
<file path=[Content_Types].xml><?xml version="1.0" encoding="utf-8"?>
<Types xmlns="http://schemas.openxmlformats.org/package/2006/content-types">
  <Default Extension="png" ContentType="image/pn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0" d="100"/>
          <a:sy n="100" d="100"/>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panose="020F0502020204030204"/>
              <a:buNone/>
              <a:defRPr sz="6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lnSpc>
                <a:spcPct val="90000"/>
              </a:lnSpc>
              <a:spcBef>
                <a:spcPts val="50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panose="020F0502020204030204"/>
              <a:buNone/>
              <a:defRPr sz="6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panose="020B0604020202020204"/>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panose="020B060402020202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2000"/>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panose="020B060402020202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2000"/>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panose="020F050202020403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90000"/>
              </a:lnSpc>
              <a:spcBef>
                <a:spcPts val="5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panose="020F050202020403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4" name="Google Shape;14;p1" descr="A black and grey logo&#10;&#10;Description automatically generated"/>
          <p:cNvPicPr preferRelativeResize="0"/>
          <p:nvPr/>
        </p:nvPicPr>
        <p:blipFill rotWithShape="1">
          <a:blip r:embed="rId13"/>
          <a:srcRect/>
          <a:stretch>
            <a:fill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4"/>
          <a:srcRect/>
          <a:stretch>
            <a:fill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5"/>
          <a:srcRect/>
          <a:stretch>
            <a:fill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6"/>
          <a:srcRect/>
          <a:stretch>
            <a:fill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tags" Target="../tags/tag1.xml"/><Relationship Id="rId2" Type="http://schemas.microsoft.com/office/2007/relationships/media" Target="../media/media1.mp4"/><Relationship Id="rId1" Type="http://schemas.openxmlformats.org/officeDocument/2006/relationships/video" Target="../media/media1.mp4"/></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panose="020B0604020202020204"/>
              <a:buNone/>
            </a:pPr>
            <a:r>
              <a:rPr lang="en-US" sz="4000" b="1">
                <a:solidFill>
                  <a:schemeClr val="accent1"/>
                </a:solidFill>
                <a:latin typeface="Arial" panose="020B0604020202020204"/>
                <a:ea typeface="Arial" panose="020B0604020202020204"/>
                <a:cs typeface="Arial" panose="020B0604020202020204"/>
                <a:sym typeface="Arial" panose="020B0604020202020204"/>
              </a:rPr>
              <a:t>An End-to-End Data Science Project with ChatGPT</a:t>
            </a:r>
            <a:endParaRPr lang="en-US" sz="40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panose="020B0604020202020204"/>
                <a:ea typeface="Arial" panose="020B0604020202020204"/>
                <a:cs typeface="Arial" panose="020B0604020202020204"/>
                <a:sym typeface="Arial" panose="020B0604020202020204"/>
              </a:rPr>
              <a:t>TSP- AI ML Fundamentals (Capstone Project)</a:t>
            </a:r>
            <a:endParaRPr lang="en-US" sz="3200" b="1" i="0" u="none" strike="noStrike" cap="none">
              <a:solidFill>
                <a:srgbClr val="2F5496"/>
              </a:solidFill>
              <a:latin typeface="Arial" panose="020B0604020202020204"/>
              <a:ea typeface="Arial" panose="020B0604020202020204"/>
              <a:cs typeface="Arial" panose="020B0604020202020204"/>
              <a:sym typeface="Arial" panose="020B0604020202020204"/>
            </a:endParaRPr>
          </a:p>
        </p:txBody>
      </p:sp>
      <p:sp>
        <p:nvSpPr>
          <p:cNvPr id="93" name="Google Shape;93;p13"/>
          <p:cNvSpPr txBox="1"/>
          <p:nvPr/>
        </p:nvSpPr>
        <p:spPr>
          <a:xfrm>
            <a:off x="1723871" y="3683404"/>
            <a:ext cx="9039066" cy="7054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2F5496"/>
                </a:solidFill>
                <a:latin typeface="Arial" panose="020B0604020202020204"/>
                <a:ea typeface="Arial" panose="020B0604020202020204"/>
                <a:cs typeface="Arial" panose="020B0604020202020204"/>
                <a:sym typeface="Arial" panose="020B0604020202020204"/>
              </a:rPr>
              <a:t>Presented By:</a:t>
            </a:r>
            <a:endParaRPr lang="en-US" sz="2000" b="1" i="0" u="none" strike="noStrike" cap="none">
              <a:solidFill>
                <a:srgbClr val="2F5496"/>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2000" b="1">
                <a:solidFill>
                  <a:srgbClr val="2F5496"/>
                </a:solidFill>
                <a:latin typeface="Arial" panose="020B0604020202020204"/>
                <a:ea typeface="Arial" panose="020B0604020202020204"/>
                <a:cs typeface="Arial" panose="020B0604020202020204"/>
                <a:sym typeface="Arial" panose="020B0604020202020204"/>
              </a:rPr>
              <a:t> </a:t>
            </a:r>
            <a:r>
              <a:rPr lang="en-GB" altLang="en-US" sz="2000" b="1">
                <a:solidFill>
                  <a:srgbClr val="2F5496"/>
                </a:solidFill>
                <a:latin typeface="Arial" panose="020B0604020202020204"/>
                <a:ea typeface="Arial" panose="020B0604020202020204"/>
                <a:cs typeface="Arial" panose="020B0604020202020204"/>
                <a:sym typeface="Arial" panose="020B0604020202020204"/>
              </a:rPr>
              <a:t>Dinesh K</a:t>
            </a:r>
            <a:r>
              <a:rPr lang="en-US" sz="2000" b="1">
                <a:solidFill>
                  <a:srgbClr val="2F5496"/>
                </a:solidFill>
                <a:latin typeface="Arial" panose="020B0604020202020204"/>
                <a:ea typeface="Arial" panose="020B0604020202020204"/>
                <a:cs typeface="Arial" panose="020B0604020202020204"/>
                <a:sym typeface="Arial" panose="020B0604020202020204"/>
              </a:rPr>
              <a:t> – </a:t>
            </a:r>
            <a:r>
              <a:rPr lang="en-GB" altLang="en-US" sz="2000" b="1">
                <a:solidFill>
                  <a:srgbClr val="2F5496"/>
                </a:solidFill>
                <a:latin typeface="Arial" panose="020B0604020202020204"/>
                <a:ea typeface="Arial" panose="020B0604020202020204"/>
                <a:cs typeface="Arial" panose="020B0604020202020204"/>
                <a:sym typeface="Arial" panose="020B0604020202020204"/>
              </a:rPr>
              <a:t>au</a:t>
            </a:r>
            <a:r>
              <a:rPr lang="en-US" sz="2000" b="1">
                <a:solidFill>
                  <a:srgbClr val="2F5496"/>
                </a:solidFill>
                <a:latin typeface="Arial" panose="020B0604020202020204"/>
                <a:ea typeface="Arial" panose="020B0604020202020204"/>
                <a:cs typeface="Arial" panose="020B0604020202020204"/>
                <a:sym typeface="Arial" panose="020B0604020202020204"/>
              </a:rPr>
              <a:t>8100211140</a:t>
            </a:r>
            <a:r>
              <a:rPr lang="en-GB" altLang="en-US" sz="2000" b="1">
                <a:solidFill>
                  <a:srgbClr val="2F5496"/>
                </a:solidFill>
                <a:latin typeface="Arial" panose="020B0604020202020204"/>
                <a:ea typeface="Arial" panose="020B0604020202020204"/>
                <a:cs typeface="Arial" panose="020B0604020202020204"/>
                <a:sym typeface="Arial" panose="020B0604020202020204"/>
              </a:rPr>
              <a:t>21</a:t>
            </a:r>
            <a:endParaRPr lang="en-GB" altLang="en-US" sz="2000" b="1">
              <a:solidFill>
                <a:srgbClr val="2F5496"/>
              </a:solidFill>
              <a:latin typeface="Arial" panose="020B0604020202020204"/>
              <a:ea typeface="Arial" panose="020B0604020202020204"/>
              <a:cs typeface="Arial" panose="020B0604020202020204"/>
              <a:sym typeface="Arial" panose="020B0604020202020204"/>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panose="020B0604020202020204"/>
                <a:ea typeface="Arial" panose="020B0604020202020204"/>
                <a:cs typeface="Arial" panose="020B0604020202020204"/>
                <a:sym typeface="Arial" panose="020B0604020202020204"/>
              </a:rPr>
              <a:t>Guided By: Ramar Bose Sr. AI Master Trainer   </a:t>
            </a:r>
            <a:endParaRPr lang="en-US" sz="2000" b="1">
              <a:solidFill>
                <a:srgbClr val="2F5496"/>
              </a:solidFill>
              <a:latin typeface="Arial" panose="020B0604020202020204"/>
              <a:ea typeface="Arial" panose="020B0604020202020204"/>
              <a:cs typeface="Arial" panose="020B0604020202020204"/>
              <a:sym typeface="Arial" panose="020B0604020202020204"/>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References</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panose="020F0502020204030204"/>
              <a:buAutoNum type="arabicPeriod"/>
            </a:pPr>
            <a:r>
              <a:rPr lang="en-US">
                <a:latin typeface="Times New Roman" panose="02020603050405020304"/>
                <a:ea typeface="Times New Roman" panose="02020603050405020304"/>
                <a:cs typeface="Times New Roman" panose="02020603050405020304"/>
                <a:sym typeface="Times New Roman" panose="02020603050405020304"/>
              </a:rPr>
              <a:t>Project Github link, Ramar Bose , 2024</a:t>
            </a:r>
            <a:endParaRPr>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50000"/>
              </a:lnSpc>
              <a:spcBef>
                <a:spcPts val="1000"/>
              </a:spcBef>
              <a:spcAft>
                <a:spcPts val="0"/>
              </a:spcAft>
              <a:buClr>
                <a:schemeClr val="dk1"/>
              </a:buClr>
              <a:buSzPts val="2400"/>
              <a:buFont typeface="Calibri" panose="020F0502020204030204"/>
              <a:buAutoNum type="arabicPeriod"/>
            </a:pPr>
            <a:r>
              <a:rPr lang="en-US">
                <a:latin typeface="Times New Roman" panose="02020603050405020304"/>
                <a:ea typeface="Times New Roman" panose="02020603050405020304"/>
                <a:cs typeface="Times New Roman" panose="02020603050405020304"/>
                <a:sym typeface="Times New Roman" panose="02020603050405020304"/>
              </a:rPr>
              <a:t>Project video recorded link (youtube/github), Ramar Bose , 2024</a:t>
            </a:r>
            <a:endParaRPr>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50000"/>
              </a:lnSpc>
              <a:spcBef>
                <a:spcPts val="1000"/>
              </a:spcBef>
              <a:spcAft>
                <a:spcPts val="0"/>
              </a:spcAft>
              <a:buClr>
                <a:schemeClr val="dk1"/>
              </a:buClr>
              <a:buSzPts val="2400"/>
              <a:buFont typeface="Calibri" panose="020F0502020204030204"/>
              <a:buAutoNum type="arabicPeriod"/>
            </a:pPr>
            <a:r>
              <a:rPr lang="en-US">
                <a:latin typeface="Times New Roman" panose="02020603050405020304"/>
                <a:ea typeface="Times New Roman" panose="02020603050405020304"/>
                <a:cs typeface="Times New Roman" panose="02020603050405020304"/>
                <a:sym typeface="Times New Roman" panose="02020603050405020304"/>
              </a:rPr>
              <a:t>Project PPT &amp; Report github link, Ramar Bose , 2024 </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2600"/>
              <a:buFont typeface="Arial" panose="020B0604020202020204"/>
              <a:buNone/>
            </a:pPr>
            <a:endParaRPr sz="2600">
              <a:latin typeface="Arial" panose="020B0604020202020204"/>
              <a:ea typeface="Arial" panose="020B0604020202020204"/>
              <a:cs typeface="Arial" panose="020B0604020202020204"/>
              <a:sym typeface="Arial" panose="020B0604020202020204"/>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panose="020B0604020202020204"/>
              <a:buNone/>
            </a:pPr>
            <a:r>
              <a:rPr lang="en-US" b="1">
                <a:solidFill>
                  <a:srgbClr val="002060"/>
                </a:solidFill>
                <a:latin typeface="Arial" panose="020B0604020202020204"/>
                <a:ea typeface="Arial" panose="020B0604020202020204"/>
                <a:cs typeface="Arial" panose="020B0604020202020204"/>
                <a:sym typeface="Arial" panose="020B0604020202020204"/>
              </a:rPr>
              <a:t>THANK YOU</a:t>
            </a:r>
            <a:endParaRPr lang="en-US" b="1">
              <a:solidFill>
                <a:srgbClr val="002060"/>
              </a:solidFill>
              <a:latin typeface="Arial" panose="020B0604020202020204"/>
              <a:ea typeface="Arial" panose="020B0604020202020204"/>
              <a:cs typeface="Arial" panose="020B0604020202020204"/>
              <a:sym typeface="Arial" panose="020B0604020202020204"/>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panose="020B0604020202020204"/>
              <a:buNone/>
            </a:pPr>
            <a:r>
              <a:rPr lang="en-US" b="1">
                <a:solidFill>
                  <a:srgbClr val="002060"/>
                </a:solidFill>
                <a:latin typeface="Arial" panose="020B0604020202020204"/>
                <a:ea typeface="Arial" panose="020B0604020202020204"/>
                <a:cs typeface="Arial" panose="020B0604020202020204"/>
                <a:sym typeface="Arial" panose="020B0604020202020204"/>
              </a:rPr>
              <a:t>OUTLINE</a:t>
            </a:r>
            <a:endParaRPr lang="en-US" b="1">
              <a:solidFill>
                <a:srgbClr val="002060"/>
              </a:solidFill>
              <a:latin typeface="Arial" panose="020B0604020202020204"/>
              <a:ea typeface="Arial" panose="020B0604020202020204"/>
              <a:cs typeface="Arial" panose="020B0604020202020204"/>
              <a:sym typeface="Arial" panose="020B0604020202020204"/>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Problem Statement </a:t>
            </a:r>
            <a:endParaRPr lang="en-US" sz="2000" b="1">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Proposed System/Solution</a:t>
            </a:r>
            <a:endParaRPr>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Algorithm &amp; Deployment  </a:t>
            </a:r>
            <a:endParaRPr lang="en-US" sz="2000" b="1">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GitHub Link</a:t>
            </a:r>
            <a:endParaRPr lang="en-US" sz="2000" b="1">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Project Demo(photos / videos)</a:t>
            </a:r>
            <a:endParaRPr>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Conclusion</a:t>
            </a:r>
            <a:endParaRPr>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Future Scope</a:t>
            </a:r>
            <a:endParaRPr lang="en-US" sz="2000" b="1">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References</a:t>
            </a:r>
            <a:endParaRPr lang="en-US" sz="2000" b="1">
              <a:latin typeface="Arial" panose="020B0604020202020204"/>
              <a:ea typeface="Arial" panose="020B0604020202020204"/>
              <a:cs typeface="Arial" panose="020B0604020202020204"/>
              <a:sym typeface="Arial" panose="020B0604020202020204"/>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endParaRPr lang="en-US" sz="2600">
              <a:latin typeface="Arial" panose="020B0604020202020204"/>
              <a:ea typeface="Arial" panose="020B0604020202020204"/>
              <a:cs typeface="Arial" panose="020B0604020202020204"/>
              <a:sym typeface="Arial" panose="020B0604020202020204"/>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lang="en-US" sz="2600">
              <a:latin typeface="Arial" panose="020B0604020202020204"/>
              <a:ea typeface="Arial" panose="020B0604020202020204"/>
              <a:cs typeface="Arial" panose="020B0604020202020204"/>
              <a:sym typeface="Arial" panose="020B0604020202020204"/>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Algorithm &amp; Deployment</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Data preprocessing: Clean and prepare loan dataset, handle missing values and outliers.</a:t>
            </a:r>
            <a:endParaRPr lang="en-US" sz="2600">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100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Feature engineering: Extract relevant information to enhance model performance.</a:t>
            </a:r>
            <a:endParaRPr lang="en-US" sz="2600">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100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Machine learning model training: Train model (e.g., logistic regression, random forest) to predict loan approval/rejection based on historical data.</a:t>
            </a:r>
            <a:endParaRPr lang="en-US" sz="2600">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100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Integration of ChatGPT: Enable conversational interface for user inquiries and assistance.</a:t>
            </a:r>
            <a:endParaRPr lang="en-US" sz="2600">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100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Testing and evaluation: Ensure model accuracy and effectiveness in real-world scenarios.</a:t>
            </a:r>
            <a:endParaRPr lang="en-US" sz="2600">
              <a:latin typeface="Arial" panose="020B0604020202020204"/>
              <a:ea typeface="Arial" panose="020B0604020202020204"/>
              <a:cs typeface="Arial" panose="020B0604020202020204"/>
              <a:sym typeface="Arial" panose="020B0604020202020204"/>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GitHub Link</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29" name="Google Shape;129;p18"/>
          <p:cNvSpPr txBox="1">
            <a:spLocks noGrp="1"/>
          </p:cNvSpPr>
          <p:nvPr>
            <p:ph type="subTitle" idx="1"/>
          </p:nvPr>
        </p:nvSpPr>
        <p:spPr>
          <a:xfrm>
            <a:off x="519659" y="3201534"/>
            <a:ext cx="11152682" cy="135930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rPr>
              <a:t>https://github.com/dinesh22122004/Dinesh-810021114021</a:t>
            </a:r>
            <a:endParaRPr lang="en-US" sz="2600">
              <a:latin typeface="Arial" panose="020B0604020202020204"/>
              <a:ea typeface="Arial" panose="020B0604020202020204"/>
              <a:cs typeface="Arial" panose="020B0604020202020204"/>
              <a:sym typeface="Arial" panose="020B0604020202020204"/>
            </a:endParaRPr>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panose="020B0604020202020204"/>
              <a:buNone/>
            </a:pPr>
            <a:r>
              <a:rPr lang="en-US" sz="3600" b="1">
                <a:solidFill>
                  <a:schemeClr val="accent1"/>
                </a:solidFill>
                <a:latin typeface="Arial" panose="020B0604020202020204"/>
                <a:ea typeface="Arial" panose="020B0604020202020204"/>
                <a:cs typeface="Arial" panose="020B0604020202020204"/>
                <a:sym typeface="Arial" panose="020B0604020202020204"/>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pic>
        <p:nvPicPr>
          <p:cNvPr id="2" name="NAAN MUDHALVAN">
            <a:hlinkClick r:id="" action="ppaction://media"/>
          </p:cNvPr>
          <p:cNvPicPr/>
          <p:nvPr>
            <a:videoFile r:link="rId1"/>
            <p:extLst>
              <p:ext uri="{DAA4B4D4-6D71-4841-9C94-3DE7FCFB9230}">
                <p14:media xmlns:p14="http://schemas.microsoft.com/office/powerpoint/2010/main" r:embed="rId2"/>
              </p:ext>
            </p:extLst>
            <p:custDataLst>
              <p:tags r:id="rId3"/>
            </p:custDataLst>
          </p:nvPr>
        </p:nvPicPr>
        <p:blipFill>
          <a:blip r:embed="rId4"/>
          <a:stretch>
            <a:fillRect/>
          </a:stretch>
        </p:blipFill>
        <p:spPr>
          <a:xfrm>
            <a:off x="146685" y="1389380"/>
            <a:ext cx="12045315" cy="5466715"/>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cTn>
                <p:tgtEl>
                  <p:spTgt spid="2"/>
                </p:tgtEl>
              </p:cMediaNode>
            </p:video>
            <p:seq concurrent="1" nextAc="seek">
              <p:cTn id="3" restart="whenNotActive" fill="hold" evtFilter="cancelBubble" nodeType="interactiveSeq">
                <p:stCondLst>
                  <p:cond evt="onClick" delay="0">
                    <p:tgtEl>
                      <p:spTgt spid="2"/>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Conclusion</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lang="en-US" sz="2600">
              <a:latin typeface="Arial" panose="020B0604020202020204"/>
              <a:ea typeface="Arial" panose="020B0604020202020204"/>
              <a:cs typeface="Arial" panose="020B0604020202020204"/>
              <a:sym typeface="Arial" panose="020B0604020202020204"/>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Future Scope</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lang="en-US" sz="2600">
              <a:latin typeface="Arial" panose="020B0604020202020204"/>
              <a:ea typeface="Arial" panose="020B0604020202020204"/>
              <a:cs typeface="Arial" panose="020B0604020202020204"/>
              <a:sym typeface="Arial" panose="020B0604020202020204"/>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tags/tag1.xml><?xml version="1.0" encoding="utf-8"?>
<p:tagLst xmlns:p="http://schemas.openxmlformats.org/presentationml/2006/main">
  <p:tag name="KSO_WM_MEDIACOVER_FLAG" val="1"/>
  <p:tag name="KSO_WM_UNIT_MEDIACOVER_BTN_STATE" val="1"/>
</p:tagLst>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3405</Words>
  <Application>WPS Presentation</Application>
  <PresentationFormat>Widescreen</PresentationFormat>
  <Paragraphs>81</Paragraphs>
  <Slides>11</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Arial</vt:lpstr>
      <vt:lpstr>Calibri</vt:lpstr>
      <vt:lpstr>Times New Roman</vt:lpstr>
      <vt:lpstr>Microsoft YaHei</vt:lpstr>
      <vt:lpstr>Arial Unicode MS</vt: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dc:creator/>
  <cp:lastModifiedBy>DINESH K</cp:lastModifiedBy>
  <cp:revision>5</cp:revision>
  <dcterms:created xsi:type="dcterms:W3CDTF">2024-04-17T08:20:00Z</dcterms:created>
  <dcterms:modified xsi:type="dcterms:W3CDTF">2024-04-18T03:44:41Z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F426D60AF769409696ED3D797ED63645_12</vt:lpwstr>
  </property>
  <property fmtid="{D5CDD505-2E9C-101B-9397-08002B2CF9AE}" pid="3" name="KSOProductBuildVer">
    <vt:lpwstr>2057-12.2.0.13489</vt:lpwstr>
  </property>
</Properties>
</file>