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2D59-B39E-8B58-E46A-70B624EED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6DE2-7FB6-963D-5DDC-3EE6D1D3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BC1F-0DB2-43C6-2DCC-BFBABF85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5E7A-74E4-D479-16AA-FD5C7B99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13D3-4E74-6C68-E6ED-AB535AF5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1DFB-A077-79C7-C5BB-D5E76FBC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3C48-1178-DA00-3454-77FF7D3D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F703-FFFB-F2FC-00EE-3B869B05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783-9AB1-2072-B54D-A393C720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E158-EB38-E3FC-91F7-A8726109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6C0CB-A34F-261C-6D15-12767376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6018-20D2-CCFE-9559-9AD57059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16F3-E010-9577-A9C6-0FA32BAF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E6EC-9FD1-7F13-BE8F-D5856D6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A5AF-3D41-0DBD-5ED7-C5A79E99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8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5AAE-9F3C-CF2B-CB6D-738D3121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22CD-C0DD-4866-6096-F330AFA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A29F-0BBC-AF74-F637-55493A5B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320D-48E6-4186-7FA9-E7EBFB91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81DB-4D40-C5AA-5017-11CCE046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72D-4DDD-5DA8-2BEF-4798A7B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B8667-43EF-0F52-CB33-7775E195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96A7-9F75-4344-3FA8-6018D7B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1F17-5145-06D4-309A-1CFF8777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4C5E-0242-C967-4710-E119D1FF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79DF-50AA-9C8D-E7B4-BB239156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DE04-3631-4EBD-F3F6-0A10E334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B98F-41D9-CFA5-D2F8-9E14D1E6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F31C-A0DC-0AF1-4405-1F19CE1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DD29A-59CC-9356-8441-B719ADC4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0CE73-9980-EBA6-0179-A0BF3B78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23A8-5742-529B-D8F4-F50BCE7C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9CFE-ABD1-CAED-D03B-FD186955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9BF1-4D21-ACBB-009C-86546F87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A9FE9-374C-9A7B-45B7-CC4CBA169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60F08-C696-8365-1686-F29719EF0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FBB64-CA8B-3326-9EB9-DE194E96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D2CE4-957B-673A-60AF-1326762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5B07A-5E64-CADE-0FF0-7281D36D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3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AC16-A4F1-8209-8D0F-17A4C13F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BCB0F-BAB1-701F-78E9-1FBA4377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C467D-7336-9437-38DE-1F360699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A23EE-F490-9304-C734-71EEC915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0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80A6-5168-A8F3-AD3A-D0B9857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FA92-6069-4A40-9406-ECB27289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681AC-B8FD-0F78-AC81-3640699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2EC0-8E49-301B-A087-35C35FE5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3D00-7592-0868-95C3-BE888910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1C8BC-238B-01C8-34D8-50B2EFF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D9E9-0BEE-D570-5B5E-9DA5D10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769A-CA6D-17F3-4324-0371A240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62C3C-2AB0-6BE0-E49C-F8DD93C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720-FEF3-C1F5-EEAC-7CF13B77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D80C1-8097-8951-BBAA-1F0DC60B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B564-54EA-8D3A-06E4-0C95FD5A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494D-D360-8E56-4B0F-027E042E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04DC6-E4FA-6719-7717-580AD0A6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0390-36AF-2B1B-A91D-525D4712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5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64929-FC4A-B2D9-CF82-4EF201C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8459-A726-2DEC-0EB6-12B572A3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9DB6-31AE-B7BC-EB2C-5AB553524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B13F-B3D4-49CF-BE87-1E0CE6EFFE2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FACA-82F6-71C1-6F3C-1C42BFA4A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B040-0F28-A812-66E3-7C25E6EC3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DEDF-8375-4755-917E-A4FEABF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18D43-CE51-4AE6-0B2A-98895C49C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1E8A0-2D62-5A08-9EFB-6D109A1D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736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754F1-8A22-04B5-9EDF-AE1280C7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A2ABE-3044-92F3-11D4-BAB3D1EAB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5F444-BB58-8851-0A60-35700501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20F5D-A348-C2AC-E3E6-987AF057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06DDA-ADC0-D67A-4D7B-A9FE711D8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89555-A0EF-6D53-A514-EA656FEAE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E298D-FA4D-9118-5AE1-35FB12B0F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654F7-B024-56F5-3F1B-66548FAF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manojdinesh priya</dc:creator>
  <cp:lastModifiedBy>manojdinesh priya</cp:lastModifiedBy>
  <cp:revision>1</cp:revision>
  <dcterms:created xsi:type="dcterms:W3CDTF">2025-10-22T11:53:33Z</dcterms:created>
  <dcterms:modified xsi:type="dcterms:W3CDTF">2025-10-22T11:57:43Z</dcterms:modified>
</cp:coreProperties>
</file>