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11.jpg" ContentType="image/jpeg"/>
  <Override PartName="/ppt/media/image12.jpg" ContentType="image/jpeg"/>
  <Override PartName="/ppt/media/image13.jpg" ContentType="image/jpeg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92B7451-E0A3-4176-983B-35C2AC9C9980}" v="69" dt="2024-04-05T04:58:54.815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1032" y="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4/4/2024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4/4/2024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4/4/2024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7" Type="http://schemas.openxmlformats.org/officeDocument/2006/relationships/hyperlink" Target="https://github.com/dinesh345-star/nanmudhalvan-project.git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github.com/Zenitusu/nanmudhalvan-project.git" TargetMode="External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3195574" y="2067305"/>
            <a:ext cx="5800851" cy="1493999"/>
          </a:xfrm>
          <a:prstGeom prst="rect">
            <a:avLst/>
          </a:prstGeom>
        </p:spPr>
        <p:txBody>
          <a:bodyPr vert="horz" wrap="square" lIns="0" tIns="16510" rIns="0" bIns="0" rtlCol="0" anchor="t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IN" spc="15" dirty="0"/>
              <a:t>DINESH.M</a:t>
            </a:r>
            <a:br>
              <a:rPr lang="en-IN" spc="15" dirty="0"/>
            </a:br>
            <a:r>
              <a:rPr lang="en-IN" spc="15" dirty="0"/>
              <a:t>422521205011</a:t>
            </a:r>
            <a:br>
              <a:rPr lang="en-IN" spc="15" dirty="0"/>
            </a:br>
            <a:r>
              <a:rPr lang="en-IN" spc="15" dirty="0"/>
              <a:t>B.TECH IT 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266906" y="4573232"/>
            <a:ext cx="185928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10" dirty="0">
                <a:solidFill>
                  <a:srgbClr val="2D936B"/>
                </a:solidFill>
                <a:latin typeface="Trebuchet MS"/>
                <a:cs typeface="Trebuchet MS"/>
              </a:rPr>
              <a:t>Final</a:t>
            </a:r>
            <a:r>
              <a:rPr sz="2400" b="1" spc="-165" dirty="0">
                <a:solidFill>
                  <a:srgbClr val="2D936B"/>
                </a:solidFill>
                <a:latin typeface="Trebuchet MS"/>
                <a:cs typeface="Trebuchet MS"/>
              </a:rPr>
              <a:t> </a:t>
            </a:r>
            <a:r>
              <a:rPr sz="2400" b="1" spc="-5" dirty="0">
                <a:solidFill>
                  <a:srgbClr val="2D936B"/>
                </a:solidFill>
                <a:latin typeface="Trebuchet MS"/>
                <a:cs typeface="Trebuchet MS"/>
              </a:rPr>
              <a:t>Project</a:t>
            </a:r>
            <a:endParaRPr sz="2400" dirty="0">
              <a:latin typeface="Trebuchet MS"/>
              <a:cs typeface="Trebuchet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534400" y="5029200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C351B523-8F9D-E81A-C64C-3AF37860BE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6030" y="1857375"/>
            <a:ext cx="3332899" cy="282310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bg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A77C382-587B-1E80-4197-5265B6D227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3800" y="3521557"/>
            <a:ext cx="3766285" cy="301528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7C19693-2727-2EF5-9D60-10AA593042E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4078" y="249368"/>
            <a:ext cx="3893344" cy="279691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2" name="TextBox 21">
            <a:hlinkClick r:id="rId6"/>
            <a:extLst>
              <a:ext uri="{FF2B5EF4-FFF2-40B4-BE49-F238E27FC236}">
                <a16:creationId xmlns:a16="http://schemas.microsoft.com/office/drawing/2014/main" id="{A2CD21A3-0BA2-2D92-0831-89170ABCDD12}"/>
              </a:ext>
            </a:extLst>
          </p:cNvPr>
          <p:cNvSpPr txBox="1"/>
          <p:nvPr/>
        </p:nvSpPr>
        <p:spPr>
          <a:xfrm>
            <a:off x="1051560" y="4984750"/>
            <a:ext cx="5273040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IN" dirty="0" err="1"/>
              <a:t>Github</a:t>
            </a:r>
            <a:r>
              <a:rPr lang="en-IN" dirty="0"/>
              <a:t>: </a:t>
            </a:r>
            <a:r>
              <a:rPr lang="en-IN" dirty="0">
                <a:ea typeface="+mn-lt"/>
                <a:cs typeface="+mn-lt"/>
                <a:hlinkClick r:id="rId7"/>
              </a:rPr>
              <a:t>https://github.com/dinesh345-star/nanmudhalvan-project.git</a:t>
            </a:r>
            <a:endParaRPr lang="en-IN" dirty="0">
              <a:ea typeface="+mn-lt"/>
              <a:cs typeface="+mn-l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5" dirty="0"/>
              <a:t>PROJECT</a:t>
            </a:r>
            <a:r>
              <a:rPr lang="en-IN" sz="4250" spc="-85" dirty="0"/>
              <a:t> </a:t>
            </a:r>
            <a:r>
              <a:rPr lang="en-IN" sz="4250" spc="25" dirty="0"/>
              <a:t>TITLE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D18610F-DFC8-87EA-9962-B02EABBE246A}"/>
              </a:ext>
            </a:extLst>
          </p:cNvPr>
          <p:cNvSpPr txBox="1"/>
          <p:nvPr/>
        </p:nvSpPr>
        <p:spPr>
          <a:xfrm>
            <a:off x="2514600" y="2743200"/>
            <a:ext cx="6172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FACE EMOTION DETECTION</a:t>
            </a:r>
          </a:p>
          <a:p>
            <a:r>
              <a:rPr lang="en-IN" sz="3200" dirty="0"/>
              <a:t>				- USING CNN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659F66B-888A-D62C-1EC1-E940DE3688C1}"/>
              </a:ext>
            </a:extLst>
          </p:cNvPr>
          <p:cNvSpPr txBox="1"/>
          <p:nvPr/>
        </p:nvSpPr>
        <p:spPr>
          <a:xfrm>
            <a:off x="1596009" y="1447800"/>
            <a:ext cx="868565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Emotions play a crucial role in human interactions, influencing communication, decision-making, and overall well-being.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Understanding emotions accurately can lead to more effective human-computer interactions, personalized user experiences, and improved mental health support.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Face emotion detection, a branch of computer vision and machine learning, offers a promising avenue for automating emotional understanding.</a:t>
            </a:r>
            <a:endParaRPr lang="en-IN" sz="2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EEFD70E-418C-A23E-124D-A520B3633DAD}"/>
              </a:ext>
            </a:extLst>
          </p:cNvPr>
          <p:cNvSpPr txBox="1"/>
          <p:nvPr/>
        </p:nvSpPr>
        <p:spPr>
          <a:xfrm>
            <a:off x="1066800" y="1695450"/>
            <a:ext cx="77724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Despite the importance of emotions in daily life, accurately detecting and interpreting them remains challenging, especially in real-time and diverse contexts.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Traditional methods of emotional analysis, such as self-reporting and manual observation, are often subjective, time-consuming, and prone to biases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need for automated, objective, and scalable solutions for emotion detection is evident, particularly in fields like healthcare, education, and marketing</a:t>
            </a:r>
            <a:r>
              <a:rPr lang="en-US" dirty="0"/>
              <a:t>.</a:t>
            </a: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7B8748A-D769-110A-F492-F61449B22D0B}"/>
              </a:ext>
            </a:extLst>
          </p:cNvPr>
          <p:cNvSpPr txBox="1"/>
          <p:nvPr/>
        </p:nvSpPr>
        <p:spPr>
          <a:xfrm>
            <a:off x="1219200" y="1875294"/>
            <a:ext cx="8001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Face emotion detection aims to automatically recognize and classify emotions expressed by individuals in images or videos.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This involves identifying facial expressions, such as happiness, sadness, anger, fear, disgust, and surprise, among others.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Challenges include variations in facial expressions across cultures, ages, genders, and environmental conditions, as well as occlusions and subtle nuances in expression.</a:t>
            </a:r>
            <a:endParaRPr lang="en-IN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3F0850-3D23-226C-FE3E-C1CD17AE83AD}"/>
              </a:ext>
            </a:extLst>
          </p:cNvPr>
          <p:cNvSpPr txBox="1"/>
          <p:nvPr/>
        </p:nvSpPr>
        <p:spPr>
          <a:xfrm>
            <a:off x="1447800" y="2019300"/>
            <a:ext cx="70104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Psychologists and Researchers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Healthcare Professionals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Educators and Trainers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Customer Experience Analysts</a:t>
            </a:r>
            <a:endParaRPr lang="en-IN" sz="2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4" y="1353633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-40" dirty="0"/>
              <a:t>Y</a:t>
            </a: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D1FA89-2D01-48BC-214E-9F45BDA257A4}"/>
              </a:ext>
            </a:extLst>
          </p:cNvPr>
          <p:cNvSpPr txBox="1"/>
          <p:nvPr/>
        </p:nvSpPr>
        <p:spPr>
          <a:xfrm>
            <a:off x="2657475" y="1648684"/>
            <a:ext cx="8505826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CNN Utilization: Leveraging Convolutional Neural Networks (CNNs), our solution is optimized for detecting a wide range of facial expressions, benefiting from their ability to automatically learn hierarchical features from images.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Real-Time Inference: Our solution enables real-time emotion detection from live or recorded facial video streams, facilitating timely analysis and response in applications such as interactive interfaces, video analytics, and surveillance systems.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Value Proposition: By offering high accuracy, real-time performance, enhanced user experiences, versatility, and a commitment to continuous improvement, our CNN-based face emotion detection solution adds significant value across various domains and use cases, enhancing engagement, satisfaction, and understanding</a:t>
            </a:r>
            <a:r>
              <a:rPr lang="en-US" dirty="0"/>
              <a:t>.</a:t>
            </a:r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754316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sz="4250" spc="10" dirty="0"/>
              <a:t>WOW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YOUR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5264BB-F6C9-44FB-2DC6-7C85B4F6B2B3}"/>
              </a:ext>
            </a:extLst>
          </p:cNvPr>
          <p:cNvSpPr txBox="1"/>
          <p:nvPr/>
        </p:nvSpPr>
        <p:spPr>
          <a:xfrm>
            <a:off x="2526030" y="1695450"/>
            <a:ext cx="806577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Unprecedented Accuracy: Our CNN-based solution achieves unmatched precision in facial expression detection. Through extensive training on vast datasets, it accurately captures subtle facial cues, ensuring precise emotion recognition.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Real-Time Performance: Unlike conventional methods prone to latency, our solution delivers instant emotion detection. With optimized model architecture and efficient deployment, it swiftly analyzes facial expressions for responsive applications.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Adaptability and Generalization: Our solution's robustness extends to diverse environments, demographics, and lighting conditions. It adeptly detects emotions across varied scenarios, showcasing exceptional adaptability and generalization</a:t>
            </a:r>
            <a:endParaRPr lang="en-IN" sz="20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39775" y="1367853"/>
            <a:ext cx="281178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5" dirty="0">
                <a:latin typeface="Trebuchet MS"/>
                <a:cs typeface="Trebuchet MS"/>
              </a:rPr>
              <a:t>Teams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spc="10" dirty="0">
                <a:latin typeface="Trebuchet MS"/>
                <a:cs typeface="Trebuchet MS"/>
              </a:rPr>
              <a:t>cam</a:t>
            </a:r>
            <a:r>
              <a:rPr sz="1800" spc="-10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add</a:t>
            </a:r>
            <a:r>
              <a:rPr sz="1800" spc="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wireframes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>
              <a:latin typeface="Trebuchet MS"/>
              <a:cs typeface="Trebuchet M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BCF76A-6C73-F3DC-7076-11815039974C}"/>
              </a:ext>
            </a:extLst>
          </p:cNvPr>
          <p:cNvSpPr txBox="1"/>
          <p:nvPr/>
        </p:nvSpPr>
        <p:spPr>
          <a:xfrm>
            <a:off x="1143000" y="2019300"/>
            <a:ext cx="2514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Frameworks:</a:t>
            </a:r>
          </a:p>
          <a:p>
            <a:endParaRPr lang="en-I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NumPy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Pandas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Seaborn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Matplotlib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OpenCV (cv2)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TensorFlow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 err="1"/>
              <a:t>Keras</a:t>
            </a:r>
            <a:endParaRPr lang="en-IN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4033EF3-0172-F783-2D6D-7F8BFF3A76D3}"/>
              </a:ext>
            </a:extLst>
          </p:cNvPr>
          <p:cNvSpPr txBox="1"/>
          <p:nvPr/>
        </p:nvSpPr>
        <p:spPr>
          <a:xfrm>
            <a:off x="5715000" y="2197100"/>
            <a:ext cx="4095750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Model:</a:t>
            </a:r>
          </a:p>
          <a:p>
            <a:r>
              <a:rPr lang="en-IN" sz="2400" dirty="0"/>
              <a:t>Convolutional Neural Network (CNN) implemented using </a:t>
            </a:r>
            <a:r>
              <a:rPr lang="en-IN" sz="2400" dirty="0" err="1"/>
              <a:t>Keras.Sequential</a:t>
            </a:r>
            <a:r>
              <a:rPr lang="en-IN" sz="2400" dirty="0"/>
              <a:t> model with layers: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Conv2D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MaxPooling2D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Dropout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Flatten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Dense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</TotalTime>
  <Words>543</Words>
  <Application>Microsoft Office PowerPoint</Application>
  <PresentationFormat>Widescreen</PresentationFormat>
  <Paragraphs>71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DINESH.M 422521205011 B.TECH IT </vt:lpstr>
      <vt:lpstr>PROJECT TITLE</vt:lpstr>
      <vt:lpstr>AGENDA</vt:lpstr>
      <vt:lpstr>PROBLEM STATEMENT</vt:lpstr>
      <vt:lpstr>PROJECT OVERVIEW</vt:lpstr>
      <vt:lpstr>WHO ARE THE END USERS?</vt:lpstr>
      <vt:lpstr>YOUR SOLUTION AND ITS VALUE PROPOSITION</vt:lpstr>
      <vt:lpstr>THE WOW IN YOUR SOLUTION</vt:lpstr>
      <vt:lpstr>PowerPoint Presentation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Name</dc:title>
  <dc:creator>JPS-SAMUEL</dc:creator>
  <cp:lastModifiedBy>JPS-SAMUEL</cp:lastModifiedBy>
  <cp:revision>37</cp:revision>
  <dcterms:created xsi:type="dcterms:W3CDTF">2024-04-04T16:33:16Z</dcterms:created>
  <dcterms:modified xsi:type="dcterms:W3CDTF">2024-04-05T05:04:40Z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2024-04-04T00:00:00Z</vt:filetime>
  </property>
</Properties>
</file>