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4" r:id="rId1"/>
  </p:sldMasterIdLst>
  <p:notesMasterIdLst>
    <p:notesMasterId r:id="rId12"/>
  </p:notesMasterIdLst>
  <p:sldIdLst>
    <p:sldId id="256" r:id="rId2"/>
    <p:sldId id="257" r:id="rId3"/>
    <p:sldId id="258" r:id="rId4"/>
    <p:sldId id="277" r:id="rId5"/>
    <p:sldId id="278" r:id="rId6"/>
    <p:sldId id="282" r:id="rId7"/>
    <p:sldId id="283" r:id="rId8"/>
    <p:sldId id="279" r:id="rId9"/>
    <p:sldId id="280" r:id="rId10"/>
    <p:sldId id="281" r:id="rId11"/>
  </p:sldIdLst>
  <p:sldSz cx="18288000" cy="10287000"/>
  <p:notesSz cx="6858000" cy="9144000"/>
  <p:embeddedFontLst>
    <p:embeddedFont>
      <p:font typeface="Oswald" charset="0"/>
      <p:regular r:id="rId13"/>
      <p:bold r:id="rId14"/>
    </p:embeddedFont>
    <p:embeddedFont>
      <p:font typeface="Titillium Web" charset="0"/>
      <p:regular r:id="rId15"/>
      <p:bold r:id="rId16"/>
      <p:italic r:id="rId17"/>
      <p:boldItalic r:id="rId18"/>
    </p:embeddedFont>
    <p:embeddedFont>
      <p:font typeface="Constantia" pitchFamily="18" charset="0"/>
      <p:regular r:id="rId19"/>
      <p:bold r:id="rId20"/>
      <p:italic r:id="rId21"/>
      <p:boldItalic r:id="rId22"/>
    </p:embeddedFont>
    <p:embeddedFont>
      <p:font typeface="Wingdings 2" pitchFamily="18" charset="2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850"/>
    <a:srgbClr val="BEC8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BF203-0C62-819E-97E0-F1AFF650DC03}" v="431" dt="2024-05-17T01:17:4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91405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1524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1524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1524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9364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1877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15703296" cy="2743200"/>
          </a:xfrm>
          <a:ln>
            <a:noFill/>
          </a:ln>
        </p:spPr>
        <p:txBody>
          <a:bodyPr vert="horz" tIns="0" rIns="3265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0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66800" y="4842804"/>
            <a:ext cx="15709392" cy="2628900"/>
          </a:xfrm>
        </p:spPr>
        <p:txBody>
          <a:bodyPr lIns="0" rIns="32657"/>
          <a:lstStyle>
            <a:lvl1pPr marL="0" marR="81642" indent="0" algn="r">
              <a:buNone/>
              <a:defRPr>
                <a:solidFill>
                  <a:schemeClr val="tx1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71602"/>
            <a:ext cx="4114800" cy="781764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371602"/>
            <a:ext cx="12039600" cy="781764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1975104"/>
            <a:ext cx="15544800" cy="204368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0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704" y="4056996"/>
            <a:ext cx="15544800" cy="2264568"/>
          </a:xfrm>
        </p:spPr>
        <p:txBody>
          <a:bodyPr lIns="81642" rIns="81642" anchor="t"/>
          <a:lstStyle>
            <a:lvl1pPr marL="0" indent="0">
              <a:buNone/>
              <a:defRPr sz="39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 tIns="8164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82872"/>
            <a:ext cx="8080376" cy="989028"/>
          </a:xfrm>
        </p:spPr>
        <p:txBody>
          <a:bodyPr lIns="81642" tIns="0" rIns="81642" bIns="0" anchor="ctr">
            <a:noAutofit/>
          </a:bodyPr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1" y="2789636"/>
            <a:ext cx="8083550" cy="982265"/>
          </a:xfrm>
        </p:spPr>
        <p:txBody>
          <a:bodyPr lIns="81642" tIns="0" rIns="81642" bIns="0" anchor="ctr"/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3771900"/>
            <a:ext cx="8080376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71900"/>
            <a:ext cx="8083550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611600" cy="1714500"/>
          </a:xfrm>
        </p:spPr>
        <p:txBody>
          <a:bodyPr vert="horz" tIns="8164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71528"/>
            <a:ext cx="5486400" cy="17430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1600" y="2514600"/>
            <a:ext cx="5486400" cy="6858000"/>
          </a:xfrm>
        </p:spPr>
        <p:txBody>
          <a:bodyPr lIns="32657" rIns="32657"/>
          <a:lstStyle>
            <a:lvl1pPr marL="0" indent="0" algn="l">
              <a:buNone/>
              <a:defRPr sz="2500"/>
            </a:lvl1pPr>
            <a:lvl2pPr indent="0" algn="l">
              <a:buNone/>
              <a:defRPr sz="2100"/>
            </a:lvl2pPr>
            <a:lvl3pPr indent="0" algn="l">
              <a:buNone/>
              <a:defRPr sz="1800"/>
            </a:lvl3pPr>
            <a:lvl4pPr indent="0" algn="l">
              <a:buNone/>
              <a:defRPr sz="1600"/>
            </a:lvl4pPr>
            <a:lvl5pPr indent="0" algn="l">
              <a:buNone/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0100" y="2514600"/>
            <a:ext cx="10223500" cy="6858000"/>
          </a:xfrm>
        </p:spPr>
        <p:txBody>
          <a:bodyPr tIns="0"/>
          <a:lstStyle>
            <a:lvl1pPr>
              <a:defRPr sz="5000"/>
            </a:lvl1pPr>
            <a:lvl2pPr>
              <a:defRPr sz="4600"/>
            </a:lvl2pPr>
            <a:lvl3pPr>
              <a:defRPr sz="43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331506" y="1662116"/>
            <a:ext cx="10515600" cy="61722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6008268" y="8039654"/>
            <a:ext cx="310896" cy="2331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65495"/>
            <a:ext cx="4425696" cy="2373932"/>
          </a:xfrm>
        </p:spPr>
        <p:txBody>
          <a:bodyPr vert="horz" lIns="81642" tIns="81642" rIns="81642" bIns="81642" anchor="b"/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3178"/>
            <a:ext cx="4419600" cy="3268980"/>
          </a:xfrm>
        </p:spPr>
        <p:txBody>
          <a:bodyPr lIns="114299" rIns="81642" bIns="81642" anchor="t"/>
          <a:lstStyle>
            <a:lvl1pPr marL="0" indent="0" algn="l">
              <a:spcBef>
                <a:spcPts val="446"/>
              </a:spcBef>
              <a:buFontTx/>
              <a:buNone/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4400" y="9534526"/>
            <a:ext cx="1219200" cy="5476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971586" y="1799276"/>
            <a:ext cx="9235440" cy="589788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9050" y="8724900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763000" y="9329738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9050" y="-10716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763000" y="-10716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  <a:prstGeom prst="rect">
            <a:avLst/>
          </a:prstGeom>
        </p:spPr>
        <p:txBody>
          <a:bodyPr vert="horz" lIns="0" tIns="81642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914400" y="2903220"/>
            <a:ext cx="16459200" cy="658368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FA630-13BB-46C4-BD44-B2C5F9B66074}" type="datetimeFigureOut">
              <a:rPr lang="en-US" smtClean="0"/>
              <a:pPr/>
              <a:t>5/20/2024</a:t>
            </a:fld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334000" y="9534526"/>
            <a:ext cx="67056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8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849600" y="9534526"/>
            <a:ext cx="15240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200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8034" y="303612"/>
            <a:ext cx="18361096" cy="973836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8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991" indent="-44086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indent="-44086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122697" indent="-37555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551" indent="-37555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02404" indent="-37555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973" indent="-32656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918826" indent="-326569" algn="l" rtl="0" eaLnBrk="1" latinLnBrk="0" hangingPunct="1">
        <a:spcBef>
          <a:spcPct val="20000"/>
        </a:spcBef>
        <a:buClr>
          <a:schemeClr val="tx2"/>
        </a:buClr>
        <a:buChar char="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408679" indent="-32656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9155144" y="8509997"/>
            <a:ext cx="9132856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3991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3823336" y="4616359"/>
            <a:ext cx="103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05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0284520" y="8748758"/>
            <a:ext cx="6735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2"/>
              </a:lnSpc>
            </a:pPr>
            <a:r>
              <a:rPr lang="en-US" sz="3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By </a:t>
            </a:r>
            <a:r>
              <a:rPr lang="en-US" sz="32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Dinesh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8" name="Picture 7" descr="uq6n97o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3" y="1527981"/>
            <a:ext cx="6488642" cy="16893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9" name="Google Shape;150;p16"/>
          <p:cNvSpPr txBox="1"/>
          <p:nvPr/>
        </p:nvSpPr>
        <p:spPr>
          <a:xfrm>
            <a:off x="6197456" y="4561072"/>
            <a:ext cx="6386400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>
                <a:solidFill>
                  <a:srgbClr val="FFFF00"/>
                </a:solidFill>
              </a:rPr>
              <a:t>Thank</a:t>
            </a:r>
            <a:r>
              <a:rPr lang="en-GB" sz="6200" dirty="0">
                <a:solidFill>
                  <a:srgbClr val="D4D4D4"/>
                </a:solidFill>
              </a:rPr>
              <a:t> </a:t>
            </a:r>
            <a:r>
              <a:rPr lang="en-GB" sz="6200" dirty="0">
                <a:solidFill>
                  <a:srgbClr val="FFFF00"/>
                </a:solidFill>
              </a:rPr>
              <a:t>you</a:t>
            </a:r>
          </a:p>
        </p:txBody>
      </p:sp>
      <p:sp>
        <p:nvSpPr>
          <p:cNvPr id="4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  <p:extLst>
      <p:ext uri="{BB962C8B-B14F-4D97-AF65-F5344CB8AC3E}">
        <p14:creationId xmlns="" xmlns:p14="http://schemas.microsoft.com/office/powerpoint/2010/main" val="10585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 rot="5400000">
            <a:off x="11410820" y="3903162"/>
            <a:ext cx="8229600" cy="248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0"/>
              </a:lnSpc>
            </a:pPr>
            <a:r>
              <a:rPr lang="en-US" sz="130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OVERVIEW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134533" y="2219937"/>
            <a:ext cx="12818534" cy="53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US" sz="4000" dirty="0" smtClean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	</a:t>
            </a:r>
            <a:r>
              <a:rPr lang="en-US" sz="4000" dirty="0" smtClean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000" dirty="0" smtClean="0">
              <a:solidFill>
                <a:srgbClr val="C1FF72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02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OBJECTIVES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03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SCOPE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04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SAMPLE INPUT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05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SAMPLE 0UTPUT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06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DEMO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  <a:p>
            <a:pPr>
              <a:lnSpc>
                <a:spcPct val="124000"/>
              </a:lnSpc>
            </a:pPr>
            <a:r>
              <a:rPr lang="en-IN" sz="4000" dirty="0" smtClean="0">
                <a:solidFill>
                  <a:srgbClr val="C1FF72"/>
                </a:solidFill>
                <a:latin typeface="Oswald"/>
                <a:sym typeface="Oswald"/>
              </a:rPr>
              <a:t>07	</a:t>
            </a:r>
            <a:r>
              <a:rPr lang="en-IN" sz="4000" dirty="0" smtClean="0">
                <a:solidFill>
                  <a:schemeClr val="bg1"/>
                </a:solidFill>
                <a:latin typeface="Oswald"/>
                <a:sym typeface="Oswald"/>
              </a:rPr>
              <a:t>FUTURE ENHANCEMENT</a:t>
            </a:r>
            <a:endParaRPr lang="en-IN" sz="4000" dirty="0" smtClean="0">
              <a:solidFill>
                <a:srgbClr val="C1FF72"/>
              </a:solidFill>
              <a:latin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10" name="Google Shape;150;p16"/>
          <p:cNvSpPr txBox="1"/>
          <p:nvPr/>
        </p:nvSpPr>
        <p:spPr>
          <a:xfrm>
            <a:off x="2337957" y="3564926"/>
            <a:ext cx="13511643" cy="354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>
                <a:solidFill>
                  <a:schemeClr val="bg1"/>
                </a:solidFill>
                <a:latin typeface="Oswald"/>
                <a:sym typeface="Oswald"/>
              </a:rPr>
              <a:t>					A file comparator is an software application that is designed to highlight differences between two files.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Google Shape;150;p16"/>
          <p:cNvSpPr txBox="1"/>
          <p:nvPr/>
        </p:nvSpPr>
        <p:spPr>
          <a:xfrm>
            <a:off x="2250871" y="1714355"/>
            <a:ext cx="6386400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US" sz="62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9" name="Google Shape;150;p16"/>
          <p:cNvSpPr txBox="1"/>
          <p:nvPr/>
        </p:nvSpPr>
        <p:spPr>
          <a:xfrm>
            <a:off x="2250871" y="1714355"/>
            <a:ext cx="6386400" cy="1259447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600" b="1" dirty="0">
                <a:solidFill>
                  <a:srgbClr val="FFFF00"/>
                </a:solidFill>
              </a:rPr>
              <a:t>Objectives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" name="Google Shape;150;p16"/>
          <p:cNvSpPr txBox="1"/>
          <p:nvPr/>
        </p:nvSpPr>
        <p:spPr>
          <a:xfrm>
            <a:off x="2460171" y="3564927"/>
            <a:ext cx="14434459" cy="5042599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Enable the users to efficiently </a:t>
            </a:r>
            <a:r>
              <a:rPr lang="en-GB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Compare </a:t>
            </a:r>
            <a:r>
              <a:rPr lang="en-GB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two files</a:t>
            </a:r>
            <a:endParaRPr lang="en-US" sz="3200" dirty="0">
              <a:ln w="18415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Support </a:t>
            </a: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TXT</a:t>
            </a: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CSV, or JSON file formats.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Provide a graphical user interface (GUI) for intuitive interaction.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 robust file handling functionalities for selecting and displaying file contents. 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Utilize </a:t>
            </a: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indigenous technique to </a:t>
            </a: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identify </a:t>
            </a: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prompt the differences</a:t>
            </a: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Incorporate a highlighting mechanism to visually distinguish discrepancies.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 quit functionality for a seamless user experience.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Deploy the software as an executable or installer for widespread accessibility.</a:t>
            </a:r>
          </a:p>
          <a:p>
            <a:pPr>
              <a:lnSpc>
                <a:spcPct val="124000"/>
              </a:lnSpc>
              <a:buFont typeface="Wingdings" pitchFamily="2" charset="2"/>
              <a:buChar char="Ø"/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9" name="Google Shape;150;p16"/>
          <p:cNvSpPr txBox="1"/>
          <p:nvPr/>
        </p:nvSpPr>
        <p:spPr>
          <a:xfrm>
            <a:off x="2991100" y="2280411"/>
            <a:ext cx="6386400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 smtClean="0">
                <a:solidFill>
                  <a:srgbClr val="FFFF00"/>
                </a:solidFill>
                <a:ea typeface="+mn-lt"/>
                <a:cs typeface="+mn-lt"/>
              </a:rPr>
              <a:t>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Google Shape;150;p16"/>
          <p:cNvSpPr txBox="1"/>
          <p:nvPr/>
        </p:nvSpPr>
        <p:spPr>
          <a:xfrm>
            <a:off x="3853541" y="4588185"/>
            <a:ext cx="7627259" cy="2087944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development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 creation</a:t>
            </a:r>
          </a:p>
          <a:p>
            <a:pPr marL="514350" lvl="0" indent="-5143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Legal Document review</a:t>
            </a:r>
            <a:endParaRPr lang="en-US" sz="3200" dirty="0" smtClean="0">
              <a:ln w="18415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24000"/>
              </a:lnSpc>
              <a:buFont typeface="Wingdings" pitchFamily="2" charset="2"/>
              <a:buChar char="Ø"/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  <p:extLst>
      <p:ext uri="{BB962C8B-B14F-4D97-AF65-F5344CB8AC3E}">
        <p14:creationId xmlns="" xmlns:p14="http://schemas.microsoft.com/office/powerpoint/2010/main" val="2039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  <p:sp>
        <p:nvSpPr>
          <p:cNvPr id="7" name="Google Shape;150;p16"/>
          <p:cNvSpPr txBox="1"/>
          <p:nvPr/>
        </p:nvSpPr>
        <p:spPr>
          <a:xfrm>
            <a:off x="1179233" y="1399877"/>
            <a:ext cx="6386400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 smtClean="0">
                <a:solidFill>
                  <a:srgbClr val="FFFF00"/>
                </a:solidFill>
                <a:ea typeface="+mn-lt"/>
                <a:cs typeface="+mn-lt"/>
              </a:rPr>
              <a:t>SAMPLE INPUT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1" y="2949802"/>
            <a:ext cx="13495866" cy="6616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9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  <p:sp>
        <p:nvSpPr>
          <p:cNvPr id="7" name="Google Shape;150;p16"/>
          <p:cNvSpPr txBox="1"/>
          <p:nvPr/>
        </p:nvSpPr>
        <p:spPr>
          <a:xfrm>
            <a:off x="1179232" y="1399877"/>
            <a:ext cx="7101167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 smtClean="0">
                <a:solidFill>
                  <a:srgbClr val="FFFF00"/>
                </a:solidFill>
                <a:ea typeface="+mn-lt"/>
                <a:cs typeface="+mn-lt"/>
              </a:rPr>
              <a:t>SAMPLE OUTPUT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 descr="Screenshot (7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2483479"/>
            <a:ext cx="13024907" cy="71134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9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6614972" y="4562339"/>
            <a:ext cx="5237032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r>
              <a:rPr lang="en-US" sz="6000" dirty="0">
                <a:solidFill>
                  <a:srgbClr val="FFFF00"/>
                </a:solidFill>
              </a:rPr>
              <a:t>DEMO</a:t>
            </a:r>
            <a:endParaRPr lang="en-US" sz="6000" dirty="0" err="1">
              <a:solidFill>
                <a:srgbClr val="FFFF00"/>
              </a:solidFill>
            </a:endParaRPr>
          </a:p>
        </p:txBody>
      </p:sp>
      <p:sp>
        <p:nvSpPr>
          <p:cNvPr id="3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  <p:extLst>
      <p:ext uri="{BB962C8B-B14F-4D97-AF65-F5344CB8AC3E}">
        <p14:creationId xmlns="" xmlns:p14="http://schemas.microsoft.com/office/powerpoint/2010/main" val="22230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5715840" y="4432943"/>
            <a:ext cx="1333580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4005"/>
              </a:lnSpc>
            </a:pPr>
            <a:endParaRPr/>
          </a:p>
        </p:txBody>
      </p:sp>
      <p:sp>
        <p:nvSpPr>
          <p:cNvPr id="9" name="Google Shape;150;p16"/>
          <p:cNvSpPr txBox="1"/>
          <p:nvPr/>
        </p:nvSpPr>
        <p:spPr>
          <a:xfrm>
            <a:off x="2230993" y="1592461"/>
            <a:ext cx="11001532" cy="1183081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0"/>
              </a:lnSpc>
            </a:pPr>
            <a:r>
              <a:rPr lang="en-GB" sz="6200" dirty="0">
                <a:solidFill>
                  <a:srgbClr val="FFFF00"/>
                </a:solidFill>
              </a:rPr>
              <a:t>FUTURE ENHANCEMENT</a:t>
            </a:r>
          </a:p>
        </p:txBody>
      </p:sp>
      <p:sp>
        <p:nvSpPr>
          <p:cNvPr id="13" name="Google Shape;150;p16"/>
          <p:cNvSpPr txBox="1"/>
          <p:nvPr/>
        </p:nvSpPr>
        <p:spPr>
          <a:xfrm>
            <a:off x="2244511" y="3116915"/>
            <a:ext cx="14434459" cy="6104428"/>
          </a:xfrm>
          <a:prstGeom prst="rect">
            <a:avLst/>
          </a:prstGeom>
          <a:noFill/>
          <a:ln w="6350">
            <a:noFill/>
          </a:ln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514350" indent="-514350">
              <a:buClr>
                <a:srgbClr val="FFFFFF"/>
              </a:buClr>
              <a:buFont typeface="Wingdings" pitchFamily="2" charset="2"/>
              <a:buChar char="Ø"/>
            </a:pPr>
            <a:r>
              <a:rPr lang="en-GB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/>
                <a:cs typeface="Times New Roman"/>
              </a:rPr>
              <a:t>Enhanced File Type Support</a:t>
            </a:r>
            <a:r>
              <a:rPr lang="en-GB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/>
                <a:cs typeface="Times New Roman"/>
              </a:rPr>
              <a:t>.</a:t>
            </a:r>
          </a:p>
          <a:p>
            <a:pPr marL="514350" indent="-514350">
              <a:lnSpc>
                <a:spcPct val="150000"/>
              </a:lnSpc>
              <a:buClr>
                <a:srgbClr val="FFFFFF"/>
              </a:buClr>
            </a:pPr>
            <a:endParaRPr lang="en-US" sz="3200" dirty="0">
              <a:ln w="18415" cmpd="sng">
                <a:solidFill>
                  <a:srgbClr val="04617B">
                    <a:lumMod val="20000"/>
                    <a:lumOff val="8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tantia"/>
            </a:endParaRPr>
          </a:p>
          <a:p>
            <a:pPr marL="514350" indent="-514350">
              <a:buClr>
                <a:srgbClr val="FFFFFF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rgbClr val="04617B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Highlighting mismatched  words. </a:t>
            </a:r>
            <a:endParaRPr lang="en-US" sz="3200" dirty="0" smtClean="0">
              <a:ln w="18415" cmpd="sng">
                <a:solidFill>
                  <a:srgbClr val="04617B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Clr>
                <a:srgbClr val="FFFFFF"/>
              </a:buClr>
            </a:pPr>
            <a:endParaRPr lang="en-US" sz="3200" dirty="0">
              <a:ln w="18415" cmpd="sng">
                <a:solidFill>
                  <a:srgbClr val="04617B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14350" indent="-514350">
              <a:buClr>
                <a:srgbClr val="FFFFFF"/>
              </a:buClr>
              <a:buFont typeface="Wingdings" pitchFamily="2" charset="2"/>
              <a:buChar char="Ø"/>
            </a:pPr>
            <a:r>
              <a:rPr lang="en-GB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n-lt"/>
                <a:cs typeface="+mn-lt"/>
              </a:rPr>
              <a:t>Save Comparison Results</a:t>
            </a:r>
            <a:r>
              <a:rPr lang="en-GB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n-lt"/>
                <a:cs typeface="+mn-lt"/>
              </a:rPr>
              <a:t>.</a:t>
            </a:r>
          </a:p>
          <a:p>
            <a:pPr marL="514350" indent="-514350">
              <a:buClr>
                <a:srgbClr val="FFFFFF"/>
              </a:buClr>
            </a:pPr>
            <a:endParaRPr lang="en-GB" sz="3200" dirty="0" smtClean="0">
              <a:ln w="18415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Clr>
                <a:srgbClr val="FFFFFF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/>
                <a:cs typeface="Times New Roman"/>
              </a:rPr>
              <a:t>Multi-Threaded Processing</a:t>
            </a:r>
            <a:r>
              <a:rPr lang="en-US" sz="3200" dirty="0" smtClean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/>
                <a:cs typeface="Times New Roman"/>
              </a:rPr>
              <a:t>.</a:t>
            </a:r>
          </a:p>
          <a:p>
            <a:pPr marL="514350" indent="-514350">
              <a:lnSpc>
                <a:spcPct val="150000"/>
              </a:lnSpc>
              <a:buClr>
                <a:srgbClr val="FFFFFF"/>
              </a:buClr>
            </a:pPr>
            <a:endParaRPr lang="en-US" sz="3200" dirty="0">
              <a:ln w="18415" cmpd="sng">
                <a:solidFill>
                  <a:srgbClr val="04617B">
                    <a:lumMod val="20000"/>
                    <a:lumOff val="8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tantia"/>
              <a:cs typeface="Times New Roman"/>
            </a:endParaRPr>
          </a:p>
          <a:p>
            <a:pPr marL="514350" lvl="0" indent="-514350">
              <a:buClr>
                <a:srgbClr val="FFFFFF"/>
              </a:buClr>
              <a:buFont typeface="Wingdings" pitchFamily="2" charset="2"/>
              <a:buChar char="Ø"/>
            </a:pPr>
            <a:r>
              <a:rPr lang="en-US" sz="3200" dirty="0">
                <a:ln w="18415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/>
                <a:cs typeface="Times New Roman"/>
              </a:rPr>
              <a:t>Localization.</a:t>
            </a:r>
            <a:endParaRPr lang="en-US" sz="3200" dirty="0">
              <a:ln w="18415" cmpd="sng">
                <a:solidFill>
                  <a:srgbClr val="04617B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/>
            </a:endParaRPr>
          </a:p>
          <a:p>
            <a:pPr lvl="0">
              <a:lnSpc>
                <a:spcPct val="124000"/>
              </a:lnSpc>
            </a:pPr>
            <a:endParaRPr sz="3200">
              <a:solidFill>
                <a:srgbClr val="FFFF00"/>
              </a:solidFill>
            </a:endParaRPr>
          </a:p>
        </p:txBody>
      </p:sp>
      <p:sp>
        <p:nvSpPr>
          <p:cNvPr id="5" name="Google Shape;137;p15"/>
          <p:cNvSpPr txBox="1"/>
          <p:nvPr/>
        </p:nvSpPr>
        <p:spPr>
          <a:xfrm>
            <a:off x="1" y="9745313"/>
            <a:ext cx="32004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FILE COMPARATOR</a:t>
            </a:r>
            <a:endParaRPr sz="200"/>
          </a:p>
        </p:txBody>
      </p:sp>
    </p:spTree>
    <p:extLst>
      <p:ext uri="{BB962C8B-B14F-4D97-AF65-F5344CB8AC3E}">
        <p14:creationId xmlns="" xmlns:p14="http://schemas.microsoft.com/office/powerpoint/2010/main" val="10969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314</TotalTime>
  <Words>130</Words>
  <Application>Microsoft Office PowerPoint</Application>
  <PresentationFormat>Custom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Oswald</vt:lpstr>
      <vt:lpstr>Titillium Web</vt:lpstr>
      <vt:lpstr>Constantia</vt:lpstr>
      <vt:lpstr>Wingdings</vt:lpstr>
      <vt:lpstr>Times New Roman</vt:lpstr>
      <vt:lpstr>Wingdings 2</vt:lpstr>
      <vt:lpstr>Calibri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101</cp:revision>
  <dcterms:modified xsi:type="dcterms:W3CDTF">2024-05-20T04:51:28Z</dcterms:modified>
</cp:coreProperties>
</file>