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9"/>
  </p:notesMasterIdLst>
  <p:sldIdLst>
    <p:sldId id="256" r:id="rId2"/>
    <p:sldId id="257" r:id="rId3"/>
    <p:sldId id="258" r:id="rId4"/>
    <p:sldId id="260" r:id="rId5"/>
    <p:sldId id="310" r:id="rId6"/>
    <p:sldId id="261" r:id="rId7"/>
    <p:sldId id="262" r:id="rId8"/>
    <p:sldId id="263" r:id="rId9"/>
    <p:sldId id="264" r:id="rId10"/>
    <p:sldId id="298" r:id="rId11"/>
    <p:sldId id="265" r:id="rId12"/>
    <p:sldId id="324" r:id="rId13"/>
    <p:sldId id="267" r:id="rId14"/>
    <p:sldId id="314" r:id="rId15"/>
    <p:sldId id="268" r:id="rId16"/>
    <p:sldId id="269" r:id="rId17"/>
    <p:sldId id="311" r:id="rId18"/>
    <p:sldId id="312" r:id="rId19"/>
    <p:sldId id="273" r:id="rId20"/>
    <p:sldId id="275" r:id="rId21"/>
    <p:sldId id="276" r:id="rId22"/>
    <p:sldId id="277" r:id="rId23"/>
    <p:sldId id="278" r:id="rId24"/>
    <p:sldId id="279" r:id="rId25"/>
    <p:sldId id="316" r:id="rId26"/>
    <p:sldId id="322" r:id="rId27"/>
    <p:sldId id="323" r:id="rId28"/>
    <p:sldId id="280" r:id="rId29"/>
    <p:sldId id="281" r:id="rId30"/>
    <p:sldId id="304" r:id="rId31"/>
    <p:sldId id="315" r:id="rId32"/>
    <p:sldId id="285" r:id="rId33"/>
    <p:sldId id="300" r:id="rId34"/>
    <p:sldId id="286" r:id="rId35"/>
    <p:sldId id="317" r:id="rId36"/>
    <p:sldId id="318" r:id="rId37"/>
    <p:sldId id="319" r:id="rId38"/>
    <p:sldId id="320" r:id="rId39"/>
    <p:sldId id="287" r:id="rId40"/>
    <p:sldId id="288" r:id="rId41"/>
    <p:sldId id="289" r:id="rId42"/>
    <p:sldId id="290" r:id="rId43"/>
    <p:sldId id="321" r:id="rId44"/>
    <p:sldId id="294" r:id="rId45"/>
    <p:sldId id="309" r:id="rId46"/>
    <p:sldId id="296" r:id="rId47"/>
    <p:sldId id="297" r:id="rId48"/>
  </p:sldIdLst>
  <p:sldSz cx="12192000" cy="6858000"/>
  <p:notesSz cx="6858000" cy="9144000"/>
  <p:embeddedFontLst>
    <p:embeddedFont>
      <p:font typeface="Calibri" panose="020F0502020204030204" pitchFamily="34" charset="0"/>
      <p:regular r:id="rId50"/>
      <p:bold r:id="rId51"/>
      <p:italic r:id="rId52"/>
      <p:boldItalic r:id="rId53"/>
    </p:embeddedFont>
    <p:embeddedFont>
      <p:font typeface="Georgia" panose="02040502050405020303" pitchFamily="18" charset="0"/>
      <p:regular r:id="rId54"/>
      <p:bold r:id="rId55"/>
      <p:italic r:id="rId56"/>
      <p:boldItalic r:id="rId57"/>
    </p:embeddedFont>
    <p:embeddedFont>
      <p:font typeface="Proxima Nova"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6" roundtripDataSignature="AMtx7mjSM3IWhwj1/mCbQh5ymnVbla9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9FD767-3F2B-4B24-BFB3-523AB10F7B08}" v="199" dt="2023-03-20T18:12:01.532"/>
  </p1510:revLst>
</p1510:revInfo>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31" autoAdjust="0"/>
  </p:normalViewPr>
  <p:slideViewPr>
    <p:cSldViewPr snapToGrid="0">
      <p:cViewPr varScale="1">
        <p:scale>
          <a:sx n="67" d="100"/>
          <a:sy n="67" d="100"/>
        </p:scale>
        <p:origin x="1267" y="67"/>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customschemas.google.com/relationships/presentationmetadata" Target="metadata"/><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N RAJ" userId="236300f4cf97a1ed" providerId="LiveId" clId="{339FD767-3F2B-4B24-BFB3-523AB10F7B08}"/>
    <pc:docChg chg="undo custSel addSld delSld modSld">
      <pc:chgData name="MOHAN RAJ" userId="236300f4cf97a1ed" providerId="LiveId" clId="{339FD767-3F2B-4B24-BFB3-523AB10F7B08}" dt="2023-03-20T19:35:24.966" v="16373" actId="255"/>
      <pc:docMkLst>
        <pc:docMk/>
      </pc:docMkLst>
      <pc:sldChg chg="modSp mod">
        <pc:chgData name="MOHAN RAJ" userId="236300f4cf97a1ed" providerId="LiveId" clId="{339FD767-3F2B-4B24-BFB3-523AB10F7B08}" dt="2023-03-07T10:08:34.358" v="10084" actId="20577"/>
        <pc:sldMkLst>
          <pc:docMk/>
          <pc:sldMk cId="0" sldId="256"/>
        </pc:sldMkLst>
        <pc:spChg chg="mod">
          <ac:chgData name="MOHAN RAJ" userId="236300f4cf97a1ed" providerId="LiveId" clId="{339FD767-3F2B-4B24-BFB3-523AB10F7B08}" dt="2023-03-07T10:08:34.358" v="10084" actId="20577"/>
          <ac:spMkLst>
            <pc:docMk/>
            <pc:sldMk cId="0" sldId="256"/>
            <ac:spMk id="98" creationId="{00000000-0000-0000-0000-000000000000}"/>
          </ac:spMkLst>
        </pc:spChg>
      </pc:sldChg>
      <pc:sldChg chg="addSp modSp mod">
        <pc:chgData name="MOHAN RAJ" userId="236300f4cf97a1ed" providerId="LiveId" clId="{339FD767-3F2B-4B24-BFB3-523AB10F7B08}" dt="2023-03-07T05:42:51.865" v="965" actId="20577"/>
        <pc:sldMkLst>
          <pc:docMk/>
          <pc:sldMk cId="0" sldId="258"/>
        </pc:sldMkLst>
        <pc:spChg chg="add mod">
          <ac:chgData name="MOHAN RAJ" userId="236300f4cf97a1ed" providerId="LiveId" clId="{339FD767-3F2B-4B24-BFB3-523AB10F7B08}" dt="2023-03-07T05:42:51.865" v="965" actId="20577"/>
          <ac:spMkLst>
            <pc:docMk/>
            <pc:sldMk cId="0" sldId="258"/>
            <ac:spMk id="3" creationId="{135030AA-18F7-802C-58F9-9BEE62F9B6DB}"/>
          </ac:spMkLst>
        </pc:spChg>
      </pc:sldChg>
      <pc:sldChg chg="delSp modSp mod">
        <pc:chgData name="MOHAN RAJ" userId="236300f4cf97a1ed" providerId="LiveId" clId="{339FD767-3F2B-4B24-BFB3-523AB10F7B08}" dt="2023-03-20T19:35:24.966" v="16373" actId="255"/>
        <pc:sldMkLst>
          <pc:docMk/>
          <pc:sldMk cId="0" sldId="261"/>
        </pc:sldMkLst>
        <pc:spChg chg="mod">
          <ac:chgData name="MOHAN RAJ" userId="236300f4cf97a1ed" providerId="LiveId" clId="{339FD767-3F2B-4B24-BFB3-523AB10F7B08}" dt="2023-03-20T19:35:24.966" v="16373" actId="255"/>
          <ac:spMkLst>
            <pc:docMk/>
            <pc:sldMk cId="0" sldId="261"/>
            <ac:spMk id="3" creationId="{E3A0945A-0864-D741-23F9-201C721EAD8E}"/>
          </ac:spMkLst>
        </pc:spChg>
        <pc:spChg chg="del mod">
          <ac:chgData name="MOHAN RAJ" userId="236300f4cf97a1ed" providerId="LiveId" clId="{339FD767-3F2B-4B24-BFB3-523AB10F7B08}" dt="2023-03-20T15:40:30.882" v="14785"/>
          <ac:spMkLst>
            <pc:docMk/>
            <pc:sldMk cId="0" sldId="261"/>
            <ac:spMk id="5" creationId="{08CC471F-FB59-BBF2-BB2A-612542704B56}"/>
          </ac:spMkLst>
        </pc:spChg>
      </pc:sldChg>
      <pc:sldChg chg="modSp mod">
        <pc:chgData name="MOHAN RAJ" userId="236300f4cf97a1ed" providerId="LiveId" clId="{339FD767-3F2B-4B24-BFB3-523AB10F7B08}" dt="2023-03-20T04:47:11.212" v="13127" actId="255"/>
        <pc:sldMkLst>
          <pc:docMk/>
          <pc:sldMk cId="0" sldId="262"/>
        </pc:sldMkLst>
        <pc:spChg chg="mod">
          <ac:chgData name="MOHAN RAJ" userId="236300f4cf97a1ed" providerId="LiveId" clId="{339FD767-3F2B-4B24-BFB3-523AB10F7B08}" dt="2023-03-20T04:47:11.212" v="13127" actId="255"/>
          <ac:spMkLst>
            <pc:docMk/>
            <pc:sldMk cId="0" sldId="262"/>
            <ac:spMk id="161" creationId="{00000000-0000-0000-0000-000000000000}"/>
          </ac:spMkLst>
        </pc:spChg>
      </pc:sldChg>
      <pc:sldChg chg="modSp mod">
        <pc:chgData name="MOHAN RAJ" userId="236300f4cf97a1ed" providerId="LiveId" clId="{339FD767-3F2B-4B24-BFB3-523AB10F7B08}" dt="2023-03-19T08:01:09.476" v="10260" actId="20577"/>
        <pc:sldMkLst>
          <pc:docMk/>
          <pc:sldMk cId="0" sldId="263"/>
        </pc:sldMkLst>
        <pc:spChg chg="mod">
          <ac:chgData name="MOHAN RAJ" userId="236300f4cf97a1ed" providerId="LiveId" clId="{339FD767-3F2B-4B24-BFB3-523AB10F7B08}" dt="2023-03-19T08:00:56.078" v="10242" actId="20577"/>
          <ac:spMkLst>
            <pc:docMk/>
            <pc:sldMk cId="0" sldId="263"/>
            <ac:spMk id="169" creationId="{00000000-0000-0000-0000-000000000000}"/>
          </ac:spMkLst>
        </pc:spChg>
        <pc:spChg chg="mod">
          <ac:chgData name="MOHAN RAJ" userId="236300f4cf97a1ed" providerId="LiveId" clId="{339FD767-3F2B-4B24-BFB3-523AB10F7B08}" dt="2023-03-19T08:01:09.476" v="10260" actId="20577"/>
          <ac:spMkLst>
            <pc:docMk/>
            <pc:sldMk cId="0" sldId="263"/>
            <ac:spMk id="171" creationId="{00000000-0000-0000-0000-000000000000}"/>
          </ac:spMkLst>
        </pc:spChg>
      </pc:sldChg>
      <pc:sldChg chg="modSp mod">
        <pc:chgData name="MOHAN RAJ" userId="236300f4cf97a1ed" providerId="LiveId" clId="{339FD767-3F2B-4B24-BFB3-523AB10F7B08}" dt="2023-03-19T09:01:45.879" v="12265" actId="20577"/>
        <pc:sldMkLst>
          <pc:docMk/>
          <pc:sldMk cId="0" sldId="264"/>
        </pc:sldMkLst>
        <pc:spChg chg="mod">
          <ac:chgData name="MOHAN RAJ" userId="236300f4cf97a1ed" providerId="LiveId" clId="{339FD767-3F2B-4B24-BFB3-523AB10F7B08}" dt="2023-03-19T09:01:45.879" v="12265" actId="20577"/>
          <ac:spMkLst>
            <pc:docMk/>
            <pc:sldMk cId="0" sldId="264"/>
            <ac:spMk id="3" creationId="{F574664E-C9A3-797A-992B-2130A8F8AFD0}"/>
          </ac:spMkLst>
        </pc:spChg>
      </pc:sldChg>
      <pc:sldChg chg="modSp mod">
        <pc:chgData name="MOHAN RAJ" userId="236300f4cf97a1ed" providerId="LiveId" clId="{339FD767-3F2B-4B24-BFB3-523AB10F7B08}" dt="2023-03-19T09:08:10.955" v="12417" actId="20577"/>
        <pc:sldMkLst>
          <pc:docMk/>
          <pc:sldMk cId="0" sldId="265"/>
        </pc:sldMkLst>
        <pc:spChg chg="mod">
          <ac:chgData name="MOHAN RAJ" userId="236300f4cf97a1ed" providerId="LiveId" clId="{339FD767-3F2B-4B24-BFB3-523AB10F7B08}" dt="2023-03-19T09:08:10.955" v="12417" actId="20577"/>
          <ac:spMkLst>
            <pc:docMk/>
            <pc:sldMk cId="0" sldId="265"/>
            <ac:spMk id="3" creationId="{5C5B3CA3-7E13-97D3-8F92-6EAFA36E5883}"/>
          </ac:spMkLst>
        </pc:spChg>
      </pc:sldChg>
      <pc:sldChg chg="modSp mod">
        <pc:chgData name="MOHAN RAJ" userId="236300f4cf97a1ed" providerId="LiveId" clId="{339FD767-3F2B-4B24-BFB3-523AB10F7B08}" dt="2023-03-19T10:09:20.360" v="13069" actId="20577"/>
        <pc:sldMkLst>
          <pc:docMk/>
          <pc:sldMk cId="0" sldId="267"/>
        </pc:sldMkLst>
        <pc:spChg chg="mod">
          <ac:chgData name="MOHAN RAJ" userId="236300f4cf97a1ed" providerId="LiveId" clId="{339FD767-3F2B-4B24-BFB3-523AB10F7B08}" dt="2023-03-19T10:09:20.360" v="13069" actId="20577"/>
          <ac:spMkLst>
            <pc:docMk/>
            <pc:sldMk cId="0" sldId="267"/>
            <ac:spMk id="2" creationId="{37E35CB2-D1BC-E7B8-16E4-FB493AB744EB}"/>
          </ac:spMkLst>
        </pc:spChg>
      </pc:sldChg>
      <pc:sldChg chg="modSp mod">
        <pc:chgData name="MOHAN RAJ" userId="236300f4cf97a1ed" providerId="LiveId" clId="{339FD767-3F2B-4B24-BFB3-523AB10F7B08}" dt="2023-03-07T06:07:42.840" v="2254"/>
        <pc:sldMkLst>
          <pc:docMk/>
          <pc:sldMk cId="0" sldId="268"/>
        </pc:sldMkLst>
        <pc:spChg chg="mod">
          <ac:chgData name="MOHAN RAJ" userId="236300f4cf97a1ed" providerId="LiveId" clId="{339FD767-3F2B-4B24-BFB3-523AB10F7B08}" dt="2023-03-07T06:07:42.840" v="2254"/>
          <ac:spMkLst>
            <pc:docMk/>
            <pc:sldMk cId="0" sldId="268"/>
            <ac:spMk id="5" creationId="{BE74A6F9-BE38-A106-19E6-58A8E5724025}"/>
          </ac:spMkLst>
        </pc:spChg>
      </pc:sldChg>
      <pc:sldChg chg="modSp mod">
        <pc:chgData name="MOHAN RAJ" userId="236300f4cf97a1ed" providerId="LiveId" clId="{339FD767-3F2B-4B24-BFB3-523AB10F7B08}" dt="2023-03-07T07:04:24.921" v="5255" actId="20577"/>
        <pc:sldMkLst>
          <pc:docMk/>
          <pc:sldMk cId="0" sldId="269"/>
        </pc:sldMkLst>
        <pc:graphicFrameChg chg="mod modGraphic">
          <ac:chgData name="MOHAN RAJ" userId="236300f4cf97a1ed" providerId="LiveId" clId="{339FD767-3F2B-4B24-BFB3-523AB10F7B08}" dt="2023-03-07T07:04:24.921" v="5255" actId="20577"/>
          <ac:graphicFrameMkLst>
            <pc:docMk/>
            <pc:sldMk cId="0" sldId="269"/>
            <ac:graphicFrameMk id="2" creationId="{BB7566E3-30EC-BD0D-2AE1-C30D09AC3A49}"/>
          </ac:graphicFrameMkLst>
        </pc:graphicFrameChg>
      </pc:sldChg>
      <pc:sldChg chg="addSp delSp del mod">
        <pc:chgData name="MOHAN RAJ" userId="236300f4cf97a1ed" providerId="LiveId" clId="{339FD767-3F2B-4B24-BFB3-523AB10F7B08}" dt="2023-03-07T06:49:51.367" v="4088" actId="47"/>
        <pc:sldMkLst>
          <pc:docMk/>
          <pc:sldMk cId="0" sldId="270"/>
        </pc:sldMkLst>
        <pc:spChg chg="add del">
          <ac:chgData name="MOHAN RAJ" userId="236300f4cf97a1ed" providerId="LiveId" clId="{339FD767-3F2B-4B24-BFB3-523AB10F7B08}" dt="2023-03-07T06:16:46.099" v="2366" actId="478"/>
          <ac:spMkLst>
            <pc:docMk/>
            <pc:sldMk cId="0" sldId="270"/>
            <ac:spMk id="4" creationId="{22DF77D3-A21F-33BE-B70C-6DAEC6A8830D}"/>
          </ac:spMkLst>
        </pc:spChg>
        <pc:graphicFrameChg chg="del">
          <ac:chgData name="MOHAN RAJ" userId="236300f4cf97a1ed" providerId="LiveId" clId="{339FD767-3F2B-4B24-BFB3-523AB10F7B08}" dt="2023-03-07T04:59:04.105" v="65" actId="478"/>
          <ac:graphicFrameMkLst>
            <pc:docMk/>
            <pc:sldMk cId="0" sldId="270"/>
            <ac:graphicFrameMk id="2" creationId="{AFFAEDDC-6A3E-B306-CC89-93B47DAD8655}"/>
          </ac:graphicFrameMkLst>
        </pc:graphicFrameChg>
      </pc:sldChg>
      <pc:sldChg chg="addSp delSp modSp mod">
        <pc:chgData name="MOHAN RAJ" userId="236300f4cf97a1ed" providerId="LiveId" clId="{339FD767-3F2B-4B24-BFB3-523AB10F7B08}" dt="2023-03-07T10:11:00.429" v="10088" actId="255"/>
        <pc:sldMkLst>
          <pc:docMk/>
          <pc:sldMk cId="0" sldId="277"/>
        </pc:sldMkLst>
        <pc:spChg chg="del mod">
          <ac:chgData name="MOHAN RAJ" userId="236300f4cf97a1ed" providerId="LiveId" clId="{339FD767-3F2B-4B24-BFB3-523AB10F7B08}" dt="2023-03-07T04:58:42.090" v="64" actId="478"/>
          <ac:spMkLst>
            <pc:docMk/>
            <pc:sldMk cId="0" sldId="277"/>
            <ac:spMk id="3" creationId="{EF95A78F-F5CC-7F61-7169-ABE6A11A389D}"/>
          </ac:spMkLst>
        </pc:spChg>
        <pc:spChg chg="add mod">
          <ac:chgData name="MOHAN RAJ" userId="236300f4cf97a1ed" providerId="LiveId" clId="{339FD767-3F2B-4B24-BFB3-523AB10F7B08}" dt="2023-03-07T10:11:00.429" v="10088" actId="255"/>
          <ac:spMkLst>
            <pc:docMk/>
            <pc:sldMk cId="0" sldId="277"/>
            <ac:spMk id="5" creationId="{2D9158AA-4301-AB70-C105-FF924C03F88C}"/>
          </ac:spMkLst>
        </pc:spChg>
        <pc:graphicFrameChg chg="del">
          <ac:chgData name="MOHAN RAJ" userId="236300f4cf97a1ed" providerId="LiveId" clId="{339FD767-3F2B-4B24-BFB3-523AB10F7B08}" dt="2023-03-07T04:58:35.137" v="62" actId="478"/>
          <ac:graphicFrameMkLst>
            <pc:docMk/>
            <pc:sldMk cId="0" sldId="277"/>
            <ac:graphicFrameMk id="2" creationId="{53428B75-9F2B-B28E-32E7-BCB6763AB874}"/>
          </ac:graphicFrameMkLst>
        </pc:graphicFrameChg>
      </pc:sldChg>
      <pc:sldChg chg="addSp delSp modSp mod">
        <pc:chgData name="MOHAN RAJ" userId="236300f4cf97a1ed" providerId="LiveId" clId="{339FD767-3F2B-4B24-BFB3-523AB10F7B08}" dt="2023-03-19T10:30:46.808" v="13102" actId="12"/>
        <pc:sldMkLst>
          <pc:docMk/>
          <pc:sldMk cId="0" sldId="278"/>
        </pc:sldMkLst>
        <pc:spChg chg="del">
          <ac:chgData name="MOHAN RAJ" userId="236300f4cf97a1ed" providerId="LiveId" clId="{339FD767-3F2B-4B24-BFB3-523AB10F7B08}" dt="2023-03-07T04:58:03.125" v="57" actId="478"/>
          <ac:spMkLst>
            <pc:docMk/>
            <pc:sldMk cId="0" sldId="278"/>
            <ac:spMk id="3" creationId="{1EE1B9B0-77C2-A37D-6FEA-34D49829AA4A}"/>
          </ac:spMkLst>
        </pc:spChg>
        <pc:spChg chg="del">
          <ac:chgData name="MOHAN RAJ" userId="236300f4cf97a1ed" providerId="LiveId" clId="{339FD767-3F2B-4B24-BFB3-523AB10F7B08}" dt="2023-03-07T04:58:07.915" v="58" actId="478"/>
          <ac:spMkLst>
            <pc:docMk/>
            <pc:sldMk cId="0" sldId="278"/>
            <ac:spMk id="5" creationId="{EC8C9A89-5F59-F936-ACEB-627A35F67907}"/>
          </ac:spMkLst>
        </pc:spChg>
        <pc:spChg chg="del">
          <ac:chgData name="MOHAN RAJ" userId="236300f4cf97a1ed" providerId="LiveId" clId="{339FD767-3F2B-4B24-BFB3-523AB10F7B08}" dt="2023-03-07T04:58:27.848" v="61" actId="478"/>
          <ac:spMkLst>
            <pc:docMk/>
            <pc:sldMk cId="0" sldId="278"/>
            <ac:spMk id="7" creationId="{F3104F4E-3D78-B1B2-1188-0ABD06E05C6E}"/>
          </ac:spMkLst>
        </pc:spChg>
        <pc:spChg chg="add del mod">
          <ac:chgData name="MOHAN RAJ" userId="236300f4cf97a1ed" providerId="LiveId" clId="{339FD767-3F2B-4B24-BFB3-523AB10F7B08}" dt="2023-03-07T07:35:02.047" v="6064"/>
          <ac:spMkLst>
            <pc:docMk/>
            <pc:sldMk cId="0" sldId="278"/>
            <ac:spMk id="9" creationId="{21E6B6CF-D691-6A1A-46D7-DC7561E3E74B}"/>
          </ac:spMkLst>
        </pc:spChg>
        <pc:spChg chg="add del mod">
          <ac:chgData name="MOHAN RAJ" userId="236300f4cf97a1ed" providerId="LiveId" clId="{339FD767-3F2B-4B24-BFB3-523AB10F7B08}" dt="2023-03-07T07:34:50.266" v="6061" actId="767"/>
          <ac:spMkLst>
            <pc:docMk/>
            <pc:sldMk cId="0" sldId="278"/>
            <ac:spMk id="10" creationId="{C7D5598A-36B1-7D12-3770-1811CE4A7AF3}"/>
          </ac:spMkLst>
        </pc:spChg>
        <pc:spChg chg="add mod">
          <ac:chgData name="MOHAN RAJ" userId="236300f4cf97a1ed" providerId="LiveId" clId="{339FD767-3F2B-4B24-BFB3-523AB10F7B08}" dt="2023-03-19T10:30:46.808" v="13102" actId="12"/>
          <ac:spMkLst>
            <pc:docMk/>
            <pc:sldMk cId="0" sldId="278"/>
            <ac:spMk id="11" creationId="{A061E924-376C-4F41-EB42-C5C00685A398}"/>
          </ac:spMkLst>
        </pc:spChg>
        <pc:spChg chg="add del mod">
          <ac:chgData name="MOHAN RAJ" userId="236300f4cf97a1ed" providerId="LiveId" clId="{339FD767-3F2B-4B24-BFB3-523AB10F7B08}" dt="2023-03-07T07:36:26.507" v="6067" actId="767"/>
          <ac:spMkLst>
            <pc:docMk/>
            <pc:sldMk cId="0" sldId="278"/>
            <ac:spMk id="12" creationId="{769B702D-6868-15EC-A81A-FB7226DD9AF4}"/>
          </ac:spMkLst>
        </pc:spChg>
        <pc:spChg chg="add mod">
          <ac:chgData name="MOHAN RAJ" userId="236300f4cf97a1ed" providerId="LiveId" clId="{339FD767-3F2B-4B24-BFB3-523AB10F7B08}" dt="2023-03-07T07:47:53.143" v="6263" actId="20577"/>
          <ac:spMkLst>
            <pc:docMk/>
            <pc:sldMk cId="0" sldId="278"/>
            <ac:spMk id="15" creationId="{B2885BB6-4ABD-8000-871F-43E4C1BBCE37}"/>
          </ac:spMkLst>
        </pc:spChg>
        <pc:spChg chg="add del mod">
          <ac:chgData name="MOHAN RAJ" userId="236300f4cf97a1ed" providerId="LiveId" clId="{339FD767-3F2B-4B24-BFB3-523AB10F7B08}" dt="2023-03-07T07:47:08.568" v="6257" actId="767"/>
          <ac:spMkLst>
            <pc:docMk/>
            <pc:sldMk cId="0" sldId="278"/>
            <ac:spMk id="16" creationId="{97C50666-D4AC-6E7F-E8E2-7B561ABEAE04}"/>
          </ac:spMkLst>
        </pc:spChg>
        <pc:picChg chg="add del mod">
          <ac:chgData name="MOHAN RAJ" userId="236300f4cf97a1ed" providerId="LiveId" clId="{339FD767-3F2B-4B24-BFB3-523AB10F7B08}" dt="2023-03-19T10:29:40.502" v="13090" actId="478"/>
          <ac:picMkLst>
            <pc:docMk/>
            <pc:sldMk cId="0" sldId="278"/>
            <ac:picMk id="5" creationId="{63A1B666-6EFA-28DD-8C8F-0218CDEF627F}"/>
          </ac:picMkLst>
        </pc:picChg>
        <pc:picChg chg="add mod">
          <ac:chgData name="MOHAN RAJ" userId="236300f4cf97a1ed" providerId="LiveId" clId="{339FD767-3F2B-4B24-BFB3-523AB10F7B08}" dt="2023-03-19T10:29:50.432" v="13094" actId="14100"/>
          <ac:picMkLst>
            <pc:docMk/>
            <pc:sldMk cId="0" sldId="278"/>
            <ac:picMk id="7" creationId="{162ED969-B4AB-6C6E-2139-BBF3322D921C}"/>
          </ac:picMkLst>
        </pc:picChg>
        <pc:picChg chg="add del mod">
          <ac:chgData name="MOHAN RAJ" userId="236300f4cf97a1ed" providerId="LiveId" clId="{339FD767-3F2B-4B24-BFB3-523AB10F7B08}" dt="2023-03-19T10:24:13.928" v="13082" actId="478"/>
          <ac:picMkLst>
            <pc:docMk/>
            <pc:sldMk cId="0" sldId="278"/>
            <ac:picMk id="8" creationId="{E23E800F-E36B-F872-43A7-1E89E80D7040}"/>
          </ac:picMkLst>
        </pc:picChg>
        <pc:picChg chg="add mod">
          <ac:chgData name="MOHAN RAJ" userId="236300f4cf97a1ed" providerId="LiveId" clId="{339FD767-3F2B-4B24-BFB3-523AB10F7B08}" dt="2023-03-07T07:46:47.762" v="6254" actId="1076"/>
          <ac:picMkLst>
            <pc:docMk/>
            <pc:sldMk cId="0" sldId="278"/>
            <ac:picMk id="14" creationId="{13D5F9A3-EEA3-373D-4940-27C77CCB586D}"/>
          </ac:picMkLst>
        </pc:picChg>
        <pc:picChg chg="del">
          <ac:chgData name="MOHAN RAJ" userId="236300f4cf97a1ed" providerId="LiveId" clId="{339FD767-3F2B-4B24-BFB3-523AB10F7B08}" dt="2023-03-07T04:58:12.807" v="60" actId="478"/>
          <ac:picMkLst>
            <pc:docMk/>
            <pc:sldMk cId="0" sldId="278"/>
            <ac:picMk id="2049" creationId="{D80C7FCF-EBEF-D95C-EF88-AA12C5CEDCF2}"/>
          </ac:picMkLst>
        </pc:picChg>
        <pc:picChg chg="del">
          <ac:chgData name="MOHAN RAJ" userId="236300f4cf97a1ed" providerId="LiveId" clId="{339FD767-3F2B-4B24-BFB3-523AB10F7B08}" dt="2023-03-07T04:58:10.638" v="59" actId="478"/>
          <ac:picMkLst>
            <pc:docMk/>
            <pc:sldMk cId="0" sldId="278"/>
            <ac:picMk id="2052" creationId="{D95A160C-90A1-3176-B393-628CC63083F2}"/>
          </ac:picMkLst>
        </pc:picChg>
      </pc:sldChg>
      <pc:sldChg chg="addSp delSp modSp mod">
        <pc:chgData name="MOHAN RAJ" userId="236300f4cf97a1ed" providerId="LiveId" clId="{339FD767-3F2B-4B24-BFB3-523AB10F7B08}" dt="2023-03-19T11:02:37.217" v="13124" actId="1076"/>
        <pc:sldMkLst>
          <pc:docMk/>
          <pc:sldMk cId="0" sldId="279"/>
        </pc:sldMkLst>
        <pc:spChg chg="del">
          <ac:chgData name="MOHAN RAJ" userId="236300f4cf97a1ed" providerId="LiveId" clId="{339FD767-3F2B-4B24-BFB3-523AB10F7B08}" dt="2023-03-07T04:57:44.251" v="56" actId="478"/>
          <ac:spMkLst>
            <pc:docMk/>
            <pc:sldMk cId="0" sldId="279"/>
            <ac:spMk id="3" creationId="{AA19BFCA-2AA8-1A36-237E-B1259B7E8519}"/>
          </ac:spMkLst>
        </pc:spChg>
        <pc:spChg chg="mod">
          <ac:chgData name="MOHAN RAJ" userId="236300f4cf97a1ed" providerId="LiveId" clId="{339FD767-3F2B-4B24-BFB3-523AB10F7B08}" dt="2023-03-07T07:53:29.632" v="6270" actId="1076"/>
          <ac:spMkLst>
            <pc:docMk/>
            <pc:sldMk cId="0" sldId="279"/>
            <ac:spMk id="4" creationId="{70ADDD26-797A-D302-50D7-FF94072F21F7}"/>
          </ac:spMkLst>
        </pc:spChg>
        <pc:spChg chg="del">
          <ac:chgData name="MOHAN RAJ" userId="236300f4cf97a1ed" providerId="LiveId" clId="{339FD767-3F2B-4B24-BFB3-523AB10F7B08}" dt="2023-03-07T04:57:40.909" v="55" actId="478"/>
          <ac:spMkLst>
            <pc:docMk/>
            <pc:sldMk cId="0" sldId="279"/>
            <ac:spMk id="5" creationId="{F2DB34CE-1858-DA5A-FDC7-D0B1E34A4C25}"/>
          </ac:spMkLst>
        </pc:spChg>
        <pc:spChg chg="add del mod">
          <ac:chgData name="MOHAN RAJ" userId="236300f4cf97a1ed" providerId="LiveId" clId="{339FD767-3F2B-4B24-BFB3-523AB10F7B08}" dt="2023-03-07T07:53:30.478" v="6272"/>
          <ac:spMkLst>
            <pc:docMk/>
            <pc:sldMk cId="0" sldId="279"/>
            <ac:spMk id="8" creationId="{CEEA672B-0E07-10A6-A977-218E8BA575B2}"/>
          </ac:spMkLst>
        </pc:spChg>
        <pc:spChg chg="add del mod">
          <ac:chgData name="MOHAN RAJ" userId="236300f4cf97a1ed" providerId="LiveId" clId="{339FD767-3F2B-4B24-BFB3-523AB10F7B08}" dt="2023-03-07T07:53:30.478" v="6274"/>
          <ac:spMkLst>
            <pc:docMk/>
            <pc:sldMk cId="0" sldId="279"/>
            <ac:spMk id="9" creationId="{DC231A0D-BF1A-B822-4832-63387F95BB7E}"/>
          </ac:spMkLst>
        </pc:spChg>
        <pc:spChg chg="add mod">
          <ac:chgData name="MOHAN RAJ" userId="236300f4cf97a1ed" providerId="LiveId" clId="{339FD767-3F2B-4B24-BFB3-523AB10F7B08}" dt="2023-03-07T07:59:33.280" v="6490" actId="20577"/>
          <ac:spMkLst>
            <pc:docMk/>
            <pc:sldMk cId="0" sldId="279"/>
            <ac:spMk id="10" creationId="{AD31F09F-438C-E71F-65AE-5208C9E0C044}"/>
          </ac:spMkLst>
        </pc:spChg>
        <pc:spChg chg="add del mod">
          <ac:chgData name="MOHAN RAJ" userId="236300f4cf97a1ed" providerId="LiveId" clId="{339FD767-3F2B-4B24-BFB3-523AB10F7B08}" dt="2023-03-07T07:53:42.183" v="6277" actId="767"/>
          <ac:spMkLst>
            <pc:docMk/>
            <pc:sldMk cId="0" sldId="279"/>
            <ac:spMk id="11" creationId="{1441D3F9-A340-E458-DCDB-86C41F2A528F}"/>
          </ac:spMkLst>
        </pc:spChg>
        <pc:spChg chg="add mod">
          <ac:chgData name="MOHAN RAJ" userId="236300f4cf97a1ed" providerId="LiveId" clId="{339FD767-3F2B-4B24-BFB3-523AB10F7B08}" dt="2023-03-07T08:13:12.559" v="7804" actId="20577"/>
          <ac:spMkLst>
            <pc:docMk/>
            <pc:sldMk cId="0" sldId="279"/>
            <ac:spMk id="14" creationId="{0EE98FA3-E272-A114-B9C1-39DB141AFCA3}"/>
          </ac:spMkLst>
        </pc:spChg>
        <pc:spChg chg="add del mod">
          <ac:chgData name="MOHAN RAJ" userId="236300f4cf97a1ed" providerId="LiveId" clId="{339FD767-3F2B-4B24-BFB3-523AB10F7B08}" dt="2023-03-07T08:10:38.144" v="7698" actId="767"/>
          <ac:spMkLst>
            <pc:docMk/>
            <pc:sldMk cId="0" sldId="279"/>
            <ac:spMk id="15" creationId="{3A01909E-6887-6379-EC46-0D4935889A88}"/>
          </ac:spMkLst>
        </pc:spChg>
        <pc:picChg chg="add del mod">
          <ac:chgData name="MOHAN RAJ" userId="236300f4cf97a1ed" providerId="LiveId" clId="{339FD767-3F2B-4B24-BFB3-523AB10F7B08}" dt="2023-03-19T11:00:15.708" v="13110" actId="478"/>
          <ac:picMkLst>
            <pc:docMk/>
            <pc:sldMk cId="0" sldId="279"/>
            <ac:picMk id="5" creationId="{76BBF9B1-0629-6658-8774-71ACFE2C01B5}"/>
          </ac:picMkLst>
        </pc:picChg>
        <pc:picChg chg="add del mod">
          <ac:chgData name="MOHAN RAJ" userId="236300f4cf97a1ed" providerId="LiveId" clId="{339FD767-3F2B-4B24-BFB3-523AB10F7B08}" dt="2023-03-19T10:37:17.233" v="13103" actId="478"/>
          <ac:picMkLst>
            <pc:docMk/>
            <pc:sldMk cId="0" sldId="279"/>
            <ac:picMk id="7" creationId="{8498B706-8944-8967-4DFC-F76EBDE11831}"/>
          </ac:picMkLst>
        </pc:picChg>
        <pc:picChg chg="add del mod">
          <ac:chgData name="MOHAN RAJ" userId="236300f4cf97a1ed" providerId="LiveId" clId="{339FD767-3F2B-4B24-BFB3-523AB10F7B08}" dt="2023-03-19T11:02:20.621" v="13118" actId="478"/>
          <ac:picMkLst>
            <pc:docMk/>
            <pc:sldMk cId="0" sldId="279"/>
            <ac:picMk id="8" creationId="{8ACAE37B-F932-EEE6-F5EE-F33B91BCADD1}"/>
          </ac:picMkLst>
        </pc:picChg>
        <pc:picChg chg="add mod">
          <ac:chgData name="MOHAN RAJ" userId="236300f4cf97a1ed" providerId="LiveId" clId="{339FD767-3F2B-4B24-BFB3-523AB10F7B08}" dt="2023-03-19T11:02:37.217" v="13124" actId="1076"/>
          <ac:picMkLst>
            <pc:docMk/>
            <pc:sldMk cId="0" sldId="279"/>
            <ac:picMk id="11" creationId="{2B3A7EFA-764D-6972-3381-BB79312066A3}"/>
          </ac:picMkLst>
        </pc:picChg>
        <pc:picChg chg="add mod">
          <ac:chgData name="MOHAN RAJ" userId="236300f4cf97a1ed" providerId="LiveId" clId="{339FD767-3F2B-4B24-BFB3-523AB10F7B08}" dt="2023-03-07T08:10:00.957" v="7695" actId="1076"/>
          <ac:picMkLst>
            <pc:docMk/>
            <pc:sldMk cId="0" sldId="279"/>
            <ac:picMk id="13" creationId="{92A519D9-C110-ADBD-5AFA-FE08B9571559}"/>
          </ac:picMkLst>
        </pc:picChg>
        <pc:picChg chg="del">
          <ac:chgData name="MOHAN RAJ" userId="236300f4cf97a1ed" providerId="LiveId" clId="{339FD767-3F2B-4B24-BFB3-523AB10F7B08}" dt="2023-03-07T04:57:34.463" v="53" actId="478"/>
          <ac:picMkLst>
            <pc:docMk/>
            <pc:sldMk cId="0" sldId="279"/>
            <ac:picMk id="4097" creationId="{3F31B3EE-1EE5-EA26-7CBE-7A6A5EB64DD3}"/>
          </ac:picMkLst>
        </pc:picChg>
        <pc:picChg chg="del">
          <ac:chgData name="MOHAN RAJ" userId="236300f4cf97a1ed" providerId="LiveId" clId="{339FD767-3F2B-4B24-BFB3-523AB10F7B08}" dt="2023-03-07T04:57:37.866" v="54" actId="478"/>
          <ac:picMkLst>
            <pc:docMk/>
            <pc:sldMk cId="0" sldId="279"/>
            <ac:picMk id="4100" creationId="{E0A25CCA-13AD-6E2B-2BBF-ABF3AD225646}"/>
          </ac:picMkLst>
        </pc:picChg>
      </pc:sldChg>
      <pc:sldChg chg="addSp delSp modSp mod">
        <pc:chgData name="MOHAN RAJ" userId="236300f4cf97a1ed" providerId="LiveId" clId="{339FD767-3F2B-4B24-BFB3-523AB10F7B08}" dt="2023-03-07T08:18:13.653" v="7878" actId="255"/>
        <pc:sldMkLst>
          <pc:docMk/>
          <pc:sldMk cId="0" sldId="280"/>
        </pc:sldMkLst>
        <pc:spChg chg="del">
          <ac:chgData name="MOHAN RAJ" userId="236300f4cf97a1ed" providerId="LiveId" clId="{339FD767-3F2B-4B24-BFB3-523AB10F7B08}" dt="2023-03-07T04:57:28.578" v="52" actId="478"/>
          <ac:spMkLst>
            <pc:docMk/>
            <pc:sldMk cId="0" sldId="280"/>
            <ac:spMk id="3" creationId="{EE3C322E-CB0F-CAB8-F524-8A6387CE1DAA}"/>
          </ac:spMkLst>
        </pc:spChg>
        <pc:spChg chg="del">
          <ac:chgData name="MOHAN RAJ" userId="236300f4cf97a1ed" providerId="LiveId" clId="{339FD767-3F2B-4B24-BFB3-523AB10F7B08}" dt="2023-03-07T04:57:26.097" v="51" actId="478"/>
          <ac:spMkLst>
            <pc:docMk/>
            <pc:sldMk cId="0" sldId="280"/>
            <ac:spMk id="5" creationId="{5C7E1DDA-281F-7693-4F17-46B5A5A2C9D8}"/>
          </ac:spMkLst>
        </pc:spChg>
        <pc:spChg chg="add mod">
          <ac:chgData name="MOHAN RAJ" userId="236300f4cf97a1ed" providerId="LiveId" clId="{339FD767-3F2B-4B24-BFB3-523AB10F7B08}" dt="2023-03-07T08:18:13.653" v="7878" actId="255"/>
          <ac:spMkLst>
            <pc:docMk/>
            <pc:sldMk cId="0" sldId="280"/>
            <ac:spMk id="8" creationId="{2454AFDD-F421-F7E3-538A-6EF410B4F062}"/>
          </ac:spMkLst>
        </pc:spChg>
        <pc:spChg chg="add del mod">
          <ac:chgData name="MOHAN RAJ" userId="236300f4cf97a1ed" providerId="LiveId" clId="{339FD767-3F2B-4B24-BFB3-523AB10F7B08}" dt="2023-03-07T08:15:45.138" v="7816"/>
          <ac:spMkLst>
            <pc:docMk/>
            <pc:sldMk cId="0" sldId="280"/>
            <ac:spMk id="9" creationId="{9DB44D10-0AF5-35D0-CEAC-1B61020DE383}"/>
          </ac:spMkLst>
        </pc:spChg>
        <pc:picChg chg="add mod">
          <ac:chgData name="MOHAN RAJ" userId="236300f4cf97a1ed" providerId="LiveId" clId="{339FD767-3F2B-4B24-BFB3-523AB10F7B08}" dt="2023-03-07T08:14:31.388" v="7808" actId="1076"/>
          <ac:picMkLst>
            <pc:docMk/>
            <pc:sldMk cId="0" sldId="280"/>
            <ac:picMk id="7" creationId="{9562B8EC-5BF0-B260-721D-1176045A54CB}"/>
          </ac:picMkLst>
        </pc:picChg>
        <pc:picChg chg="del">
          <ac:chgData name="MOHAN RAJ" userId="236300f4cf97a1ed" providerId="LiveId" clId="{339FD767-3F2B-4B24-BFB3-523AB10F7B08}" dt="2023-03-07T04:57:19.689" v="49" actId="478"/>
          <ac:picMkLst>
            <pc:docMk/>
            <pc:sldMk cId="0" sldId="280"/>
            <ac:picMk id="5121" creationId="{257FDCA7-F38E-2CB3-466A-3A1E04FE7704}"/>
          </ac:picMkLst>
        </pc:picChg>
        <pc:picChg chg="del">
          <ac:chgData name="MOHAN RAJ" userId="236300f4cf97a1ed" providerId="LiveId" clId="{339FD767-3F2B-4B24-BFB3-523AB10F7B08}" dt="2023-03-07T04:57:21.371" v="50" actId="478"/>
          <ac:picMkLst>
            <pc:docMk/>
            <pc:sldMk cId="0" sldId="280"/>
            <ac:picMk id="5124" creationId="{05AE5201-56DB-B6AB-6BCB-1B6385D00978}"/>
          </ac:picMkLst>
        </pc:picChg>
      </pc:sldChg>
      <pc:sldChg chg="addSp delSp modSp mod">
        <pc:chgData name="MOHAN RAJ" userId="236300f4cf97a1ed" providerId="LiveId" clId="{339FD767-3F2B-4B24-BFB3-523AB10F7B08}" dt="2023-03-07T08:20:53.026" v="7900" actId="6549"/>
        <pc:sldMkLst>
          <pc:docMk/>
          <pc:sldMk cId="0" sldId="281"/>
        </pc:sldMkLst>
        <pc:spChg chg="del">
          <ac:chgData name="MOHAN RAJ" userId="236300f4cf97a1ed" providerId="LiveId" clId="{339FD767-3F2B-4B24-BFB3-523AB10F7B08}" dt="2023-03-07T04:57:15.755" v="48" actId="478"/>
          <ac:spMkLst>
            <pc:docMk/>
            <pc:sldMk cId="0" sldId="281"/>
            <ac:spMk id="3" creationId="{41973D7E-CA79-6866-E8A4-E03534277653}"/>
          </ac:spMkLst>
        </pc:spChg>
        <pc:spChg chg="del">
          <ac:chgData name="MOHAN RAJ" userId="236300f4cf97a1ed" providerId="LiveId" clId="{339FD767-3F2B-4B24-BFB3-523AB10F7B08}" dt="2023-03-07T04:57:10.674" v="47" actId="478"/>
          <ac:spMkLst>
            <pc:docMk/>
            <pc:sldMk cId="0" sldId="281"/>
            <ac:spMk id="5" creationId="{CEED3E0B-B8BD-6148-B4A5-626AA7A243EA}"/>
          </ac:spMkLst>
        </pc:spChg>
        <pc:spChg chg="add mod">
          <ac:chgData name="MOHAN RAJ" userId="236300f4cf97a1ed" providerId="LiveId" clId="{339FD767-3F2B-4B24-BFB3-523AB10F7B08}" dt="2023-03-07T08:20:53.026" v="7900" actId="6549"/>
          <ac:spMkLst>
            <pc:docMk/>
            <pc:sldMk cId="0" sldId="281"/>
            <ac:spMk id="8" creationId="{B4BC910B-7E46-E844-DC05-B0EA8984197D}"/>
          </ac:spMkLst>
        </pc:spChg>
        <pc:picChg chg="add mod">
          <ac:chgData name="MOHAN RAJ" userId="236300f4cf97a1ed" providerId="LiveId" clId="{339FD767-3F2B-4B24-BFB3-523AB10F7B08}" dt="2023-03-07T08:19:38.634" v="7884" actId="14100"/>
          <ac:picMkLst>
            <pc:docMk/>
            <pc:sldMk cId="0" sldId="281"/>
            <ac:picMk id="7" creationId="{C909B4DE-107A-087F-2330-EAE90D659228}"/>
          </ac:picMkLst>
        </pc:picChg>
        <pc:picChg chg="del">
          <ac:chgData name="MOHAN RAJ" userId="236300f4cf97a1ed" providerId="LiveId" clId="{339FD767-3F2B-4B24-BFB3-523AB10F7B08}" dt="2023-03-07T04:57:05.019" v="45" actId="478"/>
          <ac:picMkLst>
            <pc:docMk/>
            <pc:sldMk cId="0" sldId="281"/>
            <ac:picMk id="6145" creationId="{5B55256F-E58C-4617-77D8-0FEF76ADBF93}"/>
          </ac:picMkLst>
        </pc:picChg>
        <pc:picChg chg="del">
          <ac:chgData name="MOHAN RAJ" userId="236300f4cf97a1ed" providerId="LiveId" clId="{339FD767-3F2B-4B24-BFB3-523AB10F7B08}" dt="2023-03-07T04:57:07.233" v="46" actId="478"/>
          <ac:picMkLst>
            <pc:docMk/>
            <pc:sldMk cId="0" sldId="281"/>
            <ac:picMk id="6148" creationId="{0DD108A8-DA64-60BF-F88F-EB36529CB8A2}"/>
          </ac:picMkLst>
        </pc:picChg>
      </pc:sldChg>
      <pc:sldChg chg="addSp delSp modSp mod">
        <pc:chgData name="MOHAN RAJ" userId="236300f4cf97a1ed" providerId="LiveId" clId="{339FD767-3F2B-4B24-BFB3-523AB10F7B08}" dt="2023-03-07T09:38:23.575" v="9608" actId="1076"/>
        <pc:sldMkLst>
          <pc:docMk/>
          <pc:sldMk cId="0" sldId="282"/>
        </pc:sldMkLst>
        <pc:spChg chg="del">
          <ac:chgData name="MOHAN RAJ" userId="236300f4cf97a1ed" providerId="LiveId" clId="{339FD767-3F2B-4B24-BFB3-523AB10F7B08}" dt="2023-03-07T04:56:49.022" v="42" actId="478"/>
          <ac:spMkLst>
            <pc:docMk/>
            <pc:sldMk cId="0" sldId="282"/>
            <ac:spMk id="3" creationId="{E540102F-816E-EC9D-A337-3CCB005A4C59}"/>
          </ac:spMkLst>
        </pc:spChg>
        <pc:spChg chg="del">
          <ac:chgData name="MOHAN RAJ" userId="236300f4cf97a1ed" providerId="LiveId" clId="{339FD767-3F2B-4B24-BFB3-523AB10F7B08}" dt="2023-03-07T04:56:57.325" v="44" actId="478"/>
          <ac:spMkLst>
            <pc:docMk/>
            <pc:sldMk cId="0" sldId="282"/>
            <ac:spMk id="5" creationId="{39DDAC9D-BBF8-C777-5084-459468385CCE}"/>
          </ac:spMkLst>
        </pc:spChg>
        <pc:picChg chg="add mod">
          <ac:chgData name="MOHAN RAJ" userId="236300f4cf97a1ed" providerId="LiveId" clId="{339FD767-3F2B-4B24-BFB3-523AB10F7B08}" dt="2023-03-07T09:37:40.646" v="9606" actId="1076"/>
          <ac:picMkLst>
            <pc:docMk/>
            <pc:sldMk cId="0" sldId="282"/>
            <ac:picMk id="7" creationId="{C82C0C45-C749-C375-E1F4-768634385F72}"/>
          </ac:picMkLst>
        </pc:picChg>
        <pc:picChg chg="add mod">
          <ac:chgData name="MOHAN RAJ" userId="236300f4cf97a1ed" providerId="LiveId" clId="{339FD767-3F2B-4B24-BFB3-523AB10F7B08}" dt="2023-03-07T09:38:23.575" v="9608" actId="1076"/>
          <ac:picMkLst>
            <pc:docMk/>
            <pc:sldMk cId="0" sldId="282"/>
            <ac:picMk id="9" creationId="{8180D3BE-35C5-1CCA-9998-DF9131160FAB}"/>
          </ac:picMkLst>
        </pc:picChg>
        <pc:picChg chg="del">
          <ac:chgData name="MOHAN RAJ" userId="236300f4cf97a1ed" providerId="LiveId" clId="{339FD767-3F2B-4B24-BFB3-523AB10F7B08}" dt="2023-03-07T04:56:45.877" v="41" actId="478"/>
          <ac:picMkLst>
            <pc:docMk/>
            <pc:sldMk cId="0" sldId="282"/>
            <ac:picMk id="7169" creationId="{D9794665-BEC0-7E31-AB64-F5DB4C1FAEB6}"/>
          </ac:picMkLst>
        </pc:picChg>
        <pc:picChg chg="del">
          <ac:chgData name="MOHAN RAJ" userId="236300f4cf97a1ed" providerId="LiveId" clId="{339FD767-3F2B-4B24-BFB3-523AB10F7B08}" dt="2023-03-07T04:56:54.459" v="43" actId="478"/>
          <ac:picMkLst>
            <pc:docMk/>
            <pc:sldMk cId="0" sldId="282"/>
            <ac:picMk id="7172" creationId="{1D0AD7CB-B34A-3BF5-3700-A26B486EA72B}"/>
          </ac:picMkLst>
        </pc:picChg>
      </pc:sldChg>
      <pc:sldChg chg="addSp delSp modSp mod">
        <pc:chgData name="MOHAN RAJ" userId="236300f4cf97a1ed" providerId="LiveId" clId="{339FD767-3F2B-4B24-BFB3-523AB10F7B08}" dt="2023-03-07T09:39:30.231" v="9614" actId="1076"/>
        <pc:sldMkLst>
          <pc:docMk/>
          <pc:sldMk cId="0" sldId="283"/>
        </pc:sldMkLst>
        <pc:spChg chg="del">
          <ac:chgData name="MOHAN RAJ" userId="236300f4cf97a1ed" providerId="LiveId" clId="{339FD767-3F2B-4B24-BFB3-523AB10F7B08}" dt="2023-03-07T04:56:36.007" v="40" actId="478"/>
          <ac:spMkLst>
            <pc:docMk/>
            <pc:sldMk cId="0" sldId="283"/>
            <ac:spMk id="3" creationId="{F740AA03-691F-633E-4D27-9AAB89A14F26}"/>
          </ac:spMkLst>
        </pc:spChg>
        <pc:spChg chg="del mod">
          <ac:chgData name="MOHAN RAJ" userId="236300f4cf97a1ed" providerId="LiveId" clId="{339FD767-3F2B-4B24-BFB3-523AB10F7B08}" dt="2023-03-07T04:56:32.019" v="39" actId="478"/>
          <ac:spMkLst>
            <pc:docMk/>
            <pc:sldMk cId="0" sldId="283"/>
            <ac:spMk id="5" creationId="{5604FCBA-FC74-EDEC-E804-61D4B36F285F}"/>
          </ac:spMkLst>
        </pc:spChg>
        <pc:picChg chg="add mod">
          <ac:chgData name="MOHAN RAJ" userId="236300f4cf97a1ed" providerId="LiveId" clId="{339FD767-3F2B-4B24-BFB3-523AB10F7B08}" dt="2023-03-07T09:38:55.564" v="9610" actId="1076"/>
          <ac:picMkLst>
            <pc:docMk/>
            <pc:sldMk cId="0" sldId="283"/>
            <ac:picMk id="7" creationId="{3406C3E4-41B6-D054-B530-BCB9A87245A2}"/>
          </ac:picMkLst>
        </pc:picChg>
        <pc:picChg chg="add mod">
          <ac:chgData name="MOHAN RAJ" userId="236300f4cf97a1ed" providerId="LiveId" clId="{339FD767-3F2B-4B24-BFB3-523AB10F7B08}" dt="2023-03-07T09:39:30.231" v="9614" actId="1076"/>
          <ac:picMkLst>
            <pc:docMk/>
            <pc:sldMk cId="0" sldId="283"/>
            <ac:picMk id="9" creationId="{0DBBCB09-5630-A8D4-7491-B599415A161C}"/>
          </ac:picMkLst>
        </pc:picChg>
        <pc:picChg chg="del">
          <ac:chgData name="MOHAN RAJ" userId="236300f4cf97a1ed" providerId="LiveId" clId="{339FD767-3F2B-4B24-BFB3-523AB10F7B08}" dt="2023-03-07T04:56:23.822" v="36" actId="478"/>
          <ac:picMkLst>
            <pc:docMk/>
            <pc:sldMk cId="0" sldId="283"/>
            <ac:picMk id="8193" creationId="{1A582FB9-628D-68EC-4EE1-C18C59B0EDDA}"/>
          </ac:picMkLst>
        </pc:picChg>
        <pc:picChg chg="del">
          <ac:chgData name="MOHAN RAJ" userId="236300f4cf97a1ed" providerId="LiveId" clId="{339FD767-3F2B-4B24-BFB3-523AB10F7B08}" dt="2023-03-07T04:56:25.509" v="37" actId="478"/>
          <ac:picMkLst>
            <pc:docMk/>
            <pc:sldMk cId="0" sldId="283"/>
            <ac:picMk id="8196" creationId="{BBA82644-014D-D726-4C49-0EFD0227C048}"/>
          </ac:picMkLst>
        </pc:picChg>
      </pc:sldChg>
      <pc:sldChg chg="modSp mod">
        <pc:chgData name="MOHAN RAJ" userId="236300f4cf97a1ed" providerId="LiveId" clId="{339FD767-3F2B-4B24-BFB3-523AB10F7B08}" dt="2023-03-20T13:23:47.121" v="14299" actId="20577"/>
        <pc:sldMkLst>
          <pc:docMk/>
          <pc:sldMk cId="0" sldId="285"/>
        </pc:sldMkLst>
        <pc:spChg chg="mod">
          <ac:chgData name="MOHAN RAJ" userId="236300f4cf97a1ed" providerId="LiveId" clId="{339FD767-3F2B-4B24-BFB3-523AB10F7B08}" dt="2023-03-20T13:23:47.121" v="14299" actId="20577"/>
          <ac:spMkLst>
            <pc:docMk/>
            <pc:sldMk cId="0" sldId="285"/>
            <ac:spMk id="3" creationId="{DAF0474D-4BC7-1D1E-53EA-65DA7D7D1DB1}"/>
          </ac:spMkLst>
        </pc:spChg>
      </pc:sldChg>
      <pc:sldChg chg="addSp modSp mod">
        <pc:chgData name="MOHAN RAJ" userId="236300f4cf97a1ed" providerId="LiveId" clId="{339FD767-3F2B-4B24-BFB3-523AB10F7B08}" dt="2023-03-20T13:22:45.207" v="14275" actId="20577"/>
        <pc:sldMkLst>
          <pc:docMk/>
          <pc:sldMk cId="0" sldId="286"/>
        </pc:sldMkLst>
        <pc:spChg chg="mod">
          <ac:chgData name="MOHAN RAJ" userId="236300f4cf97a1ed" providerId="LiveId" clId="{339FD767-3F2B-4B24-BFB3-523AB10F7B08}" dt="2023-03-07T04:53:39.576" v="8" actId="6549"/>
          <ac:spMkLst>
            <pc:docMk/>
            <pc:sldMk cId="0" sldId="286"/>
            <ac:spMk id="3" creationId="{2703A9F4-6167-076C-4B81-63B716A83101}"/>
          </ac:spMkLst>
        </pc:spChg>
        <pc:spChg chg="add mod">
          <ac:chgData name="MOHAN RAJ" userId="236300f4cf97a1ed" providerId="LiveId" clId="{339FD767-3F2B-4B24-BFB3-523AB10F7B08}" dt="2023-03-20T13:22:45.207" v="14275" actId="20577"/>
          <ac:spMkLst>
            <pc:docMk/>
            <pc:sldMk cId="0" sldId="286"/>
            <ac:spMk id="4" creationId="{27B2D5D5-B010-6729-0A2E-5B809DD7398B}"/>
          </ac:spMkLst>
        </pc:spChg>
      </pc:sldChg>
      <pc:sldChg chg="addSp delSp modSp mod">
        <pc:chgData name="MOHAN RAJ" userId="236300f4cf97a1ed" providerId="LiveId" clId="{339FD767-3F2B-4B24-BFB3-523AB10F7B08}" dt="2023-03-20T15:53:24.020" v="14835" actId="113"/>
        <pc:sldMkLst>
          <pc:docMk/>
          <pc:sldMk cId="0" sldId="287"/>
        </pc:sldMkLst>
        <pc:spChg chg="add del">
          <ac:chgData name="MOHAN RAJ" userId="236300f4cf97a1ed" providerId="LiveId" clId="{339FD767-3F2B-4B24-BFB3-523AB10F7B08}" dt="2023-03-20T15:44:00.182" v="14805" actId="22"/>
          <ac:spMkLst>
            <pc:docMk/>
            <pc:sldMk cId="0" sldId="287"/>
            <ac:spMk id="3" creationId="{178B1F96-31B8-C0A5-05D9-3E4BE1DBC894}"/>
          </ac:spMkLst>
        </pc:spChg>
        <pc:spChg chg="add mod">
          <ac:chgData name="MOHAN RAJ" userId="236300f4cf97a1ed" providerId="LiveId" clId="{339FD767-3F2B-4B24-BFB3-523AB10F7B08}" dt="2023-03-20T15:45:12.786" v="14808" actId="21"/>
          <ac:spMkLst>
            <pc:docMk/>
            <pc:sldMk cId="0" sldId="287"/>
            <ac:spMk id="5" creationId="{B45AA9BA-9D67-4857-7522-1E7166292765}"/>
          </ac:spMkLst>
        </pc:spChg>
        <pc:graphicFrameChg chg="del">
          <ac:chgData name="MOHAN RAJ" userId="236300f4cf97a1ed" providerId="LiveId" clId="{339FD767-3F2B-4B24-BFB3-523AB10F7B08}" dt="2023-03-07T04:53:32.547" v="7" actId="478"/>
          <ac:graphicFrameMkLst>
            <pc:docMk/>
            <pc:sldMk cId="0" sldId="287"/>
            <ac:graphicFrameMk id="3" creationId="{0DEFF7D5-5B19-8F47-CAA9-57B65CB482BA}"/>
          </ac:graphicFrameMkLst>
        </pc:graphicFrameChg>
        <pc:graphicFrameChg chg="add mod modGraphic">
          <ac:chgData name="MOHAN RAJ" userId="236300f4cf97a1ed" providerId="LiveId" clId="{339FD767-3F2B-4B24-BFB3-523AB10F7B08}" dt="2023-03-20T15:53:24.020" v="14835" actId="113"/>
          <ac:graphicFrameMkLst>
            <pc:docMk/>
            <pc:sldMk cId="0" sldId="287"/>
            <ac:graphicFrameMk id="6" creationId="{B9D2B681-1B6C-448E-A9F5-8A9C52A9DE8F}"/>
          </ac:graphicFrameMkLst>
        </pc:graphicFrameChg>
      </pc:sldChg>
      <pc:sldChg chg="addSp delSp modSp mod">
        <pc:chgData name="MOHAN RAJ" userId="236300f4cf97a1ed" providerId="LiveId" clId="{339FD767-3F2B-4B24-BFB3-523AB10F7B08}" dt="2023-03-20T16:23:09.403" v="15540" actId="123"/>
        <pc:sldMkLst>
          <pc:docMk/>
          <pc:sldMk cId="0" sldId="288"/>
        </pc:sldMkLst>
        <pc:spChg chg="add del mod">
          <ac:chgData name="MOHAN RAJ" userId="236300f4cf97a1ed" providerId="LiveId" clId="{339FD767-3F2B-4B24-BFB3-523AB10F7B08}" dt="2023-03-20T16:04:58.200" v="14883"/>
          <ac:spMkLst>
            <pc:docMk/>
            <pc:sldMk cId="0" sldId="288"/>
            <ac:spMk id="2" creationId="{BCC2A68B-E5DB-AB2F-E228-ABC39544537C}"/>
          </ac:spMkLst>
        </pc:spChg>
        <pc:spChg chg="del">
          <ac:chgData name="MOHAN RAJ" userId="236300f4cf97a1ed" providerId="LiveId" clId="{339FD767-3F2B-4B24-BFB3-523AB10F7B08}" dt="2023-03-07T04:53:24.388" v="6" actId="478"/>
          <ac:spMkLst>
            <pc:docMk/>
            <pc:sldMk cId="0" sldId="288"/>
            <ac:spMk id="3" creationId="{5CE33822-5F05-C8E6-0432-6997D5D765CD}"/>
          </ac:spMkLst>
        </pc:spChg>
        <pc:spChg chg="add del mod">
          <ac:chgData name="MOHAN RAJ" userId="236300f4cf97a1ed" providerId="LiveId" clId="{339FD767-3F2B-4B24-BFB3-523AB10F7B08}" dt="2023-03-20T16:04:58.200" v="14885"/>
          <ac:spMkLst>
            <pc:docMk/>
            <pc:sldMk cId="0" sldId="288"/>
            <ac:spMk id="3" creationId="{8BF58D78-BFAE-C8E5-1B74-0532CA4A24B9}"/>
          </ac:spMkLst>
        </pc:spChg>
        <pc:spChg chg="add del mod">
          <ac:chgData name="MOHAN RAJ" userId="236300f4cf97a1ed" providerId="LiveId" clId="{339FD767-3F2B-4B24-BFB3-523AB10F7B08}" dt="2023-03-20T16:08:44.679" v="15156"/>
          <ac:spMkLst>
            <pc:docMk/>
            <pc:sldMk cId="0" sldId="288"/>
            <ac:spMk id="4" creationId="{54C61CDA-E478-F834-6E75-034ACBFD8044}"/>
          </ac:spMkLst>
        </pc:spChg>
        <pc:spChg chg="add mod">
          <ac:chgData name="MOHAN RAJ" userId="236300f4cf97a1ed" providerId="LiveId" clId="{339FD767-3F2B-4B24-BFB3-523AB10F7B08}" dt="2023-03-20T16:23:09.403" v="15540" actId="123"/>
          <ac:spMkLst>
            <pc:docMk/>
            <pc:sldMk cId="0" sldId="288"/>
            <ac:spMk id="5" creationId="{14510DC9-532E-6269-203D-DF1BC1CAB8EE}"/>
          </ac:spMkLst>
        </pc:spChg>
      </pc:sldChg>
      <pc:sldChg chg="addSp modSp mod">
        <pc:chgData name="MOHAN RAJ" userId="236300f4cf97a1ed" providerId="LiveId" clId="{339FD767-3F2B-4B24-BFB3-523AB10F7B08}" dt="2023-03-20T16:24:13.373" v="15545" actId="20577"/>
        <pc:sldMkLst>
          <pc:docMk/>
          <pc:sldMk cId="0" sldId="289"/>
        </pc:sldMkLst>
        <pc:spChg chg="mod">
          <ac:chgData name="MOHAN RAJ" userId="236300f4cf97a1ed" providerId="LiveId" clId="{339FD767-3F2B-4B24-BFB3-523AB10F7B08}" dt="2023-03-07T04:53:05.286" v="5" actId="6549"/>
          <ac:spMkLst>
            <pc:docMk/>
            <pc:sldMk cId="0" sldId="289"/>
            <ac:spMk id="3" creationId="{9A9DA812-8455-1191-0055-C13D983C1A61}"/>
          </ac:spMkLst>
        </pc:spChg>
        <pc:spChg chg="add mod">
          <ac:chgData name="MOHAN RAJ" userId="236300f4cf97a1ed" providerId="LiveId" clId="{339FD767-3F2B-4B24-BFB3-523AB10F7B08}" dt="2023-03-20T16:24:13.373" v="15545" actId="20577"/>
          <ac:spMkLst>
            <pc:docMk/>
            <pc:sldMk cId="0" sldId="289"/>
            <ac:spMk id="4" creationId="{A91E1050-0D2E-7C80-7F6B-B8DCD8C79A02}"/>
          </ac:spMkLst>
        </pc:spChg>
      </pc:sldChg>
      <pc:sldChg chg="addSp delSp modSp mod">
        <pc:chgData name="MOHAN RAJ" userId="236300f4cf97a1ed" providerId="LiveId" clId="{339FD767-3F2B-4B24-BFB3-523AB10F7B08}" dt="2023-03-20T18:03:12.531" v="15562" actId="14100"/>
        <pc:sldMkLst>
          <pc:docMk/>
          <pc:sldMk cId="0" sldId="290"/>
        </pc:sldMkLst>
        <pc:spChg chg="add">
          <ac:chgData name="MOHAN RAJ" userId="236300f4cf97a1ed" providerId="LiveId" clId="{339FD767-3F2B-4B24-BFB3-523AB10F7B08}" dt="2023-03-20T18:02:11.110" v="15558"/>
          <ac:spMkLst>
            <pc:docMk/>
            <pc:sldMk cId="0" sldId="290"/>
            <ac:spMk id="4" creationId="{F1954E9D-F95C-ED0F-0627-1A8ADD57F04C}"/>
          </ac:spMkLst>
        </pc:spChg>
        <pc:spChg chg="add mod">
          <ac:chgData name="MOHAN RAJ" userId="236300f4cf97a1ed" providerId="LiveId" clId="{339FD767-3F2B-4B24-BFB3-523AB10F7B08}" dt="2023-03-20T18:02:14.290" v="15559"/>
          <ac:spMkLst>
            <pc:docMk/>
            <pc:sldMk cId="0" sldId="290"/>
            <ac:spMk id="5" creationId="{44B79740-143E-685B-A03F-DE72F69687FD}"/>
          </ac:spMkLst>
        </pc:spChg>
        <pc:picChg chg="del">
          <ac:chgData name="MOHAN RAJ" userId="236300f4cf97a1ed" providerId="LiveId" clId="{339FD767-3F2B-4B24-BFB3-523AB10F7B08}" dt="2023-03-07T04:52:58.943" v="4" actId="478"/>
          <ac:picMkLst>
            <pc:docMk/>
            <pc:sldMk cId="0" sldId="290"/>
            <ac:picMk id="3" creationId="{3C20EFEF-30A1-C955-DFC9-34F5F5804E99}"/>
          </ac:picMkLst>
        </pc:picChg>
        <pc:picChg chg="add del mod modCrop">
          <ac:chgData name="MOHAN RAJ" userId="236300f4cf97a1ed" providerId="LiveId" clId="{339FD767-3F2B-4B24-BFB3-523AB10F7B08}" dt="2023-03-20T18:02:09.445" v="15557" actId="478"/>
          <ac:picMkLst>
            <pc:docMk/>
            <pc:sldMk cId="0" sldId="290"/>
            <ac:picMk id="3" creationId="{9A06CCDC-CC80-312A-6977-4DD3719B582C}"/>
          </ac:picMkLst>
        </pc:picChg>
        <pc:picChg chg="add mod">
          <ac:chgData name="MOHAN RAJ" userId="236300f4cf97a1ed" providerId="LiveId" clId="{339FD767-3F2B-4B24-BFB3-523AB10F7B08}" dt="2023-03-20T18:03:12.531" v="15562" actId="14100"/>
          <ac:picMkLst>
            <pc:docMk/>
            <pc:sldMk cId="0" sldId="290"/>
            <ac:picMk id="7" creationId="{F2E45AB4-78B7-6FFF-1B04-54FF8A266168}"/>
          </ac:picMkLst>
        </pc:picChg>
      </pc:sldChg>
      <pc:sldChg chg="del">
        <pc:chgData name="MOHAN RAJ" userId="236300f4cf97a1ed" providerId="LiveId" clId="{339FD767-3F2B-4B24-BFB3-523AB10F7B08}" dt="2023-03-20T17:27:17.907" v="15549" actId="2696"/>
        <pc:sldMkLst>
          <pc:docMk/>
          <pc:sldMk cId="0" sldId="292"/>
        </pc:sldMkLst>
      </pc:sldChg>
      <pc:sldChg chg="addSp delSp modSp mod">
        <pc:chgData name="MOHAN RAJ" userId="236300f4cf97a1ed" providerId="LiveId" clId="{339FD767-3F2B-4B24-BFB3-523AB10F7B08}" dt="2023-03-20T18:38:22.141" v="16309" actId="20577"/>
        <pc:sldMkLst>
          <pc:docMk/>
          <pc:sldMk cId="0" sldId="294"/>
        </pc:sldMkLst>
        <pc:spChg chg="add del mod">
          <ac:chgData name="MOHAN RAJ" userId="236300f4cf97a1ed" providerId="LiveId" clId="{339FD767-3F2B-4B24-BFB3-523AB10F7B08}" dt="2023-03-20T18:11:53.682" v="15566"/>
          <ac:spMkLst>
            <pc:docMk/>
            <pc:sldMk cId="0" sldId="294"/>
            <ac:spMk id="2" creationId="{34F19776-7695-4795-E26C-9B6D06B76C77}"/>
          </ac:spMkLst>
        </pc:spChg>
        <pc:spChg chg="add del mod">
          <ac:chgData name="MOHAN RAJ" userId="236300f4cf97a1ed" providerId="LiveId" clId="{339FD767-3F2B-4B24-BFB3-523AB10F7B08}" dt="2023-03-20T18:22:25.144" v="15834"/>
          <ac:spMkLst>
            <pc:docMk/>
            <pc:sldMk cId="0" sldId="294"/>
            <ac:spMk id="3" creationId="{B66952ED-2DC0-0D1B-4969-0815F4F42DAC}"/>
          </ac:spMkLst>
        </pc:spChg>
        <pc:spChg chg="del mod">
          <ac:chgData name="MOHAN RAJ" userId="236300f4cf97a1ed" providerId="LiveId" clId="{339FD767-3F2B-4B24-BFB3-523AB10F7B08}" dt="2023-03-07T04:52:54.828" v="3"/>
          <ac:spMkLst>
            <pc:docMk/>
            <pc:sldMk cId="0" sldId="294"/>
            <ac:spMk id="4" creationId="{303DFD88-5EA3-70C9-87AD-21A23E6A683E}"/>
          </ac:spMkLst>
        </pc:spChg>
        <pc:spChg chg="add mod">
          <ac:chgData name="MOHAN RAJ" userId="236300f4cf97a1ed" providerId="LiveId" clId="{339FD767-3F2B-4B24-BFB3-523AB10F7B08}" dt="2023-03-20T18:38:22.141" v="16309" actId="20577"/>
          <ac:spMkLst>
            <pc:docMk/>
            <pc:sldMk cId="0" sldId="294"/>
            <ac:spMk id="4" creationId="{4AE05148-126A-E702-CDB3-14D8B04E710A}"/>
          </ac:spMkLst>
        </pc:spChg>
      </pc:sldChg>
      <pc:sldChg chg="modSp add del mod">
        <pc:chgData name="MOHAN RAJ" userId="236300f4cf97a1ed" providerId="LiveId" clId="{339FD767-3F2B-4B24-BFB3-523AB10F7B08}" dt="2023-03-19T10:01:30.911" v="12917" actId="20577"/>
        <pc:sldMkLst>
          <pc:docMk/>
          <pc:sldMk cId="2751988941" sldId="298"/>
        </pc:sldMkLst>
        <pc:spChg chg="mod">
          <ac:chgData name="MOHAN RAJ" userId="236300f4cf97a1ed" providerId="LiveId" clId="{339FD767-3F2B-4B24-BFB3-523AB10F7B08}" dt="2023-03-19T10:01:30.911" v="12917" actId="20577"/>
          <ac:spMkLst>
            <pc:docMk/>
            <pc:sldMk cId="2751988941" sldId="298"/>
            <ac:spMk id="3" creationId="{F574664E-C9A3-797A-992B-2130A8F8AFD0}"/>
          </ac:spMkLst>
        </pc:spChg>
      </pc:sldChg>
      <pc:sldChg chg="addSp delSp modSp mod">
        <pc:chgData name="MOHAN RAJ" userId="236300f4cf97a1ed" providerId="LiveId" clId="{339FD767-3F2B-4B24-BFB3-523AB10F7B08}" dt="2023-03-07T09:40:24.406" v="9618" actId="1076"/>
        <pc:sldMkLst>
          <pc:docMk/>
          <pc:sldMk cId="135705101" sldId="299"/>
        </pc:sldMkLst>
        <pc:spChg chg="del">
          <ac:chgData name="MOHAN RAJ" userId="236300f4cf97a1ed" providerId="LiveId" clId="{339FD767-3F2B-4B24-BFB3-523AB10F7B08}" dt="2023-03-07T04:56:12.238" v="33" actId="478"/>
          <ac:spMkLst>
            <pc:docMk/>
            <pc:sldMk cId="135705101" sldId="299"/>
            <ac:spMk id="7" creationId="{F62ADC45-BE3E-428E-35E1-C807F6E8B0D5}"/>
          </ac:spMkLst>
        </pc:spChg>
        <pc:spChg chg="del">
          <ac:chgData name="MOHAN RAJ" userId="236300f4cf97a1ed" providerId="LiveId" clId="{339FD767-3F2B-4B24-BFB3-523AB10F7B08}" dt="2023-03-07T04:56:18.811" v="35" actId="478"/>
          <ac:spMkLst>
            <pc:docMk/>
            <pc:sldMk cId="135705101" sldId="299"/>
            <ac:spMk id="9" creationId="{A0CE0D5A-0AEE-16CE-9FAE-794F41B87542}"/>
          </ac:spMkLst>
        </pc:spChg>
        <pc:picChg chg="add mod">
          <ac:chgData name="MOHAN RAJ" userId="236300f4cf97a1ed" providerId="LiveId" clId="{339FD767-3F2B-4B24-BFB3-523AB10F7B08}" dt="2023-03-07T09:39:58.455" v="9616" actId="1076"/>
          <ac:picMkLst>
            <pc:docMk/>
            <pc:sldMk cId="135705101" sldId="299"/>
            <ac:picMk id="5" creationId="{C21860B7-C5A1-A86B-AB42-A141E50DC4A8}"/>
          </ac:picMkLst>
        </pc:picChg>
        <pc:picChg chg="add mod">
          <ac:chgData name="MOHAN RAJ" userId="236300f4cf97a1ed" providerId="LiveId" clId="{339FD767-3F2B-4B24-BFB3-523AB10F7B08}" dt="2023-03-07T09:40:24.406" v="9618" actId="1076"/>
          <ac:picMkLst>
            <pc:docMk/>
            <pc:sldMk cId="135705101" sldId="299"/>
            <ac:picMk id="11" creationId="{046B026E-9A3F-AE64-E442-A4DC04608A3D}"/>
          </ac:picMkLst>
        </pc:picChg>
        <pc:picChg chg="del mod">
          <ac:chgData name="MOHAN RAJ" userId="236300f4cf97a1ed" providerId="LiveId" clId="{339FD767-3F2B-4B24-BFB3-523AB10F7B08}" dt="2023-03-07T04:56:08.653" v="32" actId="478"/>
          <ac:picMkLst>
            <pc:docMk/>
            <pc:sldMk cId="135705101" sldId="299"/>
            <ac:picMk id="9217" creationId="{1BBB2302-8455-28EB-9D1C-2B2CB12FDE61}"/>
          </ac:picMkLst>
        </pc:picChg>
        <pc:picChg chg="del">
          <ac:chgData name="MOHAN RAJ" userId="236300f4cf97a1ed" providerId="LiveId" clId="{339FD767-3F2B-4B24-BFB3-523AB10F7B08}" dt="2023-03-07T04:56:15.688" v="34" actId="478"/>
          <ac:picMkLst>
            <pc:docMk/>
            <pc:sldMk cId="135705101" sldId="299"/>
            <ac:picMk id="9220" creationId="{665D32DF-02C0-40D3-A36C-70A38275DEF5}"/>
          </ac:picMkLst>
        </pc:picChg>
      </pc:sldChg>
      <pc:sldChg chg="addSp delSp modSp mod">
        <pc:chgData name="MOHAN RAJ" userId="236300f4cf97a1ed" providerId="LiveId" clId="{339FD767-3F2B-4B24-BFB3-523AB10F7B08}" dt="2023-03-20T13:22:48.866" v="14276" actId="20577"/>
        <pc:sldMkLst>
          <pc:docMk/>
          <pc:sldMk cId="2627333803" sldId="300"/>
        </pc:sldMkLst>
        <pc:spChg chg="add del mod">
          <ac:chgData name="MOHAN RAJ" userId="236300f4cf97a1ed" providerId="LiveId" clId="{339FD767-3F2B-4B24-BFB3-523AB10F7B08}" dt="2023-03-20T07:28:46.634" v="13446" actId="478"/>
          <ac:spMkLst>
            <pc:docMk/>
            <pc:sldMk cId="2627333803" sldId="300"/>
            <ac:spMk id="2" creationId="{1A5AB2E1-2EC7-3E07-C0EE-287124720385}"/>
          </ac:spMkLst>
        </pc:spChg>
        <pc:spChg chg="add mod">
          <ac:chgData name="MOHAN RAJ" userId="236300f4cf97a1ed" providerId="LiveId" clId="{339FD767-3F2B-4B24-BFB3-523AB10F7B08}" dt="2023-03-20T13:22:48.866" v="14276" actId="20577"/>
          <ac:spMkLst>
            <pc:docMk/>
            <pc:sldMk cId="2627333803" sldId="300"/>
            <ac:spMk id="2" creationId="{E77199D5-BBD3-AC6D-8D81-05CBD62DDD51}"/>
          </ac:spMkLst>
        </pc:spChg>
        <pc:spChg chg="del mod">
          <ac:chgData name="MOHAN RAJ" userId="236300f4cf97a1ed" providerId="LiveId" clId="{339FD767-3F2B-4B24-BFB3-523AB10F7B08}" dt="2023-03-07T04:53:51.366" v="11"/>
          <ac:spMkLst>
            <pc:docMk/>
            <pc:sldMk cId="2627333803" sldId="300"/>
            <ac:spMk id="3" creationId="{BA895599-CD06-736C-11C9-656785F57F0D}"/>
          </ac:spMkLst>
        </pc:spChg>
        <pc:spChg chg="add del mod">
          <ac:chgData name="MOHAN RAJ" userId="236300f4cf97a1ed" providerId="LiveId" clId="{339FD767-3F2B-4B24-BFB3-523AB10F7B08}" dt="2023-03-20T07:28:48.760" v="13447" actId="478"/>
          <ac:spMkLst>
            <pc:docMk/>
            <pc:sldMk cId="2627333803" sldId="300"/>
            <ac:spMk id="3" creationId="{E21FEF4D-B538-899C-B2A5-7BEB86C99084}"/>
          </ac:spMkLst>
        </pc:spChg>
        <pc:spChg chg="add del mod">
          <ac:chgData name="MOHAN RAJ" userId="236300f4cf97a1ed" providerId="LiveId" clId="{339FD767-3F2B-4B24-BFB3-523AB10F7B08}" dt="2023-03-20T07:28:38.207" v="13445"/>
          <ac:spMkLst>
            <pc:docMk/>
            <pc:sldMk cId="2627333803" sldId="300"/>
            <ac:spMk id="4" creationId="{F139F05C-D09E-FEF9-E197-4C2B56DE6901}"/>
          </ac:spMkLst>
        </pc:spChg>
        <pc:spChg chg="add del mod">
          <ac:chgData name="MOHAN RAJ" userId="236300f4cf97a1ed" providerId="LiveId" clId="{339FD767-3F2B-4B24-BFB3-523AB10F7B08}" dt="2023-03-20T07:28:54.899" v="13449" actId="478"/>
          <ac:spMkLst>
            <pc:docMk/>
            <pc:sldMk cId="2627333803" sldId="300"/>
            <ac:spMk id="5" creationId="{5991D89F-79E1-0BED-69A5-71DD5AF0DD71}"/>
          </ac:spMkLst>
        </pc:spChg>
      </pc:sldChg>
      <pc:sldChg chg="addSp delSp modSp mod">
        <pc:chgData name="MOHAN RAJ" userId="236300f4cf97a1ed" providerId="LiveId" clId="{339FD767-3F2B-4B24-BFB3-523AB10F7B08}" dt="2023-03-07T09:41:17.595" v="9622" actId="1076"/>
        <pc:sldMkLst>
          <pc:docMk/>
          <pc:sldMk cId="412741136" sldId="301"/>
        </pc:sldMkLst>
        <pc:spChg chg="del mod">
          <ac:chgData name="MOHAN RAJ" userId="236300f4cf97a1ed" providerId="LiveId" clId="{339FD767-3F2B-4B24-BFB3-523AB10F7B08}" dt="2023-03-07T04:55:59.939" v="30" actId="478"/>
          <ac:spMkLst>
            <pc:docMk/>
            <pc:sldMk cId="412741136" sldId="301"/>
            <ac:spMk id="5" creationId="{5861180B-E2FD-05CD-08AB-2BCA380E6B4F}"/>
          </ac:spMkLst>
        </pc:spChg>
        <pc:picChg chg="add mod">
          <ac:chgData name="MOHAN RAJ" userId="236300f4cf97a1ed" providerId="LiveId" clId="{339FD767-3F2B-4B24-BFB3-523AB10F7B08}" dt="2023-03-07T09:40:54.251" v="9620" actId="1076"/>
          <ac:picMkLst>
            <pc:docMk/>
            <pc:sldMk cId="412741136" sldId="301"/>
            <ac:picMk id="9" creationId="{3BF9CC9E-EAE1-8F9F-790B-195F93CA0396}"/>
          </ac:picMkLst>
        </pc:picChg>
        <pc:picChg chg="add mod">
          <ac:chgData name="MOHAN RAJ" userId="236300f4cf97a1ed" providerId="LiveId" clId="{339FD767-3F2B-4B24-BFB3-523AB10F7B08}" dt="2023-03-07T09:41:17.595" v="9622" actId="1076"/>
          <ac:picMkLst>
            <pc:docMk/>
            <pc:sldMk cId="412741136" sldId="301"/>
            <ac:picMk id="11" creationId="{246DEDFE-3B3B-E440-6FFD-73044A2DA298}"/>
          </ac:picMkLst>
        </pc:picChg>
        <pc:picChg chg="del">
          <ac:chgData name="MOHAN RAJ" userId="236300f4cf97a1ed" providerId="LiveId" clId="{339FD767-3F2B-4B24-BFB3-523AB10F7B08}" dt="2023-03-07T04:55:55.084" v="28" actId="478"/>
          <ac:picMkLst>
            <pc:docMk/>
            <pc:sldMk cId="412741136" sldId="301"/>
            <ac:picMk id="11265" creationId="{8D55A3F2-B760-2CEE-3422-C121A937DBF0}"/>
          </ac:picMkLst>
        </pc:picChg>
      </pc:sldChg>
      <pc:sldChg chg="addSp delSp modSp mod">
        <pc:chgData name="MOHAN RAJ" userId="236300f4cf97a1ed" providerId="LiveId" clId="{339FD767-3F2B-4B24-BFB3-523AB10F7B08}" dt="2023-03-07T09:42:25.001" v="9629" actId="1076"/>
        <pc:sldMkLst>
          <pc:docMk/>
          <pc:sldMk cId="3205777534" sldId="302"/>
        </pc:sldMkLst>
        <pc:spChg chg="del">
          <ac:chgData name="MOHAN RAJ" userId="236300f4cf97a1ed" providerId="LiveId" clId="{339FD767-3F2B-4B24-BFB3-523AB10F7B08}" dt="2023-03-07T04:55:11.256" v="26" actId="478"/>
          <ac:spMkLst>
            <pc:docMk/>
            <pc:sldMk cId="3205777534" sldId="302"/>
            <ac:spMk id="9" creationId="{6ABAB9BB-0A85-83EC-72B7-B2B74A22BACB}"/>
          </ac:spMkLst>
        </pc:spChg>
        <pc:spChg chg="del mod">
          <ac:chgData name="MOHAN RAJ" userId="236300f4cf97a1ed" providerId="LiveId" clId="{339FD767-3F2B-4B24-BFB3-523AB10F7B08}" dt="2023-03-07T09:41:32.407" v="9624" actId="478"/>
          <ac:spMkLst>
            <pc:docMk/>
            <pc:sldMk cId="3205777534" sldId="302"/>
            <ac:spMk id="11" creationId="{A78AB343-1BD5-61EF-11D1-2E87ACD3F382}"/>
          </ac:spMkLst>
        </pc:spChg>
        <pc:spChg chg="del">
          <ac:chgData name="MOHAN RAJ" userId="236300f4cf97a1ed" providerId="LiveId" clId="{339FD767-3F2B-4B24-BFB3-523AB10F7B08}" dt="2023-03-07T04:55:16.693" v="27" actId="478"/>
          <ac:spMkLst>
            <pc:docMk/>
            <pc:sldMk cId="3205777534" sldId="302"/>
            <ac:spMk id="14" creationId="{8FEED171-BADB-891C-A743-C481602925C4}"/>
          </ac:spMkLst>
        </pc:spChg>
        <pc:picChg chg="add mod">
          <ac:chgData name="MOHAN RAJ" userId="236300f4cf97a1ed" providerId="LiveId" clId="{339FD767-3F2B-4B24-BFB3-523AB10F7B08}" dt="2023-03-07T09:42:00.104" v="9626" actId="1076"/>
          <ac:picMkLst>
            <pc:docMk/>
            <pc:sldMk cId="3205777534" sldId="302"/>
            <ac:picMk id="10" creationId="{B955AB7C-0763-5766-9A71-2C1BC5D73191}"/>
          </ac:picMkLst>
        </pc:picChg>
        <pc:picChg chg="add mod">
          <ac:chgData name="MOHAN RAJ" userId="236300f4cf97a1ed" providerId="LiveId" clId="{339FD767-3F2B-4B24-BFB3-523AB10F7B08}" dt="2023-03-07T09:42:25.001" v="9629" actId="1076"/>
          <ac:picMkLst>
            <pc:docMk/>
            <pc:sldMk cId="3205777534" sldId="302"/>
            <ac:picMk id="15" creationId="{7E28B0A9-0D60-8596-61BF-B127098FC56C}"/>
          </ac:picMkLst>
        </pc:picChg>
        <pc:picChg chg="del">
          <ac:chgData name="MOHAN RAJ" userId="236300f4cf97a1ed" providerId="LiveId" clId="{339FD767-3F2B-4B24-BFB3-523AB10F7B08}" dt="2023-03-07T04:55:03.799" v="24" actId="478"/>
          <ac:picMkLst>
            <pc:docMk/>
            <pc:sldMk cId="3205777534" sldId="302"/>
            <ac:picMk id="12289" creationId="{E86E002C-BCA2-28E6-2954-87D20F9F46B5}"/>
          </ac:picMkLst>
        </pc:picChg>
        <pc:picChg chg="del">
          <ac:chgData name="MOHAN RAJ" userId="236300f4cf97a1ed" providerId="LiveId" clId="{339FD767-3F2B-4B24-BFB3-523AB10F7B08}" dt="2023-03-07T04:55:05.939" v="25" actId="478"/>
          <ac:picMkLst>
            <pc:docMk/>
            <pc:sldMk cId="3205777534" sldId="302"/>
            <ac:picMk id="12292" creationId="{978324FF-2752-554F-B413-5EC39A7C36EF}"/>
          </ac:picMkLst>
        </pc:picChg>
      </pc:sldChg>
      <pc:sldChg chg="delSp modSp del">
        <pc:chgData name="MOHAN RAJ" userId="236300f4cf97a1ed" providerId="LiveId" clId="{339FD767-3F2B-4B24-BFB3-523AB10F7B08}" dt="2023-03-07T09:48:45.587" v="9638" actId="2696"/>
        <pc:sldMkLst>
          <pc:docMk/>
          <pc:sldMk cId="1385885990" sldId="303"/>
        </pc:sldMkLst>
        <pc:spChg chg="del mod">
          <ac:chgData name="MOHAN RAJ" userId="236300f4cf97a1ed" providerId="LiveId" clId="{339FD767-3F2B-4B24-BFB3-523AB10F7B08}" dt="2023-03-07T04:54:35.569" v="18" actId="478"/>
          <ac:spMkLst>
            <pc:docMk/>
            <pc:sldMk cId="1385885990" sldId="303"/>
            <ac:spMk id="9" creationId="{2D452481-92FC-DAD7-D27C-5409EA5E51C2}"/>
          </ac:spMkLst>
        </pc:spChg>
        <pc:picChg chg="del">
          <ac:chgData name="MOHAN RAJ" userId="236300f4cf97a1ed" providerId="LiveId" clId="{339FD767-3F2B-4B24-BFB3-523AB10F7B08}" dt="2023-03-07T04:54:39.527" v="19" actId="478"/>
          <ac:picMkLst>
            <pc:docMk/>
            <pc:sldMk cId="1385885990" sldId="303"/>
            <ac:picMk id="14337" creationId="{CC1092CD-83E9-5802-C57F-812BCE24F3C7}"/>
          </ac:picMkLst>
        </pc:picChg>
      </pc:sldChg>
      <pc:sldChg chg="addSp delSp modSp mod">
        <pc:chgData name="MOHAN RAJ" userId="236300f4cf97a1ed" providerId="LiveId" clId="{339FD767-3F2B-4B24-BFB3-523AB10F7B08}" dt="2023-03-07T09:55:18.676" v="9948" actId="5793"/>
        <pc:sldMkLst>
          <pc:docMk/>
          <pc:sldMk cId="1478254200" sldId="304"/>
        </pc:sldMkLst>
        <pc:spChg chg="del">
          <ac:chgData name="MOHAN RAJ" userId="236300f4cf97a1ed" providerId="LiveId" clId="{339FD767-3F2B-4B24-BFB3-523AB10F7B08}" dt="2023-03-07T04:54:49.071" v="21" actId="478"/>
          <ac:spMkLst>
            <pc:docMk/>
            <pc:sldMk cId="1478254200" sldId="304"/>
            <ac:spMk id="9" creationId="{992BEA7D-C505-EA9E-CE42-CF4364754D3B}"/>
          </ac:spMkLst>
        </pc:spChg>
        <pc:spChg chg="del">
          <ac:chgData name="MOHAN RAJ" userId="236300f4cf97a1ed" providerId="LiveId" clId="{339FD767-3F2B-4B24-BFB3-523AB10F7B08}" dt="2023-03-07T04:54:58.073" v="23" actId="478"/>
          <ac:spMkLst>
            <pc:docMk/>
            <pc:sldMk cId="1478254200" sldId="304"/>
            <ac:spMk id="11" creationId="{230AC117-EFF9-6E49-5846-77ED4D540238}"/>
          </ac:spMkLst>
        </pc:spChg>
        <pc:spChg chg="add mod">
          <ac:chgData name="MOHAN RAJ" userId="236300f4cf97a1ed" providerId="LiveId" clId="{339FD767-3F2B-4B24-BFB3-523AB10F7B08}" dt="2023-03-07T09:55:18.676" v="9948" actId="5793"/>
          <ac:spMkLst>
            <pc:docMk/>
            <pc:sldMk cId="1478254200" sldId="304"/>
            <ac:spMk id="13" creationId="{20545220-D0E5-21B4-0389-FBADD9960410}"/>
          </ac:spMkLst>
        </pc:spChg>
        <pc:picChg chg="add mod">
          <ac:chgData name="MOHAN RAJ" userId="236300f4cf97a1ed" providerId="LiveId" clId="{339FD767-3F2B-4B24-BFB3-523AB10F7B08}" dt="2023-03-07T09:48:32.184" v="9637" actId="14100"/>
          <ac:picMkLst>
            <pc:docMk/>
            <pc:sldMk cId="1478254200" sldId="304"/>
            <ac:picMk id="12" creationId="{499042DF-E893-AC92-96C0-5B60DBCA50CE}"/>
          </ac:picMkLst>
        </pc:picChg>
        <pc:picChg chg="del">
          <ac:chgData name="MOHAN RAJ" userId="236300f4cf97a1ed" providerId="LiveId" clId="{339FD767-3F2B-4B24-BFB3-523AB10F7B08}" dt="2023-03-07T04:54:44.956" v="20" actId="478"/>
          <ac:picMkLst>
            <pc:docMk/>
            <pc:sldMk cId="1478254200" sldId="304"/>
            <ac:picMk id="13313" creationId="{64DB8583-5441-5033-4C08-576D0447E99A}"/>
          </ac:picMkLst>
        </pc:picChg>
        <pc:picChg chg="del">
          <ac:chgData name="MOHAN RAJ" userId="236300f4cf97a1ed" providerId="LiveId" clId="{339FD767-3F2B-4B24-BFB3-523AB10F7B08}" dt="2023-03-07T04:54:54.503" v="22" actId="478"/>
          <ac:picMkLst>
            <pc:docMk/>
            <pc:sldMk cId="1478254200" sldId="304"/>
            <ac:picMk id="13316" creationId="{76E922CE-4B73-30BE-4CAF-BEDA72E1EA79}"/>
          </ac:picMkLst>
        </pc:picChg>
      </pc:sldChg>
      <pc:sldChg chg="delSp del mod">
        <pc:chgData name="MOHAN RAJ" userId="236300f4cf97a1ed" providerId="LiveId" clId="{339FD767-3F2B-4B24-BFB3-523AB10F7B08}" dt="2023-03-07T09:45:04.282" v="9632" actId="47"/>
        <pc:sldMkLst>
          <pc:docMk/>
          <pc:sldMk cId="2256877057" sldId="305"/>
        </pc:sldMkLst>
        <pc:picChg chg="del">
          <ac:chgData name="MOHAN RAJ" userId="236300f4cf97a1ed" providerId="LiveId" clId="{339FD767-3F2B-4B24-BFB3-523AB10F7B08}" dt="2023-03-07T04:54:27.527" v="16" actId="478"/>
          <ac:picMkLst>
            <pc:docMk/>
            <pc:sldMk cId="2256877057" sldId="305"/>
            <ac:picMk id="5" creationId="{2A25EB20-D19E-E0C3-215F-6238BA6439C3}"/>
          </ac:picMkLst>
        </pc:picChg>
      </pc:sldChg>
      <pc:sldChg chg="delSp del mod">
        <pc:chgData name="MOHAN RAJ" userId="236300f4cf97a1ed" providerId="LiveId" clId="{339FD767-3F2B-4B24-BFB3-523AB10F7B08}" dt="2023-03-07T09:44:59.751" v="9631" actId="47"/>
        <pc:sldMkLst>
          <pc:docMk/>
          <pc:sldMk cId="1559142329" sldId="306"/>
        </pc:sldMkLst>
        <pc:picChg chg="del">
          <ac:chgData name="MOHAN RAJ" userId="236300f4cf97a1ed" providerId="LiveId" clId="{339FD767-3F2B-4B24-BFB3-523AB10F7B08}" dt="2023-03-07T04:54:13.370" v="14" actId="478"/>
          <ac:picMkLst>
            <pc:docMk/>
            <pc:sldMk cId="1559142329" sldId="306"/>
            <ac:picMk id="5" creationId="{EC8395D8-3C96-C239-9245-06CB59BF1048}"/>
          </ac:picMkLst>
        </pc:picChg>
      </pc:sldChg>
      <pc:sldChg chg="delSp del mod">
        <pc:chgData name="MOHAN RAJ" userId="236300f4cf97a1ed" providerId="LiveId" clId="{339FD767-3F2B-4B24-BFB3-523AB10F7B08}" dt="2023-03-07T09:48:49.766" v="9639" actId="2696"/>
        <pc:sldMkLst>
          <pc:docMk/>
          <pc:sldMk cId="3298468383" sldId="307"/>
        </pc:sldMkLst>
        <pc:picChg chg="del">
          <ac:chgData name="MOHAN RAJ" userId="236300f4cf97a1ed" providerId="LiveId" clId="{339FD767-3F2B-4B24-BFB3-523AB10F7B08}" dt="2023-03-07T04:54:19.362" v="15" actId="478"/>
          <ac:picMkLst>
            <pc:docMk/>
            <pc:sldMk cId="3298468383" sldId="307"/>
            <ac:picMk id="5" creationId="{BD8E8538-7457-FCF4-5531-B2AAE637787B}"/>
          </ac:picMkLst>
        </pc:picChg>
      </pc:sldChg>
      <pc:sldChg chg="delSp del mod">
        <pc:chgData name="MOHAN RAJ" userId="236300f4cf97a1ed" providerId="LiveId" clId="{339FD767-3F2B-4B24-BFB3-523AB10F7B08}" dt="2023-03-07T09:44:57.008" v="9630" actId="47"/>
        <pc:sldMkLst>
          <pc:docMk/>
          <pc:sldMk cId="130052781" sldId="308"/>
        </pc:sldMkLst>
        <pc:picChg chg="del">
          <ac:chgData name="MOHAN RAJ" userId="236300f4cf97a1ed" providerId="LiveId" clId="{339FD767-3F2B-4B24-BFB3-523AB10F7B08}" dt="2023-03-07T04:54:08.764" v="13" actId="478"/>
          <ac:picMkLst>
            <pc:docMk/>
            <pc:sldMk cId="130052781" sldId="308"/>
            <ac:picMk id="9" creationId="{DE27EFF8-A72F-2AE7-1601-2ED4DB00DC8A}"/>
          </ac:picMkLst>
        </pc:picChg>
      </pc:sldChg>
      <pc:sldChg chg="addSp delSp modSp mod">
        <pc:chgData name="MOHAN RAJ" userId="236300f4cf97a1ed" providerId="LiveId" clId="{339FD767-3F2B-4B24-BFB3-523AB10F7B08}" dt="2023-03-20T18:52:35.126" v="16371" actId="5793"/>
        <pc:sldMkLst>
          <pc:docMk/>
          <pc:sldMk cId="2498034938" sldId="309"/>
        </pc:sldMkLst>
        <pc:spChg chg="del mod">
          <ac:chgData name="MOHAN RAJ" userId="236300f4cf97a1ed" providerId="LiveId" clId="{339FD767-3F2B-4B24-BFB3-523AB10F7B08}" dt="2023-03-20T15:58:53.598" v="14878"/>
          <ac:spMkLst>
            <pc:docMk/>
            <pc:sldMk cId="2498034938" sldId="309"/>
            <ac:spMk id="3" creationId="{A91367BE-9B2C-D042-CFE0-AAA10C5A5115}"/>
          </ac:spMkLst>
        </pc:spChg>
        <pc:spChg chg="add mod">
          <ac:chgData name="MOHAN RAJ" userId="236300f4cf97a1ed" providerId="LiveId" clId="{339FD767-3F2B-4B24-BFB3-523AB10F7B08}" dt="2023-03-20T18:52:35.126" v="16371" actId="5793"/>
          <ac:spMkLst>
            <pc:docMk/>
            <pc:sldMk cId="2498034938" sldId="309"/>
            <ac:spMk id="4" creationId="{D2A349B2-7471-08EA-7B18-BFB047A0CAB5}"/>
          </ac:spMkLst>
        </pc:spChg>
      </pc:sldChg>
      <pc:sldChg chg="addSp delSp modSp add mod">
        <pc:chgData name="MOHAN RAJ" userId="236300f4cf97a1ed" providerId="LiveId" clId="{339FD767-3F2B-4B24-BFB3-523AB10F7B08}" dt="2023-03-07T07:04:50.204" v="5355"/>
        <pc:sldMkLst>
          <pc:docMk/>
          <pc:sldMk cId="1008938648" sldId="311"/>
        </pc:sldMkLst>
        <pc:graphicFrameChg chg="add del mod modGraphic">
          <ac:chgData name="MOHAN RAJ" userId="236300f4cf97a1ed" providerId="LiveId" clId="{339FD767-3F2B-4B24-BFB3-523AB10F7B08}" dt="2023-03-07T07:04:50.204" v="5355"/>
          <ac:graphicFrameMkLst>
            <pc:docMk/>
            <pc:sldMk cId="1008938648" sldId="311"/>
            <ac:graphicFrameMk id="2" creationId="{BB7566E3-30EC-BD0D-2AE1-C30D09AC3A49}"/>
          </ac:graphicFrameMkLst>
        </pc:graphicFrameChg>
      </pc:sldChg>
      <pc:sldChg chg="addSp delSp modSp add mod">
        <pc:chgData name="MOHAN RAJ" userId="236300f4cf97a1ed" providerId="LiveId" clId="{339FD767-3F2B-4B24-BFB3-523AB10F7B08}" dt="2023-03-07T07:05:24.714" v="5456"/>
        <pc:sldMkLst>
          <pc:docMk/>
          <pc:sldMk cId="294950346" sldId="312"/>
        </pc:sldMkLst>
        <pc:graphicFrameChg chg="add del mod modGraphic">
          <ac:chgData name="MOHAN RAJ" userId="236300f4cf97a1ed" providerId="LiveId" clId="{339FD767-3F2B-4B24-BFB3-523AB10F7B08}" dt="2023-03-07T07:05:24.714" v="5456"/>
          <ac:graphicFrameMkLst>
            <pc:docMk/>
            <pc:sldMk cId="294950346" sldId="312"/>
            <ac:graphicFrameMk id="2" creationId="{BB7566E3-30EC-BD0D-2AE1-C30D09AC3A49}"/>
          </ac:graphicFrameMkLst>
        </pc:graphicFrameChg>
      </pc:sldChg>
      <pc:sldChg chg="modSp add del mod">
        <pc:chgData name="MOHAN RAJ" userId="236300f4cf97a1ed" providerId="LiveId" clId="{339FD767-3F2B-4B24-BFB3-523AB10F7B08}" dt="2023-03-20T15:43:06.226" v="14803" actId="2696"/>
        <pc:sldMkLst>
          <pc:docMk/>
          <pc:sldMk cId="2650085973" sldId="313"/>
        </pc:sldMkLst>
        <pc:spChg chg="mod">
          <ac:chgData name="MOHAN RAJ" userId="236300f4cf97a1ed" providerId="LiveId" clId="{339FD767-3F2B-4B24-BFB3-523AB10F7B08}" dt="2023-03-20T15:42:12.279" v="14788" actId="21"/>
          <ac:spMkLst>
            <pc:docMk/>
            <pc:sldMk cId="2650085973" sldId="313"/>
            <ac:spMk id="2" creationId="{37E35CB2-D1BC-E7B8-16E4-FB493AB744EB}"/>
          </ac:spMkLst>
        </pc:spChg>
      </pc:sldChg>
      <pc:sldChg chg="modSp add mod">
        <pc:chgData name="MOHAN RAJ" userId="236300f4cf97a1ed" providerId="LiveId" clId="{339FD767-3F2B-4B24-BFB3-523AB10F7B08}" dt="2023-03-20T15:43:01.225" v="14802" actId="20577"/>
        <pc:sldMkLst>
          <pc:docMk/>
          <pc:sldMk cId="1783620654" sldId="314"/>
        </pc:sldMkLst>
        <pc:spChg chg="mod">
          <ac:chgData name="MOHAN RAJ" userId="236300f4cf97a1ed" providerId="LiveId" clId="{339FD767-3F2B-4B24-BFB3-523AB10F7B08}" dt="2023-03-20T15:43:01.225" v="14802" actId="20577"/>
          <ac:spMkLst>
            <pc:docMk/>
            <pc:sldMk cId="1783620654" sldId="314"/>
            <ac:spMk id="2" creationId="{37E35CB2-D1BC-E7B8-16E4-FB493AB744EB}"/>
          </ac:spMkLst>
        </pc:spChg>
      </pc:sldChg>
      <pc:sldChg chg="add del">
        <pc:chgData name="MOHAN RAJ" userId="236300f4cf97a1ed" providerId="LiveId" clId="{339FD767-3F2B-4B24-BFB3-523AB10F7B08}" dt="2023-03-07T09:23:49.285" v="8703" actId="2890"/>
        <pc:sldMkLst>
          <pc:docMk/>
          <pc:sldMk cId="2258377350" sldId="314"/>
        </pc:sldMkLst>
      </pc:sldChg>
      <pc:sldChg chg="addSp delSp modSp add mod">
        <pc:chgData name="MOHAN RAJ" userId="236300f4cf97a1ed" providerId="LiveId" clId="{339FD767-3F2B-4B24-BFB3-523AB10F7B08}" dt="2023-03-07T10:52:14.082" v="10147" actId="14100"/>
        <pc:sldMkLst>
          <pc:docMk/>
          <pc:sldMk cId="665435511" sldId="315"/>
        </pc:sldMkLst>
        <pc:spChg chg="add mod">
          <ac:chgData name="MOHAN RAJ" userId="236300f4cf97a1ed" providerId="LiveId" clId="{339FD767-3F2B-4B24-BFB3-523AB10F7B08}" dt="2023-03-07T10:52:00.486" v="10145" actId="20577"/>
          <ac:spMkLst>
            <pc:docMk/>
            <pc:sldMk cId="665435511" sldId="315"/>
            <ac:spMk id="11" creationId="{6559266E-8AB1-D2B8-44C3-51A428CBE596}"/>
          </ac:spMkLst>
        </pc:spChg>
        <pc:spChg chg="del mod">
          <ac:chgData name="MOHAN RAJ" userId="236300f4cf97a1ed" providerId="LiveId" clId="{339FD767-3F2B-4B24-BFB3-523AB10F7B08}" dt="2023-03-07T10:49:38.238" v="10094"/>
          <ac:spMkLst>
            <pc:docMk/>
            <pc:sldMk cId="665435511" sldId="315"/>
            <ac:spMk id="13" creationId="{20545220-D0E5-21B4-0389-FBADD9960410}"/>
          </ac:spMkLst>
        </pc:spChg>
        <pc:picChg chg="add mod">
          <ac:chgData name="MOHAN RAJ" userId="236300f4cf97a1ed" providerId="LiveId" clId="{339FD767-3F2B-4B24-BFB3-523AB10F7B08}" dt="2023-03-07T10:52:14.082" v="10147" actId="14100"/>
          <ac:picMkLst>
            <pc:docMk/>
            <pc:sldMk cId="665435511" sldId="315"/>
            <ac:picMk id="9" creationId="{5DF42A68-D49E-150A-11C1-9CBCE7EF56BC}"/>
          </ac:picMkLst>
        </pc:picChg>
        <pc:picChg chg="del">
          <ac:chgData name="MOHAN RAJ" userId="236300f4cf97a1ed" providerId="LiveId" clId="{339FD767-3F2B-4B24-BFB3-523AB10F7B08}" dt="2023-03-07T10:49:27.489" v="10090" actId="478"/>
          <ac:picMkLst>
            <pc:docMk/>
            <pc:sldMk cId="665435511" sldId="315"/>
            <ac:picMk id="12" creationId="{499042DF-E893-AC92-96C0-5B60DBCA50CE}"/>
          </ac:picMkLst>
        </pc:picChg>
      </pc:sldChg>
      <pc:sldChg chg="addSp delSp modSp add mod">
        <pc:chgData name="MOHAN RAJ" userId="236300f4cf97a1ed" providerId="LiveId" clId="{339FD767-3F2B-4B24-BFB3-523AB10F7B08}" dt="2023-03-16T12:42:41.349" v="10156" actId="1076"/>
        <pc:sldMkLst>
          <pc:docMk/>
          <pc:sldMk cId="1079353062" sldId="316"/>
        </pc:sldMkLst>
        <pc:spChg chg="del">
          <ac:chgData name="MOHAN RAJ" userId="236300f4cf97a1ed" providerId="LiveId" clId="{339FD767-3F2B-4B24-BFB3-523AB10F7B08}" dt="2023-03-16T12:42:23.595" v="10154" actId="478"/>
          <ac:spMkLst>
            <pc:docMk/>
            <pc:sldMk cId="1079353062" sldId="316"/>
            <ac:spMk id="10" creationId="{AD31F09F-438C-E71F-65AE-5208C9E0C044}"/>
          </ac:spMkLst>
        </pc:spChg>
        <pc:spChg chg="del mod">
          <ac:chgData name="MOHAN RAJ" userId="236300f4cf97a1ed" providerId="LiveId" clId="{339FD767-3F2B-4B24-BFB3-523AB10F7B08}" dt="2023-03-16T12:42:17.657" v="10152" actId="478"/>
          <ac:spMkLst>
            <pc:docMk/>
            <pc:sldMk cId="1079353062" sldId="316"/>
            <ac:spMk id="14" creationId="{0EE98FA3-E272-A114-B9C1-39DB141AFCA3}"/>
          </ac:spMkLst>
        </pc:spChg>
        <pc:picChg chg="add mod">
          <ac:chgData name="MOHAN RAJ" userId="236300f4cf97a1ed" providerId="LiveId" clId="{339FD767-3F2B-4B24-BFB3-523AB10F7B08}" dt="2023-03-16T12:42:41.349" v="10156" actId="1076"/>
          <ac:picMkLst>
            <pc:docMk/>
            <pc:sldMk cId="1079353062" sldId="316"/>
            <ac:picMk id="5" creationId="{928894B7-1F80-4091-3547-E75329F0B914}"/>
          </ac:picMkLst>
        </pc:picChg>
        <pc:picChg chg="del">
          <ac:chgData name="MOHAN RAJ" userId="236300f4cf97a1ed" providerId="LiveId" clId="{339FD767-3F2B-4B24-BFB3-523AB10F7B08}" dt="2023-03-16T12:42:20.594" v="10153" actId="478"/>
          <ac:picMkLst>
            <pc:docMk/>
            <pc:sldMk cId="1079353062" sldId="316"/>
            <ac:picMk id="7" creationId="{8498B706-8944-8967-4DFC-F76EBDE11831}"/>
          </ac:picMkLst>
        </pc:picChg>
        <pc:picChg chg="del">
          <ac:chgData name="MOHAN RAJ" userId="236300f4cf97a1ed" providerId="LiveId" clId="{339FD767-3F2B-4B24-BFB3-523AB10F7B08}" dt="2023-03-16T12:42:12.685" v="10149" actId="478"/>
          <ac:picMkLst>
            <pc:docMk/>
            <pc:sldMk cId="1079353062" sldId="316"/>
            <ac:picMk id="13" creationId="{92A519D9-C110-ADBD-5AFA-FE08B9571559}"/>
          </ac:picMkLst>
        </pc:picChg>
      </pc:sldChg>
      <pc:sldChg chg="addSp delSp modSp add del mod">
        <pc:chgData name="MOHAN RAJ" userId="236300f4cf97a1ed" providerId="LiveId" clId="{339FD767-3F2B-4B24-BFB3-523AB10F7B08}" dt="2023-03-19T08:52:58.795" v="11411" actId="2890"/>
        <pc:sldMkLst>
          <pc:docMk/>
          <pc:sldMk cId="690417105" sldId="317"/>
        </pc:sldMkLst>
        <pc:spChg chg="add del mod">
          <ac:chgData name="MOHAN RAJ" userId="236300f4cf97a1ed" providerId="LiveId" clId="{339FD767-3F2B-4B24-BFB3-523AB10F7B08}" dt="2023-03-19T08:52:58.059" v="11410" actId="6549"/>
          <ac:spMkLst>
            <pc:docMk/>
            <pc:sldMk cId="690417105" sldId="317"/>
            <ac:spMk id="3" creationId="{F574664E-C9A3-797A-992B-2130A8F8AFD0}"/>
          </ac:spMkLst>
        </pc:spChg>
      </pc:sldChg>
      <pc:sldChg chg="add del">
        <pc:chgData name="MOHAN RAJ" userId="236300f4cf97a1ed" providerId="LiveId" clId="{339FD767-3F2B-4B24-BFB3-523AB10F7B08}" dt="2023-03-20T07:39:19.465" v="13451" actId="2696"/>
        <pc:sldMkLst>
          <pc:docMk/>
          <pc:sldMk cId="1476191531" sldId="317"/>
        </pc:sldMkLst>
      </pc:sldChg>
      <pc:sldChg chg="add">
        <pc:chgData name="MOHAN RAJ" userId="236300f4cf97a1ed" providerId="LiveId" clId="{339FD767-3F2B-4B24-BFB3-523AB10F7B08}" dt="2023-03-20T13:23:21.438" v="14277" actId="2890"/>
        <pc:sldMkLst>
          <pc:docMk/>
          <pc:sldMk cId="1533021226" sldId="317"/>
        </pc:sldMkLst>
      </pc:sldChg>
      <pc:sldChg chg="delSp modSp add del mod">
        <pc:chgData name="MOHAN RAJ" userId="236300f4cf97a1ed" providerId="LiveId" clId="{339FD767-3F2B-4B24-BFB3-523AB10F7B08}" dt="2023-03-19T08:55:45.172" v="12092" actId="47"/>
        <pc:sldMkLst>
          <pc:docMk/>
          <pc:sldMk cId="1746141981" sldId="317"/>
        </pc:sldMkLst>
        <pc:spChg chg="del mod">
          <ac:chgData name="MOHAN RAJ" userId="236300f4cf97a1ed" providerId="LiveId" clId="{339FD767-3F2B-4B24-BFB3-523AB10F7B08}" dt="2023-03-19T08:55:32.070" v="12086"/>
          <ac:spMkLst>
            <pc:docMk/>
            <pc:sldMk cId="1746141981" sldId="317"/>
            <ac:spMk id="3" creationId="{F574664E-C9A3-797A-992B-2130A8F8AFD0}"/>
          </ac:spMkLst>
        </pc:spChg>
      </pc:sldChg>
      <pc:sldChg chg="modSp add mod">
        <pc:chgData name="MOHAN RAJ" userId="236300f4cf97a1ed" providerId="LiveId" clId="{339FD767-3F2B-4B24-BFB3-523AB10F7B08}" dt="2023-03-20T13:34:04.476" v="14480" actId="113"/>
        <pc:sldMkLst>
          <pc:docMk/>
          <pc:sldMk cId="3355908421" sldId="318"/>
        </pc:sldMkLst>
        <pc:spChg chg="mod">
          <ac:chgData name="MOHAN RAJ" userId="236300f4cf97a1ed" providerId="LiveId" clId="{339FD767-3F2B-4B24-BFB3-523AB10F7B08}" dt="2023-03-20T13:34:04.476" v="14480" actId="113"/>
          <ac:spMkLst>
            <pc:docMk/>
            <pc:sldMk cId="3355908421" sldId="318"/>
            <ac:spMk id="4" creationId="{27B2D5D5-B010-6729-0A2E-5B809DD7398B}"/>
          </ac:spMkLst>
        </pc:spChg>
      </pc:sldChg>
      <pc:sldChg chg="modSp add mod">
        <pc:chgData name="MOHAN RAJ" userId="236300f4cf97a1ed" providerId="LiveId" clId="{339FD767-3F2B-4B24-BFB3-523AB10F7B08}" dt="2023-03-20T13:43:10.424" v="14705" actId="5793"/>
        <pc:sldMkLst>
          <pc:docMk/>
          <pc:sldMk cId="3607496406" sldId="319"/>
        </pc:sldMkLst>
        <pc:spChg chg="mod">
          <ac:chgData name="MOHAN RAJ" userId="236300f4cf97a1ed" providerId="LiveId" clId="{339FD767-3F2B-4B24-BFB3-523AB10F7B08}" dt="2023-03-20T13:43:10.424" v="14705" actId="5793"/>
          <ac:spMkLst>
            <pc:docMk/>
            <pc:sldMk cId="3607496406" sldId="319"/>
            <ac:spMk id="4" creationId="{27B2D5D5-B010-6729-0A2E-5B809DD7398B}"/>
          </ac:spMkLst>
        </pc:spChg>
      </pc:sldChg>
      <pc:sldChg chg="modSp add mod">
        <pc:chgData name="MOHAN RAJ" userId="236300f4cf97a1ed" providerId="LiveId" clId="{339FD767-3F2B-4B24-BFB3-523AB10F7B08}" dt="2023-03-20T13:49:35.382" v="14773" actId="5793"/>
        <pc:sldMkLst>
          <pc:docMk/>
          <pc:sldMk cId="3407793838" sldId="320"/>
        </pc:sldMkLst>
        <pc:spChg chg="mod">
          <ac:chgData name="MOHAN RAJ" userId="236300f4cf97a1ed" providerId="LiveId" clId="{339FD767-3F2B-4B24-BFB3-523AB10F7B08}" dt="2023-03-20T13:49:35.382" v="14773" actId="5793"/>
          <ac:spMkLst>
            <pc:docMk/>
            <pc:sldMk cId="3407793838" sldId="320"/>
            <ac:spMk id="4" creationId="{27B2D5D5-B010-6729-0A2E-5B809DD7398B}"/>
          </ac:spMkLst>
        </pc:spChg>
      </pc:sldChg>
      <pc:sldChg chg="add">
        <pc:chgData name="MOHAN RAJ" userId="236300f4cf97a1ed" providerId="LiveId" clId="{339FD767-3F2B-4B24-BFB3-523AB10F7B08}" dt="2023-03-20T18:01:48.630" v="15556" actId="2890"/>
        <pc:sldMkLst>
          <pc:docMk/>
          <pc:sldMk cId="731738002" sldId="321"/>
        </pc:sldMkLst>
      </pc:sldChg>
    </pc:docChg>
  </pc:docChgLst>
  <pc:docChgLst>
    <pc:chgData name="MOHAN RAJ" userId="236300f4cf97a1ed" providerId="LiveId" clId="{D3C1C9C7-5118-4E4B-AA21-CF707BB98B14}"/>
    <pc:docChg chg="undo custSel addSld delSld modSld sldOrd">
      <pc:chgData name="MOHAN RAJ" userId="236300f4cf97a1ed" providerId="LiveId" clId="{D3C1C9C7-5118-4E4B-AA21-CF707BB98B14}" dt="2023-03-06T07:24:14.024" v="2630"/>
      <pc:docMkLst>
        <pc:docMk/>
      </pc:docMkLst>
      <pc:sldChg chg="addSp delSp modSp mod">
        <pc:chgData name="MOHAN RAJ" userId="236300f4cf97a1ed" providerId="LiveId" clId="{D3C1C9C7-5118-4E4B-AA21-CF707BB98B14}" dt="2023-03-06T06:33:47.215" v="2615" actId="12385"/>
        <pc:sldMkLst>
          <pc:docMk/>
          <pc:sldMk cId="0" sldId="260"/>
        </pc:sldMkLst>
        <pc:graphicFrameChg chg="add del">
          <ac:chgData name="MOHAN RAJ" userId="236300f4cf97a1ed" providerId="LiveId" clId="{D3C1C9C7-5118-4E4B-AA21-CF707BB98B14}" dt="2023-03-06T06:17:49.349" v="1853" actId="3680"/>
          <ac:graphicFrameMkLst>
            <pc:docMk/>
            <pc:sldMk cId="0" sldId="260"/>
            <ac:graphicFrameMk id="2" creationId="{FF647767-8D06-172D-6E3C-BBD42447569D}"/>
          </ac:graphicFrameMkLst>
        </pc:graphicFrameChg>
        <pc:graphicFrameChg chg="add del mod modGraphic">
          <ac:chgData name="MOHAN RAJ" userId="236300f4cf97a1ed" providerId="LiveId" clId="{D3C1C9C7-5118-4E4B-AA21-CF707BB98B14}" dt="2023-03-06T06:19:04.735" v="1861" actId="3680"/>
          <ac:graphicFrameMkLst>
            <pc:docMk/>
            <pc:sldMk cId="0" sldId="260"/>
            <ac:graphicFrameMk id="3" creationId="{4B4C8C6A-6B6E-2A68-56E8-18BB39A4BA7A}"/>
          </ac:graphicFrameMkLst>
        </pc:graphicFrameChg>
        <pc:graphicFrameChg chg="add del modGraphic">
          <ac:chgData name="MOHAN RAJ" userId="236300f4cf97a1ed" providerId="LiveId" clId="{D3C1C9C7-5118-4E4B-AA21-CF707BB98B14}" dt="2023-03-06T06:19:47.942" v="1865" actId="3680"/>
          <ac:graphicFrameMkLst>
            <pc:docMk/>
            <pc:sldMk cId="0" sldId="260"/>
            <ac:graphicFrameMk id="4" creationId="{9CD5D654-3F70-A25A-8D8E-F78C41F371A3}"/>
          </ac:graphicFrameMkLst>
        </pc:graphicFrameChg>
        <pc:graphicFrameChg chg="add mod modGraphic">
          <ac:chgData name="MOHAN RAJ" userId="236300f4cf97a1ed" providerId="LiveId" clId="{D3C1C9C7-5118-4E4B-AA21-CF707BB98B14}" dt="2023-03-06T06:33:47.215" v="2615" actId="12385"/>
          <ac:graphicFrameMkLst>
            <pc:docMk/>
            <pc:sldMk cId="0" sldId="260"/>
            <ac:graphicFrameMk id="5" creationId="{C2A2AD14-9F7E-4D76-5298-97A9006D454E}"/>
          </ac:graphicFrameMkLst>
        </pc:graphicFrameChg>
      </pc:sldChg>
      <pc:sldChg chg="ord">
        <pc:chgData name="MOHAN RAJ" userId="236300f4cf97a1ed" providerId="LiveId" clId="{D3C1C9C7-5118-4E4B-AA21-CF707BB98B14}" dt="2023-03-06T06:22:46.036" v="1977"/>
        <pc:sldMkLst>
          <pc:docMk/>
          <pc:sldMk cId="0" sldId="262"/>
        </pc:sldMkLst>
      </pc:sldChg>
      <pc:sldChg chg="modSp mod">
        <pc:chgData name="MOHAN RAJ" userId="236300f4cf97a1ed" providerId="LiveId" clId="{D3C1C9C7-5118-4E4B-AA21-CF707BB98B14}" dt="2023-03-06T04:50:07.822" v="79" actId="207"/>
        <pc:sldMkLst>
          <pc:docMk/>
          <pc:sldMk cId="0" sldId="263"/>
        </pc:sldMkLst>
        <pc:spChg chg="mod">
          <ac:chgData name="MOHAN RAJ" userId="236300f4cf97a1ed" providerId="LiveId" clId="{D3C1C9C7-5118-4E4B-AA21-CF707BB98B14}" dt="2023-03-06T04:49:07.719" v="73" actId="20577"/>
          <ac:spMkLst>
            <pc:docMk/>
            <pc:sldMk cId="0" sldId="263"/>
            <ac:spMk id="167" creationId="{00000000-0000-0000-0000-000000000000}"/>
          </ac:spMkLst>
        </pc:spChg>
        <pc:spChg chg="mod">
          <ac:chgData name="MOHAN RAJ" userId="236300f4cf97a1ed" providerId="LiveId" clId="{D3C1C9C7-5118-4E4B-AA21-CF707BB98B14}" dt="2023-03-06T04:50:07.822" v="79" actId="207"/>
          <ac:spMkLst>
            <pc:docMk/>
            <pc:sldMk cId="0" sldId="263"/>
            <ac:spMk id="169" creationId="{00000000-0000-0000-0000-000000000000}"/>
          </ac:spMkLst>
        </pc:spChg>
        <pc:spChg chg="mod">
          <ac:chgData name="MOHAN RAJ" userId="236300f4cf97a1ed" providerId="LiveId" clId="{D3C1C9C7-5118-4E4B-AA21-CF707BB98B14}" dt="2023-03-06T04:50:02.992" v="78" actId="207"/>
          <ac:spMkLst>
            <pc:docMk/>
            <pc:sldMk cId="0" sldId="263"/>
            <ac:spMk id="171" creationId="{00000000-0000-0000-0000-000000000000}"/>
          </ac:spMkLst>
        </pc:spChg>
      </pc:sldChg>
      <pc:sldChg chg="modSp mod">
        <pc:chgData name="MOHAN RAJ" userId="236300f4cf97a1ed" providerId="LiveId" clId="{D3C1C9C7-5118-4E4B-AA21-CF707BB98B14}" dt="2023-03-06T04:49:29.704" v="74" actId="207"/>
        <pc:sldMkLst>
          <pc:docMk/>
          <pc:sldMk cId="0" sldId="264"/>
        </pc:sldMkLst>
        <pc:spChg chg="mod">
          <ac:chgData name="MOHAN RAJ" userId="236300f4cf97a1ed" providerId="LiveId" clId="{D3C1C9C7-5118-4E4B-AA21-CF707BB98B14}" dt="2023-03-06T04:49:29.704" v="74" actId="207"/>
          <ac:spMkLst>
            <pc:docMk/>
            <pc:sldMk cId="0" sldId="264"/>
            <ac:spMk id="3" creationId="{F574664E-C9A3-797A-992B-2130A8F8AFD0}"/>
          </ac:spMkLst>
        </pc:spChg>
      </pc:sldChg>
      <pc:sldChg chg="modSp mod">
        <pc:chgData name="MOHAN RAJ" userId="236300f4cf97a1ed" providerId="LiveId" clId="{D3C1C9C7-5118-4E4B-AA21-CF707BB98B14}" dt="2023-03-06T04:49:54.741" v="77" actId="207"/>
        <pc:sldMkLst>
          <pc:docMk/>
          <pc:sldMk cId="0" sldId="265"/>
        </pc:sldMkLst>
        <pc:spChg chg="mod">
          <ac:chgData name="MOHAN RAJ" userId="236300f4cf97a1ed" providerId="LiveId" clId="{D3C1C9C7-5118-4E4B-AA21-CF707BB98B14}" dt="2023-03-06T04:49:54.741" v="77" actId="207"/>
          <ac:spMkLst>
            <pc:docMk/>
            <pc:sldMk cId="0" sldId="265"/>
            <ac:spMk id="3" creationId="{5C5B3CA3-7E13-97D3-8F92-6EAFA36E5883}"/>
          </ac:spMkLst>
        </pc:spChg>
      </pc:sldChg>
      <pc:sldChg chg="addSp delSp modSp">
        <pc:chgData name="MOHAN RAJ" userId="236300f4cf97a1ed" providerId="LiveId" clId="{D3C1C9C7-5118-4E4B-AA21-CF707BB98B14}" dt="2023-03-06T07:24:14.024" v="2630"/>
        <pc:sldMkLst>
          <pc:docMk/>
          <pc:sldMk cId="0" sldId="266"/>
        </pc:sldMkLst>
        <pc:picChg chg="add mod">
          <ac:chgData name="MOHAN RAJ" userId="236300f4cf97a1ed" providerId="LiveId" clId="{D3C1C9C7-5118-4E4B-AA21-CF707BB98B14}" dt="2023-03-06T07:24:14.024" v="2630"/>
          <ac:picMkLst>
            <pc:docMk/>
            <pc:sldMk cId="0" sldId="266"/>
            <ac:picMk id="2" creationId="{650AC8C8-F301-8CDE-C4C2-EB46B293A950}"/>
          </ac:picMkLst>
        </pc:picChg>
        <pc:picChg chg="add del mod">
          <ac:chgData name="MOHAN RAJ" userId="236300f4cf97a1ed" providerId="LiveId" clId="{D3C1C9C7-5118-4E4B-AA21-CF707BB98B14}" dt="2023-03-06T07:20:58.365" v="2629" actId="478"/>
          <ac:picMkLst>
            <pc:docMk/>
            <pc:sldMk cId="0" sldId="266"/>
            <ac:picMk id="1026" creationId="{EA335746-3BAA-0105-43B2-5872A684A415}"/>
          </ac:picMkLst>
        </pc:picChg>
      </pc:sldChg>
      <pc:sldChg chg="modSp mod">
        <pc:chgData name="MOHAN RAJ" userId="236300f4cf97a1ed" providerId="LiveId" clId="{D3C1C9C7-5118-4E4B-AA21-CF707BB98B14}" dt="2023-03-06T05:59:25.923" v="1851" actId="207"/>
        <pc:sldMkLst>
          <pc:docMk/>
          <pc:sldMk cId="0" sldId="273"/>
        </pc:sldMkLst>
        <pc:spChg chg="mod">
          <ac:chgData name="MOHAN RAJ" userId="236300f4cf97a1ed" providerId="LiveId" clId="{D3C1C9C7-5118-4E4B-AA21-CF707BB98B14}" dt="2023-03-06T05:59:25.923" v="1851" actId="207"/>
          <ac:spMkLst>
            <pc:docMk/>
            <pc:sldMk cId="0" sldId="273"/>
            <ac:spMk id="3" creationId="{4699A627-CF5E-F8BD-26FC-D637EE78036C}"/>
          </ac:spMkLst>
        </pc:spChg>
      </pc:sldChg>
      <pc:sldChg chg="modSp mod">
        <pc:chgData name="MOHAN RAJ" userId="236300f4cf97a1ed" providerId="LiveId" clId="{D3C1C9C7-5118-4E4B-AA21-CF707BB98B14}" dt="2023-03-06T05:59:12.952" v="1850" actId="207"/>
        <pc:sldMkLst>
          <pc:docMk/>
          <pc:sldMk cId="0" sldId="275"/>
        </pc:sldMkLst>
        <pc:spChg chg="mod">
          <ac:chgData name="MOHAN RAJ" userId="236300f4cf97a1ed" providerId="LiveId" clId="{D3C1C9C7-5118-4E4B-AA21-CF707BB98B14}" dt="2023-03-06T05:59:12.952" v="1850" actId="207"/>
          <ac:spMkLst>
            <pc:docMk/>
            <pc:sldMk cId="0" sldId="275"/>
            <ac:spMk id="3" creationId="{A982D705-A2A7-4124-1AEF-FC5A0E6CF7D0}"/>
          </ac:spMkLst>
        </pc:spChg>
      </pc:sldChg>
      <pc:sldChg chg="modSp mod">
        <pc:chgData name="MOHAN RAJ" userId="236300f4cf97a1ed" providerId="LiveId" clId="{D3C1C9C7-5118-4E4B-AA21-CF707BB98B14}" dt="2023-03-06T05:58:49.419" v="1848" actId="207"/>
        <pc:sldMkLst>
          <pc:docMk/>
          <pc:sldMk cId="0" sldId="276"/>
        </pc:sldMkLst>
        <pc:spChg chg="mod">
          <ac:chgData name="MOHAN RAJ" userId="236300f4cf97a1ed" providerId="LiveId" clId="{D3C1C9C7-5118-4E4B-AA21-CF707BB98B14}" dt="2023-03-06T05:58:49.419" v="1848" actId="207"/>
          <ac:spMkLst>
            <pc:docMk/>
            <pc:sldMk cId="0" sldId="276"/>
            <ac:spMk id="3" creationId="{14B38483-8667-6F3A-1EA0-0CD13B84300D}"/>
          </ac:spMkLst>
        </pc:spChg>
      </pc:sldChg>
      <pc:sldChg chg="modSp mod">
        <pc:chgData name="MOHAN RAJ" userId="236300f4cf97a1ed" providerId="LiveId" clId="{D3C1C9C7-5118-4E4B-AA21-CF707BB98B14}" dt="2023-03-06T05:25:24.852" v="640" actId="255"/>
        <pc:sldMkLst>
          <pc:docMk/>
          <pc:sldMk cId="0" sldId="288"/>
        </pc:sldMkLst>
        <pc:spChg chg="mod">
          <ac:chgData name="MOHAN RAJ" userId="236300f4cf97a1ed" providerId="LiveId" clId="{D3C1C9C7-5118-4E4B-AA21-CF707BB98B14}" dt="2023-03-06T05:25:24.852" v="640" actId="255"/>
          <ac:spMkLst>
            <pc:docMk/>
            <pc:sldMk cId="0" sldId="288"/>
            <ac:spMk id="3" creationId="{5CE33822-5F05-C8E6-0432-6997D5D765CD}"/>
          </ac:spMkLst>
        </pc:spChg>
      </pc:sldChg>
      <pc:sldChg chg="addSp modSp mod">
        <pc:chgData name="MOHAN RAJ" userId="236300f4cf97a1ed" providerId="LiveId" clId="{D3C1C9C7-5118-4E4B-AA21-CF707BB98B14}" dt="2023-03-06T05:00:58.688" v="337" actId="207"/>
        <pc:sldMkLst>
          <pc:docMk/>
          <pc:sldMk cId="0" sldId="289"/>
        </pc:sldMkLst>
        <pc:spChg chg="add mod">
          <ac:chgData name="MOHAN RAJ" userId="236300f4cf97a1ed" providerId="LiveId" clId="{D3C1C9C7-5118-4E4B-AA21-CF707BB98B14}" dt="2023-03-06T05:00:58.688" v="337" actId="207"/>
          <ac:spMkLst>
            <pc:docMk/>
            <pc:sldMk cId="0" sldId="289"/>
            <ac:spMk id="3" creationId="{9A9DA812-8455-1191-0055-C13D983C1A61}"/>
          </ac:spMkLst>
        </pc:spChg>
      </pc:sldChg>
      <pc:sldChg chg="addSp modSp mod">
        <pc:chgData name="MOHAN RAJ" userId="236300f4cf97a1ed" providerId="LiveId" clId="{D3C1C9C7-5118-4E4B-AA21-CF707BB98B14}" dt="2023-03-06T05:13:45.337" v="347" actId="14100"/>
        <pc:sldMkLst>
          <pc:docMk/>
          <pc:sldMk cId="0" sldId="290"/>
        </pc:sldMkLst>
        <pc:picChg chg="add mod">
          <ac:chgData name="MOHAN RAJ" userId="236300f4cf97a1ed" providerId="LiveId" clId="{D3C1C9C7-5118-4E4B-AA21-CF707BB98B14}" dt="2023-03-06T05:13:45.337" v="347" actId="14100"/>
          <ac:picMkLst>
            <pc:docMk/>
            <pc:sldMk cId="0" sldId="290"/>
            <ac:picMk id="3" creationId="{3C20EFEF-30A1-C955-DFC9-34F5F5804E99}"/>
          </ac:picMkLst>
        </pc:picChg>
      </pc:sldChg>
      <pc:sldChg chg="del">
        <pc:chgData name="MOHAN RAJ" userId="236300f4cf97a1ed" providerId="LiveId" clId="{D3C1C9C7-5118-4E4B-AA21-CF707BB98B14}" dt="2023-03-06T05:02:01.411" v="338" actId="2696"/>
        <pc:sldMkLst>
          <pc:docMk/>
          <pc:sldMk cId="0" sldId="291"/>
        </pc:sldMkLst>
      </pc:sldChg>
      <pc:sldChg chg="del">
        <pc:chgData name="MOHAN RAJ" userId="236300f4cf97a1ed" providerId="LiveId" clId="{D3C1C9C7-5118-4E4B-AA21-CF707BB98B14}" dt="2023-03-06T05:02:06.413" v="339" actId="2696"/>
        <pc:sldMkLst>
          <pc:docMk/>
          <pc:sldMk cId="0" sldId="293"/>
        </pc:sldMkLst>
      </pc:sldChg>
      <pc:sldChg chg="modSp mod">
        <pc:chgData name="MOHAN RAJ" userId="236300f4cf97a1ed" providerId="LiveId" clId="{D3C1C9C7-5118-4E4B-AA21-CF707BB98B14}" dt="2023-03-06T05:57:33.975" v="1846" actId="12"/>
        <pc:sldMkLst>
          <pc:docMk/>
          <pc:sldMk cId="0" sldId="294"/>
        </pc:sldMkLst>
        <pc:spChg chg="mod">
          <ac:chgData name="MOHAN RAJ" userId="236300f4cf97a1ed" providerId="LiveId" clId="{D3C1C9C7-5118-4E4B-AA21-CF707BB98B14}" dt="2023-03-06T05:57:33.975" v="1846" actId="12"/>
          <ac:spMkLst>
            <pc:docMk/>
            <pc:sldMk cId="0" sldId="294"/>
            <ac:spMk id="4" creationId="{303DFD88-5EA3-70C9-87AD-21A23E6A683E}"/>
          </ac:spMkLst>
        </pc:spChg>
      </pc:sldChg>
      <pc:sldChg chg="del">
        <pc:chgData name="MOHAN RAJ" userId="236300f4cf97a1ed" providerId="LiveId" clId="{D3C1C9C7-5118-4E4B-AA21-CF707BB98B14}" dt="2023-03-06T05:56:23.286" v="1832" actId="2696"/>
        <pc:sldMkLst>
          <pc:docMk/>
          <pc:sldMk cId="0" sldId="295"/>
        </pc:sldMkLst>
      </pc:sldChg>
      <pc:sldChg chg="modSp mod">
        <pc:chgData name="MOHAN RAJ" userId="236300f4cf97a1ed" providerId="LiveId" clId="{D3C1C9C7-5118-4E4B-AA21-CF707BB98B14}" dt="2023-03-06T04:49:46.503" v="76" actId="207"/>
        <pc:sldMkLst>
          <pc:docMk/>
          <pc:sldMk cId="2751988941" sldId="298"/>
        </pc:sldMkLst>
        <pc:spChg chg="mod">
          <ac:chgData name="MOHAN RAJ" userId="236300f4cf97a1ed" providerId="LiveId" clId="{D3C1C9C7-5118-4E4B-AA21-CF707BB98B14}" dt="2023-03-06T04:49:46.503" v="76" actId="207"/>
          <ac:spMkLst>
            <pc:docMk/>
            <pc:sldMk cId="2751988941" sldId="298"/>
            <ac:spMk id="3" creationId="{F574664E-C9A3-797A-992B-2130A8F8AFD0}"/>
          </ac:spMkLst>
        </pc:spChg>
      </pc:sldChg>
      <pc:sldChg chg="modSp add mod">
        <pc:chgData name="MOHAN RAJ" userId="236300f4cf97a1ed" providerId="LiveId" clId="{D3C1C9C7-5118-4E4B-AA21-CF707BB98B14}" dt="2023-03-06T05:57:52.396" v="1847" actId="207"/>
        <pc:sldMkLst>
          <pc:docMk/>
          <pc:sldMk cId="2498034938" sldId="309"/>
        </pc:sldMkLst>
        <pc:spChg chg="mod">
          <ac:chgData name="MOHAN RAJ" userId="236300f4cf97a1ed" providerId="LiveId" clId="{D3C1C9C7-5118-4E4B-AA21-CF707BB98B14}" dt="2023-03-06T05:57:52.396" v="1847" actId="207"/>
          <ac:spMkLst>
            <pc:docMk/>
            <pc:sldMk cId="2498034938" sldId="309"/>
            <ac:spMk id="3" creationId="{A91367BE-9B2C-D042-CFE0-AAA10C5A5115}"/>
          </ac:spMkLst>
        </pc:spChg>
      </pc:sldChg>
      <pc:sldChg chg="modSp add mod">
        <pc:chgData name="MOHAN RAJ" userId="236300f4cf97a1ed" providerId="LiveId" clId="{D3C1C9C7-5118-4E4B-AA21-CF707BB98B14}" dt="2023-03-06T06:33:50.880" v="2616" actId="12385"/>
        <pc:sldMkLst>
          <pc:docMk/>
          <pc:sldMk cId="419854626" sldId="310"/>
        </pc:sldMkLst>
        <pc:graphicFrameChg chg="mod modGraphic">
          <ac:chgData name="MOHAN RAJ" userId="236300f4cf97a1ed" providerId="LiveId" clId="{D3C1C9C7-5118-4E4B-AA21-CF707BB98B14}" dt="2023-03-06T06:33:50.880" v="2616" actId="12385"/>
          <ac:graphicFrameMkLst>
            <pc:docMk/>
            <pc:sldMk cId="419854626" sldId="310"/>
            <ac:graphicFrameMk id="5" creationId="{C2A2AD14-9F7E-4D76-5298-97A9006D454E}"/>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5" name="Google Shape;17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4692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81" name="Google Shape;181;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3886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9167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01" name="Google Shape;20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4536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3368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234" name="Google Shape;234;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45" name="Google Shape;24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52" name="Google Shape;25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268" name="Google Shape;268;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275" name="Google Shape;275;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275" name="Google Shape;275;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18194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275" name="Google Shape;275;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03701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275" name="Google Shape;275;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87022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Piee</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
        <p:nvSpPr>
          <p:cNvPr id="282" name="Google Shape;282;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Piee</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
        <p:nvSpPr>
          <p:cNvPr id="292" name="Google Shape;292;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Piee</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
        <p:nvSpPr>
          <p:cNvPr id="312" name="Google Shape;312;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11930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Piee</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
        <p:nvSpPr>
          <p:cNvPr id="312" name="Google Shape;312;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65040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What is the role of regression in ML</a:t>
            </a:r>
            <a:endParaRPr/>
          </a:p>
          <a:p>
            <a:pPr marL="457200" marR="0" lvl="0" indent="-228600" algn="l" rtl="0">
              <a:lnSpc>
                <a:spcPct val="100000"/>
              </a:lnSpc>
              <a:spcBef>
                <a:spcPts val="0"/>
              </a:spcBef>
              <a:spcAft>
                <a:spcPts val="0"/>
              </a:spcAft>
              <a:buClr>
                <a:srgbClr val="000000"/>
              </a:buClr>
              <a:buSzPts val="1400"/>
              <a:buFont typeface="Arial"/>
              <a:buNone/>
            </a:pPr>
            <a:r>
              <a:rPr lang="en-US" sz="1200"/>
              <a:t>Is regression supervised or unsupervised?</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
        <p:nvSpPr>
          <p:cNvPr id="329" name="Google Shape;329;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What is the role of regression in ML</a:t>
            </a:r>
            <a:endParaRPr/>
          </a:p>
          <a:p>
            <a:pPr marL="457200" marR="0" lvl="0" indent="-228600" algn="l" rtl="0">
              <a:lnSpc>
                <a:spcPct val="100000"/>
              </a:lnSpc>
              <a:spcBef>
                <a:spcPts val="0"/>
              </a:spcBef>
              <a:spcAft>
                <a:spcPts val="0"/>
              </a:spcAft>
              <a:buClr>
                <a:srgbClr val="000000"/>
              </a:buClr>
              <a:buSzPts val="1400"/>
              <a:buFont typeface="Arial"/>
              <a:buNone/>
            </a:pPr>
            <a:r>
              <a:rPr lang="en-US" sz="1200"/>
              <a:t>Is regression supervised or unsupervised?</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
        <p:nvSpPr>
          <p:cNvPr id="329" name="Google Shape;329;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84627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2765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520632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192773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34224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44" name="Google Shape;144;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Why Random Forest Regression is good?</a:t>
            </a:r>
            <a:endParaRPr dirty="0"/>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A Random Forest Regression model is </a:t>
            </a:r>
            <a:r>
              <a:rPr lang="en-US" sz="1200" b="1" i="0" u="none" strike="noStrike" cap="none" dirty="0">
                <a:solidFill>
                  <a:schemeClr val="dk1"/>
                </a:solidFill>
                <a:latin typeface="Calibri"/>
                <a:ea typeface="Calibri"/>
                <a:cs typeface="Calibri"/>
                <a:sym typeface="Calibri"/>
              </a:rPr>
              <a:t>powerful and accurate</a:t>
            </a:r>
            <a:r>
              <a:rPr lang="en-US" sz="1200" b="0" i="0" u="none" strike="noStrike" cap="none" dirty="0">
                <a:solidFill>
                  <a:schemeClr val="dk1"/>
                </a:solidFill>
                <a:latin typeface="Calibri"/>
                <a:ea typeface="Calibri"/>
                <a:cs typeface="Calibri"/>
                <a:sym typeface="Calibri"/>
              </a:rPr>
              <a:t>. It usually performs great on many problems, including features with non-linear relationships</a:t>
            </a:r>
            <a:endParaRPr dirty="0"/>
          </a:p>
          <a:p>
            <a:pPr marL="457200" marR="0" lvl="0" indent="-22860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How is XGBoost different from random forest?</a:t>
            </a:r>
            <a:endParaRPr dirty="0"/>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One of the most important differences between XG Boost and Random forest is that the </a:t>
            </a:r>
            <a:r>
              <a:rPr lang="en-US" sz="1200" b="1" i="0" u="none" strike="noStrike" cap="none" dirty="0">
                <a:solidFill>
                  <a:schemeClr val="dk1"/>
                </a:solidFill>
                <a:latin typeface="Calibri"/>
                <a:ea typeface="Calibri"/>
                <a:cs typeface="Calibri"/>
                <a:sym typeface="Calibri"/>
              </a:rPr>
              <a:t>XGBoost always gives more importance to functional space when reducing the cost of a model while Random Forest tries to give more preferences to hyperparameters to optimize the model</a:t>
            </a:r>
            <a:r>
              <a:rPr lang="en-US" sz="1200" b="0" i="0" u="none" strike="noStrike" cap="none" dirty="0">
                <a:solidFill>
                  <a:schemeClr val="dk1"/>
                </a:solidFill>
                <a:latin typeface="Calibri"/>
                <a:ea typeface="Calibri"/>
                <a:cs typeface="Calibri"/>
                <a:sym typeface="Calibri"/>
              </a:rPr>
              <a:t>..</a:t>
            </a:r>
            <a:endParaRPr dirty="0"/>
          </a:p>
          <a:p>
            <a:pPr marL="457200" marR="0" lvl="0" indent="-228600" algn="l" rtl="0">
              <a:lnSpc>
                <a:spcPct val="100000"/>
              </a:lnSpc>
              <a:spcBef>
                <a:spcPts val="0"/>
              </a:spcBef>
              <a:spcAft>
                <a:spcPts val="0"/>
              </a:spcAft>
              <a:buClr>
                <a:srgbClr val="000000"/>
              </a:buClr>
              <a:buSzPts val="1400"/>
              <a:buFont typeface="Arial"/>
              <a:buNone/>
            </a:pPr>
            <a:r>
              <a:rPr lang="en-US" sz="1200" b="1" i="0" u="none" strike="noStrike" cap="none" dirty="0" err="1">
                <a:solidFill>
                  <a:schemeClr val="dk1"/>
                </a:solidFill>
                <a:latin typeface="Calibri"/>
                <a:ea typeface="Calibri"/>
                <a:cs typeface="Calibri"/>
                <a:sym typeface="Calibri"/>
              </a:rPr>
              <a:t>n_estimators</a:t>
            </a:r>
            <a:r>
              <a:rPr lang="en-US" sz="1200" b="0" i="0" u="none" strike="noStrike" cap="none" dirty="0">
                <a:solidFill>
                  <a:schemeClr val="dk1"/>
                </a:solidFill>
                <a:latin typeface="Calibri"/>
                <a:ea typeface="Calibri"/>
                <a:cs typeface="Calibri"/>
                <a:sym typeface="Calibri"/>
              </a:rPr>
              <a:t> — the number of decision trees you will be running in the model</a:t>
            </a:r>
            <a:endParaRPr dirty="0"/>
          </a:p>
        </p:txBody>
      </p:sp>
      <p:sp>
        <p:nvSpPr>
          <p:cNvPr id="348" name="Google Shape;348;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365" name="Google Shape;365;p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365" name="Google Shape;365;p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43</a:t>
            </a:fld>
            <a:endParaRPr/>
          </a:p>
        </p:txBody>
      </p:sp>
    </p:spTree>
    <p:extLst>
      <p:ext uri="{BB962C8B-B14F-4D97-AF65-F5344CB8AC3E}">
        <p14:creationId xmlns:p14="http://schemas.microsoft.com/office/powerpoint/2010/main" val="25262544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2" name="Google Shape;39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8" name="Google Shape;398;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399" name="Google Shape;399;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45</a:t>
            </a:fld>
            <a:endParaRPr/>
          </a:p>
        </p:txBody>
      </p:sp>
    </p:spTree>
    <p:extLst>
      <p:ext uri="{BB962C8B-B14F-4D97-AF65-F5344CB8AC3E}">
        <p14:creationId xmlns:p14="http://schemas.microsoft.com/office/powerpoint/2010/main" val="16090231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6" name="Google Shape;406;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07" name="Google Shape;407;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4" name="Google Shape;414;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44" name="Google Shape;144;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2588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65" name="Google Shape;16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5" name="Google Shape;17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38"/>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8"/>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8"/>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42"/>
          <p:cNvSpPr txBox="1">
            <a:spLocks noGrp="1"/>
          </p:cNvSpPr>
          <p:nvPr>
            <p:ph type="title"/>
          </p:nvPr>
        </p:nvSpPr>
        <p:spPr>
          <a:xfrm>
            <a:off x="839788"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2"/>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42"/>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2"/>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2"/>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2"/>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2"/>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2"/>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linkedin.com/in/sharat-chandra"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mohanraj-s-6a59a5142"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www.linkedin.com/in/a-a-ashwini-45a9221b9"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22.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p:nvPr/>
        </p:nvSpPr>
        <p:spPr>
          <a:xfrm>
            <a:off x="0" y="0"/>
            <a:ext cx="12192000" cy="6858000"/>
          </a:xfrm>
          <a:prstGeom prst="rect">
            <a:avLst/>
          </a:prstGeom>
          <a:solidFill>
            <a:schemeClr val="lt1"/>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98" name="Google Shape;98;p3"/>
          <p:cNvSpPr/>
          <p:nvPr/>
        </p:nvSpPr>
        <p:spPr>
          <a:xfrm>
            <a:off x="1539458" y="2857500"/>
            <a:ext cx="9503360" cy="577918"/>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91425" tIns="45675" rIns="91425" bIns="45675" anchor="ctr" anchorCtr="0">
            <a:noAutofit/>
          </a:bodyPr>
          <a:lstStyle/>
          <a:p>
            <a:pPr marL="0" lvl="0" indent="0" algn="l" rtl="0">
              <a:spcBef>
                <a:spcPts val="600"/>
              </a:spcBef>
              <a:spcAft>
                <a:spcPts val="0"/>
              </a:spcAft>
              <a:buClr>
                <a:schemeClr val="dk1"/>
              </a:buClr>
              <a:buSzPts val="1100"/>
              <a:buFont typeface="Arial"/>
              <a:buNone/>
            </a:pPr>
            <a:r>
              <a:rPr lang="en-US" sz="3300" b="1" dirty="0">
                <a:solidFill>
                  <a:schemeClr val="dk1"/>
                </a:solidFill>
              </a:rPr>
              <a:t>“Dynamic pricing of Taxi Fare”</a:t>
            </a:r>
            <a:endParaRPr sz="3300" b="1" dirty="0">
              <a:solidFill>
                <a:schemeClr val="dk1"/>
              </a:solidFill>
            </a:endParaRPr>
          </a:p>
        </p:txBody>
      </p:sp>
      <p:pic>
        <p:nvPicPr>
          <p:cNvPr id="99" name="Google Shape;99;p3"/>
          <p:cNvPicPr preferRelativeResize="0"/>
          <p:nvPr/>
        </p:nvPicPr>
        <p:blipFill rotWithShape="1">
          <a:blip r:embed="rId3">
            <a:alphaModFix/>
          </a:blip>
          <a:srcRect/>
          <a:stretch/>
        </p:blipFill>
        <p:spPr>
          <a:xfrm>
            <a:off x="9915533" y="6151968"/>
            <a:ext cx="2276467" cy="706033"/>
          </a:xfrm>
          <a:prstGeom prst="rect">
            <a:avLst/>
          </a:prstGeom>
          <a:noFill/>
          <a:ln>
            <a:noFill/>
          </a:ln>
        </p:spPr>
      </p:pic>
      <p:cxnSp>
        <p:nvCxnSpPr>
          <p:cNvPr id="100" name="Google Shape;100;p3"/>
          <p:cNvCxnSpPr/>
          <p:nvPr/>
        </p:nvCxnSpPr>
        <p:spPr>
          <a:xfrm>
            <a:off x="0" y="6464596"/>
            <a:ext cx="9597656" cy="0"/>
          </a:xfrm>
          <a:prstGeom prst="straightConnector1">
            <a:avLst/>
          </a:prstGeom>
          <a:noFill/>
          <a:ln w="9525" cap="flat" cmpd="sng">
            <a:solidFill>
              <a:srgbClr val="3E6EC2"/>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6"/>
        <p:cNvGrpSpPr/>
        <p:nvPr/>
      </p:nvGrpSpPr>
      <p:grpSpPr>
        <a:xfrm>
          <a:off x="0" y="0"/>
          <a:ext cx="0" cy="0"/>
          <a:chOff x="0" y="0"/>
          <a:chExt cx="0" cy="0"/>
        </a:xfrm>
      </p:grpSpPr>
      <p:sp>
        <p:nvSpPr>
          <p:cNvPr id="177" name="Google Shape;177;p14"/>
          <p:cNvSpPr txBox="1">
            <a:spLocks noGrp="1"/>
          </p:cNvSpPr>
          <p:nvPr>
            <p:ph type="title"/>
          </p:nvPr>
        </p:nvSpPr>
        <p:spPr>
          <a:xfrm>
            <a:off x="194992" y="192071"/>
            <a:ext cx="104601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CRISP-ML(Q) Methodology</a:t>
            </a:r>
            <a:endParaRPr sz="3200" b="1">
              <a:latin typeface="Times New Roman"/>
              <a:ea typeface="Times New Roman"/>
              <a:cs typeface="Times New Roman"/>
              <a:sym typeface="Times New Roman"/>
            </a:endParaRPr>
          </a:p>
        </p:txBody>
      </p:sp>
      <p:pic>
        <p:nvPicPr>
          <p:cNvPr id="178" name="Google Shape;178;p14"/>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F574664E-C9A3-797A-992B-2130A8F8AFD0}"/>
              </a:ext>
            </a:extLst>
          </p:cNvPr>
          <p:cNvSpPr txBox="1"/>
          <p:nvPr/>
        </p:nvSpPr>
        <p:spPr>
          <a:xfrm>
            <a:off x="272143" y="968830"/>
            <a:ext cx="11089277" cy="6619761"/>
          </a:xfrm>
          <a:prstGeom prst="rect">
            <a:avLst/>
          </a:prstGeom>
          <a:noFill/>
        </p:spPr>
        <p:txBody>
          <a:bodyPr wrap="square">
            <a:spAutoFit/>
          </a:bodyPr>
          <a:lstStyle/>
          <a:p>
            <a:pPr rtl="0" fontAlgn="base">
              <a:spcBef>
                <a:spcPts val="2900"/>
              </a:spcBef>
              <a:spcAft>
                <a:spcPts val="0"/>
              </a:spcAft>
              <a:buFont typeface="+mj-lt"/>
              <a:buAutoNum type="arabicPeriod" startAt="4"/>
            </a:pPr>
            <a:r>
              <a:rPr lang="en-US" sz="2000" b="1" i="0" u="none" strike="noStrike" dirty="0">
                <a:solidFill>
                  <a:schemeClr val="tx1"/>
                </a:solidFill>
                <a:effectLst/>
                <a:latin typeface="+mn-lt"/>
              </a:rPr>
              <a:t>Modeling:</a:t>
            </a:r>
          </a:p>
          <a:p>
            <a:pPr marL="342900" indent="-342900" rtl="0" fontAlgn="base">
              <a:spcBef>
                <a:spcPts val="0"/>
              </a:spcBef>
              <a:spcAft>
                <a:spcPts val="0"/>
              </a:spcAft>
              <a:buFont typeface="Wingdings" panose="05000000000000000000" pitchFamily="2" charset="2"/>
              <a:buChar char="Ø"/>
            </a:pPr>
            <a:r>
              <a:rPr lang="en-US" sz="2000" b="0" i="0" u="none" strike="noStrike" dirty="0">
                <a:solidFill>
                  <a:schemeClr val="tx1"/>
                </a:solidFill>
                <a:effectLst/>
                <a:latin typeface="+mn-lt"/>
              </a:rPr>
              <a:t>Used machine learning algorithm </a:t>
            </a:r>
            <a:r>
              <a:rPr lang="en-US" sz="2000" dirty="0">
                <a:solidFill>
                  <a:schemeClr val="tx1"/>
                </a:solidFill>
                <a:latin typeface="+mn-lt"/>
              </a:rPr>
              <a:t>OLS</a:t>
            </a:r>
            <a:r>
              <a:rPr lang="en-US" sz="2000" b="0" i="0" u="none" strike="noStrike" dirty="0">
                <a:solidFill>
                  <a:schemeClr val="tx1"/>
                </a:solidFill>
                <a:effectLst/>
                <a:latin typeface="+mn-lt"/>
              </a:rPr>
              <a:t>, Lasso, Ridge, Elastic net, decision tree, ANN and </a:t>
            </a:r>
            <a:r>
              <a:rPr lang="en-US" sz="2000" dirty="0">
                <a:solidFill>
                  <a:schemeClr val="tx1"/>
                </a:solidFill>
                <a:latin typeface="+mn-lt"/>
              </a:rPr>
              <a:t>compare those models</a:t>
            </a:r>
            <a:r>
              <a:rPr lang="en-US" sz="2000" b="0" i="0" u="none" strike="noStrike" dirty="0">
                <a:solidFill>
                  <a:schemeClr val="tx1"/>
                </a:solidFill>
                <a:effectLst/>
                <a:latin typeface="+mn-lt"/>
              </a:rPr>
              <a:t> to find the best </a:t>
            </a:r>
            <a:r>
              <a:rPr lang="en-US" sz="2000" dirty="0">
                <a:solidFill>
                  <a:schemeClr val="tx1"/>
                </a:solidFill>
                <a:latin typeface="+mn-lt"/>
              </a:rPr>
              <a:t>fit</a:t>
            </a:r>
            <a:r>
              <a:rPr lang="en-US" sz="2000" b="0" i="0" u="none" strike="noStrike" dirty="0">
                <a:solidFill>
                  <a:schemeClr val="tx1"/>
                </a:solidFill>
                <a:effectLst/>
                <a:latin typeface="+mn-lt"/>
              </a:rPr>
              <a:t>.</a:t>
            </a:r>
          </a:p>
          <a:p>
            <a:pPr rtl="0" fontAlgn="base">
              <a:spcBef>
                <a:spcPts val="0"/>
              </a:spcBef>
              <a:spcAft>
                <a:spcPts val="0"/>
              </a:spcAft>
            </a:pPr>
            <a:endParaRPr lang="en-US" sz="2000" b="0" i="0" u="none" strike="noStrike" dirty="0">
              <a:solidFill>
                <a:schemeClr val="tx1"/>
              </a:solidFill>
              <a:effectLst/>
              <a:latin typeface="+mn-lt"/>
            </a:endParaRPr>
          </a:p>
          <a:p>
            <a:pPr rtl="0" fontAlgn="base">
              <a:spcBef>
                <a:spcPts val="0"/>
              </a:spcBef>
              <a:spcAft>
                <a:spcPts val="0"/>
              </a:spcAft>
              <a:buFont typeface="+mj-lt"/>
              <a:buAutoNum type="arabicPeriod" startAt="5"/>
            </a:pPr>
            <a:r>
              <a:rPr lang="en-US" sz="2000" b="1" i="0" u="none" strike="noStrike" dirty="0">
                <a:solidFill>
                  <a:schemeClr val="tx1"/>
                </a:solidFill>
                <a:effectLst/>
                <a:latin typeface="+mn-lt"/>
              </a:rPr>
              <a:t>Evaluation:</a:t>
            </a:r>
          </a:p>
          <a:p>
            <a:pPr marL="342900" indent="-342900" rtl="0" fontAlgn="base">
              <a:spcBef>
                <a:spcPts val="0"/>
              </a:spcBef>
              <a:spcAft>
                <a:spcPts val="0"/>
              </a:spcAft>
              <a:buFont typeface="Wingdings" panose="05000000000000000000" pitchFamily="2" charset="2"/>
              <a:buChar char="Ø"/>
            </a:pPr>
            <a:r>
              <a:rPr lang="en-US" sz="2000" b="0" i="0" u="none" strike="noStrike" dirty="0">
                <a:solidFill>
                  <a:schemeClr val="tx1"/>
                </a:solidFill>
                <a:effectLst/>
                <a:latin typeface="+mn-lt"/>
              </a:rPr>
              <a:t>Compare model performance with existing approaches.</a:t>
            </a:r>
          </a:p>
          <a:p>
            <a:pPr marL="342900" indent="-342900" rtl="0" fontAlgn="base">
              <a:spcBef>
                <a:spcPts val="0"/>
              </a:spcBef>
              <a:spcAft>
                <a:spcPts val="0"/>
              </a:spcAft>
              <a:buFont typeface="Wingdings" panose="05000000000000000000" pitchFamily="2" charset="2"/>
              <a:buChar char="Ø"/>
            </a:pPr>
            <a:r>
              <a:rPr lang="en-US" sz="2000" dirty="0">
                <a:solidFill>
                  <a:schemeClr val="tx1"/>
                </a:solidFill>
                <a:latin typeface="+mn-lt"/>
              </a:rPr>
              <a:t>Cross validation, Hyper tune parameters are used to check the robustness and scalability of the data.</a:t>
            </a:r>
          </a:p>
          <a:p>
            <a:pPr marL="342900" indent="-342900" fontAlgn="base">
              <a:buFont typeface="Wingdings" panose="05000000000000000000" pitchFamily="2" charset="2"/>
              <a:buChar char="Ø"/>
            </a:pPr>
            <a:r>
              <a:rPr lang="en-US" sz="2000" b="0" i="0" u="none" strike="noStrike" dirty="0">
                <a:solidFill>
                  <a:schemeClr val="tx1"/>
                </a:solidFill>
                <a:effectLst/>
                <a:latin typeface="+mn-lt"/>
              </a:rPr>
              <a:t>Evaluate model performance using appropriate metrics such as R square, Adjusted R square, RMSE, pvalue, MAE</a:t>
            </a:r>
            <a:r>
              <a:rPr lang="en-US" sz="2000" dirty="0">
                <a:solidFill>
                  <a:schemeClr val="tx1"/>
                </a:solidFill>
                <a:latin typeface="+mn-lt"/>
              </a:rPr>
              <a:t>.</a:t>
            </a:r>
            <a:endParaRPr lang="en-US" sz="2000" b="0" i="0" u="none" strike="noStrike" dirty="0">
              <a:solidFill>
                <a:schemeClr val="tx1"/>
              </a:solidFill>
              <a:effectLst/>
              <a:latin typeface="+mn-lt"/>
            </a:endParaRPr>
          </a:p>
          <a:p>
            <a:pPr rtl="0" fontAlgn="base">
              <a:spcBef>
                <a:spcPts val="0"/>
              </a:spcBef>
              <a:spcAft>
                <a:spcPts val="0"/>
              </a:spcAft>
            </a:pPr>
            <a:endParaRPr lang="en-US" sz="2000" dirty="0">
              <a:solidFill>
                <a:schemeClr val="tx1"/>
              </a:solidFill>
              <a:latin typeface="+mn-lt"/>
            </a:endParaRPr>
          </a:p>
          <a:p>
            <a:pPr rtl="0" fontAlgn="base">
              <a:spcBef>
                <a:spcPts val="0"/>
              </a:spcBef>
              <a:spcAft>
                <a:spcPts val="0"/>
              </a:spcAft>
            </a:pPr>
            <a:endParaRPr lang="en-US" sz="2000" dirty="0">
              <a:solidFill>
                <a:schemeClr val="tx1"/>
              </a:solidFill>
              <a:latin typeface="+mn-lt"/>
            </a:endParaRPr>
          </a:p>
          <a:p>
            <a:pPr rtl="0" fontAlgn="base">
              <a:spcBef>
                <a:spcPts val="0"/>
              </a:spcBef>
              <a:spcAft>
                <a:spcPts val="0"/>
              </a:spcAft>
              <a:buFont typeface="+mj-lt"/>
              <a:buAutoNum type="arabicPeriod" startAt="6"/>
            </a:pPr>
            <a:r>
              <a:rPr lang="en-US" sz="2000" b="1" i="0" u="none" strike="noStrike" dirty="0">
                <a:solidFill>
                  <a:schemeClr val="tx1"/>
                </a:solidFill>
                <a:effectLst/>
                <a:latin typeface="+mn-lt"/>
              </a:rPr>
              <a:t>Deployment:</a:t>
            </a:r>
          </a:p>
          <a:p>
            <a:pPr marL="342900" indent="-342900" rtl="0" fontAlgn="base">
              <a:spcBef>
                <a:spcPts val="0"/>
              </a:spcBef>
              <a:spcAft>
                <a:spcPts val="0"/>
              </a:spcAft>
              <a:buFont typeface="Wingdings" panose="05000000000000000000" pitchFamily="2" charset="2"/>
              <a:buChar char="Ø"/>
            </a:pPr>
            <a:r>
              <a:rPr lang="en-US" sz="2000" b="0" i="0" u="none" strike="noStrike" dirty="0">
                <a:solidFill>
                  <a:schemeClr val="tx1"/>
                </a:solidFill>
                <a:effectLst/>
                <a:latin typeface="+mn-lt"/>
              </a:rPr>
              <a:t>Deployment done using flask and created webpage using HTML,CSS.</a:t>
            </a:r>
          </a:p>
          <a:p>
            <a:pPr marL="342900" indent="-342900" rtl="0" fontAlgn="base">
              <a:spcBef>
                <a:spcPts val="0"/>
              </a:spcBef>
              <a:spcAft>
                <a:spcPts val="0"/>
              </a:spcAft>
              <a:buFont typeface="Wingdings" panose="05000000000000000000" pitchFamily="2" charset="2"/>
              <a:buChar char="Ø"/>
            </a:pPr>
            <a:r>
              <a:rPr lang="en-US" sz="2000" b="0" i="0" u="none" strike="noStrike" dirty="0">
                <a:solidFill>
                  <a:schemeClr val="tx1"/>
                </a:solidFill>
                <a:effectLst/>
                <a:latin typeface="+mn-lt"/>
              </a:rPr>
              <a:t>Monitor model performance and update as necessary to ensure continued effectiveness.</a:t>
            </a:r>
          </a:p>
          <a:p>
            <a:pPr rtl="0" fontAlgn="base">
              <a:spcBef>
                <a:spcPts val="0"/>
              </a:spcBef>
              <a:spcAft>
                <a:spcPts val="0"/>
              </a:spcAft>
            </a:pPr>
            <a:endParaRPr lang="en-US" sz="2000" b="0" i="0" u="none" strike="noStrike" dirty="0">
              <a:solidFill>
                <a:schemeClr val="tx1"/>
              </a:solidFill>
              <a:effectLst/>
              <a:latin typeface="+mn-lt"/>
            </a:endParaRPr>
          </a:p>
          <a:p>
            <a:pPr rtl="0" fontAlgn="base">
              <a:spcBef>
                <a:spcPts val="0"/>
              </a:spcBef>
              <a:spcAft>
                <a:spcPts val="0"/>
              </a:spcAft>
            </a:pPr>
            <a:endParaRPr lang="en-US" sz="2000" b="0" i="0" u="none" strike="noStrike" dirty="0">
              <a:solidFill>
                <a:schemeClr val="tx1"/>
              </a:solidFill>
              <a:effectLst/>
              <a:latin typeface="+mn-lt"/>
            </a:endParaRPr>
          </a:p>
          <a:p>
            <a:pPr rtl="0" fontAlgn="base">
              <a:spcBef>
                <a:spcPts val="0"/>
              </a:spcBef>
              <a:spcAft>
                <a:spcPts val="0"/>
              </a:spcAft>
            </a:pPr>
            <a:endParaRPr lang="en-US" sz="2000" b="0" i="0" u="none" strike="noStrike" dirty="0">
              <a:solidFill>
                <a:schemeClr val="tx1"/>
              </a:solidFill>
              <a:effectLst/>
              <a:latin typeface="+mn-lt"/>
            </a:endParaRPr>
          </a:p>
          <a:p>
            <a:pPr rtl="0" fontAlgn="base">
              <a:spcBef>
                <a:spcPts val="0"/>
              </a:spcBef>
              <a:spcAft>
                <a:spcPts val="0"/>
              </a:spcAft>
            </a:pPr>
            <a:endParaRPr lang="en-US" sz="2000" b="0" i="0" u="none" strike="noStrike" dirty="0">
              <a:solidFill>
                <a:schemeClr val="tx1"/>
              </a:solidFill>
              <a:effectLst/>
              <a:latin typeface="+mn-lt"/>
            </a:endParaRPr>
          </a:p>
          <a:p>
            <a:pPr rtl="0" fontAlgn="base">
              <a:spcBef>
                <a:spcPts val="2900"/>
              </a:spcBef>
              <a:spcAft>
                <a:spcPts val="0"/>
              </a:spcAft>
            </a:pPr>
            <a:endParaRPr lang="en-US" sz="2000" b="0" i="0" u="none" strike="noStrike" dirty="0">
              <a:solidFill>
                <a:srgbClr val="374151"/>
              </a:solidFill>
              <a:effectLst/>
              <a:latin typeface="+mn-lt"/>
            </a:endParaRPr>
          </a:p>
        </p:txBody>
      </p:sp>
    </p:spTree>
    <p:extLst>
      <p:ext uri="{BB962C8B-B14F-4D97-AF65-F5344CB8AC3E}">
        <p14:creationId xmlns:p14="http://schemas.microsoft.com/office/powerpoint/2010/main" val="2751988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Technical Stacks</a:t>
            </a:r>
            <a:endParaRPr sz="3200" b="1">
              <a:latin typeface="Times New Roman"/>
              <a:ea typeface="Times New Roman"/>
              <a:cs typeface="Times New Roman"/>
              <a:sym typeface="Times New Roman"/>
            </a:endParaRPr>
          </a:p>
        </p:txBody>
      </p:sp>
      <p:sp>
        <p:nvSpPr>
          <p:cNvPr id="184" name="Google Shape;184;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185" name="Google Shape;185;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186" name="Google Shape;186;g119c79fd7f2_1_5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5C5B3CA3-7E13-97D3-8F92-6EAFA36E5883}"/>
              </a:ext>
            </a:extLst>
          </p:cNvPr>
          <p:cNvSpPr txBox="1"/>
          <p:nvPr/>
        </p:nvSpPr>
        <p:spPr>
          <a:xfrm>
            <a:off x="307975" y="1022002"/>
            <a:ext cx="11864988" cy="1631216"/>
          </a:xfrm>
          <a:prstGeom prst="rect">
            <a:avLst/>
          </a:prstGeom>
          <a:noFill/>
        </p:spPr>
        <p:txBody>
          <a:bodyPr wrap="square">
            <a:spAutoFit/>
          </a:bodyPr>
          <a:lstStyle/>
          <a:p>
            <a:pPr marL="342900" indent="-342900" rtl="0" fontAlgn="base">
              <a:spcBef>
                <a:spcPts val="2900"/>
              </a:spcBef>
              <a:spcAft>
                <a:spcPts val="0"/>
              </a:spcAft>
              <a:buFont typeface="Wingdings" panose="05000000000000000000" pitchFamily="2" charset="2"/>
              <a:buChar char="Ø"/>
            </a:pPr>
            <a:r>
              <a:rPr lang="en-IN" sz="2000" dirty="0">
                <a:solidFill>
                  <a:schemeClr val="tx1"/>
                </a:solidFill>
                <a:latin typeface="+mn-lt"/>
              </a:rPr>
              <a:t>Anaconda IDE</a:t>
            </a:r>
            <a:r>
              <a:rPr lang="en-IN" sz="2000" b="0" i="0" u="none" strike="noStrike" dirty="0">
                <a:solidFill>
                  <a:schemeClr val="tx1"/>
                </a:solidFill>
                <a:effectLst/>
                <a:latin typeface="+mn-lt"/>
              </a:rPr>
              <a:t>: </a:t>
            </a:r>
            <a:r>
              <a:rPr lang="en-IN" sz="2000" dirty="0">
                <a:solidFill>
                  <a:schemeClr val="tx1"/>
                </a:solidFill>
                <a:latin typeface="+mn-lt"/>
              </a:rPr>
              <a:t>Spyder</a:t>
            </a:r>
            <a:endParaRPr lang="en-IN" sz="2000" b="0" i="0" u="none" strike="noStrike" dirty="0">
              <a:solidFill>
                <a:schemeClr val="tx1"/>
              </a:solidFill>
              <a:effectLst/>
              <a:latin typeface="+mn-lt"/>
            </a:endParaRPr>
          </a:p>
          <a:p>
            <a:pPr marL="342900" indent="-342900" rtl="0" fontAlgn="base">
              <a:spcBef>
                <a:spcPts val="0"/>
              </a:spcBef>
              <a:spcAft>
                <a:spcPts val="0"/>
              </a:spcAft>
              <a:buFont typeface="Wingdings" panose="05000000000000000000" pitchFamily="2" charset="2"/>
              <a:buChar char="Ø"/>
            </a:pPr>
            <a:r>
              <a:rPr lang="en-IN" sz="2000" b="0" i="0" u="none" strike="noStrike" dirty="0">
                <a:solidFill>
                  <a:schemeClr val="tx1"/>
                </a:solidFill>
                <a:effectLst/>
                <a:latin typeface="+mn-lt"/>
              </a:rPr>
              <a:t>Database Management: MySQL</a:t>
            </a:r>
          </a:p>
          <a:p>
            <a:pPr marL="342900" indent="-342900" fontAlgn="base">
              <a:buFont typeface="Wingdings" panose="05000000000000000000" pitchFamily="2" charset="2"/>
              <a:buChar char="Ø"/>
            </a:pPr>
            <a:r>
              <a:rPr lang="en-IN" sz="2000" dirty="0">
                <a:solidFill>
                  <a:schemeClr val="tx1"/>
                </a:solidFill>
                <a:latin typeface="+mn-lt"/>
              </a:rPr>
              <a:t>Python Libraries: NumPy, pandas, matplotlib, seaborn, feature_engine, sklearn, joblib, pickle, sweetviz, model selection, sqlalchemy, mysql, statsmodels and keras.</a:t>
            </a:r>
            <a:endParaRPr lang="en-IN" sz="2000" b="0" i="0" u="none" strike="noStrike" dirty="0">
              <a:solidFill>
                <a:schemeClr val="tx1"/>
              </a:solidFill>
              <a:effectLst/>
              <a:latin typeface="+mn-lt"/>
            </a:endParaRPr>
          </a:p>
          <a:p>
            <a:pPr rtl="0" fontAlgn="base">
              <a:spcBef>
                <a:spcPts val="0"/>
              </a:spcBef>
              <a:spcAft>
                <a:spcPts val="0"/>
              </a:spcAft>
            </a:pPr>
            <a:endParaRPr lang="en-IN" sz="2000" b="0" i="0" u="none" strike="noStrike" dirty="0">
              <a:solidFill>
                <a:srgbClr val="374151"/>
              </a:solidFill>
              <a:effectLst/>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Architecture</a:t>
            </a:r>
            <a:endParaRPr sz="3200"/>
          </a:p>
        </p:txBody>
      </p:sp>
      <p:pic>
        <p:nvPicPr>
          <p:cNvPr id="192" name="Google Shape;192;p8"/>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Rectangle 2">
            <a:extLst>
              <a:ext uri="{FF2B5EF4-FFF2-40B4-BE49-F238E27FC236}">
                <a16:creationId xmlns:a16="http://schemas.microsoft.com/office/drawing/2014/main" id="{82EAE160-4DC6-2F56-5136-F9C038B58772}"/>
              </a:ext>
            </a:extLst>
          </p:cNvPr>
          <p:cNvSpPr/>
          <p:nvPr/>
        </p:nvSpPr>
        <p:spPr>
          <a:xfrm>
            <a:off x="8339385" y="994269"/>
            <a:ext cx="3273778" cy="97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Supervised Learning</a:t>
            </a:r>
            <a:endParaRPr lang="en-IN" sz="2400" dirty="0">
              <a:solidFill>
                <a:schemeClr val="bg1"/>
              </a:solidFill>
            </a:endParaRPr>
          </a:p>
        </p:txBody>
      </p:sp>
      <p:sp>
        <p:nvSpPr>
          <p:cNvPr id="5" name="Rectangle 4">
            <a:extLst>
              <a:ext uri="{FF2B5EF4-FFF2-40B4-BE49-F238E27FC236}">
                <a16:creationId xmlns:a16="http://schemas.microsoft.com/office/drawing/2014/main" id="{96C429EB-841D-41C7-68C3-A26B1D0DD946}"/>
              </a:ext>
            </a:extLst>
          </p:cNvPr>
          <p:cNvSpPr/>
          <p:nvPr/>
        </p:nvSpPr>
        <p:spPr>
          <a:xfrm>
            <a:off x="3680178" y="994269"/>
            <a:ext cx="3386666" cy="349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Data</a:t>
            </a:r>
            <a:endParaRPr lang="en-IN" dirty="0"/>
          </a:p>
        </p:txBody>
      </p:sp>
      <p:cxnSp>
        <p:nvCxnSpPr>
          <p:cNvPr id="9" name="Straight Arrow Connector 8">
            <a:extLst>
              <a:ext uri="{FF2B5EF4-FFF2-40B4-BE49-F238E27FC236}">
                <a16:creationId xmlns:a16="http://schemas.microsoft.com/office/drawing/2014/main" id="{421DF833-0665-B4E1-321B-8217F35AA58B}"/>
              </a:ext>
            </a:extLst>
          </p:cNvPr>
          <p:cNvCxnSpPr>
            <a:cxnSpLocks/>
            <a:stCxn id="5" idx="2"/>
          </p:cNvCxnSpPr>
          <p:nvPr/>
        </p:nvCxnSpPr>
        <p:spPr>
          <a:xfrm>
            <a:off x="5373511" y="1343378"/>
            <a:ext cx="0" cy="48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ED77B36-267D-E4FA-A103-FEC5726EDC79}"/>
              </a:ext>
            </a:extLst>
          </p:cNvPr>
          <p:cNvSpPr/>
          <p:nvPr/>
        </p:nvSpPr>
        <p:spPr>
          <a:xfrm>
            <a:off x="3680178" y="1479691"/>
            <a:ext cx="3386663" cy="2222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 Data</a:t>
            </a:r>
          </a:p>
          <a:p>
            <a:pPr algn="ctr"/>
            <a:endParaRPr lang="en-US" dirty="0"/>
          </a:p>
          <a:p>
            <a:pPr marL="342900" indent="-342900" algn="just">
              <a:buFont typeface="+mj-lt"/>
              <a:buAutoNum type="arabicPeriod"/>
            </a:pPr>
            <a:r>
              <a:rPr lang="en-US" sz="1600" dirty="0">
                <a:latin typeface="+mj-lt"/>
              </a:rPr>
              <a:t>Handling duplicates</a:t>
            </a:r>
          </a:p>
          <a:p>
            <a:pPr marL="342900" indent="-342900" algn="just">
              <a:buFont typeface="+mj-lt"/>
              <a:buAutoNum type="arabicPeriod"/>
            </a:pPr>
            <a:r>
              <a:rPr lang="en-US" sz="1600" dirty="0">
                <a:latin typeface="+mj-lt"/>
              </a:rPr>
              <a:t>Handling Missing Values</a:t>
            </a:r>
          </a:p>
          <a:p>
            <a:pPr marL="342900" indent="-342900" algn="just">
              <a:buFont typeface="+mj-lt"/>
              <a:buAutoNum type="arabicPeriod"/>
            </a:pPr>
            <a:r>
              <a:rPr lang="en-US" sz="1600" dirty="0">
                <a:latin typeface="+mj-lt"/>
              </a:rPr>
              <a:t>Feature </a:t>
            </a:r>
            <a:r>
              <a:rPr lang="en-IN" sz="1600" u="none" strike="noStrike" dirty="0">
                <a:solidFill>
                  <a:schemeClr val="bg1"/>
                </a:solidFill>
                <a:effectLst/>
                <a:latin typeface="+mj-lt"/>
              </a:rPr>
              <a:t>Engineering</a:t>
            </a:r>
            <a:endParaRPr lang="en-US" sz="1600" dirty="0">
              <a:solidFill>
                <a:schemeClr val="bg1"/>
              </a:solidFill>
              <a:latin typeface="+mj-lt"/>
            </a:endParaRPr>
          </a:p>
          <a:p>
            <a:pPr marL="342900" indent="-342900" algn="just">
              <a:buFont typeface="+mj-lt"/>
              <a:buAutoNum type="arabicPeriod"/>
            </a:pPr>
            <a:r>
              <a:rPr lang="en-US" sz="1600" dirty="0">
                <a:latin typeface="+mj-lt"/>
              </a:rPr>
              <a:t>Handling Outliers</a:t>
            </a:r>
          </a:p>
          <a:p>
            <a:pPr algn="ctr"/>
            <a:endParaRPr lang="en-US" dirty="0"/>
          </a:p>
          <a:p>
            <a:pPr marL="342900" indent="-342900" algn="ctr">
              <a:buFont typeface="+mj-lt"/>
              <a:buAutoNum type="arabicPeriod"/>
            </a:pPr>
            <a:endParaRPr lang="en-IN" dirty="0"/>
          </a:p>
          <a:p>
            <a:pPr algn="ctr"/>
            <a:endParaRPr lang="en-US" dirty="0"/>
          </a:p>
        </p:txBody>
      </p:sp>
      <p:cxnSp>
        <p:nvCxnSpPr>
          <p:cNvPr id="24" name="Straight Arrow Connector 23">
            <a:extLst>
              <a:ext uri="{FF2B5EF4-FFF2-40B4-BE49-F238E27FC236}">
                <a16:creationId xmlns:a16="http://schemas.microsoft.com/office/drawing/2014/main" id="{0F24B76F-ECC6-2BC7-DD85-A4E6C926B1AB}"/>
              </a:ext>
            </a:extLst>
          </p:cNvPr>
          <p:cNvCxnSpPr>
            <a:cxnSpLocks/>
            <a:stCxn id="14" idx="2"/>
          </p:cNvCxnSpPr>
          <p:nvPr/>
        </p:nvCxnSpPr>
        <p:spPr>
          <a:xfrm>
            <a:off x="5373510" y="3702473"/>
            <a:ext cx="0" cy="309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CB427D4-AB03-7EE2-C17C-F7502917A482}"/>
              </a:ext>
            </a:extLst>
          </p:cNvPr>
          <p:cNvSpPr/>
          <p:nvPr/>
        </p:nvSpPr>
        <p:spPr>
          <a:xfrm>
            <a:off x="3680178" y="4011930"/>
            <a:ext cx="3386666" cy="349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Train , Test Split</a:t>
            </a:r>
            <a:endParaRPr lang="en-IN" sz="1600" b="1" dirty="0"/>
          </a:p>
        </p:txBody>
      </p:sp>
      <p:cxnSp>
        <p:nvCxnSpPr>
          <p:cNvPr id="29" name="Straight Arrow Connector 28">
            <a:extLst>
              <a:ext uri="{FF2B5EF4-FFF2-40B4-BE49-F238E27FC236}">
                <a16:creationId xmlns:a16="http://schemas.microsoft.com/office/drawing/2014/main" id="{8D66BC85-13F7-8FC9-C475-59F76339ACD8}"/>
              </a:ext>
            </a:extLst>
          </p:cNvPr>
          <p:cNvCxnSpPr>
            <a:cxnSpLocks/>
          </p:cNvCxnSpPr>
          <p:nvPr/>
        </p:nvCxnSpPr>
        <p:spPr>
          <a:xfrm>
            <a:off x="5373509" y="4361039"/>
            <a:ext cx="0" cy="309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910139D-6EB7-D7D8-CE77-2D99FE09C1CF}"/>
              </a:ext>
            </a:extLst>
          </p:cNvPr>
          <p:cNvSpPr/>
          <p:nvPr/>
        </p:nvSpPr>
        <p:spPr>
          <a:xfrm>
            <a:off x="3680178" y="4665487"/>
            <a:ext cx="3386666" cy="712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Model  Budling</a:t>
            </a:r>
          </a:p>
          <a:p>
            <a:pPr algn="ctr"/>
            <a:r>
              <a:rPr lang="en-US" sz="1600" b="1" dirty="0"/>
              <a:t>And Hyper Tunning.</a:t>
            </a:r>
            <a:endParaRPr lang="en-IN" sz="1600" b="1" dirty="0"/>
          </a:p>
        </p:txBody>
      </p:sp>
      <p:cxnSp>
        <p:nvCxnSpPr>
          <p:cNvPr id="31" name="Straight Arrow Connector 30">
            <a:extLst>
              <a:ext uri="{FF2B5EF4-FFF2-40B4-BE49-F238E27FC236}">
                <a16:creationId xmlns:a16="http://schemas.microsoft.com/office/drawing/2014/main" id="{1C016A92-58E6-DE86-DC01-F002F0D397AF}"/>
              </a:ext>
            </a:extLst>
          </p:cNvPr>
          <p:cNvCxnSpPr>
            <a:cxnSpLocks/>
          </p:cNvCxnSpPr>
          <p:nvPr/>
        </p:nvCxnSpPr>
        <p:spPr>
          <a:xfrm>
            <a:off x="5379151" y="5378309"/>
            <a:ext cx="0" cy="309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564AAA0-F509-AF41-C66B-F43F2C41EF01}"/>
              </a:ext>
            </a:extLst>
          </p:cNvPr>
          <p:cNvSpPr/>
          <p:nvPr/>
        </p:nvSpPr>
        <p:spPr>
          <a:xfrm>
            <a:off x="3680175" y="5697339"/>
            <a:ext cx="3386666" cy="712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Evaluation and Deployment</a:t>
            </a:r>
            <a:endParaRPr lang="en-IN" sz="1600" b="1" dirty="0"/>
          </a:p>
        </p:txBody>
      </p:sp>
      <p:sp>
        <p:nvSpPr>
          <p:cNvPr id="34" name="Arrow: Left 33">
            <a:extLst>
              <a:ext uri="{FF2B5EF4-FFF2-40B4-BE49-F238E27FC236}">
                <a16:creationId xmlns:a16="http://schemas.microsoft.com/office/drawing/2014/main" id="{917FD3D5-1593-A700-85E3-6FCBA22A0C75}"/>
              </a:ext>
            </a:extLst>
          </p:cNvPr>
          <p:cNvSpPr/>
          <p:nvPr/>
        </p:nvSpPr>
        <p:spPr>
          <a:xfrm>
            <a:off x="3307272" y="2346480"/>
            <a:ext cx="372903" cy="2446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FDEBA95D-B225-BCA0-D963-B85B0A613111}"/>
              </a:ext>
            </a:extLst>
          </p:cNvPr>
          <p:cNvSpPr/>
          <p:nvPr/>
        </p:nvSpPr>
        <p:spPr>
          <a:xfrm>
            <a:off x="316936" y="1965113"/>
            <a:ext cx="2810597" cy="1065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EDA ANALYSIS</a:t>
            </a:r>
          </a:p>
          <a:p>
            <a:pPr algn="ctr"/>
            <a:r>
              <a:rPr lang="en-US" sz="1600" b="1" dirty="0"/>
              <a:t>AND</a:t>
            </a:r>
          </a:p>
          <a:p>
            <a:pPr algn="ctr"/>
            <a:r>
              <a:rPr lang="en-US" sz="1600" b="1" dirty="0"/>
              <a:t>CORRELATION ANALYSIS.</a:t>
            </a:r>
            <a:endParaRPr lang="en-IN" sz="1600" b="1" dirty="0"/>
          </a:p>
        </p:txBody>
      </p:sp>
      <p:sp>
        <p:nvSpPr>
          <p:cNvPr id="36" name="Arrow: Down 35">
            <a:extLst>
              <a:ext uri="{FF2B5EF4-FFF2-40B4-BE49-F238E27FC236}">
                <a16:creationId xmlns:a16="http://schemas.microsoft.com/office/drawing/2014/main" id="{BF98619E-831A-6779-9E81-5EE690D9B027}"/>
              </a:ext>
            </a:extLst>
          </p:cNvPr>
          <p:cNvSpPr/>
          <p:nvPr/>
        </p:nvSpPr>
        <p:spPr>
          <a:xfrm>
            <a:off x="5320769" y="3751121"/>
            <a:ext cx="105478" cy="2171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Down 36">
            <a:extLst>
              <a:ext uri="{FF2B5EF4-FFF2-40B4-BE49-F238E27FC236}">
                <a16:creationId xmlns:a16="http://schemas.microsoft.com/office/drawing/2014/main" id="{EA36BE0E-87CE-052A-2921-F9548AAC723B}"/>
              </a:ext>
            </a:extLst>
          </p:cNvPr>
          <p:cNvSpPr/>
          <p:nvPr/>
        </p:nvSpPr>
        <p:spPr>
          <a:xfrm>
            <a:off x="5320769" y="4411969"/>
            <a:ext cx="105478" cy="2171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Down 37">
            <a:extLst>
              <a:ext uri="{FF2B5EF4-FFF2-40B4-BE49-F238E27FC236}">
                <a16:creationId xmlns:a16="http://schemas.microsoft.com/office/drawing/2014/main" id="{C6B1991B-C46E-8CF5-5F8C-F3FABE21A0FE}"/>
              </a:ext>
            </a:extLst>
          </p:cNvPr>
          <p:cNvSpPr/>
          <p:nvPr/>
        </p:nvSpPr>
        <p:spPr>
          <a:xfrm>
            <a:off x="5320769" y="5414657"/>
            <a:ext cx="105478" cy="2171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237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Collection and Understanding</a:t>
            </a:r>
            <a:endParaRPr sz="3200"/>
          </a:p>
        </p:txBody>
      </p:sp>
      <p:pic>
        <p:nvPicPr>
          <p:cNvPr id="198" name="Google Shape;198;p10"/>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2" name="TextBox 1">
            <a:extLst>
              <a:ext uri="{FF2B5EF4-FFF2-40B4-BE49-F238E27FC236}">
                <a16:creationId xmlns:a16="http://schemas.microsoft.com/office/drawing/2014/main" id="{37E35CB2-D1BC-E7B8-16E4-FB493AB744EB}"/>
              </a:ext>
            </a:extLst>
          </p:cNvPr>
          <p:cNvSpPr txBox="1"/>
          <p:nvPr/>
        </p:nvSpPr>
        <p:spPr>
          <a:xfrm>
            <a:off x="228600" y="1185161"/>
            <a:ext cx="11691257" cy="4708981"/>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Data collected from data. World.</a:t>
            </a:r>
          </a:p>
          <a:p>
            <a:pPr marL="285750" indent="-285750">
              <a:buFont typeface="Wingdings" panose="05000000000000000000" pitchFamily="2" charset="2"/>
              <a:buChar char="Ø"/>
            </a:pPr>
            <a:r>
              <a:rPr lang="en-US" sz="2000" dirty="0">
                <a:solidFill>
                  <a:schemeClr val="tx1"/>
                </a:solidFill>
                <a:latin typeface="+mn-lt"/>
              </a:rPr>
              <a:t>Did Typecasting, Handling Duplicates, Handling Missing Values and Outliers removal.</a:t>
            </a:r>
            <a:endParaRPr lang="en-IN" sz="2000" dirty="0"/>
          </a:p>
          <a:p>
            <a:pPr marL="285750" indent="-285750">
              <a:buFont typeface="Wingdings" panose="05000000000000000000" pitchFamily="2" charset="2"/>
              <a:buChar char="Ø"/>
            </a:pPr>
            <a:r>
              <a:rPr lang="en-IN" sz="2000" dirty="0"/>
              <a:t>Did feature engineering and feature selection (Relevant inputs to the current business problem).</a:t>
            </a:r>
          </a:p>
          <a:p>
            <a:endParaRPr lang="en-IN" sz="2000" dirty="0"/>
          </a:p>
          <a:p>
            <a:r>
              <a:rPr lang="en-IN" sz="2000" b="1" dirty="0"/>
              <a:t>Preprocessing:</a:t>
            </a:r>
          </a:p>
          <a:p>
            <a:pPr marL="342900" indent="-342900">
              <a:buFont typeface="Wingdings" panose="05000000000000000000" pitchFamily="2" charset="2"/>
              <a:buChar char="Ø"/>
            </a:pPr>
            <a:r>
              <a:rPr lang="en-IN" sz="2000" dirty="0"/>
              <a:t>Checked  for duplicates, 0.2% of duplicate records found then, removed those duplicate values.</a:t>
            </a:r>
          </a:p>
          <a:p>
            <a:endParaRPr lang="en-IN" sz="2000" dirty="0"/>
          </a:p>
          <a:p>
            <a:pPr marL="342900" indent="-342900">
              <a:buFont typeface="Wingdings" panose="05000000000000000000" pitchFamily="2" charset="2"/>
              <a:buChar char="Ø"/>
            </a:pPr>
            <a:r>
              <a:rPr lang="en-IN" sz="2000" dirty="0"/>
              <a:t>Checked for missing values, 0.8% of missing values found then, removed those missing values.</a:t>
            </a:r>
          </a:p>
          <a:p>
            <a:endParaRPr lang="en-IN" sz="2000" dirty="0"/>
          </a:p>
          <a:p>
            <a:pPr marL="342900" indent="-342900">
              <a:buFont typeface="Wingdings" panose="05000000000000000000" pitchFamily="2" charset="2"/>
              <a:buChar char="Ø"/>
            </a:pPr>
            <a:r>
              <a:rPr lang="en-US" sz="2000" dirty="0"/>
              <a:t>Passenger_count column contains a value of 0.0 and it is invalid if 0 passengers have booked the taxi.1.8% of records got dropped.</a:t>
            </a:r>
          </a:p>
          <a:p>
            <a:endParaRPr lang="en-US" sz="2000" dirty="0"/>
          </a:p>
          <a:p>
            <a:pPr marL="342900" indent="-342900">
              <a:buFont typeface="Wingdings" panose="05000000000000000000" pitchFamily="2" charset="2"/>
              <a:buChar char="Ø"/>
            </a:pPr>
            <a:r>
              <a:rPr lang="en-IN" sz="2000" dirty="0"/>
              <a:t>Ratecode_ID contains category of code from 1 to 6. It also contains 99.0 it doesn’t make any sense. </a:t>
            </a:r>
            <a:r>
              <a:rPr lang="en-US" sz="2000" dirty="0"/>
              <a:t>0.004% of records got dropped</a:t>
            </a:r>
            <a:r>
              <a:rPr lang="en-IN" sz="2000" dirty="0"/>
              <a:t>.</a:t>
            </a:r>
          </a:p>
          <a:p>
            <a:pPr marL="342900" indent="-342900">
              <a:buFont typeface="Wingdings" panose="05000000000000000000" pitchFamily="2" charset="2"/>
              <a:buChar char="Ø"/>
            </a:pP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Collection and Understanding</a:t>
            </a:r>
            <a:endParaRPr sz="3200"/>
          </a:p>
        </p:txBody>
      </p:sp>
      <p:pic>
        <p:nvPicPr>
          <p:cNvPr id="198" name="Google Shape;198;p10"/>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2" name="TextBox 1">
            <a:extLst>
              <a:ext uri="{FF2B5EF4-FFF2-40B4-BE49-F238E27FC236}">
                <a16:creationId xmlns:a16="http://schemas.microsoft.com/office/drawing/2014/main" id="{37E35CB2-D1BC-E7B8-16E4-FB493AB744EB}"/>
              </a:ext>
            </a:extLst>
          </p:cNvPr>
          <p:cNvSpPr txBox="1"/>
          <p:nvPr/>
        </p:nvSpPr>
        <p:spPr>
          <a:xfrm>
            <a:off x="0" y="899411"/>
            <a:ext cx="11691257" cy="6247864"/>
          </a:xfrm>
          <a:prstGeom prst="rect">
            <a:avLst/>
          </a:prstGeom>
          <a:noFill/>
        </p:spPr>
        <p:txBody>
          <a:bodyPr wrap="square" rtlCol="0">
            <a:spAutoFit/>
          </a:bodyPr>
          <a:lstStyle/>
          <a:p>
            <a:endParaRPr lang="en-IN" sz="2000" dirty="0"/>
          </a:p>
          <a:p>
            <a:r>
              <a:rPr lang="en-IN" sz="2000" b="1" dirty="0"/>
              <a:t>Feature Engineering:</a:t>
            </a:r>
            <a:endParaRPr lang="en-IN" sz="2000" dirty="0"/>
          </a:p>
          <a:p>
            <a:endParaRPr lang="en-IN" sz="2000" dirty="0"/>
          </a:p>
          <a:p>
            <a:pPr marL="342900" indent="-342900">
              <a:buFont typeface="Wingdings" panose="05000000000000000000" pitchFamily="2" charset="2"/>
              <a:buChar char="Ø"/>
            </a:pPr>
            <a:r>
              <a:rPr lang="en-IN" sz="2000" dirty="0"/>
              <a:t>Calculated time difference </a:t>
            </a:r>
            <a:r>
              <a:rPr lang="en-US" sz="2000" dirty="0"/>
              <a:t>in minutes by using trip pickup time and drop off time columns</a:t>
            </a:r>
            <a:r>
              <a:rPr lang="en-IN" sz="2000" dirty="0"/>
              <a:t>. Therefore, we found a new feature time difference(Minutes) and dropped trip pickup time and drop off time.</a:t>
            </a:r>
          </a:p>
          <a:p>
            <a:pPr marL="342900" indent="-342900">
              <a:buFont typeface="Wingdings" panose="05000000000000000000" pitchFamily="2" charset="2"/>
              <a:buChar char="Ø"/>
            </a:pPr>
            <a:r>
              <a:rPr lang="en-IN" sz="2000" dirty="0"/>
              <a:t>Converted trip distance in miles to meter because trip distance in miles approaching near zero value.</a:t>
            </a:r>
          </a:p>
          <a:p>
            <a:endParaRPr lang="en-IN" sz="2000" dirty="0"/>
          </a:p>
          <a:p>
            <a:pPr marL="342900" indent="-342900">
              <a:buFont typeface="Wingdings" panose="05000000000000000000" pitchFamily="2" charset="2"/>
              <a:buChar char="Ø"/>
            </a:pPr>
            <a:r>
              <a:rPr lang="en-US" sz="2000" dirty="0"/>
              <a:t>Making new feature New_total_amount by adding features like total_amount and congestion_surcharge(congestion surcharge is not included in the total amount before. It is also paid by customer. Hence we are including). Since total _amount is a sum of fare amount, extra, mta tax, trip amount, tolls amount, improvement surcharge. Hence, dropping these columns. In this way we combined columns together and we made 8 columns into single column New_total_amount.</a:t>
            </a:r>
            <a:endParaRPr lang="en-IN" sz="2000" dirty="0"/>
          </a:p>
          <a:p>
            <a:r>
              <a:rPr lang="en-IN" sz="2000" dirty="0"/>
              <a:t>     The shape of the final data is (6339567 x 8)</a:t>
            </a:r>
          </a:p>
          <a:p>
            <a:endParaRPr lang="en-IN" sz="2000" dirty="0"/>
          </a:p>
          <a:p>
            <a:pPr marL="342900" indent="-342900">
              <a:buFont typeface="Wingdings" panose="05000000000000000000" pitchFamily="2" charset="2"/>
              <a:buChar char="Ø"/>
            </a:pPr>
            <a:r>
              <a:rPr lang="en-IN" sz="2000" dirty="0"/>
              <a:t>Outliers found in trip_distance, time_difference_minutes, New_total_amount and those are removed using winsorization and built in a pipeline.</a:t>
            </a:r>
          </a:p>
          <a:p>
            <a:endParaRPr lang="en-IN" sz="2000" dirty="0"/>
          </a:p>
          <a:p>
            <a:pPr marL="342900" indent="-342900">
              <a:buFont typeface="Wingdings" panose="05000000000000000000" pitchFamily="2" charset="2"/>
              <a:buChar char="Ø"/>
            </a:pPr>
            <a:endParaRPr lang="en-IN" sz="2000" dirty="0"/>
          </a:p>
        </p:txBody>
      </p:sp>
    </p:spTree>
    <p:extLst>
      <p:ext uri="{BB962C8B-B14F-4D97-AF65-F5344CB8AC3E}">
        <p14:creationId xmlns:p14="http://schemas.microsoft.com/office/powerpoint/2010/main" val="1783620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3"/>
          <p:cNvSpPr txBox="1">
            <a:spLocks noGrp="1"/>
          </p:cNvSpPr>
          <p:nvPr>
            <p:ph type="title"/>
          </p:nvPr>
        </p:nvSpPr>
        <p:spPr>
          <a:xfrm>
            <a:off x="228600" y="177788"/>
            <a:ext cx="10515600" cy="535953"/>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Information </a:t>
            </a:r>
            <a:endParaRPr/>
          </a:p>
        </p:txBody>
      </p:sp>
      <p:pic>
        <p:nvPicPr>
          <p:cNvPr id="204" name="Google Shape;204;p13"/>
          <p:cNvPicPr preferRelativeResize="0"/>
          <p:nvPr/>
        </p:nvPicPr>
        <p:blipFill rotWithShape="1">
          <a:blip r:embed="rId3">
            <a:alphaModFix/>
          </a:blip>
          <a:srcRect/>
          <a:stretch/>
        </p:blipFill>
        <p:spPr>
          <a:xfrm>
            <a:off x="9567303" y="6040102"/>
            <a:ext cx="2592012" cy="806075"/>
          </a:xfrm>
          <a:prstGeom prst="rect">
            <a:avLst/>
          </a:prstGeom>
          <a:noFill/>
          <a:ln>
            <a:noFill/>
          </a:ln>
        </p:spPr>
      </p:pic>
      <p:sp>
        <p:nvSpPr>
          <p:cNvPr id="5" name="TextBox 4">
            <a:extLst>
              <a:ext uri="{FF2B5EF4-FFF2-40B4-BE49-F238E27FC236}">
                <a16:creationId xmlns:a16="http://schemas.microsoft.com/office/drawing/2014/main" id="{BE74A6F9-BE38-A106-19E6-58A8E5724025}"/>
              </a:ext>
            </a:extLst>
          </p:cNvPr>
          <p:cNvSpPr txBox="1"/>
          <p:nvPr/>
        </p:nvSpPr>
        <p:spPr>
          <a:xfrm>
            <a:off x="228600" y="1136303"/>
            <a:ext cx="11713029" cy="3170099"/>
          </a:xfrm>
          <a:prstGeom prst="rect">
            <a:avLst/>
          </a:prstGeom>
          <a:noFill/>
        </p:spPr>
        <p:txBody>
          <a:bodyPr wrap="square">
            <a:spAutoFit/>
          </a:bodyPr>
          <a:lstStyle/>
          <a:p>
            <a:pPr marL="285750" indent="-285750">
              <a:buFont typeface="Wingdings" panose="05000000000000000000" pitchFamily="2" charset="2"/>
              <a:buChar char="Ø"/>
            </a:pPr>
            <a:r>
              <a:rPr lang="en-IN" sz="2000" dirty="0"/>
              <a:t>The dataset tells about yellow taxi trip data in the U.S</a:t>
            </a:r>
          </a:p>
          <a:p>
            <a:endParaRPr lang="en-IN" sz="2000" dirty="0"/>
          </a:p>
          <a:p>
            <a:pPr marL="285750" indent="-285750">
              <a:buFont typeface="Wingdings" panose="05000000000000000000" pitchFamily="2" charset="2"/>
              <a:buChar char="Ø"/>
            </a:pPr>
            <a:r>
              <a:rPr lang="en-IN" sz="2000" dirty="0"/>
              <a:t>The dataset consists of 6,405,008 records and 18 columns.</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Features involved in the dataset VendorID, tpep_pickup_datetime, tpep_dropoff_datetime, passenger_count, trip_distance, RatecodeID, store_and_fwd_flag, PULocationID, DOLocationID,</a:t>
            </a:r>
          </a:p>
          <a:p>
            <a:r>
              <a:rPr lang="en-IN" sz="2000" dirty="0"/>
              <a:t>    payment_type, fare_amount, extra, mta_tax, tip_amount, tolls_amount, improvement_surcharge,</a:t>
            </a:r>
          </a:p>
          <a:p>
            <a:r>
              <a:rPr lang="en-IN" sz="2000" dirty="0"/>
              <a:t>     total_amount, congestion_surcharge.</a:t>
            </a:r>
          </a:p>
          <a:p>
            <a:endParaRPr lang="en-IN" sz="2000" dirty="0"/>
          </a:p>
          <a:p>
            <a:pPr marL="285750" indent="-285750">
              <a:buFont typeface="Wingdings" panose="05000000000000000000" pitchFamily="2" charset="2"/>
              <a:buChar char="Ø"/>
            </a:pPr>
            <a:r>
              <a:rPr lang="en-IN" sz="2000" dirty="0"/>
              <a:t>Did Exploratory Data Analysis and the insights are documented.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a:p>
        </p:txBody>
      </p:sp>
      <p:pic>
        <p:nvPicPr>
          <p:cNvPr id="210" name="Google Shape;210;p15"/>
          <p:cNvPicPr preferRelativeResize="0"/>
          <p:nvPr/>
        </p:nvPicPr>
        <p:blipFill rotWithShape="1">
          <a:blip r:embed="rId3">
            <a:alphaModFix/>
          </a:blip>
          <a:srcRect/>
          <a:stretch/>
        </p:blipFill>
        <p:spPr>
          <a:xfrm>
            <a:off x="9580951" y="6040102"/>
            <a:ext cx="2592012" cy="805375"/>
          </a:xfrm>
          <a:prstGeom prst="rect">
            <a:avLst/>
          </a:prstGeom>
          <a:noFill/>
          <a:ln>
            <a:noFill/>
          </a:ln>
        </p:spPr>
      </p:pic>
      <p:graphicFrame>
        <p:nvGraphicFramePr>
          <p:cNvPr id="2" name="Table 1">
            <a:extLst>
              <a:ext uri="{FF2B5EF4-FFF2-40B4-BE49-F238E27FC236}">
                <a16:creationId xmlns:a16="http://schemas.microsoft.com/office/drawing/2014/main" id="{BB7566E3-30EC-BD0D-2AE1-C30D09AC3A49}"/>
              </a:ext>
            </a:extLst>
          </p:cNvPr>
          <p:cNvGraphicFramePr>
            <a:graphicFrameLocks noGrp="1"/>
          </p:cNvGraphicFramePr>
          <p:nvPr>
            <p:extLst>
              <p:ext uri="{D42A27DB-BD31-4B8C-83A1-F6EECF244321}">
                <p14:modId xmlns:p14="http://schemas.microsoft.com/office/powerpoint/2010/main" val="3965021953"/>
              </p:ext>
            </p:extLst>
          </p:nvPr>
        </p:nvGraphicFramePr>
        <p:xfrm>
          <a:off x="109847" y="970997"/>
          <a:ext cx="11547088" cy="4468990"/>
        </p:xfrm>
        <a:graphic>
          <a:graphicData uri="http://schemas.openxmlformats.org/drawingml/2006/table">
            <a:tbl>
              <a:tblPr>
                <a:tableStyleId>{775DCB02-9BB8-47FD-8907-85C794F793BA}</a:tableStyleId>
              </a:tblPr>
              <a:tblGrid>
                <a:gridCol w="1813956">
                  <a:extLst>
                    <a:ext uri="{9D8B030D-6E8A-4147-A177-3AD203B41FA5}">
                      <a16:colId xmlns:a16="http://schemas.microsoft.com/office/drawing/2014/main" val="3674909420"/>
                    </a:ext>
                  </a:extLst>
                </a:gridCol>
                <a:gridCol w="6056416">
                  <a:extLst>
                    <a:ext uri="{9D8B030D-6E8A-4147-A177-3AD203B41FA5}">
                      <a16:colId xmlns:a16="http://schemas.microsoft.com/office/drawing/2014/main" val="1881625769"/>
                    </a:ext>
                  </a:extLst>
                </a:gridCol>
                <a:gridCol w="1484415">
                  <a:extLst>
                    <a:ext uri="{9D8B030D-6E8A-4147-A177-3AD203B41FA5}">
                      <a16:colId xmlns:a16="http://schemas.microsoft.com/office/drawing/2014/main" val="2325485649"/>
                    </a:ext>
                  </a:extLst>
                </a:gridCol>
                <a:gridCol w="2192301">
                  <a:extLst>
                    <a:ext uri="{9D8B030D-6E8A-4147-A177-3AD203B41FA5}">
                      <a16:colId xmlns:a16="http://schemas.microsoft.com/office/drawing/2014/main" val="3897008533"/>
                    </a:ext>
                  </a:extLst>
                </a:gridCol>
              </a:tblGrid>
              <a:tr h="354340">
                <a:tc>
                  <a:txBody>
                    <a:bodyPr/>
                    <a:lstStyle/>
                    <a:p>
                      <a:pPr algn="ctr" rtl="0" fontAlgn="b">
                        <a:spcBef>
                          <a:spcPts val="0"/>
                        </a:spcBef>
                        <a:spcAft>
                          <a:spcPts val="0"/>
                        </a:spcAft>
                      </a:pPr>
                      <a:r>
                        <a:rPr lang="en-IN" sz="1200" b="1" u="none" strike="noStrike">
                          <a:solidFill>
                            <a:srgbClr val="000000"/>
                          </a:solidFill>
                          <a:effectLst/>
                        </a:rPr>
                        <a:t>Name of Feature</a:t>
                      </a:r>
                      <a:endParaRPr lang="en-IN" sz="1200">
                        <a:effectLst/>
                        <a:latin typeface="+mn-lt"/>
                      </a:endParaRPr>
                    </a:p>
                  </a:txBody>
                  <a:tcPr marL="51630" marR="51630" marT="51630" marB="51630" anchor="b"/>
                </a:tc>
                <a:tc>
                  <a:txBody>
                    <a:bodyPr/>
                    <a:lstStyle/>
                    <a:p>
                      <a:pPr algn="ctr" rtl="0" fontAlgn="b">
                        <a:spcBef>
                          <a:spcPts val="0"/>
                        </a:spcBef>
                        <a:spcAft>
                          <a:spcPts val="0"/>
                        </a:spcAft>
                      </a:pPr>
                      <a:r>
                        <a:rPr lang="en-IN" sz="1200" b="1" u="none" strike="noStrike" dirty="0">
                          <a:solidFill>
                            <a:srgbClr val="000000"/>
                          </a:solidFill>
                          <a:effectLst/>
                        </a:rPr>
                        <a:t>Description </a:t>
                      </a:r>
                      <a:endParaRPr lang="en-IN" sz="1200" dirty="0">
                        <a:effectLst/>
                        <a:latin typeface="+mn-lt"/>
                      </a:endParaRPr>
                    </a:p>
                  </a:txBody>
                  <a:tcPr marL="51630" marR="51630" marT="51630" marB="51630" anchor="b"/>
                </a:tc>
                <a:tc>
                  <a:txBody>
                    <a:bodyPr/>
                    <a:lstStyle/>
                    <a:p>
                      <a:pPr algn="ctr" rtl="0" fontAlgn="b">
                        <a:spcBef>
                          <a:spcPts val="0"/>
                        </a:spcBef>
                        <a:spcAft>
                          <a:spcPts val="0"/>
                        </a:spcAft>
                      </a:pPr>
                      <a:r>
                        <a:rPr lang="en-IN" sz="1200" b="1" u="none" strike="noStrike" dirty="0">
                          <a:solidFill>
                            <a:srgbClr val="000000"/>
                          </a:solidFill>
                          <a:effectLst/>
                        </a:rPr>
                        <a:t>Data Type </a:t>
                      </a:r>
                      <a:endParaRPr lang="en-IN" sz="1200" dirty="0">
                        <a:effectLst/>
                        <a:latin typeface="+mn-lt"/>
                      </a:endParaRPr>
                    </a:p>
                  </a:txBody>
                  <a:tcPr marL="51630" marR="51630" marT="51630" marB="51630" anchor="b"/>
                </a:tc>
                <a:tc>
                  <a:txBody>
                    <a:bodyPr/>
                    <a:lstStyle/>
                    <a:p>
                      <a:pPr algn="ctr" rtl="0" fontAlgn="b">
                        <a:spcBef>
                          <a:spcPts val="0"/>
                        </a:spcBef>
                        <a:spcAft>
                          <a:spcPts val="0"/>
                        </a:spcAft>
                      </a:pPr>
                      <a:r>
                        <a:rPr lang="en-IN" sz="1200" b="1" u="none" strike="noStrike">
                          <a:solidFill>
                            <a:srgbClr val="000000"/>
                          </a:solidFill>
                          <a:effectLst/>
                        </a:rPr>
                        <a:t>Relevance</a:t>
                      </a:r>
                      <a:endParaRPr lang="en-IN" sz="1200">
                        <a:effectLst/>
                        <a:latin typeface="+mn-lt"/>
                      </a:endParaRPr>
                    </a:p>
                  </a:txBody>
                  <a:tcPr marL="51630" marR="51630" marT="51630" marB="51630" anchor="b"/>
                </a:tc>
                <a:extLst>
                  <a:ext uri="{0D108BD9-81ED-4DB2-BD59-A6C34878D82A}">
                    <a16:rowId xmlns:a16="http://schemas.microsoft.com/office/drawing/2014/main" val="2915011076"/>
                  </a:ext>
                </a:extLst>
              </a:tr>
              <a:tr h="535996">
                <a:tc>
                  <a:txBody>
                    <a:bodyPr/>
                    <a:lstStyle/>
                    <a:p>
                      <a:pPr rtl="0" fontAlgn="ctr">
                        <a:spcBef>
                          <a:spcPts val="0"/>
                        </a:spcBef>
                        <a:spcAft>
                          <a:spcPts val="0"/>
                        </a:spcAft>
                      </a:pPr>
                      <a:r>
                        <a:rPr lang="en-IN" sz="1200" dirty="0"/>
                        <a:t>VendorID</a:t>
                      </a:r>
                      <a:endParaRPr lang="en-IN" sz="1200" dirty="0">
                        <a:effectLst/>
                        <a:latin typeface="+mn-lt"/>
                      </a:endParaRPr>
                    </a:p>
                  </a:txBody>
                  <a:tcPr marL="51630" marR="51630" marT="51630" marB="51630" anchor="ctr"/>
                </a:tc>
                <a:tc>
                  <a:txBody>
                    <a:bodyPr/>
                    <a:lstStyle/>
                    <a:p>
                      <a:pPr rtl="0" fontAlgn="ctr">
                        <a:spcBef>
                          <a:spcPts val="0"/>
                        </a:spcBef>
                        <a:spcAft>
                          <a:spcPts val="0"/>
                        </a:spcAft>
                      </a:pPr>
                      <a:r>
                        <a:rPr lang="en-IN" sz="1200" b="0" u="none" strike="noStrike" cap="none" dirty="0">
                          <a:solidFill>
                            <a:schemeClr val="tx1"/>
                          </a:solidFill>
                          <a:effectLst/>
                          <a:latin typeface="+mn-lt"/>
                          <a:sym typeface="Arial"/>
                        </a:rPr>
                        <a:t>A code indicating the TPEP provider that provided the record.</a:t>
                      </a:r>
                    </a:p>
                    <a:p>
                      <a:pPr rtl="0" fontAlgn="ctr">
                        <a:spcBef>
                          <a:spcPts val="0"/>
                        </a:spcBef>
                        <a:spcAft>
                          <a:spcPts val="0"/>
                        </a:spcAft>
                      </a:pPr>
                      <a:endParaRPr lang="en-IN" sz="1200" b="0" u="none" strike="noStrike" cap="none" dirty="0">
                        <a:solidFill>
                          <a:schemeClr val="tx1"/>
                        </a:solidFill>
                        <a:effectLst/>
                        <a:latin typeface="+mn-lt"/>
                        <a:sym typeface="Arial"/>
                      </a:endParaRPr>
                    </a:p>
                    <a:p>
                      <a:pPr rtl="0" fontAlgn="ctr">
                        <a:spcBef>
                          <a:spcPts val="0"/>
                        </a:spcBef>
                        <a:spcAft>
                          <a:spcPts val="0"/>
                        </a:spcAft>
                      </a:pPr>
                      <a:r>
                        <a:rPr lang="en-IN" sz="1200" b="1" u="none" strike="noStrike" cap="none" dirty="0">
                          <a:solidFill>
                            <a:schemeClr val="tx1"/>
                          </a:solidFill>
                          <a:effectLst/>
                          <a:latin typeface="+mn-lt"/>
                          <a:sym typeface="Arial"/>
                        </a:rPr>
                        <a:t>1 = Creative Mobile Technologies, LLC; 2 = VeriFone Inc.</a:t>
                      </a:r>
                      <a:endParaRPr lang="en-US" sz="1200" b="1" dirty="0">
                        <a:effectLst/>
                        <a:latin typeface="+mn-lt"/>
                      </a:endParaRPr>
                    </a:p>
                  </a:txBody>
                  <a:tcPr marL="51630" marR="51630" marT="51630" marB="51630" anchor="ctr"/>
                </a:tc>
                <a:tc>
                  <a:txBody>
                    <a:bodyPr/>
                    <a:lstStyle/>
                    <a:p>
                      <a:pPr rtl="0" fontAlgn="ctr">
                        <a:spcBef>
                          <a:spcPts val="0"/>
                        </a:spcBef>
                        <a:spcAft>
                          <a:spcPts val="0"/>
                        </a:spcAft>
                      </a:pPr>
                      <a:r>
                        <a:rPr lang="en-IN" sz="1200" b="1" u="none" strike="noStrike" dirty="0">
                          <a:solidFill>
                            <a:srgbClr val="000000"/>
                          </a:solidFill>
                          <a:effectLst/>
                          <a:latin typeface="+mn-lt"/>
                        </a:rPr>
                        <a:t>Numerical(float)</a:t>
                      </a:r>
                      <a:endParaRPr lang="en-IN" sz="1200" dirty="0">
                        <a:effectLst/>
                        <a:latin typeface="+mn-lt"/>
                      </a:endParaRPr>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200" b="1" u="none" strike="noStrike" dirty="0">
                          <a:solidFill>
                            <a:srgbClr val="000000"/>
                          </a:solidFill>
                          <a:effectLst/>
                        </a:rPr>
                        <a:t>Relevant </a:t>
                      </a:r>
                      <a:endParaRPr lang="en-IN" sz="1200" dirty="0">
                        <a:effectLst/>
                        <a:latin typeface="+mn-lt"/>
                      </a:endParaRPr>
                    </a:p>
                  </a:txBody>
                  <a:tcPr marL="51630" marR="51630" marT="51630" marB="51630" anchor="ctr"/>
                </a:tc>
                <a:extLst>
                  <a:ext uri="{0D108BD9-81ED-4DB2-BD59-A6C34878D82A}">
                    <a16:rowId xmlns:a16="http://schemas.microsoft.com/office/drawing/2014/main" val="3495764821"/>
                  </a:ext>
                </a:extLst>
              </a:tr>
              <a:tr h="387765">
                <a:tc>
                  <a:txBody>
                    <a:bodyPr/>
                    <a:lstStyle/>
                    <a:p>
                      <a:pPr rtl="0" fontAlgn="ctr">
                        <a:spcBef>
                          <a:spcPts val="0"/>
                        </a:spcBef>
                        <a:spcAft>
                          <a:spcPts val="0"/>
                        </a:spcAft>
                      </a:pPr>
                      <a:r>
                        <a:rPr lang="en-IN" sz="1200" dirty="0"/>
                        <a:t>tpep_pickup_datetime</a:t>
                      </a:r>
                      <a:endParaRPr lang="en-IN" sz="1200" dirty="0">
                        <a:effectLst/>
                        <a:latin typeface="+mn-lt"/>
                      </a:endParaRPr>
                    </a:p>
                  </a:txBody>
                  <a:tcPr marL="51630" marR="51630" marT="51630" marB="51630" anchor="ctr"/>
                </a:tc>
                <a:tc>
                  <a:txBody>
                    <a:bodyPr/>
                    <a:lstStyle/>
                    <a:p>
                      <a:pPr rtl="0" fontAlgn="ctr">
                        <a:spcBef>
                          <a:spcPts val="0"/>
                        </a:spcBef>
                        <a:spcAft>
                          <a:spcPts val="0"/>
                        </a:spcAft>
                      </a:pPr>
                      <a:r>
                        <a:rPr lang="en-IN" sz="1200" b="0" u="none" strike="noStrike" cap="none" dirty="0">
                          <a:solidFill>
                            <a:schemeClr val="tx1"/>
                          </a:solidFill>
                          <a:effectLst/>
                          <a:latin typeface="+mn-lt"/>
                          <a:sym typeface="Arial"/>
                        </a:rPr>
                        <a:t>The date and time when the meter was engaged.</a:t>
                      </a:r>
                      <a:endParaRPr lang="en-IN" sz="1200" dirty="0">
                        <a:effectLst/>
                        <a:latin typeface="+mn-lt"/>
                      </a:endParaRPr>
                    </a:p>
                  </a:txBody>
                  <a:tcPr marL="51630" marR="51630" marT="51630" marB="51630" anchor="ctr"/>
                </a:tc>
                <a:tc>
                  <a:txBody>
                    <a:bodyPr/>
                    <a:lstStyle/>
                    <a:p>
                      <a:pPr rtl="0" fontAlgn="ctr">
                        <a:spcBef>
                          <a:spcPts val="0"/>
                        </a:spcBef>
                        <a:spcAft>
                          <a:spcPts val="0"/>
                        </a:spcAft>
                      </a:pPr>
                      <a:r>
                        <a:rPr lang="en-IN" sz="1200" b="1" u="none" strike="noStrike" dirty="0">
                          <a:solidFill>
                            <a:srgbClr val="000000"/>
                          </a:solidFill>
                          <a:effectLst/>
                        </a:rPr>
                        <a:t>Object</a:t>
                      </a:r>
                      <a:endParaRPr lang="en-IN" sz="1200" dirty="0">
                        <a:effectLst/>
                        <a:latin typeface="+mn-lt"/>
                      </a:endParaRPr>
                    </a:p>
                  </a:txBody>
                  <a:tcPr marL="51630" marR="51630" marT="51630" marB="51630" anchor="ctr"/>
                </a:tc>
                <a:tc>
                  <a:txBody>
                    <a:bodyPr/>
                    <a:lstStyle/>
                    <a:p>
                      <a:pPr rtl="0" fontAlgn="ctr">
                        <a:spcBef>
                          <a:spcPts val="0"/>
                        </a:spcBef>
                        <a:spcAft>
                          <a:spcPts val="0"/>
                        </a:spcAft>
                      </a:pPr>
                      <a:r>
                        <a:rPr lang="en-IN" sz="1200" b="1" u="none" strike="noStrike" dirty="0">
                          <a:solidFill>
                            <a:srgbClr val="000000"/>
                          </a:solidFill>
                          <a:effectLst/>
                          <a:latin typeface="+mn-lt"/>
                        </a:rPr>
                        <a:t>Relevant</a:t>
                      </a:r>
                      <a:endParaRPr lang="en-IN" sz="1200" dirty="0">
                        <a:effectLst/>
                        <a:latin typeface="+mn-lt"/>
                      </a:endParaRPr>
                    </a:p>
                  </a:txBody>
                  <a:tcPr marL="51630" marR="51630" marT="51630" marB="51630" anchor="ctr"/>
                </a:tc>
                <a:extLst>
                  <a:ext uri="{0D108BD9-81ED-4DB2-BD59-A6C34878D82A}">
                    <a16:rowId xmlns:a16="http://schemas.microsoft.com/office/drawing/2014/main" val="773003229"/>
                  </a:ext>
                </a:extLst>
              </a:tr>
              <a:tr h="387765">
                <a:tc>
                  <a:txBody>
                    <a:bodyPr/>
                    <a:lstStyle/>
                    <a:p>
                      <a:pPr rtl="0" fontAlgn="ctr">
                        <a:spcBef>
                          <a:spcPts val="0"/>
                        </a:spcBef>
                        <a:spcAft>
                          <a:spcPts val="0"/>
                        </a:spcAft>
                      </a:pPr>
                      <a:r>
                        <a:rPr lang="en-IN" sz="1200" dirty="0"/>
                        <a:t>tpep_dropoff_datetime</a:t>
                      </a:r>
                      <a:endParaRPr lang="en-IN" sz="1200" dirty="0">
                        <a:effectLst/>
                        <a:latin typeface="+mn-lt"/>
                      </a:endParaRPr>
                    </a:p>
                  </a:txBody>
                  <a:tcPr marL="51630" marR="51630" marT="51630" marB="51630" anchor="ctr"/>
                </a:tc>
                <a:tc>
                  <a:txBody>
                    <a:bodyPr/>
                    <a:lstStyle/>
                    <a:p>
                      <a:pPr rtl="0" fontAlgn="ctr">
                        <a:spcBef>
                          <a:spcPts val="0"/>
                        </a:spcBef>
                        <a:spcAft>
                          <a:spcPts val="0"/>
                        </a:spcAft>
                      </a:pPr>
                      <a:r>
                        <a:rPr lang="en-IN" sz="1200" b="0" u="none" strike="noStrike" cap="none" dirty="0">
                          <a:solidFill>
                            <a:schemeClr val="tx1"/>
                          </a:solidFill>
                          <a:effectLst/>
                          <a:latin typeface="+mn-lt"/>
                          <a:sym typeface="Arial"/>
                        </a:rPr>
                        <a:t>The date and time when the meter was disengaged.</a:t>
                      </a:r>
                    </a:p>
                  </a:txBody>
                  <a:tcPr marL="51630" marR="51630" marT="51630" marB="51630" anchor="ctr"/>
                </a:tc>
                <a:tc>
                  <a:txBody>
                    <a:bodyPr/>
                    <a:lstStyle/>
                    <a:p>
                      <a:pPr rtl="0" fontAlgn="ctr">
                        <a:spcBef>
                          <a:spcPts val="0"/>
                        </a:spcBef>
                        <a:spcAft>
                          <a:spcPts val="0"/>
                        </a:spcAft>
                      </a:pPr>
                      <a:r>
                        <a:rPr lang="en-IN" sz="1200" b="1" u="none" strike="noStrike" dirty="0">
                          <a:solidFill>
                            <a:srgbClr val="000000"/>
                          </a:solidFill>
                          <a:effectLst/>
                          <a:latin typeface="+mn-lt"/>
                        </a:rPr>
                        <a:t>Object</a:t>
                      </a:r>
                      <a:endParaRPr lang="en-IN" sz="1200" dirty="0">
                        <a:effectLst/>
                        <a:latin typeface="+mn-lt"/>
                      </a:endParaRPr>
                    </a:p>
                  </a:txBody>
                  <a:tcPr marL="51630" marR="51630" marT="51630" marB="51630" anchor="ctr"/>
                </a:tc>
                <a:tc>
                  <a:txBody>
                    <a:bodyPr/>
                    <a:lstStyle/>
                    <a:p>
                      <a:pPr rtl="0" fontAlgn="ctr">
                        <a:spcBef>
                          <a:spcPts val="0"/>
                        </a:spcBef>
                        <a:spcAft>
                          <a:spcPts val="0"/>
                        </a:spcAft>
                      </a:pPr>
                      <a:r>
                        <a:rPr lang="en-IN" sz="1200" b="1" u="none" strike="noStrike" dirty="0">
                          <a:solidFill>
                            <a:srgbClr val="000000"/>
                          </a:solidFill>
                          <a:effectLst/>
                        </a:rPr>
                        <a:t>Relevant</a:t>
                      </a:r>
                      <a:endParaRPr lang="en-IN" sz="1200" dirty="0">
                        <a:effectLst/>
                        <a:latin typeface="+mn-lt"/>
                      </a:endParaRPr>
                    </a:p>
                  </a:txBody>
                  <a:tcPr marL="51630" marR="51630" marT="51630" marB="51630" anchor="ctr"/>
                </a:tc>
                <a:extLst>
                  <a:ext uri="{0D108BD9-81ED-4DB2-BD59-A6C34878D82A}">
                    <a16:rowId xmlns:a16="http://schemas.microsoft.com/office/drawing/2014/main" val="44548313"/>
                  </a:ext>
                </a:extLst>
              </a:tr>
              <a:tr h="535996">
                <a:tc>
                  <a:txBody>
                    <a:bodyPr/>
                    <a:lstStyle/>
                    <a:p>
                      <a:pPr rtl="0" fontAlgn="ctr">
                        <a:spcBef>
                          <a:spcPts val="0"/>
                        </a:spcBef>
                        <a:spcAft>
                          <a:spcPts val="0"/>
                        </a:spcAft>
                      </a:pPr>
                      <a:r>
                        <a:rPr lang="en-IN" sz="1200" dirty="0"/>
                        <a:t>passenger_count</a:t>
                      </a:r>
                      <a:endParaRPr lang="en-IN" sz="1200" dirty="0">
                        <a:effectLst/>
                        <a:latin typeface="+mn-lt"/>
                      </a:endParaRPr>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200" b="0" u="none" strike="noStrike" cap="none" dirty="0">
                          <a:solidFill>
                            <a:schemeClr val="tx1"/>
                          </a:solidFill>
                          <a:effectLst/>
                          <a:sym typeface="Arial"/>
                        </a:rPr>
                        <a:t>The Number of passengers in the vehicle.</a:t>
                      </a:r>
                    </a:p>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endParaRPr lang="en-IN" sz="1200" b="0" u="none" strike="noStrike" cap="none" dirty="0">
                        <a:solidFill>
                          <a:schemeClr val="tx1"/>
                        </a:solidFill>
                        <a:effectLst/>
                        <a:sym typeface="Arial"/>
                      </a:endParaRPr>
                    </a:p>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200" b="0" u="none" strike="noStrike" cap="none" dirty="0">
                          <a:solidFill>
                            <a:schemeClr val="tx1"/>
                          </a:solidFill>
                          <a:effectLst/>
                          <a:latin typeface="+mn-lt"/>
                          <a:sym typeface="Arial"/>
                        </a:rPr>
                        <a:t>This is a driver entered value</a:t>
                      </a:r>
                      <a:endParaRPr lang="en-US" sz="1200" dirty="0">
                        <a:effectLst/>
                      </a:endParaRPr>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200" b="1" u="none" strike="noStrike" dirty="0">
                          <a:solidFill>
                            <a:srgbClr val="000000"/>
                          </a:solidFill>
                          <a:effectLst/>
                          <a:latin typeface="+mn-lt"/>
                        </a:rPr>
                        <a:t>Numerical(float)</a:t>
                      </a:r>
                      <a:endParaRPr lang="en-IN" sz="1200" dirty="0">
                        <a:effectLst/>
                        <a:latin typeface="+mn-lt"/>
                      </a:endParaRPr>
                    </a:p>
                    <a:p>
                      <a:pPr rtl="0" fontAlgn="ctr">
                        <a:spcBef>
                          <a:spcPts val="0"/>
                        </a:spcBef>
                        <a:spcAft>
                          <a:spcPts val="0"/>
                        </a:spcAft>
                      </a:pPr>
                      <a:endParaRPr lang="en-IN" sz="1200" dirty="0">
                        <a:effectLst/>
                        <a:latin typeface="+mn-lt"/>
                      </a:endParaRPr>
                    </a:p>
                  </a:txBody>
                  <a:tcPr marL="51630" marR="51630" marT="51630" marB="51630" anchor="ctr"/>
                </a:tc>
                <a:tc>
                  <a:txBody>
                    <a:bodyPr/>
                    <a:lstStyle/>
                    <a:p>
                      <a:pPr rtl="0" fontAlgn="ctr">
                        <a:spcBef>
                          <a:spcPts val="0"/>
                        </a:spcBef>
                        <a:spcAft>
                          <a:spcPts val="0"/>
                        </a:spcAft>
                      </a:pPr>
                      <a:r>
                        <a:rPr lang="en-US" sz="1200" b="1" u="none" strike="noStrike" dirty="0">
                          <a:solidFill>
                            <a:srgbClr val="000000"/>
                          </a:solidFill>
                          <a:effectLst/>
                        </a:rPr>
                        <a:t>Relevant</a:t>
                      </a:r>
                      <a:endParaRPr lang="en-US" sz="1200" dirty="0">
                        <a:effectLst/>
                        <a:latin typeface="+mn-lt"/>
                      </a:endParaRPr>
                    </a:p>
                  </a:txBody>
                  <a:tcPr marL="51630" marR="51630" marT="51630" marB="51630" anchor="ctr"/>
                </a:tc>
                <a:extLst>
                  <a:ext uri="{0D108BD9-81ED-4DB2-BD59-A6C34878D82A}">
                    <a16:rowId xmlns:a16="http://schemas.microsoft.com/office/drawing/2014/main" val="3604905413"/>
                  </a:ext>
                </a:extLst>
              </a:tr>
              <a:tr h="387765">
                <a:tc>
                  <a:txBody>
                    <a:bodyPr/>
                    <a:lstStyle/>
                    <a:p>
                      <a:pPr rtl="0" fontAlgn="ctr">
                        <a:spcBef>
                          <a:spcPts val="0"/>
                        </a:spcBef>
                        <a:spcAft>
                          <a:spcPts val="0"/>
                        </a:spcAft>
                      </a:pPr>
                      <a:r>
                        <a:rPr lang="en-IN" sz="1200" dirty="0"/>
                        <a:t>trip_distance</a:t>
                      </a:r>
                      <a:endParaRPr lang="en-IN" sz="1200" dirty="0">
                        <a:effectLst/>
                        <a:latin typeface="+mn-lt"/>
                      </a:endParaRPr>
                    </a:p>
                  </a:txBody>
                  <a:tcPr marL="51630" marR="51630" marT="51630" marB="51630" anchor="ctr"/>
                </a:tc>
                <a:tc>
                  <a:txBody>
                    <a:bodyPr/>
                    <a:lstStyle/>
                    <a:p>
                      <a:pPr rtl="0" fontAlgn="ctr">
                        <a:spcBef>
                          <a:spcPts val="0"/>
                        </a:spcBef>
                        <a:spcAft>
                          <a:spcPts val="0"/>
                        </a:spcAft>
                      </a:pPr>
                      <a:r>
                        <a:rPr lang="en-IN" sz="1200" b="0" u="none" strike="noStrike" cap="none" dirty="0">
                          <a:solidFill>
                            <a:schemeClr val="tx1"/>
                          </a:solidFill>
                          <a:effectLst/>
                          <a:latin typeface="+mn-lt"/>
                          <a:sym typeface="Arial"/>
                        </a:rPr>
                        <a:t>The elapsed trip distance in miles reported by the taximeter.</a:t>
                      </a:r>
                      <a:endParaRPr lang="en-US" sz="1200" dirty="0">
                        <a:effectLst/>
                        <a:latin typeface="+mn-lt"/>
                      </a:endParaRPr>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200" b="1" u="none" strike="noStrike" dirty="0">
                          <a:solidFill>
                            <a:srgbClr val="000000"/>
                          </a:solidFill>
                          <a:effectLst/>
                          <a:latin typeface="+mn-lt"/>
                        </a:rPr>
                        <a:t>Numerical(float)</a:t>
                      </a:r>
                      <a:endParaRPr lang="en-IN" sz="1200" dirty="0">
                        <a:effectLst/>
                        <a:latin typeface="+mn-lt"/>
                      </a:endParaRPr>
                    </a:p>
                    <a:p>
                      <a:pPr rtl="0" fontAlgn="ctr">
                        <a:spcBef>
                          <a:spcPts val="0"/>
                        </a:spcBef>
                        <a:spcAft>
                          <a:spcPts val="0"/>
                        </a:spcAft>
                      </a:pPr>
                      <a:endParaRPr lang="en-IN" sz="1200" dirty="0">
                        <a:effectLst/>
                        <a:latin typeface="+mn-lt"/>
                      </a:endParaRPr>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1200" b="1" u="none" strike="noStrike" dirty="0">
                          <a:solidFill>
                            <a:srgbClr val="000000"/>
                          </a:solidFill>
                          <a:effectLst/>
                        </a:rPr>
                        <a:t>Relevant</a:t>
                      </a:r>
                      <a:endParaRPr lang="en-US" sz="1200" dirty="0">
                        <a:effectLst/>
                        <a:latin typeface="+mn-lt"/>
                      </a:endParaRPr>
                    </a:p>
                    <a:p>
                      <a:pPr rtl="0" fontAlgn="ctr">
                        <a:spcBef>
                          <a:spcPts val="0"/>
                        </a:spcBef>
                        <a:spcAft>
                          <a:spcPts val="0"/>
                        </a:spcAft>
                      </a:pPr>
                      <a:endParaRPr lang="en-IN" sz="1200" dirty="0">
                        <a:effectLst/>
                        <a:latin typeface="+mn-lt"/>
                      </a:endParaRPr>
                    </a:p>
                  </a:txBody>
                  <a:tcPr marL="51630" marR="51630" marT="51630" marB="51630" anchor="ctr"/>
                </a:tc>
                <a:extLst>
                  <a:ext uri="{0D108BD9-81ED-4DB2-BD59-A6C34878D82A}">
                    <a16:rowId xmlns:a16="http://schemas.microsoft.com/office/drawing/2014/main" val="3655067994"/>
                  </a:ext>
                </a:extLst>
              </a:tr>
              <a:tr h="1277148">
                <a:tc>
                  <a:txBody>
                    <a:bodyPr/>
                    <a:lstStyle/>
                    <a:p>
                      <a:pPr rtl="0" fontAlgn="ctr">
                        <a:spcBef>
                          <a:spcPts val="0"/>
                        </a:spcBef>
                        <a:spcAft>
                          <a:spcPts val="0"/>
                        </a:spcAft>
                      </a:pPr>
                      <a:r>
                        <a:rPr lang="en-IN" sz="1200" dirty="0"/>
                        <a:t>RatecodeID</a:t>
                      </a:r>
                      <a:endParaRPr lang="en-IN" sz="1200" dirty="0">
                        <a:effectLst/>
                        <a:latin typeface="+mn-lt"/>
                      </a:endParaRPr>
                    </a:p>
                  </a:txBody>
                  <a:tcPr marL="51630" marR="51630" marT="51630" marB="51630" anchor="ctr"/>
                </a:tc>
                <a:tc>
                  <a:txBody>
                    <a:bodyPr/>
                    <a:lstStyle/>
                    <a:p>
                      <a:pPr rtl="0" fontAlgn="ctr">
                        <a:spcBef>
                          <a:spcPts val="0"/>
                        </a:spcBef>
                        <a:spcAft>
                          <a:spcPts val="0"/>
                        </a:spcAft>
                      </a:pPr>
                      <a:r>
                        <a:rPr lang="en-IN" sz="1200" b="0" u="none" strike="noStrike" cap="none" dirty="0">
                          <a:solidFill>
                            <a:schemeClr val="tx1"/>
                          </a:solidFill>
                          <a:effectLst/>
                          <a:latin typeface="+mn-lt"/>
                          <a:sym typeface="Arial"/>
                        </a:rPr>
                        <a:t>The final rate code in effect at the end of the trip.</a:t>
                      </a:r>
                    </a:p>
                    <a:p>
                      <a:pPr rtl="0" fontAlgn="ctr">
                        <a:spcBef>
                          <a:spcPts val="0"/>
                        </a:spcBef>
                        <a:spcAft>
                          <a:spcPts val="0"/>
                        </a:spcAft>
                      </a:pPr>
                      <a:endParaRPr lang="en-IN" sz="1200" b="0" u="none" strike="noStrike" cap="none" dirty="0">
                        <a:solidFill>
                          <a:schemeClr val="tx1"/>
                        </a:solidFill>
                        <a:effectLst/>
                        <a:latin typeface="+mn-lt"/>
                        <a:sym typeface="Arial"/>
                      </a:endParaRPr>
                    </a:p>
                    <a:p>
                      <a:pPr rtl="0" fontAlgn="ctr">
                        <a:spcBef>
                          <a:spcPts val="0"/>
                        </a:spcBef>
                        <a:spcAft>
                          <a:spcPts val="0"/>
                        </a:spcAft>
                      </a:pPr>
                      <a:r>
                        <a:rPr lang="en-IN" sz="1200" b="1" u="none" strike="noStrike" cap="none" dirty="0">
                          <a:solidFill>
                            <a:schemeClr val="tx1"/>
                          </a:solidFill>
                          <a:effectLst/>
                          <a:latin typeface="+mn-lt"/>
                          <a:sym typeface="Arial"/>
                        </a:rPr>
                        <a:t>1 = Standard rate</a:t>
                      </a:r>
                    </a:p>
                    <a:p>
                      <a:pPr rtl="0" fontAlgn="ctr">
                        <a:spcBef>
                          <a:spcPts val="0"/>
                        </a:spcBef>
                        <a:spcAft>
                          <a:spcPts val="0"/>
                        </a:spcAft>
                      </a:pPr>
                      <a:r>
                        <a:rPr lang="en-IN" sz="1200" b="1" u="none" strike="noStrike" cap="none" dirty="0">
                          <a:solidFill>
                            <a:schemeClr val="tx1"/>
                          </a:solidFill>
                          <a:effectLst/>
                          <a:latin typeface="+mn-lt"/>
                          <a:sym typeface="Arial"/>
                        </a:rPr>
                        <a:t>2= JKF</a:t>
                      </a:r>
                    </a:p>
                    <a:p>
                      <a:pPr rtl="0" fontAlgn="ctr">
                        <a:spcBef>
                          <a:spcPts val="0"/>
                        </a:spcBef>
                        <a:spcAft>
                          <a:spcPts val="0"/>
                        </a:spcAft>
                      </a:pPr>
                      <a:r>
                        <a:rPr lang="en-IN" sz="1200" b="1" u="none" strike="noStrike" cap="none" dirty="0">
                          <a:solidFill>
                            <a:schemeClr val="tx1"/>
                          </a:solidFill>
                          <a:effectLst/>
                          <a:latin typeface="+mn-lt"/>
                          <a:sym typeface="Arial"/>
                        </a:rPr>
                        <a:t>3=Newark</a:t>
                      </a:r>
                    </a:p>
                    <a:p>
                      <a:pPr rtl="0" fontAlgn="ctr">
                        <a:spcBef>
                          <a:spcPts val="0"/>
                        </a:spcBef>
                        <a:spcAft>
                          <a:spcPts val="0"/>
                        </a:spcAft>
                      </a:pPr>
                      <a:r>
                        <a:rPr lang="en-IN" sz="1200" b="1" u="none" strike="noStrike" cap="none" dirty="0">
                          <a:solidFill>
                            <a:schemeClr val="tx1"/>
                          </a:solidFill>
                          <a:effectLst/>
                          <a:latin typeface="+mn-lt"/>
                          <a:sym typeface="Arial"/>
                        </a:rPr>
                        <a:t>4=Nassau or Westchester</a:t>
                      </a:r>
                    </a:p>
                    <a:p>
                      <a:pPr rtl="0" fontAlgn="ctr">
                        <a:spcBef>
                          <a:spcPts val="0"/>
                        </a:spcBef>
                        <a:spcAft>
                          <a:spcPts val="0"/>
                        </a:spcAft>
                      </a:pPr>
                      <a:r>
                        <a:rPr lang="en-IN" sz="1200" b="1" u="none" strike="noStrike" cap="none" dirty="0">
                          <a:solidFill>
                            <a:schemeClr val="tx1"/>
                          </a:solidFill>
                          <a:effectLst/>
                          <a:latin typeface="+mn-lt"/>
                          <a:sym typeface="Arial"/>
                        </a:rPr>
                        <a:t>5=Negotiated fare</a:t>
                      </a:r>
                    </a:p>
                    <a:p>
                      <a:pPr rtl="0" fontAlgn="ctr">
                        <a:spcBef>
                          <a:spcPts val="0"/>
                        </a:spcBef>
                        <a:spcAft>
                          <a:spcPts val="0"/>
                        </a:spcAft>
                      </a:pPr>
                      <a:r>
                        <a:rPr lang="en-IN" sz="1200" b="1" u="none" strike="noStrike" cap="none" dirty="0">
                          <a:solidFill>
                            <a:schemeClr val="tx1"/>
                          </a:solidFill>
                          <a:effectLst/>
                          <a:latin typeface="+mn-lt"/>
                          <a:sym typeface="Arial"/>
                        </a:rPr>
                        <a:t>6=Group ride</a:t>
                      </a:r>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200" b="1" u="none" strike="noStrike" dirty="0">
                          <a:solidFill>
                            <a:srgbClr val="000000"/>
                          </a:solidFill>
                          <a:effectLst/>
                          <a:latin typeface="+mn-lt"/>
                        </a:rPr>
                        <a:t>Numerical(float)</a:t>
                      </a:r>
                      <a:endParaRPr lang="en-IN" sz="1200" dirty="0">
                        <a:effectLst/>
                        <a:latin typeface="+mn-lt"/>
                      </a:endParaRPr>
                    </a:p>
                    <a:p>
                      <a:pPr rtl="0" fontAlgn="ctr">
                        <a:spcBef>
                          <a:spcPts val="0"/>
                        </a:spcBef>
                        <a:spcAft>
                          <a:spcPts val="0"/>
                        </a:spcAft>
                      </a:pPr>
                      <a:endParaRPr lang="en-IN" sz="1200" dirty="0">
                        <a:effectLst/>
                        <a:latin typeface="+mn-lt"/>
                      </a:endParaRPr>
                    </a:p>
                  </a:txBody>
                  <a:tcPr marL="51630" marR="51630" marT="51630" marB="51630" anchor="ctr"/>
                </a:tc>
                <a:tc>
                  <a:txBody>
                    <a:bodyPr/>
                    <a:lstStyle/>
                    <a:p>
                      <a:pPr rtl="0" fontAlgn="ctr">
                        <a:spcBef>
                          <a:spcPts val="0"/>
                        </a:spcBef>
                        <a:spcAft>
                          <a:spcPts val="0"/>
                        </a:spcAft>
                      </a:pPr>
                      <a:r>
                        <a:rPr lang="en-US" sz="1200" b="1" u="none" strike="noStrike" dirty="0">
                          <a:solidFill>
                            <a:srgbClr val="000000"/>
                          </a:solidFill>
                          <a:effectLst/>
                        </a:rPr>
                        <a:t>Relevant</a:t>
                      </a:r>
                      <a:endParaRPr lang="en-US" sz="1200" dirty="0">
                        <a:effectLst/>
                        <a:latin typeface="+mn-lt"/>
                      </a:endParaRPr>
                    </a:p>
                  </a:txBody>
                  <a:tcPr marL="51630" marR="51630" marT="51630" marB="51630" anchor="ctr"/>
                </a:tc>
                <a:extLst>
                  <a:ext uri="{0D108BD9-81ED-4DB2-BD59-A6C34878D82A}">
                    <a16:rowId xmlns:a16="http://schemas.microsoft.com/office/drawing/2014/main" val="1107669153"/>
                  </a:ext>
                </a:extLst>
              </a:tr>
            </a:tbl>
          </a:graphicData>
        </a:graphic>
      </p:graphicFrame>
      <p:sp>
        <p:nvSpPr>
          <p:cNvPr id="3" name="Rectangle 1">
            <a:extLst>
              <a:ext uri="{FF2B5EF4-FFF2-40B4-BE49-F238E27FC236}">
                <a16:creationId xmlns:a16="http://schemas.microsoft.com/office/drawing/2014/main" id="{23D79B9F-04FD-5CA4-9C07-5CB5AB882CCF}"/>
              </a:ext>
            </a:extLst>
          </p:cNvPr>
          <p:cNvSpPr>
            <a:spLocks noChangeArrowheads="1"/>
          </p:cNvSpPr>
          <p:nvPr/>
        </p:nvSpPr>
        <p:spPr bwMode="auto">
          <a:xfrm>
            <a:off x="-3424819" y="1739032"/>
            <a:ext cx="25247901" cy="543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a:p>
        </p:txBody>
      </p:sp>
      <p:pic>
        <p:nvPicPr>
          <p:cNvPr id="210" name="Google Shape;210;p15"/>
          <p:cNvPicPr preferRelativeResize="0"/>
          <p:nvPr/>
        </p:nvPicPr>
        <p:blipFill rotWithShape="1">
          <a:blip r:embed="rId3">
            <a:alphaModFix/>
          </a:blip>
          <a:srcRect/>
          <a:stretch/>
        </p:blipFill>
        <p:spPr>
          <a:xfrm>
            <a:off x="9580951" y="6040102"/>
            <a:ext cx="2592012" cy="805375"/>
          </a:xfrm>
          <a:prstGeom prst="rect">
            <a:avLst/>
          </a:prstGeom>
          <a:noFill/>
          <a:ln>
            <a:noFill/>
          </a:ln>
        </p:spPr>
      </p:pic>
      <p:graphicFrame>
        <p:nvGraphicFramePr>
          <p:cNvPr id="2" name="Table 1">
            <a:extLst>
              <a:ext uri="{FF2B5EF4-FFF2-40B4-BE49-F238E27FC236}">
                <a16:creationId xmlns:a16="http://schemas.microsoft.com/office/drawing/2014/main" id="{BB7566E3-30EC-BD0D-2AE1-C30D09AC3A49}"/>
              </a:ext>
            </a:extLst>
          </p:cNvPr>
          <p:cNvGraphicFramePr>
            <a:graphicFrameLocks noGrp="1"/>
          </p:cNvGraphicFramePr>
          <p:nvPr>
            <p:extLst>
              <p:ext uri="{D42A27DB-BD31-4B8C-83A1-F6EECF244321}">
                <p14:modId xmlns:p14="http://schemas.microsoft.com/office/powerpoint/2010/main" val="4004439049"/>
              </p:ext>
            </p:extLst>
          </p:nvPr>
        </p:nvGraphicFramePr>
        <p:xfrm>
          <a:off x="109847" y="910998"/>
          <a:ext cx="11547088" cy="4758860"/>
        </p:xfrm>
        <a:graphic>
          <a:graphicData uri="http://schemas.openxmlformats.org/drawingml/2006/table">
            <a:tbl>
              <a:tblPr>
                <a:tableStyleId>{775DCB02-9BB8-47FD-8907-85C794F793BA}</a:tableStyleId>
              </a:tblPr>
              <a:tblGrid>
                <a:gridCol w="1813956">
                  <a:extLst>
                    <a:ext uri="{9D8B030D-6E8A-4147-A177-3AD203B41FA5}">
                      <a16:colId xmlns:a16="http://schemas.microsoft.com/office/drawing/2014/main" val="3674909420"/>
                    </a:ext>
                  </a:extLst>
                </a:gridCol>
                <a:gridCol w="6056416">
                  <a:extLst>
                    <a:ext uri="{9D8B030D-6E8A-4147-A177-3AD203B41FA5}">
                      <a16:colId xmlns:a16="http://schemas.microsoft.com/office/drawing/2014/main" val="1881625769"/>
                    </a:ext>
                  </a:extLst>
                </a:gridCol>
                <a:gridCol w="1436913">
                  <a:extLst>
                    <a:ext uri="{9D8B030D-6E8A-4147-A177-3AD203B41FA5}">
                      <a16:colId xmlns:a16="http://schemas.microsoft.com/office/drawing/2014/main" val="2325485649"/>
                    </a:ext>
                  </a:extLst>
                </a:gridCol>
                <a:gridCol w="2239803">
                  <a:extLst>
                    <a:ext uri="{9D8B030D-6E8A-4147-A177-3AD203B41FA5}">
                      <a16:colId xmlns:a16="http://schemas.microsoft.com/office/drawing/2014/main" val="3897008533"/>
                    </a:ext>
                  </a:extLst>
                </a:gridCol>
              </a:tblGrid>
              <a:tr h="354340">
                <a:tc>
                  <a:txBody>
                    <a:bodyPr/>
                    <a:lstStyle/>
                    <a:p>
                      <a:pPr algn="ctr" rtl="0" fontAlgn="b">
                        <a:spcBef>
                          <a:spcPts val="0"/>
                        </a:spcBef>
                        <a:spcAft>
                          <a:spcPts val="0"/>
                        </a:spcAft>
                      </a:pPr>
                      <a:r>
                        <a:rPr lang="en-IN" sz="1100" b="1" u="none" strike="noStrike">
                          <a:solidFill>
                            <a:srgbClr val="000000"/>
                          </a:solidFill>
                          <a:effectLst/>
                        </a:rPr>
                        <a:t>Name of Feature</a:t>
                      </a:r>
                      <a:endParaRPr lang="en-IN" sz="1100">
                        <a:effectLst/>
                        <a:latin typeface="+mn-lt"/>
                      </a:endParaRPr>
                    </a:p>
                  </a:txBody>
                  <a:tcPr marL="51630" marR="51630" marT="51630" marB="51630" anchor="b"/>
                </a:tc>
                <a:tc>
                  <a:txBody>
                    <a:bodyPr/>
                    <a:lstStyle/>
                    <a:p>
                      <a:pPr algn="ctr" rtl="0" fontAlgn="b">
                        <a:spcBef>
                          <a:spcPts val="0"/>
                        </a:spcBef>
                        <a:spcAft>
                          <a:spcPts val="0"/>
                        </a:spcAft>
                      </a:pPr>
                      <a:r>
                        <a:rPr lang="en-IN" sz="1100" b="1" u="none" strike="noStrike" dirty="0">
                          <a:solidFill>
                            <a:srgbClr val="000000"/>
                          </a:solidFill>
                          <a:effectLst/>
                        </a:rPr>
                        <a:t>Description </a:t>
                      </a:r>
                      <a:endParaRPr lang="en-IN" sz="1100" dirty="0">
                        <a:effectLst/>
                        <a:latin typeface="+mn-lt"/>
                      </a:endParaRPr>
                    </a:p>
                  </a:txBody>
                  <a:tcPr marL="51630" marR="51630" marT="51630" marB="51630" anchor="b"/>
                </a:tc>
                <a:tc>
                  <a:txBody>
                    <a:bodyPr/>
                    <a:lstStyle/>
                    <a:p>
                      <a:pPr algn="ctr" rtl="0" fontAlgn="b">
                        <a:spcBef>
                          <a:spcPts val="0"/>
                        </a:spcBef>
                        <a:spcAft>
                          <a:spcPts val="0"/>
                        </a:spcAft>
                      </a:pPr>
                      <a:r>
                        <a:rPr lang="en-IN" sz="1100" b="1" u="none" strike="noStrike" dirty="0">
                          <a:solidFill>
                            <a:srgbClr val="000000"/>
                          </a:solidFill>
                          <a:effectLst/>
                        </a:rPr>
                        <a:t>Data Type </a:t>
                      </a:r>
                      <a:endParaRPr lang="en-IN" sz="1100" dirty="0">
                        <a:effectLst/>
                        <a:latin typeface="+mn-lt"/>
                      </a:endParaRPr>
                    </a:p>
                  </a:txBody>
                  <a:tcPr marL="51630" marR="51630" marT="51630" marB="51630" anchor="b"/>
                </a:tc>
                <a:tc>
                  <a:txBody>
                    <a:bodyPr/>
                    <a:lstStyle/>
                    <a:p>
                      <a:pPr algn="ctr" rtl="0" fontAlgn="b">
                        <a:spcBef>
                          <a:spcPts val="0"/>
                        </a:spcBef>
                        <a:spcAft>
                          <a:spcPts val="0"/>
                        </a:spcAft>
                      </a:pPr>
                      <a:r>
                        <a:rPr lang="en-IN" sz="1100" b="1" u="none" strike="noStrike">
                          <a:solidFill>
                            <a:srgbClr val="000000"/>
                          </a:solidFill>
                          <a:effectLst/>
                        </a:rPr>
                        <a:t>Relevance</a:t>
                      </a:r>
                      <a:endParaRPr lang="en-IN" sz="1100">
                        <a:effectLst/>
                        <a:latin typeface="+mn-lt"/>
                      </a:endParaRPr>
                    </a:p>
                  </a:txBody>
                  <a:tcPr marL="51630" marR="51630" marT="51630" marB="51630" anchor="b"/>
                </a:tc>
                <a:extLst>
                  <a:ext uri="{0D108BD9-81ED-4DB2-BD59-A6C34878D82A}">
                    <a16:rowId xmlns:a16="http://schemas.microsoft.com/office/drawing/2014/main" val="2915011076"/>
                  </a:ext>
                </a:extLst>
              </a:tr>
              <a:tr h="535996">
                <a:tc>
                  <a:txBody>
                    <a:bodyPr/>
                    <a:lstStyle/>
                    <a:p>
                      <a:pPr rtl="0" fontAlgn="ctr">
                        <a:spcBef>
                          <a:spcPts val="0"/>
                        </a:spcBef>
                        <a:spcAft>
                          <a:spcPts val="0"/>
                        </a:spcAft>
                      </a:pPr>
                      <a:r>
                        <a:rPr lang="en-IN" sz="1100" dirty="0"/>
                        <a:t>store_and_fwd_flag</a:t>
                      </a:r>
                      <a:endParaRPr lang="en-IN" sz="1100" dirty="0">
                        <a:effectLst/>
                        <a:latin typeface="+mn-lt"/>
                      </a:endParaRPr>
                    </a:p>
                  </a:txBody>
                  <a:tcPr marL="51630" marR="51630" marT="51630" marB="51630" anchor="ctr"/>
                </a:tc>
                <a:tc>
                  <a:txBody>
                    <a:bodyPr/>
                    <a:lstStyle/>
                    <a:p>
                      <a:pPr rtl="0" fontAlgn="ctr">
                        <a:spcBef>
                          <a:spcPts val="0"/>
                        </a:spcBef>
                        <a:spcAft>
                          <a:spcPts val="0"/>
                        </a:spcAft>
                      </a:pPr>
                      <a:r>
                        <a:rPr lang="en-US" sz="1100" dirty="0"/>
                        <a:t>This flag indicates whether the trip record was held in vehicle memory before sending to the vendor, aka “store and forward,” because the vehicle did not have a connection to the server. </a:t>
                      </a:r>
                    </a:p>
                    <a:p>
                      <a:pPr rtl="0" fontAlgn="ctr">
                        <a:spcBef>
                          <a:spcPts val="0"/>
                        </a:spcBef>
                        <a:spcAft>
                          <a:spcPts val="0"/>
                        </a:spcAft>
                      </a:pPr>
                      <a:endParaRPr lang="en-US" sz="1100" dirty="0"/>
                    </a:p>
                    <a:p>
                      <a:pPr rtl="0" fontAlgn="ctr">
                        <a:spcBef>
                          <a:spcPts val="0"/>
                        </a:spcBef>
                        <a:spcAft>
                          <a:spcPts val="0"/>
                        </a:spcAft>
                      </a:pPr>
                      <a:r>
                        <a:rPr lang="en-US" sz="1100" b="1" dirty="0"/>
                        <a:t>Y= store and forward trip</a:t>
                      </a:r>
                    </a:p>
                    <a:p>
                      <a:pPr rtl="0" fontAlgn="ctr">
                        <a:spcBef>
                          <a:spcPts val="0"/>
                        </a:spcBef>
                        <a:spcAft>
                          <a:spcPts val="0"/>
                        </a:spcAft>
                      </a:pPr>
                      <a:r>
                        <a:rPr lang="en-US" sz="1100" b="1" dirty="0"/>
                        <a:t> N= not a store and forward trip</a:t>
                      </a:r>
                      <a:endParaRPr lang="en-IN" sz="1100" b="1" u="none" strike="noStrike" cap="none" dirty="0">
                        <a:solidFill>
                          <a:schemeClr val="tx1"/>
                        </a:solidFill>
                        <a:effectLst/>
                        <a:latin typeface="+mn-lt"/>
                        <a:sym typeface="Arial"/>
                      </a:endParaRPr>
                    </a:p>
                  </a:txBody>
                  <a:tcPr marL="51630" marR="51630" marT="51630" marB="51630" anchor="ctr"/>
                </a:tc>
                <a:tc>
                  <a:txBody>
                    <a:bodyPr/>
                    <a:lstStyle/>
                    <a:p>
                      <a:pPr rtl="0" fontAlgn="ctr">
                        <a:spcBef>
                          <a:spcPts val="0"/>
                        </a:spcBef>
                        <a:spcAft>
                          <a:spcPts val="0"/>
                        </a:spcAft>
                      </a:pPr>
                      <a:r>
                        <a:rPr lang="en-IN" sz="1100" b="1" u="none" strike="noStrike" dirty="0">
                          <a:solidFill>
                            <a:srgbClr val="000000"/>
                          </a:solidFill>
                          <a:effectLst/>
                          <a:latin typeface="+mn-lt"/>
                        </a:rPr>
                        <a:t>Object</a:t>
                      </a:r>
                      <a:endParaRPr lang="en-IN" sz="1100" dirty="0">
                        <a:effectLst/>
                        <a:latin typeface="+mn-lt"/>
                      </a:endParaRPr>
                    </a:p>
                  </a:txBody>
                  <a:tcPr marL="51630" marR="51630" marT="51630" marB="51630" anchor="ctr"/>
                </a:tc>
                <a:tc>
                  <a:txBody>
                    <a:bodyPr/>
                    <a:lstStyle/>
                    <a:p>
                      <a:pPr rtl="0" fontAlgn="ctr">
                        <a:spcBef>
                          <a:spcPts val="0"/>
                        </a:spcBef>
                        <a:spcAft>
                          <a:spcPts val="0"/>
                        </a:spcAft>
                      </a:pPr>
                      <a:r>
                        <a:rPr lang="en-IN" sz="1100" dirty="0">
                          <a:effectLst/>
                          <a:latin typeface="+mn-lt"/>
                        </a:rPr>
                        <a:t>Relevant but No variance in the dataset</a:t>
                      </a:r>
                    </a:p>
                  </a:txBody>
                  <a:tcPr marL="51630" marR="51630" marT="51630" marB="51630" anchor="ctr"/>
                </a:tc>
                <a:extLst>
                  <a:ext uri="{0D108BD9-81ED-4DB2-BD59-A6C34878D82A}">
                    <a16:rowId xmlns:a16="http://schemas.microsoft.com/office/drawing/2014/main" val="3495764821"/>
                  </a:ext>
                </a:extLst>
              </a:tr>
              <a:tr h="387765">
                <a:tc>
                  <a:txBody>
                    <a:bodyPr/>
                    <a:lstStyle/>
                    <a:p>
                      <a:pPr rtl="0" fontAlgn="ctr">
                        <a:spcBef>
                          <a:spcPts val="0"/>
                        </a:spcBef>
                        <a:spcAft>
                          <a:spcPts val="0"/>
                        </a:spcAft>
                      </a:pPr>
                      <a:r>
                        <a:rPr lang="en-IN" sz="1100" dirty="0"/>
                        <a:t>PULocationID</a:t>
                      </a:r>
                      <a:endParaRPr lang="en-IN" sz="1100" dirty="0">
                        <a:effectLst/>
                        <a:latin typeface="+mn-lt"/>
                      </a:endParaRPr>
                    </a:p>
                  </a:txBody>
                  <a:tcPr marL="51630" marR="51630" marT="51630" marB="51630" anchor="ctr"/>
                </a:tc>
                <a:tc>
                  <a:txBody>
                    <a:bodyPr/>
                    <a:lstStyle/>
                    <a:p>
                      <a:pPr rtl="0" fontAlgn="ctr">
                        <a:spcBef>
                          <a:spcPts val="0"/>
                        </a:spcBef>
                        <a:spcAft>
                          <a:spcPts val="0"/>
                        </a:spcAft>
                      </a:pPr>
                      <a:r>
                        <a:rPr lang="en-US" sz="1100" dirty="0"/>
                        <a:t>TLC Taxi Zone in which the taximeter was engaged</a:t>
                      </a:r>
                      <a:endParaRPr lang="en-IN" sz="1100" dirty="0">
                        <a:effectLst/>
                        <a:latin typeface="+mn-lt"/>
                      </a:endParaRPr>
                    </a:p>
                  </a:txBody>
                  <a:tcPr marL="51630" marR="51630" marT="51630" marB="51630" anchor="ctr"/>
                </a:tc>
                <a:tc>
                  <a:txBody>
                    <a:bodyPr/>
                    <a:lstStyle/>
                    <a:p>
                      <a:pPr rtl="0" fontAlgn="ctr">
                        <a:spcBef>
                          <a:spcPts val="0"/>
                        </a:spcBef>
                        <a:spcAft>
                          <a:spcPts val="0"/>
                        </a:spcAft>
                      </a:pPr>
                      <a:r>
                        <a:rPr lang="en-IN" sz="1100" b="1" u="none" strike="noStrike" dirty="0">
                          <a:solidFill>
                            <a:srgbClr val="000000"/>
                          </a:solidFill>
                          <a:effectLst/>
                          <a:latin typeface="+mn-lt"/>
                        </a:rPr>
                        <a:t>Numerical(integer)</a:t>
                      </a:r>
                      <a:endParaRPr lang="en-IN" sz="1100" dirty="0">
                        <a:effectLst/>
                        <a:latin typeface="+mn-lt"/>
                      </a:endParaRPr>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100" b="1" u="none" strike="noStrike" dirty="0">
                          <a:solidFill>
                            <a:srgbClr val="000000"/>
                          </a:solidFill>
                          <a:effectLst/>
                        </a:rPr>
                        <a:t>Relevant</a:t>
                      </a:r>
                      <a:endParaRPr lang="en-IN" sz="1100" dirty="0">
                        <a:effectLst/>
                        <a:latin typeface="+mn-lt"/>
                      </a:endParaRPr>
                    </a:p>
                  </a:txBody>
                  <a:tcPr marL="51630" marR="51630" marT="51630" marB="51630" anchor="ctr"/>
                </a:tc>
                <a:extLst>
                  <a:ext uri="{0D108BD9-81ED-4DB2-BD59-A6C34878D82A}">
                    <a16:rowId xmlns:a16="http://schemas.microsoft.com/office/drawing/2014/main" val="773003229"/>
                  </a:ext>
                </a:extLst>
              </a:tr>
              <a:tr h="387765">
                <a:tc>
                  <a:txBody>
                    <a:bodyPr/>
                    <a:lstStyle/>
                    <a:p>
                      <a:pPr rtl="0" fontAlgn="ctr">
                        <a:spcBef>
                          <a:spcPts val="0"/>
                        </a:spcBef>
                        <a:spcAft>
                          <a:spcPts val="0"/>
                        </a:spcAft>
                      </a:pPr>
                      <a:r>
                        <a:rPr lang="en-IN" sz="1100" dirty="0"/>
                        <a:t>DOLocationID</a:t>
                      </a:r>
                      <a:endParaRPr lang="en-IN" sz="1100" dirty="0">
                        <a:effectLst/>
                        <a:latin typeface="+mn-lt"/>
                      </a:endParaRPr>
                    </a:p>
                  </a:txBody>
                  <a:tcPr marL="51630" marR="51630" marT="51630" marB="51630" anchor="ctr"/>
                </a:tc>
                <a:tc>
                  <a:txBody>
                    <a:bodyPr/>
                    <a:lstStyle/>
                    <a:p>
                      <a:pPr rtl="0" fontAlgn="ctr">
                        <a:spcBef>
                          <a:spcPts val="0"/>
                        </a:spcBef>
                        <a:spcAft>
                          <a:spcPts val="0"/>
                        </a:spcAft>
                      </a:pPr>
                      <a:r>
                        <a:rPr lang="en-US" sz="1100" dirty="0"/>
                        <a:t>TLC Taxi Zone in which the taximeter was disengaged </a:t>
                      </a:r>
                      <a:endParaRPr lang="en-IN" sz="1100" b="0" u="none" strike="noStrike" cap="none" dirty="0">
                        <a:solidFill>
                          <a:schemeClr val="tx1"/>
                        </a:solidFill>
                        <a:effectLst/>
                        <a:latin typeface="+mn-lt"/>
                        <a:sym typeface="Arial"/>
                      </a:endParaRPr>
                    </a:p>
                  </a:txBody>
                  <a:tcPr marL="51630" marR="51630" marT="51630" marB="51630" anchor="ctr"/>
                </a:tc>
                <a:tc>
                  <a:txBody>
                    <a:bodyPr/>
                    <a:lstStyle/>
                    <a:p>
                      <a:pPr rtl="0" fontAlgn="ctr">
                        <a:spcBef>
                          <a:spcPts val="0"/>
                        </a:spcBef>
                        <a:spcAft>
                          <a:spcPts val="0"/>
                        </a:spcAft>
                      </a:pPr>
                      <a:r>
                        <a:rPr lang="en-IN" sz="1100" b="1" u="none" strike="noStrike" dirty="0">
                          <a:solidFill>
                            <a:srgbClr val="000000"/>
                          </a:solidFill>
                          <a:effectLst/>
                          <a:latin typeface="+mn-lt"/>
                        </a:rPr>
                        <a:t>Numerical(integer)</a:t>
                      </a:r>
                      <a:endParaRPr lang="en-IN" sz="1100" dirty="0">
                        <a:effectLst/>
                        <a:latin typeface="+mn-lt"/>
                      </a:endParaRPr>
                    </a:p>
                  </a:txBody>
                  <a:tcPr marL="51630" marR="51630" marT="51630" marB="51630" anchor="ctr"/>
                </a:tc>
                <a:tc>
                  <a:txBody>
                    <a:bodyPr/>
                    <a:lstStyle/>
                    <a:p>
                      <a:pPr rtl="0" fontAlgn="ctr">
                        <a:spcBef>
                          <a:spcPts val="0"/>
                        </a:spcBef>
                        <a:spcAft>
                          <a:spcPts val="0"/>
                        </a:spcAft>
                      </a:pPr>
                      <a:r>
                        <a:rPr lang="en-IN" sz="1100" b="1" u="none" strike="noStrike" dirty="0">
                          <a:solidFill>
                            <a:srgbClr val="000000"/>
                          </a:solidFill>
                          <a:effectLst/>
                        </a:rPr>
                        <a:t>Relevant</a:t>
                      </a:r>
                      <a:endParaRPr lang="en-IN" sz="1100" dirty="0">
                        <a:effectLst/>
                        <a:latin typeface="+mn-lt"/>
                      </a:endParaRPr>
                    </a:p>
                  </a:txBody>
                  <a:tcPr marL="51630" marR="51630" marT="51630" marB="51630" anchor="ctr"/>
                </a:tc>
                <a:extLst>
                  <a:ext uri="{0D108BD9-81ED-4DB2-BD59-A6C34878D82A}">
                    <a16:rowId xmlns:a16="http://schemas.microsoft.com/office/drawing/2014/main" val="44548313"/>
                  </a:ext>
                </a:extLst>
              </a:tr>
              <a:tr h="535996">
                <a:tc>
                  <a:txBody>
                    <a:bodyPr/>
                    <a:lstStyle/>
                    <a:p>
                      <a:pPr rtl="0" fontAlgn="ctr">
                        <a:spcBef>
                          <a:spcPts val="0"/>
                        </a:spcBef>
                        <a:spcAft>
                          <a:spcPts val="0"/>
                        </a:spcAft>
                      </a:pPr>
                      <a:r>
                        <a:rPr lang="en-IN" sz="1100" dirty="0"/>
                        <a:t>payment_type</a:t>
                      </a:r>
                      <a:endParaRPr lang="en-IN" sz="1100" dirty="0">
                        <a:effectLst/>
                        <a:latin typeface="+mn-lt"/>
                      </a:endParaRPr>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1100" dirty="0"/>
                        <a:t>A numeric code signifying how the passenger paid for the trip.</a:t>
                      </a:r>
                    </a:p>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1100" dirty="0"/>
                        <a:t> </a:t>
                      </a:r>
                    </a:p>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1100" b="1" dirty="0"/>
                        <a:t>1= Credit card</a:t>
                      </a:r>
                    </a:p>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1100" b="1" dirty="0"/>
                        <a:t> 2= Cash</a:t>
                      </a:r>
                    </a:p>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1100" b="1" dirty="0"/>
                        <a:t> 3= No charge </a:t>
                      </a:r>
                    </a:p>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1100" b="1" dirty="0"/>
                        <a:t>4= Dispute </a:t>
                      </a:r>
                    </a:p>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1100" b="1" dirty="0"/>
                        <a:t>5= Unknown </a:t>
                      </a:r>
                    </a:p>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1100" b="1" dirty="0"/>
                        <a:t>6= Voided trip</a:t>
                      </a:r>
                      <a:endParaRPr lang="en-IN" sz="1100" b="1" u="none" strike="noStrike" cap="none" dirty="0">
                        <a:solidFill>
                          <a:schemeClr val="tx1"/>
                        </a:solidFill>
                        <a:effectLst/>
                        <a:sym typeface="Arial"/>
                      </a:endParaRPr>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100" b="1" u="none" strike="noStrike" dirty="0">
                          <a:solidFill>
                            <a:srgbClr val="000000"/>
                          </a:solidFill>
                          <a:effectLst/>
                          <a:latin typeface="+mn-lt"/>
                        </a:rPr>
                        <a:t>Numerical(float)</a:t>
                      </a:r>
                      <a:endParaRPr lang="en-IN" sz="1100" dirty="0">
                        <a:effectLst/>
                        <a:latin typeface="+mn-lt"/>
                      </a:endParaRPr>
                    </a:p>
                  </a:txBody>
                  <a:tcPr marL="51630" marR="51630" marT="51630" marB="51630" anchor="ctr"/>
                </a:tc>
                <a:tc>
                  <a:txBody>
                    <a:bodyPr/>
                    <a:lstStyle/>
                    <a:p>
                      <a:pPr rtl="0" fontAlgn="ctr">
                        <a:spcBef>
                          <a:spcPts val="0"/>
                        </a:spcBef>
                        <a:spcAft>
                          <a:spcPts val="0"/>
                        </a:spcAft>
                      </a:pPr>
                      <a:r>
                        <a:rPr lang="en-US" sz="1100" b="1" u="none" strike="noStrike" dirty="0">
                          <a:solidFill>
                            <a:srgbClr val="000000"/>
                          </a:solidFill>
                          <a:effectLst/>
                        </a:rPr>
                        <a:t>Relevant</a:t>
                      </a:r>
                      <a:endParaRPr lang="en-US" sz="1100" dirty="0">
                        <a:effectLst/>
                        <a:latin typeface="+mn-lt"/>
                      </a:endParaRPr>
                    </a:p>
                  </a:txBody>
                  <a:tcPr marL="51630" marR="51630" marT="51630" marB="51630" anchor="ctr"/>
                </a:tc>
                <a:extLst>
                  <a:ext uri="{0D108BD9-81ED-4DB2-BD59-A6C34878D82A}">
                    <a16:rowId xmlns:a16="http://schemas.microsoft.com/office/drawing/2014/main" val="3604905413"/>
                  </a:ext>
                </a:extLst>
              </a:tr>
              <a:tr h="387765">
                <a:tc>
                  <a:txBody>
                    <a:bodyPr/>
                    <a:lstStyle/>
                    <a:p>
                      <a:pPr rtl="0" fontAlgn="ctr">
                        <a:spcBef>
                          <a:spcPts val="0"/>
                        </a:spcBef>
                        <a:spcAft>
                          <a:spcPts val="0"/>
                        </a:spcAft>
                      </a:pPr>
                      <a:r>
                        <a:rPr lang="en-IN" sz="1100" dirty="0"/>
                        <a:t>fare_amount</a:t>
                      </a:r>
                      <a:endParaRPr lang="en-IN" sz="1100" dirty="0">
                        <a:effectLst/>
                        <a:latin typeface="+mn-lt"/>
                      </a:endParaRPr>
                    </a:p>
                  </a:txBody>
                  <a:tcPr marL="51630" marR="51630" marT="51630" marB="51630" anchor="ctr"/>
                </a:tc>
                <a:tc>
                  <a:txBody>
                    <a:bodyPr/>
                    <a:lstStyle/>
                    <a:p>
                      <a:pPr rtl="0" fontAlgn="ctr">
                        <a:spcBef>
                          <a:spcPts val="0"/>
                        </a:spcBef>
                        <a:spcAft>
                          <a:spcPts val="0"/>
                        </a:spcAft>
                      </a:pPr>
                      <a:r>
                        <a:rPr lang="en-US" sz="1100" dirty="0"/>
                        <a:t>The time-and-distance fare calculated by the meter. </a:t>
                      </a:r>
                      <a:endParaRPr lang="en-US" sz="1100" dirty="0">
                        <a:effectLst/>
                        <a:latin typeface="+mn-lt"/>
                      </a:endParaRPr>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100" b="1" u="none" strike="noStrike" dirty="0">
                          <a:solidFill>
                            <a:srgbClr val="000000"/>
                          </a:solidFill>
                          <a:effectLst/>
                          <a:latin typeface="+mn-lt"/>
                        </a:rPr>
                        <a:t>Numerical(float)</a:t>
                      </a:r>
                      <a:endParaRPr lang="en-IN" sz="1100" dirty="0">
                        <a:effectLst/>
                        <a:latin typeface="+mn-lt"/>
                      </a:endParaRPr>
                    </a:p>
                    <a:p>
                      <a:pPr rtl="0" fontAlgn="ctr">
                        <a:spcBef>
                          <a:spcPts val="0"/>
                        </a:spcBef>
                        <a:spcAft>
                          <a:spcPts val="0"/>
                        </a:spcAft>
                      </a:pPr>
                      <a:endParaRPr lang="en-IN" sz="1100" dirty="0">
                        <a:effectLst/>
                        <a:latin typeface="+mn-lt"/>
                      </a:endParaRPr>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100" b="1" u="none" strike="noStrike" dirty="0">
                          <a:solidFill>
                            <a:srgbClr val="000000"/>
                          </a:solidFill>
                          <a:effectLst/>
                        </a:rPr>
                        <a:t>Relevant</a:t>
                      </a:r>
                      <a:endParaRPr lang="en-IN" sz="1100" dirty="0">
                        <a:effectLst/>
                        <a:latin typeface="+mn-lt"/>
                      </a:endParaRPr>
                    </a:p>
                    <a:p>
                      <a:pPr rtl="0" fontAlgn="ctr">
                        <a:spcBef>
                          <a:spcPts val="0"/>
                        </a:spcBef>
                        <a:spcAft>
                          <a:spcPts val="0"/>
                        </a:spcAft>
                      </a:pPr>
                      <a:endParaRPr lang="en-IN" sz="1100" dirty="0">
                        <a:effectLst/>
                        <a:latin typeface="+mn-lt"/>
                      </a:endParaRPr>
                    </a:p>
                  </a:txBody>
                  <a:tcPr marL="51630" marR="51630" marT="51630" marB="51630" anchor="ctr"/>
                </a:tc>
                <a:extLst>
                  <a:ext uri="{0D108BD9-81ED-4DB2-BD59-A6C34878D82A}">
                    <a16:rowId xmlns:a16="http://schemas.microsoft.com/office/drawing/2014/main" val="3655067994"/>
                  </a:ext>
                </a:extLst>
              </a:tr>
              <a:tr h="804610">
                <a:tc>
                  <a:txBody>
                    <a:bodyPr/>
                    <a:lstStyle/>
                    <a:p>
                      <a:pPr rtl="0" fontAlgn="ctr">
                        <a:spcBef>
                          <a:spcPts val="0"/>
                        </a:spcBef>
                        <a:spcAft>
                          <a:spcPts val="0"/>
                        </a:spcAft>
                      </a:pPr>
                      <a:r>
                        <a:rPr lang="en-IN" sz="1100" dirty="0"/>
                        <a:t>extra</a:t>
                      </a:r>
                      <a:endParaRPr lang="en-IN" sz="1100" dirty="0">
                        <a:effectLst/>
                        <a:latin typeface="+mn-lt"/>
                      </a:endParaRPr>
                    </a:p>
                  </a:txBody>
                  <a:tcPr marL="51630" marR="51630" marT="51630" marB="51630" anchor="ctr"/>
                </a:tc>
                <a:tc>
                  <a:txBody>
                    <a:bodyPr/>
                    <a:lstStyle/>
                    <a:p>
                      <a:pPr rtl="0" fontAlgn="ctr">
                        <a:spcBef>
                          <a:spcPts val="0"/>
                        </a:spcBef>
                        <a:spcAft>
                          <a:spcPts val="0"/>
                        </a:spcAft>
                      </a:pPr>
                      <a:r>
                        <a:rPr lang="en-US" sz="1100" dirty="0"/>
                        <a:t>Miscellaneous extras and surcharges. Currently, this only includes the $0.50 and $1 rush hour and overnight charges.</a:t>
                      </a:r>
                      <a:endParaRPr lang="en-IN" sz="1100" b="0" u="none" strike="noStrike" cap="none" dirty="0">
                        <a:solidFill>
                          <a:schemeClr val="tx1"/>
                        </a:solidFill>
                        <a:effectLst/>
                        <a:latin typeface="+mn-lt"/>
                        <a:sym typeface="Arial"/>
                      </a:endParaRPr>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100" b="1" u="none" strike="noStrike" dirty="0">
                          <a:solidFill>
                            <a:srgbClr val="000000"/>
                          </a:solidFill>
                          <a:effectLst/>
                          <a:latin typeface="+mn-lt"/>
                        </a:rPr>
                        <a:t>Numerical(float)</a:t>
                      </a:r>
                      <a:endParaRPr lang="en-IN" sz="1100" dirty="0">
                        <a:effectLst/>
                        <a:latin typeface="+mn-lt"/>
                      </a:endParaRPr>
                    </a:p>
                    <a:p>
                      <a:pPr rtl="0" fontAlgn="ctr">
                        <a:spcBef>
                          <a:spcPts val="0"/>
                        </a:spcBef>
                        <a:spcAft>
                          <a:spcPts val="0"/>
                        </a:spcAft>
                      </a:pPr>
                      <a:endParaRPr lang="en-IN" sz="1100" dirty="0">
                        <a:effectLst/>
                        <a:latin typeface="+mn-lt"/>
                      </a:endParaRPr>
                    </a:p>
                  </a:txBody>
                  <a:tcPr marL="51630" marR="51630" marT="51630" marB="51630" anchor="ctr"/>
                </a:tc>
                <a:tc>
                  <a:txBody>
                    <a:bodyPr/>
                    <a:lstStyle/>
                    <a:p>
                      <a:pPr rtl="0" fontAlgn="ctr">
                        <a:spcBef>
                          <a:spcPts val="0"/>
                        </a:spcBef>
                        <a:spcAft>
                          <a:spcPts val="0"/>
                        </a:spcAft>
                      </a:pPr>
                      <a:r>
                        <a:rPr lang="en-US" sz="1100" b="1" u="none" strike="noStrike" dirty="0">
                          <a:solidFill>
                            <a:srgbClr val="000000"/>
                          </a:solidFill>
                          <a:effectLst/>
                        </a:rPr>
                        <a:t>Relevant</a:t>
                      </a:r>
                      <a:endParaRPr lang="en-US" sz="1100" dirty="0">
                        <a:effectLst/>
                        <a:latin typeface="+mn-lt"/>
                      </a:endParaRPr>
                    </a:p>
                  </a:txBody>
                  <a:tcPr marL="51630" marR="51630" marT="51630" marB="51630" anchor="ctr"/>
                </a:tc>
                <a:extLst>
                  <a:ext uri="{0D108BD9-81ED-4DB2-BD59-A6C34878D82A}">
                    <a16:rowId xmlns:a16="http://schemas.microsoft.com/office/drawing/2014/main" val="1107669153"/>
                  </a:ext>
                </a:extLst>
              </a:tr>
            </a:tbl>
          </a:graphicData>
        </a:graphic>
      </p:graphicFrame>
      <p:sp>
        <p:nvSpPr>
          <p:cNvPr id="3" name="Rectangle 1">
            <a:extLst>
              <a:ext uri="{FF2B5EF4-FFF2-40B4-BE49-F238E27FC236}">
                <a16:creationId xmlns:a16="http://schemas.microsoft.com/office/drawing/2014/main" id="{23D79B9F-04FD-5CA4-9C07-5CB5AB882CCF}"/>
              </a:ext>
            </a:extLst>
          </p:cNvPr>
          <p:cNvSpPr>
            <a:spLocks noChangeArrowheads="1"/>
          </p:cNvSpPr>
          <p:nvPr/>
        </p:nvSpPr>
        <p:spPr bwMode="auto">
          <a:xfrm>
            <a:off x="-3424819" y="1739032"/>
            <a:ext cx="25247901" cy="543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008938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a:p>
        </p:txBody>
      </p:sp>
      <p:pic>
        <p:nvPicPr>
          <p:cNvPr id="210" name="Google Shape;210;p15"/>
          <p:cNvPicPr preferRelativeResize="0"/>
          <p:nvPr/>
        </p:nvPicPr>
        <p:blipFill rotWithShape="1">
          <a:blip r:embed="rId3">
            <a:alphaModFix/>
          </a:blip>
          <a:srcRect/>
          <a:stretch/>
        </p:blipFill>
        <p:spPr>
          <a:xfrm>
            <a:off x="9580951" y="6040102"/>
            <a:ext cx="2592012" cy="805375"/>
          </a:xfrm>
          <a:prstGeom prst="rect">
            <a:avLst/>
          </a:prstGeom>
          <a:noFill/>
          <a:ln>
            <a:noFill/>
          </a:ln>
        </p:spPr>
      </p:pic>
      <p:graphicFrame>
        <p:nvGraphicFramePr>
          <p:cNvPr id="2" name="Table 1">
            <a:extLst>
              <a:ext uri="{FF2B5EF4-FFF2-40B4-BE49-F238E27FC236}">
                <a16:creationId xmlns:a16="http://schemas.microsoft.com/office/drawing/2014/main" id="{BB7566E3-30EC-BD0D-2AE1-C30D09AC3A49}"/>
              </a:ext>
            </a:extLst>
          </p:cNvPr>
          <p:cNvGraphicFramePr>
            <a:graphicFrameLocks noGrp="1"/>
          </p:cNvGraphicFramePr>
          <p:nvPr>
            <p:extLst>
              <p:ext uri="{D42A27DB-BD31-4B8C-83A1-F6EECF244321}">
                <p14:modId xmlns:p14="http://schemas.microsoft.com/office/powerpoint/2010/main" val="602115856"/>
              </p:ext>
            </p:extLst>
          </p:nvPr>
        </p:nvGraphicFramePr>
        <p:xfrm>
          <a:off x="109847" y="910998"/>
          <a:ext cx="11547088" cy="3672651"/>
        </p:xfrm>
        <a:graphic>
          <a:graphicData uri="http://schemas.openxmlformats.org/drawingml/2006/table">
            <a:tbl>
              <a:tblPr>
                <a:tableStyleId>{775DCB02-9BB8-47FD-8907-85C794F793BA}</a:tableStyleId>
              </a:tblPr>
              <a:tblGrid>
                <a:gridCol w="1813956">
                  <a:extLst>
                    <a:ext uri="{9D8B030D-6E8A-4147-A177-3AD203B41FA5}">
                      <a16:colId xmlns:a16="http://schemas.microsoft.com/office/drawing/2014/main" val="3674909420"/>
                    </a:ext>
                  </a:extLst>
                </a:gridCol>
                <a:gridCol w="6056416">
                  <a:extLst>
                    <a:ext uri="{9D8B030D-6E8A-4147-A177-3AD203B41FA5}">
                      <a16:colId xmlns:a16="http://schemas.microsoft.com/office/drawing/2014/main" val="1881625769"/>
                    </a:ext>
                  </a:extLst>
                </a:gridCol>
                <a:gridCol w="1448789">
                  <a:extLst>
                    <a:ext uri="{9D8B030D-6E8A-4147-A177-3AD203B41FA5}">
                      <a16:colId xmlns:a16="http://schemas.microsoft.com/office/drawing/2014/main" val="2325485649"/>
                    </a:ext>
                  </a:extLst>
                </a:gridCol>
                <a:gridCol w="2227927">
                  <a:extLst>
                    <a:ext uri="{9D8B030D-6E8A-4147-A177-3AD203B41FA5}">
                      <a16:colId xmlns:a16="http://schemas.microsoft.com/office/drawing/2014/main" val="3897008533"/>
                    </a:ext>
                  </a:extLst>
                </a:gridCol>
              </a:tblGrid>
              <a:tr h="354340">
                <a:tc>
                  <a:txBody>
                    <a:bodyPr/>
                    <a:lstStyle/>
                    <a:p>
                      <a:pPr algn="ctr" rtl="0" fontAlgn="b">
                        <a:spcBef>
                          <a:spcPts val="0"/>
                        </a:spcBef>
                        <a:spcAft>
                          <a:spcPts val="0"/>
                        </a:spcAft>
                      </a:pPr>
                      <a:r>
                        <a:rPr lang="en-IN" sz="1200" b="1" u="none" strike="noStrike">
                          <a:solidFill>
                            <a:srgbClr val="000000"/>
                          </a:solidFill>
                          <a:effectLst/>
                        </a:rPr>
                        <a:t>Name of Feature</a:t>
                      </a:r>
                      <a:endParaRPr lang="en-IN" sz="1200">
                        <a:effectLst/>
                        <a:latin typeface="+mn-lt"/>
                      </a:endParaRPr>
                    </a:p>
                  </a:txBody>
                  <a:tcPr marL="51630" marR="51630" marT="51630" marB="51630" anchor="b"/>
                </a:tc>
                <a:tc>
                  <a:txBody>
                    <a:bodyPr/>
                    <a:lstStyle/>
                    <a:p>
                      <a:pPr algn="ctr" rtl="0" fontAlgn="b">
                        <a:spcBef>
                          <a:spcPts val="0"/>
                        </a:spcBef>
                        <a:spcAft>
                          <a:spcPts val="0"/>
                        </a:spcAft>
                      </a:pPr>
                      <a:r>
                        <a:rPr lang="en-IN" sz="1200" b="1" u="none" strike="noStrike" dirty="0">
                          <a:solidFill>
                            <a:srgbClr val="000000"/>
                          </a:solidFill>
                          <a:effectLst/>
                        </a:rPr>
                        <a:t>Description </a:t>
                      </a:r>
                      <a:endParaRPr lang="en-IN" sz="1200" dirty="0">
                        <a:effectLst/>
                        <a:latin typeface="+mn-lt"/>
                      </a:endParaRPr>
                    </a:p>
                  </a:txBody>
                  <a:tcPr marL="51630" marR="51630" marT="51630" marB="51630" anchor="b"/>
                </a:tc>
                <a:tc>
                  <a:txBody>
                    <a:bodyPr/>
                    <a:lstStyle/>
                    <a:p>
                      <a:pPr algn="ctr" rtl="0" fontAlgn="b">
                        <a:spcBef>
                          <a:spcPts val="0"/>
                        </a:spcBef>
                        <a:spcAft>
                          <a:spcPts val="0"/>
                        </a:spcAft>
                      </a:pPr>
                      <a:r>
                        <a:rPr lang="en-IN" sz="1200" b="1" u="none" strike="noStrike" dirty="0">
                          <a:solidFill>
                            <a:srgbClr val="000000"/>
                          </a:solidFill>
                          <a:effectLst/>
                        </a:rPr>
                        <a:t>Data Type </a:t>
                      </a:r>
                      <a:endParaRPr lang="en-IN" sz="1200" dirty="0">
                        <a:effectLst/>
                        <a:latin typeface="+mn-lt"/>
                      </a:endParaRPr>
                    </a:p>
                  </a:txBody>
                  <a:tcPr marL="51630" marR="51630" marT="51630" marB="51630" anchor="b"/>
                </a:tc>
                <a:tc>
                  <a:txBody>
                    <a:bodyPr/>
                    <a:lstStyle/>
                    <a:p>
                      <a:pPr algn="ctr" rtl="0" fontAlgn="b">
                        <a:spcBef>
                          <a:spcPts val="0"/>
                        </a:spcBef>
                        <a:spcAft>
                          <a:spcPts val="0"/>
                        </a:spcAft>
                      </a:pPr>
                      <a:r>
                        <a:rPr lang="en-IN" sz="1200" b="1" u="none" strike="noStrike">
                          <a:solidFill>
                            <a:srgbClr val="000000"/>
                          </a:solidFill>
                          <a:effectLst/>
                        </a:rPr>
                        <a:t>Relevance</a:t>
                      </a:r>
                      <a:endParaRPr lang="en-IN" sz="1200">
                        <a:effectLst/>
                        <a:latin typeface="+mn-lt"/>
                      </a:endParaRPr>
                    </a:p>
                  </a:txBody>
                  <a:tcPr marL="51630" marR="51630" marT="51630" marB="51630" anchor="b"/>
                </a:tc>
                <a:extLst>
                  <a:ext uri="{0D108BD9-81ED-4DB2-BD59-A6C34878D82A}">
                    <a16:rowId xmlns:a16="http://schemas.microsoft.com/office/drawing/2014/main" val="2915011076"/>
                  </a:ext>
                </a:extLst>
              </a:tr>
              <a:tr h="535996">
                <a:tc>
                  <a:txBody>
                    <a:bodyPr/>
                    <a:lstStyle/>
                    <a:p>
                      <a:pPr rtl="0" fontAlgn="ctr">
                        <a:spcBef>
                          <a:spcPts val="0"/>
                        </a:spcBef>
                        <a:spcAft>
                          <a:spcPts val="0"/>
                        </a:spcAft>
                      </a:pPr>
                      <a:r>
                        <a:rPr lang="en-IN" sz="1200" dirty="0"/>
                        <a:t>mta_tax</a:t>
                      </a:r>
                      <a:endParaRPr lang="en-IN" sz="1200" dirty="0">
                        <a:effectLst/>
                        <a:latin typeface="+mn-lt"/>
                      </a:endParaRPr>
                    </a:p>
                  </a:txBody>
                  <a:tcPr marL="51630" marR="51630" marT="51630" marB="51630" anchor="ctr"/>
                </a:tc>
                <a:tc>
                  <a:txBody>
                    <a:bodyPr/>
                    <a:lstStyle/>
                    <a:p>
                      <a:pPr rtl="0" fontAlgn="ctr">
                        <a:spcBef>
                          <a:spcPts val="0"/>
                        </a:spcBef>
                        <a:spcAft>
                          <a:spcPts val="0"/>
                        </a:spcAft>
                      </a:pPr>
                      <a:r>
                        <a:rPr lang="en-US" sz="1200" dirty="0"/>
                        <a:t>$0.50 MTA tax that is automatically triggered based on the metered rate in use. </a:t>
                      </a:r>
                    </a:p>
                  </a:txBody>
                  <a:tcPr marL="51630" marR="51630" marT="51630" marB="51630" anchor="ctr"/>
                </a:tc>
                <a:tc>
                  <a:txBody>
                    <a:bodyPr/>
                    <a:lstStyle/>
                    <a:p>
                      <a:pPr rtl="0" fontAlgn="ctr">
                        <a:spcBef>
                          <a:spcPts val="0"/>
                        </a:spcBef>
                        <a:spcAft>
                          <a:spcPts val="0"/>
                        </a:spcAft>
                      </a:pPr>
                      <a:r>
                        <a:rPr lang="en-IN" sz="1200" b="1" u="none" strike="noStrike" dirty="0">
                          <a:solidFill>
                            <a:srgbClr val="000000"/>
                          </a:solidFill>
                          <a:effectLst/>
                          <a:latin typeface="+mn-lt"/>
                        </a:rPr>
                        <a:t>Numerical(float)</a:t>
                      </a:r>
                      <a:endParaRPr lang="en-IN" sz="1200" dirty="0">
                        <a:effectLst/>
                        <a:latin typeface="+mn-lt"/>
                      </a:endParaRPr>
                    </a:p>
                  </a:txBody>
                  <a:tcPr marL="51630" marR="51630" marT="51630" marB="51630" anchor="ctr"/>
                </a:tc>
                <a:tc>
                  <a:txBody>
                    <a:bodyPr/>
                    <a:lstStyle/>
                    <a:p>
                      <a:pPr rtl="0" fontAlgn="ctr">
                        <a:spcBef>
                          <a:spcPts val="0"/>
                        </a:spcBef>
                        <a:spcAft>
                          <a:spcPts val="0"/>
                        </a:spcAft>
                      </a:pPr>
                      <a:r>
                        <a:rPr lang="en-IN" sz="1200" b="1" u="none" strike="noStrike" dirty="0">
                          <a:solidFill>
                            <a:srgbClr val="000000"/>
                          </a:solidFill>
                          <a:effectLst/>
                        </a:rPr>
                        <a:t>Relevant</a:t>
                      </a:r>
                      <a:endParaRPr lang="en-IN" sz="1200" dirty="0">
                        <a:effectLst/>
                        <a:latin typeface="+mn-lt"/>
                      </a:endParaRPr>
                    </a:p>
                  </a:txBody>
                  <a:tcPr marL="51630" marR="51630" marT="51630" marB="51630" anchor="ctr"/>
                </a:tc>
                <a:extLst>
                  <a:ext uri="{0D108BD9-81ED-4DB2-BD59-A6C34878D82A}">
                    <a16:rowId xmlns:a16="http://schemas.microsoft.com/office/drawing/2014/main" val="3495764821"/>
                  </a:ext>
                </a:extLst>
              </a:tr>
              <a:tr h="387765">
                <a:tc>
                  <a:txBody>
                    <a:bodyPr/>
                    <a:lstStyle/>
                    <a:p>
                      <a:pPr rtl="0" fontAlgn="ctr">
                        <a:spcBef>
                          <a:spcPts val="0"/>
                        </a:spcBef>
                        <a:spcAft>
                          <a:spcPts val="0"/>
                        </a:spcAft>
                      </a:pPr>
                      <a:r>
                        <a:rPr lang="en-IN" sz="1200" dirty="0"/>
                        <a:t>tip_amount</a:t>
                      </a:r>
                      <a:endParaRPr lang="en-IN" sz="1200" dirty="0">
                        <a:effectLst/>
                        <a:latin typeface="+mn-lt"/>
                      </a:endParaRPr>
                    </a:p>
                  </a:txBody>
                  <a:tcPr marL="51630" marR="51630" marT="51630" marB="51630" anchor="ctr"/>
                </a:tc>
                <a:tc>
                  <a:txBody>
                    <a:bodyPr/>
                    <a:lstStyle/>
                    <a:p>
                      <a:pPr rtl="0" fontAlgn="ctr">
                        <a:spcBef>
                          <a:spcPts val="0"/>
                        </a:spcBef>
                        <a:spcAft>
                          <a:spcPts val="0"/>
                        </a:spcAft>
                      </a:pPr>
                      <a:r>
                        <a:rPr lang="en-US" sz="1200" dirty="0"/>
                        <a:t>This field is automatically populated for credit card tips. Cash tips are not included.</a:t>
                      </a:r>
                      <a:endParaRPr lang="en-IN" sz="1200" dirty="0">
                        <a:effectLst/>
                        <a:latin typeface="+mn-lt"/>
                      </a:endParaRPr>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200" b="1" u="none" strike="noStrike" dirty="0">
                          <a:solidFill>
                            <a:srgbClr val="000000"/>
                          </a:solidFill>
                          <a:effectLst/>
                          <a:latin typeface="+mn-lt"/>
                        </a:rPr>
                        <a:t>Numerical(float)</a:t>
                      </a:r>
                      <a:endParaRPr lang="en-IN" sz="1200" dirty="0">
                        <a:effectLst/>
                        <a:latin typeface="+mn-lt"/>
                      </a:endParaRPr>
                    </a:p>
                    <a:p>
                      <a:pPr rtl="0" fontAlgn="ctr">
                        <a:spcBef>
                          <a:spcPts val="0"/>
                        </a:spcBef>
                        <a:spcAft>
                          <a:spcPts val="0"/>
                        </a:spcAft>
                      </a:pPr>
                      <a:endParaRPr lang="en-IN" sz="1200" dirty="0">
                        <a:effectLst/>
                        <a:latin typeface="+mn-lt"/>
                      </a:endParaRPr>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200" b="1" u="none" strike="noStrike" dirty="0">
                          <a:solidFill>
                            <a:srgbClr val="000000"/>
                          </a:solidFill>
                          <a:effectLst/>
                        </a:rPr>
                        <a:t>Relevant</a:t>
                      </a:r>
                      <a:endParaRPr lang="en-IN" sz="1200" dirty="0">
                        <a:effectLst/>
                        <a:latin typeface="+mn-lt"/>
                      </a:endParaRPr>
                    </a:p>
                    <a:p>
                      <a:pPr rtl="0" fontAlgn="ctr">
                        <a:spcBef>
                          <a:spcPts val="0"/>
                        </a:spcBef>
                        <a:spcAft>
                          <a:spcPts val="0"/>
                        </a:spcAft>
                      </a:pPr>
                      <a:endParaRPr lang="en-IN" sz="1200" dirty="0">
                        <a:effectLst/>
                        <a:latin typeface="+mn-lt"/>
                      </a:endParaRPr>
                    </a:p>
                  </a:txBody>
                  <a:tcPr marL="51630" marR="51630" marT="51630" marB="51630" anchor="ctr"/>
                </a:tc>
                <a:extLst>
                  <a:ext uri="{0D108BD9-81ED-4DB2-BD59-A6C34878D82A}">
                    <a16:rowId xmlns:a16="http://schemas.microsoft.com/office/drawing/2014/main" val="773003229"/>
                  </a:ext>
                </a:extLst>
              </a:tr>
              <a:tr h="387765">
                <a:tc>
                  <a:txBody>
                    <a:bodyPr/>
                    <a:lstStyle/>
                    <a:p>
                      <a:pPr rtl="0" fontAlgn="ctr">
                        <a:spcBef>
                          <a:spcPts val="0"/>
                        </a:spcBef>
                        <a:spcAft>
                          <a:spcPts val="0"/>
                        </a:spcAft>
                      </a:pPr>
                      <a:r>
                        <a:rPr lang="en-IN" sz="1200" dirty="0"/>
                        <a:t>tolls_amount</a:t>
                      </a:r>
                      <a:endParaRPr lang="en-IN" sz="1200" dirty="0">
                        <a:effectLst/>
                        <a:latin typeface="+mn-lt"/>
                      </a:endParaRPr>
                    </a:p>
                  </a:txBody>
                  <a:tcPr marL="51630" marR="51630" marT="51630" marB="51630" anchor="ctr"/>
                </a:tc>
                <a:tc>
                  <a:txBody>
                    <a:bodyPr/>
                    <a:lstStyle/>
                    <a:p>
                      <a:pPr rtl="0" fontAlgn="ctr">
                        <a:spcBef>
                          <a:spcPts val="0"/>
                        </a:spcBef>
                        <a:spcAft>
                          <a:spcPts val="0"/>
                        </a:spcAft>
                      </a:pPr>
                      <a:r>
                        <a:rPr lang="en-US" sz="1200" dirty="0"/>
                        <a:t>Total amount of all tolls paid in trip.</a:t>
                      </a:r>
                      <a:endParaRPr lang="en-IN" sz="1200" b="0" u="none" strike="noStrike" cap="none" dirty="0">
                        <a:solidFill>
                          <a:schemeClr val="tx1"/>
                        </a:solidFill>
                        <a:effectLst/>
                        <a:latin typeface="+mn-lt"/>
                        <a:sym typeface="Arial"/>
                      </a:endParaRPr>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200" b="1" u="none" strike="noStrike" dirty="0">
                          <a:solidFill>
                            <a:srgbClr val="000000"/>
                          </a:solidFill>
                          <a:effectLst/>
                          <a:latin typeface="+mn-lt"/>
                        </a:rPr>
                        <a:t>Numerical(float)</a:t>
                      </a:r>
                      <a:endParaRPr lang="en-IN" sz="1200" dirty="0">
                        <a:effectLst/>
                        <a:latin typeface="+mn-lt"/>
                      </a:endParaRPr>
                    </a:p>
                  </a:txBody>
                  <a:tcPr marL="51630" marR="51630" marT="51630" marB="51630" anchor="ctr"/>
                </a:tc>
                <a:tc>
                  <a:txBody>
                    <a:bodyPr/>
                    <a:lstStyle/>
                    <a:p>
                      <a:pPr rtl="0" fontAlgn="ctr">
                        <a:spcBef>
                          <a:spcPts val="0"/>
                        </a:spcBef>
                        <a:spcAft>
                          <a:spcPts val="0"/>
                        </a:spcAft>
                      </a:pPr>
                      <a:r>
                        <a:rPr lang="en-IN" sz="1200" b="1" u="none" strike="noStrike" dirty="0">
                          <a:solidFill>
                            <a:srgbClr val="000000"/>
                          </a:solidFill>
                          <a:effectLst/>
                        </a:rPr>
                        <a:t>Relevant</a:t>
                      </a:r>
                      <a:endParaRPr lang="en-IN" sz="1200" dirty="0">
                        <a:effectLst/>
                        <a:latin typeface="+mn-lt"/>
                      </a:endParaRPr>
                    </a:p>
                  </a:txBody>
                  <a:tcPr marL="51630" marR="51630" marT="51630" marB="51630" anchor="ctr"/>
                </a:tc>
                <a:extLst>
                  <a:ext uri="{0D108BD9-81ED-4DB2-BD59-A6C34878D82A}">
                    <a16:rowId xmlns:a16="http://schemas.microsoft.com/office/drawing/2014/main" val="44548313"/>
                  </a:ext>
                </a:extLst>
              </a:tr>
              <a:tr h="535996">
                <a:tc>
                  <a:txBody>
                    <a:bodyPr/>
                    <a:lstStyle/>
                    <a:p>
                      <a:pPr rtl="0" fontAlgn="ctr">
                        <a:spcBef>
                          <a:spcPts val="0"/>
                        </a:spcBef>
                        <a:spcAft>
                          <a:spcPts val="0"/>
                        </a:spcAft>
                      </a:pPr>
                      <a:r>
                        <a:rPr lang="en-IN" sz="1200" dirty="0"/>
                        <a:t>improvement_surcharge</a:t>
                      </a:r>
                      <a:endParaRPr lang="en-IN" sz="1200" dirty="0">
                        <a:effectLst/>
                        <a:latin typeface="+mn-lt"/>
                      </a:endParaRPr>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1200" dirty="0"/>
                        <a:t>$0.30 improvement surcharge assessed trips at the flag drop. The improvement surcharge began being levied in 2015</a:t>
                      </a:r>
                      <a:endParaRPr lang="en-IN" sz="1200" dirty="0">
                        <a:effectLst/>
                        <a:latin typeface="+mn-lt"/>
                      </a:endParaRPr>
                    </a:p>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endParaRPr lang="en-US" sz="1200" dirty="0"/>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200" b="1" u="none" strike="noStrike" dirty="0">
                          <a:solidFill>
                            <a:srgbClr val="000000"/>
                          </a:solidFill>
                          <a:effectLst/>
                          <a:latin typeface="+mn-lt"/>
                        </a:rPr>
                        <a:t>Numerical(float)</a:t>
                      </a:r>
                      <a:endParaRPr lang="en-IN" sz="1200" dirty="0">
                        <a:effectLst/>
                        <a:latin typeface="+mn-lt"/>
                      </a:endParaRPr>
                    </a:p>
                    <a:p>
                      <a:pPr rtl="0" fontAlgn="ctr">
                        <a:spcBef>
                          <a:spcPts val="0"/>
                        </a:spcBef>
                        <a:spcAft>
                          <a:spcPts val="0"/>
                        </a:spcAft>
                      </a:pPr>
                      <a:endParaRPr lang="en-IN" sz="1200" dirty="0">
                        <a:effectLst/>
                        <a:latin typeface="+mn-lt"/>
                      </a:endParaRPr>
                    </a:p>
                  </a:txBody>
                  <a:tcPr marL="51630" marR="51630" marT="51630" marB="51630" anchor="ctr"/>
                </a:tc>
                <a:tc>
                  <a:txBody>
                    <a:bodyPr/>
                    <a:lstStyle/>
                    <a:p>
                      <a:pPr rtl="0" fontAlgn="ctr">
                        <a:spcBef>
                          <a:spcPts val="0"/>
                        </a:spcBef>
                        <a:spcAft>
                          <a:spcPts val="0"/>
                        </a:spcAft>
                      </a:pPr>
                      <a:r>
                        <a:rPr lang="en-US" sz="1200" b="1" u="none" strike="noStrike" dirty="0">
                          <a:solidFill>
                            <a:srgbClr val="000000"/>
                          </a:solidFill>
                          <a:effectLst/>
                        </a:rPr>
                        <a:t>Relevant</a:t>
                      </a:r>
                      <a:endParaRPr lang="en-US" sz="1200" dirty="0">
                        <a:effectLst/>
                        <a:latin typeface="+mn-lt"/>
                      </a:endParaRPr>
                    </a:p>
                  </a:txBody>
                  <a:tcPr marL="51630" marR="51630" marT="51630" marB="51630" anchor="ctr"/>
                </a:tc>
                <a:extLst>
                  <a:ext uri="{0D108BD9-81ED-4DB2-BD59-A6C34878D82A}">
                    <a16:rowId xmlns:a16="http://schemas.microsoft.com/office/drawing/2014/main" val="3604905413"/>
                  </a:ext>
                </a:extLst>
              </a:tr>
              <a:tr h="387765">
                <a:tc>
                  <a:txBody>
                    <a:bodyPr/>
                    <a:lstStyle/>
                    <a:p>
                      <a:pPr rtl="0" fontAlgn="ctr">
                        <a:spcBef>
                          <a:spcPts val="0"/>
                        </a:spcBef>
                        <a:spcAft>
                          <a:spcPts val="0"/>
                        </a:spcAft>
                      </a:pPr>
                      <a:r>
                        <a:rPr lang="en-IN" sz="1200" dirty="0"/>
                        <a:t>total_amount</a:t>
                      </a:r>
                      <a:endParaRPr lang="en-IN" sz="1200" dirty="0">
                        <a:effectLst/>
                        <a:latin typeface="+mn-lt"/>
                      </a:endParaRPr>
                    </a:p>
                  </a:txBody>
                  <a:tcPr marL="51630" marR="51630" marT="51630" marB="51630" anchor="ctr"/>
                </a:tc>
                <a:tc>
                  <a:txBody>
                    <a:bodyPr/>
                    <a:lstStyle/>
                    <a:p>
                      <a:pPr rtl="0" fontAlgn="ctr">
                        <a:spcBef>
                          <a:spcPts val="0"/>
                        </a:spcBef>
                        <a:spcAft>
                          <a:spcPts val="0"/>
                        </a:spcAft>
                      </a:pPr>
                      <a:r>
                        <a:rPr lang="en-US" sz="1200" dirty="0"/>
                        <a:t>The total amount charged to passengers. Does not include cash tips.</a:t>
                      </a:r>
                      <a:endParaRPr lang="en-US" sz="1200" dirty="0">
                        <a:effectLst/>
                        <a:latin typeface="+mn-lt"/>
                      </a:endParaRPr>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200" b="1" u="none" strike="noStrike" dirty="0">
                          <a:solidFill>
                            <a:srgbClr val="000000"/>
                          </a:solidFill>
                          <a:effectLst/>
                          <a:latin typeface="+mn-lt"/>
                        </a:rPr>
                        <a:t>Numerical(float)</a:t>
                      </a:r>
                      <a:endParaRPr lang="en-IN" sz="1200" dirty="0">
                        <a:effectLst/>
                        <a:latin typeface="+mn-lt"/>
                      </a:endParaRPr>
                    </a:p>
                    <a:p>
                      <a:pPr rtl="0" fontAlgn="ctr">
                        <a:spcBef>
                          <a:spcPts val="0"/>
                        </a:spcBef>
                        <a:spcAft>
                          <a:spcPts val="0"/>
                        </a:spcAft>
                      </a:pPr>
                      <a:endParaRPr lang="en-IN" sz="1200" dirty="0">
                        <a:effectLst/>
                        <a:latin typeface="+mn-lt"/>
                      </a:endParaRPr>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200" b="1" u="none" strike="noStrike" dirty="0">
                          <a:solidFill>
                            <a:srgbClr val="000000"/>
                          </a:solidFill>
                          <a:effectLst/>
                        </a:rPr>
                        <a:t>Relevant</a:t>
                      </a:r>
                      <a:endParaRPr lang="en-IN" sz="1200" dirty="0">
                        <a:effectLst/>
                        <a:latin typeface="+mn-lt"/>
                      </a:endParaRPr>
                    </a:p>
                    <a:p>
                      <a:pPr rtl="0" fontAlgn="ctr">
                        <a:spcBef>
                          <a:spcPts val="0"/>
                        </a:spcBef>
                        <a:spcAft>
                          <a:spcPts val="0"/>
                        </a:spcAft>
                      </a:pPr>
                      <a:endParaRPr lang="en-IN" sz="1200" dirty="0">
                        <a:effectLst/>
                        <a:latin typeface="+mn-lt"/>
                      </a:endParaRPr>
                    </a:p>
                  </a:txBody>
                  <a:tcPr marL="51630" marR="51630" marT="51630" marB="51630" anchor="ctr"/>
                </a:tc>
                <a:extLst>
                  <a:ext uri="{0D108BD9-81ED-4DB2-BD59-A6C34878D82A}">
                    <a16:rowId xmlns:a16="http://schemas.microsoft.com/office/drawing/2014/main" val="3655067994"/>
                  </a:ext>
                </a:extLst>
              </a:tr>
              <a:tr h="804610">
                <a:tc>
                  <a:txBody>
                    <a:bodyPr/>
                    <a:lstStyle/>
                    <a:p>
                      <a:pPr rtl="0" fontAlgn="ctr">
                        <a:spcBef>
                          <a:spcPts val="0"/>
                        </a:spcBef>
                        <a:spcAft>
                          <a:spcPts val="0"/>
                        </a:spcAft>
                      </a:pPr>
                      <a:r>
                        <a:rPr lang="en-IN" sz="1200" dirty="0"/>
                        <a:t>congestion_surcharge</a:t>
                      </a:r>
                      <a:endParaRPr lang="en-IN" sz="1200" dirty="0">
                        <a:effectLst/>
                        <a:latin typeface="+mn-lt"/>
                      </a:endParaRPr>
                    </a:p>
                  </a:txBody>
                  <a:tcPr marL="51630" marR="51630" marT="51630" marB="51630" anchor="ctr"/>
                </a:tc>
                <a:tc>
                  <a:txBody>
                    <a:bodyPr/>
                    <a:lstStyle/>
                    <a:p>
                      <a:pPr rtl="0" fontAlgn="ctr">
                        <a:spcBef>
                          <a:spcPts val="0"/>
                        </a:spcBef>
                        <a:spcAft>
                          <a:spcPts val="0"/>
                        </a:spcAft>
                      </a:pPr>
                      <a:r>
                        <a:rPr lang="en-US" sz="1200" dirty="0"/>
                        <a:t>Total amount collected in trip for NYS congestion surcharge. </a:t>
                      </a:r>
                      <a:endParaRPr lang="en-IN" sz="1200" b="0" u="none" strike="noStrike" cap="none" dirty="0">
                        <a:solidFill>
                          <a:schemeClr val="tx1"/>
                        </a:solidFill>
                        <a:effectLst/>
                        <a:latin typeface="+mn-lt"/>
                        <a:sym typeface="Arial"/>
                      </a:endParaRPr>
                    </a:p>
                  </a:txBody>
                  <a:tcPr marL="51630" marR="51630" marT="51630" marB="51630" anchor="ct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200" b="1" u="none" strike="noStrike" dirty="0">
                          <a:solidFill>
                            <a:srgbClr val="000000"/>
                          </a:solidFill>
                          <a:effectLst/>
                          <a:latin typeface="+mn-lt"/>
                        </a:rPr>
                        <a:t>Numerical(float)</a:t>
                      </a:r>
                      <a:endParaRPr lang="en-IN" sz="1200" dirty="0">
                        <a:effectLst/>
                        <a:latin typeface="+mn-lt"/>
                      </a:endParaRPr>
                    </a:p>
                    <a:p>
                      <a:pPr rtl="0" fontAlgn="ctr">
                        <a:spcBef>
                          <a:spcPts val="0"/>
                        </a:spcBef>
                        <a:spcAft>
                          <a:spcPts val="0"/>
                        </a:spcAft>
                      </a:pPr>
                      <a:endParaRPr lang="en-IN" sz="1200" dirty="0">
                        <a:effectLst/>
                        <a:latin typeface="+mn-lt"/>
                      </a:endParaRPr>
                    </a:p>
                  </a:txBody>
                  <a:tcPr marL="51630" marR="51630" marT="51630" marB="51630" anchor="ctr"/>
                </a:tc>
                <a:tc>
                  <a:txBody>
                    <a:bodyPr/>
                    <a:lstStyle/>
                    <a:p>
                      <a:pPr rtl="0" fontAlgn="ctr">
                        <a:spcBef>
                          <a:spcPts val="0"/>
                        </a:spcBef>
                        <a:spcAft>
                          <a:spcPts val="0"/>
                        </a:spcAft>
                      </a:pPr>
                      <a:r>
                        <a:rPr lang="en-US" sz="1200" b="1" u="none" strike="noStrike" dirty="0">
                          <a:solidFill>
                            <a:srgbClr val="000000"/>
                          </a:solidFill>
                          <a:effectLst/>
                        </a:rPr>
                        <a:t>Relevant</a:t>
                      </a:r>
                      <a:endParaRPr lang="en-US" sz="1200" dirty="0">
                        <a:effectLst/>
                        <a:latin typeface="+mn-lt"/>
                      </a:endParaRPr>
                    </a:p>
                  </a:txBody>
                  <a:tcPr marL="51630" marR="51630" marT="51630" marB="51630" anchor="ctr"/>
                </a:tc>
                <a:extLst>
                  <a:ext uri="{0D108BD9-81ED-4DB2-BD59-A6C34878D82A}">
                    <a16:rowId xmlns:a16="http://schemas.microsoft.com/office/drawing/2014/main" val="1107669153"/>
                  </a:ext>
                </a:extLst>
              </a:tr>
            </a:tbl>
          </a:graphicData>
        </a:graphic>
      </p:graphicFrame>
      <p:sp>
        <p:nvSpPr>
          <p:cNvPr id="3" name="Rectangle 1">
            <a:extLst>
              <a:ext uri="{FF2B5EF4-FFF2-40B4-BE49-F238E27FC236}">
                <a16:creationId xmlns:a16="http://schemas.microsoft.com/office/drawing/2014/main" id="{23D79B9F-04FD-5CA4-9C07-5CB5AB882CCF}"/>
              </a:ext>
            </a:extLst>
          </p:cNvPr>
          <p:cNvSpPr>
            <a:spLocks noChangeArrowheads="1"/>
          </p:cNvSpPr>
          <p:nvPr/>
        </p:nvSpPr>
        <p:spPr bwMode="auto">
          <a:xfrm>
            <a:off x="-3424819" y="1739032"/>
            <a:ext cx="25247901" cy="543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94950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17b53b5ae0_10_104"/>
          <p:cNvSpPr txBox="1">
            <a:spLocks noGrp="1"/>
          </p:cNvSpPr>
          <p:nvPr>
            <p:ph type="title"/>
          </p:nvPr>
        </p:nvSpPr>
        <p:spPr>
          <a:xfrm>
            <a:off x="169420" y="206578"/>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System Requirements</a:t>
            </a:r>
            <a:endParaRPr sz="3200" b="1">
              <a:latin typeface="Times New Roman"/>
              <a:ea typeface="Times New Roman"/>
              <a:cs typeface="Times New Roman"/>
              <a:sym typeface="Times New Roman"/>
            </a:endParaRPr>
          </a:p>
        </p:txBody>
      </p:sp>
      <p:pic>
        <p:nvPicPr>
          <p:cNvPr id="237" name="Google Shape;237;g117b53b5ae0_10_104"/>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3" name="TextBox 2">
            <a:extLst>
              <a:ext uri="{FF2B5EF4-FFF2-40B4-BE49-F238E27FC236}">
                <a16:creationId xmlns:a16="http://schemas.microsoft.com/office/drawing/2014/main" id="{4699A627-CF5E-F8BD-26FC-D637EE78036C}"/>
              </a:ext>
            </a:extLst>
          </p:cNvPr>
          <p:cNvSpPr txBox="1"/>
          <p:nvPr/>
        </p:nvSpPr>
        <p:spPr>
          <a:xfrm>
            <a:off x="380999" y="1224524"/>
            <a:ext cx="10668001" cy="1938992"/>
          </a:xfrm>
          <a:prstGeom prst="rect">
            <a:avLst/>
          </a:prstGeom>
          <a:noFill/>
        </p:spPr>
        <p:txBody>
          <a:bodyPr wrap="square">
            <a:spAutoFit/>
          </a:bodyPr>
          <a:lstStyle/>
          <a:p>
            <a:pPr rtl="0" fontAlgn="base">
              <a:spcBef>
                <a:spcPts val="2900"/>
              </a:spcBef>
              <a:spcAft>
                <a:spcPts val="0"/>
              </a:spcAft>
              <a:buFont typeface="Arial" panose="020B0604020202020204" pitchFamily="34" charset="0"/>
              <a:buChar char="•"/>
            </a:pPr>
            <a:r>
              <a:rPr lang="en-IN" sz="2000" b="0" i="0" u="none" strike="noStrike" dirty="0">
                <a:solidFill>
                  <a:schemeClr val="tx1"/>
                </a:solidFill>
                <a:effectLst/>
                <a:latin typeface="+mn-lt"/>
              </a:rPr>
              <a:t>Operating system: Windows 10 or higher, macOS 10.14 or higher</a:t>
            </a:r>
          </a:p>
          <a:p>
            <a:pPr rtl="0" fontAlgn="base">
              <a:spcBef>
                <a:spcPts val="0"/>
              </a:spcBef>
              <a:spcAft>
                <a:spcPts val="0"/>
              </a:spcAft>
              <a:buFont typeface="Arial" panose="020B0604020202020204" pitchFamily="34" charset="0"/>
              <a:buChar char="•"/>
            </a:pPr>
            <a:r>
              <a:rPr lang="en-IN" sz="2000" b="0" i="0" u="none" strike="noStrike" dirty="0">
                <a:solidFill>
                  <a:schemeClr val="tx1"/>
                </a:solidFill>
                <a:effectLst/>
                <a:latin typeface="+mn-lt"/>
              </a:rPr>
              <a:t>Processor: Intel Core i3 or higher</a:t>
            </a:r>
          </a:p>
          <a:p>
            <a:pPr rtl="0" fontAlgn="base">
              <a:spcBef>
                <a:spcPts val="0"/>
              </a:spcBef>
              <a:spcAft>
                <a:spcPts val="0"/>
              </a:spcAft>
              <a:buFont typeface="Arial" panose="020B0604020202020204" pitchFamily="34" charset="0"/>
              <a:buChar char="•"/>
            </a:pPr>
            <a:r>
              <a:rPr lang="en-IN" sz="2000" b="0" i="0" u="none" strike="noStrike" dirty="0">
                <a:solidFill>
                  <a:schemeClr val="tx1"/>
                </a:solidFill>
                <a:effectLst/>
                <a:latin typeface="+mn-lt"/>
              </a:rPr>
              <a:t>Memory (RAM): 4 GB or higher</a:t>
            </a:r>
          </a:p>
          <a:p>
            <a:pPr rtl="0" fontAlgn="base">
              <a:spcBef>
                <a:spcPts val="0"/>
              </a:spcBef>
              <a:spcAft>
                <a:spcPts val="0"/>
              </a:spcAft>
              <a:buFont typeface="Arial" panose="020B0604020202020204" pitchFamily="34" charset="0"/>
              <a:buChar char="•"/>
            </a:pPr>
            <a:r>
              <a:rPr lang="en-IN" sz="2000" b="0" i="0" u="none" strike="noStrike" dirty="0">
                <a:solidFill>
                  <a:schemeClr val="tx1"/>
                </a:solidFill>
                <a:effectLst/>
                <a:latin typeface="+mn-lt"/>
              </a:rPr>
              <a:t>Storage: At least </a:t>
            </a:r>
            <a:r>
              <a:rPr lang="en-IN" sz="2000" dirty="0">
                <a:solidFill>
                  <a:schemeClr val="tx1"/>
                </a:solidFill>
                <a:latin typeface="+mn-lt"/>
              </a:rPr>
              <a:t>25</a:t>
            </a:r>
            <a:r>
              <a:rPr lang="en-IN" sz="2000" b="0" i="0" u="none" strike="noStrike" dirty="0">
                <a:solidFill>
                  <a:schemeClr val="tx1"/>
                </a:solidFill>
                <a:effectLst/>
                <a:latin typeface="+mn-lt"/>
              </a:rPr>
              <a:t>0 GB free hard disk space</a:t>
            </a:r>
          </a:p>
          <a:p>
            <a:pPr rtl="0" fontAlgn="base">
              <a:spcBef>
                <a:spcPts val="0"/>
              </a:spcBef>
              <a:spcAft>
                <a:spcPts val="0"/>
              </a:spcAft>
              <a:buFont typeface="Arial" panose="020B0604020202020204" pitchFamily="34" charset="0"/>
              <a:buChar char="•"/>
            </a:pPr>
            <a:r>
              <a:rPr lang="en-IN" sz="2000" b="0" i="0" u="none" strike="noStrike" dirty="0">
                <a:solidFill>
                  <a:schemeClr val="tx1"/>
                </a:solidFill>
                <a:effectLst/>
                <a:latin typeface="+mn-lt"/>
              </a:rPr>
              <a:t>Software: Anaconda, MYSQL</a:t>
            </a:r>
          </a:p>
          <a:p>
            <a:pPr rtl="0" fontAlgn="base">
              <a:spcBef>
                <a:spcPts val="0"/>
              </a:spcBef>
              <a:spcAft>
                <a:spcPts val="0"/>
              </a:spcAft>
              <a:buFont typeface="Arial" panose="020B0604020202020204" pitchFamily="34" charset="0"/>
              <a:buChar char="•"/>
            </a:pPr>
            <a:r>
              <a:rPr lang="en-IN" sz="2000" b="0" i="0" u="none" strike="noStrike" dirty="0">
                <a:solidFill>
                  <a:schemeClr val="tx1"/>
                </a:solidFill>
                <a:effectLst/>
                <a:latin typeface="+mn-lt"/>
              </a:rPr>
              <a:t>Internet connection: </a:t>
            </a:r>
            <a:r>
              <a:rPr lang="en-IN" sz="2000" dirty="0">
                <a:solidFill>
                  <a:schemeClr val="tx1"/>
                </a:solidFill>
                <a:latin typeface="+mn-lt"/>
              </a:rPr>
              <a:t>Mobile internet</a:t>
            </a:r>
            <a:r>
              <a:rPr lang="en-IN" sz="2000" b="0" i="0" u="none" strike="noStrike" dirty="0">
                <a:solidFill>
                  <a:schemeClr val="tx1"/>
                </a:solidFill>
                <a:effectLst/>
                <a:latin typeface="+mn-lt"/>
              </a:rPr>
              <a:t> connection with computer for </a:t>
            </a:r>
            <a:r>
              <a:rPr lang="en-IN" sz="2000" dirty="0">
                <a:solidFill>
                  <a:schemeClr val="tx1"/>
                </a:solidFill>
                <a:latin typeface="+mn-lt"/>
              </a:rPr>
              <a:t>accessing the internet </a:t>
            </a:r>
            <a:endParaRPr lang="en-IN" sz="2000" b="0" i="0" u="none" strike="noStrike" dirty="0">
              <a:solidFill>
                <a:schemeClr val="tx1"/>
              </a:solidFill>
              <a:effectLst/>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06" name="Google Shape;106;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pic>
        <p:nvPicPr>
          <p:cNvPr id="107" name="Google Shape;107;p4"/>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108" name="Google Shape;108;p4"/>
          <p:cNvPicPr preferRelativeResize="0"/>
          <p:nvPr/>
        </p:nvPicPr>
        <p:blipFill rotWithShape="1">
          <a:blip r:embed="rId4">
            <a:alphaModFix/>
          </a:blip>
          <a:src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0784"/>
              </a:srgbClr>
            </a:outerShdw>
          </a:effectLst>
        </p:spPr>
      </p:pic>
      <p:sp>
        <p:nvSpPr>
          <p:cNvPr id="109" name="Google Shape;109;p4"/>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Times New Roman"/>
                <a:ea typeface="Times New Roman"/>
                <a:cs typeface="Times New Roman"/>
                <a:sym typeface="Times New Roman"/>
              </a:rPr>
              <a:t>Sharat Manikonda</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r>
              <a:rPr lang="en-US" sz="1900" b="0" i="0" u="none" strike="noStrike" cap="none" dirty="0">
                <a:solidFill>
                  <a:srgbClr val="000000"/>
                </a:solidFill>
                <a:latin typeface="Times New Roman"/>
                <a:ea typeface="Times New Roman"/>
                <a:cs typeface="Times New Roman"/>
                <a:sym typeface="Times New Roman"/>
              </a:rPr>
              <a:t>Director at </a:t>
            </a:r>
            <a:r>
              <a:rPr lang="en-US" sz="1900" b="0" i="0" u="none" strike="noStrike" cap="none" dirty="0" err="1">
                <a:solidFill>
                  <a:srgbClr val="000000"/>
                </a:solidFill>
                <a:latin typeface="Times New Roman"/>
                <a:ea typeface="Times New Roman"/>
                <a:cs typeface="Times New Roman"/>
                <a:sym typeface="Times New Roman"/>
              </a:rPr>
              <a:t>Innodatatics</a:t>
            </a:r>
            <a:r>
              <a:rPr lang="en-US" sz="1900" b="0" i="0" u="none" strike="noStrike" cap="none" dirty="0">
                <a:solidFill>
                  <a:srgbClr val="000000"/>
                </a:solidFill>
                <a:latin typeface="Times New Roman"/>
                <a:ea typeface="Times New Roman"/>
                <a:cs typeface="Times New Roman"/>
                <a:sym typeface="Times New Roman"/>
              </a:rPr>
              <a:t> and Sponsor</a:t>
            </a:r>
            <a:endParaRPr sz="19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b="1" i="0" u="sng" strike="noStrike" cap="none" dirty="0">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linkedin.com/in/</a:t>
            </a:r>
            <a:r>
              <a:rPr lang="en-US" sz="1400" b="1" i="0" u="sng" strike="noStrike" cap="none" dirty="0" err="1">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sharat-chandra</a:t>
            </a:r>
            <a:endParaRPr sz="1400" b="1" i="0" u="none" strike="noStrike" cap="none" dirty="0">
              <a:solidFill>
                <a:srgbClr val="2E75B5"/>
              </a:solidFill>
              <a:latin typeface="Times New Roman"/>
              <a:ea typeface="Times New Roman"/>
              <a:cs typeface="Times New Roman"/>
              <a:sym typeface="Times New Roman"/>
            </a:endParaRPr>
          </a:p>
        </p:txBody>
      </p:sp>
      <p:pic>
        <p:nvPicPr>
          <p:cNvPr id="2" name="Google Shape;108;p4" descr="Connections with solid fill">
            <a:extLst>
              <a:ext uri="{FF2B5EF4-FFF2-40B4-BE49-F238E27FC236}">
                <a16:creationId xmlns:a16="http://schemas.microsoft.com/office/drawing/2014/main" id="{A63359B7-795E-9EE2-9CF4-CA0B95FF2F69}"/>
              </a:ext>
            </a:extLst>
          </p:cNvPr>
          <p:cNvPicPr preferRelativeResize="0"/>
          <p:nvPr/>
        </p:nvPicPr>
        <p:blipFill>
          <a:blip r:embed="rId6">
            <a:extLst>
              <a:ext uri="{96DAC541-7B7A-43D3-8B79-37D633B846F1}">
                <asvg:svgBlip xmlns:asvg="http://schemas.microsoft.com/office/drawing/2016/SVG/main" r:embed="rId7"/>
              </a:ext>
            </a:extLst>
          </a:blip>
          <a:srcRect t="694" b="694"/>
          <a:stretch/>
        </p:blipFill>
        <p:spPr>
          <a:xfrm>
            <a:off x="408960" y="3604380"/>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0784"/>
              </a:srgbClr>
            </a:outerShdw>
          </a:effectLst>
        </p:spPr>
      </p:pic>
      <p:sp>
        <p:nvSpPr>
          <p:cNvPr id="5" name="Google Shape;109;p4">
            <a:extLst>
              <a:ext uri="{FF2B5EF4-FFF2-40B4-BE49-F238E27FC236}">
                <a16:creationId xmlns:a16="http://schemas.microsoft.com/office/drawing/2014/main" id="{BDC6AB82-1FAB-7D37-2B29-3C2A5F714F40}"/>
              </a:ext>
            </a:extLst>
          </p:cNvPr>
          <p:cNvSpPr/>
          <p:nvPr/>
        </p:nvSpPr>
        <p:spPr>
          <a:xfrm>
            <a:off x="2035713" y="3734376"/>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dirty="0">
                <a:latin typeface="Times New Roman"/>
                <a:ea typeface="Times New Roman"/>
                <a:cs typeface="Times New Roman"/>
                <a:sym typeface="Times New Roman"/>
              </a:rPr>
              <a:t>Hrishikesh </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b="1" dirty="0">
                <a:solidFill>
                  <a:srgbClr val="2E75B5"/>
                </a:solidFill>
                <a:latin typeface="Times New Roman"/>
                <a:ea typeface="Times New Roman"/>
                <a:cs typeface="Times New Roman"/>
                <a:sym typeface="Times New Roman"/>
              </a:rPr>
              <a:t>From  </a:t>
            </a:r>
            <a:r>
              <a:rPr lang="en-US" sz="1400" b="1" i="0" u="none" strike="noStrike" cap="none" dirty="0">
                <a:solidFill>
                  <a:srgbClr val="2E75B5"/>
                </a:solidFill>
                <a:latin typeface="Times New Roman"/>
                <a:ea typeface="Times New Roman"/>
                <a:cs typeface="Times New Roman"/>
                <a:sym typeface="Times New Roman"/>
              </a:rPr>
              <a:t>IBM </a:t>
            </a:r>
            <a:endParaRPr sz="1400" b="1" i="0" u="none" strike="noStrike" cap="none" dirty="0">
              <a:solidFill>
                <a:srgbClr val="2E75B5"/>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48" name="Google Shape;248;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pic>
        <p:nvPicPr>
          <p:cNvPr id="249" name="Google Shape;249;p25"/>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A982D705-A2A7-4124-1AEF-FC5A0E6CF7D0}"/>
              </a:ext>
            </a:extLst>
          </p:cNvPr>
          <p:cNvSpPr txBox="1"/>
          <p:nvPr/>
        </p:nvSpPr>
        <p:spPr>
          <a:xfrm>
            <a:off x="446314" y="1105916"/>
            <a:ext cx="11299371" cy="2862322"/>
          </a:xfrm>
          <a:prstGeom prst="rect">
            <a:avLst/>
          </a:prstGeom>
          <a:noFill/>
        </p:spPr>
        <p:txBody>
          <a:bodyPr wrap="square">
            <a:spAutoFit/>
          </a:bodyPr>
          <a:lstStyle/>
          <a:p>
            <a:pPr marL="342900" indent="-342900" algn="l">
              <a:buFont typeface="Wingdings" panose="05000000000000000000" pitchFamily="2" charset="2"/>
              <a:buChar char="Ø"/>
            </a:pPr>
            <a:r>
              <a:rPr lang="en-US" sz="2000" b="0" i="0" dirty="0">
                <a:solidFill>
                  <a:schemeClr val="tx1"/>
                </a:solidFill>
                <a:effectLst/>
                <a:latin typeface="+mn-lt"/>
              </a:rPr>
              <a:t>Data visualization: Using charts, graphs, histograms, and other visual tools to explore the data and identify patterns and trends.</a:t>
            </a:r>
          </a:p>
          <a:p>
            <a:pPr algn="l"/>
            <a:endParaRPr lang="en-US" sz="2000" b="0" i="0" dirty="0">
              <a:solidFill>
                <a:schemeClr val="tx1"/>
              </a:solidFill>
              <a:effectLst/>
              <a:latin typeface="+mn-lt"/>
            </a:endParaRPr>
          </a:p>
          <a:p>
            <a:pPr marL="342900" indent="-342900" algn="l">
              <a:buFont typeface="Wingdings" panose="05000000000000000000" pitchFamily="2" charset="2"/>
              <a:buChar char="Ø"/>
            </a:pPr>
            <a:r>
              <a:rPr lang="en-US" sz="2000" b="0" i="0" dirty="0">
                <a:solidFill>
                  <a:schemeClr val="tx1"/>
                </a:solidFill>
                <a:effectLst/>
                <a:latin typeface="+mn-lt"/>
              </a:rPr>
              <a:t>Summary statistics: Calculating descriptive statistics such as mean, median, mode, variance, and standard deviation to summarize the data.</a:t>
            </a:r>
          </a:p>
          <a:p>
            <a:pPr algn="l"/>
            <a:endParaRPr lang="en-US" sz="2000" b="0" i="0" dirty="0">
              <a:solidFill>
                <a:schemeClr val="tx1"/>
              </a:solidFill>
              <a:effectLst/>
              <a:latin typeface="+mn-lt"/>
            </a:endParaRPr>
          </a:p>
          <a:p>
            <a:pPr marL="342900" indent="-342900" algn="l">
              <a:buFont typeface="Wingdings" panose="05000000000000000000" pitchFamily="2" charset="2"/>
              <a:buChar char="Ø"/>
            </a:pPr>
            <a:r>
              <a:rPr lang="en-US" sz="2000" b="0" i="0" dirty="0">
                <a:solidFill>
                  <a:schemeClr val="tx1"/>
                </a:solidFill>
                <a:effectLst/>
                <a:latin typeface="+mn-lt"/>
              </a:rPr>
              <a:t>Correlation analysis: Examining the relationship between two or more variables in the data</a:t>
            </a:r>
            <a:r>
              <a:rPr lang="en-US" sz="2000" dirty="0">
                <a:solidFill>
                  <a:schemeClr val="tx1"/>
                </a:solidFill>
                <a:latin typeface="+mn-lt"/>
              </a:rPr>
              <a:t>.</a:t>
            </a:r>
          </a:p>
          <a:p>
            <a:pPr algn="l"/>
            <a:endParaRPr lang="en-US" sz="2000" dirty="0">
              <a:solidFill>
                <a:srgbClr val="374151"/>
              </a:solidFill>
              <a:latin typeface="+mj-lt"/>
            </a:endParaRPr>
          </a:p>
          <a:p>
            <a:pPr algn="l"/>
            <a:endParaRPr lang="en-US" sz="2000" b="0" i="0" dirty="0">
              <a:solidFill>
                <a:srgbClr val="374151"/>
              </a:solidFill>
              <a:effectLst/>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txBox="1">
            <a:spLocks noGrp="1"/>
          </p:cNvSpPr>
          <p:nvPr>
            <p:ph type="title"/>
          </p:nvPr>
        </p:nvSpPr>
        <p:spPr>
          <a:xfrm>
            <a:off x="2775857" y="121327"/>
            <a:ext cx="5965371" cy="535487"/>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SzPts val="2300"/>
              <a:buNone/>
            </a:pPr>
            <a:r>
              <a:rPr lang="en-US" sz="3200" b="1">
                <a:latin typeface="Times New Roman"/>
                <a:ea typeface="Times New Roman"/>
                <a:cs typeface="Times New Roman"/>
                <a:sym typeface="Times New Roman"/>
              </a:rPr>
              <a:t>EDA Description</a:t>
            </a:r>
            <a:endParaRPr sz="3200" b="1">
              <a:latin typeface="Times New Roman"/>
              <a:ea typeface="Times New Roman"/>
              <a:cs typeface="Times New Roman"/>
              <a:sym typeface="Times New Roman"/>
            </a:endParaRPr>
          </a:p>
        </p:txBody>
      </p:sp>
      <p:sp>
        <p:nvSpPr>
          <p:cNvPr id="255" name="Google Shape;255;p27"/>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pic>
        <p:nvPicPr>
          <p:cNvPr id="256" name="Google Shape;256;p27"/>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14B38483-8667-6F3A-1EA0-0CD13B84300D}"/>
              </a:ext>
            </a:extLst>
          </p:cNvPr>
          <p:cNvSpPr txBox="1"/>
          <p:nvPr/>
        </p:nvSpPr>
        <p:spPr>
          <a:xfrm>
            <a:off x="326570" y="1117938"/>
            <a:ext cx="10787743" cy="2862322"/>
          </a:xfrm>
          <a:prstGeom prst="rect">
            <a:avLst/>
          </a:prstGeom>
          <a:noFill/>
        </p:spPr>
        <p:txBody>
          <a:bodyPr wrap="square">
            <a:spAutoFit/>
          </a:bodyPr>
          <a:lstStyle/>
          <a:p>
            <a:pPr algn="l"/>
            <a:r>
              <a:rPr lang="en-US" sz="2000" dirty="0">
                <a:solidFill>
                  <a:schemeClr val="tx1"/>
                </a:solidFill>
                <a:latin typeface="+mn-lt"/>
              </a:rPr>
              <a:t>EDA</a:t>
            </a:r>
            <a:r>
              <a:rPr lang="en-US" sz="2000" b="0" i="0" dirty="0">
                <a:solidFill>
                  <a:schemeClr val="tx1"/>
                </a:solidFill>
                <a:effectLst/>
                <a:latin typeface="+mn-lt"/>
              </a:rPr>
              <a:t> is a crucial step in the data analysis process where analysts examine and visualize the data to gain insights and understand the underlying patterns, trends, relationships, and anomalies in the data. EDA helps </a:t>
            </a:r>
            <a:r>
              <a:rPr lang="en-US" sz="2000" dirty="0">
                <a:solidFill>
                  <a:schemeClr val="tx1"/>
                </a:solidFill>
                <a:latin typeface="+mn-lt"/>
              </a:rPr>
              <a:t>us</a:t>
            </a:r>
            <a:r>
              <a:rPr lang="en-US" sz="2000" b="0" i="0" dirty="0">
                <a:solidFill>
                  <a:schemeClr val="tx1"/>
                </a:solidFill>
                <a:effectLst/>
                <a:latin typeface="+mn-lt"/>
              </a:rPr>
              <a:t> to understand the data and identify potential problems or errors that may impact the accuracy and validity of the results.</a:t>
            </a:r>
          </a:p>
          <a:p>
            <a:pPr algn="l"/>
            <a:endParaRPr lang="en-US" sz="2000" b="0" i="0" dirty="0">
              <a:solidFill>
                <a:schemeClr val="tx1"/>
              </a:solidFill>
              <a:effectLst/>
              <a:latin typeface="+mn-lt"/>
            </a:endParaRPr>
          </a:p>
          <a:p>
            <a:pPr algn="l"/>
            <a:r>
              <a:rPr lang="en-US" sz="2000" b="0" i="0" dirty="0">
                <a:solidFill>
                  <a:schemeClr val="tx1"/>
                </a:solidFill>
                <a:effectLst/>
                <a:latin typeface="+mn-lt"/>
              </a:rPr>
              <a:t>EDA involves various techniques and tools such as data visualization, summary statistics, correlation analysis</a:t>
            </a:r>
            <a:r>
              <a:rPr lang="en-US" sz="2000" dirty="0">
                <a:solidFill>
                  <a:schemeClr val="tx1"/>
                </a:solidFill>
                <a:latin typeface="+mn-lt"/>
              </a:rPr>
              <a:t> </a:t>
            </a:r>
            <a:r>
              <a:rPr lang="en-US" sz="2000" b="0" i="0" dirty="0">
                <a:solidFill>
                  <a:schemeClr val="tx1"/>
                </a:solidFill>
                <a:effectLst/>
                <a:latin typeface="+mn-lt"/>
              </a:rPr>
              <a:t>and data cleaning. The objective of EDA is to answer questions about the data and generate new questions that can be investigated using more advanced statistical techniques.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Missing Values Observation </a:t>
            </a:r>
            <a:endParaRPr/>
          </a:p>
        </p:txBody>
      </p:sp>
      <p:sp>
        <p:nvSpPr>
          <p:cNvPr id="262" name="Google Shape;262;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263" name="Google Shape;263;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264" name="Google Shape;264;p2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5" name="TextBox 4">
            <a:extLst>
              <a:ext uri="{FF2B5EF4-FFF2-40B4-BE49-F238E27FC236}">
                <a16:creationId xmlns:a16="http://schemas.microsoft.com/office/drawing/2014/main" id="{2D9158AA-4301-AB70-C105-FF924C03F88C}"/>
              </a:ext>
            </a:extLst>
          </p:cNvPr>
          <p:cNvSpPr txBox="1"/>
          <p:nvPr/>
        </p:nvSpPr>
        <p:spPr>
          <a:xfrm>
            <a:off x="304012" y="1009501"/>
            <a:ext cx="8771407" cy="5170646"/>
          </a:xfrm>
          <a:prstGeom prst="rect">
            <a:avLst/>
          </a:prstGeom>
          <a:noFill/>
        </p:spPr>
        <p:txBody>
          <a:bodyPr wrap="square">
            <a:spAutoFit/>
          </a:bodyPr>
          <a:lstStyle/>
          <a:p>
            <a:r>
              <a:rPr lang="en-IN" sz="1500" dirty="0">
                <a:latin typeface="+mn-lt"/>
              </a:rPr>
              <a:t>VendorID                        52492</a:t>
            </a:r>
          </a:p>
          <a:p>
            <a:r>
              <a:rPr lang="en-IN" sz="1500" dirty="0">
                <a:latin typeface="+mn-lt"/>
              </a:rPr>
              <a:t>tpep_pickup_datetime     0    </a:t>
            </a:r>
          </a:p>
          <a:p>
            <a:r>
              <a:rPr lang="en-IN" sz="1500" dirty="0">
                <a:latin typeface="+mn-lt"/>
              </a:rPr>
              <a:t>tpep_dropoff_datetime    0    </a:t>
            </a:r>
          </a:p>
          <a:p>
            <a:r>
              <a:rPr lang="en-IN" sz="1500" dirty="0">
                <a:latin typeface="+mn-lt"/>
              </a:rPr>
              <a:t>passenger_count            52492</a:t>
            </a:r>
          </a:p>
          <a:p>
            <a:r>
              <a:rPr lang="en-IN" sz="1500" dirty="0">
                <a:latin typeface="+mn-lt"/>
              </a:rPr>
              <a:t>trip_distance                   0    </a:t>
            </a:r>
          </a:p>
          <a:p>
            <a:r>
              <a:rPr lang="en-IN" sz="1500" dirty="0">
                <a:latin typeface="+mn-lt"/>
              </a:rPr>
              <a:t>RatecodeID                    52492</a:t>
            </a:r>
          </a:p>
          <a:p>
            <a:r>
              <a:rPr lang="en-IN" sz="1500" dirty="0">
                <a:latin typeface="+mn-lt"/>
              </a:rPr>
              <a:t>store_and_fwd_flag        52492</a:t>
            </a:r>
          </a:p>
          <a:p>
            <a:r>
              <a:rPr lang="en-IN" sz="1500" dirty="0">
                <a:latin typeface="+mn-lt"/>
              </a:rPr>
              <a:t>PULocationID                 0     </a:t>
            </a:r>
          </a:p>
          <a:p>
            <a:r>
              <a:rPr lang="en-IN" sz="1500" dirty="0">
                <a:latin typeface="+mn-lt"/>
              </a:rPr>
              <a:t>DOLocationID                 0    </a:t>
            </a:r>
          </a:p>
          <a:p>
            <a:r>
              <a:rPr lang="en-IN" sz="1500" dirty="0">
                <a:latin typeface="+mn-lt"/>
              </a:rPr>
              <a:t>payment_type                 52492</a:t>
            </a:r>
          </a:p>
          <a:p>
            <a:r>
              <a:rPr lang="en-IN" sz="1500" dirty="0">
                <a:latin typeface="+mn-lt"/>
              </a:rPr>
              <a:t>fare_amount                    0    </a:t>
            </a:r>
          </a:p>
          <a:p>
            <a:r>
              <a:rPr lang="en-IN" sz="1500" dirty="0">
                <a:latin typeface="+mn-lt"/>
              </a:rPr>
              <a:t>extra                                0    </a:t>
            </a:r>
          </a:p>
          <a:p>
            <a:r>
              <a:rPr lang="en-IN" sz="1500" dirty="0">
                <a:latin typeface="+mn-lt"/>
              </a:rPr>
              <a:t>mta_tax                           0    </a:t>
            </a:r>
          </a:p>
          <a:p>
            <a:r>
              <a:rPr lang="en-IN" sz="1500" dirty="0">
                <a:latin typeface="+mn-lt"/>
              </a:rPr>
              <a:t>tip_amount                       0    </a:t>
            </a:r>
          </a:p>
          <a:p>
            <a:r>
              <a:rPr lang="en-IN" sz="1500" dirty="0">
                <a:latin typeface="+mn-lt"/>
              </a:rPr>
              <a:t>tolls_amount                    0    </a:t>
            </a:r>
          </a:p>
          <a:p>
            <a:r>
              <a:rPr lang="en-IN" sz="1500" dirty="0">
                <a:latin typeface="+mn-lt"/>
              </a:rPr>
              <a:t>improvement_surcharge  0    </a:t>
            </a:r>
          </a:p>
          <a:p>
            <a:r>
              <a:rPr lang="en-IN" sz="1500" dirty="0">
                <a:latin typeface="+mn-lt"/>
              </a:rPr>
              <a:t>total_amount                    0    </a:t>
            </a:r>
          </a:p>
          <a:p>
            <a:r>
              <a:rPr lang="en-IN" sz="1500" dirty="0">
                <a:latin typeface="+mn-lt"/>
              </a:rPr>
              <a:t>congestion_surcharge     0 </a:t>
            </a:r>
          </a:p>
          <a:p>
            <a:endParaRPr lang="en-IN" sz="1500" dirty="0">
              <a:latin typeface="+mn-lt"/>
            </a:endParaRPr>
          </a:p>
          <a:p>
            <a:endParaRPr lang="en-IN" sz="1500" dirty="0">
              <a:latin typeface="+mn-lt"/>
            </a:endParaRPr>
          </a:p>
          <a:p>
            <a:r>
              <a:rPr lang="en-IN" sz="1500" dirty="0">
                <a:latin typeface="+mn-lt"/>
              </a:rPr>
              <a:t>There are missing values in the category type of data . If we do imputation the correlation will change accordingly. Hence, we simply drop this missing values. We are dropping 0.8% of the over all data.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271" name="Google Shape;271;p30"/>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Rectangle 2">
            <a:extLst>
              <a:ext uri="{FF2B5EF4-FFF2-40B4-BE49-F238E27FC236}">
                <a16:creationId xmlns:a16="http://schemas.microsoft.com/office/drawing/2014/main" id="{9F7363D3-621C-77AF-FF82-EFC32BAA9BD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7939D3E5-A109-3BF4-5062-99471C5E3CA1}"/>
              </a:ext>
            </a:extLst>
          </p:cNvPr>
          <p:cNvSpPr>
            <a:spLocks noChangeArrowheads="1"/>
          </p:cNvSpPr>
          <p:nvPr/>
        </p:nvSpPr>
        <p:spPr bwMode="auto">
          <a:xfrm>
            <a:off x="5736772" y="500139"/>
            <a:ext cx="1209402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1" name="TextBox 10">
            <a:extLst>
              <a:ext uri="{FF2B5EF4-FFF2-40B4-BE49-F238E27FC236}">
                <a16:creationId xmlns:a16="http://schemas.microsoft.com/office/drawing/2014/main" id="{A061E924-376C-4F41-EB42-C5C00685A398}"/>
              </a:ext>
            </a:extLst>
          </p:cNvPr>
          <p:cNvSpPr txBox="1"/>
          <p:nvPr/>
        </p:nvSpPr>
        <p:spPr>
          <a:xfrm>
            <a:off x="708660" y="5080289"/>
            <a:ext cx="5387340" cy="954107"/>
          </a:xfrm>
          <a:prstGeom prst="rect">
            <a:avLst/>
          </a:prstGeom>
          <a:noFill/>
        </p:spPr>
        <p:txBody>
          <a:bodyPr wrap="square" rtlCol="0">
            <a:spAutoFit/>
          </a:bodyPr>
          <a:lstStyle/>
          <a:p>
            <a:r>
              <a:rPr lang="en-US" dirty="0"/>
              <a:t>The majority values in the column is No.</a:t>
            </a:r>
          </a:p>
          <a:p>
            <a:pPr marL="285750" indent="-285750">
              <a:buFont typeface="Arial" panose="020B0604020202020204" pitchFamily="34" charset="0"/>
              <a:buChar char="•"/>
            </a:pPr>
            <a:r>
              <a:rPr lang="en-US" dirty="0"/>
              <a:t>The connection to server working fine. So, automatically trip data's are recorded.</a:t>
            </a:r>
          </a:p>
          <a:p>
            <a:r>
              <a:rPr lang="en-US" dirty="0"/>
              <a:t>The majority of entries are same so we remove the column.</a:t>
            </a:r>
            <a:endParaRPr lang="en-IN" dirty="0"/>
          </a:p>
        </p:txBody>
      </p:sp>
      <p:pic>
        <p:nvPicPr>
          <p:cNvPr id="14" name="Picture 13">
            <a:extLst>
              <a:ext uri="{FF2B5EF4-FFF2-40B4-BE49-F238E27FC236}">
                <a16:creationId xmlns:a16="http://schemas.microsoft.com/office/drawing/2014/main" id="{13D5F9A3-EEA3-373D-4940-27C77CCB586D}"/>
              </a:ext>
            </a:extLst>
          </p:cNvPr>
          <p:cNvPicPr>
            <a:picLocks noChangeAspect="1"/>
          </p:cNvPicPr>
          <p:nvPr/>
        </p:nvPicPr>
        <p:blipFill>
          <a:blip r:embed="rId4"/>
          <a:stretch>
            <a:fillRect/>
          </a:stretch>
        </p:blipFill>
        <p:spPr>
          <a:xfrm>
            <a:off x="6647618" y="891067"/>
            <a:ext cx="2933333" cy="3136508"/>
          </a:xfrm>
          <a:prstGeom prst="rect">
            <a:avLst/>
          </a:prstGeom>
        </p:spPr>
      </p:pic>
      <p:sp>
        <p:nvSpPr>
          <p:cNvPr id="15" name="TextBox 14">
            <a:extLst>
              <a:ext uri="{FF2B5EF4-FFF2-40B4-BE49-F238E27FC236}">
                <a16:creationId xmlns:a16="http://schemas.microsoft.com/office/drawing/2014/main" id="{B2885BB6-4ABD-8000-871F-43E4C1BBCE37}"/>
              </a:ext>
            </a:extLst>
          </p:cNvPr>
          <p:cNvSpPr txBox="1"/>
          <p:nvPr/>
        </p:nvSpPr>
        <p:spPr>
          <a:xfrm>
            <a:off x="7395210" y="4008923"/>
            <a:ext cx="3348990" cy="1169551"/>
          </a:xfrm>
          <a:prstGeom prst="rect">
            <a:avLst/>
          </a:prstGeom>
          <a:noFill/>
        </p:spPr>
        <p:txBody>
          <a:bodyPr wrap="square" rtlCol="0">
            <a:spAutoFit/>
          </a:bodyPr>
          <a:lstStyle/>
          <a:p>
            <a:r>
              <a:rPr lang="en-US" dirty="0"/>
              <a:t>TPEP Provider VeriFone Inc has give majority of Records 66.96%</a:t>
            </a:r>
          </a:p>
          <a:p>
            <a:endParaRPr lang="en-US" dirty="0"/>
          </a:p>
          <a:p>
            <a:r>
              <a:rPr lang="en-US" dirty="0"/>
              <a:t>The rest provider is Creative Mobile Technologies 33.04%</a:t>
            </a:r>
            <a:endParaRPr lang="en-IN" dirty="0"/>
          </a:p>
        </p:txBody>
      </p:sp>
      <p:pic>
        <p:nvPicPr>
          <p:cNvPr id="7" name="Picture 6">
            <a:extLst>
              <a:ext uri="{FF2B5EF4-FFF2-40B4-BE49-F238E27FC236}">
                <a16:creationId xmlns:a16="http://schemas.microsoft.com/office/drawing/2014/main" id="{162ED969-B4AB-6C6E-2139-BBF3322D921C}"/>
              </a:ext>
            </a:extLst>
          </p:cNvPr>
          <p:cNvPicPr>
            <a:picLocks noChangeAspect="1"/>
          </p:cNvPicPr>
          <p:nvPr/>
        </p:nvPicPr>
        <p:blipFill>
          <a:blip r:embed="rId5"/>
          <a:stretch>
            <a:fillRect/>
          </a:stretch>
        </p:blipFill>
        <p:spPr>
          <a:xfrm>
            <a:off x="1144382" y="1073012"/>
            <a:ext cx="2933333" cy="313538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278" name="Google Shape;278;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Rectangle 2">
            <a:extLst>
              <a:ext uri="{FF2B5EF4-FFF2-40B4-BE49-F238E27FC236}">
                <a16:creationId xmlns:a16="http://schemas.microsoft.com/office/drawing/2014/main" id="{A517E087-F857-1CC6-2162-E14E58ECB7D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70ADDD26-797A-D302-50D7-FF94072F21F7}"/>
              </a:ext>
            </a:extLst>
          </p:cNvPr>
          <p:cNvSpPr>
            <a:spLocks noChangeArrowheads="1"/>
          </p:cNvSpPr>
          <p:nvPr/>
        </p:nvSpPr>
        <p:spPr bwMode="auto">
          <a:xfrm>
            <a:off x="5810250" y="4525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AD31F09F-438C-E71F-65AE-5208C9E0C044}"/>
              </a:ext>
            </a:extLst>
          </p:cNvPr>
          <p:cNvSpPr txBox="1"/>
          <p:nvPr/>
        </p:nvSpPr>
        <p:spPr>
          <a:xfrm>
            <a:off x="599703" y="4185724"/>
            <a:ext cx="3195057" cy="1815882"/>
          </a:xfrm>
          <a:prstGeom prst="rect">
            <a:avLst/>
          </a:prstGeom>
          <a:noFill/>
        </p:spPr>
        <p:txBody>
          <a:bodyPr wrap="square" rtlCol="0">
            <a:spAutoFit/>
          </a:bodyPr>
          <a:lstStyle/>
          <a:p>
            <a:r>
              <a:rPr lang="en-US" dirty="0"/>
              <a:t>In passenger_count the proportion of single Customer booking a cab is 73.04%.</a:t>
            </a:r>
          </a:p>
          <a:p>
            <a:r>
              <a:rPr lang="en-US" dirty="0"/>
              <a:t>Two Customers travelling percentage is 15.20%</a:t>
            </a:r>
          </a:p>
          <a:p>
            <a:r>
              <a:rPr lang="en-US" dirty="0"/>
              <a:t>More than 2 customers travelling together is rare</a:t>
            </a:r>
          </a:p>
          <a:p>
            <a:endParaRPr lang="en-US" dirty="0"/>
          </a:p>
        </p:txBody>
      </p:sp>
      <p:sp>
        <p:nvSpPr>
          <p:cNvPr id="14" name="TextBox 13">
            <a:extLst>
              <a:ext uri="{FF2B5EF4-FFF2-40B4-BE49-F238E27FC236}">
                <a16:creationId xmlns:a16="http://schemas.microsoft.com/office/drawing/2014/main" id="{0EE98FA3-E272-A114-B9C1-39DB141AFCA3}"/>
              </a:ext>
            </a:extLst>
          </p:cNvPr>
          <p:cNvSpPr txBox="1"/>
          <p:nvPr/>
        </p:nvSpPr>
        <p:spPr>
          <a:xfrm>
            <a:off x="7364730" y="4179265"/>
            <a:ext cx="3619500" cy="1384995"/>
          </a:xfrm>
          <a:prstGeom prst="rect">
            <a:avLst/>
          </a:prstGeom>
          <a:noFill/>
        </p:spPr>
        <p:txBody>
          <a:bodyPr wrap="square" rtlCol="0">
            <a:spAutoFit/>
          </a:bodyPr>
          <a:lstStyle/>
          <a:p>
            <a:r>
              <a:rPr lang="en-US" dirty="0"/>
              <a:t>payment_type Credit card and Cash are used most often by customers.</a:t>
            </a:r>
          </a:p>
          <a:p>
            <a:endParaRPr lang="en-US" dirty="0"/>
          </a:p>
          <a:p>
            <a:r>
              <a:rPr lang="en-US" dirty="0"/>
              <a:t>The other methods like no charge, dispute, unknown and void trip are least used</a:t>
            </a:r>
          </a:p>
          <a:p>
            <a:endParaRPr lang="en-IN" dirty="0"/>
          </a:p>
        </p:txBody>
      </p:sp>
      <p:pic>
        <p:nvPicPr>
          <p:cNvPr id="11" name="Picture 10">
            <a:extLst>
              <a:ext uri="{FF2B5EF4-FFF2-40B4-BE49-F238E27FC236}">
                <a16:creationId xmlns:a16="http://schemas.microsoft.com/office/drawing/2014/main" id="{2B3A7EFA-764D-6972-3381-BB79312066A3}"/>
              </a:ext>
            </a:extLst>
          </p:cNvPr>
          <p:cNvPicPr>
            <a:picLocks noChangeAspect="1"/>
          </p:cNvPicPr>
          <p:nvPr/>
        </p:nvPicPr>
        <p:blipFill>
          <a:blip r:embed="rId4"/>
          <a:stretch>
            <a:fillRect/>
          </a:stretch>
        </p:blipFill>
        <p:spPr>
          <a:xfrm>
            <a:off x="599703" y="1102278"/>
            <a:ext cx="2743200" cy="2838616"/>
          </a:xfrm>
          <a:prstGeom prst="rect">
            <a:avLst/>
          </a:prstGeom>
        </p:spPr>
      </p:pic>
      <p:pic>
        <p:nvPicPr>
          <p:cNvPr id="5" name="Picture 4">
            <a:extLst>
              <a:ext uri="{FF2B5EF4-FFF2-40B4-BE49-F238E27FC236}">
                <a16:creationId xmlns:a16="http://schemas.microsoft.com/office/drawing/2014/main" id="{2C31B4DB-97E2-5BFB-58C9-665D248F5822}"/>
              </a:ext>
            </a:extLst>
          </p:cNvPr>
          <p:cNvPicPr>
            <a:picLocks noChangeAspect="1"/>
          </p:cNvPicPr>
          <p:nvPr/>
        </p:nvPicPr>
        <p:blipFill>
          <a:blip r:embed="rId5"/>
          <a:stretch>
            <a:fillRect/>
          </a:stretch>
        </p:blipFill>
        <p:spPr>
          <a:xfrm>
            <a:off x="7001825" y="1083533"/>
            <a:ext cx="3982405" cy="290207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278" name="Google Shape;278;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Rectangle 2">
            <a:extLst>
              <a:ext uri="{FF2B5EF4-FFF2-40B4-BE49-F238E27FC236}">
                <a16:creationId xmlns:a16="http://schemas.microsoft.com/office/drawing/2014/main" id="{A517E087-F857-1CC6-2162-E14E58ECB7D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70ADDD26-797A-D302-50D7-FF94072F21F7}"/>
              </a:ext>
            </a:extLst>
          </p:cNvPr>
          <p:cNvSpPr>
            <a:spLocks noChangeArrowheads="1"/>
          </p:cNvSpPr>
          <p:nvPr/>
        </p:nvSpPr>
        <p:spPr bwMode="auto">
          <a:xfrm>
            <a:off x="5810250" y="4525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Picture 5">
            <a:extLst>
              <a:ext uri="{FF2B5EF4-FFF2-40B4-BE49-F238E27FC236}">
                <a16:creationId xmlns:a16="http://schemas.microsoft.com/office/drawing/2014/main" id="{5B5C383D-8B0A-E5C0-F0FC-74D7BFE49489}"/>
              </a:ext>
            </a:extLst>
          </p:cNvPr>
          <p:cNvPicPr>
            <a:picLocks noChangeAspect="1"/>
          </p:cNvPicPr>
          <p:nvPr/>
        </p:nvPicPr>
        <p:blipFill>
          <a:blip r:embed="rId4"/>
          <a:stretch>
            <a:fillRect/>
          </a:stretch>
        </p:blipFill>
        <p:spPr>
          <a:xfrm>
            <a:off x="313989" y="1112737"/>
            <a:ext cx="3662438" cy="2659164"/>
          </a:xfrm>
          <a:prstGeom prst="rect">
            <a:avLst/>
          </a:prstGeom>
        </p:spPr>
      </p:pic>
      <p:pic>
        <p:nvPicPr>
          <p:cNvPr id="8" name="Picture 7">
            <a:extLst>
              <a:ext uri="{FF2B5EF4-FFF2-40B4-BE49-F238E27FC236}">
                <a16:creationId xmlns:a16="http://schemas.microsoft.com/office/drawing/2014/main" id="{17D8B546-988A-D4DA-8437-C30AE3FCCCBB}"/>
              </a:ext>
            </a:extLst>
          </p:cNvPr>
          <p:cNvPicPr>
            <a:picLocks noChangeAspect="1"/>
          </p:cNvPicPr>
          <p:nvPr/>
        </p:nvPicPr>
        <p:blipFill>
          <a:blip r:embed="rId5"/>
          <a:stretch>
            <a:fillRect/>
          </a:stretch>
        </p:blipFill>
        <p:spPr>
          <a:xfrm>
            <a:off x="6708446" y="1065786"/>
            <a:ext cx="3864304" cy="2753066"/>
          </a:xfrm>
          <a:prstGeom prst="rect">
            <a:avLst/>
          </a:prstGeom>
        </p:spPr>
      </p:pic>
      <p:sp>
        <p:nvSpPr>
          <p:cNvPr id="12" name="TextBox 11">
            <a:extLst>
              <a:ext uri="{FF2B5EF4-FFF2-40B4-BE49-F238E27FC236}">
                <a16:creationId xmlns:a16="http://schemas.microsoft.com/office/drawing/2014/main" id="{63D6154F-0A63-3E08-5DA2-B99932B8B387}"/>
              </a:ext>
            </a:extLst>
          </p:cNvPr>
          <p:cNvSpPr txBox="1"/>
          <p:nvPr/>
        </p:nvSpPr>
        <p:spPr>
          <a:xfrm>
            <a:off x="674371" y="4349262"/>
            <a:ext cx="3211830" cy="738664"/>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people prefer credit Card  over other Mode of payment.</a:t>
            </a:r>
            <a:endParaRPr lang="en-IN" dirty="0"/>
          </a:p>
        </p:txBody>
      </p:sp>
      <p:sp>
        <p:nvSpPr>
          <p:cNvPr id="13" name="TextBox 12">
            <a:extLst>
              <a:ext uri="{FF2B5EF4-FFF2-40B4-BE49-F238E27FC236}">
                <a16:creationId xmlns:a16="http://schemas.microsoft.com/office/drawing/2014/main" id="{298483AD-1E01-3661-D3D2-1F440A4252CD}"/>
              </a:ext>
            </a:extLst>
          </p:cNvPr>
          <p:cNvSpPr txBox="1"/>
          <p:nvPr/>
        </p:nvSpPr>
        <p:spPr>
          <a:xfrm>
            <a:off x="7297907" y="4349262"/>
            <a:ext cx="3091963" cy="523220"/>
          </a:xfrm>
          <a:prstGeom prst="rect">
            <a:avLst/>
          </a:prstGeom>
          <a:noFill/>
        </p:spPr>
        <p:txBody>
          <a:bodyPr wrap="square" rtlCol="0">
            <a:spAutoFit/>
          </a:bodyPr>
          <a:lstStyle/>
          <a:p>
            <a:pPr marL="285750" indent="-285750">
              <a:buFont typeface="Arial" panose="020B0604020202020204" pitchFamily="34" charset="0"/>
              <a:buChar char="•"/>
            </a:pPr>
            <a:r>
              <a:rPr lang="en-US" dirty="0"/>
              <a:t>Average Fare amount generated by taxi company is high.</a:t>
            </a:r>
            <a:endParaRPr lang="en-IN" dirty="0"/>
          </a:p>
        </p:txBody>
      </p:sp>
    </p:spTree>
    <p:extLst>
      <p:ext uri="{BB962C8B-B14F-4D97-AF65-F5344CB8AC3E}">
        <p14:creationId xmlns:p14="http://schemas.microsoft.com/office/powerpoint/2010/main" val="1079353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278" name="Google Shape;278;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Rectangle 2">
            <a:extLst>
              <a:ext uri="{FF2B5EF4-FFF2-40B4-BE49-F238E27FC236}">
                <a16:creationId xmlns:a16="http://schemas.microsoft.com/office/drawing/2014/main" id="{A517E087-F857-1CC6-2162-E14E58ECB7D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70ADDD26-797A-D302-50D7-FF94072F21F7}"/>
              </a:ext>
            </a:extLst>
          </p:cNvPr>
          <p:cNvSpPr>
            <a:spLocks noChangeArrowheads="1"/>
          </p:cNvSpPr>
          <p:nvPr/>
        </p:nvSpPr>
        <p:spPr bwMode="auto">
          <a:xfrm>
            <a:off x="5810250" y="4525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TextBox 12">
            <a:extLst>
              <a:ext uri="{FF2B5EF4-FFF2-40B4-BE49-F238E27FC236}">
                <a16:creationId xmlns:a16="http://schemas.microsoft.com/office/drawing/2014/main" id="{298483AD-1E01-3661-D3D2-1F440A4252CD}"/>
              </a:ext>
            </a:extLst>
          </p:cNvPr>
          <p:cNvSpPr txBox="1"/>
          <p:nvPr/>
        </p:nvSpPr>
        <p:spPr>
          <a:xfrm>
            <a:off x="7435067" y="4686978"/>
            <a:ext cx="3091963" cy="523220"/>
          </a:xfrm>
          <a:prstGeom prst="rect">
            <a:avLst/>
          </a:prstGeom>
          <a:noFill/>
        </p:spPr>
        <p:txBody>
          <a:bodyPr wrap="square" rtlCol="0">
            <a:spAutoFit/>
          </a:bodyPr>
          <a:lstStyle/>
          <a:p>
            <a:pPr marL="285750" indent="-285750">
              <a:buFont typeface="Arial" panose="020B0604020202020204" pitchFamily="34" charset="0"/>
              <a:buChar char="•"/>
            </a:pPr>
            <a:r>
              <a:rPr lang="en-US" dirty="0"/>
              <a:t>Average Minutes spend by customer while traveling is high.</a:t>
            </a:r>
            <a:endParaRPr lang="en-IN" dirty="0"/>
          </a:p>
        </p:txBody>
      </p:sp>
      <p:pic>
        <p:nvPicPr>
          <p:cNvPr id="5" name="Picture 4">
            <a:extLst>
              <a:ext uri="{FF2B5EF4-FFF2-40B4-BE49-F238E27FC236}">
                <a16:creationId xmlns:a16="http://schemas.microsoft.com/office/drawing/2014/main" id="{D2F66D4C-6966-A52C-241E-A15C236998FD}"/>
              </a:ext>
            </a:extLst>
          </p:cNvPr>
          <p:cNvPicPr>
            <a:picLocks noChangeAspect="1"/>
          </p:cNvPicPr>
          <p:nvPr/>
        </p:nvPicPr>
        <p:blipFill>
          <a:blip r:embed="rId4"/>
          <a:stretch>
            <a:fillRect/>
          </a:stretch>
        </p:blipFill>
        <p:spPr>
          <a:xfrm>
            <a:off x="228600" y="1065787"/>
            <a:ext cx="4375969" cy="3117594"/>
          </a:xfrm>
          <a:prstGeom prst="rect">
            <a:avLst/>
          </a:prstGeom>
        </p:spPr>
      </p:pic>
      <p:pic>
        <p:nvPicPr>
          <p:cNvPr id="9" name="Picture 8">
            <a:extLst>
              <a:ext uri="{FF2B5EF4-FFF2-40B4-BE49-F238E27FC236}">
                <a16:creationId xmlns:a16="http://schemas.microsoft.com/office/drawing/2014/main" id="{267C748F-0955-88E7-CA29-17A88A409286}"/>
              </a:ext>
            </a:extLst>
          </p:cNvPr>
          <p:cNvPicPr>
            <a:picLocks noChangeAspect="1"/>
          </p:cNvPicPr>
          <p:nvPr/>
        </p:nvPicPr>
        <p:blipFill>
          <a:blip r:embed="rId5"/>
          <a:stretch>
            <a:fillRect/>
          </a:stretch>
        </p:blipFill>
        <p:spPr>
          <a:xfrm>
            <a:off x="6770371" y="988024"/>
            <a:ext cx="4156710" cy="2961386"/>
          </a:xfrm>
          <a:prstGeom prst="rect">
            <a:avLst/>
          </a:prstGeom>
        </p:spPr>
      </p:pic>
      <p:sp>
        <p:nvSpPr>
          <p:cNvPr id="11" name="TextBox 10">
            <a:extLst>
              <a:ext uri="{FF2B5EF4-FFF2-40B4-BE49-F238E27FC236}">
                <a16:creationId xmlns:a16="http://schemas.microsoft.com/office/drawing/2014/main" id="{B1BB950D-2FFE-8973-A429-E96990F0C864}"/>
              </a:ext>
            </a:extLst>
          </p:cNvPr>
          <p:cNvSpPr txBox="1"/>
          <p:nvPr/>
        </p:nvSpPr>
        <p:spPr>
          <a:xfrm>
            <a:off x="393532" y="4686978"/>
            <a:ext cx="5012858" cy="523220"/>
          </a:xfrm>
          <a:prstGeom prst="rect">
            <a:avLst/>
          </a:prstGeom>
          <a:noFill/>
        </p:spPr>
        <p:txBody>
          <a:bodyPr wrap="square">
            <a:spAutoFit/>
          </a:bodyPr>
          <a:lstStyle/>
          <a:p>
            <a:pPr marL="285750" indent="-285750">
              <a:buFont typeface="Arial" panose="020B0604020202020204" pitchFamily="34" charset="0"/>
              <a:buChar char="•"/>
            </a:pPr>
            <a:r>
              <a:rPr lang="en-US" dirty="0"/>
              <a:t>Average Total amount which includes all kind of taxes generated by taxi company is high.</a:t>
            </a:r>
            <a:endParaRPr lang="en-IN" dirty="0"/>
          </a:p>
        </p:txBody>
      </p:sp>
    </p:spTree>
    <p:extLst>
      <p:ext uri="{BB962C8B-B14F-4D97-AF65-F5344CB8AC3E}">
        <p14:creationId xmlns:p14="http://schemas.microsoft.com/office/powerpoint/2010/main" val="2846108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278" name="Google Shape;278;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Rectangle 2">
            <a:extLst>
              <a:ext uri="{FF2B5EF4-FFF2-40B4-BE49-F238E27FC236}">
                <a16:creationId xmlns:a16="http://schemas.microsoft.com/office/drawing/2014/main" id="{A517E087-F857-1CC6-2162-E14E58ECB7D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70ADDD26-797A-D302-50D7-FF94072F21F7}"/>
              </a:ext>
            </a:extLst>
          </p:cNvPr>
          <p:cNvSpPr>
            <a:spLocks noChangeArrowheads="1"/>
          </p:cNvSpPr>
          <p:nvPr/>
        </p:nvSpPr>
        <p:spPr bwMode="auto">
          <a:xfrm>
            <a:off x="5810250" y="4525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TextBox 10">
            <a:extLst>
              <a:ext uri="{FF2B5EF4-FFF2-40B4-BE49-F238E27FC236}">
                <a16:creationId xmlns:a16="http://schemas.microsoft.com/office/drawing/2014/main" id="{B1BB950D-2FFE-8973-A429-E96990F0C864}"/>
              </a:ext>
            </a:extLst>
          </p:cNvPr>
          <p:cNvSpPr txBox="1"/>
          <p:nvPr/>
        </p:nvSpPr>
        <p:spPr>
          <a:xfrm>
            <a:off x="393532" y="4686978"/>
            <a:ext cx="4487079" cy="523220"/>
          </a:xfrm>
          <a:prstGeom prst="rect">
            <a:avLst/>
          </a:prstGeom>
          <a:noFill/>
        </p:spPr>
        <p:txBody>
          <a:bodyPr wrap="square">
            <a:spAutoFit/>
          </a:bodyPr>
          <a:lstStyle/>
          <a:p>
            <a:pPr marL="285750" indent="-285750">
              <a:buFont typeface="Arial" panose="020B0604020202020204" pitchFamily="34" charset="0"/>
              <a:buChar char="•"/>
            </a:pPr>
            <a:r>
              <a:rPr lang="en-US" dirty="0"/>
              <a:t>Average Distance Travelled by taxi company is high.</a:t>
            </a:r>
            <a:endParaRPr lang="en-IN" dirty="0"/>
          </a:p>
        </p:txBody>
      </p:sp>
      <p:pic>
        <p:nvPicPr>
          <p:cNvPr id="6" name="Picture 5">
            <a:extLst>
              <a:ext uri="{FF2B5EF4-FFF2-40B4-BE49-F238E27FC236}">
                <a16:creationId xmlns:a16="http://schemas.microsoft.com/office/drawing/2014/main" id="{FB149908-0585-4F5D-B510-344A002FD940}"/>
              </a:ext>
            </a:extLst>
          </p:cNvPr>
          <p:cNvPicPr>
            <a:picLocks noChangeAspect="1"/>
          </p:cNvPicPr>
          <p:nvPr/>
        </p:nvPicPr>
        <p:blipFill>
          <a:blip r:embed="rId4"/>
          <a:stretch>
            <a:fillRect/>
          </a:stretch>
        </p:blipFill>
        <p:spPr>
          <a:xfrm>
            <a:off x="639849" y="987110"/>
            <a:ext cx="4240762" cy="3426034"/>
          </a:xfrm>
          <a:prstGeom prst="rect">
            <a:avLst/>
          </a:prstGeom>
        </p:spPr>
      </p:pic>
    </p:spTree>
    <p:extLst>
      <p:ext uri="{BB962C8B-B14F-4D97-AF65-F5344CB8AC3E}">
        <p14:creationId xmlns:p14="http://schemas.microsoft.com/office/powerpoint/2010/main" val="2692586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a:t>
            </a:r>
            <a:endParaRPr/>
          </a:p>
        </p:txBody>
      </p:sp>
      <p:sp>
        <p:nvSpPr>
          <p:cNvPr id="285" name="Google Shape;285;p48"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286" name="Google Shape;286;p48"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287" name="Google Shape;287;p48"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288" name="Google Shape;288;p4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Rectangle 2">
            <a:extLst>
              <a:ext uri="{FF2B5EF4-FFF2-40B4-BE49-F238E27FC236}">
                <a16:creationId xmlns:a16="http://schemas.microsoft.com/office/drawing/2014/main" id="{5E3D9AF8-DCDF-1A49-0A9D-953CE1D74C6F}"/>
              </a:ext>
            </a:extLst>
          </p:cNvPr>
          <p:cNvSpPr>
            <a:spLocks noChangeArrowheads="1"/>
          </p:cNvSpPr>
          <p:nvPr/>
        </p:nvSpPr>
        <p:spPr bwMode="auto">
          <a:xfrm>
            <a:off x="155575" y="43256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6558DFE3-7B3C-A3A7-D8CA-6DB13C539511}"/>
              </a:ext>
            </a:extLst>
          </p:cNvPr>
          <p:cNvSpPr>
            <a:spLocks noChangeArrowheads="1"/>
          </p:cNvSpPr>
          <p:nvPr/>
        </p:nvSpPr>
        <p:spPr bwMode="auto">
          <a:xfrm>
            <a:off x="5524500" y="4861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9562B8EC-5BF0-B260-721D-1176045A54CB}"/>
              </a:ext>
            </a:extLst>
          </p:cNvPr>
          <p:cNvPicPr>
            <a:picLocks noChangeAspect="1"/>
          </p:cNvPicPr>
          <p:nvPr/>
        </p:nvPicPr>
        <p:blipFill>
          <a:blip r:embed="rId4"/>
          <a:stretch>
            <a:fillRect/>
          </a:stretch>
        </p:blipFill>
        <p:spPr>
          <a:xfrm>
            <a:off x="0" y="815471"/>
            <a:ext cx="6892290" cy="5556349"/>
          </a:xfrm>
          <a:prstGeom prst="rect">
            <a:avLst/>
          </a:prstGeom>
        </p:spPr>
      </p:pic>
      <p:sp>
        <p:nvSpPr>
          <p:cNvPr id="8" name="TextBox 7">
            <a:extLst>
              <a:ext uri="{FF2B5EF4-FFF2-40B4-BE49-F238E27FC236}">
                <a16:creationId xmlns:a16="http://schemas.microsoft.com/office/drawing/2014/main" id="{2454AFDD-F421-F7E3-538A-6EF410B4F062}"/>
              </a:ext>
            </a:extLst>
          </p:cNvPr>
          <p:cNvSpPr txBox="1"/>
          <p:nvPr/>
        </p:nvSpPr>
        <p:spPr>
          <a:xfrm>
            <a:off x="7059612" y="1417905"/>
            <a:ext cx="4976178" cy="4031873"/>
          </a:xfrm>
          <a:prstGeom prst="rect">
            <a:avLst/>
          </a:prstGeom>
          <a:noFill/>
        </p:spPr>
        <p:txBody>
          <a:bodyPr wrap="square" rtlCol="0">
            <a:spAutoFit/>
          </a:bodyPr>
          <a:lstStyle/>
          <a:p>
            <a:r>
              <a:rPr lang="en-US" sz="1600" b="1" dirty="0"/>
              <a:t>For sample:</a:t>
            </a:r>
          </a:p>
          <a:p>
            <a:r>
              <a:rPr lang="en-US" sz="1600" dirty="0"/>
              <a:t>According to TLC's documentation, PULocationID 237 corresponds to the "Upper East Side North" taxi zone, </a:t>
            </a:r>
          </a:p>
          <a:p>
            <a:r>
              <a:rPr lang="en-US" sz="1600" dirty="0"/>
              <a:t>which includes the area bounded by East 96th Street to the north, Central Park to the west, East 59th Street to the south, and the East River to the east.</a:t>
            </a:r>
          </a:p>
          <a:p>
            <a:endParaRPr lang="en-US" sz="1600" dirty="0"/>
          </a:p>
          <a:p>
            <a:r>
              <a:rPr lang="en-US" sz="1600" dirty="0"/>
              <a:t>161 refers to the "Crown Heights North" taxi zone.</a:t>
            </a:r>
          </a:p>
          <a:p>
            <a:r>
              <a:rPr lang="en-US" sz="1600" dirty="0"/>
              <a:t>This zone is located in Brooklyn and is roughly bounded by Atlantic Avenue to the north, </a:t>
            </a:r>
          </a:p>
          <a:p>
            <a:r>
              <a:rPr lang="en-US" sz="1600" dirty="0"/>
              <a:t>Utica Avenue to the east, Eastern Parkway to the south, and Washington Avenue to the west. </a:t>
            </a:r>
          </a:p>
          <a:p>
            <a:r>
              <a:rPr lang="en-US" sz="1600" dirty="0"/>
              <a:t>It includes several notable landmarks such as the Brooklyn Museum, the Brooklyn Botanic Garden, and the Brooklyn Children's Museum.</a:t>
            </a:r>
            <a:endParaRPr lang="en-IN"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9"/>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a:t>
            </a:r>
            <a:endParaRPr/>
          </a:p>
        </p:txBody>
      </p:sp>
      <p:sp>
        <p:nvSpPr>
          <p:cNvPr id="295" name="Google Shape;295;p49"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296" name="Google Shape;296;p49"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297" name="Google Shape;297;p49"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298" name="Google Shape;298;p49"/>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Rectangle 2">
            <a:extLst>
              <a:ext uri="{FF2B5EF4-FFF2-40B4-BE49-F238E27FC236}">
                <a16:creationId xmlns:a16="http://schemas.microsoft.com/office/drawing/2014/main" id="{610A20F9-D69F-6A56-816C-CD1EAE6740B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9B662B99-5E4E-E48C-A53C-FC059B06C84D}"/>
              </a:ext>
            </a:extLst>
          </p:cNvPr>
          <p:cNvSpPr>
            <a:spLocks noChangeArrowheads="1"/>
          </p:cNvSpPr>
          <p:nvPr/>
        </p:nvSpPr>
        <p:spPr bwMode="auto">
          <a:xfrm>
            <a:off x="5943599" y="585467"/>
            <a:ext cx="1276285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C909B4DE-107A-087F-2330-EAE90D659228}"/>
              </a:ext>
            </a:extLst>
          </p:cNvPr>
          <p:cNvPicPr>
            <a:picLocks noChangeAspect="1"/>
          </p:cNvPicPr>
          <p:nvPr/>
        </p:nvPicPr>
        <p:blipFill>
          <a:blip r:embed="rId4"/>
          <a:stretch>
            <a:fillRect/>
          </a:stretch>
        </p:blipFill>
        <p:spPr>
          <a:xfrm>
            <a:off x="1" y="891067"/>
            <a:ext cx="7059612" cy="5497858"/>
          </a:xfrm>
          <a:prstGeom prst="rect">
            <a:avLst/>
          </a:prstGeom>
        </p:spPr>
      </p:pic>
      <p:sp>
        <p:nvSpPr>
          <p:cNvPr id="8" name="TextBox 7">
            <a:extLst>
              <a:ext uri="{FF2B5EF4-FFF2-40B4-BE49-F238E27FC236}">
                <a16:creationId xmlns:a16="http://schemas.microsoft.com/office/drawing/2014/main" id="{B4BC910B-7E46-E844-DC05-B0EA8984197D}"/>
              </a:ext>
            </a:extLst>
          </p:cNvPr>
          <p:cNvSpPr txBox="1"/>
          <p:nvPr/>
        </p:nvSpPr>
        <p:spPr>
          <a:xfrm>
            <a:off x="7059612" y="1417905"/>
            <a:ext cx="4976178" cy="2308324"/>
          </a:xfrm>
          <a:prstGeom prst="rect">
            <a:avLst/>
          </a:prstGeom>
          <a:noFill/>
        </p:spPr>
        <p:txBody>
          <a:bodyPr wrap="square" rtlCol="0">
            <a:spAutoFit/>
          </a:bodyPr>
          <a:lstStyle/>
          <a:p>
            <a:r>
              <a:rPr lang="en-US" sz="1600" b="1" dirty="0"/>
              <a:t>For sample:</a:t>
            </a:r>
          </a:p>
          <a:p>
            <a:r>
              <a:rPr lang="en-US" sz="1600" dirty="0"/>
              <a:t>236 refers to the "Upper East Side South" taxi zone. </a:t>
            </a:r>
          </a:p>
          <a:p>
            <a:r>
              <a:rPr lang="en-US" sz="1600" dirty="0"/>
              <a:t>This zone is located in Manhattan and is roughly bounded by East 59th Street to the north, </a:t>
            </a:r>
          </a:p>
          <a:p>
            <a:r>
              <a:rPr lang="en-US" sz="1600" dirty="0"/>
              <a:t>Fifth Avenue to the west, East 42nd Street to the south, and the East River to the east. It includes several notable landmarks such as the Plaza Hotel, Bloomingdale's, and Central Park.</a:t>
            </a:r>
          </a:p>
          <a:p>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260685" y="177860"/>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sp>
        <p:nvSpPr>
          <p:cNvPr id="115" name="Google Shape;115;p5"/>
          <p:cNvSpPr txBox="1"/>
          <p:nvPr/>
        </p:nvSpPr>
        <p:spPr>
          <a:xfrm>
            <a:off x="260685" y="1426029"/>
            <a:ext cx="2455816" cy="1446479"/>
          </a:xfrm>
          <a:prstGeom prst="rect">
            <a:avLst/>
          </a:prstGeom>
          <a:noFill/>
          <a:ln>
            <a:noFill/>
          </a:ln>
        </p:spPr>
        <p:txBody>
          <a:bodyPr spcFirstLastPara="1" wrap="square" lIns="121875" tIns="60925" rIns="121875" bIns="60925" anchor="t" anchorCtr="0">
            <a:spAutoFit/>
          </a:bodyPr>
          <a:lstStyle/>
          <a:p>
            <a:pPr marL="0" marR="0" lvl="0" indent="0" rtl="0">
              <a:lnSpc>
                <a:spcPct val="100000"/>
              </a:lnSpc>
              <a:spcBef>
                <a:spcPts val="0"/>
              </a:spcBef>
              <a:spcAft>
                <a:spcPts val="0"/>
              </a:spcAft>
              <a:buClr>
                <a:srgbClr val="000000"/>
              </a:buClr>
              <a:buSzPts val="1200"/>
              <a:buFont typeface="Arial"/>
              <a:buNone/>
            </a:pPr>
            <a:r>
              <a:rPr lang="en-US" b="1" i="0" u="none" strike="noStrike" cap="none" dirty="0">
                <a:solidFill>
                  <a:schemeClr val="dk1"/>
                </a:solidFill>
                <a:latin typeface="+mj-lt"/>
                <a:ea typeface="Arial"/>
                <a:cs typeface="Arial"/>
                <a:sym typeface="Arial"/>
              </a:rPr>
              <a:t>Name: MOHANRAJ S</a:t>
            </a:r>
            <a:endParaRPr b="0" i="0" u="none" strike="noStrike" cap="none" dirty="0">
              <a:solidFill>
                <a:srgbClr val="000000"/>
              </a:solidFill>
              <a:latin typeface="+mj-lt"/>
              <a:ea typeface="Arial"/>
              <a:cs typeface="Arial"/>
              <a:sym typeface="Arial"/>
            </a:endParaRPr>
          </a:p>
          <a:p>
            <a:pPr marL="0" marR="0" lvl="0" indent="0" rtl="0">
              <a:lnSpc>
                <a:spcPct val="100000"/>
              </a:lnSpc>
              <a:spcBef>
                <a:spcPts val="0"/>
              </a:spcBef>
              <a:spcAft>
                <a:spcPts val="0"/>
              </a:spcAft>
              <a:buClr>
                <a:srgbClr val="000000"/>
              </a:buClr>
              <a:buSzPts val="1200"/>
              <a:buFont typeface="Arial"/>
              <a:buNone/>
            </a:pPr>
            <a:r>
              <a:rPr lang="en-IN" i="0" dirty="0">
                <a:effectLst/>
                <a:latin typeface="+mj-lt"/>
                <a:hlinkClick r:id="rId3"/>
              </a:rPr>
              <a:t>linkedin.com/in/mohanraj-s-6a59a5142</a:t>
            </a:r>
            <a:endParaRPr b="1" i="0" u="none" strike="noStrike" cap="none" dirty="0">
              <a:solidFill>
                <a:srgbClr val="0070C0"/>
              </a:solidFill>
              <a:latin typeface="+mj-lt"/>
              <a:ea typeface="Arial"/>
              <a:cs typeface="Arial"/>
              <a:sym typeface="Arial"/>
            </a:endParaRPr>
          </a:p>
          <a:p>
            <a:pPr marL="0" marR="0" lvl="0" indent="0" rtl="0">
              <a:lnSpc>
                <a:spcPct val="100000"/>
              </a:lnSpc>
              <a:spcBef>
                <a:spcPts val="0"/>
              </a:spcBef>
              <a:spcAft>
                <a:spcPts val="0"/>
              </a:spcAft>
              <a:buClr>
                <a:srgbClr val="000000"/>
              </a:buClr>
              <a:buSzPts val="1200"/>
              <a:buFont typeface="Arial"/>
              <a:buNone/>
            </a:pPr>
            <a:endParaRPr b="0" i="0" u="sng" strike="noStrike" cap="none" dirty="0">
              <a:solidFill>
                <a:schemeClr val="hlink"/>
              </a:solidFill>
              <a:latin typeface="+mj-lt"/>
              <a:ea typeface="Arial"/>
              <a:cs typeface="Arial"/>
              <a:sym typeface="Arial"/>
              <a:hlinkClick r:id="rId4"/>
            </a:endParaRPr>
          </a:p>
          <a:p>
            <a:pPr marL="0" marR="0" lvl="0" indent="0" rtl="0">
              <a:lnSpc>
                <a:spcPct val="100000"/>
              </a:lnSpc>
              <a:spcBef>
                <a:spcPts val="0"/>
              </a:spcBef>
              <a:spcAft>
                <a:spcPts val="0"/>
              </a:spcAft>
              <a:buClr>
                <a:srgbClr val="000000"/>
              </a:buClr>
              <a:buSzPts val="1900"/>
              <a:buFont typeface="Arial"/>
              <a:buNone/>
            </a:pPr>
            <a:br>
              <a:rPr lang="en-US" b="0" i="0" u="none" strike="noStrike" cap="none" dirty="0">
                <a:solidFill>
                  <a:srgbClr val="000000"/>
                </a:solidFill>
                <a:latin typeface="+mj-lt"/>
                <a:ea typeface="Arial"/>
                <a:cs typeface="Arial"/>
                <a:sym typeface="Arial"/>
              </a:rPr>
            </a:br>
            <a:endParaRPr b="0" i="0" u="none" strike="noStrike" cap="none" dirty="0">
              <a:solidFill>
                <a:srgbClr val="000000"/>
              </a:solidFill>
              <a:latin typeface="+mj-lt"/>
              <a:ea typeface="Arial"/>
              <a:cs typeface="Arial"/>
              <a:sym typeface="Arial"/>
            </a:endParaRPr>
          </a:p>
        </p:txBody>
      </p:sp>
      <p:sp>
        <p:nvSpPr>
          <p:cNvPr id="116" name="Google Shape;116;p5"/>
          <p:cNvSpPr txBox="1"/>
          <p:nvPr/>
        </p:nvSpPr>
        <p:spPr>
          <a:xfrm>
            <a:off x="2144809" y="2046824"/>
            <a:ext cx="1728019" cy="70783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pic>
        <p:nvPicPr>
          <p:cNvPr id="117" name="Google Shape;117;p5"/>
          <p:cNvPicPr preferRelativeResize="0"/>
          <p:nvPr/>
        </p:nvPicPr>
        <p:blipFill rotWithShape="1">
          <a:blip r:embed="rId5">
            <a:alphaModFix/>
          </a:blip>
          <a:srcRect/>
          <a:stretch/>
        </p:blipFill>
        <p:spPr>
          <a:xfrm>
            <a:off x="9915533" y="6151968"/>
            <a:ext cx="2276467" cy="706033"/>
          </a:xfrm>
          <a:prstGeom prst="rect">
            <a:avLst/>
          </a:prstGeom>
          <a:noFill/>
          <a:ln>
            <a:noFill/>
          </a:ln>
        </p:spPr>
      </p:pic>
      <p:sp>
        <p:nvSpPr>
          <p:cNvPr id="119" name="Google Shape;119;p5"/>
          <p:cNvSpPr txBox="1"/>
          <p:nvPr/>
        </p:nvSpPr>
        <p:spPr>
          <a:xfrm>
            <a:off x="6775269" y="2656114"/>
            <a:ext cx="3204754" cy="910046"/>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0" i="0" u="sng" strike="noStrike" cap="none" dirty="0">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dirty="0">
                <a:solidFill>
                  <a:srgbClr val="000000"/>
                </a:solidFill>
                <a:latin typeface="Arial"/>
                <a:ea typeface="Arial"/>
                <a:cs typeface="Arial"/>
                <a:sym typeface="Arial"/>
              </a:rPr>
            </a:br>
            <a:endParaRPr sz="1900" b="0" i="0" u="none" strike="noStrike" cap="none" dirty="0">
              <a:solidFill>
                <a:srgbClr val="000000"/>
              </a:solidFill>
              <a:latin typeface="Arial"/>
              <a:ea typeface="Arial"/>
              <a:cs typeface="Arial"/>
              <a:sym typeface="Arial"/>
            </a:endParaRPr>
          </a:p>
        </p:txBody>
      </p:sp>
      <p:sp>
        <p:nvSpPr>
          <p:cNvPr id="121" name="Google Shape;121;p5"/>
          <p:cNvSpPr txBox="1"/>
          <p:nvPr/>
        </p:nvSpPr>
        <p:spPr>
          <a:xfrm>
            <a:off x="361407" y="5390605"/>
            <a:ext cx="2455816" cy="89248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0" i="0" u="sng" strike="noStrike" cap="none" dirty="0">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dirty="0">
                <a:solidFill>
                  <a:srgbClr val="000000"/>
                </a:solidFill>
                <a:latin typeface="Arial"/>
                <a:ea typeface="Arial"/>
                <a:cs typeface="Arial"/>
                <a:sym typeface="Arial"/>
              </a:rPr>
            </a:br>
            <a:endParaRPr sz="1900" b="0" i="0" u="none" strike="noStrike" cap="none" dirty="0">
              <a:solidFill>
                <a:srgbClr val="000000"/>
              </a:solidFill>
              <a:latin typeface="Arial"/>
              <a:ea typeface="Arial"/>
              <a:cs typeface="Arial"/>
              <a:sym typeface="Arial"/>
            </a:endParaRPr>
          </a:p>
        </p:txBody>
      </p:sp>
      <p:sp>
        <p:nvSpPr>
          <p:cNvPr id="122" name="Google Shape;122;p5"/>
          <p:cNvSpPr txBox="1"/>
          <p:nvPr/>
        </p:nvSpPr>
        <p:spPr>
          <a:xfrm>
            <a:off x="4066905" y="5226841"/>
            <a:ext cx="2455816" cy="600094"/>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latin typeface="Arial"/>
              <a:ea typeface="Arial"/>
              <a:cs typeface="Arial"/>
              <a:sym typeface="Arial"/>
            </a:endParaRPr>
          </a:p>
        </p:txBody>
      </p:sp>
      <p:sp>
        <p:nvSpPr>
          <p:cNvPr id="123" name="Google Shape;123;p5"/>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4" name="Google Shape;124;p5"/>
          <p:cNvSpPr txBox="1"/>
          <p:nvPr/>
        </p:nvSpPr>
        <p:spPr>
          <a:xfrm>
            <a:off x="8151225" y="5300864"/>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5" name="Google Shape;125;p5"/>
          <p:cNvSpPr txBox="1"/>
          <p:nvPr/>
        </p:nvSpPr>
        <p:spPr>
          <a:xfrm>
            <a:off x="8216538" y="5198931"/>
            <a:ext cx="2455816" cy="89248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dirty="0">
                <a:solidFill>
                  <a:srgbClr val="000000"/>
                </a:solidFill>
                <a:latin typeface="Arial"/>
                <a:ea typeface="Arial"/>
                <a:cs typeface="Arial"/>
                <a:sym typeface="Arial"/>
              </a:rPr>
            </a:br>
            <a:endParaRPr sz="19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135030AA-18F7-802C-58F9-9BEE62F9B6DB}"/>
              </a:ext>
            </a:extLst>
          </p:cNvPr>
          <p:cNvSpPr txBox="1"/>
          <p:nvPr/>
        </p:nvSpPr>
        <p:spPr>
          <a:xfrm>
            <a:off x="3636375" y="1410604"/>
            <a:ext cx="2684415" cy="738664"/>
          </a:xfrm>
          <a:prstGeom prst="rect">
            <a:avLst/>
          </a:prstGeom>
          <a:noFill/>
        </p:spPr>
        <p:txBody>
          <a:bodyPr wrap="square">
            <a:spAutoFit/>
          </a:bodyPr>
          <a:lstStyle/>
          <a:p>
            <a:pPr marL="0" marR="0" lvl="0" indent="0" rtl="0">
              <a:lnSpc>
                <a:spcPct val="100000"/>
              </a:lnSpc>
              <a:spcBef>
                <a:spcPts val="0"/>
              </a:spcBef>
              <a:spcAft>
                <a:spcPts val="0"/>
              </a:spcAft>
              <a:buClr>
                <a:srgbClr val="000000"/>
              </a:buClr>
              <a:buSzPts val="1200"/>
              <a:buFont typeface="Arial"/>
              <a:buNone/>
            </a:pPr>
            <a:r>
              <a:rPr lang="en-US" b="1" i="0" u="none" strike="noStrike" cap="none" dirty="0">
                <a:solidFill>
                  <a:schemeClr val="dk1"/>
                </a:solidFill>
                <a:latin typeface="+mj-lt"/>
                <a:ea typeface="Arial"/>
                <a:cs typeface="Arial"/>
                <a:sym typeface="Arial"/>
              </a:rPr>
              <a:t>Name: </a:t>
            </a:r>
            <a:r>
              <a:rPr lang="en-US" b="1" dirty="0">
                <a:solidFill>
                  <a:schemeClr val="dk1"/>
                </a:solidFill>
                <a:latin typeface="+mj-lt"/>
              </a:rPr>
              <a:t>DINESH T</a:t>
            </a:r>
          </a:p>
          <a:p>
            <a:pPr marL="0" marR="0" lvl="0" indent="0" rtl="0">
              <a:lnSpc>
                <a:spcPct val="100000"/>
              </a:lnSpc>
              <a:spcBef>
                <a:spcPts val="0"/>
              </a:spcBef>
              <a:spcAft>
                <a:spcPts val="0"/>
              </a:spcAft>
              <a:buClr>
                <a:srgbClr val="000000"/>
              </a:buClr>
              <a:buSzPts val="1200"/>
              <a:buFont typeface="Arial"/>
              <a:buNone/>
            </a:pPr>
            <a:r>
              <a:rPr lang="en-IN" b="0" i="0" dirty="0">
                <a:effectLst/>
                <a:latin typeface="+mn-lt"/>
              </a:rPr>
              <a:t>https://www.linkedin.com/in/dinesh-t-299554172</a:t>
            </a:r>
            <a:endParaRPr lang="en-US" b="0" i="0" u="none" strike="noStrike" cap="none" dirty="0">
              <a:solidFill>
                <a:srgbClr val="000000"/>
              </a:solidFill>
              <a:latin typeface="+mn-lt"/>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1"/>
          <p:cNvSpPr txBox="1">
            <a:spLocks noGrp="1"/>
          </p:cNvSpPr>
          <p:nvPr>
            <p:ph type="title"/>
          </p:nvPr>
        </p:nvSpPr>
        <p:spPr>
          <a:xfrm>
            <a:off x="155575" y="176051"/>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a:t>
            </a:r>
            <a:endParaRPr/>
          </a:p>
        </p:txBody>
      </p:sp>
      <p:sp>
        <p:nvSpPr>
          <p:cNvPr id="315" name="Google Shape;315;p51"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316" name="Google Shape;316;p51"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317" name="Google Shape;317;p51"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318" name="Google Shape;318;p51"/>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Rectangle 2">
            <a:extLst>
              <a:ext uri="{FF2B5EF4-FFF2-40B4-BE49-F238E27FC236}">
                <a16:creationId xmlns:a16="http://schemas.microsoft.com/office/drawing/2014/main" id="{C44F4A08-F404-7954-CEE0-02848FB07C8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B9C8492B-8103-73DF-E3AA-AFAAA700C5B3}"/>
              </a:ext>
            </a:extLst>
          </p:cNvPr>
          <p:cNvSpPr>
            <a:spLocks noChangeArrowheads="1"/>
          </p:cNvSpPr>
          <p:nvPr/>
        </p:nvSpPr>
        <p:spPr bwMode="auto">
          <a:xfrm>
            <a:off x="5943600" y="5869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2">
            <a:extLst>
              <a:ext uri="{FF2B5EF4-FFF2-40B4-BE49-F238E27FC236}">
                <a16:creationId xmlns:a16="http://schemas.microsoft.com/office/drawing/2014/main" id="{05F3491D-6106-63F5-4D69-8AA9DE8E00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5">
            <a:extLst>
              <a:ext uri="{FF2B5EF4-FFF2-40B4-BE49-F238E27FC236}">
                <a16:creationId xmlns:a16="http://schemas.microsoft.com/office/drawing/2014/main" id="{F9B2FE8C-1187-C7CB-A1F3-42236EF58EA0}"/>
              </a:ext>
            </a:extLst>
          </p:cNvPr>
          <p:cNvSpPr>
            <a:spLocks noChangeArrowheads="1"/>
          </p:cNvSpPr>
          <p:nvPr/>
        </p:nvSpPr>
        <p:spPr bwMode="auto">
          <a:xfrm>
            <a:off x="609600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a:extLst>
              <a:ext uri="{FF2B5EF4-FFF2-40B4-BE49-F238E27FC236}">
                <a16:creationId xmlns:a16="http://schemas.microsoft.com/office/drawing/2014/main" id="{DA8260F8-9DBB-298D-5659-52D1DC6C2C8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2">
            <a:extLst>
              <a:ext uri="{FF2B5EF4-FFF2-40B4-BE49-F238E27FC236}">
                <a16:creationId xmlns:a16="http://schemas.microsoft.com/office/drawing/2014/main" id="{3C8F0FFC-F951-66ED-0D5B-5D75B9E3818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5">
            <a:extLst>
              <a:ext uri="{FF2B5EF4-FFF2-40B4-BE49-F238E27FC236}">
                <a16:creationId xmlns:a16="http://schemas.microsoft.com/office/drawing/2014/main" id="{0380793F-4875-B46C-DD6D-F3144D9E024F}"/>
              </a:ext>
            </a:extLst>
          </p:cNvPr>
          <p:cNvSpPr>
            <a:spLocks noChangeArrowheads="1"/>
          </p:cNvSpPr>
          <p:nvPr/>
        </p:nvSpPr>
        <p:spPr bwMode="auto">
          <a:xfrm>
            <a:off x="5653668" y="65923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2" name="Picture 11">
            <a:extLst>
              <a:ext uri="{FF2B5EF4-FFF2-40B4-BE49-F238E27FC236}">
                <a16:creationId xmlns:a16="http://schemas.microsoft.com/office/drawing/2014/main" id="{499042DF-E893-AC92-96C0-5B60DBCA50CE}"/>
              </a:ext>
            </a:extLst>
          </p:cNvPr>
          <p:cNvPicPr>
            <a:picLocks noChangeAspect="1"/>
          </p:cNvPicPr>
          <p:nvPr/>
        </p:nvPicPr>
        <p:blipFill>
          <a:blip r:embed="rId4"/>
          <a:stretch>
            <a:fillRect/>
          </a:stretch>
        </p:blipFill>
        <p:spPr>
          <a:xfrm>
            <a:off x="75223" y="841300"/>
            <a:ext cx="7125195" cy="5559500"/>
          </a:xfrm>
          <a:prstGeom prst="rect">
            <a:avLst/>
          </a:prstGeom>
        </p:spPr>
      </p:pic>
      <p:sp>
        <p:nvSpPr>
          <p:cNvPr id="13" name="TextBox 12">
            <a:extLst>
              <a:ext uri="{FF2B5EF4-FFF2-40B4-BE49-F238E27FC236}">
                <a16:creationId xmlns:a16="http://schemas.microsoft.com/office/drawing/2014/main" id="{20545220-D0E5-21B4-0389-FBADD9960410}"/>
              </a:ext>
            </a:extLst>
          </p:cNvPr>
          <p:cNvSpPr txBox="1"/>
          <p:nvPr/>
        </p:nvSpPr>
        <p:spPr>
          <a:xfrm>
            <a:off x="7693158" y="1371600"/>
            <a:ext cx="3775586" cy="3139321"/>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t>New total amount and trip distance having correlation of 0.84.The correlation is strong or positive correlation.</a:t>
            </a:r>
          </a:p>
          <a:p>
            <a:endParaRPr lang="en-IN" sz="1800" dirty="0"/>
          </a:p>
          <a:p>
            <a:pPr marL="285750" indent="-285750">
              <a:buFont typeface="Wingdings" panose="05000000000000000000" pitchFamily="2" charset="2"/>
              <a:buChar char="Ø"/>
            </a:pPr>
            <a:r>
              <a:rPr lang="en-IN" sz="1800" dirty="0"/>
              <a:t>New total amount and rateID code having correlation of 0.54. The correlation is moderate.</a:t>
            </a:r>
          </a:p>
          <a:p>
            <a:endParaRPr lang="en-IN" sz="1800" dirty="0"/>
          </a:p>
          <a:p>
            <a:pPr marL="285750" indent="-285750">
              <a:buFont typeface="Wingdings" panose="05000000000000000000" pitchFamily="2" charset="2"/>
              <a:buChar char="Ø"/>
            </a:pPr>
            <a:r>
              <a:rPr lang="en-IN" sz="1800" dirty="0"/>
              <a:t>Rate ID code and trip distance having slight correlation 0.34.</a:t>
            </a:r>
          </a:p>
        </p:txBody>
      </p:sp>
    </p:spTree>
    <p:extLst>
      <p:ext uri="{BB962C8B-B14F-4D97-AF65-F5344CB8AC3E}">
        <p14:creationId xmlns:p14="http://schemas.microsoft.com/office/powerpoint/2010/main" val="1478254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1"/>
          <p:cNvSpPr txBox="1">
            <a:spLocks noGrp="1"/>
          </p:cNvSpPr>
          <p:nvPr>
            <p:ph type="title"/>
          </p:nvPr>
        </p:nvSpPr>
        <p:spPr>
          <a:xfrm>
            <a:off x="155575" y="176051"/>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a:t>
            </a:r>
            <a:endParaRPr/>
          </a:p>
        </p:txBody>
      </p:sp>
      <p:sp>
        <p:nvSpPr>
          <p:cNvPr id="315" name="Google Shape;315;p51"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316" name="Google Shape;316;p51"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317" name="Google Shape;317;p51"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318" name="Google Shape;318;p51"/>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Rectangle 2">
            <a:extLst>
              <a:ext uri="{FF2B5EF4-FFF2-40B4-BE49-F238E27FC236}">
                <a16:creationId xmlns:a16="http://schemas.microsoft.com/office/drawing/2014/main" id="{C44F4A08-F404-7954-CEE0-02848FB07C8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B9C8492B-8103-73DF-E3AA-AFAAA700C5B3}"/>
              </a:ext>
            </a:extLst>
          </p:cNvPr>
          <p:cNvSpPr>
            <a:spLocks noChangeArrowheads="1"/>
          </p:cNvSpPr>
          <p:nvPr/>
        </p:nvSpPr>
        <p:spPr bwMode="auto">
          <a:xfrm>
            <a:off x="5943600" y="5869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2">
            <a:extLst>
              <a:ext uri="{FF2B5EF4-FFF2-40B4-BE49-F238E27FC236}">
                <a16:creationId xmlns:a16="http://schemas.microsoft.com/office/drawing/2014/main" id="{05F3491D-6106-63F5-4D69-8AA9DE8E00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5">
            <a:extLst>
              <a:ext uri="{FF2B5EF4-FFF2-40B4-BE49-F238E27FC236}">
                <a16:creationId xmlns:a16="http://schemas.microsoft.com/office/drawing/2014/main" id="{F9B2FE8C-1187-C7CB-A1F3-42236EF58EA0}"/>
              </a:ext>
            </a:extLst>
          </p:cNvPr>
          <p:cNvSpPr>
            <a:spLocks noChangeArrowheads="1"/>
          </p:cNvSpPr>
          <p:nvPr/>
        </p:nvSpPr>
        <p:spPr bwMode="auto">
          <a:xfrm>
            <a:off x="609600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a:extLst>
              <a:ext uri="{FF2B5EF4-FFF2-40B4-BE49-F238E27FC236}">
                <a16:creationId xmlns:a16="http://schemas.microsoft.com/office/drawing/2014/main" id="{DA8260F8-9DBB-298D-5659-52D1DC6C2C8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2">
            <a:extLst>
              <a:ext uri="{FF2B5EF4-FFF2-40B4-BE49-F238E27FC236}">
                <a16:creationId xmlns:a16="http://schemas.microsoft.com/office/drawing/2014/main" id="{3C8F0FFC-F951-66ED-0D5B-5D75B9E3818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5">
            <a:extLst>
              <a:ext uri="{FF2B5EF4-FFF2-40B4-BE49-F238E27FC236}">
                <a16:creationId xmlns:a16="http://schemas.microsoft.com/office/drawing/2014/main" id="{0380793F-4875-B46C-DD6D-F3144D9E024F}"/>
              </a:ext>
            </a:extLst>
          </p:cNvPr>
          <p:cNvSpPr>
            <a:spLocks noChangeArrowheads="1"/>
          </p:cNvSpPr>
          <p:nvPr/>
        </p:nvSpPr>
        <p:spPr bwMode="auto">
          <a:xfrm>
            <a:off x="5653668" y="65923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id="{5DF42A68-D49E-150A-11C1-9CBCE7EF56BC}"/>
              </a:ext>
            </a:extLst>
          </p:cNvPr>
          <p:cNvPicPr>
            <a:picLocks noChangeAspect="1"/>
          </p:cNvPicPr>
          <p:nvPr/>
        </p:nvPicPr>
        <p:blipFill>
          <a:blip r:embed="rId4"/>
          <a:stretch>
            <a:fillRect/>
          </a:stretch>
        </p:blipFill>
        <p:spPr>
          <a:xfrm>
            <a:off x="1080655" y="1220213"/>
            <a:ext cx="8347896" cy="5180587"/>
          </a:xfrm>
          <a:prstGeom prst="rect">
            <a:avLst/>
          </a:prstGeom>
        </p:spPr>
      </p:pic>
      <p:sp>
        <p:nvSpPr>
          <p:cNvPr id="11" name="TextBox 10">
            <a:extLst>
              <a:ext uri="{FF2B5EF4-FFF2-40B4-BE49-F238E27FC236}">
                <a16:creationId xmlns:a16="http://schemas.microsoft.com/office/drawing/2014/main" id="{6559266E-8AB1-D2B8-44C3-51A428CBE596}"/>
              </a:ext>
            </a:extLst>
          </p:cNvPr>
          <p:cNvSpPr txBox="1"/>
          <p:nvPr/>
        </p:nvSpPr>
        <p:spPr>
          <a:xfrm>
            <a:off x="307975" y="887589"/>
            <a:ext cx="1485199" cy="369332"/>
          </a:xfrm>
          <a:prstGeom prst="rect">
            <a:avLst/>
          </a:prstGeom>
          <a:noFill/>
        </p:spPr>
        <p:txBody>
          <a:bodyPr wrap="square" rtlCol="0">
            <a:spAutoFit/>
          </a:bodyPr>
          <a:lstStyle/>
          <a:p>
            <a:r>
              <a:rPr lang="en-IN" sz="1800" b="1" dirty="0"/>
              <a:t>Pair plot</a:t>
            </a:r>
          </a:p>
        </p:txBody>
      </p:sp>
    </p:spTree>
    <p:extLst>
      <p:ext uri="{BB962C8B-B14F-4D97-AF65-F5344CB8AC3E}">
        <p14:creationId xmlns:p14="http://schemas.microsoft.com/office/powerpoint/2010/main" val="665435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3"/>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Building –  </a:t>
            </a:r>
            <a:endParaRPr/>
          </a:p>
        </p:txBody>
      </p:sp>
      <p:pic>
        <p:nvPicPr>
          <p:cNvPr id="332" name="Google Shape;332;p53"/>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DAF0474D-4BC7-1D1E-53EA-65DA7D7D1DB1}"/>
              </a:ext>
            </a:extLst>
          </p:cNvPr>
          <p:cNvSpPr txBox="1"/>
          <p:nvPr/>
        </p:nvSpPr>
        <p:spPr>
          <a:xfrm>
            <a:off x="0" y="980497"/>
            <a:ext cx="11734801" cy="5324535"/>
          </a:xfrm>
          <a:prstGeom prst="rect">
            <a:avLst/>
          </a:prstGeom>
          <a:noFill/>
        </p:spPr>
        <p:txBody>
          <a:bodyPr wrap="square">
            <a:spAutoFit/>
          </a:bodyPr>
          <a:lstStyle/>
          <a:p>
            <a:pPr algn="l"/>
            <a:endParaRPr lang="en-US" sz="2000" b="0" i="0" dirty="0">
              <a:solidFill>
                <a:schemeClr val="tx1"/>
              </a:solidFill>
              <a:effectLst/>
              <a:latin typeface="+mn-lt"/>
            </a:endParaRPr>
          </a:p>
          <a:p>
            <a:r>
              <a:rPr lang="en-US" sz="2000" b="1" dirty="0">
                <a:solidFill>
                  <a:schemeClr val="tx1"/>
                </a:solidFill>
                <a:latin typeface="+mj-lt"/>
              </a:rPr>
              <a:t>ORDINARY LEAST SQUARE (OLS):</a:t>
            </a:r>
          </a:p>
          <a:p>
            <a:endParaRPr lang="en-US" sz="2000" b="1" dirty="0">
              <a:solidFill>
                <a:schemeClr val="tx1"/>
              </a:solidFill>
              <a:latin typeface="+mj-lt"/>
            </a:endParaRPr>
          </a:p>
          <a:p>
            <a:pPr marL="342900" indent="-342900">
              <a:buFont typeface="Arial" panose="020B0604020202020204" pitchFamily="34" charset="0"/>
              <a:buChar char="•"/>
            </a:pPr>
            <a:r>
              <a:rPr lang="en-US" sz="2000" dirty="0">
                <a:solidFill>
                  <a:schemeClr val="tx1"/>
                </a:solidFill>
                <a:latin typeface="+mn-lt"/>
              </a:rPr>
              <a:t>OLS helps us to find the relationship between dependent and independent variable.</a:t>
            </a:r>
          </a:p>
          <a:p>
            <a:endParaRPr lang="en-US" sz="2000" b="1" dirty="0">
              <a:solidFill>
                <a:schemeClr val="tx1"/>
              </a:solidFill>
              <a:latin typeface="+mj-lt"/>
            </a:endParaRPr>
          </a:p>
          <a:p>
            <a:pPr marL="342900" indent="-342900">
              <a:buFont typeface="Arial" panose="020B0604020202020204" pitchFamily="34" charset="0"/>
              <a:buChar char="•"/>
            </a:pPr>
            <a:r>
              <a:rPr lang="en-US" sz="2000" b="0" i="0" dirty="0">
                <a:solidFill>
                  <a:schemeClr val="tx1"/>
                </a:solidFill>
                <a:effectLst/>
                <a:latin typeface="+mn-lt"/>
              </a:rPr>
              <a:t>The OLS method estimates the coefficients of the regression equation by minimizing the sum of squared differences between the observed values and the predicted values of the dependent variable. </a:t>
            </a:r>
          </a:p>
          <a:p>
            <a:endParaRPr lang="en-US" sz="2000" b="0" i="0" dirty="0">
              <a:solidFill>
                <a:schemeClr val="tx1"/>
              </a:solidFill>
              <a:effectLst/>
              <a:latin typeface="+mn-lt"/>
            </a:endParaRPr>
          </a:p>
          <a:p>
            <a:pPr marL="342900" indent="-342900">
              <a:buFont typeface="Arial" panose="020B0604020202020204" pitchFamily="34" charset="0"/>
              <a:buChar char="•"/>
            </a:pPr>
            <a:r>
              <a:rPr lang="en-US" sz="2000" b="0" i="0" dirty="0">
                <a:solidFill>
                  <a:schemeClr val="tx1"/>
                </a:solidFill>
                <a:effectLst/>
                <a:latin typeface="+mn-lt"/>
              </a:rPr>
              <a:t>The resulting coefficients provide estimates of the strength and direction of the relationship between the dependent variable and each independent variable, as well as the overall predictive power of the model.</a:t>
            </a:r>
          </a:p>
          <a:p>
            <a:pPr marL="342900" indent="-342900">
              <a:buFont typeface="Arial" panose="020B0604020202020204" pitchFamily="34" charset="0"/>
              <a:buChar char="•"/>
            </a:pPr>
            <a:r>
              <a:rPr lang="en-US" sz="2000" dirty="0">
                <a:solidFill>
                  <a:schemeClr val="tx1"/>
                </a:solidFill>
                <a:latin typeface="+mn-lt"/>
              </a:rPr>
              <a:t>P_values are 0 for all the features which is less than 0.05 (Industrial Standard).</a:t>
            </a:r>
          </a:p>
          <a:p>
            <a:pPr marL="342900" indent="-342900">
              <a:buFont typeface="Arial" panose="020B0604020202020204" pitchFamily="34" charset="0"/>
              <a:buChar char="•"/>
            </a:pPr>
            <a:r>
              <a:rPr lang="en-US" sz="2000" b="0" i="0" dirty="0">
                <a:solidFill>
                  <a:schemeClr val="tx1"/>
                </a:solidFill>
                <a:effectLst/>
                <a:latin typeface="+mn-lt"/>
              </a:rPr>
              <a:t>R2 value and Adjusted R2 value are equal which is 0.98 in summary().</a:t>
            </a:r>
          </a:p>
          <a:p>
            <a:pPr marL="342900" indent="-342900">
              <a:buFont typeface="Arial" panose="020B0604020202020204" pitchFamily="34" charset="0"/>
              <a:buChar char="•"/>
            </a:pPr>
            <a:r>
              <a:rPr lang="en-US" sz="2000" dirty="0">
                <a:solidFill>
                  <a:schemeClr val="tx1"/>
                </a:solidFill>
                <a:latin typeface="+mn-lt"/>
              </a:rPr>
              <a:t>After transformation Model is not working well.</a:t>
            </a:r>
            <a:endParaRPr lang="en-US" sz="2000" b="0" i="0" dirty="0">
              <a:solidFill>
                <a:schemeClr val="tx1"/>
              </a:solidFill>
              <a:effectLst/>
              <a:latin typeface="+mn-lt"/>
            </a:endParaRPr>
          </a:p>
          <a:p>
            <a:endParaRPr lang="en-US" sz="2000" b="0" i="0" dirty="0">
              <a:solidFill>
                <a:schemeClr val="tx1"/>
              </a:solidFill>
              <a:effectLst/>
              <a:latin typeface="+mn-lt"/>
            </a:endParaRPr>
          </a:p>
          <a:p>
            <a:r>
              <a:rPr lang="en-US" sz="2000" dirty="0">
                <a:solidFill>
                  <a:schemeClr val="tx1"/>
                </a:solidFill>
                <a:latin typeface="+mn-lt"/>
              </a:rPr>
              <a:t>    </a:t>
            </a:r>
            <a:endParaRPr lang="en-US" sz="1600" b="1" dirty="0">
              <a:solidFill>
                <a:srgbClr val="374151"/>
              </a:solidFill>
              <a:latin typeface="+mj-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3"/>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Building –  </a:t>
            </a:r>
            <a:endParaRPr/>
          </a:p>
        </p:txBody>
      </p:sp>
      <p:pic>
        <p:nvPicPr>
          <p:cNvPr id="332" name="Google Shape;332;p53"/>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TextBox 1">
            <a:extLst>
              <a:ext uri="{FF2B5EF4-FFF2-40B4-BE49-F238E27FC236}">
                <a16:creationId xmlns:a16="http://schemas.microsoft.com/office/drawing/2014/main" id="{E77199D5-BBD3-AC6D-8D81-05CBD62DDD51}"/>
              </a:ext>
            </a:extLst>
          </p:cNvPr>
          <p:cNvSpPr txBox="1"/>
          <p:nvPr/>
        </p:nvSpPr>
        <p:spPr>
          <a:xfrm>
            <a:off x="114300" y="1095557"/>
            <a:ext cx="11864340" cy="4216539"/>
          </a:xfrm>
          <a:prstGeom prst="rect">
            <a:avLst/>
          </a:prstGeom>
          <a:noFill/>
        </p:spPr>
        <p:txBody>
          <a:bodyPr wrap="square" rtlCol="0">
            <a:spAutoFit/>
          </a:bodyPr>
          <a:lstStyle/>
          <a:p>
            <a:r>
              <a:rPr lang="en-IN" sz="2400" b="1" dirty="0">
                <a:solidFill>
                  <a:schemeClr val="tx1"/>
                </a:solidFill>
                <a:latin typeface="+mn-lt"/>
              </a:rPr>
              <a:t>Lasso:</a:t>
            </a:r>
          </a:p>
          <a:p>
            <a:endParaRPr lang="en-IN" sz="2400" b="1" dirty="0">
              <a:solidFill>
                <a:schemeClr val="tx1"/>
              </a:solidFill>
              <a:latin typeface="+mn-lt"/>
            </a:endParaRPr>
          </a:p>
          <a:p>
            <a:pPr marL="342900" indent="-342900" algn="l">
              <a:buFont typeface="Arial" panose="020B0604020202020204" pitchFamily="34" charset="0"/>
              <a:buChar char="•"/>
            </a:pPr>
            <a:r>
              <a:rPr lang="en-US" sz="2000" b="0" i="0" dirty="0">
                <a:solidFill>
                  <a:schemeClr val="tx1"/>
                </a:solidFill>
                <a:effectLst/>
                <a:latin typeface="+mn-lt"/>
              </a:rPr>
              <a:t>Lasso (Least Absolute Shrinkage and Selection Operator) is a regularization method used in linear regression analysis to prevent overfitting and improve the accuracy of the model.</a:t>
            </a:r>
          </a:p>
          <a:p>
            <a:pPr marL="342900" indent="-342900" algn="l">
              <a:buFont typeface="Arial" panose="020B0604020202020204" pitchFamily="34" charset="0"/>
              <a:buChar char="•"/>
            </a:pPr>
            <a:endParaRPr lang="en-US" sz="2000" b="0" i="0" dirty="0">
              <a:solidFill>
                <a:schemeClr val="tx1"/>
              </a:solidFill>
              <a:effectLst/>
              <a:latin typeface="+mn-lt"/>
            </a:endParaRPr>
          </a:p>
          <a:p>
            <a:pPr marL="342900" indent="-342900" algn="l">
              <a:buFont typeface="Arial" panose="020B0604020202020204" pitchFamily="34" charset="0"/>
              <a:buChar char="•"/>
            </a:pPr>
            <a:r>
              <a:rPr lang="en-US" sz="2000" b="0" i="0" dirty="0">
                <a:solidFill>
                  <a:schemeClr val="tx1"/>
                </a:solidFill>
                <a:effectLst/>
                <a:latin typeface="+mn-lt"/>
              </a:rPr>
              <a:t>The purpose of Lasso is to select the subset of predictor variables that are most relevant to the response variable, by penalizing the absolute size of the coefficients of the linear regression model. </a:t>
            </a:r>
          </a:p>
          <a:p>
            <a:pPr algn="l"/>
            <a:endParaRPr lang="en-US" sz="2000" b="0" i="0" dirty="0">
              <a:solidFill>
                <a:schemeClr val="tx1"/>
              </a:solidFill>
              <a:effectLst/>
              <a:latin typeface="+mn-lt"/>
            </a:endParaRPr>
          </a:p>
          <a:p>
            <a:pPr marL="342900" indent="-342900" algn="l">
              <a:buFont typeface="Arial" panose="020B0604020202020204" pitchFamily="34" charset="0"/>
              <a:buChar char="•"/>
            </a:pPr>
            <a:r>
              <a:rPr lang="en-US" sz="2000" b="0" i="0" dirty="0">
                <a:solidFill>
                  <a:schemeClr val="tx1"/>
                </a:solidFill>
                <a:effectLst/>
                <a:latin typeface="+mn-lt"/>
              </a:rPr>
              <a:t>This penalty shrinks the coefficients towards zero, and can effectively set some coefficients to exactly zero, leading to a simpler and more interpretable model that only includes the most important predictor variables.</a:t>
            </a:r>
          </a:p>
          <a:p>
            <a:pPr algn="l"/>
            <a:endParaRPr lang="en-US" sz="2000" b="0" i="0" dirty="0">
              <a:solidFill>
                <a:schemeClr val="tx1"/>
              </a:solidFill>
              <a:effectLst/>
              <a:latin typeface="+mn-lt"/>
            </a:endParaRPr>
          </a:p>
          <a:p>
            <a:pPr marL="285750" indent="-285750">
              <a:buFont typeface="Arial" panose="020B0604020202020204" pitchFamily="34" charset="0"/>
              <a:buChar char="•"/>
            </a:pPr>
            <a:r>
              <a:rPr lang="en-IN" sz="2000" dirty="0">
                <a:solidFill>
                  <a:schemeClr val="tx1"/>
                </a:solidFill>
                <a:latin typeface="+mn-lt"/>
              </a:rPr>
              <a:t>Performed Gridsearch CV for hypertuning and obtained best estimator for prediction</a:t>
            </a:r>
          </a:p>
        </p:txBody>
      </p:sp>
    </p:spTree>
    <p:extLst>
      <p:ext uri="{BB962C8B-B14F-4D97-AF65-F5344CB8AC3E}">
        <p14:creationId xmlns:p14="http://schemas.microsoft.com/office/powerpoint/2010/main" val="2627333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4"/>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Building – </a:t>
            </a:r>
            <a:endParaRPr/>
          </a:p>
        </p:txBody>
      </p:sp>
      <p:pic>
        <p:nvPicPr>
          <p:cNvPr id="338" name="Google Shape;338;p54"/>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2703A9F4-6167-076C-4B81-63B716A83101}"/>
              </a:ext>
            </a:extLst>
          </p:cNvPr>
          <p:cNvSpPr txBox="1"/>
          <p:nvPr/>
        </p:nvSpPr>
        <p:spPr>
          <a:xfrm>
            <a:off x="119742" y="966787"/>
            <a:ext cx="11527971" cy="584775"/>
          </a:xfrm>
          <a:prstGeom prst="rect">
            <a:avLst/>
          </a:prstGeom>
          <a:noFill/>
        </p:spPr>
        <p:txBody>
          <a:bodyPr wrap="square">
            <a:spAutoFit/>
          </a:bodyPr>
          <a:lstStyle/>
          <a:p>
            <a:pPr algn="l"/>
            <a:endParaRPr lang="en-US" sz="1600" b="1" i="0" dirty="0">
              <a:solidFill>
                <a:schemeClr val="tx1"/>
              </a:solidFill>
              <a:effectLst/>
              <a:latin typeface="+mn-lt"/>
            </a:endParaRPr>
          </a:p>
          <a:p>
            <a:pPr algn="l"/>
            <a:endParaRPr lang="en-US" sz="1600" b="0" i="0" dirty="0">
              <a:solidFill>
                <a:schemeClr val="tx1"/>
              </a:solidFill>
              <a:effectLst/>
              <a:latin typeface="+mn-lt"/>
            </a:endParaRPr>
          </a:p>
        </p:txBody>
      </p:sp>
      <p:sp>
        <p:nvSpPr>
          <p:cNvPr id="4" name="TextBox 3">
            <a:extLst>
              <a:ext uri="{FF2B5EF4-FFF2-40B4-BE49-F238E27FC236}">
                <a16:creationId xmlns:a16="http://schemas.microsoft.com/office/drawing/2014/main" id="{27B2D5D5-B010-6729-0A2E-5B809DD7398B}"/>
              </a:ext>
            </a:extLst>
          </p:cNvPr>
          <p:cNvSpPr txBox="1"/>
          <p:nvPr/>
        </p:nvSpPr>
        <p:spPr>
          <a:xfrm>
            <a:off x="119742" y="1074420"/>
            <a:ext cx="11207388" cy="4708981"/>
          </a:xfrm>
          <a:prstGeom prst="rect">
            <a:avLst/>
          </a:prstGeom>
          <a:noFill/>
        </p:spPr>
        <p:txBody>
          <a:bodyPr wrap="square">
            <a:spAutoFit/>
          </a:bodyPr>
          <a:lstStyle/>
          <a:p>
            <a:r>
              <a:rPr lang="en-IN" sz="2000" b="1" dirty="0">
                <a:solidFill>
                  <a:schemeClr val="tx1"/>
                </a:solidFill>
                <a:latin typeface="+mn-lt"/>
              </a:rPr>
              <a:t>Ridge:</a:t>
            </a:r>
          </a:p>
          <a:p>
            <a:endParaRPr lang="en-IN" sz="2000" b="1" dirty="0">
              <a:solidFill>
                <a:schemeClr val="tx1"/>
              </a:solidFill>
              <a:latin typeface="+mn-lt"/>
            </a:endParaRPr>
          </a:p>
          <a:p>
            <a:pPr marL="342900" indent="-342900" algn="l">
              <a:buFont typeface="Arial" panose="020B0604020202020204" pitchFamily="34" charset="0"/>
              <a:buChar char="•"/>
            </a:pPr>
            <a:r>
              <a:rPr lang="en-US" sz="2000" b="0" i="0" dirty="0">
                <a:solidFill>
                  <a:schemeClr val="tx1"/>
                </a:solidFill>
                <a:effectLst/>
                <a:latin typeface="+mn-lt"/>
              </a:rPr>
              <a:t>The purpose of Ridge regression is similar to that of Lasso regression, which is to prevent overfitting by shrinking the coefficients of the linear regression model. However, Ridge regression shrinks the coefficients by adding a penalty term to the sum of squared errors, which is proportional to the square of the magnitude of the coefficients. </a:t>
            </a:r>
          </a:p>
          <a:p>
            <a:pPr marL="342900" indent="-342900" algn="l">
              <a:buFont typeface="Arial" panose="020B0604020202020204" pitchFamily="34" charset="0"/>
              <a:buChar char="•"/>
            </a:pPr>
            <a:endParaRPr lang="en-US" sz="2000" b="0" i="0" dirty="0">
              <a:solidFill>
                <a:schemeClr val="tx1"/>
              </a:solidFill>
              <a:effectLst/>
              <a:latin typeface="+mn-lt"/>
            </a:endParaRPr>
          </a:p>
          <a:p>
            <a:pPr marL="342900" indent="-342900" algn="l">
              <a:buFont typeface="Arial" panose="020B0604020202020204" pitchFamily="34" charset="0"/>
              <a:buChar char="•"/>
            </a:pPr>
            <a:r>
              <a:rPr lang="en-US" sz="2000" b="0" i="0" dirty="0">
                <a:solidFill>
                  <a:schemeClr val="tx1"/>
                </a:solidFill>
                <a:effectLst/>
                <a:latin typeface="+mn-lt"/>
              </a:rPr>
              <a:t>This penalty term is known as the L2 norm and effectively reduces the size of the coefficients, but does not set any of them to zero.</a:t>
            </a:r>
          </a:p>
          <a:p>
            <a:pPr algn="l"/>
            <a:endParaRPr lang="en-US" sz="2000" b="0" i="0" dirty="0">
              <a:solidFill>
                <a:schemeClr val="tx1"/>
              </a:solidFill>
              <a:effectLst/>
              <a:latin typeface="+mn-lt"/>
            </a:endParaRPr>
          </a:p>
          <a:p>
            <a:pPr marL="342900" indent="-342900" algn="l">
              <a:buFont typeface="Arial" panose="020B0604020202020204" pitchFamily="34" charset="0"/>
              <a:buChar char="•"/>
            </a:pPr>
            <a:r>
              <a:rPr lang="en-US" sz="2000" b="0" i="0" dirty="0">
                <a:solidFill>
                  <a:schemeClr val="tx1"/>
                </a:solidFill>
                <a:effectLst/>
                <a:latin typeface="+mn-lt"/>
              </a:rPr>
              <a:t>By shrinking the coefficients towards zero, Ridge regression reduces the variance of the model and improves its stability, especially when the number of predictor variables is large and the correlation among the predictors is high</a:t>
            </a:r>
          </a:p>
          <a:p>
            <a:pPr algn="l"/>
            <a:endParaRPr lang="en-US" sz="2000" b="0" i="0" dirty="0">
              <a:solidFill>
                <a:schemeClr val="tx1"/>
              </a:solidFill>
              <a:effectLst/>
              <a:latin typeface="+mn-lt"/>
            </a:endParaRPr>
          </a:p>
          <a:p>
            <a:pPr marL="285750" indent="-285750">
              <a:buFont typeface="Arial" panose="020B0604020202020204" pitchFamily="34" charset="0"/>
              <a:buChar char="•"/>
            </a:pPr>
            <a:r>
              <a:rPr lang="en-IN" sz="2000" dirty="0">
                <a:solidFill>
                  <a:schemeClr val="tx1"/>
                </a:solidFill>
                <a:latin typeface="+mn-lt"/>
              </a:rPr>
              <a:t>Performed Gridsearch CV for hypertuning and obtained best estimator for prediction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4"/>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Building – </a:t>
            </a:r>
            <a:endParaRPr/>
          </a:p>
        </p:txBody>
      </p:sp>
      <p:pic>
        <p:nvPicPr>
          <p:cNvPr id="338" name="Google Shape;338;p54"/>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2703A9F4-6167-076C-4B81-63B716A83101}"/>
              </a:ext>
            </a:extLst>
          </p:cNvPr>
          <p:cNvSpPr txBox="1"/>
          <p:nvPr/>
        </p:nvSpPr>
        <p:spPr>
          <a:xfrm>
            <a:off x="119742" y="966787"/>
            <a:ext cx="11527971" cy="584775"/>
          </a:xfrm>
          <a:prstGeom prst="rect">
            <a:avLst/>
          </a:prstGeom>
          <a:noFill/>
        </p:spPr>
        <p:txBody>
          <a:bodyPr wrap="square">
            <a:spAutoFit/>
          </a:bodyPr>
          <a:lstStyle/>
          <a:p>
            <a:pPr algn="l"/>
            <a:endParaRPr lang="en-US" sz="1600" b="1" i="0" dirty="0">
              <a:solidFill>
                <a:schemeClr val="tx1"/>
              </a:solidFill>
              <a:effectLst/>
              <a:latin typeface="+mn-lt"/>
            </a:endParaRPr>
          </a:p>
          <a:p>
            <a:pPr algn="l"/>
            <a:endParaRPr lang="en-US" sz="1600" b="0" i="0" dirty="0">
              <a:solidFill>
                <a:schemeClr val="tx1"/>
              </a:solidFill>
              <a:effectLst/>
              <a:latin typeface="+mn-lt"/>
            </a:endParaRPr>
          </a:p>
        </p:txBody>
      </p:sp>
      <p:sp>
        <p:nvSpPr>
          <p:cNvPr id="4" name="TextBox 3">
            <a:extLst>
              <a:ext uri="{FF2B5EF4-FFF2-40B4-BE49-F238E27FC236}">
                <a16:creationId xmlns:a16="http://schemas.microsoft.com/office/drawing/2014/main" id="{27B2D5D5-B010-6729-0A2E-5B809DD7398B}"/>
              </a:ext>
            </a:extLst>
          </p:cNvPr>
          <p:cNvSpPr txBox="1"/>
          <p:nvPr/>
        </p:nvSpPr>
        <p:spPr>
          <a:xfrm>
            <a:off x="119742" y="1074420"/>
            <a:ext cx="11207388" cy="4708981"/>
          </a:xfrm>
          <a:prstGeom prst="rect">
            <a:avLst/>
          </a:prstGeom>
          <a:noFill/>
        </p:spPr>
        <p:txBody>
          <a:bodyPr wrap="square">
            <a:spAutoFit/>
          </a:bodyPr>
          <a:lstStyle/>
          <a:p>
            <a:r>
              <a:rPr lang="en-IN" sz="2000" b="1" dirty="0">
                <a:solidFill>
                  <a:schemeClr val="tx1"/>
                </a:solidFill>
                <a:latin typeface="+mn-lt"/>
              </a:rPr>
              <a:t>Ridge:</a:t>
            </a:r>
          </a:p>
          <a:p>
            <a:endParaRPr lang="en-IN" sz="2000" b="1" dirty="0">
              <a:solidFill>
                <a:schemeClr val="tx1"/>
              </a:solidFill>
              <a:latin typeface="+mn-lt"/>
            </a:endParaRPr>
          </a:p>
          <a:p>
            <a:pPr marL="342900" indent="-342900" algn="l">
              <a:buFont typeface="Arial" panose="020B0604020202020204" pitchFamily="34" charset="0"/>
              <a:buChar char="•"/>
            </a:pPr>
            <a:r>
              <a:rPr lang="en-US" sz="2000" b="0" i="0" dirty="0">
                <a:solidFill>
                  <a:schemeClr val="tx1"/>
                </a:solidFill>
                <a:effectLst/>
                <a:latin typeface="+mn-lt"/>
              </a:rPr>
              <a:t>The purpose of Ridge regression is similar to that of Lasso regression, which is to prevent overfitting by shrinking the coefficients of the linear regression model. However, Ridge regression shrinks the coefficients by adding a penalty term to the sum of squared errors, which is proportional to the square of the magnitude of the coefficients. </a:t>
            </a:r>
          </a:p>
          <a:p>
            <a:pPr marL="342900" indent="-342900" algn="l">
              <a:buFont typeface="Arial" panose="020B0604020202020204" pitchFamily="34" charset="0"/>
              <a:buChar char="•"/>
            </a:pPr>
            <a:endParaRPr lang="en-US" sz="2000" b="0" i="0" dirty="0">
              <a:solidFill>
                <a:schemeClr val="tx1"/>
              </a:solidFill>
              <a:effectLst/>
              <a:latin typeface="+mn-lt"/>
            </a:endParaRPr>
          </a:p>
          <a:p>
            <a:pPr marL="342900" indent="-342900" algn="l">
              <a:buFont typeface="Arial" panose="020B0604020202020204" pitchFamily="34" charset="0"/>
              <a:buChar char="•"/>
            </a:pPr>
            <a:r>
              <a:rPr lang="en-US" sz="2000" b="0" i="0" dirty="0">
                <a:solidFill>
                  <a:schemeClr val="tx1"/>
                </a:solidFill>
                <a:effectLst/>
                <a:latin typeface="+mn-lt"/>
              </a:rPr>
              <a:t>This penalty term is known as the L2 norm and effectively reduces the size of the coefficients, but does not set any of them to zero.</a:t>
            </a:r>
          </a:p>
          <a:p>
            <a:pPr algn="l"/>
            <a:endParaRPr lang="en-US" sz="2000" b="0" i="0" dirty="0">
              <a:solidFill>
                <a:schemeClr val="tx1"/>
              </a:solidFill>
              <a:effectLst/>
              <a:latin typeface="+mn-lt"/>
            </a:endParaRPr>
          </a:p>
          <a:p>
            <a:pPr marL="342900" indent="-342900" algn="l">
              <a:buFont typeface="Arial" panose="020B0604020202020204" pitchFamily="34" charset="0"/>
              <a:buChar char="•"/>
            </a:pPr>
            <a:r>
              <a:rPr lang="en-US" sz="2000" b="0" i="0" dirty="0">
                <a:solidFill>
                  <a:schemeClr val="tx1"/>
                </a:solidFill>
                <a:effectLst/>
                <a:latin typeface="+mn-lt"/>
              </a:rPr>
              <a:t>By shrinking the coefficients towards zero, Ridge regression reduces the variance of the model and improves its stability, especially when the number of predictor variables is large and the correlation among the predictors is high</a:t>
            </a:r>
          </a:p>
          <a:p>
            <a:pPr algn="l"/>
            <a:endParaRPr lang="en-US" sz="2000" b="0" i="0" dirty="0">
              <a:solidFill>
                <a:schemeClr val="tx1"/>
              </a:solidFill>
              <a:effectLst/>
              <a:latin typeface="+mn-lt"/>
            </a:endParaRPr>
          </a:p>
          <a:p>
            <a:pPr marL="285750" indent="-285750">
              <a:buFont typeface="Arial" panose="020B0604020202020204" pitchFamily="34" charset="0"/>
              <a:buChar char="•"/>
            </a:pPr>
            <a:r>
              <a:rPr lang="en-IN" sz="2000" dirty="0">
                <a:solidFill>
                  <a:schemeClr val="tx1"/>
                </a:solidFill>
                <a:latin typeface="+mn-lt"/>
              </a:rPr>
              <a:t>Performed Gridsearch CV for hypertuning and obtained best estimator for prediction</a:t>
            </a:r>
          </a:p>
        </p:txBody>
      </p:sp>
    </p:spTree>
    <p:extLst>
      <p:ext uri="{BB962C8B-B14F-4D97-AF65-F5344CB8AC3E}">
        <p14:creationId xmlns:p14="http://schemas.microsoft.com/office/powerpoint/2010/main" val="1533021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4"/>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Building – </a:t>
            </a:r>
            <a:endParaRPr/>
          </a:p>
        </p:txBody>
      </p:sp>
      <p:pic>
        <p:nvPicPr>
          <p:cNvPr id="338" name="Google Shape;338;p54"/>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2703A9F4-6167-076C-4B81-63B716A83101}"/>
              </a:ext>
            </a:extLst>
          </p:cNvPr>
          <p:cNvSpPr txBox="1"/>
          <p:nvPr/>
        </p:nvSpPr>
        <p:spPr>
          <a:xfrm>
            <a:off x="119742" y="966787"/>
            <a:ext cx="11527971" cy="584775"/>
          </a:xfrm>
          <a:prstGeom prst="rect">
            <a:avLst/>
          </a:prstGeom>
          <a:noFill/>
        </p:spPr>
        <p:txBody>
          <a:bodyPr wrap="square">
            <a:spAutoFit/>
          </a:bodyPr>
          <a:lstStyle/>
          <a:p>
            <a:pPr algn="l"/>
            <a:endParaRPr lang="en-US" sz="1600" b="1" i="0" dirty="0">
              <a:solidFill>
                <a:schemeClr val="tx1"/>
              </a:solidFill>
              <a:effectLst/>
              <a:latin typeface="+mn-lt"/>
            </a:endParaRPr>
          </a:p>
          <a:p>
            <a:pPr algn="l"/>
            <a:endParaRPr lang="en-US" sz="1600" b="0" i="0" dirty="0">
              <a:solidFill>
                <a:schemeClr val="tx1"/>
              </a:solidFill>
              <a:effectLst/>
              <a:latin typeface="+mn-lt"/>
            </a:endParaRPr>
          </a:p>
        </p:txBody>
      </p:sp>
      <p:sp>
        <p:nvSpPr>
          <p:cNvPr id="4" name="TextBox 3">
            <a:extLst>
              <a:ext uri="{FF2B5EF4-FFF2-40B4-BE49-F238E27FC236}">
                <a16:creationId xmlns:a16="http://schemas.microsoft.com/office/drawing/2014/main" id="{27B2D5D5-B010-6729-0A2E-5B809DD7398B}"/>
              </a:ext>
            </a:extLst>
          </p:cNvPr>
          <p:cNvSpPr txBox="1"/>
          <p:nvPr/>
        </p:nvSpPr>
        <p:spPr>
          <a:xfrm>
            <a:off x="119742" y="1074420"/>
            <a:ext cx="11207388" cy="5016758"/>
          </a:xfrm>
          <a:prstGeom prst="rect">
            <a:avLst/>
          </a:prstGeom>
          <a:noFill/>
        </p:spPr>
        <p:txBody>
          <a:bodyPr wrap="square">
            <a:spAutoFit/>
          </a:bodyPr>
          <a:lstStyle/>
          <a:p>
            <a:r>
              <a:rPr lang="en-IN" sz="2000" b="1" dirty="0">
                <a:solidFill>
                  <a:schemeClr val="tx1"/>
                </a:solidFill>
                <a:latin typeface="+mn-lt"/>
              </a:rPr>
              <a:t>Elastic Net:</a:t>
            </a:r>
          </a:p>
          <a:p>
            <a:endParaRPr lang="en-IN" sz="2000" b="1" dirty="0">
              <a:solidFill>
                <a:schemeClr val="tx1"/>
              </a:solidFill>
              <a:latin typeface="+mn-lt"/>
            </a:endParaRPr>
          </a:p>
          <a:p>
            <a:pPr marL="342900" indent="-342900">
              <a:buFont typeface="Arial" panose="020B0604020202020204" pitchFamily="34" charset="0"/>
              <a:buChar char="•"/>
            </a:pPr>
            <a:r>
              <a:rPr lang="en-IN" sz="2000" dirty="0">
                <a:solidFill>
                  <a:schemeClr val="tx1"/>
                </a:solidFill>
                <a:latin typeface="+mn-lt"/>
              </a:rPr>
              <a:t>Elastic net is a combination of Lasso (L1 Norm) and Ridge (L2 Norm)</a:t>
            </a:r>
          </a:p>
          <a:p>
            <a:pPr algn="l"/>
            <a:endParaRPr lang="en-US" sz="2000" b="0" i="0" dirty="0">
              <a:solidFill>
                <a:schemeClr val="tx1"/>
              </a:solidFill>
              <a:effectLst/>
              <a:latin typeface="+mn-lt"/>
            </a:endParaRPr>
          </a:p>
          <a:p>
            <a:pPr marL="285750" indent="-285750">
              <a:buFont typeface="Arial" panose="020B0604020202020204" pitchFamily="34" charset="0"/>
              <a:buChar char="•"/>
            </a:pPr>
            <a:r>
              <a:rPr lang="en-IN" sz="2000" dirty="0">
                <a:solidFill>
                  <a:schemeClr val="tx1"/>
                </a:solidFill>
                <a:latin typeface="+mn-lt"/>
              </a:rPr>
              <a:t>Performed Gridsearch CV for hypertuning and obtained best estimator for prediction</a:t>
            </a:r>
          </a:p>
          <a:p>
            <a:endParaRPr lang="en-IN" sz="2000" dirty="0">
              <a:solidFill>
                <a:schemeClr val="tx1"/>
              </a:solidFill>
              <a:latin typeface="+mn-lt"/>
            </a:endParaRPr>
          </a:p>
          <a:p>
            <a:r>
              <a:rPr lang="en-IN" sz="2000" b="1" dirty="0">
                <a:solidFill>
                  <a:schemeClr val="tx1"/>
                </a:solidFill>
                <a:latin typeface="+mn-lt"/>
              </a:rPr>
              <a:t>Decision Tree:</a:t>
            </a:r>
          </a:p>
          <a:p>
            <a:pPr marL="342900" indent="-342900">
              <a:buFont typeface="Arial" panose="020B0604020202020204" pitchFamily="34" charset="0"/>
              <a:buChar char="•"/>
            </a:pPr>
            <a:r>
              <a:rPr lang="en-US" sz="2000" b="0" i="0" dirty="0">
                <a:solidFill>
                  <a:schemeClr val="tx1"/>
                </a:solidFill>
                <a:effectLst/>
                <a:latin typeface="+mn-lt"/>
              </a:rPr>
              <a:t>The decision tree is constructed by recursively partitioning the feature space into smaller regions based on the values of the predictor variables, with the goal of minimizing the residual sum of squares. </a:t>
            </a:r>
          </a:p>
          <a:p>
            <a:endParaRPr lang="en-US" sz="2000" b="0" i="0" dirty="0">
              <a:solidFill>
                <a:schemeClr val="tx1"/>
              </a:solidFill>
              <a:effectLst/>
              <a:latin typeface="+mn-lt"/>
            </a:endParaRPr>
          </a:p>
          <a:p>
            <a:pPr marL="342900" indent="-342900">
              <a:buFont typeface="Arial" panose="020B0604020202020204" pitchFamily="34" charset="0"/>
              <a:buChar char="•"/>
            </a:pPr>
            <a:r>
              <a:rPr lang="en-US" sz="2000" b="0" i="0" dirty="0">
                <a:solidFill>
                  <a:schemeClr val="tx1"/>
                </a:solidFill>
                <a:effectLst/>
                <a:latin typeface="+mn-lt"/>
              </a:rPr>
              <a:t>Each terminal node of the tree represents a prediction of the response variable based on the predictor variables within that region. The resulting model is interpretable and can be used for prediction, inference, and feature selection.</a:t>
            </a:r>
          </a:p>
          <a:p>
            <a:pPr marL="342900" indent="-342900">
              <a:buFont typeface="Arial" panose="020B0604020202020204" pitchFamily="34" charset="0"/>
              <a:buChar char="•"/>
            </a:pPr>
            <a:endParaRPr lang="en-US" sz="2000" dirty="0">
              <a:solidFill>
                <a:schemeClr val="tx1"/>
              </a:solidFill>
              <a:latin typeface="+mn-lt"/>
            </a:endParaRPr>
          </a:p>
          <a:p>
            <a:pPr marL="342900" indent="-342900">
              <a:buFont typeface="Arial" panose="020B0604020202020204" pitchFamily="34" charset="0"/>
              <a:buChar char="•"/>
            </a:pPr>
            <a:r>
              <a:rPr lang="en-IN" sz="2000" dirty="0">
                <a:solidFill>
                  <a:schemeClr val="tx1"/>
                </a:solidFill>
                <a:latin typeface="+mn-lt"/>
              </a:rPr>
              <a:t>We used this hyper parameters (min_samples_split=60, min_samples_leaf=3)</a:t>
            </a:r>
          </a:p>
        </p:txBody>
      </p:sp>
    </p:spTree>
    <p:extLst>
      <p:ext uri="{BB962C8B-B14F-4D97-AF65-F5344CB8AC3E}">
        <p14:creationId xmlns:p14="http://schemas.microsoft.com/office/powerpoint/2010/main" val="3355908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4"/>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Building – </a:t>
            </a:r>
            <a:endParaRPr/>
          </a:p>
        </p:txBody>
      </p:sp>
      <p:pic>
        <p:nvPicPr>
          <p:cNvPr id="338" name="Google Shape;338;p54"/>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2703A9F4-6167-076C-4B81-63B716A83101}"/>
              </a:ext>
            </a:extLst>
          </p:cNvPr>
          <p:cNvSpPr txBox="1"/>
          <p:nvPr/>
        </p:nvSpPr>
        <p:spPr>
          <a:xfrm>
            <a:off x="119742" y="966787"/>
            <a:ext cx="11527971" cy="584775"/>
          </a:xfrm>
          <a:prstGeom prst="rect">
            <a:avLst/>
          </a:prstGeom>
          <a:noFill/>
        </p:spPr>
        <p:txBody>
          <a:bodyPr wrap="square">
            <a:spAutoFit/>
          </a:bodyPr>
          <a:lstStyle/>
          <a:p>
            <a:pPr algn="l"/>
            <a:endParaRPr lang="en-US" sz="1600" b="1" i="0" dirty="0">
              <a:solidFill>
                <a:schemeClr val="tx1"/>
              </a:solidFill>
              <a:effectLst/>
              <a:latin typeface="+mn-lt"/>
            </a:endParaRPr>
          </a:p>
          <a:p>
            <a:pPr algn="l"/>
            <a:endParaRPr lang="en-US" sz="1600" b="0" i="0" dirty="0">
              <a:solidFill>
                <a:schemeClr val="tx1"/>
              </a:solidFill>
              <a:effectLst/>
              <a:latin typeface="+mn-lt"/>
            </a:endParaRPr>
          </a:p>
        </p:txBody>
      </p:sp>
      <p:sp>
        <p:nvSpPr>
          <p:cNvPr id="4" name="TextBox 3">
            <a:extLst>
              <a:ext uri="{FF2B5EF4-FFF2-40B4-BE49-F238E27FC236}">
                <a16:creationId xmlns:a16="http://schemas.microsoft.com/office/drawing/2014/main" id="{27B2D5D5-B010-6729-0A2E-5B809DD7398B}"/>
              </a:ext>
            </a:extLst>
          </p:cNvPr>
          <p:cNvSpPr txBox="1"/>
          <p:nvPr/>
        </p:nvSpPr>
        <p:spPr>
          <a:xfrm>
            <a:off x="119742" y="1074420"/>
            <a:ext cx="11207388" cy="5016758"/>
          </a:xfrm>
          <a:prstGeom prst="rect">
            <a:avLst/>
          </a:prstGeom>
          <a:noFill/>
        </p:spPr>
        <p:txBody>
          <a:bodyPr wrap="square">
            <a:spAutoFit/>
          </a:bodyPr>
          <a:lstStyle/>
          <a:p>
            <a:r>
              <a:rPr lang="en-IN" sz="2000" b="1" dirty="0">
                <a:solidFill>
                  <a:schemeClr val="tx1"/>
                </a:solidFill>
                <a:latin typeface="+mn-lt"/>
              </a:rPr>
              <a:t>Artificial Neural Network(ANN) :</a:t>
            </a:r>
          </a:p>
          <a:p>
            <a:endParaRPr lang="en-IN" sz="2000" b="1" dirty="0">
              <a:solidFill>
                <a:schemeClr val="tx1"/>
              </a:solidFill>
              <a:latin typeface="+mn-lt"/>
            </a:endParaRPr>
          </a:p>
          <a:p>
            <a:pPr marL="342900" indent="-342900">
              <a:buFont typeface="Arial" panose="020B0604020202020204" pitchFamily="34" charset="0"/>
              <a:buChar char="•"/>
            </a:pPr>
            <a:r>
              <a:rPr lang="en-US" sz="2000" b="0" i="0" dirty="0">
                <a:solidFill>
                  <a:schemeClr val="tx1"/>
                </a:solidFill>
                <a:effectLst/>
                <a:latin typeface="+mn-lt"/>
              </a:rPr>
              <a:t>ANNs is to learn from data through a process of training, in which the algorithm adjusts its weights and biases to minimize the difference between its predictions and the actual values.</a:t>
            </a:r>
          </a:p>
          <a:p>
            <a:endParaRPr lang="en-US" sz="2000" b="0" i="0" dirty="0">
              <a:solidFill>
                <a:schemeClr val="tx1"/>
              </a:solidFill>
              <a:effectLst/>
              <a:latin typeface="+mn-lt"/>
            </a:endParaRPr>
          </a:p>
          <a:p>
            <a:pPr marL="342900" indent="-342900">
              <a:buFont typeface="Arial" panose="020B0604020202020204" pitchFamily="34" charset="0"/>
              <a:buChar char="•"/>
            </a:pPr>
            <a:r>
              <a:rPr lang="en-US" sz="2000" b="0" i="0" dirty="0">
                <a:solidFill>
                  <a:schemeClr val="tx1"/>
                </a:solidFill>
                <a:effectLst/>
                <a:latin typeface="+mn-lt"/>
              </a:rPr>
              <a:t> This training process allows ANNs to model complex relationships between input data and output predictions, and to generalize to new, unseen data.</a:t>
            </a:r>
          </a:p>
          <a:p>
            <a:endParaRPr lang="en-IN" sz="2000" b="1" i="0" dirty="0">
              <a:solidFill>
                <a:schemeClr val="tx1"/>
              </a:solidFill>
              <a:effectLst/>
              <a:latin typeface="+mn-lt"/>
            </a:endParaRPr>
          </a:p>
          <a:p>
            <a:pPr marL="342900" indent="-342900">
              <a:buFont typeface="Arial" panose="020B0604020202020204" pitchFamily="34" charset="0"/>
              <a:buChar char="•"/>
            </a:pPr>
            <a:r>
              <a:rPr lang="en-US" sz="2000" b="0" i="0" dirty="0">
                <a:solidFill>
                  <a:schemeClr val="tx1"/>
                </a:solidFill>
                <a:effectLst/>
                <a:latin typeface="+mn-lt"/>
              </a:rPr>
              <a:t>The main advantage of ANNs is their ability to model complex, nonlinear relationships between input and output data, making them well-suited for problems with large and high-dimensional datasets.</a:t>
            </a:r>
          </a:p>
          <a:p>
            <a:endParaRPr lang="en-US" sz="2000" b="0" i="0" dirty="0">
              <a:solidFill>
                <a:schemeClr val="tx1"/>
              </a:solidFill>
              <a:effectLst/>
              <a:latin typeface="+mn-lt"/>
            </a:endParaRPr>
          </a:p>
          <a:p>
            <a:pPr marL="342900" indent="-342900">
              <a:buFont typeface="Arial" panose="020B0604020202020204" pitchFamily="34" charset="0"/>
              <a:buChar char="•"/>
            </a:pPr>
            <a:r>
              <a:rPr lang="en-US" sz="2000" dirty="0">
                <a:solidFill>
                  <a:schemeClr val="tx1"/>
                </a:solidFill>
                <a:latin typeface="+mn-lt"/>
              </a:rPr>
              <a:t>Activation function used relu and linear.</a:t>
            </a:r>
          </a:p>
          <a:p>
            <a:endParaRPr lang="en-US" sz="2000" dirty="0">
              <a:solidFill>
                <a:schemeClr val="tx1"/>
              </a:solidFill>
              <a:latin typeface="+mn-lt"/>
            </a:endParaRPr>
          </a:p>
          <a:p>
            <a:pPr marL="342900" indent="-342900">
              <a:buFont typeface="Arial" panose="020B0604020202020204" pitchFamily="34" charset="0"/>
              <a:buChar char="•"/>
            </a:pPr>
            <a:r>
              <a:rPr lang="en-US" sz="2000" dirty="0">
                <a:solidFill>
                  <a:schemeClr val="tx1"/>
                </a:solidFill>
                <a:latin typeface="+mn-lt"/>
              </a:rPr>
              <a:t>Loss function used mean square error and optimizer used adam</a:t>
            </a:r>
            <a:endParaRPr lang="en-IN" sz="2000" dirty="0">
              <a:solidFill>
                <a:schemeClr val="tx1"/>
              </a:solidFill>
              <a:latin typeface="+mn-lt"/>
            </a:endParaRPr>
          </a:p>
          <a:p>
            <a:endParaRPr lang="en-IN" sz="2000" b="1" dirty="0">
              <a:solidFill>
                <a:schemeClr val="tx1"/>
              </a:solidFill>
              <a:latin typeface="+mn-lt"/>
            </a:endParaRPr>
          </a:p>
        </p:txBody>
      </p:sp>
    </p:spTree>
    <p:extLst>
      <p:ext uri="{BB962C8B-B14F-4D97-AF65-F5344CB8AC3E}">
        <p14:creationId xmlns:p14="http://schemas.microsoft.com/office/powerpoint/2010/main" val="3607496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4"/>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Building – </a:t>
            </a:r>
            <a:endParaRPr/>
          </a:p>
        </p:txBody>
      </p:sp>
      <p:pic>
        <p:nvPicPr>
          <p:cNvPr id="338" name="Google Shape;338;p54"/>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2703A9F4-6167-076C-4B81-63B716A83101}"/>
              </a:ext>
            </a:extLst>
          </p:cNvPr>
          <p:cNvSpPr txBox="1"/>
          <p:nvPr/>
        </p:nvSpPr>
        <p:spPr>
          <a:xfrm>
            <a:off x="119742" y="966787"/>
            <a:ext cx="11527971" cy="584775"/>
          </a:xfrm>
          <a:prstGeom prst="rect">
            <a:avLst/>
          </a:prstGeom>
          <a:noFill/>
        </p:spPr>
        <p:txBody>
          <a:bodyPr wrap="square">
            <a:spAutoFit/>
          </a:bodyPr>
          <a:lstStyle/>
          <a:p>
            <a:pPr algn="l"/>
            <a:endParaRPr lang="en-US" sz="1600" b="1" i="0" dirty="0">
              <a:solidFill>
                <a:schemeClr val="tx1"/>
              </a:solidFill>
              <a:effectLst/>
              <a:latin typeface="+mn-lt"/>
            </a:endParaRPr>
          </a:p>
          <a:p>
            <a:pPr algn="l"/>
            <a:endParaRPr lang="en-US" sz="1600" b="0" i="0" dirty="0">
              <a:solidFill>
                <a:schemeClr val="tx1"/>
              </a:solidFill>
              <a:effectLst/>
              <a:latin typeface="+mn-lt"/>
            </a:endParaRPr>
          </a:p>
        </p:txBody>
      </p:sp>
      <p:sp>
        <p:nvSpPr>
          <p:cNvPr id="4" name="TextBox 3">
            <a:extLst>
              <a:ext uri="{FF2B5EF4-FFF2-40B4-BE49-F238E27FC236}">
                <a16:creationId xmlns:a16="http://schemas.microsoft.com/office/drawing/2014/main" id="{27B2D5D5-B010-6729-0A2E-5B809DD7398B}"/>
              </a:ext>
            </a:extLst>
          </p:cNvPr>
          <p:cNvSpPr txBox="1"/>
          <p:nvPr/>
        </p:nvSpPr>
        <p:spPr>
          <a:xfrm>
            <a:off x="119742" y="1074420"/>
            <a:ext cx="11207388" cy="3785652"/>
          </a:xfrm>
          <a:prstGeom prst="rect">
            <a:avLst/>
          </a:prstGeom>
          <a:noFill/>
        </p:spPr>
        <p:txBody>
          <a:bodyPr wrap="square">
            <a:spAutoFit/>
          </a:bodyPr>
          <a:lstStyle/>
          <a:p>
            <a:r>
              <a:rPr lang="en-IN" sz="2000" b="1" dirty="0">
                <a:solidFill>
                  <a:schemeClr val="tx1"/>
                </a:solidFill>
                <a:latin typeface="+mn-lt"/>
              </a:rPr>
              <a:t>K Nearest Neighbour (KNN) :</a:t>
            </a:r>
          </a:p>
          <a:p>
            <a:endParaRPr lang="en-IN" sz="2000" b="1" dirty="0">
              <a:solidFill>
                <a:schemeClr val="tx1"/>
              </a:solidFill>
              <a:latin typeface="+mn-lt"/>
            </a:endParaRPr>
          </a:p>
          <a:p>
            <a:pPr marL="342900" indent="-342900" algn="l">
              <a:buFont typeface="Arial" panose="020B0604020202020204" pitchFamily="34" charset="0"/>
              <a:buChar char="•"/>
            </a:pPr>
            <a:r>
              <a:rPr lang="en-US" sz="2000" b="0" i="0" dirty="0">
                <a:solidFill>
                  <a:schemeClr val="tx1"/>
                </a:solidFill>
                <a:effectLst/>
                <a:latin typeface="+mn-lt"/>
              </a:rPr>
              <a:t>The purpose of KNN Regressor is to predict the numerical value of a new data point based on the average value of the k nearest neighbors in the training dataset.</a:t>
            </a:r>
          </a:p>
          <a:p>
            <a:pPr marL="342900" indent="-342900" algn="l">
              <a:buFont typeface="Arial" panose="020B0604020202020204" pitchFamily="34" charset="0"/>
              <a:buChar char="•"/>
            </a:pPr>
            <a:endParaRPr lang="en-US" sz="2000" b="0" i="0" dirty="0">
              <a:solidFill>
                <a:schemeClr val="tx1"/>
              </a:solidFill>
              <a:effectLst/>
              <a:latin typeface="+mn-lt"/>
            </a:endParaRPr>
          </a:p>
          <a:p>
            <a:pPr marL="342900" indent="-342900" algn="l">
              <a:buFont typeface="Arial" panose="020B0604020202020204" pitchFamily="34" charset="0"/>
              <a:buChar char="•"/>
            </a:pPr>
            <a:r>
              <a:rPr lang="en-US" sz="2000" b="0" i="0" dirty="0">
                <a:solidFill>
                  <a:schemeClr val="tx1"/>
                </a:solidFill>
                <a:effectLst/>
                <a:latin typeface="+mn-lt"/>
              </a:rPr>
              <a:t>KNN Regressor is a supervised machine learning algorithm that operates by calculating the distance between the new data point and each point in the training dataset. It then selects the k closest neighbors based on the distance metric, and computes the average of their target values. </a:t>
            </a:r>
          </a:p>
          <a:p>
            <a:pPr algn="l"/>
            <a:endParaRPr lang="en-US" sz="2000" b="0" i="0" dirty="0">
              <a:solidFill>
                <a:schemeClr val="tx1"/>
              </a:solidFill>
              <a:effectLst/>
              <a:latin typeface="+mn-lt"/>
            </a:endParaRPr>
          </a:p>
          <a:p>
            <a:pPr marL="342900" indent="-342900" algn="l">
              <a:buFont typeface="Arial" panose="020B0604020202020204" pitchFamily="34" charset="0"/>
              <a:buChar char="•"/>
            </a:pPr>
            <a:r>
              <a:rPr lang="en-US" sz="2000" b="0" i="0" dirty="0">
                <a:solidFill>
                  <a:schemeClr val="tx1"/>
                </a:solidFill>
                <a:effectLst/>
                <a:latin typeface="+mn-lt"/>
              </a:rPr>
              <a:t>This average value is then assigned as the predicted value for the new data point.</a:t>
            </a:r>
          </a:p>
          <a:p>
            <a:endParaRPr lang="en-IN" sz="2000" b="1" dirty="0">
              <a:solidFill>
                <a:schemeClr val="tx1"/>
              </a:solidFill>
              <a:latin typeface="+mn-lt"/>
            </a:endParaRPr>
          </a:p>
        </p:txBody>
      </p:sp>
    </p:spTree>
    <p:extLst>
      <p:ext uri="{BB962C8B-B14F-4D97-AF65-F5344CB8AC3E}">
        <p14:creationId xmlns:p14="http://schemas.microsoft.com/office/powerpoint/2010/main" val="3407793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5"/>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Accuracy Comparison</a:t>
            </a:r>
            <a:endParaRPr sz="3200"/>
          </a:p>
        </p:txBody>
      </p:sp>
      <p:pic>
        <p:nvPicPr>
          <p:cNvPr id="344" name="Google Shape;344;p55"/>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5" name="TextBox 4">
            <a:extLst>
              <a:ext uri="{FF2B5EF4-FFF2-40B4-BE49-F238E27FC236}">
                <a16:creationId xmlns:a16="http://schemas.microsoft.com/office/drawing/2014/main" id="{B45AA9BA-9D67-4857-7522-1E7166292765}"/>
              </a:ext>
            </a:extLst>
          </p:cNvPr>
          <p:cNvSpPr txBox="1"/>
          <p:nvPr/>
        </p:nvSpPr>
        <p:spPr>
          <a:xfrm>
            <a:off x="708660" y="1188720"/>
            <a:ext cx="8438197" cy="307777"/>
          </a:xfrm>
          <a:prstGeom prst="rect">
            <a:avLst/>
          </a:prstGeom>
          <a:noFill/>
        </p:spPr>
        <p:txBody>
          <a:bodyPr wrap="square">
            <a:spAutoFit/>
          </a:bodyPr>
          <a:lstStyle/>
          <a:p>
            <a:r>
              <a:rPr lang="en-IN" dirty="0"/>
              <a:t> </a:t>
            </a:r>
          </a:p>
        </p:txBody>
      </p:sp>
      <p:graphicFrame>
        <p:nvGraphicFramePr>
          <p:cNvPr id="6" name="Table 5">
            <a:extLst>
              <a:ext uri="{FF2B5EF4-FFF2-40B4-BE49-F238E27FC236}">
                <a16:creationId xmlns:a16="http://schemas.microsoft.com/office/drawing/2014/main" id="{B9D2B681-1B6C-448E-A9F5-8A9C52A9DE8F}"/>
              </a:ext>
            </a:extLst>
          </p:cNvPr>
          <p:cNvGraphicFramePr>
            <a:graphicFrameLocks noGrp="1"/>
          </p:cNvGraphicFramePr>
          <p:nvPr>
            <p:extLst>
              <p:ext uri="{D42A27DB-BD31-4B8C-83A1-F6EECF244321}">
                <p14:modId xmlns:p14="http://schemas.microsoft.com/office/powerpoint/2010/main" val="284791218"/>
              </p:ext>
            </p:extLst>
          </p:nvPr>
        </p:nvGraphicFramePr>
        <p:xfrm>
          <a:off x="594356" y="1241034"/>
          <a:ext cx="8301041" cy="3915892"/>
        </p:xfrm>
        <a:graphic>
          <a:graphicData uri="http://schemas.openxmlformats.org/drawingml/2006/table">
            <a:tbl>
              <a:tblPr>
                <a:tableStyleId>{775DCB02-9BB8-47FD-8907-85C794F793BA}</a:tableStyleId>
              </a:tblPr>
              <a:tblGrid>
                <a:gridCol w="1185863">
                  <a:extLst>
                    <a:ext uri="{9D8B030D-6E8A-4147-A177-3AD203B41FA5}">
                      <a16:colId xmlns:a16="http://schemas.microsoft.com/office/drawing/2014/main" val="962549635"/>
                    </a:ext>
                  </a:extLst>
                </a:gridCol>
                <a:gridCol w="1185863">
                  <a:extLst>
                    <a:ext uri="{9D8B030D-6E8A-4147-A177-3AD203B41FA5}">
                      <a16:colId xmlns:a16="http://schemas.microsoft.com/office/drawing/2014/main" val="681369718"/>
                    </a:ext>
                  </a:extLst>
                </a:gridCol>
                <a:gridCol w="1185863">
                  <a:extLst>
                    <a:ext uri="{9D8B030D-6E8A-4147-A177-3AD203B41FA5}">
                      <a16:colId xmlns:a16="http://schemas.microsoft.com/office/drawing/2014/main" val="4147654629"/>
                    </a:ext>
                  </a:extLst>
                </a:gridCol>
                <a:gridCol w="1185863">
                  <a:extLst>
                    <a:ext uri="{9D8B030D-6E8A-4147-A177-3AD203B41FA5}">
                      <a16:colId xmlns:a16="http://schemas.microsoft.com/office/drawing/2014/main" val="2104570914"/>
                    </a:ext>
                  </a:extLst>
                </a:gridCol>
                <a:gridCol w="1185863">
                  <a:extLst>
                    <a:ext uri="{9D8B030D-6E8A-4147-A177-3AD203B41FA5}">
                      <a16:colId xmlns:a16="http://schemas.microsoft.com/office/drawing/2014/main" val="3528157263"/>
                    </a:ext>
                  </a:extLst>
                </a:gridCol>
                <a:gridCol w="1185863">
                  <a:extLst>
                    <a:ext uri="{9D8B030D-6E8A-4147-A177-3AD203B41FA5}">
                      <a16:colId xmlns:a16="http://schemas.microsoft.com/office/drawing/2014/main" val="2886620499"/>
                    </a:ext>
                  </a:extLst>
                </a:gridCol>
                <a:gridCol w="1185863">
                  <a:extLst>
                    <a:ext uri="{9D8B030D-6E8A-4147-A177-3AD203B41FA5}">
                      <a16:colId xmlns:a16="http://schemas.microsoft.com/office/drawing/2014/main" val="2411168955"/>
                    </a:ext>
                  </a:extLst>
                </a:gridCol>
              </a:tblGrid>
              <a:tr h="553476">
                <a:tc>
                  <a:txBody>
                    <a:bodyPr/>
                    <a:lstStyle/>
                    <a:p>
                      <a:pPr algn="ctr" fontAlgn="b"/>
                      <a:r>
                        <a:rPr lang="en-IN" sz="1400" b="1" u="none" strike="noStrike" dirty="0">
                          <a:solidFill>
                            <a:srgbClr val="000000"/>
                          </a:solidFill>
                          <a:effectLst/>
                        </a:rPr>
                        <a:t>Models</a:t>
                      </a:r>
                      <a:endParaRPr lang="en-IN"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1" u="none" strike="noStrike" dirty="0">
                          <a:solidFill>
                            <a:srgbClr val="000000"/>
                          </a:solidFill>
                          <a:effectLst/>
                        </a:rPr>
                        <a:t>Test r2_score</a:t>
                      </a:r>
                      <a:endParaRPr lang="en-IN"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1" u="none" strike="noStrike" dirty="0">
                          <a:solidFill>
                            <a:srgbClr val="000000"/>
                          </a:solidFill>
                          <a:effectLst/>
                        </a:rPr>
                        <a:t>Train r2_score</a:t>
                      </a:r>
                      <a:endParaRPr lang="en-IN"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1" u="none" strike="noStrike" dirty="0">
                          <a:solidFill>
                            <a:srgbClr val="000000"/>
                          </a:solidFill>
                          <a:effectLst/>
                        </a:rPr>
                        <a:t>Test mae</a:t>
                      </a:r>
                      <a:endParaRPr lang="en-IN"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1" u="none" strike="noStrike" dirty="0">
                          <a:solidFill>
                            <a:srgbClr val="000000"/>
                          </a:solidFill>
                          <a:effectLst/>
                        </a:rPr>
                        <a:t>Train mae</a:t>
                      </a:r>
                      <a:endParaRPr lang="en-IN"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1" u="none" strike="noStrike" dirty="0">
                          <a:solidFill>
                            <a:srgbClr val="000000"/>
                          </a:solidFill>
                          <a:effectLst/>
                        </a:rPr>
                        <a:t>Test rmse</a:t>
                      </a:r>
                      <a:endParaRPr lang="en-IN"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1" u="none" strike="noStrike" dirty="0">
                          <a:solidFill>
                            <a:srgbClr val="000000"/>
                          </a:solidFill>
                          <a:effectLst/>
                        </a:rPr>
                        <a:t>Train rmse</a:t>
                      </a:r>
                      <a:endParaRPr lang="en-IN"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41808941"/>
                  </a:ext>
                </a:extLst>
              </a:tr>
              <a:tr h="487317">
                <a:tc>
                  <a:txBody>
                    <a:bodyPr/>
                    <a:lstStyle/>
                    <a:p>
                      <a:pPr algn="ctr" fontAlgn="b"/>
                      <a:r>
                        <a:rPr lang="en-IN" sz="1400" b="1" u="none" strike="noStrike" dirty="0">
                          <a:solidFill>
                            <a:srgbClr val="000000"/>
                          </a:solidFill>
                          <a:effectLst/>
                        </a:rPr>
                        <a:t>OLS</a:t>
                      </a:r>
                      <a:endParaRPr lang="en-IN"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0.84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0.84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1.62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dirty="0">
                          <a:solidFill>
                            <a:srgbClr val="000000"/>
                          </a:solidFill>
                          <a:effectLst/>
                        </a:rPr>
                        <a:t>1.62</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2.65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2.65</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69533257"/>
                  </a:ext>
                </a:extLst>
              </a:tr>
              <a:tr h="487317">
                <a:tc>
                  <a:txBody>
                    <a:bodyPr/>
                    <a:lstStyle/>
                    <a:p>
                      <a:pPr algn="ctr" fontAlgn="b"/>
                      <a:r>
                        <a:rPr lang="en-IN" sz="1400" b="1" u="none" strike="noStrike">
                          <a:solidFill>
                            <a:srgbClr val="000000"/>
                          </a:solidFill>
                          <a:effectLst/>
                        </a:rPr>
                        <a:t>Lasso</a:t>
                      </a:r>
                      <a:endParaRPr lang="en-IN"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0.88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0.88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1.25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1.25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2.28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2.28</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54201455"/>
                  </a:ext>
                </a:extLst>
              </a:tr>
              <a:tr h="487317">
                <a:tc>
                  <a:txBody>
                    <a:bodyPr/>
                    <a:lstStyle/>
                    <a:p>
                      <a:pPr algn="ctr" fontAlgn="b"/>
                      <a:r>
                        <a:rPr lang="en-IN" sz="1400" b="1" u="none" strike="noStrike" dirty="0">
                          <a:solidFill>
                            <a:srgbClr val="000000"/>
                          </a:solidFill>
                          <a:effectLst/>
                        </a:rPr>
                        <a:t>Ridge</a:t>
                      </a:r>
                      <a:endParaRPr lang="en-IN"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0.88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0.88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1.25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1.25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2.28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2.28</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63798883"/>
                  </a:ext>
                </a:extLst>
              </a:tr>
              <a:tr h="487317">
                <a:tc>
                  <a:txBody>
                    <a:bodyPr/>
                    <a:lstStyle/>
                    <a:p>
                      <a:pPr algn="ctr" fontAlgn="b"/>
                      <a:r>
                        <a:rPr lang="en-IN" sz="1400" b="1" u="none" strike="noStrike" dirty="0">
                          <a:solidFill>
                            <a:srgbClr val="000000"/>
                          </a:solidFill>
                          <a:effectLst/>
                        </a:rPr>
                        <a:t>Elastic net</a:t>
                      </a:r>
                      <a:endParaRPr lang="en-IN"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0.88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0.88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1.25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1.25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2.28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2.28</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01820280"/>
                  </a:ext>
                </a:extLst>
              </a:tr>
              <a:tr h="438514">
                <a:tc>
                  <a:txBody>
                    <a:bodyPr/>
                    <a:lstStyle/>
                    <a:p>
                      <a:pPr algn="ctr" fontAlgn="b"/>
                      <a:r>
                        <a:rPr lang="en-IN" sz="1400" b="1" u="none" strike="noStrike" dirty="0">
                          <a:solidFill>
                            <a:srgbClr val="000000"/>
                          </a:solidFill>
                          <a:effectLst/>
                        </a:rPr>
                        <a:t>Decision Tree</a:t>
                      </a:r>
                      <a:endParaRPr lang="en-IN"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0.93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0.95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0.92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0.8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1.67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1.46</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63288004"/>
                  </a:ext>
                </a:extLst>
              </a:tr>
              <a:tr h="487317">
                <a:tc>
                  <a:txBody>
                    <a:bodyPr/>
                    <a:lstStyle/>
                    <a:p>
                      <a:pPr algn="ctr" fontAlgn="b"/>
                      <a:r>
                        <a:rPr lang="en-IN" sz="1400" b="1" u="none" strike="noStrike" dirty="0">
                          <a:solidFill>
                            <a:srgbClr val="000000"/>
                          </a:solidFill>
                          <a:effectLst/>
                        </a:rPr>
                        <a:t>ANN</a:t>
                      </a:r>
                      <a:endParaRPr lang="en-IN"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0.88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0.89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1.21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1.2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2.38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2.43</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64735491"/>
                  </a:ext>
                </a:extLst>
              </a:tr>
              <a:tr h="487317">
                <a:tc>
                  <a:txBody>
                    <a:bodyPr/>
                    <a:lstStyle/>
                    <a:p>
                      <a:pPr algn="ctr" fontAlgn="b"/>
                      <a:r>
                        <a:rPr lang="en-IN" sz="1400" b="1" u="none" strike="noStrike" dirty="0">
                          <a:solidFill>
                            <a:srgbClr val="000000"/>
                          </a:solidFill>
                          <a:effectLst/>
                        </a:rPr>
                        <a:t>KNN</a:t>
                      </a:r>
                      <a:endParaRPr lang="en-IN"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0.88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0.92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5.11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3.3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a:solidFill>
                            <a:srgbClr val="000000"/>
                          </a:solidFill>
                          <a:effectLst/>
                        </a:rPr>
                        <a:t>2.26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b="0" u="none" strike="noStrike" dirty="0">
                          <a:solidFill>
                            <a:srgbClr val="000000"/>
                          </a:solidFill>
                          <a:effectLst/>
                        </a:rPr>
                        <a:t>1.81</a:t>
                      </a:r>
                      <a:endParaRPr lang="en-IN"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2841919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gf3a8d4be09_2_180"/>
          <p:cNvSpPr txBox="1">
            <a:spLocks noGrp="1"/>
          </p:cNvSpPr>
          <p:nvPr>
            <p:ph type="title"/>
          </p:nvPr>
        </p:nvSpPr>
        <p:spPr>
          <a:xfrm>
            <a:off x="163285" y="172012"/>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47" name="Google Shape;147;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pic>
        <p:nvPicPr>
          <p:cNvPr id="148" name="Google Shape;148;gf3a8d4be09_2_180"/>
          <p:cNvPicPr preferRelativeResize="0"/>
          <p:nvPr/>
        </p:nvPicPr>
        <p:blipFill rotWithShape="1">
          <a:blip r:embed="rId3">
            <a:alphaModFix/>
          </a:blip>
          <a:srcRect/>
          <a:stretch/>
        </p:blipFill>
        <p:spPr>
          <a:xfrm>
            <a:off x="9599989" y="6038978"/>
            <a:ext cx="2592012" cy="805375"/>
          </a:xfrm>
          <a:prstGeom prst="rect">
            <a:avLst/>
          </a:prstGeom>
          <a:noFill/>
          <a:ln>
            <a:noFill/>
          </a:ln>
        </p:spPr>
      </p:pic>
      <p:graphicFrame>
        <p:nvGraphicFramePr>
          <p:cNvPr id="5" name="Table 5">
            <a:extLst>
              <a:ext uri="{FF2B5EF4-FFF2-40B4-BE49-F238E27FC236}">
                <a16:creationId xmlns:a16="http://schemas.microsoft.com/office/drawing/2014/main" id="{C2A2AD14-9F7E-4D76-5298-97A9006D454E}"/>
              </a:ext>
            </a:extLst>
          </p:cNvPr>
          <p:cNvGraphicFramePr>
            <a:graphicFrameLocks noGrp="1"/>
          </p:cNvGraphicFramePr>
          <p:nvPr>
            <p:extLst>
              <p:ext uri="{D42A27DB-BD31-4B8C-83A1-F6EECF244321}">
                <p14:modId xmlns:p14="http://schemas.microsoft.com/office/powerpoint/2010/main" val="1951590088"/>
              </p:ext>
            </p:extLst>
          </p:nvPr>
        </p:nvGraphicFramePr>
        <p:xfrm>
          <a:off x="163285" y="1033899"/>
          <a:ext cx="5054600" cy="5316108"/>
        </p:xfrm>
        <a:graphic>
          <a:graphicData uri="http://schemas.openxmlformats.org/drawingml/2006/table">
            <a:tbl>
              <a:tblPr firstRow="1" bandRow="1">
                <a:tableStyleId>{93296810-A885-4BE3-A3E7-6D5BEEA58F35}</a:tableStyleId>
              </a:tblPr>
              <a:tblGrid>
                <a:gridCol w="5054600">
                  <a:extLst>
                    <a:ext uri="{9D8B030D-6E8A-4147-A177-3AD203B41FA5}">
                      <a16:colId xmlns:a16="http://schemas.microsoft.com/office/drawing/2014/main" val="996590665"/>
                    </a:ext>
                  </a:extLst>
                </a:gridCol>
              </a:tblGrid>
              <a:tr h="443009">
                <a:tc>
                  <a:txBody>
                    <a:bodyPr/>
                    <a:lstStyle/>
                    <a:p>
                      <a:r>
                        <a:rPr lang="en-IN" sz="2000" dirty="0"/>
                        <a:t>Contents</a:t>
                      </a:r>
                    </a:p>
                  </a:txBody>
                  <a:tcPr/>
                </a:tc>
                <a:extLst>
                  <a:ext uri="{0D108BD9-81ED-4DB2-BD59-A6C34878D82A}">
                    <a16:rowId xmlns:a16="http://schemas.microsoft.com/office/drawing/2014/main" val="3639505034"/>
                  </a:ext>
                </a:extLst>
              </a:tr>
              <a:tr h="443009">
                <a:tc>
                  <a:txBody>
                    <a:bodyPr/>
                    <a:lstStyle/>
                    <a:p>
                      <a:r>
                        <a:rPr lang="en-IN" sz="2000" dirty="0"/>
                        <a:t>Project Overview and scope</a:t>
                      </a:r>
                    </a:p>
                  </a:txBody>
                  <a:tcPr/>
                </a:tc>
                <a:extLst>
                  <a:ext uri="{0D108BD9-81ED-4DB2-BD59-A6C34878D82A}">
                    <a16:rowId xmlns:a16="http://schemas.microsoft.com/office/drawing/2014/main" val="2445998975"/>
                  </a:ext>
                </a:extLst>
              </a:tr>
              <a:tr h="443009">
                <a:tc>
                  <a:txBody>
                    <a:bodyPr/>
                    <a:lstStyle/>
                    <a:p>
                      <a:r>
                        <a:rPr lang="en-IN" sz="2000" dirty="0"/>
                        <a:t>Business Problem</a:t>
                      </a:r>
                    </a:p>
                  </a:txBody>
                  <a:tcPr/>
                </a:tc>
                <a:extLst>
                  <a:ext uri="{0D108BD9-81ED-4DB2-BD59-A6C34878D82A}">
                    <a16:rowId xmlns:a16="http://schemas.microsoft.com/office/drawing/2014/main" val="1314081848"/>
                  </a:ext>
                </a:extLst>
              </a:tr>
              <a:tr h="443009">
                <a:tc>
                  <a:txBody>
                    <a:bodyPr/>
                    <a:lstStyle/>
                    <a:p>
                      <a:r>
                        <a:rPr lang="en-IN" sz="2000" dirty="0"/>
                        <a:t>Objective and Constraints</a:t>
                      </a:r>
                    </a:p>
                  </a:txBody>
                  <a:tcPr/>
                </a:tc>
                <a:extLst>
                  <a:ext uri="{0D108BD9-81ED-4DB2-BD59-A6C34878D82A}">
                    <a16:rowId xmlns:a16="http://schemas.microsoft.com/office/drawing/2014/main" val="2603881578"/>
                  </a:ext>
                </a:extLst>
              </a:tr>
              <a:tr h="443009">
                <a:tc>
                  <a:txBody>
                    <a:bodyPr/>
                    <a:lstStyle/>
                    <a:p>
                      <a:r>
                        <a:rPr lang="en-IN" sz="2000" dirty="0"/>
                        <a:t>CRISP-ML-(Q) Methodology</a:t>
                      </a:r>
                    </a:p>
                  </a:txBody>
                  <a:tcPr/>
                </a:tc>
                <a:extLst>
                  <a:ext uri="{0D108BD9-81ED-4DB2-BD59-A6C34878D82A}">
                    <a16:rowId xmlns:a16="http://schemas.microsoft.com/office/drawing/2014/main" val="1537629300"/>
                  </a:ext>
                </a:extLst>
              </a:tr>
              <a:tr h="443009">
                <a:tc>
                  <a:txBody>
                    <a:bodyPr/>
                    <a:lstStyle/>
                    <a:p>
                      <a:r>
                        <a:rPr lang="en-IN" sz="2000" dirty="0"/>
                        <a:t>Technical Stacks</a:t>
                      </a:r>
                    </a:p>
                  </a:txBody>
                  <a:tcPr/>
                </a:tc>
                <a:extLst>
                  <a:ext uri="{0D108BD9-81ED-4DB2-BD59-A6C34878D82A}">
                    <a16:rowId xmlns:a16="http://schemas.microsoft.com/office/drawing/2014/main" val="1520012485"/>
                  </a:ext>
                </a:extLst>
              </a:tr>
              <a:tr h="443009">
                <a:tc>
                  <a:txBody>
                    <a:bodyPr/>
                    <a:lstStyle/>
                    <a:p>
                      <a:r>
                        <a:rPr lang="en-IN" sz="2000" dirty="0"/>
                        <a:t>Project Architecture</a:t>
                      </a:r>
                    </a:p>
                  </a:txBody>
                  <a:tcPr/>
                </a:tc>
                <a:extLst>
                  <a:ext uri="{0D108BD9-81ED-4DB2-BD59-A6C34878D82A}">
                    <a16:rowId xmlns:a16="http://schemas.microsoft.com/office/drawing/2014/main" val="1959196647"/>
                  </a:ext>
                </a:extLst>
              </a:tr>
              <a:tr h="443009">
                <a:tc>
                  <a:txBody>
                    <a:bodyPr/>
                    <a:lstStyle/>
                    <a:p>
                      <a:r>
                        <a:rPr lang="en-IN" sz="2000" dirty="0"/>
                        <a:t>Data Collection and Understanding</a:t>
                      </a:r>
                    </a:p>
                  </a:txBody>
                  <a:tcPr/>
                </a:tc>
                <a:extLst>
                  <a:ext uri="{0D108BD9-81ED-4DB2-BD59-A6C34878D82A}">
                    <a16:rowId xmlns:a16="http://schemas.microsoft.com/office/drawing/2014/main" val="1010777773"/>
                  </a:ext>
                </a:extLst>
              </a:tr>
              <a:tr h="443009">
                <a:tc>
                  <a:txBody>
                    <a:bodyPr/>
                    <a:lstStyle/>
                    <a:p>
                      <a:r>
                        <a:rPr lang="en-IN" sz="2000" dirty="0"/>
                        <a:t>Data Information</a:t>
                      </a:r>
                    </a:p>
                  </a:txBody>
                  <a:tcPr/>
                </a:tc>
                <a:extLst>
                  <a:ext uri="{0D108BD9-81ED-4DB2-BD59-A6C34878D82A}">
                    <a16:rowId xmlns:a16="http://schemas.microsoft.com/office/drawing/2014/main" val="45345505"/>
                  </a:ext>
                </a:extLst>
              </a:tr>
              <a:tr h="443009">
                <a:tc>
                  <a:txBody>
                    <a:bodyPr/>
                    <a:lstStyle/>
                    <a:p>
                      <a:r>
                        <a:rPr lang="en-IN" sz="2000" dirty="0"/>
                        <a:t>Data Dictionary</a:t>
                      </a:r>
                    </a:p>
                  </a:txBody>
                  <a:tcPr/>
                </a:tc>
                <a:extLst>
                  <a:ext uri="{0D108BD9-81ED-4DB2-BD59-A6C34878D82A}">
                    <a16:rowId xmlns:a16="http://schemas.microsoft.com/office/drawing/2014/main" val="598665621"/>
                  </a:ext>
                </a:extLst>
              </a:tr>
              <a:tr h="443009">
                <a:tc>
                  <a:txBody>
                    <a:bodyPr/>
                    <a:lstStyle/>
                    <a:p>
                      <a:r>
                        <a:rPr lang="en-IN" sz="2000" dirty="0"/>
                        <a:t>System Requirements</a:t>
                      </a:r>
                    </a:p>
                  </a:txBody>
                  <a:tcPr/>
                </a:tc>
                <a:extLst>
                  <a:ext uri="{0D108BD9-81ED-4DB2-BD59-A6C34878D82A}">
                    <a16:rowId xmlns:a16="http://schemas.microsoft.com/office/drawing/2014/main" val="1685693058"/>
                  </a:ext>
                </a:extLst>
              </a:tr>
              <a:tr h="443009">
                <a:tc>
                  <a:txBody>
                    <a:bodyPr/>
                    <a:lstStyle/>
                    <a:p>
                      <a:r>
                        <a:rPr lang="en-IN" sz="2000" dirty="0"/>
                        <a:t>Exploratory Data Analysis</a:t>
                      </a:r>
                    </a:p>
                  </a:txBody>
                  <a:tcPr/>
                </a:tc>
                <a:extLst>
                  <a:ext uri="{0D108BD9-81ED-4DB2-BD59-A6C34878D82A}">
                    <a16:rowId xmlns:a16="http://schemas.microsoft.com/office/drawing/2014/main" val="1214951373"/>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6"/>
          <p:cNvSpPr txBox="1">
            <a:spLocks noGrp="1"/>
          </p:cNvSpPr>
          <p:nvPr>
            <p:ph type="title"/>
          </p:nvPr>
        </p:nvSpPr>
        <p:spPr>
          <a:xfrm>
            <a:off x="228600" y="177784"/>
            <a:ext cx="10515600" cy="535488"/>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Best Model  – </a:t>
            </a:r>
            <a:endParaRPr/>
          </a:p>
        </p:txBody>
      </p:sp>
      <p:pic>
        <p:nvPicPr>
          <p:cNvPr id="351" name="Google Shape;351;p56"/>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5" name="TextBox 4">
            <a:extLst>
              <a:ext uri="{FF2B5EF4-FFF2-40B4-BE49-F238E27FC236}">
                <a16:creationId xmlns:a16="http://schemas.microsoft.com/office/drawing/2014/main" id="{14510DC9-532E-6269-203D-DF1BC1CAB8EE}"/>
              </a:ext>
            </a:extLst>
          </p:cNvPr>
          <p:cNvSpPr txBox="1"/>
          <p:nvPr/>
        </p:nvSpPr>
        <p:spPr>
          <a:xfrm>
            <a:off x="228600" y="1097280"/>
            <a:ext cx="11487150" cy="2769989"/>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dirty="0"/>
              <a:t>After comparing metrics of the models such as Ordinary Least Square, Lasso, ridge, Elastic net, Decision tree, Artificial Neural Network and  K- Nearest Neighbours.</a:t>
            </a:r>
          </a:p>
          <a:p>
            <a:pPr algn="just"/>
            <a:endParaRPr lang="en-IN" sz="2000" dirty="0"/>
          </a:p>
          <a:p>
            <a:pPr marL="285750" indent="-285750" algn="just">
              <a:buFont typeface="Wingdings" panose="05000000000000000000" pitchFamily="2" charset="2"/>
              <a:buChar char="Ø"/>
            </a:pPr>
            <a:r>
              <a:rPr lang="en-IN" sz="2000" dirty="0"/>
              <a:t>After hype tuning the respective parameters for the respective models, we obtained decision tree as the right fit model.</a:t>
            </a:r>
          </a:p>
          <a:p>
            <a:pPr algn="just"/>
            <a:endParaRPr lang="en-IN" sz="2000" dirty="0"/>
          </a:p>
          <a:p>
            <a:pPr marL="285750" indent="-285750" algn="just">
              <a:buFont typeface="Wingdings" panose="05000000000000000000" pitchFamily="2" charset="2"/>
              <a:buChar char="Ø"/>
            </a:pPr>
            <a:r>
              <a:rPr lang="en-IN" sz="2000" dirty="0"/>
              <a:t>We obtained best</a:t>
            </a:r>
            <a:r>
              <a:rPr lang="en-IN" sz="2000" b="1" dirty="0"/>
              <a:t> R2 score(0.93), Mean Absolute Error(0.92) and Root Mean Squared Error(1.67) </a:t>
            </a:r>
            <a:r>
              <a:rPr lang="en-IN" sz="2000" dirty="0"/>
              <a:t>for decision tree among those models.</a:t>
            </a:r>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7"/>
          <p:cNvSpPr txBox="1">
            <a:spLocks noGrp="1"/>
          </p:cNvSpPr>
          <p:nvPr>
            <p:ph type="title"/>
          </p:nvPr>
        </p:nvSpPr>
        <p:spPr>
          <a:xfrm>
            <a:off x="185871" y="-113826"/>
            <a:ext cx="11850553" cy="1068966"/>
          </a:xfrm>
          <a:prstGeom prst="rect">
            <a:avLst/>
          </a:prstGeom>
          <a:noFill/>
          <a:ln>
            <a:noFill/>
          </a:ln>
        </p:spPr>
        <p:txBody>
          <a:bodyPr spcFirstLastPara="1" wrap="square" lIns="91425" tIns="45675" rIns="91425" bIns="45675" anchor="ctr" anchorCtr="0">
            <a:spAutoFit/>
          </a:bodyPr>
          <a:lstStyle/>
          <a:p>
            <a:pPr marL="0" lvl="0" indent="0" algn="l" rtl="0">
              <a:lnSpc>
                <a:spcPct val="115000"/>
              </a:lnSpc>
              <a:spcBef>
                <a:spcPts val="1600"/>
              </a:spcBef>
              <a:spcAft>
                <a:spcPts val="1600"/>
              </a:spcAft>
              <a:buSzPts val="2300"/>
              <a:buNone/>
            </a:pPr>
            <a:r>
              <a:rPr lang="en-US" sz="3200" b="1">
                <a:latin typeface="Times New Roman"/>
                <a:ea typeface="Times New Roman"/>
                <a:cs typeface="Times New Roman"/>
                <a:sym typeface="Times New Roman"/>
              </a:rPr>
              <a:t>Model Deployment - </a:t>
            </a:r>
            <a:r>
              <a:rPr lang="en-US" sz="3200" b="1">
                <a:solidFill>
                  <a:schemeClr val="dk1"/>
                </a:solidFill>
                <a:latin typeface="Times New Roman"/>
                <a:ea typeface="Times New Roman"/>
                <a:cs typeface="Times New Roman"/>
                <a:sym typeface="Times New Roman"/>
              </a:rPr>
              <a:t>Strategy</a:t>
            </a:r>
            <a:endParaRPr sz="4700">
              <a:solidFill>
                <a:schemeClr val="dk1"/>
              </a:solidFill>
            </a:endParaRPr>
          </a:p>
        </p:txBody>
      </p:sp>
      <p:sp>
        <p:nvSpPr>
          <p:cNvPr id="357" name="Google Shape;357;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358" name="Google Shape;358;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359" name="Google Shape;359;p57"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360" name="Google Shape;360;p57"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361" name="Google Shape;361;p57"/>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9A9DA812-8455-1191-0055-C13D983C1A61}"/>
              </a:ext>
            </a:extLst>
          </p:cNvPr>
          <p:cNvSpPr txBox="1"/>
          <p:nvPr/>
        </p:nvSpPr>
        <p:spPr>
          <a:xfrm>
            <a:off x="155575" y="977838"/>
            <a:ext cx="11154681" cy="707886"/>
          </a:xfrm>
          <a:prstGeom prst="rect">
            <a:avLst/>
          </a:prstGeom>
          <a:noFill/>
        </p:spPr>
        <p:txBody>
          <a:bodyPr wrap="square">
            <a:spAutoFit/>
          </a:bodyPr>
          <a:lstStyle/>
          <a:p>
            <a:pPr algn="l" fontAlgn="base"/>
            <a:endParaRPr lang="en-US" sz="2000" dirty="0">
              <a:solidFill>
                <a:srgbClr val="273239"/>
              </a:solidFill>
              <a:latin typeface="+mn-lt"/>
            </a:endParaRPr>
          </a:p>
          <a:p>
            <a:pPr algn="l" fontAlgn="base"/>
            <a:endParaRPr lang="en-US" sz="2000" b="0" i="0" dirty="0">
              <a:solidFill>
                <a:srgbClr val="273239"/>
              </a:solidFill>
              <a:effectLst/>
              <a:latin typeface="+mn-lt"/>
            </a:endParaRPr>
          </a:p>
        </p:txBody>
      </p:sp>
      <p:sp>
        <p:nvSpPr>
          <p:cNvPr id="4" name="TextBox 3">
            <a:extLst>
              <a:ext uri="{FF2B5EF4-FFF2-40B4-BE49-F238E27FC236}">
                <a16:creationId xmlns:a16="http://schemas.microsoft.com/office/drawing/2014/main" id="{A91E1050-0D2E-7C80-7F6B-B8DCD8C79A02}"/>
              </a:ext>
            </a:extLst>
          </p:cNvPr>
          <p:cNvSpPr txBox="1"/>
          <p:nvPr/>
        </p:nvSpPr>
        <p:spPr>
          <a:xfrm>
            <a:off x="185870" y="977838"/>
            <a:ext cx="11266989" cy="4093428"/>
          </a:xfrm>
          <a:prstGeom prst="rect">
            <a:avLst/>
          </a:prstGeom>
          <a:noFill/>
        </p:spPr>
        <p:txBody>
          <a:bodyPr wrap="square">
            <a:spAutoFit/>
          </a:bodyPr>
          <a:lstStyle/>
          <a:p>
            <a:pPr algn="l" fontAlgn="base"/>
            <a:r>
              <a:rPr lang="en-US" sz="2000" i="0" dirty="0">
                <a:solidFill>
                  <a:schemeClr val="tx1"/>
                </a:solidFill>
                <a:effectLst/>
                <a:latin typeface="+mn-lt"/>
              </a:rPr>
              <a:t>Flask is a Python-based micro framework used for developing small-scale websites. Flask is very easy to make Restful APIs using python. As of now, we have developed a model i.e model.pkl, which can predict a class of the data based on various attributes of the data. </a:t>
            </a:r>
          </a:p>
          <a:p>
            <a:pPr algn="l" fontAlgn="base"/>
            <a:endParaRPr lang="en-US" sz="2000" i="0" dirty="0">
              <a:solidFill>
                <a:schemeClr val="tx1"/>
              </a:solidFill>
              <a:effectLst/>
              <a:latin typeface="+mn-lt"/>
            </a:endParaRPr>
          </a:p>
          <a:p>
            <a:pPr algn="l" fontAlgn="base"/>
            <a:r>
              <a:rPr lang="en-US" sz="2000" i="0" dirty="0">
                <a:solidFill>
                  <a:schemeClr val="tx1"/>
                </a:solidFill>
                <a:effectLst/>
                <a:latin typeface="+mn-lt"/>
              </a:rPr>
              <a:t>Now we will design a web application where the user will input all the attribute values and the data will be given to the model, based on the training given to the model, the model will predict </a:t>
            </a:r>
            <a:r>
              <a:rPr lang="en-US" sz="2000" dirty="0">
                <a:solidFill>
                  <a:schemeClr val="tx1"/>
                </a:solidFill>
                <a:latin typeface="+mn-lt"/>
              </a:rPr>
              <a:t>the drug group based on inputs like Age, Gender, Season and condition of patients.</a:t>
            </a:r>
          </a:p>
          <a:p>
            <a:pPr algn="l" fontAlgn="base"/>
            <a:endParaRPr lang="en-US" sz="2000" dirty="0">
              <a:solidFill>
                <a:srgbClr val="273239"/>
              </a:solidFill>
              <a:latin typeface="+mn-lt"/>
            </a:endParaRPr>
          </a:p>
          <a:p>
            <a:pPr algn="just" fontAlgn="base"/>
            <a:r>
              <a:rPr lang="en-US" sz="2000" b="0" i="0" dirty="0">
                <a:solidFill>
                  <a:schemeClr val="tx1"/>
                </a:solidFill>
                <a:effectLst/>
                <a:latin typeface="+mn-lt"/>
              </a:rPr>
              <a:t>Create script.py file in the project folder and copy the following code.</a:t>
            </a:r>
            <a:br>
              <a:rPr lang="en-US" sz="2000" b="0" i="0" dirty="0">
                <a:solidFill>
                  <a:schemeClr val="tx1"/>
                </a:solidFill>
                <a:effectLst/>
                <a:latin typeface="+mn-lt"/>
              </a:rPr>
            </a:br>
            <a:r>
              <a:rPr lang="en-US" sz="2000" b="0" i="0" dirty="0">
                <a:solidFill>
                  <a:schemeClr val="tx1"/>
                </a:solidFill>
                <a:effectLst/>
                <a:latin typeface="+mn-lt"/>
              </a:rPr>
              <a:t>Here we import the libraries, then using app=Flask(__name__) we create an instance of flask. @app.route(‘/’) is used to tell flask what URL should trigger the function index() and in the function index, we use render_template(‘index.html’) to display the script index.html in the browser.</a:t>
            </a:r>
          </a:p>
          <a:p>
            <a:pPr algn="just" fontAlgn="base"/>
            <a:r>
              <a:rPr lang="en-US" sz="2000" b="0" i="0" dirty="0">
                <a:solidFill>
                  <a:schemeClr val="tx1"/>
                </a:solidFill>
                <a:effectLst/>
                <a:latin typeface="+mn-lt"/>
              </a:rPr>
              <a:t>Let’s run the application.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8"/>
          <p:cNvSpPr txBox="1">
            <a:spLocks noGrp="1"/>
          </p:cNvSpPr>
          <p:nvPr>
            <p:ph type="title"/>
          </p:nvPr>
        </p:nvSpPr>
        <p:spPr>
          <a:xfrm>
            <a:off x="124098" y="167664"/>
            <a:ext cx="11702143"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Screen shot of output </a:t>
            </a:r>
            <a:endParaRPr sz="3200" b="1">
              <a:latin typeface="Times New Roman"/>
              <a:ea typeface="Times New Roman"/>
              <a:cs typeface="Times New Roman"/>
              <a:sym typeface="Times New Roman"/>
            </a:endParaRPr>
          </a:p>
        </p:txBody>
      </p:sp>
      <p:pic>
        <p:nvPicPr>
          <p:cNvPr id="368" name="Google Shape;368;p58"/>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4" name="AutoShape 2">
            <a:extLst>
              <a:ext uri="{FF2B5EF4-FFF2-40B4-BE49-F238E27FC236}">
                <a16:creationId xmlns:a16="http://schemas.microsoft.com/office/drawing/2014/main" id="{F1954E9D-F95C-ED0F-0627-1A8ADD57F04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44B79740-143E-685B-A03F-DE72F69687F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F2E45AB4-78B7-6FFF-1B04-54FF8A266168}"/>
              </a:ext>
            </a:extLst>
          </p:cNvPr>
          <p:cNvPicPr>
            <a:picLocks noChangeAspect="1"/>
          </p:cNvPicPr>
          <p:nvPr/>
        </p:nvPicPr>
        <p:blipFill>
          <a:blip r:embed="rId4"/>
          <a:stretch>
            <a:fillRect/>
          </a:stretch>
        </p:blipFill>
        <p:spPr>
          <a:xfrm>
            <a:off x="489857" y="866817"/>
            <a:ext cx="11383276" cy="5202513"/>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8"/>
          <p:cNvSpPr txBox="1">
            <a:spLocks noGrp="1"/>
          </p:cNvSpPr>
          <p:nvPr>
            <p:ph type="title"/>
          </p:nvPr>
        </p:nvSpPr>
        <p:spPr>
          <a:xfrm>
            <a:off x="124098" y="167664"/>
            <a:ext cx="11702143"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Screen shot of output </a:t>
            </a:r>
            <a:endParaRPr sz="3200" b="1">
              <a:latin typeface="Times New Roman"/>
              <a:ea typeface="Times New Roman"/>
              <a:cs typeface="Times New Roman"/>
              <a:sym typeface="Times New Roman"/>
            </a:endParaRPr>
          </a:p>
        </p:txBody>
      </p:sp>
      <p:pic>
        <p:nvPicPr>
          <p:cNvPr id="368" name="Google Shape;368;p58"/>
          <p:cNvPicPr preferRelativeResize="0"/>
          <p:nvPr/>
        </p:nvPicPr>
        <p:blipFill rotWithShape="1">
          <a:blip r:embed="rId3">
            <a:alphaModFix/>
          </a:blip>
          <a:srcRect/>
          <a:stretch/>
        </p:blipFill>
        <p:spPr>
          <a:xfrm>
            <a:off x="9580951" y="5971862"/>
            <a:ext cx="2592012" cy="805375"/>
          </a:xfrm>
          <a:prstGeom prst="rect">
            <a:avLst/>
          </a:prstGeom>
          <a:noFill/>
          <a:ln>
            <a:noFill/>
          </a:ln>
        </p:spPr>
      </p:pic>
      <p:pic>
        <p:nvPicPr>
          <p:cNvPr id="3" name="Picture 2">
            <a:extLst>
              <a:ext uri="{FF2B5EF4-FFF2-40B4-BE49-F238E27FC236}">
                <a16:creationId xmlns:a16="http://schemas.microsoft.com/office/drawing/2014/main" id="{9A06CCDC-CC80-312A-6977-4DD3719B582C}"/>
              </a:ext>
            </a:extLst>
          </p:cNvPr>
          <p:cNvPicPr>
            <a:picLocks noChangeAspect="1"/>
          </p:cNvPicPr>
          <p:nvPr/>
        </p:nvPicPr>
        <p:blipFill rotWithShape="1">
          <a:blip r:embed="rId4"/>
          <a:srcRect t="4464"/>
          <a:stretch/>
        </p:blipFill>
        <p:spPr>
          <a:xfrm>
            <a:off x="489858" y="875699"/>
            <a:ext cx="11683106" cy="5216491"/>
          </a:xfrm>
          <a:prstGeom prst="rect">
            <a:avLst/>
          </a:prstGeom>
        </p:spPr>
      </p:pic>
    </p:spTree>
    <p:extLst>
      <p:ext uri="{BB962C8B-B14F-4D97-AF65-F5344CB8AC3E}">
        <p14:creationId xmlns:p14="http://schemas.microsoft.com/office/powerpoint/2010/main" val="731738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Challenges</a:t>
            </a:r>
            <a:endParaRPr sz="3200" b="1">
              <a:latin typeface="Times New Roman"/>
              <a:ea typeface="Times New Roman"/>
              <a:cs typeface="Times New Roman"/>
              <a:sym typeface="Times New Roman"/>
            </a:endParaRPr>
          </a:p>
        </p:txBody>
      </p:sp>
      <p:pic>
        <p:nvPicPr>
          <p:cNvPr id="395" name="Google Shape;395;p29"/>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4" name="TextBox 3">
            <a:extLst>
              <a:ext uri="{FF2B5EF4-FFF2-40B4-BE49-F238E27FC236}">
                <a16:creationId xmlns:a16="http://schemas.microsoft.com/office/drawing/2014/main" id="{4AE05148-126A-E702-CDB3-14D8B04E710A}"/>
              </a:ext>
            </a:extLst>
          </p:cNvPr>
          <p:cNvSpPr txBox="1"/>
          <p:nvPr/>
        </p:nvSpPr>
        <p:spPr>
          <a:xfrm>
            <a:off x="331469" y="1533924"/>
            <a:ext cx="11487151" cy="3077766"/>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t>We face computational burden because of huge volume of data</a:t>
            </a:r>
          </a:p>
          <a:p>
            <a:endParaRPr lang="en-IN" sz="2000" dirty="0"/>
          </a:p>
          <a:p>
            <a:pPr marL="342900" indent="-342900">
              <a:buFont typeface="Wingdings" panose="05000000000000000000" pitchFamily="2" charset="2"/>
              <a:buChar char="Ø"/>
            </a:pPr>
            <a:r>
              <a:rPr lang="en-IN" sz="2000" dirty="0"/>
              <a:t>We didn’t do the scaling because of duplicates in the input data while splitting into train and test</a:t>
            </a:r>
          </a:p>
          <a:p>
            <a:endParaRPr lang="en-IN" sz="2000" dirty="0"/>
          </a:p>
          <a:p>
            <a:pPr marL="342900" indent="-342900">
              <a:buFont typeface="Wingdings" panose="05000000000000000000" pitchFamily="2" charset="2"/>
              <a:buChar char="Ø"/>
            </a:pPr>
            <a:r>
              <a:rPr lang="en-IN" sz="2000" dirty="0"/>
              <a:t>The reason for this issue is majority of data containing discrete values as inputs. The probability of repeated values in input features are high.</a:t>
            </a:r>
          </a:p>
          <a:p>
            <a:endParaRPr lang="en-IN" sz="2000" dirty="0"/>
          </a:p>
          <a:p>
            <a:pPr marL="342900" indent="-342900">
              <a:buFont typeface="Wingdings" panose="05000000000000000000" pitchFamily="2" charset="2"/>
              <a:buChar char="Ø"/>
            </a:pPr>
            <a:r>
              <a:rPr lang="en-IN" sz="2000" dirty="0"/>
              <a:t>Limited number of parameters used for hyper tuning of most of the models because of large volume of data and time consumption.</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1"/>
          <p:cNvSpPr txBox="1">
            <a:spLocks noGrp="1"/>
          </p:cNvSpPr>
          <p:nvPr>
            <p:ph type="title"/>
          </p:nvPr>
        </p:nvSpPr>
        <p:spPr>
          <a:xfrm>
            <a:off x="155575" y="11657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Future Scopes </a:t>
            </a:r>
            <a:endParaRPr sz="3200" b="1">
              <a:latin typeface="Times New Roman"/>
              <a:ea typeface="Times New Roman"/>
              <a:cs typeface="Times New Roman"/>
              <a:sym typeface="Times New Roman"/>
            </a:endParaRPr>
          </a:p>
        </p:txBody>
      </p:sp>
      <p:sp>
        <p:nvSpPr>
          <p:cNvPr id="402" name="Google Shape;402;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403" name="Google Shape;403;p31"/>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4" name="TextBox 3">
            <a:extLst>
              <a:ext uri="{FF2B5EF4-FFF2-40B4-BE49-F238E27FC236}">
                <a16:creationId xmlns:a16="http://schemas.microsoft.com/office/drawing/2014/main" id="{D2A349B2-7471-08EA-7B18-BFB047A0CAB5}"/>
              </a:ext>
            </a:extLst>
          </p:cNvPr>
          <p:cNvSpPr txBox="1"/>
          <p:nvPr/>
        </p:nvSpPr>
        <p:spPr>
          <a:xfrm>
            <a:off x="307974" y="1004349"/>
            <a:ext cx="11190605" cy="3785652"/>
          </a:xfrm>
          <a:prstGeom prst="rect">
            <a:avLst/>
          </a:prstGeom>
          <a:noFill/>
        </p:spPr>
        <p:txBody>
          <a:bodyPr wrap="square">
            <a:spAutoFit/>
          </a:bodyPr>
          <a:lstStyle/>
          <a:p>
            <a:pPr marL="342900" indent="-342900">
              <a:buFont typeface="Wingdings" panose="05000000000000000000" pitchFamily="2" charset="2"/>
              <a:buChar char="Ø"/>
            </a:pPr>
            <a:r>
              <a:rPr lang="en-US" sz="2000" dirty="0"/>
              <a:t>The data is analyzed through CRISP-DM methodology with the aim to build a dynamic price prediction model that predicts optimal prices that can balance both margins as well as conversion rates. </a:t>
            </a:r>
          </a:p>
          <a:p>
            <a:endParaRPr lang="en-US" sz="2000" dirty="0"/>
          </a:p>
          <a:p>
            <a:pPr marL="342900" indent="-342900">
              <a:buFont typeface="Wingdings" panose="05000000000000000000" pitchFamily="2" charset="2"/>
              <a:buChar char="Ø"/>
            </a:pPr>
            <a:r>
              <a:rPr lang="en-US" sz="2000" dirty="0"/>
              <a:t>As there are millions of taxi trips recorded every year, implementing this project in a big data platform and integrating with customer records is the scope of future study. </a:t>
            </a:r>
          </a:p>
          <a:p>
            <a:endParaRPr lang="en-US" sz="2000" dirty="0"/>
          </a:p>
          <a:p>
            <a:pPr marL="342900" indent="-342900">
              <a:buFont typeface="Wingdings" panose="05000000000000000000" pitchFamily="2" charset="2"/>
              <a:buChar char="Ø"/>
            </a:pPr>
            <a:r>
              <a:rPr lang="en-US" sz="2000" dirty="0"/>
              <a:t>Also, some customers cancel the bookings, therefore the study can further be extended in predicting the taxi booking confirmation or rejection from a customer after generating the dynamic price for the taxi trips. </a:t>
            </a:r>
          </a:p>
          <a:p>
            <a:endParaRPr lang="en-US" sz="2000" dirty="0"/>
          </a:p>
          <a:p>
            <a:pPr marL="342900" indent="-342900">
              <a:buFont typeface="Wingdings" panose="05000000000000000000" pitchFamily="2" charset="2"/>
              <a:buChar char="Ø"/>
            </a:pPr>
            <a:r>
              <a:rPr lang="en-US" sz="2000" dirty="0"/>
              <a:t>Creating responsive websites for all devices.</a:t>
            </a:r>
            <a:endParaRPr lang="en-IN" sz="2000" dirty="0"/>
          </a:p>
        </p:txBody>
      </p:sp>
    </p:spTree>
    <p:extLst>
      <p:ext uri="{BB962C8B-B14F-4D97-AF65-F5344CB8AC3E}">
        <p14:creationId xmlns:p14="http://schemas.microsoft.com/office/powerpoint/2010/main" val="2498034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3"/>
          <p:cNvSpPr txBox="1">
            <a:spLocks noGrp="1"/>
          </p:cNvSpPr>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Queries ?  </a:t>
            </a:r>
            <a:endParaRPr sz="3200" b="1">
              <a:latin typeface="Times New Roman"/>
              <a:ea typeface="Times New Roman"/>
              <a:cs typeface="Times New Roman"/>
              <a:sym typeface="Times New Roman"/>
            </a:endParaRPr>
          </a:p>
        </p:txBody>
      </p:sp>
      <p:pic>
        <p:nvPicPr>
          <p:cNvPr id="410" name="Google Shape;410;p33"/>
          <p:cNvPicPr preferRelativeResize="0"/>
          <p:nvPr/>
        </p:nvPicPr>
        <p:blipFill rotWithShape="1">
          <a:blip r:embed="rId3">
            <a:alphaModFix/>
          </a:blip>
          <a:srcRect/>
          <a:stretch/>
        </p:blipFill>
        <p:spPr>
          <a:xfrm>
            <a:off x="2486998" y="1168646"/>
            <a:ext cx="7218003" cy="4520707"/>
          </a:xfrm>
          <a:prstGeom prst="rect">
            <a:avLst/>
          </a:prstGeom>
          <a:noFill/>
          <a:ln>
            <a:noFill/>
          </a:ln>
        </p:spPr>
      </p:pic>
      <p:pic>
        <p:nvPicPr>
          <p:cNvPr id="411" name="Google Shape;411;p33"/>
          <p:cNvPicPr preferRelativeResize="0"/>
          <p:nvPr/>
        </p:nvPicPr>
        <p:blipFill rotWithShape="1">
          <a:blip r:embed="rId4">
            <a:alphaModFix/>
          </a:blip>
          <a:srcRect/>
          <a:stretch/>
        </p:blipFill>
        <p:spPr>
          <a:xfrm>
            <a:off x="9580951" y="5971862"/>
            <a:ext cx="2592012" cy="8053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60"/>
          <p:cNvPicPr preferRelativeResize="0"/>
          <p:nvPr/>
        </p:nvPicPr>
        <p:blipFill rotWithShape="1">
          <a:blip r:embed="rId3">
            <a:alphaModFix/>
          </a:blip>
          <a:srcRect/>
          <a:stretch/>
        </p:blipFill>
        <p:spPr>
          <a:xfrm>
            <a:off x="9915533" y="6151969"/>
            <a:ext cx="2276467" cy="706033"/>
          </a:xfrm>
          <a:prstGeom prst="rect">
            <a:avLst/>
          </a:prstGeom>
          <a:noFill/>
          <a:ln>
            <a:noFill/>
          </a:ln>
        </p:spPr>
      </p:pic>
      <p:cxnSp>
        <p:nvCxnSpPr>
          <p:cNvPr id="417" name="Google Shape;417;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18" name="Google Shape;418;p60" descr="Attitudes 2 Animal Cognition Survey – The Anthrozoologist"/>
          <p:cNvPicPr preferRelativeResize="0"/>
          <p:nvPr/>
        </p:nvPicPr>
        <p:blipFill rotWithShape="1">
          <a:blip r:embed="rId4">
            <a:alphaModFix/>
          </a:blip>
          <a:srcRect/>
          <a:stretch/>
        </p:blipFill>
        <p:spPr>
          <a:xfrm>
            <a:off x="3110415" y="272435"/>
            <a:ext cx="5971172" cy="59711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gf3a8d4be09_2_180"/>
          <p:cNvSpPr txBox="1">
            <a:spLocks noGrp="1"/>
          </p:cNvSpPr>
          <p:nvPr>
            <p:ph type="title"/>
          </p:nvPr>
        </p:nvSpPr>
        <p:spPr>
          <a:xfrm>
            <a:off x="163285" y="172012"/>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47" name="Google Shape;147;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pic>
        <p:nvPicPr>
          <p:cNvPr id="148" name="Google Shape;148;gf3a8d4be09_2_180"/>
          <p:cNvPicPr preferRelativeResize="0"/>
          <p:nvPr/>
        </p:nvPicPr>
        <p:blipFill rotWithShape="1">
          <a:blip r:embed="rId3">
            <a:alphaModFix/>
          </a:blip>
          <a:srcRect/>
          <a:stretch/>
        </p:blipFill>
        <p:spPr>
          <a:xfrm>
            <a:off x="9599989" y="6038978"/>
            <a:ext cx="2592012" cy="805375"/>
          </a:xfrm>
          <a:prstGeom prst="rect">
            <a:avLst/>
          </a:prstGeom>
          <a:noFill/>
          <a:ln>
            <a:noFill/>
          </a:ln>
        </p:spPr>
      </p:pic>
      <p:graphicFrame>
        <p:nvGraphicFramePr>
          <p:cNvPr id="5" name="Table 5">
            <a:extLst>
              <a:ext uri="{FF2B5EF4-FFF2-40B4-BE49-F238E27FC236}">
                <a16:creationId xmlns:a16="http://schemas.microsoft.com/office/drawing/2014/main" id="{C2A2AD14-9F7E-4D76-5298-97A9006D454E}"/>
              </a:ext>
            </a:extLst>
          </p:cNvPr>
          <p:cNvGraphicFramePr>
            <a:graphicFrameLocks noGrp="1"/>
          </p:cNvGraphicFramePr>
          <p:nvPr>
            <p:extLst>
              <p:ext uri="{D42A27DB-BD31-4B8C-83A1-F6EECF244321}">
                <p14:modId xmlns:p14="http://schemas.microsoft.com/office/powerpoint/2010/main" val="3324270863"/>
              </p:ext>
            </p:extLst>
          </p:nvPr>
        </p:nvGraphicFramePr>
        <p:xfrm>
          <a:off x="163285" y="1033899"/>
          <a:ext cx="5054600" cy="5316108"/>
        </p:xfrm>
        <a:graphic>
          <a:graphicData uri="http://schemas.openxmlformats.org/drawingml/2006/table">
            <a:tbl>
              <a:tblPr firstRow="1" bandRow="1">
                <a:tableStyleId>{93296810-A885-4BE3-A3E7-6D5BEEA58F35}</a:tableStyleId>
              </a:tblPr>
              <a:tblGrid>
                <a:gridCol w="5054600">
                  <a:extLst>
                    <a:ext uri="{9D8B030D-6E8A-4147-A177-3AD203B41FA5}">
                      <a16:colId xmlns:a16="http://schemas.microsoft.com/office/drawing/2014/main" val="996590665"/>
                    </a:ext>
                  </a:extLst>
                </a:gridCol>
              </a:tblGrid>
              <a:tr h="443009">
                <a:tc>
                  <a:txBody>
                    <a:bodyPr/>
                    <a:lstStyle/>
                    <a:p>
                      <a:r>
                        <a:rPr lang="en-IN" sz="2000" dirty="0"/>
                        <a:t>Contents</a:t>
                      </a:r>
                    </a:p>
                  </a:txBody>
                  <a:tcPr/>
                </a:tc>
                <a:extLst>
                  <a:ext uri="{0D108BD9-81ED-4DB2-BD59-A6C34878D82A}">
                    <a16:rowId xmlns:a16="http://schemas.microsoft.com/office/drawing/2014/main" val="3639505034"/>
                  </a:ext>
                </a:extLst>
              </a:tr>
              <a:tr h="443009">
                <a:tc>
                  <a:txBody>
                    <a:bodyPr/>
                    <a:lstStyle/>
                    <a:p>
                      <a:r>
                        <a:rPr lang="en-IN" sz="2000" dirty="0"/>
                        <a:t>EDA Description</a:t>
                      </a:r>
                    </a:p>
                  </a:txBody>
                  <a:tcPr/>
                </a:tc>
                <a:extLst>
                  <a:ext uri="{0D108BD9-81ED-4DB2-BD59-A6C34878D82A}">
                    <a16:rowId xmlns:a16="http://schemas.microsoft.com/office/drawing/2014/main" val="1314081848"/>
                  </a:ext>
                </a:extLst>
              </a:tr>
              <a:tr h="443009">
                <a:tc>
                  <a:txBody>
                    <a:bodyPr/>
                    <a:lstStyle/>
                    <a:p>
                      <a:r>
                        <a:rPr lang="en-IN" sz="2000" dirty="0"/>
                        <a:t>Missing Values Observation</a:t>
                      </a:r>
                    </a:p>
                  </a:txBody>
                  <a:tcPr/>
                </a:tc>
                <a:extLst>
                  <a:ext uri="{0D108BD9-81ED-4DB2-BD59-A6C34878D82A}">
                    <a16:rowId xmlns:a16="http://schemas.microsoft.com/office/drawing/2014/main" val="2603881578"/>
                  </a:ext>
                </a:extLst>
              </a:tr>
              <a:tr h="443009">
                <a:tc>
                  <a:txBody>
                    <a:bodyPr/>
                    <a:lstStyle/>
                    <a:p>
                      <a:r>
                        <a:rPr lang="en-IN" sz="2000" dirty="0"/>
                        <a:t>Data Visualization</a:t>
                      </a:r>
                    </a:p>
                  </a:txBody>
                  <a:tcPr/>
                </a:tc>
                <a:extLst>
                  <a:ext uri="{0D108BD9-81ED-4DB2-BD59-A6C34878D82A}">
                    <a16:rowId xmlns:a16="http://schemas.microsoft.com/office/drawing/2014/main" val="1537629300"/>
                  </a:ext>
                </a:extLst>
              </a:tr>
              <a:tr h="443009">
                <a:tc>
                  <a:txBody>
                    <a:bodyPr/>
                    <a:lstStyle/>
                    <a:p>
                      <a:r>
                        <a:rPr lang="en-IN" sz="2000" dirty="0"/>
                        <a:t>Model Building</a:t>
                      </a:r>
                    </a:p>
                  </a:txBody>
                  <a:tcPr/>
                </a:tc>
                <a:extLst>
                  <a:ext uri="{0D108BD9-81ED-4DB2-BD59-A6C34878D82A}">
                    <a16:rowId xmlns:a16="http://schemas.microsoft.com/office/drawing/2014/main" val="1520012485"/>
                  </a:ext>
                </a:extLst>
              </a:tr>
              <a:tr h="443009">
                <a:tc>
                  <a:txBody>
                    <a:bodyPr/>
                    <a:lstStyle/>
                    <a:p>
                      <a:r>
                        <a:rPr lang="en-IN" sz="2000" dirty="0"/>
                        <a:t>Model Accuracy Comparison</a:t>
                      </a:r>
                    </a:p>
                  </a:txBody>
                  <a:tcPr/>
                </a:tc>
                <a:extLst>
                  <a:ext uri="{0D108BD9-81ED-4DB2-BD59-A6C34878D82A}">
                    <a16:rowId xmlns:a16="http://schemas.microsoft.com/office/drawing/2014/main" val="1959196647"/>
                  </a:ext>
                </a:extLst>
              </a:tr>
              <a:tr h="443009">
                <a:tc>
                  <a:txBody>
                    <a:bodyPr/>
                    <a:lstStyle/>
                    <a:p>
                      <a:r>
                        <a:rPr lang="en-IN" sz="2000" dirty="0"/>
                        <a:t>Best Model</a:t>
                      </a:r>
                    </a:p>
                  </a:txBody>
                  <a:tcPr/>
                </a:tc>
                <a:extLst>
                  <a:ext uri="{0D108BD9-81ED-4DB2-BD59-A6C34878D82A}">
                    <a16:rowId xmlns:a16="http://schemas.microsoft.com/office/drawing/2014/main" val="1010777773"/>
                  </a:ext>
                </a:extLst>
              </a:tr>
              <a:tr h="443009">
                <a:tc>
                  <a:txBody>
                    <a:bodyPr/>
                    <a:lstStyle/>
                    <a:p>
                      <a:r>
                        <a:rPr lang="en-IN" sz="2000" dirty="0"/>
                        <a:t>Model Deployment - Strategy</a:t>
                      </a:r>
                    </a:p>
                  </a:txBody>
                  <a:tcPr/>
                </a:tc>
                <a:extLst>
                  <a:ext uri="{0D108BD9-81ED-4DB2-BD59-A6C34878D82A}">
                    <a16:rowId xmlns:a16="http://schemas.microsoft.com/office/drawing/2014/main" val="45345505"/>
                  </a:ext>
                </a:extLst>
              </a:tr>
              <a:tr h="443009">
                <a:tc>
                  <a:txBody>
                    <a:bodyPr/>
                    <a:lstStyle/>
                    <a:p>
                      <a:r>
                        <a:rPr lang="en-IN" sz="2000" dirty="0"/>
                        <a:t>Screenshot of Output</a:t>
                      </a:r>
                    </a:p>
                  </a:txBody>
                  <a:tcPr/>
                </a:tc>
                <a:extLst>
                  <a:ext uri="{0D108BD9-81ED-4DB2-BD59-A6C34878D82A}">
                    <a16:rowId xmlns:a16="http://schemas.microsoft.com/office/drawing/2014/main" val="598665621"/>
                  </a:ext>
                </a:extLst>
              </a:tr>
              <a:tr h="443009">
                <a:tc>
                  <a:txBody>
                    <a:bodyPr/>
                    <a:lstStyle/>
                    <a:p>
                      <a:r>
                        <a:rPr lang="en-IN" sz="2000" dirty="0"/>
                        <a:t>Video of Output</a:t>
                      </a:r>
                    </a:p>
                  </a:txBody>
                  <a:tcPr/>
                </a:tc>
                <a:extLst>
                  <a:ext uri="{0D108BD9-81ED-4DB2-BD59-A6C34878D82A}">
                    <a16:rowId xmlns:a16="http://schemas.microsoft.com/office/drawing/2014/main" val="1685693058"/>
                  </a:ext>
                </a:extLst>
              </a:tr>
              <a:tr h="443009">
                <a:tc>
                  <a:txBody>
                    <a:bodyPr/>
                    <a:lstStyle/>
                    <a:p>
                      <a:r>
                        <a:rPr lang="en-IN" sz="2000" dirty="0"/>
                        <a:t>Challenges</a:t>
                      </a:r>
                    </a:p>
                  </a:txBody>
                  <a:tcPr/>
                </a:tc>
                <a:extLst>
                  <a:ext uri="{0D108BD9-81ED-4DB2-BD59-A6C34878D82A}">
                    <a16:rowId xmlns:a16="http://schemas.microsoft.com/office/drawing/2014/main" val="375033922"/>
                  </a:ext>
                </a:extLst>
              </a:tr>
              <a:tr h="443009">
                <a:tc>
                  <a:txBody>
                    <a:bodyPr/>
                    <a:lstStyle/>
                    <a:p>
                      <a:r>
                        <a:rPr lang="en-IN" sz="2000" dirty="0"/>
                        <a:t>Future Scopes</a:t>
                      </a:r>
                    </a:p>
                  </a:txBody>
                  <a:tcPr/>
                </a:tc>
                <a:extLst>
                  <a:ext uri="{0D108BD9-81ED-4DB2-BD59-A6C34878D82A}">
                    <a16:rowId xmlns:a16="http://schemas.microsoft.com/office/drawing/2014/main" val="3711522344"/>
                  </a:ext>
                </a:extLst>
              </a:tr>
            </a:tbl>
          </a:graphicData>
        </a:graphic>
      </p:graphicFrame>
    </p:spTree>
    <p:extLst>
      <p:ext uri="{BB962C8B-B14F-4D97-AF65-F5344CB8AC3E}">
        <p14:creationId xmlns:p14="http://schemas.microsoft.com/office/powerpoint/2010/main" val="41985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154" name="Google Shape;154;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pic>
        <p:nvPicPr>
          <p:cNvPr id="155" name="Google Shape;155;gf3a8d4be09_2_9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E3A0945A-0864-D741-23F9-201C721EAD8E}"/>
              </a:ext>
            </a:extLst>
          </p:cNvPr>
          <p:cNvSpPr txBox="1"/>
          <p:nvPr/>
        </p:nvSpPr>
        <p:spPr>
          <a:xfrm>
            <a:off x="228600" y="1135168"/>
            <a:ext cx="11190514" cy="2246769"/>
          </a:xfrm>
          <a:prstGeom prst="rect">
            <a:avLst/>
          </a:prstGeom>
          <a:noFill/>
        </p:spPr>
        <p:txBody>
          <a:bodyPr wrap="square">
            <a:spAutoFit/>
          </a:bodyPr>
          <a:lstStyle/>
          <a:p>
            <a:pPr marL="285750" indent="-285750">
              <a:buFont typeface="Wingdings" panose="05000000000000000000" pitchFamily="2" charset="2"/>
              <a:buChar char="Ø"/>
            </a:pPr>
            <a:r>
              <a:rPr lang="en-US" sz="2000" b="0" i="0" u="none" strike="noStrike" dirty="0">
                <a:solidFill>
                  <a:srgbClr val="000000"/>
                </a:solidFill>
                <a:effectLst/>
                <a:latin typeface="+mn-lt"/>
              </a:rPr>
              <a:t>Design and develop a system that makes intelligent taxi fare decisions. The organization, driver partners, and passengers should benefit from this system's capacity to predict the right taxi fee in response to shifting driving conditions.</a:t>
            </a:r>
          </a:p>
          <a:p>
            <a:endParaRPr lang="en-US" sz="2000" b="0" i="0" u="none" strike="noStrike" dirty="0">
              <a:solidFill>
                <a:srgbClr val="000000"/>
              </a:solidFill>
              <a:effectLst/>
              <a:latin typeface="+mn-lt"/>
            </a:endParaRPr>
          </a:p>
          <a:p>
            <a:pPr marL="342900" indent="-342900">
              <a:buFont typeface="Wingdings" panose="05000000000000000000" pitchFamily="2" charset="2"/>
              <a:buChar char="Ø"/>
            </a:pPr>
            <a:r>
              <a:rPr lang="en-US" sz="2000" dirty="0">
                <a:latin typeface="+mn-lt"/>
              </a:rPr>
              <a:t>The scope involves Data collection, Data preprocessing, EDA, supervised models, Deployment and maintenance and monitoring</a:t>
            </a:r>
            <a:r>
              <a:rPr lang="en-US" sz="2000" b="0" i="0" u="none" strike="noStrike" dirty="0">
                <a:solidFill>
                  <a:srgbClr val="000000"/>
                </a:solidFill>
                <a:effectLst/>
                <a:latin typeface="+mn-lt"/>
              </a:rPr>
              <a:t>.</a:t>
            </a:r>
            <a:endParaRPr lang="en-IN" sz="2000" dirty="0">
              <a:latin typeface="+mn-lt"/>
            </a:endParaRPr>
          </a:p>
          <a:p>
            <a:endParaRPr lang="en-IN" sz="20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Problem</a:t>
            </a:r>
            <a:endParaRPr sz="3200" b="1">
              <a:latin typeface="Times New Roman"/>
              <a:ea typeface="Times New Roman"/>
              <a:cs typeface="Times New Roman"/>
              <a:sym typeface="Times New Roman"/>
            </a:endParaRPr>
          </a:p>
        </p:txBody>
      </p:sp>
      <p:sp>
        <p:nvSpPr>
          <p:cNvPr id="161" name="Google Shape;161;p12"/>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p>
            <a:pPr marL="571469" lvl="0" indent="-457200" algn="l" rtl="0">
              <a:lnSpc>
                <a:spcPct val="90000"/>
              </a:lnSpc>
              <a:spcBef>
                <a:spcPts val="1000"/>
              </a:spcBef>
              <a:spcAft>
                <a:spcPts val="0"/>
              </a:spcAft>
              <a:buClr>
                <a:schemeClr val="dk1"/>
              </a:buClr>
              <a:buSzPts val="1800"/>
              <a:buFont typeface="Wingdings" panose="05000000000000000000" pitchFamily="2" charset="2"/>
              <a:buChar char="Ø"/>
            </a:pPr>
            <a:r>
              <a:rPr lang="en-US" sz="2000" dirty="0">
                <a:solidFill>
                  <a:srgbClr val="000000"/>
                </a:solidFill>
                <a:latin typeface="+mn-lt"/>
              </a:rPr>
              <a:t>A transportation (taxi) company has approached your team to design and create a system that intelligently decides on the taxi fare.</a:t>
            </a:r>
          </a:p>
          <a:p>
            <a:pPr marL="571469" lvl="0" indent="-457200" algn="l" rtl="0">
              <a:lnSpc>
                <a:spcPct val="90000"/>
              </a:lnSpc>
              <a:spcBef>
                <a:spcPts val="1000"/>
              </a:spcBef>
              <a:spcAft>
                <a:spcPts val="0"/>
              </a:spcAft>
              <a:buClr>
                <a:schemeClr val="dk1"/>
              </a:buClr>
              <a:buSzPts val="1800"/>
              <a:buFont typeface="Wingdings" panose="05000000000000000000" pitchFamily="2" charset="2"/>
              <a:buChar char="Ø"/>
            </a:pPr>
            <a:r>
              <a:rPr lang="en-US" sz="2000" b="0" i="0" dirty="0">
                <a:solidFill>
                  <a:srgbClr val="000000"/>
                </a:solidFill>
                <a:effectLst/>
                <a:latin typeface="+mn-lt"/>
              </a:rPr>
              <a:t>This system sh</a:t>
            </a:r>
            <a:r>
              <a:rPr lang="en-US" sz="2000" dirty="0">
                <a:solidFill>
                  <a:srgbClr val="000000"/>
                </a:solidFill>
                <a:latin typeface="+mn-lt"/>
              </a:rPr>
              <a:t>ould help the company, driver partners and customers by predicting the appropriate taxi fare depending on changing driving conditions.</a:t>
            </a:r>
            <a:endParaRPr lang="en-US" sz="2000" b="0" i="0" dirty="0">
              <a:solidFill>
                <a:srgbClr val="000000"/>
              </a:solidFill>
              <a:effectLst/>
              <a:latin typeface="+mn-lt"/>
            </a:endParaRPr>
          </a:p>
        </p:txBody>
      </p:sp>
      <p:pic>
        <p:nvPicPr>
          <p:cNvPr id="162" name="Google Shape;162;p12"/>
          <p:cNvPicPr preferRelativeResize="0"/>
          <p:nvPr/>
        </p:nvPicPr>
        <p:blipFill rotWithShape="1">
          <a:blip r:embed="rId3">
            <a:alphaModFix/>
          </a:blip>
          <a:srcRect/>
          <a:stretch/>
        </p:blipFill>
        <p:spPr>
          <a:xfrm>
            <a:off x="9580951" y="6053750"/>
            <a:ext cx="2592012" cy="805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7"/>
          <p:cNvSpPr txBox="1">
            <a:spLocks noGrp="1"/>
          </p:cNvSpPr>
          <p:nvPr>
            <p:ph type="title"/>
          </p:nvPr>
        </p:nvSpPr>
        <p:spPr>
          <a:xfrm>
            <a:off x="839788"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IN" sz="3200" b="1" dirty="0">
                <a:latin typeface="Times New Roman"/>
                <a:ea typeface="Times New Roman"/>
                <a:cs typeface="Times New Roman"/>
                <a:sym typeface="Times New Roman"/>
              </a:rPr>
              <a:t>Objectives and Constraints</a:t>
            </a:r>
            <a:endParaRPr sz="3200" b="1" dirty="0">
              <a:latin typeface="Times New Roman"/>
              <a:ea typeface="Times New Roman"/>
              <a:cs typeface="Times New Roman"/>
              <a:sym typeface="Times New Roman"/>
            </a:endParaRPr>
          </a:p>
        </p:txBody>
      </p:sp>
      <p:sp>
        <p:nvSpPr>
          <p:cNvPr id="168" name="Google Shape;168;p7"/>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2400" b="1">
                <a:latin typeface="Times New Roman"/>
                <a:ea typeface="Times New Roman"/>
                <a:cs typeface="Times New Roman"/>
                <a:sym typeface="Times New Roman"/>
              </a:rPr>
              <a:t>Objective</a:t>
            </a:r>
            <a:endParaRPr/>
          </a:p>
        </p:txBody>
      </p:sp>
      <p:sp>
        <p:nvSpPr>
          <p:cNvPr id="169" name="Google Shape;169;p7"/>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p>
            <a:pPr marL="400019" lvl="0" indent="-285750" algn="l" rtl="0">
              <a:lnSpc>
                <a:spcPct val="90000"/>
              </a:lnSpc>
              <a:spcBef>
                <a:spcPts val="1000"/>
              </a:spcBef>
              <a:spcAft>
                <a:spcPts val="0"/>
              </a:spcAft>
              <a:buClr>
                <a:schemeClr val="dk1"/>
              </a:buClr>
              <a:buSzPts val="1800"/>
              <a:buFont typeface="Wingdings" panose="05000000000000000000" pitchFamily="2" charset="2"/>
              <a:buChar char="Ø"/>
            </a:pPr>
            <a:r>
              <a:rPr lang="en-US" sz="1800" dirty="0">
                <a:solidFill>
                  <a:schemeClr val="tx1"/>
                </a:solidFill>
                <a:latin typeface="Proxima Nova"/>
                <a:ea typeface="Proxima Nova"/>
                <a:cs typeface="Proxima Nova"/>
                <a:sym typeface="Proxima Nova"/>
              </a:rPr>
              <a:t>Maximize strategy for dynamic pricing </a:t>
            </a:r>
            <a:endParaRPr lang="en-US" sz="1800" b="0" i="0" u="none" strike="noStrike" dirty="0">
              <a:solidFill>
                <a:schemeClr val="tx1"/>
              </a:solidFill>
              <a:latin typeface="Proxima Nova"/>
              <a:ea typeface="Proxima Nova"/>
              <a:cs typeface="Proxima Nova"/>
              <a:sym typeface="Proxima Nova"/>
            </a:endParaRPr>
          </a:p>
          <a:p>
            <a:pPr marL="400019" lvl="0" indent="-285750" algn="l" rtl="0">
              <a:lnSpc>
                <a:spcPct val="90000"/>
              </a:lnSpc>
              <a:spcBef>
                <a:spcPts val="1000"/>
              </a:spcBef>
              <a:spcAft>
                <a:spcPts val="0"/>
              </a:spcAft>
              <a:buClr>
                <a:schemeClr val="dk1"/>
              </a:buClr>
              <a:buSzPts val="1800"/>
              <a:buFont typeface="Wingdings" panose="05000000000000000000" pitchFamily="2" charset="2"/>
              <a:buChar char="Ø"/>
            </a:pPr>
            <a:r>
              <a:rPr lang="en-US" sz="1800" dirty="0">
                <a:solidFill>
                  <a:schemeClr val="tx1"/>
                </a:solidFill>
                <a:latin typeface="Proxima Nova"/>
                <a:sym typeface="Proxima Nova"/>
              </a:rPr>
              <a:t>Maximize profits</a:t>
            </a:r>
          </a:p>
          <a:p>
            <a:pPr marL="400019" lvl="0" indent="-285750" algn="l" rtl="0">
              <a:lnSpc>
                <a:spcPct val="90000"/>
              </a:lnSpc>
              <a:spcBef>
                <a:spcPts val="1000"/>
              </a:spcBef>
              <a:spcAft>
                <a:spcPts val="0"/>
              </a:spcAft>
              <a:buClr>
                <a:schemeClr val="dk1"/>
              </a:buClr>
              <a:buSzPts val="1800"/>
              <a:buFont typeface="Wingdings" panose="05000000000000000000" pitchFamily="2" charset="2"/>
              <a:buChar char="Ø"/>
            </a:pPr>
            <a:r>
              <a:rPr lang="en-US" sz="1800" dirty="0">
                <a:solidFill>
                  <a:schemeClr val="tx1"/>
                </a:solidFill>
                <a:latin typeface="Proxima Nova"/>
                <a:sym typeface="Proxima Nova"/>
              </a:rPr>
              <a:t>Maximize accuracy</a:t>
            </a:r>
            <a:endParaRPr dirty="0">
              <a:solidFill>
                <a:schemeClr val="tx1"/>
              </a:solidFill>
            </a:endParaRPr>
          </a:p>
        </p:txBody>
      </p:sp>
      <p:sp>
        <p:nvSpPr>
          <p:cNvPr id="170" name="Google Shape;170;p7"/>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dirty="0"/>
              <a:t>Constraints</a:t>
            </a:r>
            <a:endParaRPr dirty="0"/>
          </a:p>
        </p:txBody>
      </p:sp>
      <p:sp>
        <p:nvSpPr>
          <p:cNvPr id="171" name="Google Shape;171;p7"/>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p>
            <a:pPr marL="400019" lvl="0" indent="-285750" algn="l" rtl="0">
              <a:lnSpc>
                <a:spcPct val="90000"/>
              </a:lnSpc>
              <a:spcBef>
                <a:spcPts val="1000"/>
              </a:spcBef>
              <a:spcAft>
                <a:spcPts val="0"/>
              </a:spcAft>
              <a:buClr>
                <a:schemeClr val="dk1"/>
              </a:buClr>
              <a:buSzPts val="1800"/>
              <a:buFont typeface="Wingdings" panose="05000000000000000000" pitchFamily="2" charset="2"/>
              <a:buChar char="Ø"/>
            </a:pPr>
            <a:r>
              <a:rPr lang="en-IN" sz="1800" dirty="0">
                <a:solidFill>
                  <a:schemeClr val="tx1"/>
                </a:solidFill>
                <a:effectLst/>
                <a:latin typeface="Calibri" panose="020F0502020204030204" pitchFamily="34" charset="0"/>
                <a:ea typeface="Calibri" panose="020F0502020204030204" pitchFamily="34" charset="0"/>
              </a:rPr>
              <a:t>Minimize Customer churn</a:t>
            </a:r>
            <a:endParaRPr lang="en-US" sz="1800" dirty="0">
              <a:solidFill>
                <a:schemeClr val="tx1"/>
              </a:solidFill>
              <a:latin typeface="Proxima Nova"/>
              <a:ea typeface="Calibri" panose="020F0502020204030204" pitchFamily="34" charset="0"/>
              <a:sym typeface="Proxima Nova"/>
            </a:endParaRPr>
          </a:p>
          <a:p>
            <a:pPr marL="400019" lvl="0" indent="-285750" algn="l" rtl="0">
              <a:lnSpc>
                <a:spcPct val="90000"/>
              </a:lnSpc>
              <a:spcBef>
                <a:spcPts val="1000"/>
              </a:spcBef>
              <a:spcAft>
                <a:spcPts val="0"/>
              </a:spcAft>
              <a:buClr>
                <a:schemeClr val="dk1"/>
              </a:buClr>
              <a:buSzPts val="1800"/>
              <a:buFont typeface="Wingdings" panose="05000000000000000000" pitchFamily="2" charset="2"/>
              <a:buChar char="Ø"/>
            </a:pPr>
            <a:r>
              <a:rPr lang="en-IN" sz="1800" dirty="0">
                <a:solidFill>
                  <a:schemeClr val="tx1"/>
                </a:solidFill>
                <a:effectLst/>
                <a:latin typeface="Calibri" panose="020F0502020204030204" pitchFamily="34" charset="0"/>
                <a:ea typeface="Calibri" panose="020F0502020204030204" pitchFamily="34" charset="0"/>
              </a:rPr>
              <a:t> Minimize Computational Burden</a:t>
            </a:r>
            <a:endParaRPr dirty="0">
              <a:solidFill>
                <a:schemeClr val="tx1"/>
              </a:solidFill>
            </a:endParaRPr>
          </a:p>
        </p:txBody>
      </p:sp>
      <p:pic>
        <p:nvPicPr>
          <p:cNvPr id="172" name="Google Shape;172;p7"/>
          <p:cNvPicPr preferRelativeResize="0"/>
          <p:nvPr/>
        </p:nvPicPr>
        <p:blipFill rotWithShape="1">
          <a:blip r:embed="rId3">
            <a:alphaModFix/>
          </a:blip>
          <a:srcRect/>
          <a:stretch/>
        </p:blipFill>
        <p:spPr>
          <a:xfrm>
            <a:off x="9580951" y="6053750"/>
            <a:ext cx="2592012" cy="80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6"/>
        <p:cNvGrpSpPr/>
        <p:nvPr/>
      </p:nvGrpSpPr>
      <p:grpSpPr>
        <a:xfrm>
          <a:off x="0" y="0"/>
          <a:ext cx="0" cy="0"/>
          <a:chOff x="0" y="0"/>
          <a:chExt cx="0" cy="0"/>
        </a:xfrm>
      </p:grpSpPr>
      <p:sp>
        <p:nvSpPr>
          <p:cNvPr id="177" name="Google Shape;177;p14"/>
          <p:cNvSpPr txBox="1">
            <a:spLocks noGrp="1"/>
          </p:cNvSpPr>
          <p:nvPr>
            <p:ph type="title"/>
          </p:nvPr>
        </p:nvSpPr>
        <p:spPr>
          <a:xfrm>
            <a:off x="194992" y="192071"/>
            <a:ext cx="104601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CRISP-ML(Q) Methodology</a:t>
            </a:r>
            <a:endParaRPr sz="3200" b="1">
              <a:latin typeface="Times New Roman"/>
              <a:ea typeface="Times New Roman"/>
              <a:cs typeface="Times New Roman"/>
              <a:sym typeface="Times New Roman"/>
            </a:endParaRPr>
          </a:p>
        </p:txBody>
      </p:sp>
      <p:pic>
        <p:nvPicPr>
          <p:cNvPr id="178" name="Google Shape;178;p14"/>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F574664E-C9A3-797A-992B-2130A8F8AFD0}"/>
              </a:ext>
            </a:extLst>
          </p:cNvPr>
          <p:cNvSpPr txBox="1"/>
          <p:nvPr/>
        </p:nvSpPr>
        <p:spPr>
          <a:xfrm>
            <a:off x="194992" y="869470"/>
            <a:ext cx="12206558" cy="6135013"/>
          </a:xfrm>
          <a:prstGeom prst="rect">
            <a:avLst/>
          </a:prstGeom>
          <a:noFill/>
        </p:spPr>
        <p:txBody>
          <a:bodyPr wrap="square">
            <a:spAutoFit/>
          </a:bodyPr>
          <a:lstStyle/>
          <a:p>
            <a:pPr rtl="0" fontAlgn="base">
              <a:spcBef>
                <a:spcPts val="2900"/>
              </a:spcBef>
              <a:spcAft>
                <a:spcPts val="0"/>
              </a:spcAft>
              <a:buFont typeface="+mj-lt"/>
              <a:buAutoNum type="arabicPeriod"/>
            </a:pPr>
            <a:r>
              <a:rPr lang="en-US" sz="2000" b="1" i="0" u="none" strike="noStrike" dirty="0">
                <a:solidFill>
                  <a:schemeClr val="tx1"/>
                </a:solidFill>
                <a:effectLst/>
                <a:latin typeface="+mn-lt"/>
              </a:rPr>
              <a:t>Business Understanding:</a:t>
            </a:r>
          </a:p>
          <a:p>
            <a:pPr marL="342900" indent="-342900" fontAlgn="base">
              <a:buFont typeface="Wingdings" panose="05000000000000000000" pitchFamily="2" charset="2"/>
              <a:buChar char="Ø"/>
            </a:pPr>
            <a:r>
              <a:rPr lang="en-US" sz="2000" b="0" i="0" u="sng" strike="noStrike" dirty="0">
                <a:solidFill>
                  <a:schemeClr val="tx1"/>
                </a:solidFill>
                <a:effectLst/>
                <a:latin typeface="+mn-lt"/>
              </a:rPr>
              <a:t>Business problem: </a:t>
            </a:r>
            <a:r>
              <a:rPr lang="en-US" sz="2000" dirty="0">
                <a:solidFill>
                  <a:srgbClr val="000000"/>
                </a:solidFill>
                <a:latin typeface="+mn-lt"/>
              </a:rPr>
              <a:t>A transportation (taxi) company has approached your team to design and create a system that intelligently decides on the taxi fare.</a:t>
            </a:r>
          </a:p>
          <a:p>
            <a:pPr marL="342900" indent="-342900" fontAlgn="base">
              <a:buFont typeface="Wingdings" panose="05000000000000000000" pitchFamily="2" charset="2"/>
              <a:buChar char="Ø"/>
            </a:pPr>
            <a:r>
              <a:rPr lang="en-US" sz="2000" b="0" i="0" dirty="0">
                <a:solidFill>
                  <a:srgbClr val="000000"/>
                </a:solidFill>
                <a:effectLst/>
                <a:latin typeface="+mn-lt"/>
              </a:rPr>
              <a:t>This system sh</a:t>
            </a:r>
            <a:r>
              <a:rPr lang="en-US" sz="2000" dirty="0">
                <a:solidFill>
                  <a:srgbClr val="000000"/>
                </a:solidFill>
                <a:latin typeface="+mn-lt"/>
              </a:rPr>
              <a:t>ould help the company, driver partners and customers by predicting the appropriate taxi fare depending on changing driving conditions.</a:t>
            </a:r>
            <a:endParaRPr lang="en-US" sz="2000" b="0" i="0" dirty="0">
              <a:solidFill>
                <a:schemeClr val="tx1"/>
              </a:solidFill>
              <a:effectLst/>
              <a:latin typeface="+mn-lt"/>
            </a:endParaRPr>
          </a:p>
          <a:p>
            <a:pPr marL="400019" indent="-285750">
              <a:lnSpc>
                <a:spcPct val="90000"/>
              </a:lnSpc>
              <a:spcBef>
                <a:spcPts val="1000"/>
              </a:spcBef>
              <a:buClr>
                <a:schemeClr val="dk1"/>
              </a:buClr>
              <a:buSzPts val="1800"/>
              <a:buFont typeface="Wingdings" panose="05000000000000000000" pitchFamily="2" charset="2"/>
              <a:buChar char="Ø"/>
            </a:pPr>
            <a:r>
              <a:rPr lang="en-US" sz="2000" b="0" i="0" u="sng" strike="noStrike" dirty="0">
                <a:solidFill>
                  <a:schemeClr val="tx1"/>
                </a:solidFill>
                <a:effectLst/>
                <a:latin typeface="+mn-lt"/>
              </a:rPr>
              <a:t>Business objective:</a:t>
            </a:r>
            <a:r>
              <a:rPr lang="en-US" sz="2000" b="0" i="0" u="none" strike="noStrike" dirty="0">
                <a:solidFill>
                  <a:schemeClr val="tx1"/>
                </a:solidFill>
                <a:effectLst/>
                <a:latin typeface="+mn-lt"/>
              </a:rPr>
              <a:t> </a:t>
            </a:r>
            <a:r>
              <a:rPr lang="en-US" sz="2000" dirty="0">
                <a:solidFill>
                  <a:schemeClr val="tx1"/>
                </a:solidFill>
                <a:latin typeface="+mn-lt"/>
                <a:ea typeface="Proxima Nova"/>
                <a:cs typeface="Proxima Nova"/>
                <a:sym typeface="Proxima Nova"/>
              </a:rPr>
              <a:t>Maximize strategy for dynamic pricing, Maximize profits, Maximize accuracy</a:t>
            </a:r>
            <a:r>
              <a:rPr lang="en-US" sz="2000" dirty="0">
                <a:solidFill>
                  <a:schemeClr val="tx1"/>
                </a:solidFill>
                <a:latin typeface="+mn-lt"/>
                <a:sym typeface="Proxima Nova"/>
              </a:rPr>
              <a:t>.</a:t>
            </a:r>
            <a:endParaRPr lang="en-US" sz="2000" b="0" i="0" u="none" strike="noStrike" dirty="0">
              <a:solidFill>
                <a:schemeClr val="tx1"/>
              </a:solidFill>
              <a:effectLst/>
              <a:latin typeface="+mn-lt"/>
            </a:endParaRPr>
          </a:p>
          <a:p>
            <a:pPr marL="400019" lvl="0" indent="-285750" algn="l" rtl="0">
              <a:lnSpc>
                <a:spcPct val="90000"/>
              </a:lnSpc>
              <a:spcBef>
                <a:spcPts val="1000"/>
              </a:spcBef>
              <a:spcAft>
                <a:spcPts val="0"/>
              </a:spcAft>
              <a:buClr>
                <a:schemeClr val="dk1"/>
              </a:buClr>
              <a:buSzPts val="1800"/>
              <a:buFont typeface="Wingdings" panose="05000000000000000000" pitchFamily="2" charset="2"/>
              <a:buChar char="Ø"/>
            </a:pPr>
            <a:r>
              <a:rPr lang="en-US" sz="2000" b="0" i="0" u="sng" strike="noStrike" dirty="0">
                <a:solidFill>
                  <a:schemeClr val="tx1"/>
                </a:solidFill>
                <a:effectLst/>
                <a:latin typeface="+mn-lt"/>
              </a:rPr>
              <a:t>Business constraints:</a:t>
            </a:r>
            <a:r>
              <a:rPr lang="en-US" sz="2000" b="0" i="0" strike="noStrike" dirty="0">
                <a:solidFill>
                  <a:schemeClr val="tx1"/>
                </a:solidFill>
                <a:effectLst/>
                <a:latin typeface="+mn-lt"/>
              </a:rPr>
              <a:t> Minimize </a:t>
            </a:r>
            <a:r>
              <a:rPr lang="en-IN" sz="2000" b="0" i="0" strike="noStrike" dirty="0">
                <a:solidFill>
                  <a:schemeClr val="tx1"/>
                </a:solidFill>
                <a:latin typeface="+mn-lt"/>
                <a:ea typeface="Calibri" panose="020F0502020204030204" pitchFamily="34" charset="0"/>
              </a:rPr>
              <a:t>c</a:t>
            </a:r>
            <a:r>
              <a:rPr lang="en-IN" sz="2000" dirty="0">
                <a:solidFill>
                  <a:schemeClr val="tx1"/>
                </a:solidFill>
                <a:effectLst/>
                <a:latin typeface="+mn-lt"/>
                <a:ea typeface="Calibri" panose="020F0502020204030204" pitchFamily="34" charset="0"/>
              </a:rPr>
              <a:t>ustomer churn</a:t>
            </a:r>
            <a:r>
              <a:rPr lang="en-IN" sz="2000" dirty="0">
                <a:solidFill>
                  <a:schemeClr val="tx1"/>
                </a:solidFill>
                <a:latin typeface="+mn-lt"/>
                <a:ea typeface="Calibri" panose="020F0502020204030204" pitchFamily="34" charset="0"/>
                <a:sym typeface="Proxima Nova"/>
              </a:rPr>
              <a:t>,</a:t>
            </a:r>
            <a:r>
              <a:rPr lang="en-IN" sz="2000" dirty="0">
                <a:solidFill>
                  <a:schemeClr val="tx1"/>
                </a:solidFill>
                <a:effectLst/>
                <a:latin typeface="+mn-lt"/>
                <a:ea typeface="Calibri" panose="020F0502020204030204" pitchFamily="34" charset="0"/>
              </a:rPr>
              <a:t> Minimize computational </a:t>
            </a:r>
            <a:r>
              <a:rPr lang="en-IN" sz="2000" dirty="0">
                <a:solidFill>
                  <a:schemeClr val="tx1"/>
                </a:solidFill>
                <a:latin typeface="+mn-lt"/>
                <a:ea typeface="Calibri" panose="020F0502020204030204" pitchFamily="34" charset="0"/>
              </a:rPr>
              <a:t>b</a:t>
            </a:r>
            <a:r>
              <a:rPr lang="en-IN" sz="2000" dirty="0">
                <a:solidFill>
                  <a:schemeClr val="tx1"/>
                </a:solidFill>
                <a:effectLst/>
                <a:latin typeface="+mn-lt"/>
                <a:ea typeface="Calibri" panose="020F0502020204030204" pitchFamily="34" charset="0"/>
              </a:rPr>
              <a:t>urden.</a:t>
            </a:r>
            <a:endParaRPr lang="en-US" sz="2000" b="0" i="0" u="none" strike="noStrike" dirty="0">
              <a:solidFill>
                <a:schemeClr val="tx1"/>
              </a:solidFill>
              <a:effectLst/>
              <a:latin typeface="+mn-lt"/>
            </a:endParaRPr>
          </a:p>
          <a:p>
            <a:pPr rtl="0" fontAlgn="base">
              <a:spcBef>
                <a:spcPts val="0"/>
              </a:spcBef>
              <a:spcAft>
                <a:spcPts val="0"/>
              </a:spcAft>
              <a:buFont typeface="Arial" panose="020B0604020202020204" pitchFamily="34" charset="0"/>
              <a:buChar char="•"/>
            </a:pPr>
            <a:endParaRPr lang="en-US" sz="2000" b="0" i="0" u="none" strike="noStrike" dirty="0">
              <a:solidFill>
                <a:schemeClr val="tx1"/>
              </a:solidFill>
              <a:effectLst/>
              <a:latin typeface="+mn-lt"/>
            </a:endParaRPr>
          </a:p>
          <a:p>
            <a:pPr rtl="0" fontAlgn="base">
              <a:spcBef>
                <a:spcPts val="0"/>
              </a:spcBef>
              <a:spcAft>
                <a:spcPts val="0"/>
              </a:spcAft>
            </a:pPr>
            <a:r>
              <a:rPr lang="en-US" sz="2000" b="1" i="0" u="none" strike="noStrike" dirty="0">
                <a:solidFill>
                  <a:schemeClr val="tx1"/>
                </a:solidFill>
                <a:effectLst/>
                <a:latin typeface="+mn-lt"/>
              </a:rPr>
              <a:t>2.Data Understanding:</a:t>
            </a:r>
          </a:p>
          <a:p>
            <a:pPr marL="342900" indent="-342900" rtl="0" fontAlgn="base">
              <a:spcBef>
                <a:spcPts val="0"/>
              </a:spcBef>
              <a:spcAft>
                <a:spcPts val="0"/>
              </a:spcAft>
              <a:buFont typeface="Wingdings" panose="05000000000000000000" pitchFamily="2" charset="2"/>
              <a:buChar char="Ø"/>
            </a:pPr>
            <a:r>
              <a:rPr lang="en-US" sz="2000" b="0" i="0" u="none" strike="noStrike" dirty="0">
                <a:solidFill>
                  <a:schemeClr val="tx1"/>
                </a:solidFill>
                <a:effectLst/>
                <a:latin typeface="+mn-lt"/>
              </a:rPr>
              <a:t>Collect and analyze data. </a:t>
            </a:r>
          </a:p>
          <a:p>
            <a:pPr marL="342900" indent="-342900" rtl="0" fontAlgn="base">
              <a:spcBef>
                <a:spcPts val="0"/>
              </a:spcBef>
              <a:spcAft>
                <a:spcPts val="0"/>
              </a:spcAft>
              <a:buFont typeface="Wingdings" panose="05000000000000000000" pitchFamily="2" charset="2"/>
              <a:buChar char="Ø"/>
            </a:pPr>
            <a:r>
              <a:rPr lang="en-US" sz="2000" b="0" i="0" u="none" strike="noStrike" dirty="0">
                <a:solidFill>
                  <a:schemeClr val="tx1"/>
                </a:solidFill>
                <a:effectLst/>
                <a:latin typeface="+mn-lt"/>
              </a:rPr>
              <a:t>Identify relevant features for dy</a:t>
            </a:r>
            <a:r>
              <a:rPr lang="en-US" sz="2000" dirty="0">
                <a:solidFill>
                  <a:schemeClr val="tx1"/>
                </a:solidFill>
                <a:latin typeface="+mn-lt"/>
              </a:rPr>
              <a:t>namic pricing.</a:t>
            </a:r>
          </a:p>
          <a:p>
            <a:pPr marL="342900" indent="-342900" rtl="0" fontAlgn="base">
              <a:spcBef>
                <a:spcPts val="0"/>
              </a:spcBef>
              <a:spcAft>
                <a:spcPts val="0"/>
              </a:spcAft>
              <a:buFont typeface="Wingdings" panose="05000000000000000000" pitchFamily="2" charset="2"/>
              <a:buChar char="Ø"/>
            </a:pPr>
            <a:r>
              <a:rPr lang="en-US" sz="2000" b="0" i="0" u="none" strike="noStrike" dirty="0">
                <a:solidFill>
                  <a:schemeClr val="tx1"/>
                </a:solidFill>
                <a:effectLst/>
                <a:latin typeface="+mn-lt"/>
              </a:rPr>
              <a:t>Target variable is Total amount and it is continuous </a:t>
            </a:r>
            <a:r>
              <a:rPr lang="en-US" sz="2000" dirty="0">
                <a:solidFill>
                  <a:schemeClr val="tx1"/>
                </a:solidFill>
                <a:latin typeface="+mn-lt"/>
              </a:rPr>
              <a:t>in nature.</a:t>
            </a:r>
          </a:p>
          <a:p>
            <a:pPr rtl="0" fontAlgn="base">
              <a:spcBef>
                <a:spcPts val="0"/>
              </a:spcBef>
              <a:spcAft>
                <a:spcPts val="0"/>
              </a:spcAft>
            </a:pPr>
            <a:endParaRPr lang="en-US" sz="2000" dirty="0">
              <a:solidFill>
                <a:schemeClr val="tx1"/>
              </a:solidFill>
              <a:latin typeface="+mn-lt"/>
            </a:endParaRPr>
          </a:p>
          <a:p>
            <a:pPr rtl="0" fontAlgn="base">
              <a:spcBef>
                <a:spcPts val="0"/>
              </a:spcBef>
              <a:spcAft>
                <a:spcPts val="0"/>
              </a:spcAft>
            </a:pPr>
            <a:r>
              <a:rPr lang="en-US" sz="2000" b="1" i="0" u="none" strike="noStrike" dirty="0">
                <a:solidFill>
                  <a:schemeClr val="tx1"/>
                </a:solidFill>
                <a:effectLst/>
                <a:latin typeface="+mn-lt"/>
              </a:rPr>
              <a:t>3.Data Preparation:</a:t>
            </a:r>
          </a:p>
          <a:p>
            <a:pPr marL="342900" indent="-342900" rtl="0" fontAlgn="base">
              <a:spcBef>
                <a:spcPts val="0"/>
              </a:spcBef>
              <a:spcAft>
                <a:spcPts val="0"/>
              </a:spcAft>
              <a:buFont typeface="Wingdings" panose="05000000000000000000" pitchFamily="2" charset="2"/>
              <a:buChar char="Ø"/>
            </a:pPr>
            <a:r>
              <a:rPr lang="en-US" sz="2000" b="0" i="0" u="none" strike="noStrike" dirty="0">
                <a:solidFill>
                  <a:schemeClr val="tx1"/>
                </a:solidFill>
                <a:effectLst/>
                <a:latin typeface="+mn-lt"/>
              </a:rPr>
              <a:t>Clean and preprocess the data.</a:t>
            </a:r>
          </a:p>
          <a:p>
            <a:pPr marL="342900" indent="-342900" rtl="0" fontAlgn="base">
              <a:spcBef>
                <a:spcPts val="0"/>
              </a:spcBef>
              <a:spcAft>
                <a:spcPts val="0"/>
              </a:spcAft>
              <a:buFont typeface="Wingdings" panose="05000000000000000000" pitchFamily="2" charset="2"/>
              <a:buChar char="Ø"/>
            </a:pPr>
            <a:r>
              <a:rPr lang="en-US" sz="2000" dirty="0">
                <a:solidFill>
                  <a:schemeClr val="tx1"/>
                </a:solidFill>
                <a:latin typeface="+mn-lt"/>
              </a:rPr>
              <a:t>Typecasting, Handling Duplicates, Handling Missing Values and Outliers removal.</a:t>
            </a:r>
            <a:endParaRPr lang="en-US" sz="2000" b="0" i="0" u="none" strike="noStrike" dirty="0">
              <a:solidFill>
                <a:schemeClr val="tx1"/>
              </a:solidFill>
              <a:effectLst/>
              <a:latin typeface="+mn-lt"/>
            </a:endParaRPr>
          </a:p>
          <a:p>
            <a:pPr marL="342900" indent="-342900" rtl="0" fontAlgn="base">
              <a:spcBef>
                <a:spcPts val="0"/>
              </a:spcBef>
              <a:spcAft>
                <a:spcPts val="0"/>
              </a:spcAft>
              <a:buFont typeface="Wingdings" panose="05000000000000000000" pitchFamily="2" charset="2"/>
              <a:buChar char="Ø"/>
            </a:pPr>
            <a:r>
              <a:rPr lang="en-US" sz="2000" b="0" i="0" u="none" strike="noStrike" dirty="0">
                <a:solidFill>
                  <a:schemeClr val="tx1"/>
                </a:solidFill>
                <a:effectLst/>
                <a:latin typeface="+mn-lt"/>
              </a:rPr>
              <a:t>Did Feature Engineering and Transformed the data into a suitable format for modeling.</a:t>
            </a:r>
            <a:endParaRPr lang="en-US" sz="2000" b="1" dirty="0">
              <a:solidFill>
                <a:schemeClr val="tx1"/>
              </a:solidFill>
              <a:latin typeface="+mn-lt"/>
            </a:endParaRPr>
          </a:p>
          <a:p>
            <a:pPr rtl="0" fontAlgn="base">
              <a:spcBef>
                <a:spcPts val="0"/>
              </a:spcBef>
              <a:spcAft>
                <a:spcPts val="0"/>
              </a:spcAft>
            </a:pPr>
            <a:endParaRPr lang="en-US" sz="2000" b="0" i="0" u="none" strike="noStrike" dirty="0">
              <a:solidFill>
                <a:schemeClr val="tx1"/>
              </a:solidFill>
              <a:effectLst/>
              <a:latin typeface="+mn-lt"/>
            </a:endParaRPr>
          </a:p>
          <a:p>
            <a:pPr rtl="0" fontAlgn="base">
              <a:spcBef>
                <a:spcPts val="0"/>
              </a:spcBef>
              <a:spcAft>
                <a:spcPts val="0"/>
              </a:spcAft>
              <a:buFont typeface="Arial" panose="020B0604020202020204" pitchFamily="34" charset="0"/>
              <a:buChar char="•"/>
            </a:pPr>
            <a:endParaRPr lang="en-US" sz="2000" b="0" i="0" u="none" strike="noStrike" dirty="0">
              <a:solidFill>
                <a:schemeClr val="tx1"/>
              </a:solidFill>
              <a:effectLst/>
              <a:latin typeface="+mn-l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1405</TotalTime>
  <Words>3925</Words>
  <Application>Microsoft Office PowerPoint</Application>
  <PresentationFormat>Widescreen</PresentationFormat>
  <Paragraphs>559</Paragraphs>
  <Slides>47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Calibri</vt:lpstr>
      <vt:lpstr>Wingdings</vt:lpstr>
      <vt:lpstr>Proxima Nova</vt:lpstr>
      <vt:lpstr>Times New Roman</vt:lpstr>
      <vt:lpstr>Arial</vt:lpstr>
      <vt:lpstr>Georgia</vt:lpstr>
      <vt:lpstr>Office Theme</vt:lpstr>
      <vt:lpstr>PowerPoint Presentation</vt:lpstr>
      <vt:lpstr>Project Leadership</vt:lpstr>
      <vt:lpstr>Team Members</vt:lpstr>
      <vt:lpstr>Contents</vt:lpstr>
      <vt:lpstr>Contents</vt:lpstr>
      <vt:lpstr>Project Overview and Scope</vt:lpstr>
      <vt:lpstr>Business Problem</vt:lpstr>
      <vt:lpstr>Objectives and Constraints</vt:lpstr>
      <vt:lpstr>CRISP-ML(Q) Methodology</vt:lpstr>
      <vt:lpstr>CRISP-ML(Q) Methodology</vt:lpstr>
      <vt:lpstr>Technical Stacks</vt:lpstr>
      <vt:lpstr>Project Architecture</vt:lpstr>
      <vt:lpstr>Data Collection and Understanding</vt:lpstr>
      <vt:lpstr>Data Collection and Understanding</vt:lpstr>
      <vt:lpstr>Data  Information </vt:lpstr>
      <vt:lpstr>Data Dictionary </vt:lpstr>
      <vt:lpstr>Data Dictionary </vt:lpstr>
      <vt:lpstr>Data Dictionary </vt:lpstr>
      <vt:lpstr>System Requirements</vt:lpstr>
      <vt:lpstr>Exploratory Data Analysis [EDA]</vt:lpstr>
      <vt:lpstr>EDA Description</vt:lpstr>
      <vt:lpstr>Missing Values Observation </vt:lpstr>
      <vt:lpstr>Data Visualization </vt:lpstr>
      <vt:lpstr>Data Visualization </vt:lpstr>
      <vt:lpstr>Data Visualization </vt:lpstr>
      <vt:lpstr>Data Visualization </vt:lpstr>
      <vt:lpstr>Data Visualization </vt:lpstr>
      <vt:lpstr>Data Visualization</vt:lpstr>
      <vt:lpstr>Data Visualization</vt:lpstr>
      <vt:lpstr>Data Visualization</vt:lpstr>
      <vt:lpstr>Data Visualization</vt:lpstr>
      <vt:lpstr>Model Building –  </vt:lpstr>
      <vt:lpstr>Model Building –  </vt:lpstr>
      <vt:lpstr>Model Building – </vt:lpstr>
      <vt:lpstr>Model Building – </vt:lpstr>
      <vt:lpstr>Model Building – </vt:lpstr>
      <vt:lpstr>Model Building – </vt:lpstr>
      <vt:lpstr>Model Building – </vt:lpstr>
      <vt:lpstr>Model Accuracy Comparison</vt:lpstr>
      <vt:lpstr>Best Model  – </vt:lpstr>
      <vt:lpstr>Model Deployment - Strategy</vt:lpstr>
      <vt:lpstr>Screen shot of output </vt:lpstr>
      <vt:lpstr>Screen shot of output </vt:lpstr>
      <vt:lpstr>Challenges</vt:lpstr>
      <vt:lpstr>Future Scopes </vt:lpstr>
      <vt:lpstr>Queries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Dinesh T</cp:lastModifiedBy>
  <cp:revision>9</cp:revision>
  <dcterms:created xsi:type="dcterms:W3CDTF">2022-02-16T01:47:29Z</dcterms:created>
  <dcterms:modified xsi:type="dcterms:W3CDTF">2023-03-21T08:54:40Z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