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L70TzvKISoftZI1MRkyI7AdpK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1828800" y="3840479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609600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278880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9377426" y="4825"/>
            <a:ext cx="1218565" cy="6853554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2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7448611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8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755331" y="385444"/>
            <a:ext cx="1068133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1353419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8" name="Google Shape;5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>
            <p:ph type="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DINESH R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6484620" y="2821622"/>
            <a:ext cx="1859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b="1" i="0" sz="24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4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4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>
            <p:ph type="title"/>
          </p:nvPr>
        </p:nvSpPr>
        <p:spPr>
          <a:xfrm>
            <a:off x="755325" y="385449"/>
            <a:ext cx="26307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11277217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683259" y="6111874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</a:rPr>
              <a:t>Demo Link</a:t>
            </a:r>
            <a:endParaRPr b="0" i="0" sz="2000" u="sng" cap="none" strike="noStrike">
              <a:solidFill>
                <a:srgbClr val="006F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900" y="1695450"/>
            <a:ext cx="4020826" cy="24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1813100" y="1238250"/>
            <a:ext cx="339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SENTIMENTS IN TRAINING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5">
            <a:alphaModFix/>
          </a:blip>
          <a:srcRect b="23670" l="0" r="0" t="5522"/>
          <a:stretch/>
        </p:blipFill>
        <p:spPr>
          <a:xfrm>
            <a:off x="1083050" y="4591025"/>
            <a:ext cx="7638825" cy="6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155825" y="4163350"/>
            <a:ext cx="3075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FINAL 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7448611" y="0"/>
            <a:ext cx="4743797" cy="6858466"/>
            <a:chOff x="7448611" y="0"/>
            <a:chExt cx="4743797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4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2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1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8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>
            <p:ph type="title"/>
          </p:nvPr>
        </p:nvSpPr>
        <p:spPr>
          <a:xfrm>
            <a:off x="1657478" y="2223888"/>
            <a:ext cx="5650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SENTIMENT ANALYSIS</a:t>
            </a:r>
            <a:endParaRPr sz="4250"/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4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3"/>
          <p:cNvGrpSpPr/>
          <p:nvPr/>
        </p:nvGrpSpPr>
        <p:grpSpPr>
          <a:xfrm>
            <a:off x="7448611" y="0"/>
            <a:ext cx="4743797" cy="6858466"/>
            <a:chOff x="7448611" y="0"/>
            <a:chExt cx="4743797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4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2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1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8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1728063" y="445389"/>
            <a:ext cx="7759598" cy="7113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AGENDA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i.Problem  statement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ii.Project overview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iii.Who are the end users?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iv.Your solution and its proposition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v.The wow in your solution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vi.Modeling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      vii.Result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"/>
          <p:cNvGrpSpPr/>
          <p:nvPr/>
        </p:nvGrpSpPr>
        <p:grpSpPr>
          <a:xfrm>
            <a:off x="7991474" y="2933700"/>
            <a:ext cx="2762250" cy="3257550"/>
            <a:chOff x="7991474" y="2933700"/>
            <a:chExt cx="2762250" cy="3257550"/>
          </a:xfrm>
        </p:grpSpPr>
        <p:sp>
          <p:nvSpPr>
            <p:cNvPr id="118" name="Google Shape;118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353550" y="5895974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4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4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1059072" y="1147205"/>
            <a:ext cx="56370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 STATEMENT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50"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This project aims to develop a machine learning model to classify text data as positive or negative sentiment.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4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Google Shape;130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9353550" y="5895974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5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1211025" y="1028052"/>
            <a:ext cx="52635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OVERVIEW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50"/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This presentation will showcase the development of a sentiment analysis model using Logistic Regression. We'll explore data exploration, feature engineering, model training, and evaluation.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4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1744174" y="1121598"/>
            <a:ext cx="58293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200"/>
          </a:p>
          <a:p>
            <a:pPr indent="-355600" lvl="0" marL="4572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000"/>
              <a:buChar char="●"/>
            </a:pPr>
            <a:r>
              <a:rPr b="0" lang="en-US" sz="20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lang="en-US" sz="2000"/>
              <a:t>Businesses can utilize this model for social media sentiment analysis, understanding customer reviews, and gauging brand perception.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457200" rtl="0" algn="l">
              <a:spcBef>
                <a:spcPts val="130"/>
              </a:spcBef>
              <a:spcAft>
                <a:spcPts val="0"/>
              </a:spcAft>
              <a:buSzPts val="2000"/>
              <a:buChar char="●"/>
            </a:pPr>
            <a:r>
              <a:rPr b="0" lang="en-US" sz="2000"/>
              <a:t>Researchers can leverage this approach for sentiment analysis in various domains like political discourse or product feedback analysis.</a:t>
            </a:r>
            <a:endParaRPr b="0" sz="2000"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3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>
            <p:ph type="title"/>
          </p:nvPr>
        </p:nvSpPr>
        <p:spPr>
          <a:xfrm>
            <a:off x="2769775" y="375599"/>
            <a:ext cx="7501800" cy="6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YOUR SOLUTION AND ITS VALUE PROPOSITION</a:t>
            </a:r>
            <a:endParaRPr sz="3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600"/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000"/>
              <a:t>The solution is a text classification model built using Logistic Regression. It analyzes text data and predicts its sentiment (positive or negative). This offers benefits like:</a:t>
            </a:r>
            <a:endParaRPr b="0" sz="2000"/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/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Automated Sentiment Analysis</a:t>
            </a:r>
            <a:r>
              <a:rPr b="0" lang="en-US" sz="2000"/>
              <a:t>: Classify large volumes of text data efficiently.</a:t>
            </a:r>
            <a:endParaRPr b="0" sz="2000"/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/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Data-Driven Insights</a:t>
            </a:r>
            <a:r>
              <a:rPr b="0" lang="en-US" sz="2000"/>
              <a:t>: Gain insights into customer sentiment and public opinion.</a:t>
            </a:r>
            <a:endParaRPr b="0" sz="2000"/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/>
          </a:p>
          <a:p>
            <a:pPr indent="0" lvl="0" marL="1270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Improved Decision Making</a:t>
            </a:r>
            <a:r>
              <a:rPr b="0" lang="en-US" sz="2000"/>
              <a:t>: Make informed business decisions based on sentiment analysis.</a:t>
            </a:r>
            <a:endParaRPr b="0" sz="2000"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1400"/>
              <a:buNone/>
            </a:pPr>
            <a:r>
              <a:rPr b="0" lang="en-US" sz="2000"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4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>
            <p:ph type="title"/>
          </p:nvPr>
        </p:nvSpPr>
        <p:spPr>
          <a:xfrm>
            <a:off x="2361266" y="400640"/>
            <a:ext cx="8381400" cy="4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50"/>
          </a:p>
          <a:p>
            <a:pPr indent="0" lvl="0" marL="12700" rtl="0" algn="l">
              <a:spcBef>
                <a:spcPts val="13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Simplicity and Interpretability</a:t>
            </a:r>
            <a:r>
              <a:rPr b="0" lang="en-US" sz="2000"/>
              <a:t>: Logistic Regression is a well-understood model, providing interpretable results for understanding sentiment indicators.</a:t>
            </a:r>
            <a:endParaRPr b="0" sz="2000"/>
          </a:p>
          <a:p>
            <a:pPr indent="0" lvl="0" marL="12700" rtl="0" algn="l"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/>
          </a:p>
          <a:p>
            <a:pPr indent="0" lvl="0" marL="12700" rtl="0" algn="l">
              <a:spcBef>
                <a:spcPts val="13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Scalability</a:t>
            </a:r>
            <a:r>
              <a:rPr b="0" lang="en-US" sz="2000"/>
              <a:t>: The model can be easily scaled to handle large datasets.</a:t>
            </a:r>
            <a:endParaRPr b="0" sz="2000"/>
          </a:p>
          <a:p>
            <a:pPr indent="0" lvl="0" marL="12700" rtl="0" algn="l"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000"/>
          </a:p>
          <a:p>
            <a:pPr indent="0" lvl="0" marL="12700" rtl="0" algn="l"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Customization</a:t>
            </a:r>
            <a:r>
              <a:rPr b="0" lang="en-US" sz="2000"/>
              <a:t>: The model can be adapted to different domains by fine-tuning techniques</a:t>
            </a:r>
            <a:endParaRPr b="0" sz="2000"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250"/>
          </a:p>
        </p:txBody>
      </p:sp>
      <p:sp>
        <p:nvSpPr>
          <p:cNvPr id="168" name="Google Shape;168;p8"/>
          <p:cNvSpPr txBox="1"/>
          <p:nvPr/>
        </p:nvSpPr>
        <p:spPr>
          <a:xfrm>
            <a:off x="11277217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1" i="0" sz="1100" u="none" cap="none" strike="noStrike">
              <a:solidFill>
                <a:srgbClr val="2D83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4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4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4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/>
        </p:nvSpPr>
        <p:spPr>
          <a:xfrm>
            <a:off x="11277217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647709" y="291150"/>
            <a:ext cx="9507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862950" y="692100"/>
            <a:ext cx="8490600" cy="5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1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Preprocessing:</a:t>
            </a:r>
            <a:endParaRPr b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Removed HTML tags and special characters.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Lowercase</a:t>
            </a: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text and extracted emojis.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Applied stemming to reduce words to their root form.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Engineering:</a:t>
            </a:r>
            <a:endParaRPr b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TF-IDF vectorizer to convert text into numerical features, capturing word importance.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Training:</a:t>
            </a:r>
            <a:endParaRPr b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Employed Logistic Regression with cross-validation for robust sentiment classification.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Evaluation:</a:t>
            </a:r>
            <a:endParaRPr b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Measured model accuracy on unseen test data.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i="0" lang="en-US" sz="1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 i="0" sz="1300" u="none" cap="none" strike="noStrike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2024-04-16T22:57:42Z</dcterms:created>
</cp:coreProperties>
</file>