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4E4A-DD96-A2E0-52AF-77EE2DD7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8CFB6-0C61-4060-9FA2-0B4E92BC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2A30-1E7F-61C9-24A1-C1DB58AB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ECB0-2FA8-80C7-5278-7A423C70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5F70-9FF2-7E2E-98A7-67C502C1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5B31-A7F1-1C5F-3A6A-E8F452D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59B48-5535-D4D5-61DB-6FE76BD3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5EC4-C606-957A-15F6-F57622F4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5CE4-6EF2-2BF8-CBCD-0EAC6186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F6A0-A535-7AEF-9152-65A29FED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0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F99E-47B9-40D9-BC22-51A7B8DE7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2A1CE-8E14-34AF-42D0-78CD3A844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EA3E-1254-3F71-2143-2D01E7A1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1C2C-C79D-8A72-CE82-1AF4E517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F2C2-4C9B-4062-89F5-9A4D3B72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3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36FB-D951-EE12-917E-6256B3D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9A62-EC6B-CFD5-CDC9-797CE00D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A05B-5BF6-A308-F746-8407D6D5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4EA3-9B60-3026-3CFE-551635DA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B830-73A6-B5B1-D1D3-28BD612A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2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A2BB-BE17-7338-14D1-D8B54C9E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45FD-DAD4-D715-4137-3E9EFC7F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0EFC-6858-E639-7DB7-982807FD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F4CA3-BD24-B275-3B11-C3E72DB4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4082-D4CC-D4C3-3D33-F748F576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63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5F6B-3E15-4637-E980-FCB69B5B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87F2-AAE6-5431-4271-3F4707DD9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EB7B7-A7ED-0EB4-5486-D14DF7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9D9F-4A4E-7D50-EC84-32DFD5B3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25968-92B4-0BAE-432B-68B9916D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856E9-7E06-AE3A-99F6-5F1617EA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DDC0-8D1E-9CE8-71BD-DC9445F5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A4A42-01DE-8D66-E368-C7B8F44B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484E-DF18-1147-BC64-13780BD6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9656B-C260-63A8-482B-8F3B3DE2C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E240D-CCE2-BDEC-D5D2-DAEDC61C8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1E4F4-28DC-A01B-B475-5F2D967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637EF-38C7-1923-46D1-A4C824F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BC128-602B-CCF3-D854-363E87C9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3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E2F8-448C-BBC9-CAD1-2887106F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6AC1D-6057-4B02-0D8D-80270AB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2F5B2-D358-B39E-CEC0-06BEEAF2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440D5-5546-7954-758E-1C33208A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9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26398-7DAE-9AF9-4B6F-6C2189C8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D95AC-9BE0-EBA3-9C85-DD3280CB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AD11A-A949-489F-BCE9-EB46FDFA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FC09-8E27-C7FE-ECA9-CC65E5C3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ED11-7878-6F2E-2610-56FDFB03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6EDF-9F6B-646D-EC57-707926D6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5B378-FDBA-9E91-DE27-7531BEE6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13399-FC9D-C791-05CC-36CD585C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B8D0-07F3-2CE4-B25D-C924D3B3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7BF6-6C62-E67D-9614-23890DD2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5E0BD-4C6A-6B32-9F0E-C8C1FD288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E437-3C1B-403D-09F7-0A0340F6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83E7-31E3-3D93-0741-9049876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939D-6F56-8959-723C-DDEFEB37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CE8B-5051-7A36-CFA1-42E3D4C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77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75E9D-F89A-4FBA-E31F-50558568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FB80-DB08-E534-8F99-6352C931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B5A4-58F3-F58B-E6FD-BB9BFFFE0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9EAFC-1C3F-4F1C-982D-0F385F1A177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486D-8AC6-AE10-EBAC-D16586257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CBAD-AF91-0CDF-D32D-0AED948C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A9C5F-FC4E-4FB4-9CD4-842795500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mdinesh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h6351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mdinesh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nesh635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501152" y="887506"/>
            <a:ext cx="760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Data Analyst Tools</a:t>
            </a:r>
            <a:endParaRPr lang="en-GB" sz="7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886635" y="2832324"/>
            <a:ext cx="6911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Data analysts use a variety of tools to collect, process,                                      </a:t>
            </a:r>
            <a:r>
              <a:rPr lang="en-IN" dirty="0" err="1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, and visualize data.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Here’s a list of some popular tools across different categories: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0E167-5CF1-A3AF-7111-F3E87468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4616" y="5554525"/>
            <a:ext cx="548377" cy="548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F4CBF-0FF5-B7E3-17E3-D0BFE661B7D4}"/>
              </a:ext>
            </a:extLst>
          </p:cNvPr>
          <p:cNvSpPr txBox="1"/>
          <p:nvPr/>
        </p:nvSpPr>
        <p:spPr>
          <a:xfrm>
            <a:off x="5602941" y="5369859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masis MT Pro Medium" panose="02040604050005020304" pitchFamily="18" charset="0"/>
              </a:rPr>
              <a:t>Let’s Go 👉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13" name="Picture 12">
            <a:hlinkClick r:id="rId3"/>
            <a:extLst>
              <a:ext uri="{FF2B5EF4-FFF2-40B4-BE49-F238E27FC236}">
                <a16:creationId xmlns:a16="http://schemas.microsoft.com/office/drawing/2014/main" id="{46A439F5-FDDA-CBD6-E4D5-13E80995B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93" y="5680314"/>
            <a:ext cx="380995" cy="380995"/>
          </a:xfrm>
          <a:prstGeom prst="rect">
            <a:avLst/>
          </a:prstGeom>
        </p:spPr>
      </p:pic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E98C823A-4685-D243-6573-ACC04B48D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62" y="5685578"/>
            <a:ext cx="380995" cy="3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389094" y="896471"/>
            <a:ext cx="775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masis MT Pro Medium" panose="02040604050005020304" pitchFamily="18" charset="0"/>
              </a:rPr>
              <a:t>1. Data Collection &amp; Cleaning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SQL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Essential for querying databases and managing structured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Excel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Widely used for basic data analysis, cleaning, and manipulation.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Python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With libraries like Pandas, NumPy, and </a:t>
            </a:r>
            <a:r>
              <a:rPr lang="en-IN" dirty="0" err="1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, Python is powerful for data cleaning and scraping.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Another popular language for data manipulation, particularly in academic and research settings.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389094" y="896471"/>
            <a:ext cx="786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3. Statistical Analysis &amp; </a:t>
            </a:r>
            <a:r>
              <a:rPr lang="en-GB" sz="3600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Modeling</a:t>
            </a:r>
            <a:endParaRPr lang="en-GB" sz="36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Extensive libraries for statistical analysis and data </a:t>
            </a:r>
            <a:r>
              <a:rPr lang="en-IN" dirty="0" err="1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Python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Libraries like </a:t>
            </a:r>
            <a:r>
              <a:rPr lang="en-IN" dirty="0" err="1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Statsmodels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, Scikit-learn, and TensorFlow for statistical analysis and machine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SPSS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software package used for interactive or batched statistical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SAS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software suite used for advanced analytics, business intelligence, and data management.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389094" y="896471"/>
            <a:ext cx="786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4. Data Management &amp;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MySQL/PostgreSQL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Popular relational database management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Another widely-used relational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MongoDB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NoSQL database for handling unstructured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AWS/Azure/GCP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Cloud platforms providing storage, computing power, and machine learning services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4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389094" y="896471"/>
            <a:ext cx="786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5. Big Data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Apache Hadoop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An open-source framework for distributed storage and processing of large data 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Apache Spark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unified analytics engine for big data processing, with built-in modules for streaming, SQL, machine learning, and graph processing.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Hive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data warehouse software that facilitates querying and managing large datasets residing in distributed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Kafka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distributed streaming platform for building real-time data pipelines and streaming applications.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389094" y="896471"/>
            <a:ext cx="786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6. Collaboration &amp; Version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Git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Version control system for tracking changes in source code during software development.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 Notebooks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An open-source web application that allows you to create and share documents that contain live code, equations, visualizations, and narrative text.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389094" y="896471"/>
            <a:ext cx="786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7. Data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Alteryx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tool that allows you to blend data from different sources and perform advanced analytics without needing to write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Talend</a:t>
            </a:r>
            <a:r>
              <a:rPr lang="en-IN" dirty="0">
                <a:solidFill>
                  <a:schemeClr val="bg1"/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: A platform for data integration that allows for batch and streaming data processing.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7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5DC6D-DE4C-0AB7-81AF-675DF389F528}"/>
              </a:ext>
            </a:extLst>
          </p:cNvPr>
          <p:cNvSpPr/>
          <p:nvPr/>
        </p:nvSpPr>
        <p:spPr>
          <a:xfrm>
            <a:off x="1936377" y="681318"/>
            <a:ext cx="8480612" cy="54953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16E7-C310-A003-0A51-FB39AE6FC736}"/>
              </a:ext>
            </a:extLst>
          </p:cNvPr>
          <p:cNvSpPr txBox="1"/>
          <p:nvPr/>
        </p:nvSpPr>
        <p:spPr>
          <a:xfrm>
            <a:off x="2886635" y="896471"/>
            <a:ext cx="691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masis MT Pro Medium" panose="02040604050005020304" pitchFamily="18" charset="0"/>
              </a:rPr>
              <a:t>I hope you found this Insightful</a:t>
            </a:r>
            <a:endParaRPr lang="en-GB" sz="36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E7B7E-F76F-6C85-58D0-338D81F2E06C}"/>
              </a:ext>
            </a:extLst>
          </p:cNvPr>
          <p:cNvSpPr txBox="1"/>
          <p:nvPr/>
        </p:nvSpPr>
        <p:spPr>
          <a:xfrm>
            <a:off x="2456329" y="1948225"/>
            <a:ext cx="6911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Follow me for more Tech Content about Data Science &amp; Data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Share Your thoughts in the comments and give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👍 and Subscribe         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 if you want more post. Please Subscribe 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DBCE1-2AB6-E78F-F0DC-AFB3FD87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" b="545"/>
          <a:stretch/>
        </p:blipFill>
        <p:spPr>
          <a:xfrm>
            <a:off x="5676900" y="4108620"/>
            <a:ext cx="999565" cy="9886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F9D13D03-6B5C-A723-9ECF-C7F7AA94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477" y="5583213"/>
            <a:ext cx="380995" cy="380995"/>
          </a:xfrm>
          <a:prstGeom prst="rect">
            <a:avLst/>
          </a:prstGeom>
        </p:spPr>
      </p:pic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F4BFE93C-5F27-ECC2-0678-7A1A36B62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916" y="5585892"/>
            <a:ext cx="380995" cy="380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26167-4954-B251-E02C-8EF9F1BAAA79}"/>
              </a:ext>
            </a:extLst>
          </p:cNvPr>
          <p:cNvSpPr txBox="1"/>
          <p:nvPr/>
        </p:nvSpPr>
        <p:spPr>
          <a:xfrm>
            <a:off x="6676464" y="4341176"/>
            <a:ext cx="2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@</a:t>
            </a:r>
            <a:r>
              <a:rPr lang="en-GB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Daily_Tech_Info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Amasis MT Pro Medium" panose="02040604050005020304" pitchFamily="18" charset="0"/>
              </a:rPr>
              <a:t> </a:t>
            </a:r>
            <a:endParaRPr lang="en-GB" dirty="0">
              <a:solidFill>
                <a:schemeClr val="accent5">
                  <a:lumMod val="20000"/>
                  <a:lumOff val="80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58CF5-C24A-E8B0-1193-74615E9AC628}"/>
              </a:ext>
            </a:extLst>
          </p:cNvPr>
          <p:cNvSpPr txBox="1"/>
          <p:nvPr/>
        </p:nvSpPr>
        <p:spPr>
          <a:xfrm>
            <a:off x="5369858" y="3244334"/>
            <a:ext cx="161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  <a:cs typeface="Times New Roman" panose="02020603050405020304" pitchFamily="18" charset="0"/>
              </a:rPr>
              <a:t>Thank You</a:t>
            </a:r>
            <a:endParaRPr lang="en-GB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29BA88-5720-4F46-9E21-94CE6D7FD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646" y="2781001"/>
            <a:ext cx="367553" cy="3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Medium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M DINESH</dc:creator>
  <cp:lastModifiedBy>K M DINESH</cp:lastModifiedBy>
  <cp:revision>2</cp:revision>
  <dcterms:created xsi:type="dcterms:W3CDTF">2024-08-16T14:14:53Z</dcterms:created>
  <dcterms:modified xsi:type="dcterms:W3CDTF">2024-08-19T05:12:15Z</dcterms:modified>
</cp:coreProperties>
</file>