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147471372" r:id="rId5"/>
    <p:sldId id="2147471382" r:id="rId6"/>
    <p:sldId id="2147471383" r:id="rId7"/>
    <p:sldId id="2147471380" r:id="rId8"/>
    <p:sldId id="2147471386" r:id="rId9"/>
    <p:sldId id="2134806517" r:id="rId10"/>
    <p:sldId id="2147471384" r:id="rId11"/>
    <p:sldId id="2147471387" r:id="rId12"/>
    <p:sldId id="2147471385" r:id="rId13"/>
    <p:sldId id="2147471388" r:id="rId14"/>
    <p:sldId id="2147471379" r:id="rId15"/>
    <p:sldId id="214747138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D0FE45A-7076-C060-3926-02C230FFCD7B}" name="Gartner, David (Cognizant)" initials="GD(" userId="S::930056@cognizant.com::31109c44-657a-4c1f-917c-0cd2083250d2" providerId="AD"/>
  <p188:author id="{99F93FB6-C18C-5FBA-5487-DBE9A471B604}" name="Jennifer Kelly" initials="JK" userId="c+VufwqJC72uMbGB6Qy3ESl4lWVfVYW4DP6fjOUmpX4=" providerId="None"/>
  <p188:author id="{AFF83BBF-8DC2-56B1-7D97-F4B62A6558D1}" name="Holsinger, Sophie (Contractor)" initials="H(" userId="qSv0elhcSqVZ6Und2jvxKda9UaW6eolhxm7dQQjF6aw=" providerId="None"/>
  <p188:author id="{0DF45BD4-5C8A-2E2D-FEE5-54A7402B3C0A}" name="Michelle Loeb" initials="ML" userId="y5thoKV0uDjaThbJPgxbMhWQvDJapLNicr5yuEWdci8=" providerId="None"/>
  <p188:author id="{561DB6D9-3341-C508-291F-4E7B425C4BEE}" name="La Cascia, Lynne (Cognizant)" initials="L(" userId="XzsV+nJzGmSCzj+6LOZ0MUrq7QBF9d0P2TCBTjMm7P4=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kki Feuerstein" initials="RF" lastIdx="118" clrIdx="0">
    <p:extLst>
      <p:ext uri="{19B8F6BF-5375-455C-9EA6-DF929625EA0E}">
        <p15:presenceInfo xmlns:p15="http://schemas.microsoft.com/office/powerpoint/2012/main" userId="9696b6c1086d6638" providerId="Windows Live"/>
      </p:ext>
    </p:extLst>
  </p:cmAuthor>
  <p:cmAuthor id="2" name="Alex DiMaio" initials="AD" lastIdx="327" clrIdx="1">
    <p:extLst>
      <p:ext uri="{19B8F6BF-5375-455C-9EA6-DF929625EA0E}">
        <p15:presenceInfo xmlns:p15="http://schemas.microsoft.com/office/powerpoint/2012/main" userId="S::adimaio@tenetpartner.onmicrosoft.com::b1481f74-343d-4e6b-b114-ca2ded61f9f6" providerId="AD"/>
      </p:ext>
    </p:extLst>
  </p:cmAuthor>
  <p:cmAuthor id="3" name="Microsoft Office User" initials="MOU" lastIdx="4" clrIdx="2"/>
  <p:cmAuthor id="4" name="Gartner, David (Cognizant)" initials="GD(" lastIdx="61" clrIdx="3">
    <p:extLst>
      <p:ext uri="{19B8F6BF-5375-455C-9EA6-DF929625EA0E}">
        <p15:presenceInfo xmlns:p15="http://schemas.microsoft.com/office/powerpoint/2012/main" userId="S::930056@cognizant.com::31109c44-657a-4c1f-917c-0cd2083250d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B9E5"/>
    <a:srgbClr val="2F78C4"/>
    <a:srgbClr val="89F9FC"/>
    <a:srgbClr val="2DB820"/>
    <a:srgbClr val="EAC71D"/>
    <a:srgbClr val="B81E2D"/>
    <a:srgbClr val="424242"/>
    <a:srgbClr val="ECECEC"/>
    <a:srgbClr val="000048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0465E8-D489-45D1-B826-2A39A36ADDE2}" v="6" dt="2025-09-03T04:06:30.4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F658FED-51F9-9B45-B597-1E80080F05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8449CD-7629-F94E-AB7C-5B049A15EC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07195-0CC2-A547-89CA-57E183807FCC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A1FED8-4762-F94C-A006-546565DF54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831462-D62C-8C42-B544-F3E0E7018AB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F4819-B501-CC4D-93F0-10A4E74E0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35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00608-096F-0448-BF1C-AC23D45B3CD2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A3903-E1C0-B641-BF09-7903E2AE2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53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A3903-E1C0-B641-BF09-7903E2AE2E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73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51F5C-E912-9094-4DA5-D351A5BFF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C540C2-ADFF-D3DF-387F-53A6BE2C36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F9584C-C404-BF81-9B0E-7B9A846F6C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8A2BE-795B-C3EB-85DE-11FAE04D8A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A3903-E1C0-B641-BF09-7903E2AE2E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04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A3903-E1C0-B641-BF09-7903E2AE2E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43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77C92-9A8F-4FAD-FCB0-FFAC1EEE7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AA80D9-9469-5A1F-88A5-58F53BDE32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5E91EE-7E1C-63F4-640B-5381BDB97B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5ACDF-B0FD-28AD-7ED7-235D46FE89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A3903-E1C0-B641-BF09-7903E2AE2EC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44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3BF72-9273-3255-E8D8-4646A068F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50925C-6CF0-6F4D-ADEE-3414031A8F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09F848-7C99-E6BD-CFBA-8F2953E06A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2D758-9FB6-B691-012F-5FE1C9C7A8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A3903-E1C0-B641-BF09-7903E2AE2EC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82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3CF210-410F-54D6-A1A9-CE7B95015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DF8A76-19DF-A6EF-DD31-00666B231A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357F36-B19E-CDE8-98D9-89EDFBF93A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7E309-E03A-F8F8-D610-3E23C58211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A3903-E1C0-B641-BF09-7903E2AE2EC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90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B9E792-562B-0723-B386-95D7B8C1E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4E744B-41F2-46CC-2775-4EC7702F4D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E53B3A-568E-EA27-2E0C-CFCD97F085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086EA-55A5-1DC2-5F3B-C9C30DE063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A3903-E1C0-B641-BF09-7903E2AE2EC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22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C5D98D9-078E-1B4D-9B08-C13EF3A05D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7" t="117"/>
          <a:stretch/>
        </p:blipFill>
        <p:spPr>
          <a:xfrm>
            <a:off x="0" y="-1"/>
            <a:ext cx="12192000" cy="68580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45B5F9-B0CC-474A-9C3C-A26A32768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416" y="2105094"/>
            <a:ext cx="4013200" cy="1828469"/>
          </a:xfrm>
        </p:spPr>
        <p:txBody>
          <a:bodyPr anchor="b"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A7EFB4-CCA6-4E89-9EF6-9F4FE5D53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2989" y="4187952"/>
            <a:ext cx="4014215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accent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9DE29-D9FA-4B0E-A7C0-43DB36D3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263640"/>
            <a:ext cx="182270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A57A3A6-0AF3-C54A-8CB5-7EF0565FF32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042416" y="5289745"/>
            <a:ext cx="4013178" cy="365125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chemeClr val="bg2"/>
                </a:solidFill>
              </a:defRPr>
            </a:lvl2pPr>
            <a:lvl3pPr marL="914400" indent="0">
              <a:buNone/>
              <a:defRPr>
                <a:solidFill>
                  <a:schemeClr val="bg2"/>
                </a:solidFill>
              </a:defRPr>
            </a:lvl3pPr>
            <a:lvl4pPr marL="1371600" indent="0">
              <a:buNone/>
              <a:defRPr>
                <a:solidFill>
                  <a:schemeClr val="bg2"/>
                </a:solidFill>
              </a:defRPr>
            </a:lvl4pPr>
            <a:lvl5pPr marL="1828800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date</a:t>
            </a:r>
          </a:p>
        </p:txBody>
      </p:sp>
      <p:pic>
        <p:nvPicPr>
          <p:cNvPr id="10" name="Logo">
            <a:extLst>
              <a:ext uri="{FF2B5EF4-FFF2-40B4-BE49-F238E27FC236}">
                <a16:creationId xmlns:a16="http://schemas.microsoft.com/office/drawing/2014/main" id="{500EB0FA-ED09-2D45-A504-B05B58FC395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67678" y="381865"/>
            <a:ext cx="2067983" cy="62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5256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er head, sub head, footnote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5E5E72-A3E8-334F-8440-9071B445F06A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57200" y="1524003"/>
            <a:ext cx="10807700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4E4AF-DC74-4D20-8889-EEAA33BF6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F304BD6-DACB-8C40-8FF9-7D9AD2276F41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57200" y="992028"/>
            <a:ext cx="10808207" cy="461068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BFD73C-FDB7-EA40-835B-AC533361A9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1" y="5876091"/>
            <a:ext cx="10808205" cy="349897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Insert source or footnote here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F00D856-F97D-6D4D-B68C-59A8B3CA0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8"/>
            <a:ext cx="1816531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08676A9-C75A-6044-B235-6820F466A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ADE5300-D6EE-B945-A3F3-F094244958A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457200" y="310896"/>
            <a:ext cx="10820400" cy="2286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tabLst/>
              <a:defRPr sz="105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super head</a:t>
            </a: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683D89A3-7746-6A4C-A4B4-55083AFF42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062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3569">
          <p15:clr>
            <a:srgbClr val="FBAE40"/>
          </p15:clr>
        </p15:guide>
        <p15:guide id="3" orient="horz" pos="960" userDrawn="1">
          <p15:clr>
            <a:srgbClr val="FBAE40"/>
          </p15:clr>
        </p15:guide>
        <p15:guide id="4" pos="710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er head, sub head, footnote -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BFD73C-FDB7-EA40-835B-AC533361A9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1" y="5876091"/>
            <a:ext cx="10808205" cy="349897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Insert source or footnote here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F00D856-F97D-6D4D-B68C-59A8B3CA0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9"/>
            <a:ext cx="1804956" cy="19074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08676A9-C75A-6044-B235-6820F466A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94C77B6-AAD6-F647-8C6E-86BBA9A12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956CCA1-9C74-CA46-A5B7-7587CB64531B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57200" y="992028"/>
            <a:ext cx="10808207" cy="461068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C2AE54E8-458B-5C4F-B54B-1C227C4EA63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57200" y="1524003"/>
            <a:ext cx="10807700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26FEF70-CE92-7B4E-BF8A-A311E29D33D1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457200" y="310896"/>
            <a:ext cx="10820400" cy="2286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105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super head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E3B7DA40-15F3-AF49-ABF8-C4C1FBC131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68530" y="6352478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140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3569">
          <p15:clr>
            <a:srgbClr val="FBAE40"/>
          </p15:clr>
        </p15:guide>
        <p15:guide id="3" orient="horz" pos="960">
          <p15:clr>
            <a:srgbClr val="FBAE40"/>
          </p15:clr>
        </p15:guide>
        <p15:guide id="4" pos="71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90BDC89-ADC1-D243-9AED-87C420EB13D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1" y="5876091"/>
            <a:ext cx="10808205" cy="349897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Insert source or footnote here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5C3714E0-F154-3C48-95D7-D6542B904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9"/>
            <a:ext cx="1816531" cy="19074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7A55FE01-A547-E549-9FD2-968ECC91D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E086D4D-AE0E-994F-85B0-5741E544E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2DF8DBFC-CC24-C840-A172-2ADB2181C5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52438" y="1196975"/>
            <a:ext cx="5303520" cy="282575"/>
          </a:xfrm>
        </p:spPr>
        <p:txBody>
          <a:bodyPr/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2BBEF564-80F0-B040-A31B-AA3B0FBC4213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452438" y="1735922"/>
            <a:ext cx="5303520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232F8A43-7E6E-F046-A12E-FBBAC25FF2C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320785" y="1196975"/>
            <a:ext cx="5303520" cy="282575"/>
          </a:xfrm>
        </p:spPr>
        <p:txBody>
          <a:bodyPr/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6CA39281-9128-1E40-98C0-AFBF3E85E862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6320785" y="1735922"/>
            <a:ext cx="5303520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7" name="Picture 5">
            <a:extLst>
              <a:ext uri="{FF2B5EF4-FFF2-40B4-BE49-F238E27FC236}">
                <a16:creationId xmlns:a16="http://schemas.microsoft.com/office/drawing/2014/main" id="{C7A3CB3C-2056-274C-89F4-0A44817545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694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-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9E70566-7047-D64B-9961-EFB6CDB88A3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1" y="5876091"/>
            <a:ext cx="10808205" cy="349897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Insert source or footnote here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ADBAC61-71BD-0849-BABA-F53A3F1FDC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9"/>
            <a:ext cx="1828106" cy="19074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2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6A653587-D29A-1341-89BA-BB7AEE6A4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2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A1F0EA97-1AA1-1341-80BB-592FE5E616D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52438" y="1196975"/>
            <a:ext cx="5303520" cy="282575"/>
          </a:xfrm>
        </p:spPr>
        <p:txBody>
          <a:bodyPr/>
          <a:lstStyle>
            <a:lvl1pPr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7">
            <a:extLst>
              <a:ext uri="{FF2B5EF4-FFF2-40B4-BE49-F238E27FC236}">
                <a16:creationId xmlns:a16="http://schemas.microsoft.com/office/drawing/2014/main" id="{A0C71924-9F4E-3D4E-B81F-F7A8CE935DA9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452438" y="1735922"/>
            <a:ext cx="5303520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78D97226-1A88-034C-BCCD-7CA6ACB501D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320785" y="1196975"/>
            <a:ext cx="5303520" cy="282575"/>
          </a:xfrm>
        </p:spPr>
        <p:txBody>
          <a:bodyPr/>
          <a:lstStyle>
            <a:lvl1pPr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7">
            <a:extLst>
              <a:ext uri="{FF2B5EF4-FFF2-40B4-BE49-F238E27FC236}">
                <a16:creationId xmlns:a16="http://schemas.microsoft.com/office/drawing/2014/main" id="{28753D18-DAA3-2541-B7C8-EAFA3C04B51F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6320785" y="1735922"/>
            <a:ext cx="5303520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E70B703B-567D-6247-BF28-0C6DF81B4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60F2FF91-370F-4D44-9FCE-DB1EE37D91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68530" y="6352478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119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139B634F-63D6-AE4A-BB13-52915F0F979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7201" y="5876091"/>
            <a:ext cx="10808205" cy="349897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Insert source or footnote here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1087389A-339D-0442-91DB-A46772F46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8"/>
            <a:ext cx="1839680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A6AC27B3-FDC8-3841-852E-B0B40C456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C21A71-6B64-1E44-BC9B-0AE8D397D7B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52438" y="1196975"/>
            <a:ext cx="3506787" cy="282575"/>
          </a:xfrm>
        </p:spPr>
        <p:txBody>
          <a:bodyPr/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F53A67F1-7066-FB44-9D0C-6995B4DC549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325191" y="1196975"/>
            <a:ext cx="3506787" cy="282575"/>
          </a:xfrm>
        </p:spPr>
        <p:txBody>
          <a:bodyPr/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">
            <a:extLst>
              <a:ext uri="{FF2B5EF4-FFF2-40B4-BE49-F238E27FC236}">
                <a16:creationId xmlns:a16="http://schemas.microsoft.com/office/drawing/2014/main" id="{551ACA07-E593-DB4D-B910-4AD039617F3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184497" y="1196975"/>
            <a:ext cx="3566109" cy="282575"/>
          </a:xfrm>
        </p:spPr>
        <p:txBody>
          <a:bodyPr/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37D7C2-629F-0E44-9665-50F1EE79C694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452438" y="1735922"/>
            <a:ext cx="3506787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Content Placeholder 7">
            <a:extLst>
              <a:ext uri="{FF2B5EF4-FFF2-40B4-BE49-F238E27FC236}">
                <a16:creationId xmlns:a16="http://schemas.microsoft.com/office/drawing/2014/main" id="{940EB5D9-35CF-A044-BFE3-B5F4FDDFF640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302544" y="1735922"/>
            <a:ext cx="3506787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Content Placeholder 7">
            <a:extLst>
              <a:ext uri="{FF2B5EF4-FFF2-40B4-BE49-F238E27FC236}">
                <a16:creationId xmlns:a16="http://schemas.microsoft.com/office/drawing/2014/main" id="{2C5AB9DA-D745-3E49-B64B-3EAB32EE883E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8168691" y="1735922"/>
            <a:ext cx="3566109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DBB70A90-9508-EE46-AB86-2AAE73E4B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B424675C-9C4A-C443-B600-7A7E44BAE4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8586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-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C9C8C99-BBA1-1042-9B2A-5F6540E4C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F026E43-B1CB-DF49-99F2-72C832AF061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1" y="5876091"/>
            <a:ext cx="10808205" cy="349897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Insert source or footnote here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3D4CDA9-E747-F24B-BF43-E847D7B9F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9"/>
            <a:ext cx="1816531" cy="19074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2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35B7A51-6FA2-3D42-9456-A9A91A3A3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2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08451B1B-01C3-1449-813A-CD9FC6599AC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52438" y="1196975"/>
            <a:ext cx="3506787" cy="282575"/>
          </a:xfrm>
        </p:spPr>
        <p:txBody>
          <a:bodyPr/>
          <a:lstStyle>
            <a:lvl1pPr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77C68B81-4AC9-1A44-9B77-E3191081ADE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325191" y="1196975"/>
            <a:ext cx="3506787" cy="282575"/>
          </a:xfrm>
        </p:spPr>
        <p:txBody>
          <a:bodyPr/>
          <a:lstStyle>
            <a:lvl1pPr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DA2E6C06-39E7-9843-AC0D-3B2D34AA58B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184497" y="1196975"/>
            <a:ext cx="3566109" cy="282575"/>
          </a:xfrm>
        </p:spPr>
        <p:txBody>
          <a:bodyPr/>
          <a:lstStyle>
            <a:lvl1pPr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7">
            <a:extLst>
              <a:ext uri="{FF2B5EF4-FFF2-40B4-BE49-F238E27FC236}">
                <a16:creationId xmlns:a16="http://schemas.microsoft.com/office/drawing/2014/main" id="{E3693DC4-D7E6-E146-B22E-E0477DDAD5D1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452438" y="1735922"/>
            <a:ext cx="3506787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7">
            <a:extLst>
              <a:ext uri="{FF2B5EF4-FFF2-40B4-BE49-F238E27FC236}">
                <a16:creationId xmlns:a16="http://schemas.microsoft.com/office/drawing/2014/main" id="{20443FBB-19EB-814F-8FF6-FBBA502C922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302544" y="1735922"/>
            <a:ext cx="3506787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Content Placeholder 7">
            <a:extLst>
              <a:ext uri="{FF2B5EF4-FFF2-40B4-BE49-F238E27FC236}">
                <a16:creationId xmlns:a16="http://schemas.microsoft.com/office/drawing/2014/main" id="{1D3FBD86-7238-0F4B-B980-24CD51457C8C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8168691" y="1735922"/>
            <a:ext cx="3566109" cy="4033837"/>
          </a:xfrm>
        </p:spPr>
        <p:txBody>
          <a:bodyPr/>
          <a:lstStyle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4F8179E2-C4FC-B141-B84B-E290619840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68530" y="6352478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110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horizontal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E62E9631-BF87-CC43-9BC1-A43B69D94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6510728B-0127-8546-9FE8-8BCCB5AC1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81601"/>
            <a:ext cx="2196623" cy="9144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Content Placeholder 3">
            <a:extLst>
              <a:ext uri="{FF2B5EF4-FFF2-40B4-BE49-F238E27FC236}">
                <a16:creationId xmlns:a16="http://schemas.microsoft.com/office/drawing/2014/main" id="{366DF19B-DB23-C247-BFE2-C435F485744D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3101007" y="1381601"/>
            <a:ext cx="7271684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tabLst/>
              <a:defRPr>
                <a:solidFill>
                  <a:schemeClr val="tx1"/>
                </a:solidFill>
              </a:defRPr>
            </a:lvl1pPr>
            <a:lvl2pPr marL="573088" indent="-230188">
              <a:lnSpc>
                <a:spcPct val="100000"/>
              </a:lnSpc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  <a:lvl3pPr marL="858838" indent="-228600">
              <a:lnSpc>
                <a:spcPct val="100000"/>
              </a:lnSpc>
              <a:buFont typeface="Cambria" panose="02040503050406030204" pitchFamily="18" charset="0"/>
              <a:buChar char="⎻"/>
              <a:tabLst/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ABA800D9-21A5-BC45-A7AD-D9E66E33A438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57200" y="2957417"/>
            <a:ext cx="2196623" cy="9144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A2E4FA9D-722A-1041-8940-4BAC99F095CE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101007" y="2957417"/>
            <a:ext cx="7271684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tabLst/>
              <a:defRPr>
                <a:solidFill>
                  <a:schemeClr val="tx1"/>
                </a:solidFill>
              </a:defRPr>
            </a:lvl1pPr>
            <a:lvl2pPr marL="573088" indent="-230188">
              <a:lnSpc>
                <a:spcPct val="100000"/>
              </a:lnSpc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  <a:lvl3pPr marL="858838" indent="-228600">
              <a:lnSpc>
                <a:spcPct val="100000"/>
              </a:lnSpc>
              <a:buFont typeface="Cambria" panose="02040503050406030204" pitchFamily="18" charset="0"/>
              <a:buChar char="⎻"/>
              <a:tabLst/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CAEAC40C-08DC-9E4B-BF9D-0537403A1709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457200" y="4557617"/>
            <a:ext cx="2196623" cy="9144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Content Placeholder 3">
            <a:extLst>
              <a:ext uri="{FF2B5EF4-FFF2-40B4-BE49-F238E27FC236}">
                <a16:creationId xmlns:a16="http://schemas.microsoft.com/office/drawing/2014/main" id="{58042D4F-D138-E049-922E-AA8BC9030203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3101007" y="4557617"/>
            <a:ext cx="7271684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tabLst/>
              <a:defRPr>
                <a:solidFill>
                  <a:schemeClr val="tx1"/>
                </a:solidFill>
              </a:defRPr>
            </a:lvl1pPr>
            <a:lvl2pPr marL="573088" indent="-230188">
              <a:lnSpc>
                <a:spcPct val="100000"/>
              </a:lnSpc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  <a:lvl3pPr marL="858838" indent="-228600">
              <a:lnSpc>
                <a:spcPct val="100000"/>
              </a:lnSpc>
              <a:buFont typeface="Cambria" panose="02040503050406030204" pitchFamily="18" charset="0"/>
              <a:buChar char="⎻"/>
              <a:tabLst/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8D370DCE-4758-DD4D-971B-63A5A524A1B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7201" y="5876091"/>
            <a:ext cx="10808205" cy="349897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Insert source or footnote here</a:t>
            </a:r>
          </a:p>
        </p:txBody>
      </p:sp>
      <p:sp>
        <p:nvSpPr>
          <p:cNvPr id="47" name="Footer Placeholder 4">
            <a:extLst>
              <a:ext uri="{FF2B5EF4-FFF2-40B4-BE49-F238E27FC236}">
                <a16:creationId xmlns:a16="http://schemas.microsoft.com/office/drawing/2014/main" id="{D3F4B7D8-7EA5-AC4B-9A01-F35CCDF0D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9"/>
            <a:ext cx="1816531" cy="19074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  <p:sp>
        <p:nvSpPr>
          <p:cNvPr id="48" name="Slide Number Placeholder 5">
            <a:extLst>
              <a:ext uri="{FF2B5EF4-FFF2-40B4-BE49-F238E27FC236}">
                <a16:creationId xmlns:a16="http://schemas.microsoft.com/office/drawing/2014/main" id="{D3586DF7-1DE2-054D-B3DF-425EEC22F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6ACFE70C-14DB-2649-88BF-B8FC4CBAD9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7526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horizontal -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C30FD1D1-61B6-484D-BDEA-1C4B45AE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71FCEF03-8CFB-7645-A55F-F392AC6F66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7201" y="5876091"/>
            <a:ext cx="10808205" cy="349897"/>
          </a:xfrm>
          <a:prstGeom prst="rect">
            <a:avLst/>
          </a:prstGeo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Insert source or footnote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A1F8BCF2-BF1B-854A-89D2-2C92E8FBCA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8"/>
            <a:ext cx="1828106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2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B8D26ED0-8F55-1442-8D3E-4920BCC74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2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CE32534-4769-6740-A0A1-24F60121D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81601"/>
            <a:ext cx="2196623" cy="9144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5EC9B563-BC82-D345-855D-303DB81C452D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3101007" y="1381601"/>
            <a:ext cx="7271684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tabLst/>
              <a:defRPr>
                <a:solidFill>
                  <a:schemeClr val="tx1"/>
                </a:solidFill>
              </a:defRPr>
            </a:lvl1pPr>
            <a:lvl2pPr marL="573088" indent="-230188">
              <a:lnSpc>
                <a:spcPct val="100000"/>
              </a:lnSpc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  <a:lvl3pPr marL="858838" indent="-228600">
              <a:lnSpc>
                <a:spcPct val="100000"/>
              </a:lnSpc>
              <a:buFont typeface="Cambria" panose="02040503050406030204" pitchFamily="18" charset="0"/>
              <a:buChar char="⎻"/>
              <a:tabLst/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9C3F4A9E-6552-FD43-A475-F309413F5205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57200" y="2957417"/>
            <a:ext cx="2196623" cy="9144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5699CB9-E06F-8F4B-9BDB-99688549D726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101007" y="2957417"/>
            <a:ext cx="7271684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tabLst/>
              <a:defRPr>
                <a:solidFill>
                  <a:schemeClr val="tx1"/>
                </a:solidFill>
              </a:defRPr>
            </a:lvl1pPr>
            <a:lvl2pPr marL="573088" indent="-230188">
              <a:lnSpc>
                <a:spcPct val="100000"/>
              </a:lnSpc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  <a:lvl3pPr marL="858838" indent="-228600">
              <a:lnSpc>
                <a:spcPct val="100000"/>
              </a:lnSpc>
              <a:buFont typeface="Cambria" panose="02040503050406030204" pitchFamily="18" charset="0"/>
              <a:buChar char="⎻"/>
              <a:tabLst/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F39ED9F7-3C7E-6C4E-B855-3C91A0A05AD7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457200" y="4557617"/>
            <a:ext cx="2196623" cy="914400"/>
          </a:xfrm>
          <a:prstGeom prst="rect">
            <a:avLst/>
          </a:prstGeom>
        </p:spPr>
        <p:txBody>
          <a:bodyPr anchor="t" anchorCtr="0"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7AD49848-4987-4A46-9B3B-747BF471E19D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3101007" y="4557617"/>
            <a:ext cx="7271684" cy="9144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+mj-lt"/>
              <a:buNone/>
              <a:tabLst/>
              <a:defRPr>
                <a:solidFill>
                  <a:schemeClr val="tx1"/>
                </a:solidFill>
              </a:defRPr>
            </a:lvl1pPr>
            <a:lvl2pPr marL="573088" indent="-230188">
              <a:lnSpc>
                <a:spcPct val="100000"/>
              </a:lnSpc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2pPr>
            <a:lvl3pPr marL="858838" indent="-228600">
              <a:lnSpc>
                <a:spcPct val="100000"/>
              </a:lnSpc>
              <a:buFont typeface="Cambria" panose="02040503050406030204" pitchFamily="18" charset="0"/>
              <a:buChar char="⎻"/>
              <a:tabLst/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43360CE3-24A2-4642-BE25-83CDF69168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68530" y="6352478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914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-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9DE29-D9FA-4B0E-A7C0-43DB36D3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16531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7FC31-4B65-4AE0-A928-66D0B6CC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325299"/>
            <a:ext cx="352097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8BC2B5B-70BA-CE41-9C8E-4A1C418D7D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416" y="4201640"/>
            <a:ext cx="8567351" cy="1487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  <a:lvl2pPr marL="457200" indent="0">
              <a:buNone/>
              <a:defRPr>
                <a:solidFill>
                  <a:schemeClr val="accent5"/>
                </a:solidFill>
              </a:defRPr>
            </a:lvl2pPr>
            <a:lvl3pPr marL="914400" indent="0">
              <a:buNone/>
              <a:defRPr>
                <a:solidFill>
                  <a:schemeClr val="accent3"/>
                </a:solidFill>
              </a:defRPr>
            </a:lvl3pPr>
            <a:lvl4pPr marL="1371600" indent="0">
              <a:buNone/>
              <a:defRPr>
                <a:solidFill>
                  <a:schemeClr val="accent3"/>
                </a:solidFill>
              </a:defRPr>
            </a:lvl4pPr>
            <a:lvl5pPr marL="1828800" indent="0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A13EBB4-2E96-D446-A07D-04B75073287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42416" y="2023872"/>
            <a:ext cx="8575589" cy="1946764"/>
          </a:xfrm>
        </p:spPr>
        <p:txBody>
          <a:bodyPr anchor="t" anchorCtr="0"/>
          <a:lstStyle>
            <a:lvl1pPr algn="l" rtl="0" eaLnBrk="1" latinLnBrk="0" hangingPunct="1">
              <a:defRPr lang="en-US" sz="4000" smtClean="0">
                <a:effectLst/>
              </a:defRPr>
            </a:lvl1pPr>
          </a:lstStyle>
          <a:p>
            <a:pPr rtl="0" eaLnBrk="1" latinLnBrk="0" hangingPunct="1"/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2DAB97BD-2DAF-92C7-57CE-FD802BBA50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785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5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-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9DE29-D9FA-4B0E-A7C0-43DB36D3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16531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7FC31-4B65-4AE0-A928-66D0B6CC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325299"/>
            <a:ext cx="352097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8BC2B5B-70BA-CE41-9C8E-4A1C418D7D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416" y="4201640"/>
            <a:ext cx="8567351" cy="1487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4"/>
                </a:solidFill>
              </a:defRPr>
            </a:lvl1pPr>
            <a:lvl2pPr marL="457200" indent="0">
              <a:buNone/>
              <a:defRPr>
                <a:solidFill>
                  <a:schemeClr val="accent5"/>
                </a:solidFill>
              </a:defRPr>
            </a:lvl2pPr>
            <a:lvl3pPr marL="914400" indent="0">
              <a:buNone/>
              <a:defRPr>
                <a:solidFill>
                  <a:schemeClr val="accent3"/>
                </a:solidFill>
              </a:defRPr>
            </a:lvl3pPr>
            <a:lvl4pPr marL="1371600" indent="0">
              <a:buNone/>
              <a:defRPr>
                <a:solidFill>
                  <a:schemeClr val="accent3"/>
                </a:solidFill>
              </a:defRPr>
            </a:lvl4pPr>
            <a:lvl5pPr marL="1828800" indent="0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A13EBB4-2E96-D446-A07D-04B75073287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42416" y="2023872"/>
            <a:ext cx="8575589" cy="1946764"/>
          </a:xfrm>
        </p:spPr>
        <p:txBody>
          <a:bodyPr anchor="t" anchorCtr="0"/>
          <a:lstStyle>
            <a:lvl1pPr algn="l" rtl="0" eaLnBrk="1" latinLnBrk="0" hangingPunct="1">
              <a:defRPr lang="en-US" sz="4000" smtClean="0">
                <a:effectLst/>
              </a:defRPr>
            </a:lvl1pPr>
          </a:lstStyle>
          <a:p>
            <a:pPr rtl="0" eaLnBrk="1" latinLnBrk="0" hangingPunct="1"/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F403757B-3C0A-0849-B674-7D15D576B3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68530" y="6352478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4521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5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BBF4556C-7350-8344-8FD3-376E341E1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9616" y="2052083"/>
            <a:ext cx="8169317" cy="1579267"/>
          </a:xfrm>
        </p:spPr>
        <p:txBody>
          <a:bodyPr anchor="b">
            <a:noAutofit/>
          </a:bodyPr>
          <a:lstStyle>
            <a:lvl1pPr algn="l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57AC9073-4735-234C-8722-537F83830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0190" y="3885739"/>
            <a:ext cx="8171383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accent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FBEE8D4C-39E3-9745-8EF7-EE363873ECE4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499617" y="4987532"/>
            <a:ext cx="4013178" cy="365125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2"/>
                </a:solidFill>
              </a:defRPr>
            </a:lvl2pPr>
            <a:lvl3pPr marL="914400" indent="0">
              <a:buNone/>
              <a:defRPr>
                <a:solidFill>
                  <a:schemeClr val="bg2"/>
                </a:solidFill>
              </a:defRPr>
            </a:lvl3pPr>
            <a:lvl4pPr marL="1371600" indent="0">
              <a:buNone/>
              <a:defRPr>
                <a:solidFill>
                  <a:schemeClr val="bg2"/>
                </a:solidFill>
              </a:defRPr>
            </a:lvl4pPr>
            <a:lvl5pPr marL="1828800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date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4242CFFB-365C-1E4A-856E-A39BC59F6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99617" y="6325193"/>
            <a:ext cx="1832863" cy="3035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2025 Cognizant | Confidential &amp; Proprietary</a:t>
            </a: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9CD10274-ED9E-6941-BC52-E5F5959570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66452" y="1094366"/>
            <a:ext cx="2628901" cy="46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836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703109E-6BFC-1742-809E-63EC7ED70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263640"/>
            <a:ext cx="1839680" cy="36575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5DF075A-F997-DD4F-A1D4-62F7809FD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263639"/>
            <a:ext cx="352097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521616-1FF6-5A4F-BBD4-A816DFE1A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304C88D0-29FE-C440-9C89-488968EEA1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34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5DF075A-F997-DD4F-A1D4-62F7809FD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263639"/>
            <a:ext cx="352097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521616-1FF6-5A4F-BBD4-A816DFE1A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F353D65A-B34C-B04E-8C59-65EFBD2634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68530" y="6352478"/>
            <a:ext cx="1362108" cy="408632"/>
          </a:xfrm>
          <a:prstGeom prst="rect">
            <a:avLst/>
          </a:prstGeom>
        </p:spPr>
      </p:pic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17014296-2734-FA5F-94AF-F9D441AE2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16531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</p:spTree>
    <p:extLst>
      <p:ext uri="{BB962C8B-B14F-4D97-AF65-F5344CB8AC3E}">
        <p14:creationId xmlns:p14="http://schemas.microsoft.com/office/powerpoint/2010/main" val="1725878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5DF075A-F997-DD4F-A1D4-62F7809FD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263639"/>
            <a:ext cx="352097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8872FF-F4A9-EC4C-AFA7-65B0DF8816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1BDCE571-2427-E9D3-D912-0E8469F00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16531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</p:spTree>
    <p:extLst>
      <p:ext uri="{BB962C8B-B14F-4D97-AF65-F5344CB8AC3E}">
        <p14:creationId xmlns:p14="http://schemas.microsoft.com/office/powerpoint/2010/main" val="24831585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- ligh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BF7AC9C5-12E9-9E44-9EC8-143CC68E1C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-1"/>
            <a:ext cx="6096000" cy="6858001"/>
          </a:xfrm>
        </p:spPr>
        <p:txBody>
          <a:bodyPr anchor="ctr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B34307-3F79-684E-8108-52BE5826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1D050447-227B-4CC5-3DE0-91C29FFDFDD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57200" y="1524003"/>
            <a:ext cx="4652128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3526BAE-028F-6A4C-BA31-2B52EF0F8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57784"/>
            <a:ext cx="4652347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5A8EF-708C-9159-E197-0752DFF6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16531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</p:spTree>
    <p:extLst>
      <p:ext uri="{BB962C8B-B14F-4D97-AF65-F5344CB8AC3E}">
        <p14:creationId xmlns:p14="http://schemas.microsoft.com/office/powerpoint/2010/main" val="3931161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F505-C9D5-403B-9D3B-321A20493A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indent="0">
              <a:buClr>
                <a:schemeClr val="accent3"/>
              </a:buClr>
              <a:buFont typeface="+mj-lt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TOC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522F2-32CA-4802-9320-A58D8A6DF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22704" cy="3035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500E8-DB39-442F-AD4A-610EB529C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325299"/>
            <a:ext cx="352097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1757621-CF57-B04A-880F-50800569D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700784"/>
            <a:ext cx="11368088" cy="3959081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Font typeface="+mj-lt"/>
              <a:buAutoNum type="arabicPeriod"/>
              <a:tabLst/>
              <a:defRPr sz="1800">
                <a:solidFill>
                  <a:schemeClr val="tx1"/>
                </a:solidFill>
              </a:defRPr>
            </a:lvl1pPr>
            <a:lvl2pPr marL="690563" indent="-230188">
              <a:lnSpc>
                <a:spcPct val="100000"/>
              </a:lnSpc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</a:defRPr>
            </a:lvl2pPr>
            <a:lvl3pPr marL="976313" indent="-230188">
              <a:lnSpc>
                <a:spcPct val="100000"/>
              </a:lnSpc>
              <a:buFont typeface="Cambria" panose="02040503050406030204" pitchFamily="18" charset="0"/>
              <a:buChar char="⎻"/>
              <a:tabLst/>
              <a:defRPr sz="18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4D26F9-1077-4443-A17C-B4C76A2FF6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68530" y="6352478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015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EC9DA8-4888-CD46-8867-018922635C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02199" y="-16933"/>
            <a:ext cx="7307799" cy="68749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45B5F9-B0CC-474A-9C3C-A26A32768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416" y="1903671"/>
            <a:ext cx="6053327" cy="1846659"/>
          </a:xfrm>
        </p:spPr>
        <p:txBody>
          <a:bodyPr wrap="square" anchor="ctr" anchorCtr="0">
            <a:spAutoFit/>
          </a:bodyPr>
          <a:lstStyle>
            <a:lvl1pPr algn="l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9DE29-D9FA-4B0E-A7C0-43DB36D3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22704" cy="3035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7FC31-4B65-4AE0-A928-66D0B6CC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325299"/>
            <a:ext cx="352097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C7BDEB1A-BAD0-BF40-B60C-ADBD284092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1400" y="3897548"/>
            <a:ext cx="6053322" cy="1295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Logo">
            <a:extLst>
              <a:ext uri="{FF2B5EF4-FFF2-40B4-BE49-F238E27FC236}">
                <a16:creationId xmlns:a16="http://schemas.microsoft.com/office/drawing/2014/main" id="{3255087C-F40D-2E4F-A55B-4F9057EEE57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72758" y="381864"/>
            <a:ext cx="2067983" cy="62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5909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5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 - gradi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A787BDE-83D1-3544-AC4E-1CFD5F6025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9DE29-D9FA-4B0E-A7C0-43DB36D3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32864" cy="3035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7FC31-4B65-4AE0-A928-66D0B6CC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325299"/>
            <a:ext cx="352097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919A3B-0146-574E-8595-5525F87CFB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42416" y="2036802"/>
            <a:ext cx="9381744" cy="1107996"/>
          </a:xfrm>
        </p:spPr>
        <p:txBody>
          <a:bodyPr anchor="ctr" anchorCtr="0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style, copy can go here on one or two lines</a:t>
            </a:r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59C228D1-6A04-314E-AC72-C114541222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3966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 - gradi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A787BDE-83D1-3544-AC4E-1CFD5F6025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9DE29-D9FA-4B0E-A7C0-43DB36D3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04956" cy="3035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7FC31-4B65-4AE0-A928-66D0B6CC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325299"/>
            <a:ext cx="352097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919A3B-0146-574E-8595-5525F87CFB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42416" y="2036802"/>
            <a:ext cx="9381744" cy="1107996"/>
          </a:xfrm>
        </p:spPr>
        <p:txBody>
          <a:bodyPr anchor="ctr" anchorCtr="0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style, copy can go here on one or two lines</a:t>
            </a:r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D0F15C86-2BE4-DF46-883D-1A499451924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155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 - gradi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A787BDE-83D1-3544-AC4E-1CFD5F6025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-5693"/>
            <a:ext cx="12202121" cy="6863693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9DE29-D9FA-4B0E-A7C0-43DB36D3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04956" cy="3035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7FC31-4B65-4AE0-A928-66D0B6CC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325299"/>
            <a:ext cx="352097" cy="304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919A3B-0146-574E-8595-5525F87CFB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42416" y="2036802"/>
            <a:ext cx="9381744" cy="1107996"/>
          </a:xfrm>
        </p:spPr>
        <p:txBody>
          <a:bodyPr anchor="ctr" anchorCtr="0"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style, copy can go here on one or two lines</a:t>
            </a:r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62FFB9D1-0873-894C-8D31-DBAD9B4DD02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135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itle and conten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5E5E72-A3E8-334F-8440-9071B445F06A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57200" y="1524003"/>
            <a:ext cx="10807700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4E4AF-DC74-4D20-8889-EEAA33BF6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F00D856-F97D-6D4D-B68C-59A8B3CA0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8"/>
            <a:ext cx="1816531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08676A9-C75A-6044-B235-6820F466A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45599541-E568-D346-8D2A-006A8CA8D6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82419" y="6352479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743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3569">
          <p15:clr>
            <a:srgbClr val="FBAE40"/>
          </p15:clr>
        </p15:guide>
        <p15:guide id="3" orient="horz" pos="960">
          <p15:clr>
            <a:srgbClr val="FBAE40"/>
          </p15:clr>
        </p15:guide>
        <p15:guide id="4" pos="71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itle and content -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5E5E72-A3E8-334F-8440-9071B445F06A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57200" y="1524003"/>
            <a:ext cx="10807700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4E4AF-DC74-4D20-8889-EEAA33BF6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F00D856-F97D-6D4D-B68C-59A8B3CA0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438349"/>
            <a:ext cx="1828106" cy="190746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08676A9-C75A-6044-B235-6820F466A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438651"/>
            <a:ext cx="352097" cy="1907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E2DC75C7-77A7-FD4D-BCC3-F341910731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468530" y="6352478"/>
            <a:ext cx="1362108" cy="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105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3569">
          <p15:clr>
            <a:srgbClr val="FBAE40"/>
          </p15:clr>
        </p15:guide>
        <p15:guide id="3" orient="horz" pos="960">
          <p15:clr>
            <a:srgbClr val="FBAE40"/>
          </p15:clr>
        </p15:guide>
        <p15:guide id="4" pos="71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8E9D72-856B-46EE-8BDE-CBBAC28AA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57784"/>
            <a:ext cx="10808209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53AE5-6B0E-4902-862A-00CC79737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526723"/>
            <a:ext cx="10808209" cy="41373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15BBF-C237-4C9F-A0A0-755261F59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416" y="6325193"/>
            <a:ext cx="2056384" cy="30357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© 2025 Cognizant | Confidential &amp; Proprietary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F048F-36A8-491A-8564-2DB36D67B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199" y="6325299"/>
            <a:ext cx="352097" cy="3041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fld id="{C53E075B-3175-45CF-B3C7-FEDF3F5961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8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4" r:id="rId2"/>
    <p:sldLayoutId id="2147483729" r:id="rId3"/>
    <p:sldLayoutId id="2147483773" r:id="rId4"/>
    <p:sldLayoutId id="2147483665" r:id="rId5"/>
    <p:sldLayoutId id="2147483798" r:id="rId6"/>
    <p:sldLayoutId id="2147483799" r:id="rId7"/>
    <p:sldLayoutId id="2147483808" r:id="rId8"/>
    <p:sldLayoutId id="2147483809" r:id="rId9"/>
    <p:sldLayoutId id="2147483775" r:id="rId10"/>
    <p:sldLayoutId id="2147483781" r:id="rId11"/>
    <p:sldLayoutId id="2147483776" r:id="rId12"/>
    <p:sldLayoutId id="2147483740" r:id="rId13"/>
    <p:sldLayoutId id="2147483734" r:id="rId14"/>
    <p:sldLayoutId id="2147483783" r:id="rId15"/>
    <p:sldLayoutId id="2147483733" r:id="rId16"/>
    <p:sldLayoutId id="2147483772" r:id="rId17"/>
    <p:sldLayoutId id="2147483823" r:id="rId18"/>
    <p:sldLayoutId id="2147483726" r:id="rId19"/>
    <p:sldLayoutId id="2147483796" r:id="rId20"/>
    <p:sldLayoutId id="2147483797" r:id="rId21"/>
    <p:sldLayoutId id="2147483795" r:id="rId22"/>
    <p:sldLayoutId id="2147483824" r:id="rId2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79438" indent="-23018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65188" indent="-230188" algn="l" defTabSz="914400" rtl="0" eaLnBrk="1" latinLnBrk="0" hangingPunct="1">
        <a:lnSpc>
          <a:spcPct val="100000"/>
        </a:lnSpc>
        <a:spcBef>
          <a:spcPts val="500"/>
        </a:spcBef>
        <a:buFont typeface="Cambria" panose="02040503050406030204" pitchFamily="18" charset="0"/>
        <a:buChar char="⎻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392" userDrawn="1">
          <p15:clr>
            <a:srgbClr val="F26B43"/>
          </p15:clr>
        </p15:guide>
        <p15:guide id="2" pos="285" userDrawn="1">
          <p15:clr>
            <a:srgbClr val="F26B43"/>
          </p15:clr>
        </p15:guide>
        <p15:guide id="3" orient="horz" pos="3943">
          <p15:clr>
            <a:srgbClr val="F26B43"/>
          </p15:clr>
        </p15:guide>
        <p15:guide id="4" orient="horz" pos="288" userDrawn="1">
          <p15:clr>
            <a:srgbClr val="F26B43"/>
          </p15:clr>
        </p15:guide>
        <p15:guide id="5" orient="horz" pos="41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ustdial.com/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3">
            <a:extLst>
              <a:ext uri="{FF2B5EF4-FFF2-40B4-BE49-F238E27FC236}">
                <a16:creationId xmlns:a16="http://schemas.microsoft.com/office/drawing/2014/main" id="{15F138CE-D7F7-0747-7AB9-307F8C2AF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8520" y="1818286"/>
            <a:ext cx="4013200" cy="1828469"/>
          </a:xfrm>
        </p:spPr>
        <p:txBody>
          <a:bodyPr/>
          <a:lstStyle/>
          <a:p>
            <a:r>
              <a:rPr lang="en-US"/>
              <a:t>Hackathon Project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FE77CA0F-73CE-9F2A-C05B-172C3A7E6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505" y="3802244"/>
            <a:ext cx="4014215" cy="457200"/>
          </a:xfrm>
        </p:spPr>
        <p:txBody>
          <a:bodyPr/>
          <a:lstStyle/>
          <a:p>
            <a:r>
              <a:rPr lang="en-IN" dirty="0"/>
              <a:t>Identify Car Wash Services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C89C61-87E8-7E4C-9510-DFE3F2501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wrap="none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© 2025 Cognizant | Confidential &amp; Proprietary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141C2C-E373-6BF3-87C9-D5AAFCE65A7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24600"/>
            <a:ext cx="352425" cy="304800"/>
          </a:xfrm>
        </p:spPr>
        <p:txBody>
          <a:bodyPr wrap="none" anchor="b">
            <a:normAutofit/>
          </a:bodyPr>
          <a:lstStyle/>
          <a:p>
            <a:pPr>
              <a:spcAft>
                <a:spcPts val="600"/>
              </a:spcAft>
            </a:pPr>
            <a:fld id="{C53E075B-3175-45CF-B3C7-FEDF3F5961E3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09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A43AA-0D82-6009-A484-BEE19755D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3BCB4-8EFC-E796-8C68-8B42E9EE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22704" cy="303572"/>
          </a:xfrm>
        </p:spPr>
        <p:txBody>
          <a:bodyPr vert="horz" wrap="none" lIns="0" tIns="0" rIns="0" bIns="0" rtlCol="0" anchor="b" anchorCtr="0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© 2025 Cognizant | Confidential &amp; Proprietary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C07CDF-8366-2BF1-2000-7E832361B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325299"/>
            <a:ext cx="352097" cy="304100"/>
          </a:xfrm>
        </p:spPr>
        <p:txBody>
          <a:bodyPr vert="horz" wrap="none" lIns="0" tIns="0" rIns="0" bIns="0" rtlCol="0" anchor="b" anchorCtr="0">
            <a:normAutofit/>
          </a:bodyPr>
          <a:lstStyle/>
          <a:p>
            <a:pPr>
              <a:spcAft>
                <a:spcPts val="600"/>
              </a:spcAft>
            </a:pPr>
            <a:fld id="{C53E075B-3175-45CF-B3C7-FEDF3F5961E3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410BB9AF-856F-32BB-0548-3B9E1C09C9E9}"/>
              </a:ext>
            </a:extLst>
          </p:cNvPr>
          <p:cNvSpPr txBox="1">
            <a:spLocks/>
          </p:cNvSpPr>
          <p:nvPr/>
        </p:nvSpPr>
        <p:spPr>
          <a:xfrm>
            <a:off x="633247" y="522975"/>
            <a:ext cx="10742676" cy="43088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Clr>
                <a:schemeClr val="accent3"/>
              </a:buClr>
              <a:buFont typeface="+mj-lt"/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/>
              <a:t>Week 3: Reporting, Execution &amp; Integration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82A884-2BA6-1702-17BF-16A8AEA3AA73}"/>
              </a:ext>
            </a:extLst>
          </p:cNvPr>
          <p:cNvSpPr txBox="1"/>
          <p:nvPr/>
        </p:nvSpPr>
        <p:spPr>
          <a:xfrm>
            <a:off x="457199" y="1330990"/>
            <a:ext cx="10412361" cy="4196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 Configure cross-browser execution: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Validate test scripts on Chrome and Edge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Review handling of headless and headed modes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 Conduct regression suite run: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Execute all features with final test data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Review failures and fix tracking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 Prepare final report: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Summary of features implemented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Data source coverage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Known issues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4118839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758CA-E03A-DBB3-5C4B-63D0033C5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57784"/>
            <a:ext cx="10808209" cy="492443"/>
          </a:xfrm>
        </p:spPr>
        <p:txBody>
          <a:bodyPr/>
          <a:lstStyle/>
          <a:p>
            <a:r>
              <a:rPr lang="en-IN" sz="3200" b="1" dirty="0"/>
              <a:t>Project Summary &amp; Learnings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B81EEF-8051-2574-3F68-F9E01B3D5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2025 Cognizant | Confidential &amp; Proprietary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5C9637-49DD-D5ED-FD6B-AC0ABC06F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303C821-B064-C8CE-D077-284A89B18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798" y="1678120"/>
            <a:ext cx="11714202" cy="3739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/>
              <a:t>Applied all phases of the Software Testing Life Cycle (STLC) through real-world implementation.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/>
              <a:t>Gained hands-on experience in automation testing using Selenium Grid, TestNG, and Cucumber (BDD).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/>
              <a:t>Designed a modular framework using Page Object Model (POM) and Page Factory for maintainability.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/>
              <a:t>Implemented data-driven testing using Excel and XML; runtime configurations handled via .properties files.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/>
              <a:t>Captured and validated error messages from form submissions with invalid inputs.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/>
              <a:t>Extracted and stored menu items dynamically using collections (List, Map).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/>
              <a:t>Integrated Allure and Extent Reports for rich visual reporting with screenshots and metadata.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/>
              <a:t>Strengthened team collaboration and version control using GitHub, with branching and task tracking.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/>
              <a:t>Validated test scripts across multiple browsers and modes (headed/headless).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/>
              <a:t>Enhanced skills in alert handling, form validations, and dynamic navigation paths.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29198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698BAD-77DC-F348-23A0-453EE1A5C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2025 Cognizant | Confidential &amp; Proprietary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F72A6E-6EB6-9FA5-B056-8FA05FDF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A37486-6800-19BA-FFC4-8A8C4658B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4930" y="2813447"/>
            <a:ext cx="8575589" cy="615553"/>
          </a:xfrm>
        </p:spPr>
        <p:txBody>
          <a:bodyPr/>
          <a:lstStyle/>
          <a:p>
            <a:pPr algn="ctr"/>
            <a:r>
              <a:rPr lang="en-US"/>
              <a:t>THANK   YOU</a:t>
            </a:r>
          </a:p>
        </p:txBody>
      </p:sp>
    </p:spTree>
    <p:extLst>
      <p:ext uri="{BB962C8B-B14F-4D97-AF65-F5344CB8AC3E}">
        <p14:creationId xmlns:p14="http://schemas.microsoft.com/office/powerpoint/2010/main" val="2373027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A621C9-17EC-3862-D0DD-C5AF7A37D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2025 Cognizant | Confidential &amp; Proprietary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766AFD-23E4-5FDF-1539-CEA9682C9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508AF0D4-44A6-40FD-5C79-ED936E47E4B2}"/>
              </a:ext>
            </a:extLst>
          </p:cNvPr>
          <p:cNvSpPr txBox="1">
            <a:spLocks/>
          </p:cNvSpPr>
          <p:nvPr/>
        </p:nvSpPr>
        <p:spPr>
          <a:xfrm>
            <a:off x="907266" y="2126022"/>
            <a:ext cx="9381744" cy="406266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Team Members</a:t>
            </a: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251BAF-BD95-B60D-FD58-B92C92E37D3D}"/>
              </a:ext>
            </a:extLst>
          </p:cNvPr>
          <p:cNvSpPr txBox="1"/>
          <p:nvPr/>
        </p:nvSpPr>
        <p:spPr>
          <a:xfrm>
            <a:off x="809295" y="2695096"/>
            <a:ext cx="3225377" cy="1307690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Gorijilli Venkata Naga Sai Dinesh (2421162)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 err="1">
                <a:solidFill>
                  <a:schemeClr val="bg1"/>
                </a:solidFill>
              </a:rPr>
              <a:t>Borigi</a:t>
            </a:r>
            <a:r>
              <a:rPr lang="en-US" sz="1600" dirty="0">
                <a:solidFill>
                  <a:schemeClr val="bg1"/>
                </a:solidFill>
              </a:rPr>
              <a:t> Pavan (2421317)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Pravallika Cherukuri (2421155)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Ashok Boda (2421374)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Uma Shankar </a:t>
            </a:r>
            <a:r>
              <a:rPr lang="en-US" sz="1600" dirty="0" err="1">
                <a:solidFill>
                  <a:schemeClr val="bg1"/>
                </a:solidFill>
              </a:rPr>
              <a:t>Cherukula</a:t>
            </a:r>
            <a:r>
              <a:rPr lang="en-US" sz="1600" dirty="0">
                <a:solidFill>
                  <a:schemeClr val="bg1"/>
                </a:solidFill>
              </a:rPr>
              <a:t> (2421228)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K Pavani Teja  (2421159)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96CEA5CD-118D-9B7F-EABC-4560A7B9E906}"/>
              </a:ext>
            </a:extLst>
          </p:cNvPr>
          <p:cNvSpPr txBox="1">
            <a:spLocks/>
          </p:cNvSpPr>
          <p:nvPr/>
        </p:nvSpPr>
        <p:spPr>
          <a:xfrm>
            <a:off x="809295" y="522975"/>
            <a:ext cx="8757491" cy="43088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Clr>
                <a:schemeClr val="accent3"/>
              </a:buClr>
              <a:buFont typeface="+mj-lt"/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solidFill>
                  <a:schemeClr val="bg1"/>
                </a:solidFill>
                <a:latin typeface="+mj-lt"/>
              </a:rPr>
              <a:t>H</a:t>
            </a:r>
            <a:r>
              <a:rPr lang="en-IN" sz="2800" err="1">
                <a:solidFill>
                  <a:schemeClr val="bg1"/>
                </a:solidFill>
                <a:latin typeface="+mj-lt"/>
              </a:rPr>
              <a:t>ackathon</a:t>
            </a:r>
            <a:r>
              <a:rPr lang="en-IN" sz="2800">
                <a:solidFill>
                  <a:schemeClr val="bg1"/>
                </a:solidFill>
                <a:latin typeface="+mj-lt"/>
              </a:rPr>
              <a:t> Team Information</a:t>
            </a:r>
          </a:p>
        </p:txBody>
      </p:sp>
    </p:spTree>
    <p:extLst>
      <p:ext uri="{BB962C8B-B14F-4D97-AF65-F5344CB8AC3E}">
        <p14:creationId xmlns:p14="http://schemas.microsoft.com/office/powerpoint/2010/main" val="181762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25AABFD-2281-8C61-FDD3-B9558D83D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2025 Cognizant | Confidential &amp; Proprietary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BDC8C2-5EFA-7F6A-4E08-E6D9D5184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ED0B18-FC04-77C1-26CF-6306FCD083FF}"/>
              </a:ext>
            </a:extLst>
          </p:cNvPr>
          <p:cNvSpPr txBox="1"/>
          <p:nvPr/>
        </p:nvSpPr>
        <p:spPr>
          <a:xfrm>
            <a:off x="809296" y="2134356"/>
            <a:ext cx="7325032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bg1"/>
                </a:solidFill>
              </a:rPr>
              <a:t>Project Objective</a:t>
            </a:r>
            <a:br>
              <a:rPr lang="en-IN" sz="1600" dirty="0">
                <a:solidFill>
                  <a:schemeClr val="bg1"/>
                </a:solidFill>
              </a:rPr>
            </a:br>
            <a:br>
              <a:rPr lang="en-IN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To design and implement a robust test automation framework that identifies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and validates top-rated car wash services near the user's location using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</a:rPr>
              <a:t>real-time data from legitimate service listing platforms (e.g., Justdial).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00E582-DB48-36E3-D9EC-812052D70D33}"/>
              </a:ext>
            </a:extLst>
          </p:cNvPr>
          <p:cNvSpPr txBox="1"/>
          <p:nvPr/>
        </p:nvSpPr>
        <p:spPr>
          <a:xfrm>
            <a:off x="710974" y="46036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Website Link: </a:t>
            </a:r>
            <a:r>
              <a:rPr lang="en-IN" dirty="0">
                <a:solidFill>
                  <a:schemeClr val="bg2"/>
                </a:solidFill>
                <a:hlinkClick r:id="rId2"/>
              </a:rPr>
              <a:t>Justdial.com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C1B338F7-973C-B231-BC75-6012CE100B03}"/>
              </a:ext>
            </a:extLst>
          </p:cNvPr>
          <p:cNvSpPr txBox="1">
            <a:spLocks/>
          </p:cNvSpPr>
          <p:nvPr/>
        </p:nvSpPr>
        <p:spPr>
          <a:xfrm>
            <a:off x="809295" y="522975"/>
            <a:ext cx="8757491" cy="43088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Clr>
                <a:schemeClr val="accent3"/>
              </a:buClr>
              <a:buFont typeface="+mj-lt"/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>
                <a:solidFill>
                  <a:schemeClr val="bg1"/>
                </a:solidFill>
              </a:rPr>
              <a:t>Project Overview: Identify Car Wash Services</a:t>
            </a:r>
            <a:endParaRPr lang="en-IN" sz="2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60832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33E72A-9D98-B5ED-E930-1A1337C98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2025 Cognizant | Confidential &amp; Proprietary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8814B-FADB-C664-B65F-B2AAB689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E075B-3175-45CF-B3C7-FEDF3F5961E3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2B3769F-2917-C248-E604-E41B29F3B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647994"/>
              </p:ext>
            </p:extLst>
          </p:nvPr>
        </p:nvGraphicFramePr>
        <p:xfrm>
          <a:off x="2441542" y="1236750"/>
          <a:ext cx="7381188" cy="4298179"/>
        </p:xfrm>
        <a:graphic>
          <a:graphicData uri="http://schemas.openxmlformats.org/drawingml/2006/table">
            <a:tbl>
              <a:tblPr firstRow="1">
                <a:tableStyleId>{69C7853C-536D-4A76-A0AE-DD22124D55A5}</a:tableStyleId>
              </a:tblPr>
              <a:tblGrid>
                <a:gridCol w="2763328">
                  <a:extLst>
                    <a:ext uri="{9D8B030D-6E8A-4147-A177-3AD203B41FA5}">
                      <a16:colId xmlns:a16="http://schemas.microsoft.com/office/drawing/2014/main" val="1566372850"/>
                    </a:ext>
                  </a:extLst>
                </a:gridCol>
                <a:gridCol w="4617860">
                  <a:extLst>
                    <a:ext uri="{9D8B030D-6E8A-4147-A177-3AD203B41FA5}">
                      <a16:colId xmlns:a16="http://schemas.microsoft.com/office/drawing/2014/main" val="2457560243"/>
                    </a:ext>
                  </a:extLst>
                </a:gridCol>
              </a:tblGrid>
              <a:tr h="370397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600" b="1" i="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Feature </a:t>
                      </a:r>
                      <a:endParaRPr lang="en-US" sz="2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600" b="1" i="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Scenario </a:t>
                      </a:r>
                      <a:endParaRPr lang="en-US" sz="2400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7898294"/>
                  </a:ext>
                </a:extLst>
              </a:tr>
              <a:tr h="56865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600" b="1" i="0" dirty="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category display </a:t>
                      </a:r>
                      <a:endParaRPr lang="en-US" sz="24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153D63"/>
                          </a:solidFill>
                          <a:effectLst/>
                          <a:latin typeface="Aptos" panose="020B0004020202020204" pitchFamily="34" charset="0"/>
                        </a:rPr>
                        <a:t>Verify all categories are visible </a:t>
                      </a:r>
                      <a:endParaRPr lang="en-US" sz="2400" b="0" i="0" dirty="0">
                        <a:effectLst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28162916"/>
                  </a:ext>
                </a:extLst>
              </a:tr>
              <a:tr h="635906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600" b="1" i="0" dirty="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excel reading </a:t>
                      </a:r>
                      <a:endParaRPr lang="en-US" sz="24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153D63"/>
                          </a:solidFill>
                          <a:effectLst/>
                          <a:latin typeface="Aptos" panose="020B0004020202020204" pitchFamily="34" charset="0"/>
                        </a:rPr>
                        <a:t>Testing core functionality using Excel-based input data </a:t>
                      </a:r>
                      <a:endParaRPr lang="en-US" sz="2400" b="0" i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915995"/>
                  </a:ext>
                </a:extLst>
              </a:tr>
              <a:tr h="445135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600" b="1" i="0" dirty="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Filter Functionality </a:t>
                      </a:r>
                      <a:endParaRPr lang="en-US" sz="24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153D63"/>
                          </a:solidFill>
                          <a:effectLst/>
                          <a:latin typeface="Aptos" panose="020B0004020202020204" pitchFamily="34" charset="0"/>
                        </a:rPr>
                        <a:t>Verify filter application for ratings</a:t>
                      </a:r>
                      <a:endParaRPr lang="en-US" sz="2400" b="0" i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591701"/>
                  </a:ext>
                </a:extLst>
              </a:tr>
              <a:tr h="56865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600" b="1" i="0" dirty="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Free Listing Login </a:t>
                      </a:r>
                      <a:endParaRPr lang="en-US" sz="24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153D63"/>
                          </a:solidFill>
                          <a:effectLst/>
                          <a:latin typeface="Aptos" panose="020B0004020202020204" pitchFamily="34" charset="0"/>
                        </a:rPr>
                        <a:t>Free listing login with valid phone </a:t>
                      </a:r>
                      <a:r>
                        <a:rPr lang="en-US" sz="1600" b="0" i="0" dirty="0" err="1">
                          <a:solidFill>
                            <a:srgbClr val="153D63"/>
                          </a:solidFill>
                          <a:effectLst/>
                          <a:latin typeface="Aptos" panose="020B0004020202020204" pitchFamily="34" charset="0"/>
                        </a:rPr>
                        <a:t>number,invalid</a:t>
                      </a:r>
                      <a:r>
                        <a:rPr lang="en-US" sz="1600" b="0" i="0" dirty="0">
                          <a:solidFill>
                            <a:srgbClr val="153D63"/>
                          </a:solidFill>
                          <a:effectLst/>
                          <a:latin typeface="Aptos" panose="020B0004020202020204" pitchFamily="34" charset="0"/>
                        </a:rPr>
                        <a:t> phone number and empty phone number</a:t>
                      </a:r>
                      <a:endParaRPr lang="en-US" sz="2400" b="0" i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318528"/>
                  </a:ext>
                </a:extLst>
              </a:tr>
              <a:tr h="36944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600" b="1" i="0" dirty="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Validate Filtered List Item Count </a:t>
                      </a:r>
                      <a:endParaRPr lang="en-US" sz="24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153D63"/>
                          </a:solidFill>
                          <a:effectLst/>
                          <a:latin typeface="Aptos" panose="020B0004020202020204" pitchFamily="34" charset="0"/>
                        </a:rPr>
                        <a:t>Verify filtered item count matches expected</a:t>
                      </a:r>
                      <a:endParaRPr lang="en-US" sz="2400" b="0" i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886356"/>
                  </a:ext>
                </a:extLst>
              </a:tr>
              <a:tr h="339365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600" b="1" i="0" dirty="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Search Functionality</a:t>
                      </a:r>
                      <a:endParaRPr lang="en-US" sz="24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153D63"/>
                          </a:solidFill>
                          <a:effectLst/>
                          <a:latin typeface="Aptos" panose="020B0004020202020204" pitchFamily="34" charset="0"/>
                        </a:rPr>
                        <a:t>Successful search and Unsuccessful search </a:t>
                      </a:r>
                      <a:endParaRPr lang="en-US" sz="2400" b="0" i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678"/>
                  </a:ext>
                </a:extLst>
              </a:tr>
              <a:tr h="445135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600" b="1" i="0" dirty="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Service Page Query Submission</a:t>
                      </a:r>
                      <a:endParaRPr lang="en-US" sz="24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153D63"/>
                          </a:solidFill>
                          <a:effectLst/>
                          <a:latin typeface="Aptos" panose="020B0004020202020204" pitchFamily="34" charset="0"/>
                        </a:rPr>
                        <a:t>Successful and </a:t>
                      </a:r>
                      <a:r>
                        <a:rPr lang="en-US" sz="1600" b="0" i="0" dirty="0" err="1">
                          <a:solidFill>
                            <a:srgbClr val="153D63"/>
                          </a:solidFill>
                          <a:effectLst/>
                          <a:latin typeface="Aptos" panose="020B0004020202020204" pitchFamily="34" charset="0"/>
                        </a:rPr>
                        <a:t>Unsucessful</a:t>
                      </a:r>
                      <a:r>
                        <a:rPr lang="en-US" sz="1600" b="0" i="0" dirty="0">
                          <a:solidFill>
                            <a:srgbClr val="153D63"/>
                          </a:solidFill>
                          <a:effectLst/>
                          <a:latin typeface="Aptos" panose="020B0004020202020204" pitchFamily="34" charset="0"/>
                        </a:rPr>
                        <a:t> query on the service page</a:t>
                      </a:r>
                      <a:endParaRPr lang="en-US" sz="2400" b="0" i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642222"/>
                  </a:ext>
                </a:extLst>
              </a:tr>
              <a:tr h="445135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600" b="1" i="0" dirty="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Show Number Popup</a:t>
                      </a:r>
                      <a:endParaRPr lang="en-US" sz="24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600" b="0" i="0" dirty="0">
                          <a:solidFill>
                            <a:srgbClr val="153D63"/>
                          </a:solidFill>
                          <a:effectLst/>
                          <a:latin typeface="Aptos" panose="020B0004020202020204" pitchFamily="34" charset="0"/>
                        </a:rPr>
                        <a:t>Verify phone number display in show number popup</a:t>
                      </a:r>
                      <a:endParaRPr lang="en-US" sz="2400" b="0" i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592847"/>
                  </a:ext>
                </a:extLst>
              </a:tr>
            </a:tbl>
          </a:graphicData>
        </a:graphic>
      </p:graphicFrame>
      <p:sp>
        <p:nvSpPr>
          <p:cNvPr id="15" name="Title 4">
            <a:extLst>
              <a:ext uri="{FF2B5EF4-FFF2-40B4-BE49-F238E27FC236}">
                <a16:creationId xmlns:a16="http://schemas.microsoft.com/office/drawing/2014/main" id="{37AEE4A0-731C-4B23-5492-553039ACC4ED}"/>
              </a:ext>
            </a:extLst>
          </p:cNvPr>
          <p:cNvSpPr txBox="1">
            <a:spLocks/>
          </p:cNvSpPr>
          <p:nvPr/>
        </p:nvSpPr>
        <p:spPr>
          <a:xfrm>
            <a:off x="809296" y="522975"/>
            <a:ext cx="8088898" cy="43088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Clr>
                <a:schemeClr val="accent3"/>
              </a:buClr>
              <a:buFont typeface="+mj-lt"/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>
                <a:latin typeface="+mj-lt"/>
              </a:rPr>
              <a:t>Modules and Features Automated</a:t>
            </a:r>
          </a:p>
        </p:txBody>
      </p:sp>
    </p:spTree>
    <p:extLst>
      <p:ext uri="{BB962C8B-B14F-4D97-AF65-F5344CB8AC3E}">
        <p14:creationId xmlns:p14="http://schemas.microsoft.com/office/powerpoint/2010/main" val="3354825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3D14C-3918-E43F-B443-CF758C176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6A3D39-437F-3CED-CF77-5676C53F4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7" y="6325193"/>
            <a:ext cx="200558" cy="303572"/>
          </a:xfrm>
        </p:spPr>
        <p:txBody>
          <a:bodyPr vert="horz" wrap="none" lIns="0" tIns="0" rIns="0" bIns="0" rtlCol="0" anchor="b" anchorCtr="0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© 2025 Cognizant | Confidential &amp; Proprietary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0421C9-EA71-DC39-BC00-41196F8C9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325299"/>
            <a:ext cx="45719" cy="304100"/>
          </a:xfrm>
        </p:spPr>
        <p:txBody>
          <a:bodyPr vert="horz" wrap="none" lIns="0" tIns="0" rIns="0" bIns="0" rtlCol="0" anchor="b" anchorCtr="0">
            <a:normAutofit/>
          </a:bodyPr>
          <a:lstStyle/>
          <a:p>
            <a:pPr>
              <a:spcAft>
                <a:spcPts val="600"/>
              </a:spcAft>
            </a:pPr>
            <a:fld id="{C53E075B-3175-45CF-B3C7-FEDF3F5961E3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4C4FB6-2C85-3602-3E89-0E639F79A0CF}"/>
              </a:ext>
            </a:extLst>
          </p:cNvPr>
          <p:cNvSpPr txBox="1"/>
          <p:nvPr/>
        </p:nvSpPr>
        <p:spPr>
          <a:xfrm>
            <a:off x="1900761" y="6772049"/>
            <a:ext cx="823306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IN" sz="1600">
              <a:solidFill>
                <a:schemeClr val="tx2"/>
              </a:solidFill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81B11C64-8A8E-47E8-4D4A-BF1619115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959" y="1604056"/>
            <a:ext cx="10977419" cy="4109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Goals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1600" dirty="0">
                <a:latin typeface="Arial" panose="020B0604020202020204" pitchFamily="34" charset="0"/>
              </a:rPr>
              <a:t>Define scope and automation feasibility for Justdial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Set up Maven/TestNG project structure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Create base classes and reusable utilities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Tasks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Create base, utilities, and model packages under </a:t>
            </a:r>
            <a:r>
              <a:rPr lang="en-US" altLang="en-US" sz="1600" dirty="0" err="1">
                <a:latin typeface="Arial" panose="020B0604020202020204" pitchFamily="34" charset="0"/>
              </a:rPr>
              <a:t>src</a:t>
            </a:r>
            <a:r>
              <a:rPr lang="en-US" altLang="en-US" sz="1600" dirty="0">
                <a:latin typeface="Arial" panose="020B0604020202020204" pitchFamily="34" charset="0"/>
              </a:rPr>
              <a:t>/main/java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Configure </a:t>
            </a:r>
            <a:r>
              <a:rPr lang="en-US" altLang="en-US" sz="1600" dirty="0" err="1">
                <a:latin typeface="Arial" panose="020B0604020202020204" pitchFamily="34" charset="0"/>
              </a:rPr>
              <a:t>config.properties</a:t>
            </a:r>
            <a:r>
              <a:rPr lang="en-US" altLang="en-US" sz="1600" dirty="0">
                <a:latin typeface="Arial" panose="020B0604020202020204" pitchFamily="34" charset="0"/>
              </a:rPr>
              <a:t>, log4j2.xml, and pom.xml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Set up Page Object Model (POM) using Page Factory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Define hooks and test runners using Cucumber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DF7BDD24-895E-DBEA-FB18-30065F4103B9}"/>
              </a:ext>
            </a:extLst>
          </p:cNvPr>
          <p:cNvSpPr txBox="1">
            <a:spLocks/>
          </p:cNvSpPr>
          <p:nvPr/>
        </p:nvSpPr>
        <p:spPr>
          <a:xfrm>
            <a:off x="809296" y="522975"/>
            <a:ext cx="8088898" cy="86177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Clr>
                <a:schemeClr val="accent3"/>
              </a:buClr>
              <a:buFont typeface="+mj-lt"/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/>
              <a:t>Week 1: Framework Foundation &amp; Feasibility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5C5A62-51BC-65FC-0E38-58CF9C14E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7873" y="1058663"/>
            <a:ext cx="2765915" cy="544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247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BF71A-AD4E-0945-BEE3-696103A2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22704" cy="303572"/>
          </a:xfrm>
        </p:spPr>
        <p:txBody>
          <a:bodyPr vert="horz" wrap="none" lIns="0" tIns="0" rIns="0" bIns="0" rtlCol="0" anchor="b" anchorCtr="0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© 2025 Cognizant | Confidential &amp; Proprietary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604480-A95E-FD85-9E9B-C3F00524E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325299"/>
            <a:ext cx="352097" cy="304100"/>
          </a:xfrm>
        </p:spPr>
        <p:txBody>
          <a:bodyPr vert="horz" wrap="none" lIns="0" tIns="0" rIns="0" bIns="0" rtlCol="0" anchor="b" anchorCtr="0">
            <a:normAutofit/>
          </a:bodyPr>
          <a:lstStyle/>
          <a:p>
            <a:pPr>
              <a:spcAft>
                <a:spcPts val="600"/>
              </a:spcAft>
            </a:pPr>
            <a:fld id="{C53E075B-3175-45CF-B3C7-FEDF3F5961E3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62E72AF-F824-E9B3-4DBC-9BA866CA2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296" y="522975"/>
            <a:ext cx="8088898" cy="861774"/>
          </a:xfrm>
        </p:spPr>
        <p:txBody>
          <a:bodyPr/>
          <a:lstStyle/>
          <a:p>
            <a:r>
              <a:rPr lang="en-US" sz="2800" b="1"/>
              <a:t>Week 1: Framework Foundation &amp; Feasibility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AE689B-5A88-C317-658B-C2BAB8F4BAA0}"/>
              </a:ext>
            </a:extLst>
          </p:cNvPr>
          <p:cNvSpPr txBox="1"/>
          <p:nvPr/>
        </p:nvSpPr>
        <p:spPr>
          <a:xfrm>
            <a:off x="1900759" y="6772049"/>
            <a:ext cx="7482348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IN" sz="1600">
              <a:solidFill>
                <a:schemeClr val="tx2"/>
              </a:solidFill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77FC0699-575F-A1F0-2861-E054B3824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297" y="1651334"/>
            <a:ext cx="6425516" cy="3555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Build reusable functions for: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Browser actions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Wait mechanisms / Input validations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Define test environment setup via base configuration classes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Deliverables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altLang="en-US" sz="1600" dirty="0"/>
              <a:t>Project skeleton with directory structure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/>
              <a:t>Base configuration and reusable functions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/>
              <a:t>Initial feature files and step definitions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389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E5AFD6-4AC5-0F55-1D0F-571093F64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8118A3-9770-7E41-3240-4FF319031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22704" cy="303572"/>
          </a:xfrm>
        </p:spPr>
        <p:txBody>
          <a:bodyPr vert="horz" wrap="none" lIns="0" tIns="0" rIns="0" bIns="0" rtlCol="0" anchor="b" anchorCtr="0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© 2025 Cognizant | Confidential &amp; Proprietary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32BF5F-DA2B-939B-3B6B-29B2790EB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325299"/>
            <a:ext cx="352097" cy="304100"/>
          </a:xfrm>
        </p:spPr>
        <p:txBody>
          <a:bodyPr vert="horz" wrap="none" lIns="0" tIns="0" rIns="0" bIns="0" rtlCol="0" anchor="b" anchorCtr="0">
            <a:normAutofit/>
          </a:bodyPr>
          <a:lstStyle/>
          <a:p>
            <a:pPr>
              <a:spcAft>
                <a:spcPts val="600"/>
              </a:spcAft>
            </a:pPr>
            <a:fld id="{C53E075B-3175-45CF-B3C7-FEDF3F5961E3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0EBF60-0259-4436-6CE8-941ADFD52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094" y="1651334"/>
            <a:ext cx="11027811" cy="3555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Goals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 Automate service search and validation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Implement form submission and error capture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Tasks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1600" dirty="0">
                <a:latin typeface="Arial" panose="020B0604020202020204" pitchFamily="34" charset="0"/>
              </a:rPr>
              <a:t>Create feature files under </a:t>
            </a:r>
            <a:r>
              <a:rPr lang="en-US" altLang="en-US" sz="1600" dirty="0" err="1">
                <a:latin typeface="Arial" panose="020B0604020202020204" pitchFamily="34" charset="0"/>
              </a:rPr>
              <a:t>src</a:t>
            </a:r>
            <a:r>
              <a:rPr lang="en-US" altLang="en-US" sz="1600" dirty="0">
                <a:latin typeface="Arial" panose="020B0604020202020204" pitchFamily="34" charset="0"/>
              </a:rPr>
              <a:t>/test/resources/features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Implement step definitions for: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Car wash service search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Free listing form validation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Integrate Excel/XML data using Apache POI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05780730-9AEF-94E0-FFF6-AF0EEDCA2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247" y="522975"/>
            <a:ext cx="10742676" cy="430887"/>
          </a:xfrm>
        </p:spPr>
        <p:txBody>
          <a:bodyPr/>
          <a:lstStyle/>
          <a:p>
            <a:r>
              <a:rPr lang="en-US" sz="2800" dirty="0"/>
              <a:t>Week 2:  Feature Automation &amp; Data Integration</a:t>
            </a:r>
            <a:endParaRPr lang="en-US" sz="2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5768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CC4CF-9590-CC67-2126-0AAB65FBC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C09999-4635-8A61-71F5-B318C8344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22704" cy="303572"/>
          </a:xfrm>
        </p:spPr>
        <p:txBody>
          <a:bodyPr vert="horz" wrap="none" lIns="0" tIns="0" rIns="0" bIns="0" rtlCol="0" anchor="b" anchorCtr="0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© 2025 Cognizant | Confidential &amp; Proprietary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B1D2BF-ED5D-AB4A-C4F5-12FBFC09A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325299"/>
            <a:ext cx="352097" cy="304100"/>
          </a:xfrm>
        </p:spPr>
        <p:txBody>
          <a:bodyPr vert="horz" wrap="none" lIns="0" tIns="0" rIns="0" bIns="0" rtlCol="0" anchor="b" anchorCtr="0">
            <a:normAutofit/>
          </a:bodyPr>
          <a:lstStyle/>
          <a:p>
            <a:pPr>
              <a:spcAft>
                <a:spcPts val="600"/>
              </a:spcAft>
            </a:pPr>
            <a:fld id="{C53E075B-3175-45CF-B3C7-FEDF3F5961E3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2B58A0-1098-58BC-BDDE-E4E361915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295" y="1097336"/>
            <a:ext cx="11027811" cy="4663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6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Implement Retry Mechanism for Failed Scenarios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Use a custom retry </a:t>
            </a:r>
            <a:r>
              <a:rPr lang="en-IN" sz="1600" dirty="0" err="1"/>
              <a:t>analyzer</a:t>
            </a:r>
            <a:r>
              <a:rPr lang="en-IN" sz="1600" dirty="0"/>
              <a:t> to re-execute failed test cases automatically.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Integrate with TestNG and Cucumber to ensure robustness in flaky environments.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Parameterize Test Execution via TestNG XML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Configure multiple test environments (e.g., browser types, base URLs) using TestNG parameters.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Enable flexible execution across different setups without modifying code.</a:t>
            </a:r>
          </a:p>
          <a:p>
            <a:pPr lvl="1">
              <a:lnSpc>
                <a:spcPct val="150000"/>
              </a:lnSpc>
            </a:pPr>
            <a:endParaRPr lang="en-IN" sz="2000" b="1" dirty="0"/>
          </a:p>
          <a:p>
            <a:pPr>
              <a:lnSpc>
                <a:spcPct val="150000"/>
              </a:lnSpc>
              <a:buNone/>
            </a:pPr>
            <a:r>
              <a:rPr lang="en-IN" sz="2000" b="1" dirty="0"/>
              <a:t>Deliverables</a:t>
            </a:r>
            <a:r>
              <a:rPr lang="en-IN" sz="2000" dirty="0"/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 Feature files: </a:t>
            </a:r>
            <a:r>
              <a:rPr lang="en-IN" sz="1600" dirty="0" err="1"/>
              <a:t>IdentifyServices.feature</a:t>
            </a:r>
            <a:r>
              <a:rPr lang="en-IN" sz="1600" dirty="0"/>
              <a:t>, </a:t>
            </a:r>
            <a:r>
              <a:rPr lang="en-IN" sz="1600" dirty="0" err="1"/>
              <a:t>FormValidation.feature</a:t>
            </a:r>
            <a:r>
              <a:rPr lang="en-IN" sz="1600" dirty="0"/>
              <a:t>, </a:t>
            </a:r>
            <a:r>
              <a:rPr lang="en-IN" sz="1600" dirty="0" err="1"/>
              <a:t>MenuExtraction.feature</a:t>
            </a:r>
            <a:endParaRPr lang="en-IN" sz="16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Data files: ProjectData.xlsx, TrackOrder.xml, etc.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Updated step definitions and page objects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2C386ED8-A43D-09A4-5585-E7714DCB6CBD}"/>
              </a:ext>
            </a:extLst>
          </p:cNvPr>
          <p:cNvSpPr txBox="1">
            <a:spLocks/>
          </p:cNvSpPr>
          <p:nvPr/>
        </p:nvSpPr>
        <p:spPr>
          <a:xfrm>
            <a:off x="633247" y="522975"/>
            <a:ext cx="10742676" cy="43088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Clr>
                <a:schemeClr val="accent3"/>
              </a:buClr>
              <a:buFont typeface="+mj-lt"/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Week 2:  Feature Automation &amp; Data Integration</a:t>
            </a:r>
            <a:endParaRPr lang="en-US" sz="2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9611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AB2F5-04BD-3C77-16BD-CCED7673A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F52987-6980-C73B-C7E0-BF0AEE6F4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2416" y="6325193"/>
            <a:ext cx="1822704" cy="303572"/>
          </a:xfrm>
        </p:spPr>
        <p:txBody>
          <a:bodyPr vert="horz" wrap="none" lIns="0" tIns="0" rIns="0" bIns="0" rtlCol="0" anchor="b" anchorCtr="0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© 2025 Cognizant | Confidential &amp; Proprietary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8C6D5D-61C2-0223-18A4-53B176A6F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199" y="6325299"/>
            <a:ext cx="352097" cy="304100"/>
          </a:xfrm>
        </p:spPr>
        <p:txBody>
          <a:bodyPr vert="horz" wrap="none" lIns="0" tIns="0" rIns="0" bIns="0" rtlCol="0" anchor="b" anchorCtr="0">
            <a:normAutofit/>
          </a:bodyPr>
          <a:lstStyle/>
          <a:p>
            <a:pPr>
              <a:spcAft>
                <a:spcPts val="600"/>
              </a:spcAft>
            </a:pPr>
            <a:fld id="{C53E075B-3175-45CF-B3C7-FEDF3F5961E3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E6E67050-B3DB-2531-9D50-75FFD4697C95}"/>
              </a:ext>
            </a:extLst>
          </p:cNvPr>
          <p:cNvSpPr txBox="1">
            <a:spLocks/>
          </p:cNvSpPr>
          <p:nvPr/>
        </p:nvSpPr>
        <p:spPr>
          <a:xfrm>
            <a:off x="633247" y="951117"/>
            <a:ext cx="10742676" cy="43088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Clr>
                <a:schemeClr val="accent3"/>
              </a:buClr>
              <a:buFont typeface="+mj-lt"/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/>
              <a:t>Week 3: Reporting, Execution &amp; Integration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78E777-668F-FAF6-4140-709983F104E8}"/>
              </a:ext>
            </a:extLst>
          </p:cNvPr>
          <p:cNvSpPr txBox="1"/>
          <p:nvPr/>
        </p:nvSpPr>
        <p:spPr>
          <a:xfrm>
            <a:off x="633247" y="1603141"/>
            <a:ext cx="10412361" cy="3457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000" b="1" dirty="0"/>
              <a:t>Goals</a:t>
            </a:r>
            <a:r>
              <a:rPr lang="en-US" sz="2000" dirty="0"/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Integrate reporting tools and finalize test suite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Validate cross-browser execution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Perform regression testing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Tasks</a:t>
            </a:r>
            <a:r>
              <a:rPr lang="en-US" sz="2000" dirty="0"/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Configure Allure and Extent Reports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Validate execution on Chrome and Edge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Review test failures and optimize scripts</a:t>
            </a:r>
          </a:p>
        </p:txBody>
      </p:sp>
    </p:spTree>
    <p:extLst>
      <p:ext uri="{BB962C8B-B14F-4D97-AF65-F5344CB8AC3E}">
        <p14:creationId xmlns:p14="http://schemas.microsoft.com/office/powerpoint/2010/main" val="2279474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gnizant 2023">
      <a:dk1>
        <a:srgbClr val="000048"/>
      </a:dk1>
      <a:lt1>
        <a:srgbClr val="FFFFFF"/>
      </a:lt1>
      <a:dk2>
        <a:srgbClr val="000048"/>
      </a:dk2>
      <a:lt2>
        <a:srgbClr val="FFFFFF"/>
      </a:lt2>
      <a:accent1>
        <a:srgbClr val="000048"/>
      </a:accent1>
      <a:accent2>
        <a:srgbClr val="2E2F8E"/>
      </a:accent2>
      <a:accent3>
        <a:srgbClr val="2F78C4"/>
      </a:accent3>
      <a:accent4>
        <a:srgbClr val="91B9E5"/>
      </a:accent4>
      <a:accent5>
        <a:srgbClr val="05C7CC"/>
      </a:accent5>
      <a:accent6>
        <a:srgbClr val="000048"/>
      </a:accent6>
      <a:hlink>
        <a:srgbClr val="2F78C3"/>
      </a:hlink>
      <a:folHlink>
        <a:srgbClr val="91B9E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600" dirty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99D4EBE8-3F7E-4619-B76F-0B0BF7F9FB71}" vid="{48B051EE-1B79-499E-A6A7-28854F4177D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36ce515-a707-4959-aaa2-b339df12b9ad">
      <Terms xmlns="http://schemas.microsoft.com/office/infopath/2007/PartnerControls"/>
    </lcf76f155ced4ddcb4097134ff3c332f>
    <TaxCatchAll xmlns="c1fa1b37-97c2-4738-b9c9-f06e40c084a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5039A044B60D40B3724930C1FBFD03" ma:contentTypeVersion="15" ma:contentTypeDescription="Create a new document." ma:contentTypeScope="" ma:versionID="a7b9db4aa7b78f270230ef8cfb6de930">
  <xsd:schema xmlns:xsd="http://www.w3.org/2001/XMLSchema" xmlns:xs="http://www.w3.org/2001/XMLSchema" xmlns:p="http://schemas.microsoft.com/office/2006/metadata/properties" xmlns:ns2="a36ce515-a707-4959-aaa2-b339df12b9ad" xmlns:ns3="c1fa1b37-97c2-4738-b9c9-f06e40c084a6" targetNamespace="http://schemas.microsoft.com/office/2006/metadata/properties" ma:root="true" ma:fieldsID="b80bd20d014bf2b2fb16f4b3fe6d9649" ns2:_="" ns3:_="">
    <xsd:import namespace="a36ce515-a707-4959-aaa2-b339df12b9ad"/>
    <xsd:import namespace="c1fa1b37-97c2-4738-b9c9-f06e40c084a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6ce515-a707-4959-aaa2-b339df12b9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63b7d1d5-7262-4eb7-85df-493a730aa64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fa1b37-97c2-4738-b9c9-f06e40c084a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8000b07d-837c-47c6-83e1-c25618c757b1}" ma:internalName="TaxCatchAll" ma:showField="CatchAllData" ma:web="c1fa1b37-97c2-4738-b9c9-f06e40c084a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5434AD-C3DD-4033-A63E-F6FE9BDA23DA}">
  <ds:schemaRefs>
    <ds:schemaRef ds:uri="a36ce515-a707-4959-aaa2-b339df12b9ad"/>
    <ds:schemaRef ds:uri="c1fa1b37-97c2-4738-b9c9-f06e40c084a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020AD93-EC2D-4327-9EF1-902D27AF5C8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A1991E-609C-43CD-AE13-3B1600ECBE33}">
  <ds:schemaRefs>
    <ds:schemaRef ds:uri="a36ce515-a707-4959-aaa2-b339df12b9ad"/>
    <ds:schemaRef ds:uri="c1fa1b37-97c2-4738-b9c9-f06e40c084a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Effective Communication</Template>
  <TotalTime>844</TotalTime>
  <Words>846</Words>
  <Application>Microsoft Office PowerPoint</Application>
  <PresentationFormat>Widescreen</PresentationFormat>
  <Paragraphs>141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Arial</vt:lpstr>
      <vt:lpstr>Calibri</vt:lpstr>
      <vt:lpstr>Cambria</vt:lpstr>
      <vt:lpstr>Office Theme</vt:lpstr>
      <vt:lpstr>Hackathon Project</vt:lpstr>
      <vt:lpstr>PowerPoint Presentation</vt:lpstr>
      <vt:lpstr>PowerPoint Presentation</vt:lpstr>
      <vt:lpstr>PowerPoint Presentation</vt:lpstr>
      <vt:lpstr>PowerPoint Presentation</vt:lpstr>
      <vt:lpstr>Week 1: Framework Foundation &amp; Feasibility</vt:lpstr>
      <vt:lpstr>Week 2:  Feature Automation &amp; Data Integration</vt:lpstr>
      <vt:lpstr>PowerPoint Presentation</vt:lpstr>
      <vt:lpstr>PowerPoint Presentation</vt:lpstr>
      <vt:lpstr>PowerPoint Presentation</vt:lpstr>
      <vt:lpstr>Project Summary &amp; Learnings</vt:lpstr>
      <vt:lpstr>THANK   YOU</vt:lpstr>
    </vt:vector>
  </TitlesOfParts>
  <Manager/>
  <Company>Cognizant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Jain, Yash (Contractor)</dc:creator>
  <cp:keywords/>
  <dc:description/>
  <cp:lastModifiedBy>Dinesh, Gorijilli Venkata Naga Sai (Cognizant)</cp:lastModifiedBy>
  <cp:revision>9</cp:revision>
  <dcterms:created xsi:type="dcterms:W3CDTF">2025-01-03T04:06:37Z</dcterms:created>
  <dcterms:modified xsi:type="dcterms:W3CDTF">2025-09-03T04:16:17Z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0x010100145039A044B60D40B3724930C1FBFD03</vt:lpwstr>
  </property>
  <property fmtid="{D5CDD505-2E9C-101B-9397-08002B2CF9AE}" pid="3" name="MediaServiceImageTags">
    <vt:lpwstr/>
  </property>
</Properties>
</file>