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4:09:29.769"/>
    </inkml:context>
    <inkml:brush xml:id="br0">
      <inkml:brushProperty name="width" value="0.05292" units="cm"/>
      <inkml:brushProperty name="height" value="0.05292" units="cm"/>
      <inkml:brushProperty name="color" value="#7030A0"/>
    </inkml:brush>
  </inkml:definitions>
  <inkml:trace contextRef="#ctx0" brushRef="#br0">10006 10425,'0'0,"0"0,0 0,0 0,0 0,35-53,18 0,-17 0,17 0,17 18,-17-1,0 19,0-1,-18 18,1 0,-1 18,-17 17,-1 0,-17 18,0 18,-17-1,-36 19,-18 16,36-34,-18-1,0 1,18-18,-1-18,1 0,17 1,1-19,-1 1,18 0,0-1,0 1,0 0,18-1,17 1,18 17,0 0,17 1,19 17,-19-18,19 18,-19-18,1 18,-1-18,-34 18,-1 0,0 0,-35-35</inkml:trace>
  <inkml:trace contextRef="#ctx0" brushRef="#br0" timeOffset="422.2288">10024 10231,'0'0,"0"0,0 0,0 0,0 0,0 0,0 0,-18 52,0 37,18-1,-17 0,17 0,0 53,0-17,0 17,0-18,0-17,0-18,0 1,0-1,0-18,17-17,1 0,0-17,17-1,-17-18,-18-17</inkml:trace>
  <inkml:trace contextRef="#ctx0" brushRef="#br0" timeOffset="1157.3066">11806 10971,'0'0,"0"0,0 0,0 0,0 0,0 0,0 0,0 0,0 0,-35-70,-18-1,18 18,-1 18,1 0,-18 17,0 1,18 34,-18 1,18 35,-18 53,17-1,19 19,-1-18,18 0,18-18,-1-18,1-17,0 0,-1 0,19-35,-1-1,0-34,18-1,0-35,18-17,-18-19,0-16,0 16,-18 19,-18-1,1 36,0 0,-18-1,17 19,-17 17,0 0,0 17,-17 36,17 0,0 18,0-18,0 17,17-17,1 18,17-18,-17-18,17-17,1-1,-19 1,-17-18</inkml:trace>
  <inkml:trace contextRef="#ctx0" brushRef="#br0" timeOffset="1687.1589">12194 10813,'0'0,"0"0,0 0,0 0,0 0,-17 88,17 0,0 0,0 0,0 1,17-19,-17 1,0-18,0-18,0 0,0 0,0-35,-17 0,17-17,0-18,17-18,1-53,0 0,17 0,-17 36,17-1,-17 18,17 0,0 18,0 17,1 1,-1-1,0 36,1-1,-1 1,-17 35,17 0,-17 17,-1 1,1-1,-1 1,-17 0,18-19,-18-34,18 17,-1-17,-17-18</inkml:trace>
  <inkml:trace contextRef="#ctx0" brushRef="#br0" timeOffset="2351.8805">13359 9895,'0'0,"0"0,0 0,0 0,35 71,-17 70,17 0,1 36,-1-19,0-17,1 18,-19-35,1-36,0-18,-18-17,17 18,-17-36,0 0,0-17,0-18,0-18,-17 1,-1-18,0-1,1-17,-1 18,0-18,-17 0,0 18,-18-18,-18 18,1-1,-19 19,1-1,0 18,17 0,1 18,17 17,0 0,17 18,36 18,0-18,36 35,-1-35,36 17,17-17,-35-17,17-1,1-35,-18 0,35-18,0-35,-17-35,0-18,-1-17,1 17,-18 35,-53 54</inkml:trace>
  <inkml:trace contextRef="#ctx0" brushRef="#br0" timeOffset="3561.4992">14012 10636,'0'0,"0"0,0 0,0 0,0 0,0 0,0 0,-35 53,0 18,17-18,-17 17,17 1,18-1,-18 1,36-1,0 1,-1 0,36-19,-18-16,18-1,0-17,-17-1,17-34,-36-1,19-17,-36-18,0-18,0 1,-18-18,0 17,-17 0,-18 18,18 1,-1-1,1 17,17 1,1 0,17 17,0 1,17-19,19 19,17-1,0 0,17 1,-17 34,18-17,-18 18,17 17,-17 18,-17 0,-1 0,0 18,-17-19,-1 19,1 0,-18-18,-18-1,18-16,0-19,-17 1,17 0,-18-36,18-17,0-18,18 0,-1-18,1 1,17-1,1 1,-1 17,0 0,1 0,-1 18,18 17,-18 18,0 0,1 35,-1 1,0 16,1 19,-19 0,1 17,-18-18,17 1,-17-18,0-18,0 0,0 1,18-36,-18 0,0-18,0-35,18 0,-18-17,17-1,1 0,0 1,17-1,-17 1,17 17,0 0,-17 0,17 35,-17 1,17 17,0 17,1 19,-1-1,0 36,1 17,-1 18,-17-1,-1 1,1-35,-18-1,18 1,-18-36,0 0,0-17,17 17,-17-35</inkml:trace>
  <inkml:trace contextRef="#ctx0" brushRef="#br0" timeOffset="4629.2799">16995 10231,'0'0,"0"0,0 0,0 0,17 88,1 18,-1 35,1 17,0 1,-1 0,-17-18,18-53,-18 0,0-17,0 0,0-19,0-16,-18-1,18 0,0-35</inkml:trace>
  <inkml:trace contextRef="#ctx0" brushRef="#br0" timeOffset="5900.433">16677 10478,'0'0,"0"0,0 0,0 0,0 0,0 0,0 0,0 0,53-36,0 1,35 0,0-1,-17 1,17 17,-17 1,-1 17,-17 0,0 17,0 1,-18 0,-17 17,-18 18,0 0,-18-18,1 18,-19 0,1-18,0 1,17-1,1-18,-1 1,0-18,18 0,0-35,36 17,-1-17,0-18,0 35,1-17,-19 17,19 1,-19 17,1-18,0 18,17 0,-17 0,17 0,0 18,18-1,-18 19,18-19,-17 19,-1-1,0 0,1 18,-19-18,1 18,-1-17,-34 16,-1 1,-35-17,18 17,0-18,17-17,0-18,-17 0,17-36,18 1,0-36,18 1,17-18,18-18,-17 18,17 17,-18 1,0-1,18 18,-35 0,17 18,-17 17,-1 1,1-1,-18 0,18 18,-1 18,1 0,-18 17,18 0,-1 18,-17 0,0 18,18-19,-18 19,0-18,17 17,-17-17,18 0,0-17,17-1,0-18,1-17,-1 0,18-17,-35-18,17-18,-18 0,1 0,-18 0,0 0,-18-18,1 1,-18 17,-1 18,1-1,0 1,-18 17,0 18,0 0,0 18,18-18,-1 18,19-18,17 17,-18-17,18 0</inkml:trace>
  <inkml:trace contextRef="#ctx0" brushRef="#br0" timeOffset="6287.0879">19430 9948,'0'0,"0"0,0 0,0 0,0 0,0 0,0 0,0 0,0 0,-53 0,18 36,-18-1,0 0,0 0,0 18,18 0,-1 18,1-18,17 17,18 1,0-1,0-17,36 18,-1-18,18 0,0-36,0 1,17-36,19-17,-19 17,-70 18</inkml:trace>
  <inkml:trace contextRef="#ctx0" brushRef="#br0" timeOffset="7578.7699">20030 10142,'0'0,"0"0,0 0,0 0,0 0,0 0,0 0,0 0,0 0,0 0,35 0,1-17,16-19,-16 19,-1-1,-17-17,-1 0,1 17,0-17,-36 17,0 0,1-17,-19 35,1 0,-18 0,0 35,0 1,0-1,18 18,-18 0,18 0,17 17,-17-17,35 18,0-1,17-17,-17 0,36 0,-19 0,19 0,-1 0,18-18,0-17,18-1,-1-17,1-17,-1-1,1-17,-1-18,1 0,-18 0,0-17,-18-1,-17 0,17 1,-35-1,18 18,-18 18,0 0,0 17,0 1,-18-1,18 18,0 0,0 18,18 17,-1 0,1 18,17 0,1 17,-1 1,0 0,1-18,-19 17,-17-17,0 0,0-18,-17 18,-1-18,0-17,1 0,-1-18,18 0,0-18,18-17,-1-18,36-35,0-1,18-34,-1-1,1 19,17-19,-35 18,0 36,-18 17,-17-18,0 36,-18 0,-18 17,0 0,-17 18,0 36,17-19,0 19,1 17,17 0,0-1,17 19,19 0,-1 17,0-18,-17 1,17 17,1-17,-19-1,1-17,0 0,-18-18,0 1,-36 16,1-16,17-1,-17-35,17 0,1 0,17 0</inkml:trace>
  <inkml:trace contextRef="#ctx0" brushRef="#br0" timeOffset="8477.8405">22183 10301,'0'0,"0"0,0 0,0 0,0 0,0 0,0 0,0 0,0 0,35-18,0-34,-17 16,0 1,-1 0,-17-1,0 1,-17 0,-19 17,1 1,0 17,0 0,-1 17,1 1,0 17,-1 0,19 18,-1 0,0 0,18 0,18 18,0-18,-1 0,19-1,-1 1,-17-35,35 17,0-35,-1 0,1 0,18-35,0-18,-1 0,-17 0,0-17,-18-1,1 18,-19 0,1 0,-18 0,0 18,-18 0,-17 0,0 17,-1 18,1 0,18 18,-1-1,0 1,36 17,17 18,0 0,54 18,-19-1,36-17,-18 18,-17-18,0-18,-18 18,-18 0,0-18,-17 18,-1-18,-34 0,-19 1,1-1,-18 0,0-17,0-1,0 1,18 0,0-18,17 0,18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33:57.278"/>
    </inkml:context>
    <inkml:brush xml:id="br0">
      <inkml:brushProperty name="width" value="0.05292" units="cm"/>
      <inkml:brushProperty name="height" value="0.05292" units="cm"/>
      <inkml:brushProperty name="color" value="#7030A0"/>
    </inkml:brush>
  </inkml:definitions>
  <inkml:trace contextRef="#ctx0" brushRef="#br0">3265 4974,'0'0,"0"0,0 0,0 0,0 0,0 0,0 0,0 0,0 0,0 0,17-70,19-19,-19-34,19-36,-1 0,-17 18,-1 36,1 34,0 18,-18 0,17 35,1 1,17 34,18 19,0 17,-18 35,18 0,0 18,-35-36,0 1,-1 17,-17-17,0-18,0 0,18-53</inkml:trace>
  <inkml:trace contextRef="#ctx0" brushRef="#br0" timeOffset="521.4208">3124 4780,'0'0,"0"0,0 0,0 0,0 0,0 0,0 0,53-53,17 0,1 0,-1 0,1 1,0 16,-1-17,-17 18,0 17,0 1,-18-1,1 18,-1 0,0 35,18 1,-18-1,1 18,-1 0,0 0,-17-36,0 19,-1-19,1-17,-1 0,-17 0,18-35,0-18,-1 0,1-53,17-17,1 17,-19 18,19 17,-1 18,0 36,18-1,-18 0,18 18,-53-17</inkml:trace>
  <inkml:trace contextRef="#ctx0" brushRef="#br0" timeOffset="1311.3254">5435 3863,'0'0,"0"0,0 0,0 0,0 0,0 0,0 0,0 0,-53 0,18 18,-18-1,0 1,0-1,36 19,-19 17,19-36,17 19,0-1,0-17,17-1,-17-17,18 0,17-17,-17-1,0-17,-1-18,1 17,0-17,-18 18,0 18,17-19,-17 19,0 17,0-18,18 36,-18 17,35 53,-17 18,-1 35,19 18,-19 17,1-17,0-18,-1 0,-17-35,0-35,0-1,-17-17,17-18,-36 1,19-36,-19-18,1-17,0-36,0-35,-1-35,19 18,17-1,17 18,19 18,-1 35,0 18,0 0,1 35,17 0,0 0,0-18,0 18,-1-18,-52 18</inkml:trace>
  <inkml:trace contextRef="#ctx0" brushRef="#br0" timeOffset="1603.6828">6565 4145,'0'0,"0"0,0 0,0 0,0 0,0 0,0 0,0 0,0 0,0 0</inkml:trace>
  <inkml:trace contextRef="#ctx0" brushRef="#br0" timeOffset="5864.7219">1853 2364,'0'0,"0"0,0 0,0 0,0 0,0 0,0 0,0 0,53-18,0-17,0 17,0 36,0-1,-36 19,1-1,-18 35,0 1,-18-18,-17 17,17-34,-17-1,17-17,18-1,-17-17,17-17,17-19,1-17,0-17,17-1,-17 18,-1-17,1 35,0-1,-1 19,-17 34,0 19,-17 17,-1 17,0 18,18-17,0-1,18-17,0-17,17-1,18-17,0-36,17-35,-17 35,-53 18</inkml:trace>
  <inkml:trace contextRef="#ctx0" brushRef="#br0" timeOffset="6082.0264">2859 2117,'0'0,"0"0,0 0,0 0,0 0,0 0,0 0,0 70,0 1,0 35,0-1,0-87,0 0,0-1</inkml:trace>
  <inkml:trace contextRef="#ctx0" brushRef="#br0" timeOffset="6384.8004">3159 1834,'0'0,"0"0,0 0,-18 89,1 34,-19 18,19 0,-1 0,0 1,1-19,17-52,0 17,17-35,-17-18,18 0,0-35,-1 18,-17-18</inkml:trace>
  <inkml:trace contextRef="#ctx0" brushRef="#br0" timeOffset="6639.2408">3424 1887,'0'0,"0"0,0 0,0 0,-18 89,18 16,0-16,0 16,0 1,18-18,-18-17,17 0,1-19,0 1,17-17,-17-19,17-17,-18 0</inkml:trace>
  <inkml:trace contextRef="#ctx0" brushRef="#br0" timeOffset="7076.7522">3353 2346,'0'0,"0"0,0 0,0 0,0 0,0 0,53-18,-35 18,-1-17,-17 17,89-106,-19 0,1 18,-18-18,-18 35,0 36,-17 0,0 0,17 17,-18 18,19 18,-1 17,0 18,1 17,-1 19,0-19,-17 18,0 1,-1-19,-34 18,17-35,-18 18,0-18,1-18,17-17</inkml:trace>
  <inkml:trace contextRef="#ctx0" brushRef="#br0" timeOffset="7649.188">5012 1799,'0'0,"0"0,0 0,0 0,0 0,0 0,70 0,-17 18,18-1,-18 19,-18 17,-17 17,0-17,-18 18,0-18,0 0,0-18,-18-18,18 1,18-18,-1 0,1-35,17 0,0-18,1-18,-19 18,19 0,-19 18,1 0,-18 17,0 18,0 18,0 17,-18 0,18 18,0 0,18 0,0 0,17-18,18-17,0-18,0 0,0-18,-53 18</inkml:trace>
  <inkml:trace contextRef="#ctx0" brushRef="#br0" timeOffset="8015.9246">6159 1905,'0'0,"0"0,0 0,0 0,0 0,0 0,0 0,0 0,0 0,0 0,0 0,0 0,18 53,-1 17,-17 1,0 0,-17-1,17-17,-18-18,18 1,0-1,0-17,18-18,17 0,0-18,1 0,16-17,1 0,0-1,-17-16</inkml:trace>
  <inkml:trace contextRef="#ctx0" brushRef="#br0" timeOffset="8291.9226">6777 1341,'0'0,"0"0,0 0,0 0,0 0,0 70,-18 36,18-18,-18 18,18 0,-17 0,17-18,0 0,17-17,1-1,0-17,-18-53</inkml:trace>
  <inkml:trace contextRef="#ctx0" brushRef="#br0" timeOffset="8610.9021">7288 1376,'0'0,"0"0,0 0,0 0,0 53,0 35,-17-17,17 17,-18 0,18 0,0 0,0-17,0-1,18 1,-1-18,19 0,-1 0,18-18,-18-17,1-18,-1 0,-35 0</inkml:trace>
  <inkml:trace contextRef="#ctx0" brushRef="#br0" timeOffset="9093.8903">7235 1940,'0'0,"0"0,0 0,0 0,0 0,0 0,0 0,36-17,17-19,0-17,0 1,0-19,-1 0,-16 1,-1-1,0 1,-17 17,17 18,1-1,-1 36,-17 0,17 18,0 17,0 18,1 18,-1-1,-17 1,-1 17,1-17,-18 17,-18-18,18 1,-17-1,-1 1,0-18,-17 0,17 0,18-53</inkml:trace>
  <inkml:trace contextRef="#ctx0" brushRef="#br0" timeOffset="9314.3202">8683 1799,'0'0,"0"0,0 0,0 0,0 0,0 0,0 0</inkml:trace>
  <inkml:trace contextRef="#ctx0" brushRef="#br0" timeOffset="9484.6592">9018 1834,'0'0,"0"0,0 0</inkml:trace>
  <inkml:trace contextRef="#ctx0" brushRef="#br0" timeOffset="9784.6141">9441 1746,'0'0,"0"0,0 0,0 0,0 0,0 0,0 0,0 0,0 0,0 0,0 0,0 0,0 0,0 0</inkml:trace>
  <inkml:trace contextRef="#ctx0" brushRef="#br0" timeOffset="28255.96">4165 4939,'0'0,"0"0,-124 18,1 17,17 18</inkml:trace>
  <inkml:trace contextRef="#ctx0" brushRef="#br0" timeOffset="28612.9308">2700 4957,'0'0,"0"0,0 0,0 0,0 0,0 0,0 0,35 0,54-18,34 0,71 1,71-19,141-17,-36 1,-52-1,-36-18,-52 18,-36 18,-70 0,-19 17,-34-17,-18 17,-18 18,18-18,-18 18,1 0,-36-17</inkml:trace>
  <inkml:trace contextRef="#ctx0" brushRef="#br0" timeOffset="29647.3785">7359 4339,'0'0,"0"0,0 0,0 0,71 0,17 0,35-17,1-19,-18 1,-18 0,-35 17,0 0,-35 1,-18 17,-53 35,-18 0,0 36,-34-1,34 19,0-1,36-18,35 1,35-18,18-18,0-17,18-36,-36 18,0 0,1 0,-19 18,-34 35,-1 35,-17-18,-1 19,19-19,17-17,0 0,17-18,36-35,18-35,0 0,17-36,0-17,-17-18,-1 18,-34-18,-1 36,0 17,-17 0,-1 17,-17 19,36-1,-1 18,18 0,0 35,35 36,-17 0,-18-1,-18-17,0 18,1-18,-19-1,-17-34,18 17,-18-35,0 0,18-17,-18-36,0-35,17-18,1 18,-1 35,-17 0,18 35,0 18,-18 53,0 35,17 0,-17 18,18-53,17 0,-17 0,17-18,1-17,-36-18</inkml:trace>
  <inkml:trace contextRef="#ctx0" brushRef="#br0" timeOffset="30077.2989">9653 4286,'0'0,"0"0,0 0,18 124,-1 34,1 19,0-1,-1 1,-17-1,18-35,-18-17,0-54,0-17,0 0,0-35,0-36,-18-53,1-34,17-54,0-141,0-17,35 34,-17 142,17 18,0 35,18 35,-17 53,16 17,-16 36,-1 18,-17 17,-18 0,0 0,-18-35,18 0,-18-18,18 1,0-36</inkml:trace>
  <inkml:trace contextRef="#ctx0" brushRef="#br0" timeOffset="30399.2551">10412 4516,'0'0,"0"0,0 0,0 0,0 0,53-18,-18-35,1 0,-1 0,-17 18,-18 0,0 35,0 17,-18 19,-35 16,18 37,17-1,0-18,18-17,0 18,36-36,-1-17,36-1,-1-34</inkml:trace>
  <inkml:trace contextRef="#ctx0" brushRef="#br0" timeOffset="30839.6924">11224 4039,'0'0,"0"0,0 0,0 0,0 0,0 0,-18 89,1 16,-1 1,18-18,0 1,0-19,18-17,-1 0,18-35,18-18,-17-18,34-53,-17 1,0-54,0-17,-18-17,-17 16,17 1,-35 53,18 35,0 36,-18 17,17 52,-17 37,18 16,-18 19,18-1,-1 1,1-18,0-53,17 0,-35-18,17-18,-17-17,0 18,0-18</inkml:trace>
  <inkml:trace contextRef="#ctx0" brushRef="#br0" timeOffset="31510.9375">11506 4339,'0'0,"0"0,0 0,0 0,0 0,71-17,17-19,-17-17,17 18,0 0,-17 0,-18 17,0 18,-18 0,-18 18,1 17,-18 18,-18-18,18 18,18 0,-18-18,35 0,1 1,-1-19,36-17,17-35,0-18,0 0,1-53,-37 18,1 0,-17 35,-19 18,-17-1,-35 36,-18 18,-17 53,17-1,-18 18,0 1,36-19,17-17,18 0,0-18,18-35,17-17,18-36,0-18,0-17,0-35,0-1,-18 1,1-1,-1 54,-17 17,17 35,-17 36,-1 52,1 36,0 35,17 0,0 18,36-36,-18-17,0-18,-53-70</inkml:trace>
  <inkml:trace contextRef="#ctx0" brushRef="#br0" timeOffset="31863.4034">14665 3687,'0'0,"0"0,0 0,0 0,-53 70,18 1,0-1,-1 1,19-18,17-18,17 0,1-17,35-18,-18-35,18-1,0-17,0-17,-18-1,-17 1,-18 17,0 0,0 35,-18 18,-17 18,17 17,1 18</inkml:trace>
  <inkml:trace contextRef="#ctx0" brushRef="#br0" timeOffset="32169.9334">15371 3104,'0'0,"0"0,0 0,0 0,-18 71,-17 70,17 0,18 0,0 0,0 1,18-19,-18-35,18 0,-18-35,0 0,17 0,-17-18,0-17</inkml:trace>
  <inkml:trace contextRef="#ctx0" brushRef="#br0" timeOffset="32358.7043">15018 4128,'0'0,"0"0,124-36,52-17,106-53,36-17,0 17,-89 18,-194 70</inkml:trace>
  <inkml:trace contextRef="#ctx0" brushRef="#br0" timeOffset="35919.9215">17753 3122,'0'0,"0"0,0 0,0 0,0 0,0 0,0 0,0 53,18 18,0 17,-18 53,17 35,1 1,0-19,-18-69,35-1,-17-35,-1 0,19-36,-1-17,0-17,0-1,1 0,-19 1,-17 34</inkml:trace>
  <inkml:trace contextRef="#ctx0" brushRef="#br0" timeOffset="36211.1075">17665 3845,'0'0,"0"0,0 0,0 0,0 0,0 0,53-17,35-19,36-17,17-17,-17 17,-19 0,-34 35,0 1,-1-1,-17 36,-18 17,1 18,-19 0,1 0,0 17,-1-17,1 0,0-18,-18 1,17-36</inkml:trace>
  <inkml:trace contextRef="#ctx0" brushRef="#br0" timeOffset="37114.0556">18512 3457,'0'0,"0"0,0 0,0 0,0 0,0 0,0 0,0 0,0 0,36-35,-1 17,0 1,0-1,18 18,-17 35,-1 18,0 18,18 17,-35 0,17-17,-17-18,-1 0,1-18,-18 0,18-17,-18-18,0-18,17-17,1-18,0 0,-1-18,1 19,17 16,-17 1,17 35,-17 0,17 35,-17 1,-1-19,1 18,0-17,-18 0,17-18,-17 0,18 0,0-36,-1 1,1 0,0-18,-1 35,1-17,0 35,-1-18,1 36,17-18,-17 18,-1-1,19 1,-1-18,18 0,-18 0,18-18,0-17,0-18,18-17,-36-1,0 0,1 1,-19 35,1 17,-18 36,-18 35,1 35,-1 0,0 0,18 0,36 1,-1-37,18 1,17-17,19-36,17-36,-18 1,18-18,-18 18,-88 35</inkml:trace>
  <inkml:trace contextRef="#ctx0" brushRef="#br0" timeOffset="37412.2587">21795 3087,'0'0,"0"0,0 0,0 0,0 0,0 0,0 0,-71-18,18 18,0 18,-17 52,17 19,0 16,35 1,0 18,18-18,18-1,17 1,-17-35,17-18,-35 0,18 0,-18-53</inkml:trace>
  <inkml:trace contextRef="#ctx0" brushRef="#br0" timeOffset="37889.986">21001 3792,'0'0,"0"0,0 0,0 0,0 0,88-35,0 0,36-36,-1 18,-52 18,17 0,-35 17,0 1,0 34,-36 18,19 1,-19 17,1-18,0 18,17 0,0-18,18-17,0-1,0-17,0-17,0-1,0-17,-18-1,0-16,1-19,-19 36,1-18,0 35,-1 1,-17 34,18 1,-18 35,18-18,-1 18,1 0,17 0,1 0,-36-53</inkml:trace>
  <inkml:trace contextRef="#ctx0" brushRef="#br0" timeOffset="38287.1113">22871 3510,'0'0,"0"0,0 0,-17 71,17-18,-18 17,18-17,0-18,0 1,0-1,0-35,0 18,-18-36,36-17,-18-1,0-34,18-1,-1 18,18-17,-17 35,17 17,18 18,-17 18,-1 17,18 0,-18 18,0-18,18 18,-17 0,-1-18,18-17,-53 0</inkml:trace>
  <inkml:trace contextRef="#ctx0" brushRef="#br0" timeOffset="38562.8621">23930 3263,'0'0,"0"0,0 0,0 0,-71 88,18 1,1-1,-1 0,17 0,19-17,17-1,17 1,19-18,17-18,-1-17,1-18,18-18,17 0,-17 1,-71 17</inkml:trace>
  <inkml:trace contextRef="#ctx0" brushRef="#br0" timeOffset="38993.1313">24177 2981,'0'0,"0"0,0 0,0 0,0 0,18 88,-1 0,1 18,17 18,-17-36,17 0,-17 0,0-17,-18-18,17-18,-17 0,0-17,0 0,0-18,0-18,0-17,0-18,0 0,18 0,-1 0,19 18,-19 17,19 0,-1 18,0 0,1 18,-1 0,0 17,1-17,-19 17,18-17,-17-1,17 1,-17-1,-18-17</inkml:trace>
  <inkml:trace contextRef="#ctx0" brushRef="#br0" timeOffset="39152.8394">24601 3246,'0'0,"0"0,0 0,0 0,0 0,0 0,0 0</inkml:trace>
  <inkml:trace contextRef="#ctx0" brushRef="#br0" timeOffset="39997.9003">25607 3387,'0'0,"0"0,0 0,-18 70,18 1,-18-1,18-17,0 0,0-18,0 1,18-19,0 1,17-18,-18 0,19-35,-19-1,1 1,0-35,-1-1,1 1,0-1,-1 18,1 0,0 35,-1 1,1 34,0 1,17 35,-18-18,1 1,0 17,-1-18,-17 0,18-17,-18-1,18 1,-18-18,0 0,0-18,-18-17,18-18,18-17,-18-1,0-17,0 35,17 0,-17 18,18 17,-18 0,35 18,-17 36,0 17,17 0,-17-1,17 1,-18 0,1 0,-18 0,18-18,-18 1,0-19,17 19,-17-19,0 1,0 0,0-18,0 0,0 17,0-17,18 0,-18 0,0 0,0 0,0 0,0 0,0-17,0 17</inkml:trace>
  <inkml:trace contextRef="#ctx0" brushRef="#br0" timeOffset="40331.3369">27424 2875,'0'0,"0"0,0 0,0 0,0 0,0 0,0 0,36 71,-1-1,-18 18,1 1,0-19,-18 1,17-1,1-34,-18-1</inkml:trace>
  <inkml:trace contextRef="#ctx0" brushRef="#br0" timeOffset="40661.1741">27424 2928,'0'0,"0"0,0 0,0 0,0 0,0 0,0 0,0 0,0 0,0 0,18-35,-18-18,0 18,0-1,0 1,0 17,-18 18,18 0,0 0</inkml:trace>
  <inkml:trace contextRef="#ctx0" brushRef="#br0" timeOffset="41113.3514">27707 3493,'0'0,"0"0,0 0,0 0,0 0,0 0,0 0,17-53,19-36,-19-34,18 17,-17 0,0 36,-1-1,-17 18,0 36,-17 17,17 0,-18 35,36 0,-1 36,1-1,0 1,17-1,0 1,1-1,-1-17,0 0,-17 0,-1-17,-17-1,0-18,-17 1,17-18,0 0</inkml:trace>
  <inkml:trace contextRef="#ctx0" brushRef="#br0" timeOffset="42843.9943">29365 2681,'0'0,"0"0,0 0,0 0,-35 71,-18 17,0 0,18-17,0 17,35-18,0-17,17 0,36-18,0-17,0-18,18 0,17-35,0-18,-17-18,-18-17,0 0,-18 35,-17 0,-18 36,0-1,-36 36,19 17,-36 18,17 17,19 1,-1-18,1 0,17 0,17-36,1 18,17-35,0 0,1-17,-1-18,0-18,1 0,-1 0,-17 0,17 0,-35 35,17 18,-17 0,0 36,18-1,-18 35,0-17,18 0,-1-17,19-1,-1 0,0-35,18-18,-17 1,-1-18,18-36,0-35,0-17,-18-1,18-17,-35 35,17 53,-35 0,17 18,-17 35,0 18,0 35,-17 35,-1 0,1 0,17-17,0-1,17-17,1 0,-1-35,19 0,-1-18,0-36,36-17,0-17,-1-36,1 18,-36 17,0 18,1 18,-36 35,17 0,-17 35,-17 36,-1-1,0 19,1-19,-1-17,18 18,0-36,18 18,-1-36,1 19,17-36,1 0,-1-36,18 1,-18 0,0-18,1 18,-19-1,1 19,-18 17,0 0,0 17,-18 19,1-1,17-17,0 17,17-17,19-1,-1 1,18-1,17-17,1-17,35-1,0-17,0 0,-18-18,-17 0,-1 18,-35 17,1 0,-19 1,-34 17,-1 0,-17 17,-18 19,0-1,0 0,0 0,0 1,18-19,17 19,18-19,0 1,18-18,17 0,18-18,0 1,0-36,17-18,19-17,-19 0,1-18,-1-18,-34 54,-1 17,0 0,-17 35,0 18,-1 36,1 34,-36 54,18 52,-17 18,-1 0,18-53,0-123</inkml:trace>
  <inkml:trace contextRef="#ctx0" brushRef="#br0" timeOffset="44141.8218">7835 7197,'0'0,"0"0,0 0,0 0,18-53,-18-18,-18 1,1 17,-18-18,-1 36,-17 0,-17 17,-1 18,1 18,-1 17,0 35,18 19,18-1,17-18,18-17,18 0,0-17,17-19,18-17,0-17,0-36,-18 0,36-18,-18 1,-18-1,-17 18,17 0,-17 18,-1 0,19 35,-19 17,1 19,17-1,0 35,-17-17,17 18,1-18,-1-18,-17 0,17-35,-17-17,-1-1,1-35,-1 18,-17-18,0 0,0 0,0 0,0 0,18 36,-18-1,18 36,17-1,-17 36,17-18,-17 18,17 0,0 0,1-18,-19-17,1 0,17-1,-17-34,17-19,-17 1,17-35,0-19,18-16,-17 34,-1 1,0 17,18 0,0 17,-18 1,-35 35</inkml:trace>
  <inkml:trace contextRef="#ctx0" brushRef="#br0" timeOffset="44853.2038">9653 6668,'0'0,"0"0,0 0,0 0,0 0,0 0,-35-18,-36 0,1 1,-1 17,1 17,-1 19,0-1,18 0,18 18,0-18,17 1,18-19,-17 1,34-1,-17 1,18-36,17 18,-17-17,-1-18,1 17,0-17,-18 17,17 0,1 1,-18 17,18 17,-1 19,1 17,17 35,1 35,-19 1,18-1,-17-17,0-18,-1-17,-17-1,0-17,0 0,-17-18,-1-17,0 0,1-36,-18 0,-1-17,19-18,-19 0,19 0,17 0,0-17,0-1,17 18,19-17,-19 17,19 0,-1 18,0-1,0 1,1 0,-36 35</inkml:trace>
  <inkml:trace contextRef="#ctx0" brushRef="#br0" timeOffset="46462.877">4077 7214,'0'0,"0"0,0 0,0 0,0 0,0 0,0 0,0 0,0 0,0 0,0 71,-18 35,18 17,18 18,-18 0,35-17,-17-1,-1-52,18-1,1-17,17 0,0-35,17 0,-17-36,-18 0,1 1,-19-1,-17 0,18 18</inkml:trace>
  <inkml:trace contextRef="#ctx0" brushRef="#br0" timeOffset="46757.2817">3830 8043,'0'0,"0"0,0 0,0 0,0 0,0 0,88-53,-18-17,19 17,16 0,-16 0,-19 18,19 0,-19 35,1 0,-18 17,0 1,-18 35,-17 0,17 0,-35 0,17-1,-17-16,0-36</inkml:trace>
  <inkml:trace contextRef="#ctx0" brushRef="#br0" timeOffset="47643.72">4624 7320,'0'0,"0"0,0 0,0 0,0 0,0 0,0 0,0 0,0 0,35 0,18 0,-18 0,18 35,0 1,-18-1,18 36,-17-19,-19 19,19-18,-19 0,-17-36,18 19,-18-19,0-17,17-17,-17-1,0-17,0-18,0 0,0 0,18 18,0 0,-1 17,1 36,17-1,1 1,-1 17,-17 0,-1 1,1-19,0 1,-1 0,1-18,-1-18,1 18,17-35,-17-18,17 17,18-16,-17 16,-1 19,0-1,0 18,1 0,-1 18,0-1,1-17,-19 18,19 0,-1-18,18 0,-18-18,18-17,-18-18,1 0,-1-18,-17 1,-1 17,1 0,-18 18,0-1,0 54,-18 35,18 35,0 18,0 0,36 0,17-18,35-18,35-34,18-19,18-34,-35-1,-124 18</inkml:trace>
  <inkml:trace contextRef="#ctx0" brushRef="#br0" timeOffset="49041.893">9971 6720,'0'0,"0"0,0 0,0 0,0 0,0 0,0 0,0 0,0 0,35-17,18-18,0-1,-18-17,1 0,-19 0,1 18,-18-18,-18 36,1-1,-1 36,0 17,-17 18,17 35,1 0,-1 0,18-17,18-18,-1 17,19-17,-1-17,18-19,0-17,17-17,-17-1,-17-17,17-18,-18 0,-17-35,-1 17,1 1,-18 17,0 0,0 35,18 0,-18 36,0 17,0 1,0 17,17 0,1-1,17-16,0 17,1-18,17-17,0 17,0-35,-1 0,1-18,0-17,-17-18,17 0,-36 0,19 0,-36 0,17 18,-17 0,0 17,-17 18,17 18,-18-1,0 19,1-1,17 0,-18-17,36 0,-18-18,17 17,19-34,-1-1,-18-17,19-1,-19-17,19 18,-19 17,-17 1,18 17,0 0,17 17,-17 19,17-19,0 1,18 0,0-36,0 0,18-17,-18-18,-1 0,-16-17,17-18,-36 17,19-17,-36 17,0 1,0 17,0 17,-18 36,18 18,-18 35,1 35,-1 36,18-18,0 17,0 0,18-17,-1-35,1-18,0-18,-1 0,1-17,0 0,-18-18</inkml:trace>
  <inkml:trace contextRef="#ctx0" brushRef="#br0" timeOffset="49474.2269">11947 6174,'0'0,"0"0,0 0,0 0,0 0,0 0,0 0,0 0,0 0,-17-36,-1 1,0 17,18 1,-17-1,17 1,-18 17,18 0,0-18,0 18,-18 0,18-18,0 18,0 0,0 0,0 0</inkml:trace>
  <inkml:trace contextRef="#ctx0" brushRef="#br0" timeOffset="50108.9965">12177 6174,'0'0,"0"0,0 0,0 0,0 0,0 0,0 0,0 0</inkml:trace>
  <inkml:trace contextRef="#ctx0" brushRef="#br0" timeOffset="50710.7246">12618 6297,'0'0,"0"0,0 0,0 0,0 0,0 0,0 0,0-35,0-18,0-18,0 18,-18-17,1 35,-1-1,-17 19,-1 34,1 1,17 35,-17 17,18 1,17 0,0-1,17-17,1 0,17-18,18 0,0-35,18 0,-1-17,18-18,-17 17,-71 18</inkml:trace>
  <inkml:trace contextRef="#ctx0" brushRef="#br0" timeOffset="52072.793">9353 6791,'0'0,"0"0,0 0,0 0,0 0,0 0,18 35,-18-17,35 17,-17-17,17-18,-17 17,17-34,0-18,1-18,-19 0,-17 0,18-18,-36 1,1 17,-1 17,-17 19,-36 34,0 54,1 0,17 34,0 19,18 17,-1-18,19-17,17 0,17-18,19-17,34-18,1-18,-1-17,36-18,-17-36,-1-34,0-1,0 18,-88 53</inkml:trace>
  <inkml:trace contextRef="#ctx0" brushRef="#br0" timeOffset="52533.4497">9406 6844,'0'0,"0"0,0 0,0 0,0 0,0 0,0 0,35-35,1-1,-19 1,1 0,0 17,-18-17,0 35,-18 0,0 35,-17 18,0 35,-18 18,35 0,18 17,18-17,35-18,35-35,0-17,53-54,106-35,18-53,0-17,-89 35,-123 70</inkml:trace>
  <inkml:trace contextRef="#ctx0" brushRef="#br0" timeOffset="53338.7033">7324 7267,'0'0,"0"0,0 0,0 0,0 0,0 0,0 0,0 0,-18-35,18-18,0 18,18 35,-18-18,0 18</inkml:trace>
  <inkml:trace contextRef="#ctx0" brushRef="#br0" timeOffset="54388.466">14330 6103,'0'0,"0"0,0 0,0 0,-18 53,-17 18,35-19,-18 19,18-18,0-18,18 0,17-17,0 0,1-18,-19-18,19-17,-19 0,1-1,-36-17,18 18,-35-18,0 18,-18 17,0 1,18 17,-18 0,17 17,1 1,0 0</inkml:trace>
  <inkml:trace contextRef="#ctx0" brushRef="#br0" timeOffset="54709.5757">14736 5786,'0'0,"0"0,0 0,0 0,0 0,0 0,0 0,-36 70,19 1,-19 52,19 18,17 0,-18 0,18 1,18-37,-18 19,17-54,-17 1,0 0,18-36,-18 18,0-18,0-35</inkml:trace>
  <inkml:trace contextRef="#ctx0" brushRef="#br0" timeOffset="54962.7265">14436 6685,'0'0,"0"0,0 0,88-35,53 0,-17-1,-1-17,-35 18,-17 0,0 0,-19 17,-16 0,-1 1,0-1,-17 18,17 0</inkml:trace>
  <inkml:trace contextRef="#ctx0" brushRef="#br0" timeOffset="55281.9652">16412 5768,'0'0,"0"0,0 0,0 0,0 0,-17 88,17 0,-18 71,0-35,1-19,17-16,0-1,-18-18,18-17</inkml:trace>
  <inkml:trace contextRef="#ctx0" brushRef="#br0" timeOffset="56421.5172">16783 5803,'0'0,"0"0,0 0,0 88,17 18,-17-18,0 18,18-35,-18-1,18-34,-18-1,17-17,-17-36,18-17,0-1,17-17,-17 1,17-1,0 35,0 0,1 36,-1 0,0 17,18-17,-17 17,17-18,-1 1,1-18,18-18,-18-17,0-18,0-17,-18-1,-17 1,-1-1,-17 36,-17-1,-1 19,-17 34,0 1,-1 17,19 18,-19-17,36-1,-17 0,34 0,-17-35,36 18,-19-36,19 18,-19-17,19-1,-19 1,1 17,17-18,0 36,18-1,-17-17,17 0,17 0,-17 0,0-35,-18 0,18-1,-17-17,-19-17,1-1,-18-17,0 0,0 17,0 18,0 36,-18-1,18 53,0 18,18 36,0-1,-1 18,18-18,1 18,-1-53,18-1,-18-16,-17-19,17-17,-35 0,18-17,-18-19,-18-16,18-1,-17 17,17-17,0 36,0-19,17 19,1 17,17-18,0 1,18-1,-17 0,-1-17,-17 0,-18-1,-18 1,18 0,0 35</inkml:trace>
  <inkml:trace contextRef="#ctx0" brushRef="#br0" timeOffset="56597.8364">16395 5697,'0'0,"0"0,0 0,0 0,105-35,-69 35,-1-18,-17 18</inkml:trace>
  <inkml:trace contextRef="#ctx0" brushRef="#br0" timeOffset="56965.0587">20383 4868,'0'0,"0"0,0 0,-71 124,18 17,18 18,0-18,35 18,0-36,17 0,19-17,-19-35,19-18,-19 0,1-18,0-17,-18 17,0-35</inkml:trace>
  <inkml:trace contextRef="#ctx0" brushRef="#br0" timeOffset="57826.0765">19536 5891,'0'0,"0"0,0 0,0 0,0 0,88-35,18-18,35-17,-17-1,-1 1,1-19,-36 54,-17-18,-19 36,1-1,-17 36,-19 17,1 18,-18 0,0 17,18-17,-1 0,1-18,17-17,1 0,-1-36,18 0,-18-17,0-18,1 0,-1 0,-17 18,-18 0,17 17,1 18,-18 18,18 17,-1 18,1 0,-1 17,1-17,0-17,17-19,0-17,-17-17,17-36,-17 17,0-17,-18-17,0 17,0 18,0 17,0 18,0 18,0 17,0 18,17 0,-17 17,0-17,18-17,-18-1,0 0,0-35,0 0,18 0,-18-35,0 0,17-36,1 18,17-17,0 17,1 17,-1 1,18 35,-18 35,18 1,-18-1,1 18,-1 0,0-18,18 0,-17-17,-36-18</inkml:trace>
  <inkml:trace contextRef="#ctx0" brushRef="#br0" timeOffset="58071.7297">22218 5221,'0'0,"0"0,0 0,-35 71,17-1,-17 1,17 17,18-17,18-19,0 19,17-36,0-17,0 0,18-54,36 1,-1-18</inkml:trace>
  <inkml:trace contextRef="#ctx0" brushRef="#br0" timeOffset="58454.7701">22571 4798,'0'0,"0"0,0 0,0 70,0 1,18 17,-18 18,17 17,-17-17,18-18,-18 1,0-36,0-1,0-16,0-19,0-17,-18-17,18-1,18-35,0 0,17 0,-17 0,17 18,0 18,1 17,-1 0,0 35,-17 0,17 0,-17 1,-1-1,19 0,-19 0,-17-35</inkml:trace>
  <inkml:trace contextRef="#ctx0" brushRef="#br0" timeOffset="59157.8803">22977 5098,'0'0,"0"0,0 0,0 0,0 0,0 0,0 0,0 0,0 0,53 0,-18-18,1 18,-1-18,0 18,-17-17,-1 34,-17 1,0 0,0 35,-17-18,17 0,-18 18,18-18,0-17,0 17,0-17,0-18,18 18,-18-18,17-18,1-17,17-18,-17 0,17 0,1 18,-1-1,0 19,1 17,-19 17,18 19,-17-1,0 18,-1-18,-17-17,18 17,-18-17,18-18,-18 0,17-18,1 0,0-17,-1-18,1 0,17 0,-17 0,17 18,-17 0,17 17,0 36,-17-1,17 36,-17 18,35 17,-18 18</inkml:trace>
  <inkml:trace contextRef="#ctx0" brushRef="#br0" timeOffset="59278.2682">24424 5574,'0'0,"0"0,0 0,0 0,0 0</inkml:trace>
  <inkml:trace contextRef="#ctx0" brushRef="#br0" timeOffset="60315.7144">6318 10848,'0'0,"0"0,0 0,0 0,0 0,0 0,0 0,0 0,0 0,17-71,1-17,0-35,17-36,18-17,-18 17,1 0,-1 36,0 34,0 19,1 17,-1 35,18 36,0 17,-18 36,18 35,0-1,-18 19,1 17,-1 0,0-17,-17-19,0 1,-1-53,-17 18,18-36,-18 0,0-35,0 0,0 0,0 0</inkml:trace>
  <inkml:trace contextRef="#ctx0" brushRef="#br0" timeOffset="60605.6142">6424 10513,'0'0,"0"0,0 0,0 0,0 0,0 0,0 0,70-18,1-17,35-18,-18 0,18 18,-36-1,1 1,-36 18,1-1,-1 0,-17 18,-1-17,1 17,0 0,17-18,0 0</inkml:trace>
  <inkml:trace contextRef="#ctx0" brushRef="#br0" timeOffset="61081.2154">8188 9137,'0'0,"0"0,0 0,0 0,0 0,0 0,-35 0,-18 18,0 17,0 0,18 18,0 35,-1 18,19 18,-1-1,18 18,0 0,0 18,18 0,17 0,-17-1,-1 1,-17-18,18-17,-18-54,0 1,0-18,0-18,0 0,0-17,18-18,-18-18,17 1,1-36,0 35,-18 18</inkml:trace>
  <inkml:trace contextRef="#ctx0" brushRef="#br0" timeOffset="61737.5386">8665 10001,'0'0,"0"0,0 0,0 0,0 0,0 0,0 0,71 0,-1 0,1 18,-18 0,17 17,-17 0,-18 18,1 0,-1-18,-17 18,-18 0,0-18,0 1,0-19,0 1,0 0,0-18,0-18,0-35,0-18,17-17,19-18,-19 1,19 34,-19 0,1 19,0-1,-1 35,-17-17,0 35,0 17,0 19,-17 17,-1-1,18 19,-18 0,18-1,0-17,0 0,18-18,0-17,17-1,-18-34,19-18,-1 17,-35 18</inkml:trace>
  <inkml:trace contextRef="#ctx0" brushRef="#br0" timeOffset="62277.0733">10024 9119,'0'0,"0"0,0 0,0 0,0 0,0 0,0 0,0 0,0 0,0 0,0 0,0 0,0 0,0 0,0 0,0 0,0 0,0 0,0 0,0 0,0 0,0 0,0 0,0 0,0 0,0 0,0 0,0 0</inkml:trace>
  <inkml:trace contextRef="#ctx0" brushRef="#br0" timeOffset="62687.1735">10130 9825,'0'0,"0"0,0 0,35 70,-17 19,-1-1,1 0,17 0,-17 0,-1-17,1-18,0-18,-1-17,-17-1,18-17,-18 0,18-17</inkml:trace>
  <inkml:trace contextRef="#ctx0" brushRef="#br0" timeOffset="62979.5869">10077 9984,'0'0,"0"0,0 0,0 0,0 0,0 0,35-53,18 0,-18-18,1 1,-1-1,-18 1,-17 17,0 17,0 19,-17 17,-1 17,1 19,-1 17,18-1,0 1,18 0,17 0</inkml:trace>
  <inkml:trace contextRef="#ctx0" brushRef="#br0" timeOffset="63273.8693">10783 8978,'0'0,"0"0,0 0,0 0,-18 71,18 52,0 1,-18-1,18 18,18-17,-18-18,18-18,-1-35,19 17,-19-34,19-19,-1 1,0-18,-35 17</inkml:trace>
  <inkml:trace contextRef="#ctx0" brushRef="#br0" timeOffset="63526.4298">11241 9013,'0'0,"0"0,0 0,0 0,0 89,0-1,18 18,-18 0,18-1,-1-16,1 16,0-34,17 0,-17-19,17-16,0-1,-17-17,0-18</inkml:trace>
  <inkml:trace contextRef="#ctx0" brushRef="#br0" timeOffset="63723.8601">11171 9631,'0'0,"0"0,0 0,0 0,0 0,0 0,53-53,-36 35,-17 1,18 17</inkml:trace>
  <inkml:trace contextRef="#ctx0" brushRef="#br0" timeOffset="63955.5385">11824 8872,'0'0,"0"0,0 0,53 89,0 34,0 18,-18 18,0 17,-17-17,-18-18,0-17,-18-36,1-35,-1-36,0 19,18-36</inkml:trace>
  <inkml:trace contextRef="#ctx0" brushRef="#br0" timeOffset="64404.0738">11930 8361,'0'0,"0"0,0 0,0 0,0 0,0 0,53-18,0 1,0-19,17 1,-35 17,18 1,-17-1,-1 36,18 35,0 35,0 35,-18 36,0 35,1 0,-1 0,-17-17,17-1,-17-17,-1-18,1 0,-36 0,1-18,-36 1,-36-18,-17-18,36 0,52-88</inkml:trace>
  <inkml:trace contextRef="#ctx0" brushRef="#br0" timeOffset="67542.5036">14189 8872,'0'0,"0"0,0 0,0 0,0 0,0 0,0 0,0 0,0 0,0 0,53 18,35-18,0 18,0-18,-17 0,17 0,-17 0,-1 0,-17 0</inkml:trace>
  <inkml:trace contextRef="#ctx0" brushRef="#br0" timeOffset="67875.6446">14418 9631,'0'0,"0"0,0 0,0 0,0 0,0 0,71-18,17 18,0-17,0-1,18 0,-18 1,-17-1,17-17,-17 17,-18 0,0-17,0 0,-53 35</inkml:trace>
  <inkml:trace contextRef="#ctx0" brushRef="#br0" timeOffset="68171.806">16095 8132,'0'0,"0"0,0 0,0 0,0 0,17 88,18 35,-17 18,0 0,-18 1,0-19,0-35,0-17,0-1,-18 1,18-18,0-36</inkml:trace>
  <inkml:trace contextRef="#ctx0" brushRef="#br0" timeOffset="68525.9432">15583 9578,'0'0,"0"0,0 0,0 0,123-53,36 18,18-36,-1 18,18 0,-17-17,-19 35,1-18,-35 17,-18 19,-53-1,0 0,-18 18,-17 0,-18 18,-18 0,0-1,36-17</inkml:trace>
  <inkml:trace contextRef="#ctx0" brushRef="#br0" timeOffset="68819.713">16200 10089,'0'0,"0"0,0 0,0 0,0 0,18 53,17 18,-17 35,17-18,-17 18,0-18,-1 0,1-17,-18-1,18-34,-18-1,0 0</inkml:trace>
  <inkml:trace contextRef="#ctx0" brushRef="#br0" timeOffset="69191.7328">15724 10266,'0'0,"0"0,0 0,0 0,0 0,0 0,71-18,-1 1,18-36,36 17,35-34,-18 17,-53 18,0 17,-35-17,0 17,-17 18,-19-18,18 18,-17-17,17-1,1-35,17 0,0-17,0 17,-36 53</inkml:trace>
  <inkml:trace contextRef="#ctx0" brushRef="#br0" timeOffset="69631.0523">18565 7920,'0'0,"0"0,0 0,0 0,0 0,-70 0,-19 18,1 52,-18 1,18 34,17 1,1 18,17 17,18 0,35-18,0 19,17-19,1 18,17 0,0 18,1-36,-1 19,-17-19,-18-17,0-36,-18 1,0-18,1-35,-19 17,19-35,-18 0,-1 0,19 0,-1 17,0-17,18 0</inkml:trace>
  <inkml:trace contextRef="#ctx0" brushRef="#br0" timeOffset="70024.5611">17965 10848,'0'0,"0"0,0 0,0 0,0 0,0 0,0 0,-35 70,0 1,17 17,18-17,-18 17,36-35,0 0,-1-18,19 0,-1-17,0-18,0 0,1-18,-19-17,1 17,-18-34,0-1,-35 0,17 0,-17 0,-18 0,0 35,18 1,17 17</inkml:trace>
  <inkml:trace contextRef="#ctx0" brushRef="#br0" timeOffset="70468.8563">18812 7461,'0'0,"0"0,0 0,0 0,0 0,0 0,0 0,0 0,0 0,0 0,0 0,0 0,0 0,53 71,-18 17,-17 0,17 0,-17-17,-18 0,18-1,-36-17,18 0,-18-18,18-17,-17-1</inkml:trace>
  <inkml:trace contextRef="#ctx0" brushRef="#br0" timeOffset="70810.2784">18389 7444,'0'0,"0"0,0 0,0 0,0 0,0 0,0 0,0 0,0 0,35-36,36 19,-1-36,1 18,17-1,-17 1,-18 0,-1 17,-16 0,-19 18,19-17,-19 17,1 0,-18 0,0 17</inkml:trace>
  <inkml:trace contextRef="#ctx0" brushRef="#br0" timeOffset="71784.6382">19289 8978,'0'0,"0"0,0 0,0 0,0 0,0 0,0 0,35 0,36-17,-18 17,17 0,1 17,-18 18,0-17,0 35,-18 0,0 0,-17 0,-1 0,-17 0,-17-18,17-17,-18-1,0-17,1 0,17-35,-18 0,18-1,18-34,-1-36,19 0,-19-17,19 34,-19 19,1 17,0 18,-18 35,0 35,-18 36,0 17,1 0,-1 18,18 0,0-36,0 1,18-1,-1-34,1-19,17 1,1-36,17 1,17-54,18 0,-17-17,-18-18,18-17,-36-1,18 19,-36 16,1 19,0 17,-1 18,-17 17,0 0,0 1,-17 52,-1 18,0 18,-17 34,17 1,1 0,17 0,0 0,17-36,1 1,0-18,17-18,0 0,-35-17</inkml:trace>
  <inkml:trace contextRef="#ctx0" brushRef="#br0" timeOffset="72068.0103">21248 8237,'0'0,"0"0,0 0,0 0,-18 53,0 35,1 18,-1 0,0-18,18 18,0-18,0-17,18-1,0 1,-1-18,19-18,-1-17,0 0,0-18</inkml:trace>
  <inkml:trace contextRef="#ctx0" brushRef="#br0" timeOffset="72549.2063">21159 8696,'0'0,"0"0,0 0,0 0,0 0,0 0,0 0,53-35,18 17,17-35,0 0,-17 0,-18 0,0 0,0 1,-18-1,0 0,-17 35,0-17,-18 35,17 0,1 35,-18 0,18 36,-1 17,1 36,-18-1,0 1,0-1,-18-17,1-18,-1-17,0-1,-17-17,17-18,18-17,-17-18,17 0,0-18,0 36</inkml:trace>
  <inkml:trace contextRef="#ctx0" brushRef="#br0" timeOffset="73357.3871">22712 7708,'0'0,"0"0,0 0,0 88,0 36,-17 17,17 35,-36 1,19-18,-19-18,1-36,18-34,-19 0,19-19,-1-16,-17-19,17 1,0-18,1-18,-1 1,0-36,1 0,-1 0,18 0,-18 18,18 17,-17 1,-1-1,0 18,1 18,-1 34,1-16,17 17,17 0,1-1,17-16,18-19,0 1,35-36,1 1,-1-36,-18-18,1 1,-18-54,0 1,-18-18,0 35,1 18,-19 35,1 0,0 18,-18 17,17 36,-17 17,0 0,-17 53,17 0,-18 18,18-17,0-19,0 1,0 17,18-18,-1 1,1-18,17 0,1-18,16 0,-16-35,17 0,-18-17,18-19,-18 1,-35 53</inkml:trace>
  <inkml:trace contextRef="#ctx0" brushRef="#br0" timeOffset="73561.5335">22977 8555,'0'0,"0"0,0 0,0 0,0 0,0 0,53-18,0 1,35-19,36-17,52 0,-35 1,1 16,-37 1</inkml:trace>
  <inkml:trace contextRef="#ctx0" brushRef="#br0" timeOffset="74268.0308">16006 11536,'0'0,"0"0,0 0,0 0,0 0,0 0,0 0,0 0,0 0,0 0,0 0,0 0,0 0,53 0,0-18,35 18,1-17,-1-1,-18 0,1 1,-36-1,1 18,-1-18,-35 18,0-17,-18 17,-17 17,-18 1,0 0,-17-1,17 1,17 0,1-1,17 1,36-18,35-35,18-1,17-17,-18 0,-70 53</inkml:trace>
  <inkml:trace contextRef="#ctx0" brushRef="#br0" timeOffset="77866.101">20171 10089,'0'0,"0"0,0 0,0 0,0 0,0 0,0 0,0 0,0 0,0 0,0 0,53 36,35-19,18-34,35-36,-105 35,-1 1</inkml:trace>
  <inkml:trace contextRef="#ctx0" brushRef="#br0" timeOffset="81911.913">9300 14940,'0'0,"0"0,0 0,0 0,0 0,18-88,17-53,0 0,1-36,-1 19,0-1,1 0,-1 36,-17-1,-1 71,1 0,0 18,-1 35,36 53,-18 0,18 53,0 0,0 35,0 0,18-18,-18-17,0 0,0-53,-36 0,19-18,-36-17</inkml:trace>
  <inkml:trace contextRef="#ctx0" brushRef="#br0" timeOffset="82170.3616">9494 14464,'0'0,"0"0,0 0,0 0,53-35,36 17,34-53,1 19,-1-37,1 19,-18-18,-1 17,-87 71</inkml:trace>
  <inkml:trace contextRef="#ctx0" brushRef="#br0" timeOffset="82549.9203">11294 12982,'0'0,"0"0,0 0,0 0,-53 18,-17 0,-1 17,1 18,17 17,0 18,35 18,1 18,17-1,17 18,1 18,17 0,0 17,18-35,-17 0,-1-17,-17-18,-1-53,1 0,0-18,-18-35,0 0,0 0,0 18</inkml:trace>
  <inkml:trace contextRef="#ctx0" brushRef="#br0" timeOffset="82944.5045">11753 13864,'0'0,"0"0,0 0,0 0,0 0,0 0,0 0,0 0,0 0,0 0,0 0,0 0,0 0,0 0,0 0,0 0,0 0,0 0,0 0,0 0,0 0,0 0,0 0,0 0,0 0,0 0</inkml:trace>
  <inkml:trace contextRef="#ctx0" brushRef="#br0" timeOffset="83403.9087">12283 12859,'0'0,"0"0,0 0,0 0,53-36,17 1,1 0,-1 0,1 17,-18-17,0 35,-18 0,18 35,0 53,-18 18,18 35,-17 18,17 17,-1 1,1 17,-17-36,17 1,-18-18,-17-17,-1-18,-17-36,-17-17,-19 0,-17-18,-35-17,-18-18,18 0,0-18,70 18</inkml:trace>
  <inkml:trace contextRef="#ctx0" brushRef="#br0" timeOffset="83828.492">11753 13864,'0'0,"0"0,0 0,0 0,36 0,-1 0,18-17,17-19,-34 1,-1 17,0-17,-17 17,-18 1,0-1,-35 18,17 18,0 17,1 0,-1 1,0-1,18 18,18-18,0-17,-1-1,19-34,-36 17,0 0</inkml:trace>
  <inkml:trace contextRef="#ctx0" brushRef="#br0" timeOffset="86161.8026">14489 13776,'0'0,"0"0,0 0,0 0,141-18,0-17,35 0,19 0,-19-1,1-17,-19 0,-34 0,-18 1,-18 16,-17-17,-54 53</inkml:trace>
  <inkml:trace contextRef="#ctx0" brushRef="#br0" timeOffset="86396.0384">15547 13159,'0'0,"0"0,0 0,0 0,0 0,0 0,71 53,0 17,17 36,-18 0,-17-18,0 0,-17 0,-19-17,1-18,0-18</inkml:trace>
  <inkml:trace contextRef="#ctx0" brushRef="#br0" timeOffset="86654.1222">16818 12965,'0'0,"0"0,0 0,0 141,18 17,-1 36,1 1,0-19,-1-17,-17-36,0-35,0-17,-17-18,17-36</inkml:trace>
  <inkml:trace contextRef="#ctx0" brushRef="#br0" timeOffset="86958.2001">16589 13653,'0'0,"0"0,0 0,0 0,70-53,18 17,18-34,-17 17,-1 0,0 18,-17-1,-18 19,0 34,-1 1,-16 35,-19 0,1 0,-18 17,18-17,-18 18,0-18,0-53</inkml:trace>
  <inkml:trace contextRef="#ctx0" brushRef="#br0" timeOffset="87115.7732">17330 13053,'0'0,"0"0,0 0,0 0,0 0,0 0,0 0</inkml:trace>
  <inkml:trace contextRef="#ctx0" brushRef="#br0" timeOffset="87897.6096">17806 13247,'0'0,"0"0,18 88,0-17,-18 17,17 0,1-17,-18-36,18 0,-18 0,0-17,0-18,-18-35,18-1,0-34,0-36,18 0,-1 36,19 17,-1 0,18 35,0 18,17 18,1 35,-36-18,0 18,1-18,-19 0,1 1,-18-36,18 17,-36-17,18-35,0 0,0 0,18-18,-18 0,17 0,1 18,17 17,1 18,-1 0,0 35,0-17,18 17,-17-17,17 17,17-17,1-36,35 0,-18-17,0-35,-17-1,-18-17,-18 0,0 17,-35 18,-17 18,-1 17,-17 36,-1 35,1 17,17 19,1-1,34 0,1 0,35 0,0-35,35-18,18-35,18-17,-1-18,-17-1,-88 36</inkml:trace>
  <inkml:trace contextRef="#ctx0" brushRef="#br0" timeOffset="88389.944">21459 12806,'0'0,"0"0,0 0,0 0,-70-35,-1 17,1 18,-1 18,0 17,1 0,-1 18,18 0,0 18,36-19,-1 1,36-17,-1-1,19-35,-1-18,0 1,18-19,-18-17,18-17,-17-1,-1 1,-17-1,-1 36,1 0,0 35,-1 17,1 36,0 0,-1 18,18-18,18 17,-17-35,-1 1,18-19,-35 1,-18-18</inkml:trace>
  <inkml:trace contextRef="#ctx0" brushRef="#br0" timeOffset="88659.8059">21636 12594,'0'0,"0"0,0 0,0 88,17-17,1-1,0 1,17 0,0-18,18-18,-17-18,17-17,-18 0,18-35,0-35,-18-54,0 1,1-1,-1 1,0 35,-17-1,-18 89</inkml:trace>
  <inkml:trace contextRef="#ctx0" brushRef="#br0" timeOffset="89394.6899">22854 12771,'0'0,"0"0,0 0,0 0,0 0,0 0,0-53,-18 0,0 0,-17 0,0 35,-18 1,17 17,-17 17,18 19,0 16,17-16,18 17,18-18,0 0,34-17,-16-1,-1-34,18-1,-18-17,18 0,-35-18,17 0,-17 18,-18-1,17 1,-17 17,0 18,0 36,0 52,18 18,-18 35,18 35,-1 36,19-18,-19 18,1-18,-18-36,0-17,0-52,-18-36,-17-18,0-53,-1-35,1-17,0-36,0 0,17-35,0 17,18 1,18 52,0 18,-1 1,1 34,17-17,0 17,1 18,17-18,-18 1,0-1,18 0,-17 1,-1-36,0 18,-17-1,-18 36</inkml:trace>
  <inkml:trace contextRef="#ctx0" brushRef="#br0" timeOffset="89617.9663">23648 12841,'0'0,"0"0,0 0,0 0,0 0</inkml:trace>
  <inkml:trace contextRef="#ctx0" brushRef="#br0" timeOffset="98538.7285">9247 12188,'0'0,"0"0,0 0,0 0,0 0,71-70,-1-18,1 0,35-18,0 0,17-18,-34 19,16 16,-52 19,0 17,0 0,-17 18,-19 17,1 0,0 1,-1-1,1 1,-18-1,17 18</inkml:trace>
  <inkml:trace contextRef="#ctx0" brushRef="#br0" timeOffset="98893.4845">9741 11165,'0'0,"0"0,0 0,0 0,0 0,0 0,0 0,0 0,0 0,53-35,18 18,-18-19,0 36,0-17,0 34,-18 19,18 52,-18 18,1 35,-1 0,0 18,-17-18,-1-18,1-105</inkml:trace>
  <inkml:trace contextRef="#ctx0" brushRef="#br0" timeOffset="109950.1191">24212 13229,'0'0,"0"0,0 0,0 0,36 18,34-18,18 0,18-35,36-36,-19-52,18-19,53-105,1-17,-37 17,-52 71,-70 140</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16:36.063"/>
    </inkml:context>
    <inkml:brush xml:id="br0">
      <inkml:brushProperty name="width" value="0.05292" units="cm"/>
      <inkml:brushProperty name="height" value="0.05292" units="cm"/>
      <inkml:brushProperty name="color" value="#7030A0"/>
    </inkml:brush>
  </inkml:definitions>
  <inkml:trace contextRef="#ctx0" brushRef="#br0">2012 2999,'0'0,"0"0,0 0,0 0,0 0,0 0,0 0,0 0,0 0,0 0,0 0,0 0,0 0,0 0,0 0,0 0,0 0,0 0,0 0,0 0,17 53,1-18,-18 18,-18 0,18-18,0 0,-17-17,17-1,17 1,1-18,0 0,17 0,0 0,1 0,-19 0,19 18,-1-1,-17 19,-1-1,1 0,-18 1,0 16,-18-16,1 17,-19 0,1-18,17 0,-17-17,17-1,-17-17,17 18</inkml:trace>
  <inkml:trace contextRef="#ctx0" brushRef="#br0" timeOffset="467.7313">2559 2646,'0'0,"0"0,0 0,0 0,0 0,70 53,-17 17,18 19,0 16,-1 19,-17-1,0-17,-35-18,-18 18,0-35,-18 17,0 0,-17-17,-18 17,-17 18,-19-18,1-18,18 1,17 0,53-71</inkml:trace>
  <inkml:trace contextRef="#ctx0" brushRef="#br0" timeOffset="7048.5096">27212 1799,'0'0,"0"0,0 0,0 0,0 0,0 0,0 0,0 0,0 0,36 18,17-1,-18-17,0 0,1 0,-1-17,0-18,0-1,1 1,-19-18,1 0,-18 0,0 0,-18 0,18 0,-17 1,-1 16,0 19,1-1,-1 0,1 18,-1 0,0 0,-17 36,17-1,1 18,-1 17,0 1,1 0,-1 17,18 0,0 35,0 1,0-1,18-17,-18-18,17 1,-17-19,18 1,-18-1,18-17,-18-18,0 1,0-1,17-17,-17-1,0 1,0-18,0 18</inkml:trace>
  <inkml:trace contextRef="#ctx0" brushRef="#br0" timeOffset="11884.8777">27954 1852,'0'0,"0"0,0 0,0 0,0 0,0 0,0 0,0 0,0 0,53-18,0 1,17-1,1 1,-18 17,17-18,-17 0,18 1,-71 17,0 0</inkml:trace>
  <inkml:trace contextRef="#ctx0" brushRef="#br0" timeOffset="12271.5568">28024 2081,'0'0,"0"0,0 0,0 0,0 0,0 0,0 0,0 0,0 0,0 0,53 0,35 0,-17 0,0 0,-1-17,-17 17,-35 0,-1 0</inkml:trace>
  <inkml:trace contextRef="#ctx0" brushRef="#br0" timeOffset="15524.1121">4165 4727,'0'0,"0"0,0 0,0 0,0 0,0 0,0 0,0 0,0 0,0 0,0 0,0-53,0-17,0-18,0-36,17-52,1-18,17 17,-17 1,0 52,-1 19,-17 34,18 18,-18 0,18 36,-18-1,17 36,1-1,0 36,17 18,0 35,18 17,0 18,18 18,-18-18,-18-18,18 1,-36-18,1-36,-18 1,18-1,-18-17,17 0,-17-53</inkml:trace>
  <inkml:trace contextRef="#ctx0" brushRef="#br0" timeOffset="15749.9881">4130 4657,'0'0,"0"0,0 0,0 0,0 0,0 0,0 0,52-36,1 1,36-35,-19 17,18-18,-70 71,0-18</inkml:trace>
  <inkml:trace contextRef="#ctx0" brushRef="#br0" timeOffset="16287.6769">4888 3898,'0'0,"0"0,0 0,0 0,0 0,0 71,18-1,17 19,-17-37,17 19,1-18,-1-18,0 0,0-35,1 0,-1-17,0-18,1-18,-19-18,19-17,-19 0,1 17,-1 1,1-1,0 36,-18-1,17 19,-17-1,18 36,-18 17,35 53,-17 36,0-1,-1 1,19-18,-36-36,17 1,1-36,-18 18,18-18,-1-17,-17-1</inkml:trace>
  <inkml:trace contextRef="#ctx0" brushRef="#br0" timeOffset="16576.3113">5665 3104,'0'0,"0"0,0 0,0 0,17 89,-17-36,18-1,17 178,1-19,-1-17,-17-35,-1-35,-17-36,18-18,-18-17,0 0,0 0,18-18,-18-17</inkml:trace>
  <inkml:trace contextRef="#ctx0" brushRef="#br0" timeOffset="17110.7232">5771 3775,'0'0,"0"0,0 0,0 0,0 0,0 0,53-18,0-17,17 0,-34-1,-1 19,-18-1,19 0,-19 18,1 0,0 18,-18 0,17 87,-17-69,36 122,-19-16,1-19,17-35,-17-17,17-18,-17-18,17-17,-17-36,17 0,-17-17,17-18,-17-53,-18 1,0-1,0 0,-18 18,0 17,-17 18,0 0,-53 0,17 18,0 0,71 35</inkml:trace>
  <inkml:trace contextRef="#ctx0" brushRef="#br0" timeOffset="17464.6941">6900 3528,'0'0,"0"0,0 0,0 0,0 0,0 0,0 0,0 0,-53 70,0 19,0 16,18-16,0-1,17 0,18-17,0-1,35-17,1 0,-1-35,18-1,18-34,-19 17,-16-18,-36 18</inkml:trace>
  <inkml:trace contextRef="#ctx0" brushRef="#br0" timeOffset="18399.6002">7024 3616,'0'0,"0"0,0 0,0 0,0 0,0 88,0-17,0 17,0-18,0 1,17 0,1-18,0-1,17-16,-17-19,17 1,-17-18,-1-18,18 1,-35-19,18-16,-36-19,18 18,-17-18,-1 19,18 16,-17 1,17 0,0-1,0 19,0-18,17 17,1 0,17 18,18-17,-18 17,18 17,0 1,-17 17,16 18,-34 0,17 18,-35-19,18 19,-18-18,0 0,0-18,0-17,0-1,0-17,0 0,0-35,0-18,0-17,0 17,18-18,-18 1,17 17,-17 17,18 1,0 18,-1-1,19 18,-1 18,18-1,0 18,-18 18,18 0,-18 0,1 0,-1 0,-17-18,-1 1,-17-19,18 1,-18 0,0-18,0-36,0-17,17-17,-17-36,18 18,0 17,-1 1,1-19,0 19,17 17,-17 0,-18 35</inkml:trace>
  <inkml:trace contextRef="#ctx0" brushRef="#br0" timeOffset="19007.8591">8665 3986,'0'0,"0"0,0 0,0 0,0 0,0 0,0 0,0 0,18-35,-18-18,17 0,1 0,0 0,-18-17,0 17,0 0,0 18,0 0,-18-1,0 36,-17-17,0 34,-1 19,1 16,0 1,17 53,0-35,18-1,0 1,18-1,17-17,1 0,-1-17,0-19,18-17,18-17,-18-19,17-34,19 17,-36 0,-53 53</inkml:trace>
  <inkml:trace contextRef="#ctx0" brushRef="#br0" timeOffset="20816.2667">9265 2999,'0'0,"0"0,0 0,0 0,0 0,0 0,0 0,0 0,0 0,0 0,0 0,-18 53,18-18,0 124,0 70,0-17,0-18,18-18,0-35,-1-17,19-19,16-52,-16-17,17-19,17-17,1-35,-18-36,0-17,0-18,-18-35,0 18,-17-1,0 36,-18 35,-18 0,0 18,1 35,-19 0,-34 35,17 36,0-1,18 1,-1-1,19-17,-1 0,18 0,18-17,-1-1,19-18,-1-34,0-1,0 1,1-36,-1 0,0 0,-17 0,0 0,17 35,-17 1,-1 34,1 1,0 35,-1 0,18 17,-17-17,17 0,1-18,-1-17,18-18,-18-18,1-17,-1-35,0-19,0-34,-17-1,-18-34,0 17,0 17,0 36,0 35,-18 0,18 35,0 18,-17 53,17 18,0 17,17 18,1 17,0 1,-1-18,1-18,0-18,-1-17,1 0,0-35,-1 0,1-1,-18-17</inkml:trace>
  <inkml:trace contextRef="#ctx0" brushRef="#br0" timeOffset="21122.4321">10271 3775,'0'0,"0"0,0 0,0 0,0 0,53-53,17 0,-17 0,0 18,-17-1,17 19,-18 17,0 17,0 1,1 17,-1 1,0 17,-17-18,0 18,-18-53,0 0,17 17</inkml:trace>
  <inkml:trace contextRef="#ctx0" brushRef="#br0" timeOffset="21269.6387">10641 3140,'0'0,"0"0,0 0,0 0,0 0,0 0</inkml:trace>
  <inkml:trace contextRef="#ctx0" brushRef="#br0" timeOffset="22086.5696">11383 3369,'0'0,"0"0,0 0,0 0,-53 53,17 18,1-1,0 1,0-1,17-17,0-18,18 18,0-35,0 0,0-1,18-17,-18-17,18-1,-18-17,0-18,0 0,17-18,-17 1,0-1,18 1,-1 17,1 17,0 1,17 0,18 35,0 17,0 1,0 17,0 18,-18-17,0 17,-17-18,0 0,-1-17,-17 17,0-17,0-18,-17 0,-1-18,18-17,-18-36,18 1,0-1,0 0,18 1,-18-1,35 36,-17-18,17 36,1 17,16 0,1 35,18 18,-36 0,1 17,-1 1,-17-1,-1 1,1-18,-1 17,-17-17,18-17,0-19,-1 18,-17-35</inkml:trace>
  <inkml:trace contextRef="#ctx0" brushRef="#br0" timeOffset="22381.8785">13200 2981,'0'0,"0"0,0 0,0 0,0 0,-70 53,17 0,0 17,0 1,0 17,0-17,18 17,17-18,0-17,18 0,18 0,17-18,18-17</inkml:trace>
  <inkml:trace contextRef="#ctx0" brushRef="#br0" timeOffset="22761.16">13518 2928,'0'0,"0"0,0 0,-18 71,1 17,-1 0,0 0,1 18,17-35,0-1,17 1,1-18,17-18,1-17,-1-18,18-18,-18-35,18-18,-18-17,-17-18,0-17,-36 17,0 18,-17 35,-35 18,-1-1,0 36,1 0,17 18,53-36</inkml:trace>
  <inkml:trace contextRef="#ctx0" brushRef="#br0" timeOffset="23410.4851">13818 3052,'0'0,"0"0,0 0,0 0,0 0,0 0,0 0,53 0,0 0,-18 0,18-18,-18 0,18 1,-35-1,0 18,-1-18,-17 1,-17 17,-19 17,19 1,-19 17,1 18,0 0,0 18,17-1,0 1,36-1,0-17,17 0,18-18,0-17,35 0,-17-54,17 1,-18-35,1-1,0 0,-71 71,70-246,-35 122,-17 18,-18 18,-18 17,18 36,-17 18,-1 17,0 0,1 35,-1 35,1 19,34 16,-17 1,35 18,-17-18,0-1,17-16,-17-1,-1-18,-17 19,18-37,-18-34</inkml:trace>
  <inkml:trace contextRef="#ctx0" brushRef="#br0" timeOffset="24012.9559">14294 3493,'0'0,"0"0,0 0,0 0,0 0,53-18,18-17,17-36,36-35,-1-35,1 18,-36-18,0-1,-35 19,-17 52,-19 18,1 1,-18 34,0 36,-18 17,1 35,-1 19,18 16,-18 19,18 17,0 0,-17 18,17-36,0 1,0-54,0 1,0-18,0-18,0-17,0-36,0 0,0-17,17-35,1-36,17 0,0 0,-17 36,35-1,-18 36,1 17,17 0,-18 36,18 17,-18 18,-17-17,17 16,-17 1,-1-17,1-1,0-17,-18-18</inkml:trace>
  <inkml:trace contextRef="#ctx0" brushRef="#br0" timeOffset="24152.581">15618 2663,'0'0,"0"0,0 0,0 0,0 0</inkml:trace>
  <inkml:trace contextRef="#ctx0" brushRef="#br0" timeOffset="24689.2279">16183 2716,'0'0,"0"0,0 0,0 0,0 0,-53 53,0 18,-18-1,36 1,-18 0,35 17,1-35,17 17,17-17,1 0,17-35,18-1,0-17,18-35,17 0,0-36,-17-17,-1 0,-34 35,-1 0,-17 0,-1 35,1 1,-18 34,0 19,0-1,18 18,-18 0,0 17,17-34,1 17,-18-18,18-35,-18 17,17-52,1 18,-18-1,0 18</inkml:trace>
  <inkml:trace contextRef="#ctx0" brushRef="#br0" timeOffset="24832.372">16518 2328,'0'0,"0"0,0 0,0 0,0 0,0 0,0 0,0 0</inkml:trace>
  <inkml:trace contextRef="#ctx0" brushRef="#br0" timeOffset="25641.2676">16924 2699,'0'0,"0"0,0 0,0 0,0 0,0 0,0 0,0 0,53 0,-35-18,17 0,-18 1,-17-1,0 1,-17-1,-1 36,-17-1,0 18,-18 54,17-1,1 18,17-18,18 0,18-17,17-18,1-18,34 0,1-35,-1-18,1-34,0-19,-18-17,-1 0,-16 35,-1 0,-17 0,-1 35,-17 36,0 0,18 17,-18 18,18 17,-1 1,1-18,17 0,1 0,-1-36,18 1,-18-36,36-35,-18-17,0-18,-18-36,0-17,0-18,-35-17,18 35,-18 17,0 71,-18 18,18 17,0 54,0 17,0 35,18 35,-18 1,18-1,17 18,-17 0,17 1,0-37,1-34,-19-18,19 0,-19-53,1 0,-1 17,-17-17</inkml:trace>
  <inkml:trace contextRef="#ctx0" brushRef="#br0" timeOffset="25819.9403">18195 2769,'0'0,"0"0,0 0,0 0,0 0,0 0,0 0,0 0,0 0,0 0,158-53</inkml:trace>
  <inkml:trace contextRef="#ctx0" brushRef="#br0" timeOffset="26210.2938">13359 4516,'0'0,"0"0,0 0,0 0,0 0,124-53,52-18,36-35,123 0,1 1,-19 34,-17 18,-17 18,-36 17,-106 18,-18 18,-34-18,-54 0,0 17,0-17,-17 0</inkml:trace>
  <inkml:trace contextRef="#ctx0" brushRef="#br0" timeOffset="26755.0468">4800 5151,'0'0,"0"0,0 0,0 0,0 0,0 0,71 0,70 17,71-17,123-17,18-1,18-17,193-54,-34-16,-36-19,-18 1,1 17,-36 18,-18-1,-17 19,-53-1,-35 18,-53 18,-71 35,-88 0,-36 18,-34-18,17-18,-18 18,-18 0</inkml:trace>
  <inkml:trace contextRef="#ctx0" brushRef="#br0" timeOffset="28833.8877">19853 2223,'0'0,"0"0,0 0,0 0,0 0,0 0,0 0,0 0,0 52,-17 19,-1 0,0-1,1-17,17-18,0 1,0-1,0 0,17-35,19 18,-19-36,19-17,-1 0,0-1,-17-17,0-17,-18 17,-18 0,0 0,1 18,-19 17,1 1,0 17,17 0</inkml:trace>
  <inkml:trace contextRef="#ctx0" brushRef="#br0" timeOffset="29158.7062">20489 1887,'0'0,"0"0,0 0,0 0,0 89,0-1,-18 35,18 36,18 17,-18-17,0 0,0-18,-18-18,18-34,0-19,0-17,-18 0,18-18,0 18,0-53</inkml:trace>
  <inkml:trace contextRef="#ctx0" brushRef="#br0" timeOffset="29452.5869">20012 2734,'0'0,"0"0,0 0,0 0,0 0,53 0,35-18,1 18,-1-17,18-1,-18 0,0 1,-17-1,-1 1,-17-1,0 18,0-18,0 18,-35 0</inkml:trace>
  <inkml:trace contextRef="#ctx0" brushRef="#br0" timeOffset="29738.7968">22130 2240,'0'0,"0"0,0 0,0 0,-35 71,17 17,-35 0,18 36,-18-1,18-35,-1-17,1-1,0 1,17-36,0 0,1-35,-1 0</inkml:trace>
  <inkml:trace contextRef="#ctx0" brushRef="#br0" timeOffset="30033.1816">21883 2311,'0'0,"0"0,0 0,35 88,18 18,-18 35,18-18,0 1,0-18,-17-36,-19 1,18-36,1 0,-19 1,19-36,-19 0,1 0,-18 0</inkml:trace>
  <inkml:trace contextRef="#ctx0" brushRef="#br0" timeOffset="30289.6107">22624 2258,'0'0,"0"0,0 0,0 0,-18 53,18 53,-17-1,17 36,-18-35,18-17,-17 16,17-34,0-1,0-17,0-17,0-19,0-17</inkml:trace>
  <inkml:trace contextRef="#ctx0" brushRef="#br0" timeOffset="30624.9979">22977 2240,'0'0,"0"0,0 0,0 0,0 0,0 0,-18 71,1 17,-19 0,1 0,0 18,17-35,1 17,-1-18,18 1,18 0,-1-1,1-17,0-18,17 1,18-19,-18 1,18-18,-18 0,-35 0</inkml:trace>
  <inkml:trace contextRef="#ctx0" brushRef="#br0" timeOffset="30889.5678">22642 2893,'0'0,"0"0,0 0,0 0,0 0,0 0,53-18,35-17,-17 0,-1-1,18-17,-35 18,18 0,-36 0,0 17,-17-17,17-1,-35-17</inkml:trace>
  <inkml:trace contextRef="#ctx0" brushRef="#br0" timeOffset="31299.8162">23224 1905,'0'0,"0"0,0 0,0 0,0 0,0 0,35 53,1 35,-1 18,18 35,-18 0,1 18,-19 0,1 17,-36-17,1 0,-1-18,-17-18,-1 1,1-36,-18 0,18-35,-18 0,18-18,-1-17,1-1,17 1,1 0</inkml:trace>
  <inkml:trace contextRef="#ctx0" brushRef="#br0" timeOffset="33162.4286">4906 7814,'0'0,"0"0,0 0,0 0,0 0,0 0,0 0,53 18,0-1,0-17,17 0,-17-17,0-1,0-17,0-1,-18 1,-17-18,0 0,-18-17,0-1,-18 18,-17 0,0 1,-1 34,1 18,-18 18,18 34,-18 19,17 17,19 36,17 17,0 18,17-1,1 19,0-1,17-17,0-18,1 0,-19-18,1-17,0-17,-1-19,-17-17,18-18,-18 1,0-19,0 1,0-1,0-17</inkml:trace>
  <inkml:trace contextRef="#ctx0" brushRef="#br0" timeOffset="34612.6627">6212 8573,'0'0,"0"0,0 0,0 0,-18 70,1 18,-1 18,-17-18,17 18,-17-18,17 18,-17-18,0-17,17-1,0-34,18-1,0-17,-17-1,17-17</inkml:trace>
  <inkml:trace contextRef="#ctx0" brushRef="#br0" timeOffset="34896.1024">5877 8625,'0'0,"0"0,0 0,0 0,0 0,53 71,0 0,-1-1,1 18,18-17,-18-1,-18 1,1-18,-1 0,0 0,-17-18,17-17,-17-1</inkml:trace>
  <inkml:trace contextRef="#ctx0" brushRef="#br0" timeOffset="35170.1441">6971 8414,'0'0,"0"0,0 0,0 0,-18 70,-17 19,17-1,-17 0,0 0,-1 18,1-18,0 0,17-17,-17-1,17 1,18-71</inkml:trace>
  <inkml:trace contextRef="#ctx0" brushRef="#br0" timeOffset="35476.0668">6618 8378,'0'0,"0"0,0 0,0 0,0 0,35 89,36 34,-1 1,-17-19,18 1,-36-35,18-1,0-17,-18 0,18-17,0-19,0 1,0-1,-53-17</inkml:trace>
  <inkml:trace contextRef="#ctx0" brushRef="#br0" timeOffset="35839.8515">7500 7250,'0'0,"0"0,0 0,0 0,-17 70,17 36,-18 53,18 17,-18-17,1-18,-1 0,0 0,18-17,18-18,0-1,-1-34,1-1,17-17,18 0,-18-17,18-19,-53 1</inkml:trace>
  <inkml:trace contextRef="#ctx0" brushRef="#br0" timeOffset="36210.8098">8135 7355,'0'0,"0"0,0 0,0 0,0 0,0 0,0 53,0 0,18 18,-18 52,0-17,0 0,18-18,-18 18,17-18,-17-17,18-1,0 1,17-18,-17-36,17 19,0-36,1 0,-1-18,0 18,-35 0</inkml:trace>
  <inkml:trace contextRef="#ctx0" brushRef="#br0" timeOffset="36465.5871">8100 8061,'0'0,"0"0,0 0,0 0,0 0,0 0,0 0,53-35,0-1,18-16,-1-1,-17 17,0 1,-18 17,-35 18,18-17</inkml:trace>
  <inkml:trace contextRef="#ctx0" brushRef="#br0" timeOffset="36737.9229">8894 8061,'0'0,"0"0,0 0,0 0,0 0,0 0,0 0,0 53,18 17,-18 1,-18-18,18 0,-17 0,-1-18,18-35,0 0,0 18</inkml:trace>
  <inkml:trace contextRef="#ctx0" brushRef="#br0" timeOffset="37086.7279">9194 7056,'0'0,"0"0,0 0,0 0,0 0,0 52,18 19,-18 17,0 36,18 17,-18-18,17-35,-17 1,18-1,-18 0,18-17,-1-18,19-18,-1 0,0-17,18-18,0-18,-18 18,-35 0</inkml:trace>
  <inkml:trace contextRef="#ctx0" brushRef="#br0" timeOffset="37358.6314">9265 7761,'0'0,"0"0,0 0,0 0,0 0,0 0,53-35,17 0,-17-1,18 1,-18 0,0-1,0 19,-18-18,-35 35,18 0,-18-18</inkml:trace>
  <inkml:trace contextRef="#ctx0" brushRef="#br0" timeOffset="37664.8872">10236 7232,'0'0,"0"0,0 0,0 0,0 0,17 71,1-19,-1 19,1 17,0-35,-1 18,1-1,-18-17,0-18,18 1,-18-1,0-17,0-1</inkml:trace>
  <inkml:trace contextRef="#ctx0" brushRef="#br0" timeOffset="37963.1009">9936 7673,'0'0,"0"0,0 0,0 0,70-18,18-17,-17 0,17-18,0 0,-17 0,17 18,-17-18,-18 0,0 18,0-1,-18 1,-17 17</inkml:trace>
  <inkml:trace contextRef="#ctx0" brushRef="#br0" timeOffset="38246.0347">11083 6967,'0'0,"0"0,0 0,0 0,0 0,17 89,19-1,-19 0,1 0,0-17,-1 17,-17-18,18 1,-18-18,0-18,0 0,0 18</inkml:trace>
  <inkml:trace contextRef="#ctx0" brushRef="#br0" timeOffset="38697.5692">10800 7003,'0'0,"0"0,0 0,0 0,0 0,0 0,36-53,-19 17,36 1,0-18,18 18,-18 17,0 1,17 17,-17 0,0 0,-18 0,1 0,-1 0,0-18,1 18,-1 0,-18-18,1 1,0-18,-1-18,-17 0,18 0,-18 0,18 0</inkml:trace>
  <inkml:trace contextRef="#ctx0" brushRef="#br0" timeOffset="38930.0857">11647 6138,'0'0,"0"0,0 0,0 0,0 0,53 36,18 17,-18 35,35 18,0 17,-17 1,-1-1,-17 18,0 0,-35 18,-18 0,-18 17,-17 0,0-17,35-141</inkml:trace>
  <inkml:trace contextRef="#ctx0" brushRef="#br0" timeOffset="40544.3524">9441 10301,'0'0,"0"0,0 0,0 0,0 0,0 0,-35-70,35 70,-18-18</inkml:trace>
  <inkml:trace contextRef="#ctx0" brushRef="#br0" timeOffset="41345.4682">8471 9190,'0'0,"0"0,0 0,0 0,0 0,0 0,0 0,0 0,35 18,0-1,-17 1,17-18,18-18,0-17,0 0,-35 35,-18-18</inkml:trace>
  <inkml:trace contextRef="#ctx0" brushRef="#br0" timeOffset="41785.838">10377 8767,'0'0,"0"0,0 0,0 0,0 0,0 0,0 0,0 0,0 0,17 35,19 0,-1-17,0-1,18 1,0-36,18-17,-54 17,1 1</inkml:trace>
  <inkml:trace contextRef="#ctx0" brushRef="#br0" timeOffset="46718.0723">13218 6985,'0'0,"0"0,0 0,0 0,0 0,0 0,0 0,0 0,0 0,0 0,0 0,0 0,0 0,0 0,0 0,0 0,0 0,0 0,53-18,-18 18,1 0,-1-17,-18 17,-17 0,0 0,18 0</inkml:trace>
  <inkml:trace contextRef="#ctx0" brushRef="#br0" timeOffset="47065.2125">13500 7461,'0'0,"0"0,0 0,0 0,0 0,0 0,53-17,0 17,0-18,0 0,0 18,-18-17,1 17,-1-18,-17 18,-18 0,17 0,-17 0,0 0</inkml:trace>
  <inkml:trace contextRef="#ctx0" brushRef="#br0" timeOffset="54264.6512">29877 900,'0'0,"0"0,0 0,0 0,0 0,0 0,0 0,0 0,0 0,-70 35,-1-17,0 17,1 18,-1 0,-17 35,17 18,18-1,18 1,35-35,0-1,35 1,1-18,34-18,19 0,17-17,-18-36,0 1,0-1,0-35,-17 18,0 0,-18-18,0 18,17-18,-35 17,-17 36</inkml:trace>
  <inkml:trace contextRef="#ctx0" brushRef="#br0" timeOffset="54556.4862">30654 1023,'0'0,"0"0,0 0,0 0,0 0,0 0,-36 53,-17 35,1 0,-1 1,0-1,0 18,17-18,-17-18,18 1,18-18,-19-18,19-35,17 0,-18-18,0-17,18 0</inkml:trace>
  <inkml:trace contextRef="#ctx0" brushRef="#br0" timeOffset="54810.5329">30195 1023,'0'0,"0"0,0 0,0 0,53 71,17 17,1 0,0 0,17-17,-18 17,1-17,-18-19,0 1,0 0,-18-35,0 0,1-18,-1-18</inkml:trace>
  <inkml:trace contextRef="#ctx0" brushRef="#br0" timeOffset="55330.0663">30813 1041,'0'0,"0"0,0 0,0 0,0 0,17 53,18 0,-17-1,17 1,1-17,-1-1,0 0,18-35,-17 0,16 0,-16 0,-1-17,0-1,1 0,-19-17,19 0,-19-1,1 1,-18 18,18-1,-18 0,17 18,-17 18,0 17,-17 18,-1 53,18 35,-18 0,1 0,17 0,-18 0,18-35,0 0,0-35,0-36,0 18,0-53</inkml:trace>
  <inkml:trace contextRef="#ctx0" brushRef="#br0" timeOffset="55765.6215">29754 2558,'0'0,"0"0,0 0,0 0,0 0,106-18,52 0,19 1,17-19,18-16,-18 16,18 1,-36-18,1 18,-36 0,-18 17,-17-17,-53 35,-18-18,-17 18,-53 18,-18-1,18 1,52-36</inkml:trace>
  <inkml:trace contextRef="#ctx0" brushRef="#br0" timeOffset="56460.4208">30230 3493,'0'0,"0"0,0 0,0 0,0 0,0 0,0 0,0 0,-53-18,0-17,18-1,0-34,-1-1,19-17,17 17,0 1,17-1,1 18,17 1,18 16,0 19,18-1,-18 0,17 1,1 17,-18-18,0 18,17 0,-34-18,17 18,0-17,-18-19,0 19,-35 17,53-18,0-17,-18 35,1-18,-19 18,1 0,0 18,-1 0,-17 17,0 18,-17 17,-19 36,1 0,-18 0,18 0,-1-1,1-34,18-18,-1 0,0-18,1-35,17 0,-18-17,18-19,0 1,0 35</inkml:trace>
  <inkml:trace contextRef="#ctx0" brushRef="#br0" timeOffset="56679.0416">30760 2734,'0'0,"0"0,0 0,0 0,0 0,0 0,53 71,-1-1,1-17,0 18,0-18,0-18,-17 18,-1 0,0-18,-17-17</inkml:trace>
  <inkml:trace contextRef="#ctx0" brushRef="#br0" timeOffset="57053.3693">30301 2840,'0'0,"0"0,0 0,0 0,0 0,0 0,35 70,0 19,1-1,-19-18,1 1,0-18,-18 0,0-18,-18 0,0 1,1-19</inkml:trace>
  <inkml:trace contextRef="#ctx0" brushRef="#br0" timeOffset="57578.1486">31854 3034,'0'0,"0"0,0 0,0 0,0 0,0 0,0 0,0 0,-53 35,0-17,18-18,-1 0,1 0,0 0,-1-18,19 1,-1-19,0 1,36-18,0 0,-1 0,36 0,0 0,0 18,18 0,-1 17,1-17,0 35,-18-18,-1 18,19-17,-18 17,-18 0,1-18,-19 18</inkml:trace>
  <inkml:trace contextRef="#ctx0" brushRef="#br0" timeOffset="58034.3484">32224 2734,'0'0,"0"0,0 0,0 0,0 0,0 35,18 1,0 17,-1-36,19 18,-19-17,19 0,-1-18,0 0,-17 0,17-18,0-17,-17 17,0-17,-1 17,1-17,-18 17,18 18,-18-17,0 34,0 19,-18 69,18-69,-18 158,-17 0,17 35,1-17,17-18,-18-18,18-17,0-141</inkml:trace>
  <inkml:trace contextRef="#ctx0" brushRef="#br0" timeOffset="63995.0793">14947 5856,'0'0,"0"0,0 0,0 0,0 0,0 0,0 0,0 0,0 0,0 0,-53-18,-17 18,17 0,-18 18,1 35,-1 18,1 34,-1 19,36-1,-1 1,19-18,17 17,17-35,1-35,17 0,1 0,-1-35,18-1,0 1,17-18,-17-18,18 18,-18-17,0 17,-53 0</inkml:trace>
  <inkml:trace contextRef="#ctx0" brushRef="#br0" timeOffset="64323.9908">15618 6156,'0'0,"0"0,0 0,0 0,-18 88,-17 0,17 18,1-18,-18 18,17-18,-17 1,17-19,0-17,18-18,-17-17,-1 0</inkml:trace>
  <inkml:trace contextRef="#ctx0" brushRef="#br0" timeOffset="64637.2835">15300 6138,'0'0,"0"0,0 0,0 0,53 71,18 17,17 36,0-19,-35-16,18-19,-18 1,0-18,0 0,-18-1,0-34,-17 17,17-17</inkml:trace>
  <inkml:trace contextRef="#ctx0" brushRef="#br0" timeOffset="64935.4124">16465 6068,'0'0,"0"0,0 0,0 0,-53 106,18 17,-18 18,18-53,-1 1,1-1,0-18,-1-17,19-17,-1-1,1-18,-1 1</inkml:trace>
  <inkml:trace contextRef="#ctx0" brushRef="#br0" timeOffset="65252.2992">16095 6138,'0'0,"0"0,0 0,0 0,0 0,0 0,0 0,70 89,1-19,-18 18,17-17,1-1,-1 19,-17-36,0 17,0-17,-17 18,-19-19</inkml:trace>
  <inkml:trace contextRef="#ctx0" brushRef="#br0" timeOffset="74839.0944">17400 5503,'0'0,"0"0,0 0,0 0,0 0,-35 71,17-1,-17 1,0 35,-18 17,18 18,-1 1,19-1,-19-18,36 1,0-36,18 0,0-17,35-19,0 19,35-18,0-18,0-35,1 0,-36 0,-36 0</inkml:trace>
  <inkml:trace contextRef="#ctx0" brushRef="#br0" timeOffset="75204.1863">17912 5680,'0'0,"0"0,0 0,0 0,0 0,0 70,-17 18,17 18,-18 18,18 17,0-18,0-34,18-1,-18 0,17-17,1-19,17 1,0-17,1-19,-1 1,18-36,-18 18,1-17,-36 17</inkml:trace>
  <inkml:trace contextRef="#ctx0" brushRef="#br0" timeOffset="75450.5191">17877 6191,'0'0,"0"0,0 0,0 0,0 0,35 0,36-35,-18 17,17 1,1-1,-18-17,0 35,-53-18,0 18,17 0</inkml:trace>
  <inkml:trace contextRef="#ctx0" brushRef="#br0" timeOffset="75723.3664">18936 6262,'0'0,"0"0,0 0,0 0,-36 70,19 1,-18 17,-1 0,19-17,-19 17,1-35,17 0,1-18,-1-17</inkml:trace>
  <inkml:trace contextRef="#ctx0" brushRef="#br0" timeOffset="76068.163">19606 5398,'0'0,"0"0,0 0,0 0,0 0,0 52,0 19,0 52,-17 36,17 0,-18 0,0-18,1-18,17-35,-18-17,18-18,0 0,0-18,18-17,-1-18,1 0,-18 17</inkml:trace>
  <inkml:trace contextRef="#ctx0" brushRef="#br0" timeOffset="76454.9923">20065 5468,'0'0,"0"0,0 0,0 0,0 0,-17 88,-1 0,18 1,-18 16,18-16,0-1,-17-18,17 1,0 17,0-17,0-18,0 17,0 1,17-36,-17 0,18 1,-18-19,18 1,-1-18,1-18,0 1,-1 17,1-18,-18 18</inkml:trace>
  <inkml:trace contextRef="#ctx0" brushRef="#br0" timeOffset="76781.0935">19465 6138,'0'0,"0"0,0 0,0 0,0 0,0 0,0 0,0 0,53-35,-18 17,36-34,0 16,-1 19,-17-19,-53 36,18 0,-18 0</inkml:trace>
  <inkml:trace contextRef="#ctx0" brushRef="#br0" timeOffset="77128.0628">19818 6227,'0'0,"0"0,0 0,0 0,0 0,0 0,35-36,36 1,0 17,-1-17,1 0,-1 0,1-1,0 1,-18 0,-1-1,-16 1,17 0</inkml:trace>
  <inkml:trace contextRef="#ctx0" brushRef="#br0" timeOffset="77391.3432">20859 5715,'0'0,"0"0,0 0,0 0,0 53,0 17,0 1,0 0,18-1,-18 1,0-1,-18-34,18-19,-17 18,17-35,0 0,0 0</inkml:trace>
  <inkml:trace contextRef="#ctx0" brushRef="#br0" timeOffset="77770.8073">20453 5680,'0'0,"0"0,0 0,0 0,0 0,0 0,0 0,0 0,53-18,0 0,18 1,-18 17,0 0,-18 0,18 0,-18 0,1-18,17 1,0-1,-1-17,-16-1,17 1,-18-18,0 0,-17-17,-18 17,0-18,0 36</inkml:trace>
  <inkml:trace contextRef="#ctx0" brushRef="#br0" timeOffset="78107.472">21653 5080,'0'0,"0"0,0 0,36 71,17 70,-18 0,0 0,-17 0,-18 0,0 0,-35-17,-1-1,-34-17,-18 0,-18-18,0 0,35-17,54-54</inkml:trace>
  <inkml:trace contextRef="#ctx0" brushRef="#br0" timeOffset="79830.6213">14559 7849,'0'0,"0"0,0 0,0 0,0 0,0 0,0 0,53 0,0 0,35-17,1 17,52 0,0 17,18-17,17 0,18 18,0-18,89 18,17-1,-18-17,1-17,17-1,-18 0,36 1,-18-19,176-17,-35 18,-53-18,-35 0,-35 0,0 1,-1-1,1 0,-36 17,1-16,-19 16,-105 19,0-1,0 18,-18-18,-53 18,1 0,-19 0,-17 0,-35 0,-1-17,-34 17,-18-18,-54-17,-17 17,18-17,88 35</inkml:trace>
  <inkml:trace contextRef="#ctx0" brushRef="#br0" timeOffset="81241.4633">14471 10019,'0'0,"0"0,0 0,0 0,0 0,0 0,0 0,0 0,35 70,18 1,-18 17,18-17,-17-1,-19-34,1-1,0 0,-1-17,-17-18,0 0,0-35,-17-1,-1-34,0-36,-17-18,0-34,-1-1,1 0,0 0,17 36,1-1,17 19,0-1,17 35,-17 1,18 17,0 0,17 0,0 18,18-1,0 19,18-19,34 19,1-18,0-1,35 19,1-1,-1-17,0 17,35 0,-17 1,0-1,18 0,-1 1,1-18,17 17,0 0,0 1,0-1,71 0,-1 1,-34-1,-1 0,1 1,-19-1,19 1,-18-19,-1 1,1 0,0-1,0 1,0 0,-1 17,1 1,-18-1,0 0,18-17,-18 17,0 1,-53-1,1 0,-1 18,-18-17,19-1,-19 18,-35-17,1 17,-36 0,-1 0,-16 0,-19 0,1 0,-18 0,-18 0,1 17,-19 1,54-18</inkml:trace>
  <inkml:trace contextRef="#ctx0" brushRef="#br0" timeOffset="87541.4035">15777 9084,'0'0,"0"0,0 0,0 0,0 0,0 0,0 0,0 0,0 0,-35-18,-1 1,-17 17,0 0,0 0,1 17,-1 36,17 0,1 53,17 0,1 0,17 17,17-17,1-35,0-18,17-1,-17-16,35-19,-1 1,1-18,0 0,0-18,18-17,-18 0,0 17,-53 18</inkml:trace>
  <inkml:trace contextRef="#ctx0" brushRef="#br0" timeOffset="89118.4714">16553 9331,'0'0,"0"0,0 0,0 0,0 0,0 0,0 0,0 0,0 0,0 0,-17 71,-1-1,-17 18,17 0,-17-17,0 17,-1-17,1-1,17-17,-17-17,0-1</inkml:trace>
  <inkml:trace contextRef="#ctx0" brushRef="#br0" timeOffset="89409.9083">16147 9437,'0'0,"0"0,0 0,0 0,0 0,0 0,53 70,18 1,-18-1,18 1,-1-18,-17 18,18-19,-18-16,-18-1,0-17,0-1,1 1,-1-18</inkml:trace>
  <inkml:trace contextRef="#ctx0" brushRef="#br0" timeOffset="89687.9112">17259 9278,'0'0,"0"0,0 0,-17 71,-1 17,-17 0,17 0,-17 0,-1 1,19-19,-19 1,1-18,18-18,-19-17,19-18</inkml:trace>
  <inkml:trace contextRef="#ctx0" brushRef="#br0" timeOffset="89950.1274">16924 9225,'0'0,"0"0,0 0,0 0,0 0,0 0,53 53,0 18,17-1,-17 1,18-1,-18 1,0-18,-18 17,18-34,-18-1,-17-17</inkml:trace>
  <inkml:trace contextRef="#ctx0" brushRef="#br0" timeOffset="90286.1385">18000 8819,'0'0,"0"0,0 0,-17 71,-1 35,18 35,-17 0,17 0,0-53,0 1,0-1,0-35,17 0,1-18,17-17,-17-18,17 0,-17-18,-18 36</inkml:trace>
  <inkml:trace contextRef="#ctx0" brushRef="#br0" timeOffset="90625.136">18424 8643,'0'0,"0"0,0 0,0 0,0 0,0 88,0 0,-18 18,18 0,0 0,0-18,0 18,0-18,0-17,18-1,0 1,-1-36,1 0,0-17,17-18,0-18,-17-17,17 0,-17-18,-1 18,-17 52</inkml:trace>
  <inkml:trace contextRef="#ctx0" brushRef="#br0" timeOffset="90847.6932">18300 9278,'0'0,"0"0,0 0,0 0,0 0,0 0,0 0,0 0,53-35,18 0,0-18,-18 17,-36 19,1 17,-18 0,0 0</inkml:trace>
  <inkml:trace contextRef="#ctx0" brushRef="#br0" timeOffset="91116.5164">19059 9155,'0'0,"0"0,0 0,0 0,0 0,0 0,-17 53,-1 17,0 1,1-1,-1 1,0-1,1-70,17 18,0-18</inkml:trace>
  <inkml:trace contextRef="#ctx0" brushRef="#br0" timeOffset="91516.8327">19977 8502,'0'0,"0"0,0 0,0 0,0 0,0 0,0 0,-53 71,18-1,-18 1,35-18,-17 17,0 1,17-1,18-17,0 0,0 0,18 0,17-18,0-17,0 17,1-35,-1 0,18 0,-18 0</inkml:trace>
  <inkml:trace contextRef="#ctx0" brushRef="#br0" timeOffset="91856.4348">19536 8996,'0'0,"0"0,0 0,0 0,0 0,0 0,0 0,53 0,17-18,1-17,-1 17,1 1,0-19,-18 19,0-19,0 1,-1 18</inkml:trace>
  <inkml:trace contextRef="#ctx0" brushRef="#br0" timeOffset="96660.4189">22801 7691,'0'0,"0"0,0 0,0 0,0 0,0 0,0 0,0 0,0 0,0 0,0 0,0 0,0 0,0 0,0 0,53 0,17 0,18-18,54 18,16-18,36 18,1-17,-1-1,35 0,71-17,0 17,-35-17,-18 18,-18-1,-35 18,-52-18,-1 18,-18-17,-17 17,-18-18,-35 18,-17 0,-1 0,-35 0,0-18,0 18,18 0</inkml:trace>
  <inkml:trace contextRef="#ctx0" brushRef="#br0" timeOffset="97382.6108">22624 7179,'0'0,"0"0,0 0,0 0,0 0,0 0,0 0,71 0,-1-18,19 1,-1-1,53 18,0-18,18 1,17-1,19 1,16-1,1 0,88 1,0-1,-35 0,-18 1,-18-1,-17 0,-71 18,-17-17,-1-1,-17 18,-18 0,-35-17,0 17,-35 0,17 0,-17 0,-18 17,-18-17,1 18,-36-18,0 0,0 0,70 0</inkml:trace>
  <inkml:trace contextRef="#ctx0" brushRef="#br0" timeOffset="114592.215">20648 8326,'0'0,"0"0,0 0,0 0,0 0,0 0,0 0,0 0,0 0,0 0,0 0,0 0,0 0,0 0,0 0,0 0,0 0,0 0,0 0,53 88,-1 35,-16 18,-1-17,0 17,-17 18,-18-18,0-18,-18-17,-17 0,0-36,-1-34,1 17,0-36,0 19,35-36</inkml:trace>
  <inkml:trace contextRef="#ctx0" brushRef="#br0" timeOffset="115043.3906">21918 8537,'0'0,"0"0,0 0,0 0,0 0,0 0,0 0,0 0,0 0,0 0,0 0,-53 53,-17 0,17 18,17-1,1 1,0-1,17 1,36-1,-1-17,1 0,35-17,0-19,0-17,18 0,-1 0,-17-17,-53 34</inkml:trace>
  <inkml:trace contextRef="#ctx0" brushRef="#br0" timeOffset="115282.4992">22554 8625,'0'0,"0"0,0 0,0 0,0 0,-18 89,-17-1,17 0,-17 18,-1-18,1 18,0-36,-1 1,19-18,-19-18,19-17,-1-36,1 1</inkml:trace>
  <inkml:trace contextRef="#ctx0" brushRef="#br0" timeOffset="115547.093">22306 8714,'0'0,"0"0,0 0,36 70,-1 1,36 52,-18-17,0-18,-1-17,1-1,-17-17,-19-17,1-19,17 1,-17-18,17-18,-17-17,0 0</inkml:trace>
  <inkml:trace contextRef="#ctx0" brushRef="#br0" timeOffset="115760.8213">23101 8714,'0'0,"0"0,0 0,0 0,0 0,-18 70,0 1,1 17,-19-18,19 19,-19-19,19-17,-19 0,36-18,-17 1,-1-19</inkml:trace>
  <inkml:trace contextRef="#ctx0" brushRef="#br0" timeOffset="116006.1915">22836 8819,'0'0,"0"0,0 0,0 0,53 71,-18 0,0-1,18 1,0-1,0 1,-17-1,16-34,-16-1,-1-35</inkml:trace>
  <inkml:trace contextRef="#ctx0" brushRef="#br0" timeOffset="116303.7225">23665 8431,'0'0,"0"0,0 0,-17 124,17 17,-18 0,18 0,-18 0,36 0,-18-35,18-18,17-17,0-36,1 1,-1-19,0 1,-35-18</inkml:trace>
  <inkml:trace contextRef="#ctx0" brushRef="#br0" timeOffset="116597.3559">24424 8220,'0'0,"0"0,0 0,0 0,0 53,-18 35,18 53,0 18,-17-18,17-18,0 1,0-36,17-17,1-19,0 1,17-17,-17-36,17-18,18 0,-18 1,-35 34</inkml:trace>
  <inkml:trace contextRef="#ctx0" brushRef="#br0" timeOffset="117094.8096">24177 8961,'0'0,"0"0,0 0,0 0,0 0,0 0,35-18,18 0,18-17,17-18,0 0,1 0,-1 18,-18-18,1 18,0-18,-18 18,-18-1,0 1,0 17,-17 1,17-1,-17 18,0 0,-1 0,1 18,0 35,-18 0,17 17,-17 1,0-1,0 1,18-1,-18-17,-18 0,18-18,0-17,0 0,0-18,0 0,0-18,0 18</inkml:trace>
  <inkml:trace contextRef="#ctx0" brushRef="#br0" timeOffset="117282.3746">25059 8890,'0'0,"0"0,0 0,0 0,0 0,71-35,17-1,1 1,-72 18,-17 17,18-18</inkml:trace>
  <inkml:trace contextRef="#ctx0" brushRef="#br0" timeOffset="117840.4802">25889 8414,'0'0,"0"0,0 0,0 0,0 88,18-17,-18-1,0 1,0-18,0-1,-18-16,18-19,-18 1,-17-18,17-18,1-17,-19 0,19-18,-1-18,0 18,1-17,-1-1,18 18,-18 0,18 1,18 16,-18 1,18 0,17 17,0 0,1 18,-1 0,18 0,0 18,0-18,0 0,0 0,0 0,-18-18,18-17,0 0,-18-18,0 0,1 0,-19-17,1 34,0-17,-18 53</inkml:trace>
  <inkml:trace contextRef="#ctx0" brushRef="#br0" timeOffset="118141.5454">26771 8502,'0'0,"0"0,0 0,0 0,-17 106,17-18,-18 0,0 18,1-18,-1-17,0-18,1-18,-1 0,0-35,36-17,-18-1,18-17</inkml:trace>
  <inkml:trace contextRef="#ctx0" brushRef="#br0" timeOffset="118424.9509">27124 8096,'0'0,"0"0,0 0,0 0,0 88,0 18,0 35,0 1,0-54,0 0,18 0,0-17,-1-18,18-18,-17-18,0 1,-1-18,19-18,-19 1</inkml:trace>
  <inkml:trace contextRef="#ctx0" brushRef="#br0" timeOffset="118925.3347">26965 8661,'0'0,"0"0,0 0,0 0,0 0,0 0,71-18,0-17,-1-18,-70 53,88-53,-17 0,0 18,-1-1,-17 1,0 0,0 17,-18 1,1-1,-1 0,0 1,-17-1,-1 18,1-18,0 18,-1 18,-17-18,18 35,-18 18,0 18,0-1,0 19,0-19,0 1,-18-18,18 0,0-18,0-18,18 1,-18-18,0 18,0-18</inkml:trace>
  <inkml:trace contextRef="#ctx0" brushRef="#br0" timeOffset="119173.6227">27530 8608,'0'0,"0"0,0 0,0 0,0 0,0 0,71-18,-1-17,-17 0,18-1,-18 1,0 0,0 17,-18-17,0 17,1 1</inkml:trace>
  <inkml:trace contextRef="#ctx0" brushRef="#br0" timeOffset="119410.4449">28465 8237,'0'0,"0"0,0 0,0 0,18 71,-18 17,0 0,0 1,0-37,0 1,0-17,0-1,0-35,0 0</inkml:trace>
  <inkml:trace contextRef="#ctx0" brushRef="#br0" timeOffset="119729.013">28130 8096,'0'0,"0"0,0 0,0 0,0 0,0 0,0 0,35-17,18 17,-17-18,17 18,-18 0,18 0,-18 0,18 0,0 0,-18 0,18-18,-17 18,-1-35,0 0,-35 35,0-18</inkml:trace>
  <inkml:trace contextRef="#ctx0" brushRef="#br0" timeOffset="120005.0489">29312 7796,'0'0,"0"0,0 0,53 89,18 34,-36 18,1 0,-36 0,-18 1,-35-19,-18-17,1-18,-18-17,-1-19,36-16,36-19</inkml:trace>
  <inkml:trace contextRef="#ctx0" brushRef="#br0" timeOffset="120554.6289">26207 7620,'0'0,"0"0,0 0,0 0,0 0,70-18,18 18,1-17,52 17,0-18,0 18,-35-18,-18 1,1 17,-19 0,-17-18,-18 18,-17-17,0-1,-1 18,1-18,-18 18</inkml:trace>
  <inkml:trace contextRef="#ctx0" brushRef="#br0" timeOffset="120875.4085">26083 6844,'0'0,"0"0,0 0,0 0,71 18,17-18,53 17,0-17,0 0,18-17,0-1,0 0,-36 1,1-19,-106 36</inkml:trace>
  <inkml:trace contextRef="#ctx0" brushRef="#br0" timeOffset="129745.32">7077 12665,'0'0,"0"0,0 0,0 0,0 0,0 0,70-53,1 0,17-18,18 18,-18 1,36-19,-36 18,-17 0,-1 18</inkml:trace>
  <inkml:trace contextRef="#ctx0" brushRef="#br0" timeOffset="129993.055">7271 13388,'0'0,"0"0,0 0,0 0,0 0,0 0,53-35,35-18,-53 35,-17 0,0 18,-1-17</inkml:trace>
  <inkml:trace contextRef="#ctx0" brushRef="#br0" timeOffset="130382.3421">8683 12047,'0'0,"0"0,0 0,0 0,0 0,0 0,0 0,0 0,-36 71,1-1,17 19,18-1,0 0,18 0,0 0,-1-17,1 17,0-17,-1-1,-17 1,0-18,0-18,0 0,-17 1,17-36</inkml:trace>
  <inkml:trace contextRef="#ctx0" brushRef="#br0" timeOffset="130575.1989">8506 12876,'0'0,"0"0,0 0,0 0,0 0,0 0,53-35,18 17,-1-34,1 16,-54 19,-17 17,18-18</inkml:trace>
  <inkml:trace contextRef="#ctx0" brushRef="#br0" timeOffset="130962.0949">7606 12277,'0'0,"0"0,0 0,0 0,0 0,0 0,18 88,-1 35,19 54,-1-1,0 1,-17-19,17-34,-17-36,-1-18,1-34,0 17,17-36,-17 19,-18-36</inkml:trace>
  <inkml:trace contextRef="#ctx0" brushRef="#br0" timeOffset="131298.1118">10200 12153,'0'0,"0"0,0 0,0 0,0 0,0 0,0 0,18 53,-18 0,18 35,-1 0,-17-17,0 0,18-1,-18-17,0-18,17 1,-17-19</inkml:trace>
  <inkml:trace contextRef="#ctx0" brushRef="#br0" timeOffset="131656.3032">9918 12259,'0'0,"0"0,0 0,0 0,0 0,18-53,-1 0,18 0,1 18,17 0,-18 17,18 18,0 0,0 0,0 0,0 0,-18-18,0 18,1 0,-19-17,19-1,-19 1,19-19,-19-17,1 0,-1 1,1-1</inkml:trace>
  <inkml:trace contextRef="#ctx0" brushRef="#br0" timeOffset="131960.9008">11100 12065,'0'0,"0"0,0 0,0 0,0 0,0 0,0 0,53-18,0-17,0-18,18 18,-18 0,-18 17,0-17,-35 35,0 0,0 0</inkml:trace>
  <inkml:trace contextRef="#ctx0" brushRef="#br0" timeOffset="132208.4845">11365 12347,'0'0,"0"0,0 0,0 0,0 0,0 0,53-35,18 0,-54 17,1 0,-1 1,1 17,-18-18,106-70,0 17</inkml:trace>
  <inkml:trace contextRef="#ctx0" brushRef="#br0" timeOffset="132607.9483">12141 11553,'0'0,"0"0,0 0,0 0,0 0,0 53,0 18,0 0,0-1,18 1,-18-18,18-18,17 18,-17-36,17 1,18 0,-18-36,1 0,16-17,-16-18,-1 0,0-17,-35-18,18 17,-18 0,-18 18,-17 18,-53 0,17 17,1 18,70 0</inkml:trace>
  <inkml:trace contextRef="#ctx0" brushRef="#br0" timeOffset="133232.9481">7535 13423,'0'0,"0"0,0 0,0 0,53-35,18 0,-18-1,35-17,-17 18,17 0,-17-18,-1 18,1-1,-1-16,1 16,0 1,-71 35</inkml:trace>
  <inkml:trace contextRef="#ctx0" brushRef="#br0" timeOffset="142519.1611">1906 12541,'0'0,"0"0,0 0,0 0,18 71,-1 17,19-17,-1 17,-18 0,19-17,-1 17,0-18,18-17,-17-18,17 1,-18-19,18-17,0-17,0-1,-18-17,18-18,-18 0,0 18,-35 35</inkml:trace>
  <inkml:trace contextRef="#ctx0" brushRef="#br0" timeOffset="142774.8002">2135 13070,'0'0,"0"0,0 0,0 0,0 0,0 0,0 0,0 0,36-52,17-1,0 0,-53 53,17-18</inkml:trace>
  <inkml:trace contextRef="#ctx0" brushRef="#br0" timeOffset="143016.6203">2718 12735,'0'0,"0"0,0 0,17 53,1 18,0 17,17-17,-17 17,-1 0,1 0,17-17,-17-18,-18-1</inkml:trace>
  <inkml:trace contextRef="#ctx0" brushRef="#br0" timeOffset="143402.4071">2788 12012,'0'0,"0"0,0 0,0 0,18 53,0 18,-1 17,19 0,-1 0,0 0,0 18,18-35,-17 17,17-35,-18 0,18-18,-18 0,0-35,1 0,-19-17,1-19,0 19,-18 17</inkml:trace>
  <inkml:trace contextRef="#ctx0" brushRef="#br0" timeOffset="143619.5034">2982 12453,'0'0,"0"0,0 0,0 0,0 0,0 0,0 0,0 0,0 0,0 0,0 0,0 0</inkml:trace>
  <inkml:trace contextRef="#ctx0" brushRef="#br0" timeOffset="143913.53">3512 11730,'0'0,"0"0,0 0,18 53,17 17,-18 1,19-1,-1 1,-17 0,17-19,-17 1,-1-17,1-1,0 0,-18-17,-18 0,0-1</inkml:trace>
  <inkml:trace contextRef="#ctx0" brushRef="#br0" timeOffset="144168.1601">3459 12330,'0'0,"0"0,0 0,0 0,0 0,0 0,0 0,53-53,0-18,17 1,-17-19,0 19,0-1,-17 1,-1 17,-18 0</inkml:trace>
  <inkml:trace contextRef="#ctx0" brushRef="#br0" timeOffset="144415.4204">3953 11483,'0'0,"0"0,0 0,0 0,0 0,35 70,1-17,-1 18,0 0,1-19,-1-16,-35-19,0-17</inkml:trace>
  <inkml:trace contextRef="#ctx0" brushRef="#br0" timeOffset="144790.6634">3582 11536,'0'0,"0"0,0 0,0 0,0 0,0 0,0 0,0 0,0 0,0 0,53-53,18 18,-18-1,-18-17,1 18,-1 0,0 0,-17-1,-1 1,1 0,0 0,-18 17,0 18,0-18</inkml:trace>
  <inkml:trace contextRef="#ctx0" brushRef="#br0" timeOffset="145028.7412">3882 10372,'0'0,"0"0,0 0,0 0,0 0,0 0,89 53,-1 0,18 52,17 19,1 17,-18 18,-36-1,-17 1,-35 18,0 17,-18-53,0-124</inkml:trace>
  <inkml:trace contextRef="#ctx0" brushRef="#br0" timeOffset="145491.5161">1800 12365,'0'0,"0"0,0 0,0 0,0 0,0 0,-18 88,18 18,18 35,0 0,17 18,18-18,0 0,17-35,1-18,17-17,-17-36,17 0,0-35,1-17,16-19,-16-17,-1-17,-17-18,-1 35,-70 35</inkml:trace>
  <inkml:trace contextRef="#ctx0" brushRef="#br0" timeOffset="145779.4774">2982 12453,'0'0,"0"0,0 0,0 0,0 0,0 0,0 0,0 0,53-53,0 0,0-17,-17 52,-36 0,17 1,-17 17</inkml:trace>
  <inkml:trace contextRef="#ctx0" brushRef="#br0" timeOffset="146226.6012">3953 13264,'0'0,"0"0,0 0,0 0,0 0,0 0,0 0,35 53,1 18,-1-18,0 17,1-17,-1 18,0-36,-17 0,-1-17,-17 17,0-35,0 0,0 18</inkml:trace>
  <inkml:trace contextRef="#ctx0" brushRef="#br0" timeOffset="146667.1396">3688 13547,'0'0,"0"0,0 0,0 0,0 0,0 0,0 0,0-53,0-18,0-17,18 0,0 17,-1 1,1 17,0 18,-1-1,1 19,17-19,-17 19,17-1,-17 0,17 1,-17-1,17-17,0 17,1-35,-19 0,1 0,0-17,-18 17,17-18</inkml:trace>
  <inkml:trace contextRef="#ctx0" brushRef="#br0" timeOffset="146986.2134">4500 12259,'0'0,"0"0,0 0,0 0,0 0,0 0,0 0,53 35,0 18,18 35,34 36,-34-1,0 1,-18 17,-18-18</inkml:trace>
  <inkml:trace contextRef="#ctx0" brushRef="#br0" timeOffset="147355.0433">3035 13600,'0'0,"0"0,0 0,0 0,18 53,17 17,18 1,35 17,18 18,18-18,-1-18,19-34,-1-36,-18 0,-34 0,-72 17</inkml:trace>
  <inkml:trace contextRef="#ctx0" brushRef="#br0" timeOffset="149203.6688">11330 14164,'0'0,"0"0,0 0,0 0,0 0,0 0,0 0,0 0,35-35,18-18,0-18,0 1,-18-1,-17-17,-1 0,-17 0,-17-1,-1 19,-17-1,0 36,-18 17,0 36,0 53,17 17,19 35,-1 18,36 53,17-17,36 87,-1 1,-17-106,0-1,-18-16,1-19,-19-35,1-17,0-36,-18 0,0-17,17 0</inkml:trace>
  <inkml:trace contextRef="#ctx0" brushRef="#br0" timeOffset="149436.8817">12212 14376,'0'0,"0"0,0 0,0 0,-18 88,1 0,-1 0,0 0,1 18,-1-17,1-1,-1-18</inkml:trace>
  <inkml:trace contextRef="#ctx0" brushRef="#br0" timeOffset="149715.5981">11877 14429,'0'0,"0"0,0 0,0 0,53 70,0 1,17-18,1 17,-1-17,1 0,17 0,-35 0,18-18,-36-17</inkml:trace>
  <inkml:trace contextRef="#ctx0" brushRef="#br0" timeOffset="149990.5454">12777 14093,'0'0,"0"0,0 0,0 0,0 0,0 89,-18 17,18-18,-18 18,1-1,-1-16,1-1,17 0,-18-17,0-1</inkml:trace>
  <inkml:trace contextRef="#ctx0" brushRef="#br0" timeOffset="150279.6857">12494 14199,'0'0,"0"0,0 0,0 0,0 0,0 0,53 71,18-1,0 19,34 16,1-16,-35-1,-18-35,0 17,0-34,-18-1,0-17</inkml:trace>
  <inkml:trace contextRef="#ctx0" brushRef="#br0" timeOffset="150620.3628">13289 13388,'0'0,"0"0,0 0,0 0,0 70,0 19,17 52,1 0,0 0,-18 0,17-17,1-1,-1-17,1-18,0-17,-1-18,19-1,-1-16,18-36,-18 0,1-18,-1 0,-35 18</inkml:trace>
  <inkml:trace contextRef="#ctx0" brushRef="#br0" timeOffset="151074.35">13853 13617,'0'0,"0"0,0 0,0 0,0 0,0 0,0 53,0 18,18-1,0 18,-1 1,1-19,0 18,17-17,0 0,0-19,1-16,-1-19,18-17,-18-17,1-19,-1-52,0 18,-17-36,-18 0,0 0,-36 0,1 18,-18 18,0 17,-17 53,-1 17,18 1,0 0,0-1,53-17</inkml:trace>
  <inkml:trace contextRef="#ctx0" brushRef="#br0" timeOffset="151426.6545">14118 13106,'0'0,"0"0,0 0,0 0,0 0,71 53,34 70,1-17,18 35,-18-17,-36-1,1 18,-36-17,1-1,-36 1,-18-1,0-35,-52-17,-1-18,0-18,19-17,-1-1,53-17</inkml:trace>
  <inkml:trace contextRef="#ctx0" brushRef="#br0" timeOffset="151754.7623">15212 13670,'0'0,"0"0,0 0,0 0,0 0,0 0,0 0,0 0,0 0,0 0,0 0,0 0,35-17,1-1,-1 18,0-18,-35 18,0 0,0-17</inkml:trace>
  <inkml:trace contextRef="#ctx0" brushRef="#br0" timeOffset="152017.7083">15283 13988,'0'0,"0"0,0 0,0 0,0 0,0 0,0 0,70-18,1-17,17-1,-17 1,-1 0,-70 35,18-18</inkml:trace>
  <inkml:trace contextRef="#ctx0" brushRef="#br0" timeOffset="155054.8425">17189 12136,'0'0,"0"0,0 0,0 0,0 0,0 0,0 0,0 0,0 0,0 0,-71 17,0 18,-34 54,16-1,19 18,17 0,18 17,17-35,18-17,18-1,17-17,0-17,18-1,0-35,18 0,-1 0,-17-35,18-1,-1 1,-17 0,-53 35</inkml:trace>
  <inkml:trace contextRef="#ctx0" brushRef="#br0" timeOffset="155298.9993">17789 12312,'0'0,"0"0,0 0,0 0,0 0,-36 88,19 0,-19 18,1 0,0-18,17 18,-17-18,17 0,-17-17</inkml:trace>
  <inkml:trace contextRef="#ctx0" brushRef="#br0" timeOffset="155615.6199">17418 12330,'0'0,"0"0,0 0,0 0,0 0,53 70,18 1,17 17,0-18,-17 1,17 0,-17-19,-1 1,-17 0,0-17,0-19,-18-17</inkml:trace>
  <inkml:trace contextRef="#ctx0" brushRef="#br0" timeOffset="155879.6464">18653 12171,'0'0,"0"0,0 0,0 0,0 0,0 0,-17 35,17 36,-36-1,19 36,-1 0,-17-18,17 0,1 0,-19-35,19 0,-1-17</inkml:trace>
  <inkml:trace contextRef="#ctx0" brushRef="#br0" timeOffset="156212.6824">18248 12224,'0'0,"0"0,0 0,0 0,0 0,0 0,0 0,0 0,52 35,1 18,18 18,-18-1,18 1,-19-1,1-17,0 0,-17-18,-19-17,19 0,-1-18,0-18</inkml:trace>
  <inkml:trace contextRef="#ctx0" brushRef="#br0" timeOffset="156594.4073">19430 11430,'0'0,"0"0,0 0,0 0,0 0,0 0,-18 53,18 17,-17 36,-1 18,18 52,-18-35,18 0,0-35,18-18,0 1,-1-36,19 17,16-35,-16-17,34-18,-17-18,18-17,-18 17,-53 18</inkml:trace>
  <inkml:trace contextRef="#ctx0" brushRef="#br0" timeOffset="157038.2977">20295 11342,'0'0,"0"0,0 0,0 0,0 0,0 0,-36 88,-17 18,18 0,0-18,0-18,17 19,0-36,1-1,17-16,0-1,17-17,1-18,17 0,0-18,1-17,-1-36,0-17,-17-18,0 0,-18 36,-18-1,18 18,-35 18,-1 17,1 1,0 34,0 1,-1 0,1-1,35-17</inkml:trace>
  <inkml:trace contextRef="#ctx0" brushRef="#br0" timeOffset="157353.712">20471 11042,'0'0,"0"0,0 0,0 0,0 0,0 0,35 71,1 34,34 36,1 18,-1 0,-17-18,-17 0,-19 0,-34 0,-36 1,0-19,0-17,53-89</inkml:trace>
  <inkml:trace contextRef="#ctx0" brushRef="#br0" timeOffset="158068.645">17065 13864,'0'0,"0"0,0 0,0 0,71 0,35-17,35-1,53-17,18-1,-1 1,107-18,0 0,-18 0,17 0,-17 0,0 1,18-1,159-36,-213 37,-17 16,0-17,-17 18,-18 0,-18 17,-71 1,-17-1,-35 0,-18 1,-18 17,0 0,-17 0,-18-18,-18-17,1-1,-1 1,36 35</inkml:trace>
  <inkml:trace contextRef="#ctx0" brushRef="#br0" timeOffset="163491.4871">19571 10054,'0'0</inkml:trace>
  <inkml:trace contextRef="#ctx0" brushRef="#br0" timeOffset="165819.2126">17189 10283,'0'0,"0"0,0 0,0 0,0 0,0 0,0 0,0 0,0 0,0 0,0 0,0 0,53 36,-18-19,18 1,0 17,-18-17,18 0,-18-18,18 17,0 1,18-18,-18 0,0 0,17-18,1 1,-18-1,0 0,17-17,-17 0,0-1,0 19,0-18,-18-1,-17 19,17-1,-17-17,0 17,-1 0,-17 18,18-17,-18-1,0 18,-18-17,18 17,-17-18,17 18</inkml:trace>
  <inkml:trace contextRef="#ctx0" brushRef="#br0" timeOffset="172710.9694">18830 14093,'0'0,"0"0,0 0,0 0,0 0,0 0,0 0,0 0,0 0,-53 0,0 0,0 18,-18 17,19 18,16 0,-17 18,36-1,-1 19,0-1,36-18,-18 1,35-18,1 0,17-18,-1 0,1-35,18 0,0-17,17-19,-18 1,1 0,0-18,-18 18,-1-1,1 1,-53 35</inkml:trace>
  <inkml:trace contextRef="#ctx0" brushRef="#br0" timeOffset="172933.938">19571 14146,'0'0,"0"0,0 0,0 0,0 0,0 71,-18 0,1 17,-1 0,0 0,1 0,17 0,-18-17,1 0,17-18</inkml:trace>
  <inkml:trace contextRef="#ctx0" brushRef="#br0" timeOffset="173217.0701">19324 14093,'0'0,"0"0,0 0,0 0,0 0,18 36,17 34,18 1,17 17,1 0,0-17,-1 17,-17-17,18-1,-18-17,0 0,17-18,-70-17</inkml:trace>
  <inkml:trace contextRef="#ctx0" brushRef="#br0" timeOffset="173473.9442">20524 14093,'0'0,"0"0,0 0,0 0,0 0,0 0,-35 53,17 36,-17-1,0-18,-1 19,1-19,0 1,-1-1,1-17,17-35</inkml:trace>
  <inkml:trace contextRef="#ctx0" brushRef="#br0" timeOffset="173733.2231">20012 14076,'0'0,"0"0,0 0,0 0,0 0,18 35,35 36,0 17,17-18,1 19,-18-1,18-18,-19 1,1-18,0-18,0-17,0-1</inkml:trace>
  <inkml:trace contextRef="#ctx0" brushRef="#br0" timeOffset="174036.4003">21018 13776,'0'0,"0"0,0 0,0 0,-17 71,17-1,0 36,0 17,17 19,1-19,-1 0,1-34,17-19,-17-17,0-35,17-1,-17-17,17 0,-35 0</inkml:trace>
  <inkml:trace contextRef="#ctx0" brushRef="#br0" timeOffset="174452.2106">21530 13811,'0'0,"0"0,0 0,0 0,0 0,0 0,-18 53,-17 35,35 18,-18 0,18 0,18-18,0 0,-1-35,1 0,17-35,-17-1,17-34,0-1,-17-35,17 0,-17-17,-18-36,0 35,0 1,-35-1,-1 1,-34 17,-1 0,-35 18,36 35,-1-18,1 18,17 0,53 0</inkml:trace>
  <inkml:trace contextRef="#ctx0" brushRef="#br0" timeOffset="174776.9921">21812 13388,'0'0,"0"0,0 0,0 0,36 70,17 1,17 35,18 17,-17 18,-18 1,-18-1,-35 0,-17 0,-36 0,-53 0,0 0,18-17,88-107</inkml:trace>
  <inkml:trace contextRef="#ctx0" brushRef="#br0" timeOffset="180470.0715">23930 12418,'0'0,"0"0,0 0,0 0,0 0,0 0,53-18,18 18,-1-17,1-1,-1 0,-34 18,-1-17,-17 17,17-18,-35 18,0 0,0 0,35 35,-17 1,-18 16,0 1,-18 18,0-18,1 17,-1-17,1-17,-1-19,0 1,18-1,0 1,18-18,0 0,-1 0,1-18,-1 1,1-1,0 1,17-19,-17 19,-1-19,19 19,-1-19</inkml:trace>
  <inkml:trace contextRef="#ctx0" brushRef="#br0" timeOffset="180900.9153">24918 11536,'0'0,"0"0,0 0,0 0,0 0,0 0,18 53,0 17,-1 36,1 35,17 53,-17-17,-1-36,1-35,-18-18,18-18,-18-17,0-17,0-1,17-18,-17 1,0 0,0-18</inkml:trace>
  <inkml:trace contextRef="#ctx0" brushRef="#br0" timeOffset="182018.5109">20224 16140,'0'0,"0"0,0 0,0 0,0 0,0 0,0 0,0 0</inkml:trace>
  <inkml:trace contextRef="#ctx0" brushRef="#br0" timeOffset="182257.4333">20277 16598,'0'0,"0"0,0 0,0 0,0 0,0 0,0 0,0 0,0 0</inkml:trace>
  <inkml:trace contextRef="#ctx0" brushRef="#br0" timeOffset="182448.8466">20612 16298,'0'0,"0"0,0 0,0 0,0 0,0 0</inkml:trace>
  <inkml:trace contextRef="#ctx0" brushRef="#br0" timeOffset="187307.88">25130 13106,'0'0,"0"0,0 0,0 0,0 0,0 0,0 0,0 0,0 0,0 0,0 0,0 0,53 0,0 0,35 0,0-18,-52 0,-19 18,1-17</inkml:trace>
  <inkml:trace contextRef="#ctx0" brushRef="#br0" timeOffset="188641.8197">20136 16704,'0'0,"0"0,0 0,0 0,0 0,0 0,0 0,35-35,18-18,0-18,-18-17,18-35,-35-1,0 18,-36 18,0 18,1 17,-19 17,1 1,0 35,-18 35,17 36,1 17,18 36,34 52,1 0,17 1,0-1,1-17,-1-18,18-18,-18-17,-17-53,17 0,0 0,-17-35,17-1,-17-17,-18 18</inkml:trace>
  <inkml:trace contextRef="#ctx0" brushRef="#br0" timeOffset="188883.1783">21177 16775,'0'0,"0"0,0 0,0 0,0 0,-18 70,-17 1,17 17,1 53,-1 0,0-53,1 1,-1-19,18-17,-17-18</inkml:trace>
  <inkml:trace contextRef="#ctx0" brushRef="#br0" timeOffset="189194.3796">20877 16916,'0'0,"0"0,0 0,0 0,0 0,0 0,0 0,0 0,35 35,1 36,17-1,35 36,18 17,17 1,-52-54,-1-17,1 0,-36-17,1-19,-1-17,0-17,0-1,1 18,-36 0</inkml:trace>
  <inkml:trace contextRef="#ctx0" brushRef="#br0" timeOffset="189467.6235">21812 16651,'0'0,"0"0,0 0,0 0,0 0,0 0,0 0,-17 88,17 1,-18 34,0 0,1-34,-1-1,0-18,1 1,-1-36,0-35,1 0</inkml:trace>
  <inkml:trace contextRef="#ctx0" brushRef="#br0" timeOffset="189732.5516">21636 16775,'0'0,"0"0,0 0,0 0,0 0,0 0,0 0,0 0,35 53,36 17,17 18,0 36,-17-36,-1 0,-17-17,0-1,-17-17,16-18</inkml:trace>
  <inkml:trace contextRef="#ctx0" brushRef="#br0" timeOffset="190066.0948">22554 15716,'0'0,"0"0,0 0,0 0,0 0,0 0,-18 88,18 36,-18 52,18 1,18-1,0-17,17-18,0-35,0-53,1 0,-1-36,18 1,18-36,-36 18,-35 18</inkml:trace>
  <inkml:trace contextRef="#ctx0" brushRef="#br0" timeOffset="190306.6004">23154 15981,'0'0,"0"0,0 0,0 0,0 0,0 0,0 35,0 18,0 18,17 17,1-18,-1 19,1-19,0-17,-1-18,-17 1,18-19,-18 1</inkml:trace>
  <inkml:trace contextRef="#ctx0" brushRef="#br0" timeOffset="190726.6713">22695 16034,'0'0,"0"0,0 0,0 0,0 0,0 0,0 0,0 0,70-36,-17 19,18-18,-1 17,1 0,0 1,-1-19,-17 19,0-1,-18-17,1 0,-1 17,-17-35,17 18,-35-18,18 18,-36-18,18 0,-18-18,1 18,34 53</inkml:trace>
  <inkml:trace contextRef="#ctx0" brushRef="#br0" timeOffset="191057.1897">23683 15046,'0'0,"0"0,0 0,0 0,0 0,0 0,0 0,18 53,35 0,-1 35,19 35,-18 1,0-1,-18 19,-17-19,0 0,-36 1,0-53,1-1,-1 1,0-18,-17-1,35-52</inkml:trace>
  <inkml:trace contextRef="#ctx0" brushRef="#br0" timeOffset="192973.7586">19236 16087,'0'0,"0"0,0 0,0 0,0 0,53 123,17 54,1 17,-1 0,1 0,-18 0,0-36,-18-16,1-19,-1-35,-18-17,19-18,-19-18,1 0,0-17,-1-1</inkml:trace>
  <inkml:trace contextRef="#ctx0" brushRef="#br0" timeOffset="193491.0692">24001 14799,'0'0,"0"0,0 0,0 0,17 88,36 53,-18 0,18 1,0 34,-17-17,17-1,0 1,-18-35,-18-18,1-36,0 1,-1-18,-17-18,18-18,0-17,-1 18,-17-18</inkml:trace>
  <inkml:trace contextRef="#ctx0" brushRef="#br0" timeOffset="193986.2164">25554 14834,'0'0,"0"0,0 0,0 0,0 0,0 0,0 0,0 0,0 0,-36 53,-17 18,0 17,0 0,1-17,-1-1,0-17,17 0,1-18,17 1,1-19,17 19,0-1,17 0,19 0,34-17,-17 0,18 17,-1-17,1-1,0 19,-18-19,-1 1,-34-18,17 17,1 1,-1-18,-35 0</inkml:trace>
  <inkml:trace contextRef="#ctx0" brushRef="#br0" timeOffset="194309.723">25236 16245,'0'0,"0"0,0 0,0 0,0 0,71-17,-1-18,18 17,-17 0,17 18,0-17,1 17,-19 0,-17 0,0 0,-18 0,-17 0,17 0,-17 0,0 0,-1-18</inkml:trace>
  <inkml:trace contextRef="#ctx0" brushRef="#br0" timeOffset="194719.291">26683 14693,'0'0,"0"0,0 0,0 0,0 0,0 0,0 0,0 71,18 17,-1 18,1 53,0-1,-1 1,-17-18,18-17,-18-36,0-18,0 1,0-36,0 0,0-17,0 0,0-1,0 1</inkml:trace>
  <inkml:trace contextRef="#ctx0" brushRef="#br0" timeOffset="198080.1661">25077 12083,'0'0,"0"0,0 0,0 0,0 0,0 0,0 0,0 0,0 0,0 0,0 0,0 0,35 35,1 0,-1 0,-17 18,17-35,0 17,1 1,-19-19,36-17,0 0,18-17,-1-19,36-17,18-52,17-1,0-35,0-18,0 0,1 0,-19 18,18 18,-17 17,-1 35,-34 18,-72 36</inkml:trace>
  <inkml:trace contextRef="#ctx0" brushRef="#br0" timeOffset="198736.207">23789 13070,'0'0,"0"0,0 0,0 0,0 0,0 0,0 0,0 0,0 0,0 0,53-17,35-18,-17 17,17-17,-18-1,1 19,-18-19,0 19,-18-1,0 0,1 1,-1-1,0 18,-17-17,17-1,-17 18</inkml:trace>
  <inkml:trace contextRef="#ctx0" brushRef="#br0" timeOffset="199061.7903">23930 12524,'0'0,"0"0,0 0,0 0,0 0,0 0,0 0,0 0,35-18,36 0,17 1,18-1,-18 0,-17 1,-1-1,1 1,-36 17,1-18</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21:52.278"/>
    </inkml:context>
    <inkml:brush xml:id="br0">
      <inkml:brushProperty name="width" value="0.05292" units="cm"/>
      <inkml:brushProperty name="height" value="0.05292" units="cm"/>
      <inkml:brushProperty name="color" value="#7030A0"/>
    </inkml:brush>
  </inkml:definitions>
  <inkml:trace contextRef="#ctx0" brushRef="#br0">2859 2875,'0'0,"0"0,0 0,0 0,0 0,0 0,0 0,0 0,0 0,0 0,0 0,53 0,-18 0,18 0,-18 18,18 17,-17 0,-19 18,19 0,-19 18,-17-18,0 0,0-18,0-18,0 1,-17 0,17-18,0-18,0 0,17-34,1-19,-1-17,19 0,-1 17,18-35,0 0,-18 18,1 18,-1-1,-35 71</inkml:trace>
  <inkml:trace contextRef="#ctx0" brushRef="#br0" timeOffset="393.0228">2682 2540,'0'0,"0"0,0 0,0 0,0 0,0 0,0 0,-70 53,17 17,0 1,0 17,0 36,18-1,35-35,0 1,17-1,36 0,0 0,18-35,17-35,18-1,-18-17,-17 0,-54 0</inkml:trace>
  <inkml:trace contextRef="#ctx0" brushRef="#br0" timeOffset="1360.0257">4024 2646,'0'0,"0"0,0 0,0 0,0 0,0 0,0 0,-36 88,1-17,0-1,-1 18,19-17,-1-1,1 1,17-18,0-18,0 0,17-17,1 0,17-18,-17-36,17 1,-17-18,17-17,-17-18,-1-1,1 19,-18-1,0 36,0 0,-18-1,18 36,-17 0,-1 18,0 17,18-17,0 0,18-1,17 1,1 0,17-1,-1 18,19-17,-18 17,-18 1,18 17,-35-1,17-16,-35 17,18-18,-18-17,17-1,-17 1,0-18,18-18,0-17,-1-18,36-53,-17 0,17-17,-18 17,0 18,-17 35,-1 0,1 0,-36 35,18 1,-17 17,-1 35,1 0,-1 1,18 17,0-1,18 1,17 18,-18 0,19 17,-19-18,1 18,0 1,-1-19,-17-17,0 0,0-18,0-17,0-18,0 0,-17-35,17 17,0 18</inkml:trace>
  <inkml:trace contextRef="#ctx0" brushRef="#br0" timeOffset="2069.9091">6459 2769,'0'0,"0"0,0 0,0 0,0 0,0 0,0 0,0 0,0 0,-71-35,18 35,-17 18,17 17,-35 18,17 35,18 18,18 0,17-18,18-18,18 1,0-18,17-18,35-17,1-18,0-35,17-18,0 0,-17 0,-54 53</inkml:trace>
  <inkml:trace contextRef="#ctx0" brushRef="#br0" timeOffset="2436.6353">6812 2628,'0'0,"0"0,0 0,0 0,-18 71,1-1,-19 19,19-19,-1 18,18-17,-18-1,18-34,0-1,0 0,18-17,0-18,-1-35,19-1,-19-17,1-17,-18-18,18 17,-36 1,0 17,1 17,-1 1,-17 35,-18 0,35 18,-17-1,17 1,18-18</inkml:trace>
  <inkml:trace contextRef="#ctx0" brushRef="#br0" timeOffset="2754.0318">6865 2628,'0'0,"0"0,0 0,0 0,0 0,0 0,53 35,-18 1,18 17,0 17,-18-17,18 18,-17-1,-1-17,0-18,0 1,-17-36,17-18,1-17,17-36,0-17,-1-35,1-36,0 18,0 0,0 35,-17 0,-36 88</inkml:trace>
  <inkml:trace contextRef="#ctx0" brushRef="#br0" timeOffset="3787.866">8224 2628,'0'0,"0"0,0 0,0 0,0-70,-18-1,0 18,-17 0,-18 36,18 17,-36 17,1 54,17-1,-18 1,36 35,17-18,1-17,17-1,35-17,-17-18,34 1,1-36,18-18,17-35,-35 0,18-35,-18 17,-36 1,19 17,-19 18,1-1,-18 19,18 34,-18 19,0 16,17 1,-17 0,18 0,0 0,-1-18,1 1,17-1,0-35,1-18,17-17,-18-18,0-17,1-54,-19 18,-17 0,-17 18,-19 35,19 18,-36 17,17 18,1 0,0 36,17-19,18 36,0-17,18 16,-1-16,19 17,17 0,-18-1,0 1,1 0,-19 18,1-18,17-18,-17 18,17-35,0-1,1-17,-1-17,0-19,1 1,-1-18,0 0,-17-17,-1 34,1 1,-18 0,0 17,18 18,-18 18,0 17,0-17,17 17,1 0,0-17,17 0,0-36,1 0,-19 18,-17 0</inkml:trace>
  <inkml:trace contextRef="#ctx0" brushRef="#br0" timeOffset="3916.0227">9300 2152,'0'0,"0"0,0 0,0 0,0 0,0 0</inkml:trace>
  <inkml:trace contextRef="#ctx0" brushRef="#br0" timeOffset="4457.9934">9900 2417,'0'0,"0"0,0 0,0 0,0 0,0 0,0 0,-70-18,-1 18,0 18,-17 17,18 0,-1 18,18 0,35 0,1 0,34 0,1-18,35 0,0-35,18 0,-1-17,1-19,-1-17,-34 18,-1-18,-17 0,-1 0,1 18,-18 0,0 17,0 18,0 35,0 1,0 17,18 0,-1-1,1 1,-1 18,1-36,-18-35</inkml:trace>
  <inkml:trace contextRef="#ctx0" brushRef="#br0" timeOffset="4884.398">10271 2205,'0'0,"0"0,0 0,0 0,0 0,0 70,0 19,0-1,0 0,0-17,0-36,0 0,0 0,0-17,-18-18,18-18,0-17,-17-18,34-35,1-35,-1 17,19 53,-1 0,18 18,-18 17,18 36,0-1,-17 36,-1-18,0 36,0-18,-17 17,17-17,-17 18,0-18,-18-53</inkml:trace>
  <inkml:trace contextRef="#ctx0" brushRef="#br0" timeOffset="5396.0239">11047 2099,'0'0,"0"0,0 0,0 0,-53 71,18 17,-18 18,36-36,-1 18,18-17,0-18,35-18,0 0,18-17,18-36,17-35,0 1,-17-37,0 1,-1-18,-34 53,-19-17,1 35,-18 17,-18 18,-35 35,0 18,0 35,0 1,0 16,18-16,18-37,17 1,17 0,18-17,36-36,0-18,17-17,0-36,0 1,18-36,-35 18,-1 17,-52 71</inkml:trace>
  <inkml:trace contextRef="#ctx0" brushRef="#br0" timeOffset="6720.0115">13271 2011,'0'0,"0"0,0 0,0 0,0 0,0 0,0 0,35-71,-17-17,17 0,-17 0,-18 17,0 18,-18 0,-17 36,-36 34,18 36,0 35,-17 18,35 35,-1 18,1 0,35 0,0-1,0-34,18-1,-1-17,19-53,-19 0,1-18,-1 1,-17-19</inkml:trace>
  <inkml:trace contextRef="#ctx0" brushRef="#br0" timeOffset="7261.4887">12583 2646,'0'0,"0"0,0 0,0 0,88-18,0 1,53-19,1 1,-19-18,-17 0,-18 18,-35 0,0 17,-18 0,1 18,-19 0,1 18,0 35,-1 0,-17 17,18-17,17 0,-17 0,17-18,-17-35,35 0,-18-17,0-19,1-16,-1-1,-17-18,17 1,-18 17,1 0,-18 17,18 19,-18 34,17 1,1 35,-18 18,18-1,-1 1,19-18,-19-1,19 1,-36-53</inkml:trace>
  <inkml:trace contextRef="#ctx0" brushRef="#br0" timeOffset="7929.6396">14383 2170,'0'0,"0"0,0 0,0 0,0 0,17 70,1 18,0-17,-18-1,17 1,-17-36,18 1,-18-19,0 1,0-1,-18-34,1-1,17-35,0 0,0-17,17-18,1 35,17 0,1 18,-1-1,0 36,18 18,-18 17,18 0,-17 18,17 0,-18 0,-18-18,19-17,-19 0,19-18,-1-18,0-17,18 0,0-36,0 0,0 19,-18-19,-17 36,17-1,-35 19,0-1,-17 36,-1-1,0 1,-17 35,0 0,17 0,0 0,1 17,17-17,17 0,1 0,17-35,18-1,36-17,-19-35,-17 17,-53 18</inkml:trace>
  <inkml:trace contextRef="#ctx0" brushRef="#br0" timeOffset="8146.5707">15830 1693,'0'0,"0"0,0 0,0 89,17-1,1 35,0 1,-1-1,1-17,0-35,-1-1,1-17,-18-18</inkml:trace>
  <inkml:trace contextRef="#ctx0" brushRef="#br0" timeOffset="8457.7702">15618 2275,'0'0,"0"0,0 0,0 0,53-17,18-18,-1-1,1 1,17 0,-35 17,0-17,-18 17,18 18,-18 18,1-1,-19 36,19 0,-19 0,1 0,0 0,17-18,-17 1</inkml:trace>
  <inkml:trace contextRef="#ctx0" brushRef="#br0" timeOffset="9273.1085">16395 1852,'0'0,"0"0,0 0,0 0,0 0,0 0,0 0,0 0,0 0,52-18,1-17,-17 18,-1-1,0 18,-17-18,17 18,-17 0,-18 18,0 0,0 17,0 0,-18 18,1 18,-1-19,0 19,18 0,0-18,0-1,18-16,0-19,-1-17,1 0,0-17,-1-1,-17-17,0-18,18 0,-18 0,0 0,17 0,-17 0,18 18,-18 17,18 1,-1-1,19 18,-1 18,-17-1,17 19,-17-1,-1 0,1 0,0-17,-18 0,17-1,-17-17,0 18,0-36,18 1,-18-19,35-16,0-19,1 0,17 19,0-1,0 17,-1 36,19 36,0 34,-18 1,-18 52,0 18,-35 18,0-18,-17-35,17-88</inkml:trace>
  <inkml:trace contextRef="#ctx0" brushRef="#br0" timeOffset="9657.992">13394 3387,'0'0,"0"0,0 0,0 0,0 0,89 0,34-18,71 18,89-18,105 1,-17-1,-36 0,-70 1,-18-1,-106 18,-35 0,-53-17,-18 17,-53-18,18 18,18-18</inkml:trace>
  <inkml:trace contextRef="#ctx0" brushRef="#br0" timeOffset="10125.9321">7112 3687,'0'0,"0"0,0 0,0 0,141 0,36 17,34-17,19 0,123 0,0 0,-18-17,-17-1,-36-17,-35 17,-53 0,-88 1,0 17,-35 0,-19 0,1 0,-35 0</inkml:trace>
  <inkml:trace contextRef="#ctx0" brushRef="#br0" timeOffset="10624.8875">2771 3845,'0'0,"0"0,0 0,0 0,123-17,36 17,35-18,18 0,17 1,71-19,-17-16,-89 34,-35 0,-18 1,-18-1,1 36,-36-1,0-17,-70 0</inkml:trace>
  <inkml:trace contextRef="#ctx0" brushRef="#br0" timeOffset="11143.1758">7359 4992,'0'0,"0"0,0 0,0 0,-71-35,1 17,-1 0,-17 1,0 17,17 17,-17 19,-36 16,36 1,0 36,35 16,0 1,35 18,36-36,17 18,1-36,17-17,17 0,1-35,35-1,-18-17,18-17,-18-19,0 1,0 0,-17 0,-71 35</inkml:trace>
  <inkml:trace contextRef="#ctx0" brushRef="#br0" timeOffset="11427.1898">8030 5274,'0'0,"0"0,0 0,0 0,0 0,0 0,-18 71,-17 17,17 0,-17 18,-1-18,1 18,0-36,0 1,17 0,-17-36,-1 0,19-17</inkml:trace>
  <inkml:trace contextRef="#ctx0" brushRef="#br0" timeOffset="11720.6488">7606 5186,'0'0,"0"0,0 0,0 0,0 0,18 88,17 0,18 0,-18 1,18 16,-18-34,18 17,0-17,-17-1,-1-17,0 0,1-18,-1 1,0-19,-35-17</inkml:trace>
  <inkml:trace contextRef="#ctx0" brushRef="#br0" timeOffset="12210.6038">8418 5345,'0'0,"0"0,0 0,0 0,0 70,18-17,-1 18,18-18,-17-36,17 18,1-17,-1-18,18 0,-18-35,1-18,-1 0,0 0,0-17,1-1,-19 0,1 36,0 0,-18 0,17 35,-17 0,0 35,18 35,-18 36,0 18,18 17,-18 0,0-18,0 1,0-36,0-17,0-18,0-18,17-18,-17-34,18 17,-18 0</inkml:trace>
  <inkml:trace contextRef="#ctx0" brushRef="#br0" timeOffset="12524.9013">9583 4674,'0'0,"0"0,0 0,-18 89,18 52,-18 17,1 19,-1-18,18-1,18-34,-1-18,1-36,0 1,35-36,-18 0,18-35,0 0,-18 0,-35 0</inkml:trace>
  <inkml:trace contextRef="#ctx0" brushRef="#br0" timeOffset="12818.32">10324 4674,'0'0,"0"0,0 0,0 0,-18 89,0 52,18 17,0 1,0-18,0-17,18-54,0 1,-1-1,19-17,-19-35,19 0,17-18,-18 0,18-18,-53 18</inkml:trace>
  <inkml:trace contextRef="#ctx0" brushRef="#br0" timeOffset="13062.3228">10200 5345,'0'0,"0"0,0 0,0 0,0 0,0 0,0 0,71-36,-1 1,19 0,-19-1,1 1,-36 18,-35 17,18 0</inkml:trace>
  <inkml:trace contextRef="#ctx0" brushRef="#br0" timeOffset="13310.3313">11277 5398,'0'0,"0"0,0 0,0 0,0 52,17 19,-17 35,-17-18,17 0,-18 0,0-35,-17 0,35 0</inkml:trace>
  <inkml:trace contextRef="#ctx0" brushRef="#br0" timeOffset="13715.2952">11983 4427,'0'0,"0"0,0 0,0 0,0 0,0 71,0 17,0 18,-18 53,18-1,0-16,0-19,18 1,-1-36,1-18,17 1,-17-18,17-18,0 0,1-17,17-18,-18 0,-35 18</inkml:trace>
  <inkml:trace contextRef="#ctx0" brushRef="#br0" timeOffset="13977.4233">11912 5203,'0'0,"0"0,0 0,0 0,0 0,0 0,35-17,18-18,18-1,17 1,18-18,-18 0,0 18,-35 0,18 17,-36 0,1 1,-1-1</inkml:trace>
  <inkml:trace contextRef="#ctx0" brushRef="#br0" timeOffset="14252.8196">12865 4727,'0'0,"0"0,0 0,0 0,0 0,0 53,18 18,-18 35,17-18,-17 18,0-18,0-18,18 1,-18-18,0-18,0-17,0-1,18 1</inkml:trace>
  <inkml:trace contextRef="#ctx0" brushRef="#br0" timeOffset="14537.6928">12653 5168,'0'0,"0"0,0 0,0 0,71-17,-1-19,19 1,-19 0,19 17,-19-17,1 17,-1 1,-34-1,-1 0,0 1,-17-1</inkml:trace>
  <inkml:trace contextRef="#ctx0" brushRef="#br0" timeOffset="14813.2122">13730 4710,'0'0,"0"0,0 0,0 0,35 70,-17 36,-1-18,1 18,-18 0,18-18,-18 0,0-17,0-18,0-18,0-35,-18 18</inkml:trace>
  <inkml:trace contextRef="#ctx0" brushRef="#br0" timeOffset="15176.6249">13359 4498,'0'0,"0"0,0 0,0 0,0 0,71-18,-18 1,17 17,-17 17,18 1,-18 0,17-1,-17 1,-17-1,17-17,-18 0,0 0,0 0,1-17,17-1,-36-17,19 0,-19-1,19 1,-36-18</inkml:trace>
  <inkml:trace contextRef="#ctx0" brushRef="#br0" timeOffset="15509.5492">14489 4110,'0'0,"0"0,0 0,0 0,53 70,-1 54,19 17,0 18,-18 17,-18 1,0-1,-17 0,-18-35,-18 1,-17-19,17-35,-17 0,0-35,35-35</inkml:trace>
  <inkml:trace contextRef="#ctx0" brushRef="#br0" timeOffset="15891.2288">15265 4833,'0'0,"0"0,0 0,0 0,0 0,0 0,53-18,0-17,18 18,-1-19,-17 1,-35 35,-18 0,17-18</inkml:trace>
  <inkml:trace contextRef="#ctx0" brushRef="#br0" timeOffset="16121.1334">15424 5292,'0'0,"0"0,0 0,0 0,0 0,0 0,53-18,17-17,-52 17,0 18,-18 0</inkml:trace>
  <inkml:trace contextRef="#ctx0" brushRef="#br0" timeOffset="19617.7909">16465 4427,'0'0,"0"0,0 0,0 0,0 0,0 0,0 0,0 0,0 0,0 0,0 0,0 53,-18 53,18-18,-17 18,-1-18,18 1,-17-1,17-18,-18-17,18 0,-18-35,18 17,0-17,0-1,0-17,18 0,17-17,0 17,18-18,18 0,-18 1,18 17,-1-18,-17 0,0 18,18 0,-36-17,18 17,-53 0</inkml:trace>
  <inkml:trace contextRef="#ctx0" brushRef="#br0" timeOffset="19913.6669">16589 4568,'0'0,"0"0,0 0,0 0,0 0,0 0,0 0,35 0,18 0,0 0,0 0,-18 0,18 0,-53 0,0 0,0 0</inkml:trace>
  <inkml:trace contextRef="#ctx0" brushRef="#br0" timeOffset="20151.0016">16306 4357,'0'0,"0"0,0 0,0 0,0 0,0 0,89-18,-1 1,0-19,-70 36,-1-17,1 17</inkml:trace>
  <inkml:trace contextRef="#ctx0" brushRef="#br0" timeOffset="20563.0889">17471 3757,'0'0,"0"0,0 0,0 0,0 0,-53 71,18-1,-1 36,19 35,17 0,17 18,1 17,17 18,1 0,17-17,-18-1,18-35,-18-17,1-18,-1-18,-18-35,1 0,17-18,-17-17,-18 17,18-35</inkml:trace>
  <inkml:trace contextRef="#ctx0" brushRef="#br0" timeOffset="21584.2427">27954 935,'0'0,"0"0,0 0,0 0,0 0,0 0,0 0,0 0,0 0,0 0,0 0,0 0,0 0,0 0,0 35,17 18,1 0,0 0,-1-18,19 0,-1 1,0-19,18-17,0 0,-35 0,-18 0,0 0</inkml:trace>
  <inkml:trace contextRef="#ctx0" brushRef="#br0" timeOffset="21824.3247">28201 1058,'0'0,"0"0,0 0,0 0,0 0,0 0,0 0,0 0,0 0,0 0,0 0</inkml:trace>
  <inkml:trace contextRef="#ctx0" brushRef="#br0" timeOffset="22067.7969">27918 776,'0'0,"0"0,0 0,0 0,0 0,0 0,0 0,53-35,18 0,-1-18,-52 53,-18 0,18-18,-1 18</inkml:trace>
  <inkml:trace contextRef="#ctx0" brushRef="#br0" timeOffset="22367.0531">28801 265,'0'0,"0"0,0 0,0 0,0 0,0 0,0 0,0 0,-18 176,0-17,18-1,0-16,0-37,18-16,17-19,1-17,-1-18,18-17,-18-18,18-18,-18 1,-35 34</inkml:trace>
  <inkml:trace contextRef="#ctx0" brushRef="#br0" timeOffset="32485.4576">17736 4427,'0'0,"0"0,0 0,0 0,0 0,53 53,-18 35,36 36,17-18,-18 0,19-1,-1 1,-18-18,1-35,-18-17,0-1,18-17,-19-18,1-18,0-17,0 17,-53 18</inkml:trace>
  <inkml:trace contextRef="#ctx0" brushRef="#br0" timeOffset="32656.2519">18900 4180,'0'0,"0"0</inkml:trace>
  <inkml:trace contextRef="#ctx0" brushRef="#br0" timeOffset="33047.7962">18248 4568,'0'0,"0"0,0 0,-18 124,-17 17,17 18,0 0,18-1,0-17,18 1,0-72,-1 1,1-18,0-18,-1-35,1 0,17-18,-17 18,-18 0</inkml:trace>
  <inkml:trace contextRef="#ctx0" brushRef="#br0" timeOffset="33393.596">19130 4322,'0'0,"0"0,0 0,-18 88,18 35,-17 18,17 18,0-18,17-17,-17-1,18-52,0-1,17-17,-18-18,19-17,-1-18,0-18,1-17,-1-18,0 18,-35 35</inkml:trace>
  <inkml:trace contextRef="#ctx0" brushRef="#br0" timeOffset="33668.8762">19571 4251,'0'0,"0"0,0 0,0 71,-18 17,18 35,0 1,0 17,18-35,-18-18,18 0,-1-17,19-1,-19-17,19 0,-19-18,19-17,16 0,-16-36,-1 18,0-18,-35 18</inkml:trace>
  <inkml:trace contextRef="#ctx0" brushRef="#br0" timeOffset="33892.9285">19483 4868,'0'0,"0"0,0 0,0 0,0 0,0 0,35-17,36-19,-1 1,-52 18,0 17,-18 0,17-18</inkml:trace>
  <inkml:trace contextRef="#ctx0" brushRef="#br0" timeOffset="34211.8647">20242 4180,'0'0,"0"0,0 0,0 0,53 71,17 35,-17 35,0-18,-18 1,1-1,-36 1,0-54,0 19,-18-37,0 1,1-17,-1-1,-17-17,35-18,0 17</inkml:trace>
  <inkml:trace contextRef="#ctx0" brushRef="#br0" timeOffset="34546.6572">21053 4586,'0'0,"0"0,0 0,0 0,0 0,0 0,0 0,53 0,0 0,18-18,-18 18,0-17,0 17,-18-18,-17 18,17 0,-17 0,-1 0,-17 0,0 0,0 0</inkml:trace>
  <inkml:trace contextRef="#ctx0" brushRef="#br0" timeOffset="35089.7875">22112 4039,'0'0,"0"0,0 0,-17 71,17 17,-18 18,0 0,1-18,-1 0,-17 0,17-35,0 0,18-18,-17 1,17-19,0 1,0-18,0 0,35-18,0 1,1-19,-1 19,18-1,0 18,0-17,0 17,0 17,0-17,-18 0,0 18,1-18,-19 0,1 0,0-18,-1 18,1-17,-18 17</inkml:trace>
  <inkml:trace contextRef="#ctx0" brushRef="#br0" timeOffset="35322.8573">22148 4357,'0'0,"0"0,0 0,0 0,0 0,0 0,0 0,53 0,-18-18,18 18,-18-17,-17 17,-18 0,0 0</inkml:trace>
  <inkml:trace contextRef="#ctx0" brushRef="#br0" timeOffset="35602.4956">22095 3986,'0'0,"0"0,0 0,0 0,0 0,0 0,53-17,0-1,17 0,-17 1,0 17,-18-18,18 1,-53 17,18 0,-18 0</inkml:trace>
  <inkml:trace contextRef="#ctx0" brushRef="#br0" timeOffset="35963.4859">23312 3757,'0'0,"0"0,0 0,0 0,0 0,-70 18,17 17,0 0,0 36,-18 17,18 18,0 0,18 17,0 1,17-19,18 1,0-35,18 17,0-17,-1-18,-17-1,35-16,-17-1,0-17,17-1,-35 1</inkml:trace>
  <inkml:trace contextRef="#ctx0" brushRef="#br0" timeOffset="36265.7502">23736 3951,'0'0,"0"0,0 0,0 0,-18 53,1 35,-1 18,-17 18,-1-1,19 0,-19-34,19-19,-1 1,-17-18,17 0,18-36,-17 1,-1-18,18 0,-18 0,18 0</inkml:trace>
  <inkml:trace contextRef="#ctx0" brushRef="#br0" timeOffset="36516.7392">23454 4039,'0'0,"0"0,0 0,0 0,0 0,0 0,35 71,0-1,0 19,1-19,17 18,-18-17,0-1,1-17,-19 0,18-17,-17-19,17-17,-17-17</inkml:trace>
  <inkml:trace contextRef="#ctx0" brushRef="#br0" timeOffset="36786.2807">24124 3704,'0'0,"0"0,0 0,0 0,18 71,-18 17,17 0,-17 0,0 18,18-18,-18 1,18-19,-18 1,17-18,1-1,0-16,-1-19,19-17</inkml:trace>
  <inkml:trace contextRef="#ctx0" brushRef="#br0" timeOffset="37101.4778">24565 3775,'0'0,"0"0,0 0,0 0,-17 70,17 1,-18 17,18 0,0-17,18 17,-1-17,-17-1,18-17,0 0,-1-18,1-17,17-1,1 1,-1-36,0 1</inkml:trace>
  <inkml:trace contextRef="#ctx0" brushRef="#br0" timeOffset="37332.1834">24530 4163,'0'0,"0"0,0 0,0 0,0 0,0 0,0 0,0 0,0 0,0 0,0 0,0 0</inkml:trace>
  <inkml:trace contextRef="#ctx0" brushRef="#br0" timeOffset="37611.6244">24971 3422,'0'0,"0"0,0 0,0 0,0 0,36 53,-1 17,0 19,18 16,-18 19,1-36,-19 18,-17-35,18 17,-36-18,18 1,-17-18,-19-18,19 0,-1-17,0-18,1 18,17-18</inkml:trace>
  <inkml:trace contextRef="#ctx0" brushRef="#br0" timeOffset="56606.7913">24530 4163,'0'0,"0"0</inkml:trace>
  <inkml:trace contextRef="#ctx0" brushRef="#br0" timeOffset="57018.4055">24530 4163,'0'0,"0"0,0 0,0 0,0 0,0 0,0 0,0 0,0 0,0 0,0 0,35 0,18 0,-17 0,-1 0,0 0,0 0,1 0,-36-18,0 18</inkml:trace>
  <inkml:trace contextRef="#ctx0" brushRef="#br0" timeOffset="59642.8383">25183 3228,'0'0,"0"0,0 0,0 0,0 0,0 0,0 0,53 35,18 36,34 17,-16 53,-1 18,-35 17,0-17,-36 0,1 17,-36-35,1 0,-19-35,1-35,18-18,-19-18,19 0,-19-17,19-1,17-17</inkml:trace>
  <inkml:trace contextRef="#ctx0" brushRef="#br0" timeOffset="63433.04">17912 4075,'0'0,"0"0,0 0,0 0,0 0,0 0,0 0,0 0,-17 53,-1-1,-17 37,-1 52,1 0,35 18,0-1,18 1,-1 0,36 17,-17-35,34 0,1 1,-1-37,1-16,-18-19,-53-52</inkml:trace>
  <inkml:trace contextRef="#ctx0" brushRef="#br0" timeOffset="64115.689">26842 3016,'0'0,"0"0,0 0,0 0,0 0,0 0,-71 0,1 0,-1 36,0-1,1 53,-1 18,1 17,34 18,1 1,17 34,18-17,18-1,17-34,18-1,0-34,18-19,-1-35,-17-17,0-18,-17-18,-1-17,0-18,1-17,-1 17,-35 53</inkml:trace>
  <inkml:trace contextRef="#ctx0" brushRef="#br0" timeOffset="64647.1071">26877 3651,'0'0,"0"0,0 0,0 0,0 0,0 0,0 0,0 0,18 53,17 0,18 0,-18-18,18-17,-17-18,17-18,-1-17,1 0,0-18,-17 0,-1 0,0-18,-17 19,0 16,-1 19,1 34,17 36,-17 53,-18 17,0 36,-18 35,0-17,1-1,-1-35,1-35,-1-35,0-1,1-35,-1-17,18-18,-18-53,1-35,17-36,17 1,1-1,0 19,17 34,-17 18,17 0,18 0,-18 18,0 17,-35 18</inkml:trace>
  <inkml:trace contextRef="#ctx0" brushRef="#br0" timeOffset="64992.3134">27989 3369,'0'0,"0"0,0 88,18 18,-18 18,0-1,17-35,-17 0,18-17,0-18,-18-18,17 0,1-17</inkml:trace>
  <inkml:trace contextRef="#ctx0" brushRef="#br0" timeOffset="65355.3247">28430 3069,'0'0,"0"0,0 0,0 0,0 88,0 18,0 0,0 18,0-19,0 1,0-18,0-17,0-1,18-17,-1 0,1-17,0-19,-1 1,1 0,17-18,1 0</inkml:trace>
  <inkml:trace contextRef="#ctx0" brushRef="#br0" timeOffset="65670.0484">28342 3739,'0'0,"0"0,0 0,0 0,0 0,0 0,35 0,0-17,36-18,17 17,-17-17,17-1,-17 1,-18 0,17 0,-34-18,-1 17,0-17</inkml:trace>
  <inkml:trace contextRef="#ctx0" brushRef="#br0" timeOffset="65972.5738">29118 2963,'0'0,"0"0,0 0,0 0,36 71,-1-1,0 54,18 17,-18 18,-17 17,-18-17,0-18,0-17,-18-54,1 1,-1-18,1-18,-19-35,19 17,17-17,0 18</inkml:trace>
  <inkml:trace contextRef="#ctx0" brushRef="#br0" timeOffset="66422.9829">29877 3387,'0'0,"0"0,0 0,0 0,0 0,0 0,53 0,18-18,-1 18,-17-18,0 1,-17 17,-1-18,0 0,-35 18,0 0,0 0</inkml:trace>
  <inkml:trace contextRef="#ctx0" brushRef="#br0" timeOffset="67135.9344">30689 2893,'0'0,"0"0,0 0,0 0,-18 53,18 17,0 1,0 17,-17 0,17 0,0 1,-18-1,0-18,18 1,0-18,-17-18,17-17,0 17,0-17,0-1,0 1,0-18,17 18,1-36,0 18,-1-18,1 18,17-17,-17 17,17 0,-17 0,17 0,0 0,-17 0,17 17,1-17,-1 0,18 0,-18 0,1 0</inkml:trace>
  <inkml:trace contextRef="#ctx0" brushRef="#br0" timeOffset="68370.7931">28818 3634,'0'0,"0"0,0 0,0 0,0 0,0 0,0 0,53 0,0-18,18 18,-18-18,0 1,0-1,-18 0,-35 18,18 0,-18 0</inkml:trace>
  <inkml:trace contextRef="#ctx0" brushRef="#br0" timeOffset="68759.1451">29524 3087,'0'0,"0"0,0 0,0 0,0 53,0 35,0 0,0 18,0 0,-17 0,17-18,0 0,0-17,17-1,-17 1,0-36,0 0,0-17,0 0</inkml:trace>
  <inkml:trace contextRef="#ctx0" brushRef="#br0" timeOffset="69181.1153">28836 3298,'0'0,"0"0,0 0,0 0,0 0,0 0,0 0,0 0,0 0,71-17,-18-1,17 1,-17-1,0 0,0 1,-18-1,1 0,16 1,-16-1,-1-17,0-18,-17 0,17 18,-17-36,-18 18,18 0</inkml:trace>
  <inkml:trace contextRef="#ctx0" brushRef="#br0" timeOffset="69565.436">29648 2469,'0'0,"0"0,0 0,0 0,35 71,-17 35,17 35,0 18,-17 35,-18 0,18 0,-18 0,-18-18,0-17,-17 0,17-36,-17-17,17-18,1 0,17-70</inkml:trace>
  <inkml:trace contextRef="#ctx0" brushRef="#br0" timeOffset="70119.0237">30565 3440,'0'0,"0"0,0 0,0 0,0 0,71 0,-18 17,18-17,-1 0,-17 0,0 0,-18 0,1-17,-19 17,-17 0,0 0</inkml:trace>
  <inkml:trace contextRef="#ctx0" brushRef="#br0" timeOffset="70442.7148">30513 3087,'0'0,"0"0,0 0,0 0,0 0,0 0,0 0,35-18,35-17,1 17,0 1,-1-1,1 0,-1 1,1-1,-18 0,17 18,-17-35,0 18</inkml:trace>
  <inkml:trace contextRef="#ctx0" brushRef="#br0" timeOffset="70768.8827">31483 2681,'0'0,"0"0,0 0,0 0,0 0,0 0,0 0,-53 71,0 17,0 35,0 36,18 35,0-17,-1 17,36-18,-17-17,17-18,0 0,17-35,-17-53,0 0,18-1,-18-16,18-36,-1 17,-17-17,0 0</inkml:trace>
  <inkml:trace contextRef="#ctx0" brushRef="#br0" timeOffset="71407.736">31430 3281,'0'0,"0"0,0 0,0 0,0 0,18 53,-1-18,-17 18,36-18,-19-17,1 0,17-1,-17-17,17-17,1-1,-1-17,-17-1,-1 1,1 0,0-1,-18 19,17-1,-17 1,0 17,0 35,-17 18,17 53,0 17,-18 18,18 0,-18 0,1-17,-1-36,0-35,1 18,-1-36,0-18,-17-17,17-17,18-18,-17-36,17-35,0 0,17 0,-17 1,18 34,17 18,-17 0,17 0,1 0,-19 18,19 0,-36 35</inkml:trace>
  <inkml:trace contextRef="#ctx0" brushRef="#br0" timeOffset="71661.8673">32013 2928,'0'0,"0"0,0 0,0 88,-18 0,0 36,1 17,17-17,-18-36,18 0,0 0,0-35,0 0,0-18,0-17,18-1,-1-17</inkml:trace>
  <inkml:trace contextRef="#ctx0" brushRef="#br0" timeOffset="71967.0344">32313 2981,'0'0,"0"0,0 0,-18 71,0-1,1 18,-1 18,0 0,18-18,-17 0,17 1,0-37,0 1,0 0,17-35,1 17,17-35,1 0,-19 0</inkml:trace>
  <inkml:trace contextRef="#ctx0" brushRef="#br0" timeOffset="72256.8864">32224 3493,'0'0,"0"0,0 0,0 0,0 0,0 0,0 0,0 0,36-18,-1-17,0 17,1 0,-1 1,-18-19,-17 36,18 0</inkml:trace>
  <inkml:trace contextRef="#ctx0" brushRef="#br0" timeOffset="72539.4018">32718 3087,'0'0,"0"0,0 0,0 0,0 70,18 1,-18-1,18 19,-18-19,0 1,0-1,0-17,0-17,17-1,-17 0</inkml:trace>
  <inkml:trace contextRef="#ctx0" brushRef="#br0" timeOffset="72855.3507">32507 3528,'0'0,"0"0,0 0,0 0,0 0,0 0,0 0,70-35,1-1,-1 19,1-19,-18 1,0 17,-18 1,1-19,-36 36,17 0</inkml:trace>
  <inkml:trace contextRef="#ctx0" brushRef="#br0" timeOffset="73125.8093">33124 3175,'0'0,"0"0,0 0,0 88,0-17,0 17,0-17,0-1,0-17,0-18,-17 1,17-36,0 17,0-17</inkml:trace>
  <inkml:trace contextRef="#ctx0" brushRef="#br0" timeOffset="73459.1309">32789 2981,'0'0,"0"0,0 0,0 0,0 0,0 0,0 0,53 0,-18 18,1-18,-1 0,18 0,-18 17,0-17,1-17,-1 17,0-18,-17 0,-18 18,0-17</inkml:trace>
  <inkml:trace contextRef="#ctx0" brushRef="#br0" timeOffset="73734.4742">33336 2769,'0'0,"0"0,18 106,-1 18,-17 34,0 1,-17 18,-19-19,19-17,-18-35,-1-35,1-18,0 0,17-36,0 19,1-19,17-17</inkml:trace>
  <inkml:trace contextRef="#ctx0" brushRef="#br0" timeOffset="74321.8572">32877 1940,'0'0,"0"0,0 0,0 0,0 0,0 0,0 0,0 0,0 0,36 0,17-17,17 34,-17-17,0 0,-18 0,1 18,-1 0,0 17,0 18,-17 17,0 36,17 18,-17 34,17 1,-17 35,17 0,0-17,1-1,-1 0,18-35,-18-17,-17-1,17 1,-35-18,0 0,-53-1,-70 1,-19 18,1-18,35-18,89-71</inkml:trace>
  <inkml:trace contextRef="#ctx0" brushRef="#br0" timeOffset="89212.0161">1888 6156,'0'0,"0"0,0 0,0 0,-17 88,-1 53,-17 0,-1 1,1-1,0-18,17-35,1-17,17-18,-18-18,0 0,18-35</inkml:trace>
  <inkml:trace contextRef="#ctx0" brushRef="#br0" timeOffset="89751.895">1324 6562,'0'0,"0"0,0 0,0 0,0 0,0 0,0 0,0 0,0 0,53 70,-1 1,19 17,-18-17,18 17,-18-18,-1 1,-16-36,17 0,-18-17,0-36,-17 1,17-36,18-35,-18-18,1 0,-1-35,-17 17,17-17,-17 35,-18 18,17 35,-17 18,18 0,-18 35,18 35,-1 36,1 52,0 1,-1 17,18 17,1 1,-19-18,1-35,0-18,-18-17,17-18,-17-36</inkml:trace>
  <inkml:trace contextRef="#ctx0" brushRef="#br0" timeOffset="90067.2335">2559 5909,'0'0,"0"0,0 0,0 0,0 71,18 34,-1 19,1 17,17 0,-17 0,-1-70,19 17,-1-17,0-19,1-16,-1-1,0 0,0-35,1 0,-1 0,-35 0</inkml:trace>
  <inkml:trace contextRef="#ctx0" brushRef="#br0" timeOffset="90275.1622">2577 6615,'0'0,"0"0,0 0,0 0,0 0,0 0,0 0,35-36,18 1,-36 0,1 35,-18-18</inkml:trace>
  <inkml:trace contextRef="#ctx0" brushRef="#br0" timeOffset="90523.4431">3159 5609,'0'0,"0"0,0 0,0 0,53 88,17 36,-17 17,0 35,0 1,-17-1,-36-17,0 0,-18-1,0-34,1-107</inkml:trace>
  <inkml:trace contextRef="#ctx0" brushRef="#br0" timeOffset="91052.0918">1076 8343,'0'0,"0"0,0 0,0 0,0 0,0 0,36 53,34-18,-17-17,18-18,-18-18,0-17,0 0,-18-18,0 0,1-18,-36 19,17 16,-17 1,18 17,-18 18,-18 18,18 70,18 18,-18 35,18 0,17 36,-17-19,-1 1,18-35,1-1,-19-35,19-35,-19 0,1-35,0-1,-18 1</inkml:trace>
  <inkml:trace contextRef="#ctx0" brushRef="#br0" timeOffset="91280.5594">2118 8431,'0'0,"0"0,17 71,1 17,0 0,-18-52,17-19,-17 1,0 0</inkml:trace>
  <inkml:trace contextRef="#ctx0" brushRef="#br0" timeOffset="91635.0565">2418 7743,'0'0,"0"0,0 0,17 71,1 17,17 36,1 17,-1-18,-17 18,17-17,0-18,0-36,-17 1,17-18,-17-18,17-17,1-1,-19-34,19-1,-19 0,1-17,-18 53</inkml:trace>
  <inkml:trace contextRef="#ctx0" brushRef="#br0" timeOffset="91839.8064">2506 8378,'0'0,"0"0,0 0,0 0,0 0,0 0,0 0,71-70,-54 52,-17 1,18-1</inkml:trace>
  <inkml:trace contextRef="#ctx0" brushRef="#br0" timeOffset="92123.2994">3194 7444,'0'0,"0"0,0 0,0 0,0 0,18 88,17 0,0 53,1 0,-19-17,19-1,-19-35,1 1,-18-19,18 1,-1-18,-17 0,0-18,0 0,0-17</inkml:trace>
  <inkml:trace contextRef="#ctx0" brushRef="#br0" timeOffset="92368.3858">3053 8096,'0'0,"0"0,0 0,0 0,0 0,0 0,53-35,18 0,-1-18,-17 0,18 0,-18 0,0 0,-18 18,0 0,-17-18</inkml:trace>
  <inkml:trace contextRef="#ctx0" brushRef="#br0" timeOffset="92663.5392">3706 7549,'0'0,"0"0,0 0,0 0,18 71,17 17,-17-17,-1 17,19-17,-19-1,-17-17,18-18,-18-17,0 0,-18-1,-17-34,0-19</inkml:trace>
  <inkml:trace contextRef="#ctx0" brushRef="#br0" timeOffset="92985.5565">3494 7620,'0'0,"0"0,0 0,0 0,18-35,17-18,-17 35,17-17,18 17,-18 1,18-1,0 18,-17-18,-1 18,0-17,0-1,-17 0,17 1,-17-18,0-18,-18 0,0-18,0 71,0-18</inkml:trace>
  <inkml:trace contextRef="#ctx0" brushRef="#br0" timeOffset="93239.0223">3971 6720,'0'0,"0"0,0 0,0 0,70 71,19 35,-1 17,0 18,0 18,-35 0,-18 0,-35 17,-35-17,-18-18,-17 0,-1-18,18-17,53-88</inkml:trace>
  <inkml:trace contextRef="#ctx0" brushRef="#br0" timeOffset="93633.5377">2100 7585,'0'0,"0"0,0 0,0 0,0 0,0 0,18 88,-1 18,1 53,17 17,1-17,17-1,-18 1,18-35,-18-19,18 1,18-35,-1-18,1 0,-1-18,1-17,-71-1</inkml:trace>
  <inkml:trace contextRef="#ctx0" brushRef="#br0" timeOffset="94865.7577">1712 4710,'0'0,"0"0,0 0,0 0,0 0,0 0,0 0,0 0,0 0,17 53,19 35,-1-18,0 18,1-17,-1 0,0-19,1 1,16 0,-16-17,-1-19,18 1,-18-36,1 18,-1-35,0 17</inkml:trace>
  <inkml:trace contextRef="#ctx0" brushRef="#br0" timeOffset="95167.3269">1729 5274,'0'0,"0"0,0 0,0 0,53-53,0-17,18-1,0 0,-1 1,-17-1,0 18,0 1,-35 16,-1 19,1-1,0 18,-1 0,1 18</inkml:trace>
  <inkml:trace contextRef="#ctx0" brushRef="#br0" timeOffset="95836.5749">2859 9613,'0'0,"0"0,0 0,0 0,0 0,0 0,0 0,0 0,18 53,17 18,0 17,0-18,1 19,-1-19,-17 1,17-1,0 1,18-1,-18-17,18-17,18-1,-36-35,18 0,-35-18,17 1,-35-19,0-17,0 18,18 35</inkml:trace>
  <inkml:trace contextRef="#ctx0" brushRef="#br0" timeOffset="96069.7475">2982 10231,'0'0,"0"0,0 0,0 0,0 0,0 0,0 0,0 0,0 0,0 0,36-53,17-18,17 1,-17-1,0 0,-35 71,-18-17,0-1</inkml:trace>
  <inkml:trace contextRef="#ctx0" brushRef="#br0" timeOffset="96331.9947">3600 9419,'0'0,"0"0,0 0,0 0,0 0,53 88,0-17,0 17,0-17,0-1,0 1,0-18,-36-18,19 0,-19-17,1 0,-18-18,0 0</inkml:trace>
  <inkml:trace contextRef="#ctx0" brushRef="#br0" timeOffset="96577.0397">3565 9878,'0'0,"0"0,0 0,0 0,0 0,0 0,0 0,53-53,17 0,-17 0,0-18,18 1,-71 52,17 18</inkml:trace>
  <inkml:trace contextRef="#ctx0" brushRef="#br0" timeOffset="96849.0558">4377 8943,'0'0,"0"0,0 0,0 0,0 0,35 70,0 1,0 0,1-1,-19 1,19-1,-19-17,1-18,0 1,-1-19,-17 1,0 0</inkml:trace>
  <inkml:trace contextRef="#ctx0" brushRef="#br0" timeOffset="97174.0174">3953 8819,'0'0,"0"0,0 0,0 0,0 0,0 0,0 0,53-17,18 17,-1 0,-17-18,18 1,-18-1,0-17,0 17,-18-17,0-1,-17-16,-1-1,-17-18</inkml:trace>
  <inkml:trace contextRef="#ctx0" brushRef="#br0" timeOffset="99319.526">2629 6491,'0'0,"0"0,0 0,0 0,0 0,0 0,0 0,53-35,18-18,0 0,-1 0,-17 0,0 0,-35 36,-18 17,17-18</inkml:trace>
  <inkml:trace contextRef="#ctx0" brushRef="#br0" timeOffset="113443.7566">6830 8326,'0'0,"0"0,0 0,0 0,0 0,0 0,0 0,0 0,0 0,-53 0,-18 17,18 1,-17 17,-1 18,18 18,0-1,0 36,0 0,18 0,35-18,-18-18,36 1,0-18,-1 0,36-18,0 0,0-35,0 0,18-17,-1-1,1-17,-1 17,-17-17,-53 35</inkml:trace>
  <inkml:trace contextRef="#ctx0" brushRef="#br0" timeOffset="113718.3364">7518 8555,'0'0,"0"0,0 0,0 0,0 0,0 0,0 0,-18 88,-17-17,17 17,1 18,-19-18,19 0,-1 0,0-17,1-18,-1 0</inkml:trace>
  <inkml:trace contextRef="#ctx0" brushRef="#br0" timeOffset="114063.1499">7288 8484,'0'0,"0"0,0 0,0 0,0 0,36 89,17 16,0 1,-18-18,18 1,0-1,0-18,-18-17,18 0,-18-18,18-17,0-18,-18 18,-35-18</inkml:trace>
  <inkml:trace contextRef="#ctx0" brushRef="#br0" timeOffset="114575.6659">7888 8520,'0'0,"0"0,0 0,0 0,0 0,18 53,-18-18,18 18,-1-18,19 0,-1-17,0 0,1-36,16 0,-16-17,-1 0,0-18,1-18,-1 18,0 18,-17 0,0-1,-18 19,17 17,1 0,-18 35,0 18,18 53,-18 17,0 1,0-1,0 18,0-35,17-18,-17 1,18-36,-18-1,17-16,1-19,17-17,-17 18,-18-18</inkml:trace>
  <inkml:trace contextRef="#ctx0" brushRef="#br0" timeOffset="114929.4534">9071 8008,'0'0,"0"0,0 0,0 0,0 0,-18 88,1 0,-19 36,19 17,-1 0,0 0,18 0,0-35,18-18,-18-17,18-18,17 0,0-18,0-35,18 0,-17-18,-1 1,-35 17</inkml:trace>
  <inkml:trace contextRef="#ctx0" brushRef="#br0" timeOffset="115266.114">9547 7832,'0'0,"0"0,0 0,0 0,0 106,-17-18,17 18,0 35,0 0,17-35,-17-18,18 0,-18 0,18-17,-1-18,1 0,0-18,-1-18,18-17,1 0,-1-35,0 0,1 0,-36 35</inkml:trace>
  <inkml:trace contextRef="#ctx0" brushRef="#br0" timeOffset="115532.3365">9547 8484,'0'0,"0"0,0 0,0 0,0 0,0 0,0 0,53-35,0 17,18-17,-1-18,1 18,0 0,-54 17,1 18,-1 0,-17-18</inkml:trace>
  <inkml:trace contextRef="#ctx0" brushRef="#br0" timeOffset="115816.1595">10659 8520,'0'0,"0"0,0 0,0 0,0 53,-18 17,18 1,-17 17,17-18,-18 1,1-1,-1-17,0 0,18-35,0 0,0-1</inkml:trace>
  <inkml:trace contextRef="#ctx0" brushRef="#br0" timeOffset="116210.1888">11453 7532,'0'0,"0"0,0 0,0 0,0 0,0 88,0 71,0-18,0 18,0-18,0-18,0-35,0 1,18-36,-18 17,35-35,-17 1,17-1,0-35,1 0,17-18,-18 1,-35 34</inkml:trace>
  <inkml:trace contextRef="#ctx0" brushRef="#br0" timeOffset="116508.0751">11312 8255,'0'0,"0"0,0 0,0 0,0 0,53-35,18-1,-1 1,1-18,-1 18,-17 0,0-1,-17 1,-1 18,0-1,0 18</inkml:trace>
  <inkml:trace contextRef="#ctx0" brushRef="#br0" timeOffset="116817.1258">12424 7779,'0'0,"0"0,0 0,0 0,0 53,17 35,1-18,0 19,-1-1,-17 0,18-17,-18-1,0-17,0-18,0-17,18 0</inkml:trace>
  <inkml:trace contextRef="#ctx0" brushRef="#br0" timeOffset="117108.1295">12124 8273,'0'0,"0"0,0 0,0 0,0 0,0 0,70-36,19 1,-1 0,-18 0,19-1,-19 1,-17 0,0-1,0 19,-18-1,1 1</inkml:trace>
  <inkml:trace contextRef="#ctx0" brushRef="#br0" timeOffset="117402.097">13183 7691,'0'0,"0"0,0 0,0 0,0 0,17 70,1 18,0-17,-18 17,17-17,1-1,-18-17,0-18,0 1,0-19,0-17,-18 0</inkml:trace>
  <inkml:trace contextRef="#ctx0" brushRef="#br0" timeOffset="117755.8928">12794 7602,'0'0,"0"0,0 0,0 0,0 0,0 0,53-17,18 17,0-18,-1 36,1-18,-1 0,-17 17,-17-17,17 0,-18-17,0 17,0-36,-17 1,0 18,-18-1,0 18,17-18</inkml:trace>
  <inkml:trace contextRef="#ctx0" brushRef="#br0" timeOffset="118042.7169">13500 6844,'0'0,"0"0,0 0,0 0,0 0,71 88,17 36,0-1,1 18,-1 18,-18 0,-17-18,-17 0,-1-18,-17 1,-18-1,-36-17,-17 0,0-35,18-36,0-18,17 1,-17-36,17 18,18 18</inkml:trace>
  <inkml:trace contextRef="#ctx0" brushRef="#br0" timeOffset="118396.7131">14471 7620,'0'0,"0"0,0 0,0 0,0 0,0 0,0 0,53 0,17 0,1-18,17 18,-17-17,-1-1,1 18,-36-18,18 18,-17-17,-1 17,-17-18</inkml:trace>
  <inkml:trace contextRef="#ctx0" brushRef="#br0" timeOffset="118694.7706">14665 8149,'0'0,"0"0,0 0,0 0,0 0,0 0,0 0,53-17,-18-1,36 0,-18-17,0 17,-18 1,0-1,1 0,-1 1,-17-1,-18 18,0-17</inkml:trace>
  <inkml:trace contextRef="#ctx0" brushRef="#br0" timeOffset="128140.8169">16059 7108,'0'0,"0"0,0 0,18 71,0 35,-1 17,1 18,-1 1,-17-54,18 0,-18 0,18-35,-18 0,0-18,0-35,-18 18</inkml:trace>
  <inkml:trace contextRef="#ctx0" brushRef="#br0" timeOffset="128653.2551">16006 7285,'0'0,"0"0,0 0,0 0,0 0,0 0,36-53,17 0,-1 18,1-1,0 1,-17 18,-1 17,0-18,-17 18,17 18,-17 17,-18 18,-18 17,-17 1,0-1,-36 1,18-18,0 0,0 0,0-18,36 0,-1 1,36-1,-1 0,36 0,0 1,0-19,18 19,-1-1,1 0,-18 0,17 1,1-19,-18 19,-53-36</inkml:trace>
  <inkml:trace contextRef="#ctx0" brushRef="#br0" timeOffset="128879.1338">17153 7567,'0'0,"0"0,0 0,0 0,0 0,0 0,-35 71,17-1,-17 18,0-17,17 17,-17-17,0-18,-1 0,1-1</inkml:trace>
  <inkml:trace contextRef="#ctx0" brushRef="#br0" timeOffset="129137.0647">16712 7585,'0'0,"0"0,0 0,0 0,0 0,53 70,0 18,18-17,-1 0,-17-18,0 17,0-35,-18 1,1-19</inkml:trace>
  <inkml:trace contextRef="#ctx0" brushRef="#br0" timeOffset="129663.9858">17524 7549,'0'0,"0"0,0 0,0 0,0 0,18 71,-1 17,1-17,17-18,-17 0,17-18,0 0,1-35,-1-17,-17-36,17 0,-17 0,-1-35,1 17,0 18,-1 0,-17 18,18 17,-18 36,0 17,0 71,0 0,0 35,0 0,0 0,0 0,0-17,0-54,18 1,-18-36,0-35,17-35,1-18,17-53,-17 0,-1 18,-17 88</inkml:trace>
  <inkml:trace contextRef="#ctx0" brushRef="#br0" timeOffset="129891.4861">18300 6950,'0'0,"0"0,0 0,0 0,0 0,0 0,0 53,0 35,0 35,0 18,18 53,0-17,-1-18,1-71,0-18,17-17,18-17,0-19,-18 1,-35-1</inkml:trace>
  <inkml:trace contextRef="#ctx0" brushRef="#br0" timeOffset="130210.7779">19130 6950,'0'0,"0"0,0 0,0 0,0 70,-18 18,1 18,17 0,-18 0,18-18,0 0,0-17,18-1,-1-17,1 0,17-17,18-36,-18 0,18-18,-17 0,-1 1,-35 34</inkml:trace>
  <inkml:trace contextRef="#ctx0" brushRef="#br0" timeOffset="130447.8924">18936 7549,'0'0,"0"0,0 0,0 0,0 0,0 0,0 0,53-17,0-1,17-17,18 0,-17-1,-18 19,-35-1,-18 18,17 0</inkml:trace>
  <inkml:trace contextRef="#ctx0" brushRef="#br0" timeOffset="130710.7231">19783 7461,'0'0,"0"0,0 0,0 0,0 0,0 0,0 53,0 35,0 18,0-18,0-17,-18 0,18-19,0-16,0-36,0 17,18-17</inkml:trace>
  <inkml:trace contextRef="#ctx0" brushRef="#br0" timeOffset="131028.181">20436 6738,'0'0,"0"0,0 0,0 0,0 0,0 88,0 18,0 0,0 0,0 0,0-18,17-18,-17 19,18-37,0 19,-1-36,1 1,17-19,-17 1,17-18</inkml:trace>
  <inkml:trace contextRef="#ctx0" brushRef="#br0" timeOffset="131290.7303">20277 7250,'0'0,"0"0,0 0,0 0,0 0,0 0,0 0,53-18,0 0,35 1,-17-19,17 19,-17-19,-54 36,1-17,-18 17</inkml:trace>
  <inkml:trace contextRef="#ctx0" brushRef="#br0" timeOffset="131552.1261">21283 6773,'0'0,"0"0,0 0,0 0,0 0,18 71,-18 17,17-17,-17 17,0-18,18 1,-18 0,0-36,-18 0,18-17,-17-1</inkml:trace>
  <inkml:trace contextRef="#ctx0" brushRef="#br0" timeOffset="131807.6783">20948 7161,'0'0,"0"0,0 0,0 0,0 0,0 0,53 0,35 0,0-17,0-1,0 0,-17 1,17-1,-35-17,0 17,0-17,-18-18</inkml:trace>
  <inkml:trace contextRef="#ctx0" brushRef="#br0" timeOffset="132050.8479">21901 6632,'0'0,"0"0,0 0,0 0,0 0,17 53,1 18,-1 17,-17-18,18 1,-18 17,0-17,0-18,0-18,0 0,-18-17,-17-18,18-18,-1 1</inkml:trace>
  <inkml:trace contextRef="#ctx0" brushRef="#br0" timeOffset="132625.5767">21512 6773,'0'0,"0"0,0 0,0 0,0 0,0 0,0 0,53-70,0 17,0 18,0-1,0 19,0 17,0 0,17 0,-17 17,18-17,0 18,-18-18,-1 0,1-18,0 1,-17-1,-19-35,1 0,-18 0,0-17,-18-1,1 1,-1 17,0 17,18 1,0 0,18 17,0 18,17 18,18 17,18 53,-1 1,1 16,-1 19,-17-1,0 18,-18 1,-35-1,0 17,-17-16,-1-19,1 0,-19-34,1-36,0-18,17-18,0 1,18 0</inkml:trace>
  <inkml:trace contextRef="#ctx0" brushRef="#br0" timeOffset="132952.6683">23242 6791,'0'0,"0"0,0 0,0 0,53 0,17-18,19 1,-19-1,18 18,-17-18,-18 1,0 17,-18 0,0-18,1 1,-1-19</inkml:trace>
  <inkml:trace contextRef="#ctx0" brushRef="#br0" timeOffset="133306.4364">24389 6174,'0'0,"0"0,0 0,0 70,-18 1,18 17,0 0,0 0,-17 1,17-19,0 1,0-36,0 18,0-18,17 0,18-17,1 0,-1-1,18-17,0 0,18-17,-18-1</inkml:trace>
  <inkml:trace contextRef="#ctx0" brushRef="#br0" timeOffset="133588.8411">24336 6685,'0'0,"0"0,0 0,0 0,0 0,0 0,0 0,35 0,36 0,-1-17,-17 17,18 0,-18-18,-18 18,-35 0,18-18,-18 18,0 0</inkml:trace>
  <inkml:trace contextRef="#ctx0" brushRef="#br0" timeOffset="133843.5685">24318 6103,'0'0,"0"0,0 0,0 0,0 0,0 0,0 0,53 0,0 18,18-18,-1-18,1 18,0 0,-19 0,-34 0,0 0,-18-18</inkml:trace>
  <inkml:trace contextRef="#ctx0" brushRef="#br0" timeOffset="134252.9986">25377 5874,'0'0,"0"0,0 0,0 0,0 0,-53 53,0-18,0 36,18-1,17 18,-17 36,35-18,-18 17,36 1,-18-54,0 18,18 0,-1-17,1 0,-18-19,18-16,-18-1,17-17,-17-1,0-17,18-35,0 17,-1-17,-17 35</inkml:trace>
  <inkml:trace contextRef="#ctx0" brushRef="#br0" timeOffset="136882.8722">25871 6033,'0'0,"0"0,0 0,0 0,0 0,-17 70,-19 18,19 36,-19-1,1-35,17 1,1-1,-1-18,0-17,1-17,-1-1</inkml:trace>
  <inkml:trace contextRef="#ctx0" brushRef="#br0" timeOffset="137135.88">25465 6262,'0'0,"0"0,0 0,0 0,0 0,0 0,53 70,0 19,18-1,-18-18,17 19,1-19,-18 1,17-18,-34-1,17-16</inkml:trace>
  <inkml:trace contextRef="#ctx0" brushRef="#br0" timeOffset="137395.2827">26259 6332,'0'0,"0"0,0 0,0-35,18 0,-18 0,0 17,18 0,-18 36,0 0,17 34,-17 19,0 0,0-1,0 1,0 17,0-18,0-17,18 0,-18-35,18 0</inkml:trace>
  <inkml:trace contextRef="#ctx0" brushRef="#br0" timeOffset="137718.6811">26648 5944,'0'0,"0"0,0 0,0 0,-18 89,18-1,0 0,0 18,0-18,0 0,18 0,-1 1,1-37,17 19,1-18,-19-18,36 0,-18-17,1-18,-19 0,19 0,-36 0</inkml:trace>
  <inkml:trace contextRef="#ctx0" brushRef="#br0" timeOffset="137924.6976">26542 6562,'0'0,"0"0,0 0,0 0,0 0,0 0,0 0,35-18,-17 18,-18-18,17 18,-17 0</inkml:trace>
  <inkml:trace contextRef="#ctx0" brushRef="#br0" timeOffset="138187.3834">27124 5768,'0'0,"0"0,0 0,0 0,0 0,53 88,0 36,18-1,-36 18,0 0,-17-17,0-54,-18 19,0-37,0 1,-18 0,18-35,-18 0,1-1,17 1</inkml:trace>
  <inkml:trace contextRef="#ctx0" brushRef="#br0" timeOffset="138609.8383">27124 5486,'0'0,"0"0,0 0,0 0,0 0,0 0,71 0,-1-18,1 18,0 0,-1 0,-17 35,0 1,18 17,-1 35,1 35,-1 1,-17 34,0-16,-17-1,-1 0,-17-18,-1-17,-17-18,-17 18,-19-35,19-18,-19-1,1 1,-18-17,0-19,0-17,53 18</inkml:trace>
  <inkml:trace contextRef="#ctx0" brushRef="#br0" timeOffset="138942.9882">28271 5750,'0'0,"0"0,0 0,0 0,0 71,0 35,0 17,0 18,0-17,18-18,-18-36,18 18,-18-35,35 0,-17 0,17-18,0-17,18-18,0 0,-18-18,1 1,-36 17</inkml:trace>
  <inkml:trace contextRef="#ctx0" brushRef="#br0" timeOffset="139158.4997">28571 6368,'0'0,"0"0,0 0,0 0,0 0,0 0,0 0,0 0,0 0,0 0,0 0,0 0,36-18,17-17,-1-1,-34 36,-18 0,0-17</inkml:trace>
  <inkml:trace contextRef="#ctx0" brushRef="#br0" timeOffset="139723.4387">28360 5838,'0'0,"0"0,0 0,0 0,0 0,0 0,0 0,0 0,0 0,0 0,0 0,0 0,141-52,-18-1,-17 0,0 0,-18 0,-17 18,-18 17,0-17,-18 35,-17-18,-1 0,-17 18,-17 18,-1 0,-17 17,-18 0,17 53,-16 18,16 0,19 35,17 0,17 18,1 0,17 0,0-1,18-17,-17 1,-1-37,0-16,-17-36,0-36,-1-17,19-17,-19-36,18-18,-17 18,-18 71</inkml:trace>
  <inkml:trace contextRef="#ctx0" brushRef="#br0" timeOffset="140253.1363">29507 6033,'0'0,"0"0,0 0,0 0,0 0,17 35,1 0,0 0,-1 1,19-19,-1 1,18-18,-18-18,18-17,-18-18,1 18,-1-18,0 0,-17 18,-1-1,1 36,0 0,-18 18,17 53,1-36,-18 124,0 35,0-36,-18 1,1-35,-1-19,0-34,-17-18,18 0,-1-36,-17-17,17-17,0-36,18-18,0-17,18 0,17 0,1 0,-1 17,18 18,-18 0,-35 53</inkml:trace>
  <inkml:trace contextRef="#ctx0" brushRef="#br0" timeOffset="140516.8774">30336 5627,'0'0,"0"0,0 0,0 0,0 70,0 19,0-1,0 18,18-1,-18 1,17-18,-17-17,18 0,-18-19,18-34,-1 0,-17-18</inkml:trace>
  <inkml:trace contextRef="#ctx0" brushRef="#br0" timeOffset="140809.315">30760 5662,'0'0,"0"0,0 0,0 0,-18 88,0 0,18 1,0 17,0-1,0 1,0-18,0 1,18-1,0-35,17 0,-17-18,17-17,0-18,-17 0,-18 17</inkml:trace>
  <inkml:trace contextRef="#ctx0" brushRef="#br0" timeOffset="141052.8397">30618 6209,'0'0,"0"0,0 0,0 0,0 0,53-18,18 1,17-19,-17 19,17-19,-17 19,-1-18,-17 17,0-17</inkml:trace>
  <inkml:trace contextRef="#ctx0" brushRef="#br0" timeOffset="141309.5034">31448 5715,'0'0,"0"0,0 0,0 0,0 0,0 0,17 88,-17 0,18 1,0-1,-18-18,0 19,17-19,-17 1,-17-18,17-1,0 1</inkml:trace>
  <inkml:trace contextRef="#ctx0" brushRef="#br0" timeOffset="141555.0521">31060 6191,'0'0,"0"0,0 0,0 0,0 0,0 0,70 0,1-17,-1-1,19-17,-1 17,0-17,-17 0,-1-1,1 1</inkml:trace>
  <inkml:trace contextRef="#ctx0" brushRef="#br0" timeOffset="141829.2655">32030 5609,'0'0,"0"0,0 0,0 0,0 0,18 53,-18 35,18 0,-1 1,-17-19,18 18,-18-17,0-18,0 0,0-18,0-17,0 17</inkml:trace>
  <inkml:trace contextRef="#ctx0" brushRef="#br0" timeOffset="142184.0993">31536 5697,'0'0,"0"0,0 0,0 0,0 0,0 0,0 0,0 0,35-35,18 0,0 17,18 1,-18-1,17 18,-17 0,0 18,-17-18,-1 0,18-18,0 18,0-18,-18-17,18 17,-35-17,17 17,-17-17,-18 0</inkml:trace>
  <inkml:trace contextRef="#ctx0" brushRef="#br0" timeOffset="142427.1071">32418 5327,'0'0,"0"0,0 0,36 71,-19-1,19 18,-19 36,1 17,-18 0,0-18,-18 19,1-37,17-34,-18-1,18-34,0-1,0-17,0-1,-18 1</inkml:trace>
  <inkml:trace contextRef="#ctx0" brushRef="#br0" timeOffset="142921.5898">32436 5098,'0'0,"0"0,0 0,0 0,0 0,0 0,35 0,18-18,-17 18,-1-18,0 18,-17 0,17 18,0 17,1 18,-1 0,0 35,18 36,-17-1,-19 18,19 18,-19-18,1 0,-1 0,-17-17,18-18,-36 0,18-36,-35 18,-18 1,-35-37,-36 19,-17-36,-35 1,-1-19,36 1,124-18</inkml:trace>
  <inkml:trace contextRef="#ctx0" brushRef="#br0" timeOffset="159577.1945">26771 6562,'0'0,"0"0,0 0,0 0,0 0,0 0,0 0,0 0,0 0,0 0,0 0,0 0,0 0,0 0,0 0,0 0,0 0,0 0,0 0,0 0,0 0,0 0,0 0,53-18,0 0,0 1,0-19,0 19,0-1,-35 18,-18-17,0 17</inkml:trace>
  <inkml:trace contextRef="#ctx0" brushRef="#br0" timeOffset="168752.8581">2100 12083,'0'0,"0"0,0 0,0 0,0 0,0 0,0 0,18 53,-18 17,17 18,1 1,-18-1,18 0,-18-18,-18 1,0-18,1-18,-19-17,19-18,-19 0,1-35,18-18,-1 0,0-18,1 1,17-1,0 1,0 17,0 0,17 17,1 19,17-1,0 36,1-1,17 19,0-1,0 0,0 1,-1-1,1 0,-35-17,17-18,-17 0,0 0,-1-18,1-17,0-18,-18-18,0-52,0 17,0-35,-18 17,18 36,0 18,18 17,-18 0,0 53</inkml:trace>
  <inkml:trace contextRef="#ctx0" brushRef="#br0" timeOffset="169136.8375">2982 11924,'0'0,"0"0,0 0,0 0,0 0,0 0,0 0,-17 35,-1 36,18-1,0 18,0 1,18-19,-18 1,17-18,1-18,-18 0,18-17,-1-18,1-18,0-17,-18 0,0-18,0 0,-18 0,0 0,-17 0,17 18,-17 17,-18 1,18 17</inkml:trace>
  <inkml:trace contextRef="#ctx0" brushRef="#br0" timeOffset="169466.2189">3106 11448,'0'0,"0"0,0 0,0 0,35 70,1 54,-1 17,18 0,-18 0,0 0,-17-17,17-1,-17-52,-18-1,18-35,-18 1,0-19,-18-34,18 17,0 17</inkml:trace>
  <inkml:trace contextRef="#ctx0" brushRef="#br0" timeOffset="169651.6916">3212 12188,'0'0,"0"0,0 0,0 0,0 0,0 0,0 0,35-35,18-18,-35 36,-1-1</inkml:trace>
  <inkml:trace contextRef="#ctx0" brushRef="#br0" timeOffset="170039.798">3741 12400,'0'0,"0"0,0 0,0 0,0 0,0 0,0-35,0-18,0 18,0-18,0 35,-17-17,-1 35,0 0,1 35,-1 0,18 1,0 34,18-17,-18 0,35-18,0 1,1-1,17-35,-36 0,-17 0,0 0</inkml:trace>
  <inkml:trace contextRef="#ctx0" brushRef="#br0" timeOffset="170341.0666">4200 11448,'0'0,"0"0,0 0,0 0,18 88,-1 0,19 53,-1 0,-17-17,17-1,-17-35,-1 1,1-19,-18 1,18-36,-18 0,0-17,0 17,0-35,0 18</inkml:trace>
  <inkml:trace contextRef="#ctx0" brushRef="#br0" timeOffset="170726.8474">2135 13476,'0'0,"0"0,0 0,0 0,0 0,71-18,35-34,53-1,52-36,19-16,-18 16,-18 1,-18 0,-35 17,-17 19,-53 16,-19 1,1 35,-17-18,-19 36,19 0,-19-1,-17-17</inkml:trace>
  <inkml:trace contextRef="#ctx0" brushRef="#br0" timeOffset="178572.4959">7500 11412,'0'0,"0"0,0 0,0 0,0 0,0 0,0 0,0 0,0 0,0 0,0 0,0 0,18 71,17-1,-17 1,17 17,0-17,1-1,-19-17,1 18,0-18,-18-18,0 0,0 1,-18 16,0-16,-17-1,-18 0,18-17,-18 0,18-1,17-17,-17 0,-1-17,19-1,-19 0</inkml:trace>
  <inkml:trace contextRef="#ctx0" brushRef="#br0" timeOffset="179073.7715">6918 11606,'0'0,"0"0,0 0,0 0,0 0,0 0,0 0,0 0,0 0,0 0,0 0,0 0,0 0,0 0,53-35,17-18,-17 18,18 0,-1-18,1 17,0 19,-18-18,17-1,-35 19,1-1,-1 0,0 18,-17 0,17 0</inkml:trace>
  <inkml:trace contextRef="#ctx0" brushRef="#br0" timeOffset="179559.7981">8100 11589,'0'0,"0"0,0 0,0 0,0 0,0 0,0 0,0 0,0 0,-17 53,-1 17,18 1,-18-1,18 1,18-18,0-18,-1 0,18-17,1-18,-1-18,0-17,1 0,-19-36,1 18,0-17,-18 17,-18-18,0 18,-17 0,-18 18,0 18,0 17,0 17,-17 18,17 1,0-19,53-17</inkml:trace>
  <inkml:trace contextRef="#ctx0" brushRef="#br0" timeOffset="179774.8581">8647 11271,'0'0,"0"0,0 0,0 0,0 0,36 106,-1 0,0 17,0-17,-17-18,17 1,-35-19,18-17</inkml:trace>
  <inkml:trace contextRef="#ctx0" brushRef="#br0" timeOffset="180106.9344">8577 11501,'0'0,"0"0,0 0,0 0,0 0,0 0,0 0,0 0,17-53,19-36,-1 19,-35-1,18 18,-36 1,0 16,-17 19,0 34,-1 19,1 16,17 37,18-19,0 18</inkml:trace>
  <inkml:trace contextRef="#ctx0" brushRef="#br0" timeOffset="180561.4291">9141 11113,'0'0,"0"0,0 0,0 0,18 70,0 18,-1 0,1 18,0-18,-18 18,17-35,-17-18,0 0,-17-18,-1-35,0-18,-17-17,0-35,17-36,18-18,0 18,35 18,1 0,17 53,-18 17,18 18,0 18,-18 17,18 0,-18 18,1 0,-1 18,0-1,1 1,-19-1,1-17,-1 0,-17-53</inkml:trace>
  <inkml:trace contextRef="#ctx0" brushRef="#br0" timeOffset="180796.822">9547 10848,'0'0,"0"0,0 0,0 0,36 106,17 17,-1 1,1-1,-17 1,-1-36,0-18,-17 1,0-18,-1-18,-17-17,0-18</inkml:trace>
  <inkml:trace contextRef="#ctx0" brushRef="#br0" timeOffset="181013.0278">9618 11589,'0'0,"0"0,0 0,0 0,0 0,0 0,53-53,0 0,0-18,-18 18,-17 18,-18 18,17-1</inkml:trace>
  <inkml:trace contextRef="#ctx0" brushRef="#br0" timeOffset="181757.7623">10165 10460,'0'0,"0"0,0 0,0 0,0 0,0 70,18 36,-1 18,19 17,-19 0,18-18,-17-34,0-19,-1 1,1-18,0-18,-1-35,1 0,0-18,-1-17,-17-36,18 1,-18 17,18-18,-18 36,17 18,-17 17,18 17,0 18,17 18,-17-17,17-1,0 0,0 0,18-17,-17 0,17-18,0-18,-1-17,-16 0,-19-18,19 0,-19-18,-17 36,0-18,0 35,18-17,-18 35,-18 18,36 35,-18 35,35 18,1 17,17 36,-1 0,19-1,-18-17,0-17,0-18,-18 0,0-53,-17-1,0-16,-18-1,0-17,0-36,-18 0,0-35,-17-35,35-18,0-35,18 18,-1-1,19 19,-36 87</inkml:trace>
  <inkml:trace contextRef="#ctx0" brushRef="#br0" timeOffset="188488.8433">12600 10566,'0'0,"0"0,0 0,18 70,0 18,-1 54,19-19,-19-35,1-17,-1-1,1-17,0-17,-1-19,1-17,0 0,-1-35,1-18,17-35,1 17,-1-35,0 36,1 17,-1 0,0 35,0 18,1 18,-1 0,0 17,1 18,-1-18,-17 0,17-17,-18 0,19-1,-19-17,1 0,0-17,-18-19,17-17,-17-17,-17-36,-19 0,1 0,17 36,-17-1,0 36,17 0,1 17,17 0</inkml:trace>
  <inkml:trace contextRef="#ctx0" brushRef="#br0" timeOffset="188993.8707">14047 10248,'0'0,"0"0,0 0,0 0,0 0,-53 71,1-1,16 1,1-18,17 0,1-18,17 0,0 1,17-1,19 0,-1-17,0-1,0 1,18 0,-17-1,-1 19,0-1,-17 0,-18 18,0 0,-18 0,1 0,-19-18,-17 0,18-17,-18-18,0-18,18-17,17 0</inkml:trace>
  <inkml:trace contextRef="#ctx0" brushRef="#br0" timeOffset="189485.9603">14594 10213,'0'0,"0"0,0 0,0 0,-52 70,-1 19,17-19,19 1,-1-18,0 0,18 0,0-18,18 0,17 0,18-17,0 0,0-1,0 1,18 17,-18 0,0 1,-18-1,0 0,-17 18,-18-17,-18 16,-17 1,-36 0,-35-17,18-1,18-18,-1-17,0 0,1 18,70-18</inkml:trace>
  <inkml:trace contextRef="#ctx0" brushRef="#br0" timeOffset="193404.4042">25077 9031,'0'0,"0"0,0 0,0 0,18 53,-1 18,1-1,0 18,-1-17,1 17,-18-35,18 0,-18-18,17-17,-17 17,18-35,0 18</inkml:trace>
  <inkml:trace contextRef="#ctx0" brushRef="#br0" timeOffset="193797.1716">25412 8767,'0'0,"0"0,0 0,0 0,0 0,0 0,36 52,17 19,0 17,0 0,-18 1,18-1,-36 0,1 0,0 0,-36 1,18-19,-18 1,-17-1,17-17,1-18,-1 18,18-53</inkml:trace>
  <inkml:trace contextRef="#ctx0" brushRef="#br0" timeOffset="194312.0764">25059 10654,'0'0,"0"0,0 0,0 0,0 0,0 0,0 0,18-53,0 18,-1-18,19 18,-1 17,0 18,18 0,-17 35,-1-17,-18 35,1-18,-18 18,0 17,-18-17,1 0,-1 18,1-18,-1-18,0 0,1-17,17 0,0-1,17-17,19 0,-1-17,0-1,18-17,0-1,0-17,-18 18</inkml:trace>
  <inkml:trace contextRef="#ctx0" brushRef="#br0" timeOffset="194612.3037">25730 10301,'0'0,"0"0,0 0,0 0,0 0,0 0,0 0,0 0,35 53,18 0,0 18,0-19,0 19,-18 0,1-19,-19 1,-17 18,18-36,-18 18,-18 0,18-18,0 18</inkml:trace>
  <inkml:trace contextRef="#ctx0" brushRef="#br0" timeOffset="195270.7299">25236 11800,'0'0,"0"0,0 0,0 0,0 0,0 0,53-17,17-1,-34 1,17-1,-18 18,0 0,1 0,-1 18,-17-1,-1 18,1 1,-18-1,0-17,17-1,-17 1,0 0,0-1,0-17,18 0,-18 18,18-18,-1 0,1 0,0 0,-1 17,1 1,0 0,-18 17,0 0,0-17,0 17,-18 0,0 1,1-1,-19 0,19-17,-19 0,36-18,0 0</inkml:trace>
  <inkml:trace contextRef="#ctx0" brushRef="#br0" timeOffset="195621.0255">25907 11395,'0'0,"0"0,0 0,0 0,0 0,52 35,19 18,-18 17,0 1,18 35,-19-18,1 0,-35 0,0 1,-1-1,-34-18,17 1,-36-18,19 0,-19 0,1-18,35-35</inkml:trace>
  <inkml:trace contextRef="#ctx0" brushRef="#br0" timeOffset="196399.6567">26295 8467,'0'0,"0"0,0 0,0 0,0 0,0 0,0 0,17 70,19 1,-19 35,1-1,0 1,-18 0,17-18,-17-17,18-1,-18-34,18-1,-18 0,17-17,19 0,-1-18,18-18,-18 0,18-17,-18 17,18-17,-17 0,-1 0,0-1,0 19,-35 17</inkml:trace>
  <inkml:trace contextRef="#ctx0" brushRef="#br0" timeOffset="196622.1418">26454 8872,'0'0,"0"0,0 0,0 0,0 0,53 0,-1 0,-16-17,-19 17,-17 0,0-18,18 18,-18 0</inkml:trace>
  <inkml:trace contextRef="#ctx0" brushRef="#br0" timeOffset="196836.1097">26277 8396,'0'0,"0"0,0 0,0 0,0 0,0 0,53 0,18-18,-1 1,1-18,-54 35,1 0,-18-18</inkml:trace>
  <inkml:trace contextRef="#ctx0" brushRef="#br0" timeOffset="197150.8359">27424 8220,'0'0,"0"0,0 0,0 0,0 0,0 0,0 0,-70 35,17 0,0 36,0-1,18 36,-1 18,36-1,0 1,18-19,17-16,-17-19,17 1,0-18,-17-18,17-17,-17-18,17 0,-17-18,-18 36</inkml:trace>
  <inkml:trace contextRef="#ctx0" brushRef="#br0" timeOffset="197388.5497">27760 8449,'0'0,"0"0,0 0,-18 71,0 17,1 0,-1 0,-17 18,-1-18,1-17,0-18,17 0,-17-18,17-17,1-1</inkml:trace>
  <inkml:trace contextRef="#ctx0" brushRef="#br0" timeOffset="197600.5286">27354 8537,'0'0,"0"0,0 0,0 0,0 0,0 0,35 71,36 17,-19-17,19 17,-18-18,18 1,-18-1,-18-17,0-17,0-19</inkml:trace>
  <inkml:trace contextRef="#ctx0" brushRef="#br0" timeOffset="197853.5774">28042 8378,'0'0,"0"0,0 0,18 71,-1 17,-17 18,18-18,-1 0,19 1,-19-19,19 1,-19-36,19 0,-1-17</inkml:trace>
  <inkml:trace contextRef="#ctx0" brushRef="#br0" timeOffset="198120.8194">28412 8396,'0'0,"0"0,0 0,0 0,0 71,0-1,18 18,0 1,-1-1,1-18,17 19,-17-19,17-17,-17 0,17-18,1 1,-19-36</inkml:trace>
  <inkml:trace contextRef="#ctx0" brushRef="#br0" timeOffset="198591.9714">28342 8837,'0'0,"0"0,0 0,0 0,0 0,0 0,0 0,0 0,35-35,18-18,-18 0,1-18,-1 1,-17-18,-1 17,1 18,-18 0,18 18,-18 0,17 17,19 18,-1 0,0 18,18 35,18 17,-1 36,1 0,-1 0,-17 0,0-1,-35-34,0-1,-18 1,0-18,-18 0,0-35,18 17,-17-18,34-17</inkml:trace>
  <inkml:trace contextRef="#ctx0" brushRef="#br0" timeOffset="198816.6774">29454 8378,'0'0,"0"0,0 0,0 0,0 0,0 0,0 0,53-35,0 0,17 0,-17 17,18 0</inkml:trace>
  <inkml:trace contextRef="#ctx0" brushRef="#br0" timeOffset="199042.3308">29683 8696,'0'0,"0"0,0 0,0 0,0 0,0 0,53-18,18-17,-1 0,1 0,-54 35,-17-18,18 18</inkml:trace>
  <inkml:trace contextRef="#ctx0" brushRef="#br0" timeOffset="199988.705">30636 8167,'0'0,"0"0,0 0,0 0,0 0,0 0,0 0,-53 53,18 17,0 1,17-18,0 17,18 1,0-18,18 0,17 0,18 0,-18-36,1 1,-1-36,0 1,-17-19,0-17,-1 0,-34 1,17-1,-36 0,19 17,-19 1,19 17,-19 1,19 17,-1 0,18 35,0 0,18 1,17-19,-17 19,17-19,0 1,1-18,-1 0,-17 0,17-18,-18 1,1-19,0 1,-18 0,17-18,-17 18,0-1,18 19,-18-19,18 19,-1 17,19 0,-1 17,0 1,1 17,-1-17,0 17,0 0,-17-17,0 0,-18-1,17 1,-17-18,18 0,-18-18,0 1,18-19,-18-16,17-1,1 0,0 0,-1 18,1-1,17 36,0 0,1 36,17-1,0 53,0 0,0 0,-18 18,-17-18,-1-17,1 0,-1-19,-17-52</inkml:trace>
  <inkml:trace contextRef="#ctx0" brushRef="#br0" timeOffset="200436.1289">30177 8026,'0'0,"0"0,0 0,0 0,0 0,0 0,0 0,0 0,-35 70,17 36,1 35,-1 0,18-17,0-36,18-17,-1-1,36-17,18-18,17-35,18-17,0-19,-18-17,-17 18,-71 35</inkml:trace>
  <inkml:trace contextRef="#ctx0" brushRef="#br0" timeOffset="201082.9386">26312 10107,'0'0,"0"0,0 0,0 0,36 71,-19 17,19 0,-1 0,-17 18,-1-18,1-17,0-1,-1-17,-17-17,18-19,-18 18,17-35,19 0,-1-17,0-1,1 1,17-1,0 0,17 1,-17 17,18 0,-36 0,0 0,1 0,-36 0</inkml:trace>
  <inkml:trace contextRef="#ctx0" brushRef="#br0" timeOffset="201286.8683">26471 10460,'0'0,"0"0,0 0,0 0,0 0,0 0,53 0,18-35,-1 17,-52 0,-18 18,0-17</inkml:trace>
  <inkml:trace contextRef="#ctx0" brushRef="#br0" timeOffset="201502.6099">26330 10125,'0'0,"0"0,0 0,0 0,0 0,0 0,0 0,53-18,18-17,17-18,-71 35,1 18,0-17</inkml:trace>
  <inkml:trace contextRef="#ctx0" brushRef="#br0" timeOffset="201814.1994">27301 9772,'0'0,"0"0,0 0,0 0,0 0,-18 71,0-1,36 71,0-17,17 17,0-18,18 1,0-18,0-1,0-52,-18 0,18-35,-17-1,-1-17,-17 0,-18 0</inkml:trace>
  <inkml:trace contextRef="#ctx0" brushRef="#br0" timeOffset="202312.6794">27601 9913,'0'0,"0"0,0 0,0 0,35 53,-17 18,17-1,18-17,-18 0,0-18,1 0,-1-35,18 0,-18-35,1 0,-19 0,1-18,0 0,-18 0,0 18,17-1,-17 19,0-1,0 36,0 17,18 53,-18 18,17 17,19 1,-19-1,1-17,-18-35,18-18,-18 0,-18-18,18-17,-18-18,1-36,-19 1,19-53,-1-18,1 0,17 18,0 0,0 88</inkml:trace>
  <inkml:trace contextRef="#ctx0" brushRef="#br0" timeOffset="202548.7872">28360 9772,'0'0,"0"0,0 0,0 0,0 0,0 0,17 53,1 17,17 19,-17 16,17-16,0-1,18-18,-17-34,17-1</inkml:trace>
  <inkml:trace contextRef="#ctx0" brushRef="#br0" timeOffset="202802.1752">28818 9790,'0'0,"0"0,0 0,0 53,18 17,0 1,-18-1,17 1,1-1,0 1,17-18,-17-18,-1-17,-17-1,35-17,-17 0</inkml:trace>
  <inkml:trace contextRef="#ctx0" brushRef="#br0" timeOffset="203000.3505">28748 10107,'0'0,"0"0,0 0,0 0,0 0,0 0,0 0</inkml:trace>
  <inkml:trace contextRef="#ctx0" brushRef="#br0" timeOffset="203199.5946">29189 9525,'0'0,"0"0,0 0,35 88,36 18,-1 35,1-17,-18 17,-18-35,-17-36,0 1,-1-18,1-18,-18 0,0-35</inkml:trace>
  <inkml:trace contextRef="#ctx0" brushRef="#br0" timeOffset="203498.8958">29118 9208,'0'0,"0"0,0 0,0 0,0 0,0 0,0 0,0 0,53 17,18 1,-1 35,-17-18,18 36,-18-1,18 36,-1 0,-17 0,-18-1,1 19,-1-1,-17 1,-18-36,17-17,-17-1,18 1,-18-54</inkml:trace>
  <inkml:trace contextRef="#ctx0" brushRef="#br0" timeOffset="203696.9217">29754 9490,'0'0,"0"0,0 0,0 0,0 0,70 0,-52 0,-18 0,18 0,-18 0</inkml:trace>
  <inkml:trace contextRef="#ctx0" brushRef="#br0" timeOffset="203961.7071">30160 9754,'0'0,"0"0,0 0,0 0,0 0,0 0,0 0,35-17,18 17,17-18,1-17,0 17,-18-17,-1 17,-52 1,18 17,-18 0</inkml:trace>
  <inkml:trace contextRef="#ctx0" brushRef="#br0" timeOffset="205020.0763">30742 9278,'0'0,"0"0,0 0,0 0,-35 53,35 18,-18-1,18 1,0 17,18-18,-1 1,1-18,17-18,18 0,0-35,0-17,35-1,-17-17,-18-18,-18 0,-17 0,-1 18,1 0,0 17,-18 0,-18 18,18 18,-18 17,18 0,-17 18,34-17,-17 17,18 0,0-18,17-18,-17 1,17 0,0-36,-17 18,0-35,-1 0,-17-1,-17-17,-1 0,0 0,1-17,17 35,-18-1,18 1,-18 0,18 17,18 1,0 17,-1 17,19 1,-1 17,-18-17,19 17,-1 0,0 1,-17-19,0 1,-1-1,1-17,0 0,-18 0,17-17,-17-18,18-18,0 0,-18-18,17 18,1 18,0 0,-1 17,18 18,-17 18,17 17,1 18,17-18,0 0,17 1,-17-19,0 1,0-36,0 1,-18-19,-17-16,0-1,-1 0,-17 0,0 18,-17-1,-19 19,1 34,-36 36,1 35,17 36,0 17,18-35,35-106</inkml:trace>
  <inkml:trace contextRef="#ctx0" brushRef="#br0" timeOffset="205964.1017">27195 11465,'0'0,"0"0,0 0,0 0,0 0,0 0,0 0,0 0,0 0,0 0,0 0,-53 36,18 34,-18 18,35 1,0 34,18-35,18-17,17 17,18-35,0-18,0-35,0 18</inkml:trace>
  <inkml:trace contextRef="#ctx0" brushRef="#br0" timeOffset="207533.205">27565 11624,'0'0,"0"0,0 0,0 0,0 0,0 0,0 0,-17 53,17 0,-18 35,18-17,0-36,0 18,0-18,0-17,18-1,-18 1,-18-18,18-18,0 1,-18-36,18 0,0 0,18 0,0 18,-1 0,19 35,-1-18,18 36,-18-1,1 1,-1 17,0 0,-17-17,-1 0,1-1,-18 1,18-18,-18 0,0-35,0-1,0-17,17 1,1-1,0 0,17 17,0 19,1 34,-1 1,0 17,0 18,1 0,-1 0,0 0,1-18,-19-17,1 0,17-36,-17 0,-18-17,0-18,0 0,-18-35,18 17,-17 1,-1 17,18 0,0 18,0 35,18 0,-1 17,18 36,1-17,-19 34,19 1,-1-1,0-17,-17 0,17-18,-17 1,-18-36,35-36,-17 1,-18-35,17 17,1 0,-18 0,18 17,-18 1,0 18,0-1,-18 36,18-1,-18 36,1 0,17 18,0-1,17-17,1 0,17 0,1-35,17-18,-18 0,0-36,1 1,-19-36,1 1,-18-1,17 18,-17-17,0 35,0-1,0 19,0-1,0 0,18 18,0 18,17 0,0 17,18 0,-17 18,17-18,-18 18,-18-35,1 0,-18-1,0-17,0 0,0-35,0 0,0-18,0-18,0 18,35 18,-17 0,17 17,1 18,-1 35,-17-17,17 35,-17 0,-1 0,1-18,0 0,-18-17,17 0,-17-18,0-18,0 0,-17-17,17-36,0 19,17-19,-17 18,18 18,17 17,0 18,1 0,-1-17,-35 17</inkml:trace>
  <inkml:trace contextRef="#ctx0" brushRef="#br0" timeOffset="208596.3773">30195 11201,'0'0,"0"0,0 0,0 0,0 0,0 0,0 0,0 0,0 0,0 0,0 0,0 0,0 0,0 0,0 0,0 0,0 0,0 0,0 0,0 0,0 0,0 0,-18 53,18 17,0-17,0-18,18 1,0-19,17-17,18-35,17-18,-17-17,-17-19,-1-16,-17 16,-18-17,-18 54,18-1,-18 0,18 35,0 18,0 53,36 18,-1 34,18 1,-18 18,0-1,1-17,-19-35,1-1,0-35,-1 1,1-36,-18 17,18-52,-36-18,0-17,1 17,-19 0,19 17,-1 1,18 0,0 35,18-18,-1 18,19-17,17-1,-1 0,1-17,18 0,-18 0,0 17,-18-17,-35 35</inkml:trace>
  <inkml:trace contextRef="#ctx0" brushRef="#br0" timeOffset="208909.8116">31818 10601,'0'0,"0"0,0 0,0 0,0 0,0 0,18 71,17 17,1 18,-1-18,0 0,-17 0,0-35,-1 0,-17-18</inkml:trace>
  <inkml:trace contextRef="#ctx0" brushRef="#br0" timeOffset="209265.5337">31289 10689,'0'0,"0"0,0 0,0 0,0 0,0 0,53-53,0 18,17 0,1 17,-18 0,18 18,-18 0,0 0,17 0,-17-17,0 17,-18 0,1-18,-19 1,1-1,0-17,-36-18,0 0,1 0</inkml:trace>
  <inkml:trace contextRef="#ctx0" brushRef="#br0" timeOffset="209518.1899">32366 9948,'0'0,"0"0,0 0,0 0,0 0,0 71,17-1,-17 1,0 17,0-88,0 18,0-1</inkml:trace>
  <inkml:trace contextRef="#ctx0" brushRef="#br0" timeOffset="209761.615">30813 10442,'0'0,"0"0,0 0,0 0,0 0,0 0,0 0,0 0</inkml:trace>
  <inkml:trace contextRef="#ctx0" brushRef="#br0" timeOffset="212019.0407">24477 8855,'0'0,"0"0,0 0,0 0,0 0,0 0,0 0,-71-18,-17 18,0 0,-18 18,-17 35,17 17,0 1,35 35,18 35,36 0,34 35,54 106,17 18,0 18,36-1,-1-17,1 18,-36-36,-17-53,-36-35,-17-88,-1-18,-17-17,-17-18,-1 0,-17-36,17-17,-17 0,17-17,18-19,0 1,18-18,17 18,0-18,18 18,36 17,-1 18,0 35,0 54,-17 16,17 36,0 18,1 0,17-36,-1 19,37-37,16-34,89-36,-17-35,-54 18,-140-18</inkml:trace>
  <inkml:trace contextRef="#ctx0" brushRef="#br0" timeOffset="230587.529">8559 13458,'0'0,"0"0,0 0,0 0,0 0,0 0,0 0,-71 18,1 0,-1 35,-17 0,17 17,18 1,-17 35,17-1,0 19,35-18,18 0,0-36,36 1,-1-18,0-18,53-18,-17 1,17-53,1 0,-19-18,1-18,-1 18,-70 53</inkml:trace>
  <inkml:trace contextRef="#ctx0" brushRef="#br0" timeOffset="230860.7648">9194 13688,'0'0,"0"0,0 0,0 0,0 0,0 0,-17 70,-36 36,17 35,-16 0,-1 1,35-54,-17-18,-1 1,19-18,-1-18,18 0,-18 1,18-36</inkml:trace>
  <inkml:trace contextRef="#ctx0" brushRef="#br0" timeOffset="231115.644">8788 13864,'0'0,"0"0,0 0,0 0,0 0,36 71,17-18,0 17,0 1,17-1,-17 1,0-18,0 0,-18-18,18 0,0-17</inkml:trace>
  <inkml:trace contextRef="#ctx0" brushRef="#br0" timeOffset="231622.1582">9600 13776,'0'0,"0"0,0 0,0 0,18 53,0 17,-1 1,18-18,-17 0,0-18,17-17,0-1,1-34,-1-1,-17-17,17-36,0-17,0-18,1 0,-36 36,17-1,1 18,-18 18,0 17,18 36,-18 53,17-1,-17 36,18 18,0 34,-18-17,17 18,1-18,0-35,-1-35,1-1,0-35,-1-17,1-18,-1-18,-17 1,0 34</inkml:trace>
  <inkml:trace contextRef="#ctx0" brushRef="#br0" timeOffset="231977.3767">10694 13088,'0'0,"0"0,0 0,-17 71,-1 17,0 53,1-18,17 19,17-19,1 18,0-17,35-36,-18-18,0-34,1-19,17-17,-1-35,1 0,0-1,-53 36</inkml:trace>
  <inkml:trace contextRef="#ctx0" brushRef="#br0" timeOffset="232254.16">11453 13123,'0'0,"0"0,0 0,0 0,0 0,18 89,0-1,-1 0,18 0,-17 0,0-17,-1-1,1 1,0-36,-18 1,0-1,0-18,0 1</inkml:trace>
  <inkml:trace contextRef="#ctx0" brushRef="#br0" timeOffset="232628.7466">11118 13300,'0'0,"0"0,0 0,0 0,0 0,0 0,0 0,53-36,17 1,1 18,0-1,-18 0,17 18,-17-17,18 17,-36-18,0 0,1 18,-1-35,18 17,-18-34,-17-1,17 0,-17 0,-1-18</inkml:trace>
  <inkml:trace contextRef="#ctx0" brushRef="#br0" timeOffset="232939.6743">12406 12665,'0'0,"0"0,0 0,53 106,0 35,0-18,0 36,0 0,-35-18,-1 0,-17-18,0-17,-17-35,-1-18,0-18,1-17,-1-36,18 0,0-52,-18-18,18 35,0 53</inkml:trace>
  <inkml:trace contextRef="#ctx0" brushRef="#br0" timeOffset="233190.1004">13077 12894,'0'0,"0"0,0 0,0 0,0 0,0 0,0 0,0 0,0 0,0 0,0 0,35-18,0 1,1-1,-19 18,-17-18,18 18,-18 0</inkml:trace>
  <inkml:trace contextRef="#ctx0" brushRef="#br0" timeOffset="233426.9204">13200 13282,'0'0,"0"0,0 0,0 0,0 0,0 0,36 0,34-35,1 17,-1-17,1 17,-53 1,-18 17,17-18</inkml:trace>
  <inkml:trace contextRef="#ctx0" brushRef="#br0" timeOffset="264853.8095">14118 12735,'0'0,"0"0,0 0,18 88,-1 1,1-1,17 0,-17 0,0-17,-1-36,-17 0,0-17,0-18,0-18</inkml:trace>
  <inkml:trace contextRef="#ctx0" brushRef="#br0" timeOffset="265296.1834">13977 12453,'0'0,"0"0,0 0,0 0,53-53,17 18,-17 0,18-1,17 19,-17-1,-1 18,19 0,-19 18,1-1,-18 19,-18-1,-17 18,-18 0,-36 35,1 0,-36 0,1-17,-1-36,18 18,0-18,18 1,0-19,17 1,36 0,-1-1,19-17,17 18,0-1,17-17,1 18,-1 0,-17-18,-53 17</inkml:trace>
  <inkml:trace contextRef="#ctx0" brushRef="#br0" timeOffset="265563.903">15212 12541,'0'0,"0"0,0 0,0 0,0 71,-18 17,18 0,-17 0,-1 1,1-1,-1-18,0 1,1-1,-1-17,0-17</inkml:trace>
  <inkml:trace contextRef="#ctx0" brushRef="#br0" timeOffset="265816.7687">14859 12718,'0'0,"0"0,0 0,0 0,53 53,18-1,17 19,-17-36,-1 18,1-17,-1-1,-34 0,17-17,-18-1</inkml:trace>
  <inkml:trace contextRef="#ctx0" brushRef="#br0" timeOffset="266282.5872">15600 12577,'0'0,"0"0,0 0,18 70,0 1,17-18,0-1,1 1,-1-17,0-19,0-17,18-17,-35-19,17 1,-17-18,0 0,-1-17,-17 17,18 18,-18-1,0 19,18 34,-18 54,17 17,-17 18,18 17,0 1,-1 17,1-18,-1-17,1-35,0-18,-1 0,19-36,-19 1,-17 0</inkml:trace>
  <inkml:trace contextRef="#ctx0" brushRef="#br0" timeOffset="266561.8353">16483 12136,'0'0,"0"0,0 0,0 0,-18 105,18 37,-18 16,18-17,0-17,0-36,18-17,0-1,17-17,-17-35,17-1,18-17,-18 0,-35 0</inkml:trace>
  <inkml:trace contextRef="#ctx0" brushRef="#br0" timeOffset="266811.4244">17136 12259,'0'0,"0"0,0 0,0 0,0 0,17 71,1 17,0 0,-18 0,17 0,1-17,-18-1,0-17,0-17,-18-1,18-17,-17-1</inkml:trace>
  <inkml:trace contextRef="#ctx0" brushRef="#br0" timeOffset="267435.3696">16695 12400,'0'0,"0"0,0 0,0 0,0 0,0 0,0 0,52-17,-16-1,34-17,1 17,0 0,-1 1,-17-1,0 18,0-18,-18 1,1 17,-1-18,0 0,-17 1,-1-18,-17-1,0 1,0 17,-17-52,-1 17,18-18,-18 18,36 18,-18-18,18 18,17 0,0 17,1 0,-1 18,18 18,18 17,-1 36,18 17,1 18,-19 17,1 1,-36-1,-17 18,-18 1,-18-19,-17-17,-36-18,18-17,18-36,0-35,17 0,-17 0,35 0</inkml:trace>
  <inkml:trace contextRef="#ctx0" brushRef="#br0" timeOffset="267786.7921">18442 12224,'0'0,"0"0,0 0,0 0,0 0,0 0,0 0,0 0,0 0,0 0,53-18,35 0,0-17,-17 18,-1-1,-34 18,-19 0,-17-18</inkml:trace>
  <inkml:trace contextRef="#ctx0" brushRef="#br0" timeOffset="270908.3213">19783 11571,'0'0,"0"0,0 0,0 0,0 0,0 0,0 0,0 0,-18 53,1 18,-1 17,-17 18,17 17,-17-17,17-18,0 0,1-17,-1-18,0-18,18-17,-17-1,-1 1,0-18</inkml:trace>
  <inkml:trace contextRef="#ctx0" brushRef="#br0" timeOffset="271250.3445">19430 11836,'0'0,"0"0,0 0,0 0,0 0,0 0,0 0,0 0,0 0,0 0,53 53,17 0,19-1,-19 1,18 18,-17-18,-18 0,18 0,-36-18,0 0,1-17,-19 0,1-18,-1 0</inkml:trace>
  <inkml:trace contextRef="#ctx0" brushRef="#br0" timeOffset="271642.6859">18989 11395,'0'0,"0"0,0 0,0 0,0 0,0 0,0 0,0 0,0 0,0 0,53-18,0 18,52-18,-16 1,-1-18,0-1,0 1,1 17,-19-17,1 0,-18 17,-18 1,0 17</inkml:trace>
  <inkml:trace contextRef="#ctx0" brushRef="#br0" timeOffset="279328.4691">20701 11377,'0'0,"0"0,0 0,0 0,0 0,0 0,0 0,17 35,18 18,18 18,0-1,-17-17,17 0,0-17,-18-19,18 1,-18-36,0 1,1-1,-1-17,0-1,-17 1,0-18,-1 18,1-18,-18 18,0 17,17-17,-17 17,0 18,18 0,-18 18,18 35,-18 0,17 17,-17 36,18 0,-18-18,0 0,18 0,-18 1,0-19,0-17,0 0,0-18,-18-17,0 0,18-1,0-17</inkml:trace>
  <inkml:trace contextRef="#ctx0" brushRef="#br0" timeOffset="279747.6335">20595 10848,'0'0,"0"0,0 0,0 0,0 0,0 0,0 0,0 0,53-18,17 18,36-35,0 17,0-17,-18 0,0 0,1-1,-19 19,-17-19,-18 19,1 17,-19-18,1 18,-18-18</inkml:trace>
  <inkml:trace contextRef="#ctx0" brushRef="#br0" timeOffset="297059.8972">12389 14640,'0'0,"0"0,0 0,17 71,18 17,-17 0,17 0,1 18,-1-18,-17-17,-1-18,1-18,0 0,-18 1,17-19,-17 1,0-18</inkml:trace>
  <inkml:trace contextRef="#ctx0" brushRef="#br0" timeOffset="297444.9041">12230 15293,'0'0,"0"0,0 0,0 0,70 35,-17 0,18 1,-18-1,17-17,1 17,-18-17,0-18,0 0,0 0,-18-36,0 1,-17 0,17-36,-17 1,17-19,-17 19,0 70</inkml:trace>
  <inkml:trace contextRef="#ctx0" brushRef="#br0" timeOffset="321049.692">13359 15628,'0'0,"0"0,0 0,0 0,0 0,0 0,35 53,1 18,17-1,-18 1,18-18,-53-36,0-17,18 18</inkml:trace>
  <inkml:trace contextRef="#ctx0" brushRef="#br0" timeOffset="322729.6545">13730 15258,'0'0,"0"0,0 0,0 0,0 0,0 0,0 0,17-71,-17 18,0-17,-17 17,-1 0,-17 35,0 1,-18 34,17 18,1 36,17 0,18-19,0 1,53 0,-17-35,-1 0</inkml:trace>
  <inkml:trace contextRef="#ctx0" brushRef="#br0" timeOffset="323166.4914">14259 15328,'0'0,"0"0,0 0,0 0,18 53,-1 0,1 18,-18-36,18 0,-36 0,18-35,0 0,-18-17,18-1,-17-35,-1 0,18-35,18 18,-18-1,35 18,0 0,18 36,18-1,17 36,-17 34,-1 1,-34-17,17 17,-36-18,19 18,-19-18,1 0,-18-35</inkml:trace>
  <inkml:trace contextRef="#ctx0" brushRef="#br0" timeOffset="323831.6069">15230 14728,'0'0,"0"0,0 0,35 89,0 34,18 1,0-1,-35-52,17 17,-17-35,0 0,-18-18,0-17,0-18,-18-18,0 0,-17-17,0-18,-18 18,0 0,17-1,-17 36,18 0,18 36,-1 16,18 1,0 18,35-18,0 0,1 0,17-36,0 1,17-36,19-17,-19-18,1-35,-1 0,-17 0,-17-18,-19 53,1 0,-18 18,0 35,0 17,0 36,0 0,0 0,0 0,17 0,19-18,-1 0,-17-35,17 0,18-35,0-18,0-17,17-19,-17 19,0-1,-53 54</inkml:trace>
  <inkml:trace contextRef="#ctx0" brushRef="#br0" timeOffset="324238.5895">16395 14799,'0'0,"0"0,0 0,17 88,-17 0,18 1,-1 34,19 18,-19-17,1-1,-18-35,18-35,-18 18,0-54,-18 1,0-36,-17-34,17-37,-17 1,0-53,17-18,1 18,17 0,17 35,19 18,16 35,-16 35,17 36,-18 17,18 1,-35 34,-1-17,-17 0,0-18,-17 1,-1-36,18 0,-18 0,18-18</inkml:trace>
  <inkml:trace contextRef="#ctx0" brushRef="#br0" timeOffset="325747.0133">16995 15046,'0'0,"0"0,0 0,0 0,0 0,0 0,0 0,0 0,-18-35,-17-18,17 35,-17 1,17-1,-17 53,17 0,0 36,18-18,0 17,36 1,-1-36,0 1,18-1,18-35,-1-35,1-1,0-52,-18 0,-18 0,0 17,-17 18,-1 0,1 18,0 17,-1 18,19 18,-1 17,0 18,1 0,-19 0,19-18,-19 1,1-19,-1-34,1-1,0-17,-1-1,-17-16,18-1,-18 17,18 1,-1 17,1 1,17 17,18 17,0 19,0-1,0 0,0-17,-18-18,1 0,-1-35,0-1,0-17,-17-17,0-36,-1 0,-17-17,18 35,-18 35,0 0,18 17,-1 54,36 35,-17 35,34 18,-17 0,0 17,0-17,-35-35,17-18,-17 0,-18-36,17 1,-17-36,-17 1,-1-19,-17 1,-18 17,17-17,-17 35,18 0,0 35,0 36,35 17,0-17,17-18,19-1,-1-34,18 0,0-36,0-35,0 0,0-17,-1-1,-16 18,-1 0,-17 18,-1 17,19 1,-19 34,19 1,-1 0,-17-1,34 1,-16 0,-1-1,-17-17,35 0,-18 0,18-17,0 17,17-18,-17 0,18-17,-18 17,0 1,-18-1,0-17,-17 0,17-18,-35-53,-17-18,-19 1,1-1,0 19,0 34,-1 18,19 18,-1 35,18 17,0 54,18 17,17 18,18 0,0 0,0 0,-18-36,0-17,1-18,-1 18,-35-53</inkml:trace>
  <inkml:trace contextRef="#ctx0" brushRef="#br0" timeOffset="325919.8879">19783 14517,'0'0,"0"0,0 0,0 0,0 0,0 0,53-35,17-36,-34 53,-19 1,1-1</inkml:trace>
  <inkml:trace contextRef="#ctx0" brushRef="#br0" timeOffset="326372.9628">21106 13794,'0'0,"0"0,0 0,0 0,0 0,0 0,-53 35,-17 0,-1 36,18-1,18 1,17-1,1 1,34-18,19-18,-1-17,18-36,-18-35,18 0,-18-35,-17 0,0 0,-18 35,0-18,-18 36,-17 0,0 35,-1 17,-17 19,18-1,0 18,35-18,0-17,0-1,0 1,0-18</inkml:trace>
  <inkml:trace contextRef="#ctx0" brushRef="#br0" timeOffset="326626.7079">21406 13406,'0'0,"0"0,0 0,0 0,0 52,0 19,0 17,18 53,17 18,1 0,-1 0,0-18,1-18,-19-35,1-35,-18-17,0-1,0-18,0 1</inkml:trace>
  <inkml:trace contextRef="#ctx0" brushRef="#br0" timeOffset="326790.377">21159 14482,'0'0,"0"0,0 0,124-36,35 1,17-36,1-34,-1-1,-17 18,-141 88</inkml:trace>
  <inkml:trace contextRef="#ctx0" brushRef="#br0" timeOffset="327285.6884">18424 16281,'0'0,"0"0,0 0,0 0,0 0,0 0,0 0,35 70,36 18,-1 54,19 16,-1 19,-17-19,-19-34,-16-54,17 1,-18-36,18-35,-18 0,1-35,-1 0,0-18,-35 0,18 18,-18-18,0 70</inkml:trace>
  <inkml:trace contextRef="#ctx0" brushRef="#br0" timeOffset="327564.4744">18689 17022,'0'0,"0"0,0 0,0 0,0 0,0 0,53-71,17 0,1 1,17 17,0 0,18 53,-18 18,18 17,-17 0,-19 1,-17-1,-18 0,1-17,-1-18,-17-18,-18 18,17 0</inkml:trace>
  <inkml:trace contextRef="#ctx0" brushRef="#br0" timeOffset="327841.5252">19324 16492,'0'0,"0"0,0 0,0 0,0 0,0 0,0 0,18-53,-1 1,1 16,-18 1,-18 17,1-17,-19 35,19 0,-19 18,19-1,17-17,0 0,0 0</inkml:trace>
  <inkml:trace contextRef="#ctx0" brushRef="#br0" timeOffset="328545.9311">19871 16298,'0'0,"0"0,0 0,18 89,-1-1,1 0,0 0,-18-17,17-18,-17-18,0-17,0-18,0-18,0-17,0-18,0 0,0 0,18 0,0 18,-1 17,19 0,17 36,-1 0,1 17,0 0,-17-17,-1-1,0-17,-17-17,-18-1,18-17,-18-18,0 18,0-1,0 1,0 0,17 35,1 0,17 18,-17-1,35 18,0-17,0 0,0-1,-1-17,1-17,0-1,-35-17,0 0,-1-18,-34 17,17 1,-18 0,0 35,1 0,-1 17,0 19,18 17,36 35,17 0,0-17,17-19,18-16,18-54,0-17,-18 0,-88 35</inkml:trace>
  <inkml:trace contextRef="#ctx0" brushRef="#br0" timeOffset="328869.2756">22236 15117,'0'0,"0"0,0 0,0 0,0 0,0 0,17 70,1 18,0 0,17 54,0-54,1 18,-19-36,19 1,-1-18,18-18,-18-17,18-18,-18-18,1-17,-19-1,1 19,0-19</inkml:trace>
  <inkml:trace contextRef="#ctx0" brushRef="#br0" timeOffset="329087.9128">22236 15681,'0'0,"0"0,0 0,0 0,0 0,0 0,0 0,0 0,70-35,1-18,17 18,-17-18,-1 0,-17-18,-17 18,17-17,-36 17</inkml:trace>
  <inkml:trace contextRef="#ctx0" brushRef="#br0" timeOffset="329316.2342">22642 14623,'0'0,"0"0,0 0,0 0,0 0,35 70,-17 18,17 1,-17-19,-1 18,1-35,-18 0,-18-18,1-17</inkml:trace>
  <inkml:trace contextRef="#ctx0" brushRef="#br0" timeOffset="329559.62">21512 14923,'0'0,"0"0,0 0,0 0,0 0,0 52,0 19,18-18,17-18,1 0,-1-35,0 0,-35-17,0 17</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27:33.108"/>
    </inkml:context>
    <inkml:brush xml:id="br0">
      <inkml:brushProperty name="width" value="0.05292" units="cm"/>
      <inkml:brushProperty name="height" value="0.05292" units="cm"/>
      <inkml:brushProperty name="color" value="#7030A0"/>
    </inkml:brush>
  </inkml:definitions>
  <inkml:trace contextRef="#ctx0" brushRef="#br0">2135 3263,'0'0,"0"0,0 0,0 0,0 0,0 0,0 0,0 0,0 0,-35 18,0-18,-18 17,35-34,-17-1,17-17,36 0,-18-18,35 17,-17-16,17 34,0 18,1 0,17 35,-18 18,0 18,-17 17,0 0,-18-17,0 34,0-34,-18-18,0 0,18-18,-17-17,-1-18,0 17,18-17,-17-17,-1 17,18 0,0 0,0 0,18 17,-1 19,1-1,17 0,1 0,16 1,1-1,0-17,0-18,-17 0,17-18,-18 0,-35 36</inkml:trace>
  <inkml:trace contextRef="#ctx0" brushRef="#br0" timeOffset="298.8437">2488 2822,'0'0,"0"0,0 0,0 0,0 0,0 0,0 0,0 0,0 0,53 36,0-1,0 0,-18 36,1 17,-19 0,-17 18,0 17,-17 36,-19-18,36-123</inkml:trace>
  <inkml:trace contextRef="#ctx0" brushRef="#br0" timeOffset="14122.9827">4747 2769,'0'0,"0"0,0 0,0 0,-35 71,17 17,-35 53,0 0,0 18,0-18,1 0,-1-17,17-18,1-36,0 1,17-1,18-52</inkml:trace>
  <inkml:trace contextRef="#ctx0" brushRef="#br0" timeOffset="14440.9492">4465 3016,'0'0,"0"0,0 0,35 71,53 52,-17 1,35 17,-18 18,18-18,-35 0,17-35,-53-36,18-17,-35 0,17 0,-35-53</inkml:trace>
  <inkml:trace contextRef="#ctx0" brushRef="#br0" timeOffset="14736.5878">5559 2716,'0'0,"0"0,0 0,-18 89,18 34,-17 18,17 0,0 18,-18-18,36-17,-18-19,17-16,-17-36,36-1,-19-16,19-19,-1 1,-35-18</inkml:trace>
  <inkml:trace contextRef="#ctx0" brushRef="#br0" timeOffset="15050.2734">6053 2734,'0'0,"0"0,0 0,0 0,0 71,0 70,0-18,-18 18,18 0,0-17,0-36,0 0,0-17,18-18,0 0,-1-18,19-35,17-18,-18 1,18-1,-53 36</inkml:trace>
  <inkml:trace contextRef="#ctx0" brushRef="#br0" timeOffset="15324.3018">5859 3387,'0'0,"0"0,0 0,0 0,0 0,0 0,35-18,36-17,-1-1,1-16,0-1,-1 0,-17 0,0 0,-18 0,1 0</inkml:trace>
  <inkml:trace contextRef="#ctx0" brushRef="#br0" timeOffset="15606.2576">6759 2522,'0'0,"0"0,0 0,35 71,1 17,-1 36,18 34,-18 1,-17 0,-18 0,-18-18,18-35,-18-18,1-35,-18 0,-1-18,19 0,17-17</inkml:trace>
  <inkml:trace contextRef="#ctx0" brushRef="#br0" timeOffset="16211.4759">8118 2487,'0'0,"0"0,0 0,0 0,-53 71,0-1,0 1,0-1,0 1,18-18,17 0,1-18,34 0,1-17,-1-18,19 0,17-18,-18 1,0 17,1 0,-19 17,1 36,-18 0,-18 18,1-1,-19 1,19-18,-1 0,0 0,1-36,17 1,-18-1,18 1,18 0,-1-1,36 1,-17 17,17 1,-18 16,0 1,18-17,-18 17,1-18,17 18,-18-18,-35-35</inkml:trace>
  <inkml:trace contextRef="#ctx0" brushRef="#br0" timeOffset="16714.0085">9159 2699,'0'0,"0"0,0 0,0 0,0 0,18 70,-1 19,19-19,-1 1,-17-18,17-18,0-18,0-17,1-17,-1-36,0 0,1-18,17-34,-36 34,19 0,-19 1,1 35,-18 35,17 53,1 35,-18 53,0 18,-18 17,18 0,-17-17,17-18,-18-35,18-35,0-18,0-18,18-35,-1-18,-17 1,18-19,-18 54</inkml:trace>
  <inkml:trace contextRef="#ctx0" brushRef="#br0" timeOffset="17025.3723">10130 2417,'0'0,"0"0,0 0,0 0,0 0,17 105,-17 1,-17 35,17 0,0 1,0-19,0-35,0 0,17-35,1 0,0-17,17-19,0-17,0-35,-17 0,17 17,-35 18</inkml:trace>
  <inkml:trace contextRef="#ctx0" brushRef="#br0" timeOffset="17277.5763">10518 2293,'0'0,"0"0,0 0,0 0,0 0,18 71,-18 17,0 0,-18 18,18 17,0-17,0-18,0 1,0-19,0-17,0 0,18-18,-1-17,19-1,-1-17,0-17</inkml:trace>
  <inkml:trace contextRef="#ctx0" brushRef="#br0" timeOffset="17565.1842">10324 2910,'0'0,"0"0,0 0,0 0,0 0,0 0,0 0,53-17,17-18,-17 17,18-17,-18-1,0 1,-36 17,1 18,-18-17</inkml:trace>
  <inkml:trace contextRef="#ctx0" brushRef="#br0" timeOffset="17904.7674">11241 1799,'0'0,"0"0,0 0,0 0,53 71,-17 17,34 35,1 19,-18-1,-18 0,0-18,-17-52,0 17,-36-35,0 17,-17 1,0-18,-53 17,-1-17,19-17,70-19</inkml:trace>
  <inkml:trace contextRef="#ctx0" brushRef="#br0" timeOffset="19333.4688">13694 2716,'0'0,"0"0,0 0,0 0,0 0,0 0,0 0,-17-70,-1-18,-17 17,17 18,-17 0,-18 18,0 0,0 35,0 17,-17 36,17 18,17-18,19 17,-1-17,36 0,-1-18,1 1,17-19,1 1,-1-36,0 1,-17-19,17-17,-17 1,-1-1,1 17,0 1,-18 17,17 18,-17 18,0 17,18 18,-18 18,18-18,17 17,0-34,1 17,16-36,19 1,-18-18,0-35,0-18,0-18,-18-17,-17-18,-1 53,-17-17,0 34,-17 1,17 0,-18 35,0 0,18 17,0 1,0 17,18 18,0 0,-18 0,17 0,1 0,0 17,-1-17,1-17,17-1,1 0,-1-17,18-36,-18 18,18-35,-18 0,18-18,-17-18,-19-17,1 35,0-18,-1 36,-17 0,-17 35,-19 0,1 35,0 18,-1 0,1 0,17 17,36-17,0 0,35 0,17-17,36-19,18-17,-18-17,-18 17,-71 0</inkml:trace>
  <inkml:trace contextRef="#ctx0" brushRef="#br0" timeOffset="20194.4382">16006 2452,'0'0,"0"0,0 0,0 0,0 0,0 0,0 0,0 35,-17 18,17 0,0 17,17 1,1-18,17 0,18-18,0-17,0-18,0-18,0-17,0-18,0-35,0 0,-36 17,1 18,0 18,-1 17,-17 1,18 52,0 0,-18 36,17-1,1 18,0-17,-1 0,1-19,-18-16,18-36,-1-18,1-17,-1 0,-17-36,18-17,0 17,-18 1,17 17,-17 17,18 19,0 17,-1 35,1 18,-18 0,18 17,-1-17,1 0,-18 0,18-17,-18-19,0 1,0-1,0-34,0-18,0-18,17-53,1-18,17 1,18-1,18 54,-18 17,17 35,1 18,-1 53,-17 18,0-1,0 18,-17 18,-19-35,1-18,0 0,-1-36,1 19,-18-36</inkml:trace>
  <inkml:trace contextRef="#ctx0" brushRef="#br0" timeOffset="21264.7558">18177 2064,'0'0,"0"0,0 0,0 0,0 0,-53 88,0 0,0 0,0 1,18-1,0 0,17 0,18-35,18 0,17-35,35-1,-17-34,18-1,0-35,-1-18,-17-17,18-18,-36 54,0-1,-17 0,0 35,-1 0,-17 36,-17 17,-1 18,-17 0,-1 35,1-17,0-18,17 17,0-17,18 0,18-17,17-19,1-17,-1-17,0-1,1-35,-1-18,-17-34,-1 16,-17 19,0 17,0 0,-17 0,17 35,17-17,-17 35,18-17,17 17,0 0,18 17,18 18,-18 18,17 0,-17 0,-17 0,-1-18,0 18,-17-35,-18 17,18-17,-18-18,0 0,-18-18,18 1,0-19,0-17,0-17,18 35,-1-18,1 17,0 19,17 34,18 1,-18 17,18 1,0 16,-18-16,1 17,-19-18,1 0,-1-17,1-1,-18-17,0-17,0-18,0-18,18-53,-1-18,19 1,-19 35,19 17,-1 18,0 0,-35 53</inkml:trace>
  <inkml:trace contextRef="#ctx0" brushRef="#br0" timeOffset="22397.3049">19906 2364,'0'0,"0"0,0 0,0 0,0 0,0 0,0 0,0 0,18-71,0 1,-1-1,-17 18,0 35,-17 1,-1 34,0 19,-17 34,17 18,1 1,17-36,17 17,19-17,-1-35,36-1,-1-17,1-35,17-18,-17-35,17-18,-35-17,17-19,-34 37,-1 52,-17 0,-18 18,0 35,-18 35,0 35,1 19,-1 16,0 1,36 0,0-18,17 0,18-35,0 0,17-35,1-36,0 1,-1-36,18-18,-35 1,0-19,-17 37,-19-1,1 0,-18 35,-35 0,-1 36,-17 17,0 18,1 18,34-18,-17 17,17-17,18-18,0 1,18-19,17-17,0-17,18-19,0-16,0-1,-18 0,1 0,-1 18,0 17,-17 18,-1 18,1 17,0 0,17 18,-17-18,17 18,0-18,1-17,17 0,-1-18,1-18,0-17,-17-18,17-35,-18-36,-17 1,-1-1,1 1,-18 52,0 18,0 0,0 36,0 34,0 19,0 52,17 0,-17 36,36-1,-19-17,19 0,-1-36,0-17,-17 0,17-18,-35-35</inkml:trace>
  <inkml:trace contextRef="#ctx0" brushRef="#br0" timeOffset="22623.6668">21565 2187,'0'0,"0"0,0 0,0 0,0 0,71-17,35-1,-18-17,18-18,-18 17,0 1,1-18,-19 18</inkml:trace>
  <inkml:trace contextRef="#ctx0" brushRef="#br0" timeOffset="23390.8988">22518 2205,'0'0,"0"0,0 0,0 0,0 0,0 0,0 0,18-35,0-1,-18 19,0-1,0 0,-18 36,0 0,1-1,-1 19,18 17,0-18,35 18,18 0,18-18,35 0,0-17,-1-18,19-18,-18-17,-18-18,0-18,-17 1,-36-1,-17 18,-36 0,-17 18,0 18,-36 34,0 1,-17 35,0 0,35-18,0 18,18-18,17 0,18 1,0-19,35-17,1 0,-1-35,18 0,0-36,0-17,0-18,-36-17,19 17,-19 0,-17 36,18-1,-18 36,0 17,18 36,-18 35,17 35,19 18,-1-1,0 19,18-18,18 0,-1-18,1-18,-71-52</inkml:trace>
  <inkml:trace contextRef="#ctx0" brushRef="#br0" timeOffset="23657.7945">24724 1517,'0'0,"0"0,0 0,0 71,0 17,0 18,18 17,-18-17,17-18,1 0,0-17,-1-18,1-18,-18-17,0-18</inkml:trace>
  <inkml:trace contextRef="#ctx0" brushRef="#br0" timeOffset="24453.5978">24283 2028,'0'0,"0"0,0 0,0 0,0 0,88 18,0-18,1 0,34-35,1-18,-1-18,-17 1,-18-36,-35 53,0 0,-17 0,-1 36,-17 17,-1 35,1 35,-18 1,0 35,0 0,0-1,0-16,0-19,0-17,17 0,-17-35,18-1,0-34,-1-19,19-16,-1-1,18 0,-18 17,1 19,16-1,-16 36,-1 17,-17 0,17 18,18 0,-18 18,18-18,0-18,18 0,-18-17,17-1,-17-17,-18-35,1 0,-1-18,-17-18,-18 19,-18-1,-17 0,-1 35,-16 0,-1 36,0 0,0 17,0 0,35 18,0 0,1-18,34 18,1-17,17-19,18 1,-17-36,17 1,0-19,-1 19,-52 17</inkml:trace>
  <inkml:trace contextRef="#ctx0" brushRef="#br0" timeOffset="24893.6454">26418 1764,'0'0,"0"0,0 0,0 0,18 35,-18 36,0-18,18-18,-18 0,17 0,-17 1,18-19,-18 1,0-18,18 0,-1-18,1 1,-1-36,36 0,0-53,0 36,0-1,0 18,18 0,-18 36,35 34,18 36,-36 18,1 34,-18 19,-35 17,-1 0,-17-17,-17-1,-19-17,-17-18,18 0,35-88</inkml:trace>
  <inkml:trace contextRef="#ctx0" brushRef="#br0" timeOffset="25810.0323">9318 5292,'0'0,"0"0,0 0,0 0,0 0,0 0,0 0,-71 0,1 17,-36 54,18 17,17 0,0 18,36-18,0 18,35 0,17-18,19 0,17-35,17 0,1-35,17-1,0-34,-17-1,0 1,-54 17</inkml:trace>
  <inkml:trace contextRef="#ctx0" brushRef="#br0" timeOffset="26054.0661">9759 5345,'0'0,"0"0,0 0,0 0,0 0,0 88,-18 18,-17 35,17-18,1 1,-1-1,1-35,-1 1,18-37,0 1,0 0,-18-17,18-19</inkml:trace>
  <inkml:trace contextRef="#ctx0" brushRef="#br0" timeOffset="26314.0384">9459 5539,'0'0,"0"0,0 0,0 0,35 70,18 1,0 17,18 0,-18 0,0-17,0-1,0 1,0-36,-18 1,0-19,0-17</inkml:trace>
  <inkml:trace contextRef="#ctx0" brushRef="#br0" timeOffset="26798.5508">10218 5468,'0'0,"0"0,0 0,0 0,18 71,-1-1,18-17,1 18,17-36,-18 0,18 0,-18-35,18-17,0-1,-18-35,18-17,-17-18,17-1,-18 1,-17 35,-1 0,1 0,-18 36,18 17,-18 35,0 36,0 34,-18 1,18 18,0-1,0 1,0-18,0-18,18-18,-1-17,1-18,17-17,-17-18,17 18,-35-18</inkml:trace>
  <inkml:trace contextRef="#ctx0" brushRef="#br0" timeOffset="27090.3476">11559 4586,'0'0,"0"0,0 0,0 0,0 88,0 71,0 17,0 1,-18 17,18-35,0-1,0-17,0-35,18-17,0-37,-1 1,19-17,-1-19,0 1,-35-18</inkml:trace>
  <inkml:trace contextRef="#ctx0" brushRef="#br0" timeOffset="27390.3178">12194 4763,'0'0,"0"0,0 0,0 0,0 70,0 36,0 35,0 0,0 0,0 0,18-52,-18-1,18-18,-1 1,1-18,0 0,17-36,18 1,-18-18,18-18,-18 18,-35 0</inkml:trace>
  <inkml:trace contextRef="#ctx0" brushRef="#br0" timeOffset="27638.339">12000 5398,'0'0,"0"0,0 0,0 0,53-18,18-17,17-1,0 1,1-18,-1 0,-18 0,1 18,0 0,-36-1</inkml:trace>
  <inkml:trace contextRef="#ctx0" brushRef="#br0" timeOffset="27903.1384">13289 5450,'0'0,"0"0,0 0,0 0,0 106,-18-18,18 54,-18-37,1-16,-1-19,18 1,-18-18,18-18</inkml:trace>
  <inkml:trace contextRef="#ctx0" brushRef="#br0" timeOffset="28226.5455">13924 4692,'0'0,"0"0,0 0,0 0,0 88,0 36,0-1,0 18,-18 0,18-35,18-18,-18 1,0-19,18-17,-1 0,1-18,17-17,-17-18,17 17,-35-17</inkml:trace>
  <inkml:trace contextRef="#ctx0" brushRef="#br0" timeOffset="28482.4769">13624 5433,'0'0,"0"0,0 0,0 0,0 0,0 0,70-18,1-35,17 18,1-18,-1 0,0 18,0 17,-17 1,-18-19,0 19</inkml:trace>
  <inkml:trace contextRef="#ctx0" brushRef="#br0" timeOffset="28785.7126">14930 4710,'0'0,"0"0,0 0,0 0,0 0,17 105,1 1,0 0,-18 0,17-18,-17 0,18 1,-18-37,0 1,-18-17,18-19,0 1,-17 0</inkml:trace>
  <inkml:trace contextRef="#ctx0" brushRef="#br0" timeOffset="29049.5623">14436 5274,'0'0,"0"0,0 0,0 0,70 0,18-18,1 18,-1-17,18-1,-36 0,19-17,-19 18,1-19,-1 1,1 0,-18-1,-53 36</inkml:trace>
  <inkml:trace contextRef="#ctx0" brushRef="#br0" timeOffset="29296.3671">15795 4780,'0'0,"0"0,0 0,0 0,17 71,18-1,-17 18,-18-17,18 0,-1-1,-17-17,0-18,18 1,-18-19,0 1</inkml:trace>
  <inkml:trace contextRef="#ctx0" brushRef="#br0" timeOffset="29931.3215">15247 4851,'0'0,"0"0,0 0,0 0,0 0,0 0,53-53,0-18,0 36,0-18,0 18,0 17,0 0,0 18,0-17,0 17,0 0,17-18,-17 18,0-17,0-1,-17 0,-19 1,1-19,-18 1,-18 0,1 0,-1 17,0-17,18 17,-17 0,17 1,0-1,0 18,35 0,0 0,0 35,18 1,18-1,17 53,0 18,1 17,-19 1,-17-1,-17 1,-19-1,-17 18,0-35,-17 0,-1-35,0-1,1-35,-1 1,18-1,0-35</inkml:trace>
  <inkml:trace contextRef="#ctx0" brushRef="#br0" timeOffset="30218.0915">17489 4586,'0'0,"0"0,0 0,0 0,0 0,0 0,53 0,17-18,-17 18,-18-17,1 17,-1-18,-17 18,-18 0,0-17,0 17</inkml:trace>
  <inkml:trace contextRef="#ctx0" brushRef="#br0" timeOffset="30481.8534">17524 5009,'0'0,"0"0,0 0,0 0,0 0,0 0,0 0,53 0,0 0,17-17,1 17,0-18,-1 1,-17-1,-35 18,-18-18,17 18</inkml:trace>
  <inkml:trace contextRef="#ctx0" brushRef="#br0" timeOffset="30982.4729">18495 4374,'0'0,"0"0,0 0,0 0,0 0,0 0,0 0,0 0,-18 53,18 18,-18-1,1 19,17-1,0-18,0 1,17-18,1 0,17 0,18-18,0-17,0-18,0 0,0-18,0-17,0-18,0-35,0-1,-18-16,-17 34,-18-17,0 35,-18-18,-35 18,-18 1,-17 16,0 1,-18 17,18 1,17-1,54 18</inkml:trace>
  <inkml:trace contextRef="#ctx0" brushRef="#br0" timeOffset="47757.6897">6918 8008,'0'0,"0"0,0 0,0 0,0 0,0 0,-53 35,-18 1,18 17,18 17,0 1,-1-1,19 1,17-1,0 1,17-18,1-18,-18 0,18-17,-1 0,-17-18,18-18,-18 0,0-17,0 17,0-34,-18 16,18-17,0 0,0 0,0 1,0-1,18 17,0 1,-1 0,19 17,-1 18,0 0,1 18,-1 17,0-17,-17-1,-1 1,1 0,0-18,-1 17,-17-17,0 0,18-17,-18-19,0 1,0-18,0-17,0-1,0 18,0 53</inkml:trace>
  <inkml:trace contextRef="#ctx0" brushRef="#br0" timeOffset="48028.205">7271 7585,'0'0,"0"0,0 0,0 0,0 0,0 0,0 0,0 0,0 0,35 70,0 18,1 54,-1-1,0 17,-17 1,-18-18,-18 0,1-17,-19-18,1-18,35-70</inkml:trace>
  <inkml:trace contextRef="#ctx0" brushRef="#br0" timeOffset="48382.7264">6000 8026,'0'0,"0"0,0 0,-17 70,34 54,-17 34,35 19,1-18,17-1,17-17,1-17,17-36,0-17,36-36,-18 0,0-52,0-1,-18 18,-71 0</inkml:trace>
  <inkml:trace contextRef="#ctx0" brushRef="#br0" timeOffset="51041.0307">9671 8026,'0'0,"0"0,0 0,0 70,17 1,-17 17,0 53,18 0,-18-17,18-1,-1-35,1-35,-18 0,18-35,-18-1,0-34,0-1</inkml:trace>
  <inkml:trace contextRef="#ctx0" brushRef="#br0" timeOffset="51560.2036">9441 8273,'0'0,"0"0,0 0,0 0,0 0,0 0,0 0,0 0,36-53,-1 0,18-18,0 18,17 0,-17 18,0 0,0 17,0 36,-17-18,16 35,-34 0,17 18,-35 0,0 0,-17 0,-19 0,1 0,-18 0,18-18,0 0,17-17,0 0,1-1,17-17,35 18,0 0,18-1,0 19,18-1,17 35,0 1,18-1,-18 1,-17-18,-71-53</inkml:trace>
  <inkml:trace contextRef="#ctx0" brushRef="#br0" timeOffset="51866.6697">10994 8255,'0'0,"0"0,0 0,0 0,0 0,-17 88,-1 0,-17 54,17-1,1-18,-1-35,0 0,1-17,-1 0,0-36,1-17</inkml:trace>
  <inkml:trace contextRef="#ctx0" brushRef="#br0" timeOffset="52179.1805">10553 8343,'0'0,"0"0,0 0,0 0,0 0,0 0,53 71,0 17,18 0,-18-17,17 17,-17-18,0-17,-18 0,1-17,-1-1,-17-35,17 0,0-18</inkml:trace>
  <inkml:trace contextRef="#ctx0" brushRef="#br0" timeOffset="52660.8504">11312 8237,'0'0,"0"0,0 0,0 0,0 0,18 71,-1-1,19 1,-1-18,18-18,-18-17,18 0,-18-36,18 0,-17-17,-1 0,0-18,1-18,-19 18,1 18,-1 0,1-1,-18 19,0 17,18 0,-18 53,0 0,17 52,-17 19,18 17,0-17,-1-1,1-17,0-18,-1-35,1 0,0 0,-1-18,1-17,-18-1</inkml:trace>
  <inkml:trace contextRef="#ctx0" brushRef="#br0" timeOffset="53002.0261">12353 7620,'0'0,"0"0,0 0,0 0,0 0,0 53,0 35,0 18,0 53,18-18,-18 0,18-35,-18-18,17-17,1-1,-1-17,19 0,-1-18,0-17,1-18,-1-18,0 1,1-1,-36 18</inkml:trace>
  <inkml:trace contextRef="#ctx0" brushRef="#br0" timeOffset="53346.9097">12953 7391,'0'0,"0"0,0 0,0 0,0 0,0 0,0 70,0 54,0 34,18 1,-18-18,0 0,0-35,0-35,0 17,0-17,18-18,-1-18,1 0,0-17,-1-18,18-18,-17 0,0-34,-1-1,-17 0,18 0,-18 53</inkml:trace>
  <inkml:trace contextRef="#ctx0" brushRef="#br0" timeOffset="53589.3415">12759 8043,'0'0,"0"0,0 0,0 0,0 0,0 0,53-35,18 0,17 0,-17-1,17 1,-18 0,1-1,-36 19,1 17,-1-18,-18 18,1 0,-18 18</inkml:trace>
  <inkml:trace contextRef="#ctx0" brushRef="#br0" timeOffset="53886.2657">13818 8026,'0'0,"0"0,0 0,0 0,0 0,0 0,-18 70,18 1,-17 35,17-18,-18 18,18-36,0 1,0-36,0-17,0-1,0-52,18 17</inkml:trace>
  <inkml:trace contextRef="#ctx0" brushRef="#br0" timeOffset="54209.5298">14471 7320,'0'0,"0"0,0 0,0 71,0 17,18 35,-18 1,0-1,17-17,-17-18,18-17,-18 17,18-35,-18 18,17-36,1 18,-1-36,19-17,-19 0,19 0,-36 0</inkml:trace>
  <inkml:trace contextRef="#ctx0" brushRef="#br0" timeOffset="54597.7036">14824 7303,'0'0,"0"0,0 0,0 0,0 0,18 70,-1 36,1-18,-1 18,1 0,0-18,-1-17,1 17,0-35,-18 17,17-17,1-18,0 1,-1-19,19 1,-1 0,18-36,0-17,-18 17,18-17,-18-1,-35 54</inkml:trace>
  <inkml:trace contextRef="#ctx0" brushRef="#br0" timeOffset="54927.0959">14365 7920,'0'0,"0"0,0 0,0 0,0 0,0 0,0 0,0 0,0 0,53-18,-18-17,36 0,-18-1,-36 36,1-17,-18 17</inkml:trace>
  <inkml:trace contextRef="#ctx0" brushRef="#br0" timeOffset="55335.7113">14700 8008,'0'0,"0"0,0 0,0 0,0 0,0 0,0 0,0 0,71-35,0-18,-1 18,1-18,-1 17,1 1,-1 0,1 0,-18-1,0 19,0-19</inkml:trace>
  <inkml:trace contextRef="#ctx0" brushRef="#br0" timeOffset="55628.1331">15865 7355,'0'0,"0"0,0 0,0 0,0 0,0 0,18 71,-1 0,-17 17,18 0,0-18,-1 1,-17 0,18-36,-18 0,18 0,-18 1</inkml:trace>
  <inkml:trace contextRef="#ctx0" brushRef="#br0" timeOffset="55971.9971">15477 7408,'0'0,"0"0,0 0,0 0,0 0,0 0,53-17,17 17,-17 0,18-18,-18 18,0 0,0 0,-18 0,0-18,18 18,-17-35,-1 0,-17-18,-18 35,0 18,17-17</inkml:trace>
  <inkml:trace contextRef="#ctx0" brushRef="#br0" timeOffset="56280.3415">16095 6668,'0'0,"0"0,0 0,0 0,70 17,18 18,-17 1,17 17,18 52,0 19,-18-1,0 19,-35-1,0 0,-35-18,0 1,-54-1,1-35,-18 1,18-54,-18 0,18-17,-1-36,1 0,0 1,35 34</inkml:trace>
  <inkml:trace contextRef="#ctx0" brushRef="#br0" timeOffset="56687.5022">17153 7250,'0'0,"0"0,0 0,0 0,0 0,0 0,0 0,0 0,0 0,0 0,0 0,36-18,17 18,-18-18,0 18,0-17,1 17,-1-18,-35 18,0 0,0 0,0 0</inkml:trace>
  <inkml:trace contextRef="#ctx0" brushRef="#br0" timeOffset="57042.7484">17418 7620,'0'0,"0"0,0 0,0 0,0 0,0 0,0 0,35-18,18 1,0-1,18 0,-18 1,-18-1,0 1,1 17,-19 0,1-18,-18 18,0 0,0 0,0-18</inkml:trace>
  <inkml:trace contextRef="#ctx0" brushRef="#br0" timeOffset="60685.603">26948 3016,'0'0,"0"0,0 0,0 0,0 0,0 0,0 0,0 0,0 0,-36 0,-34 18,17 17,-18 0,18 18,18 0,-18 18,35-1,-17-17,35 0,0 0,18 0,17 0,0-18,18-17,18 0,0-1,-1-17,1 0,-1 0,1 0,-71 0</inkml:trace>
  <inkml:trace contextRef="#ctx0" brushRef="#br0" timeOffset="60982.8627">27495 3193,'0'0,"0"0,0 0,0 0,0 0,-18 70,1 18,-1-17,0 17,1 0,-1 1,0-19,1 1,-1-36,0 0,1-17,-1-1</inkml:trace>
  <inkml:trace contextRef="#ctx0" brushRef="#br0" timeOffset="61246.0029">27089 3263,'0'0,"0"0,0 0,0 0,0 0,0 0,35 35,18 18,18 18,-18-18,0 0,0 0,0 0,-18-18,0-17,18 17,-18-35</inkml:trace>
  <inkml:trace contextRef="#ctx0" brushRef="#br0" timeOffset="61754.4494">27760 3034,'0'0,"0"0,0 0,0 0,0 53,0 17,0 1,17-1,1-17,-18 0,17-17,1-1,0-17,17-1,0-17,1-17,-1 17,-17-36,17 1,-17-18,-1 0,1 0,-1 18,1 0,-18 17,18 18,-18 18,17 17,-17 35,0 19,0 34,0-17,0 17,0-52,0 0,0-19,0-16,18-19,-18 1,18-53,-1-1,19 1,-19-18,-17 71</inkml:trace>
  <inkml:trace contextRef="#ctx0" brushRef="#br0" timeOffset="61979.848">28360 3069,'0'0,"0"0,0 0,0 0,0 0,0 0,0 0,0 0,35-17,0-19,18 19,-18-19,1 19,-1-1,-35 18,0 0,18 0</inkml:trace>
  <inkml:trace contextRef="#ctx0" brushRef="#br0" timeOffset="62241.6302">28448 3422,'0'0,"0"0,0 0,0 0,0 0,0 0,0 0,0 0,35 0,0-18,18 18,-17-17,17-1,-18 0,-35 18,0-17,17 17</inkml:trace>
  <inkml:trace contextRef="#ctx0" brushRef="#br0" timeOffset="62915.9358">29048 2787,'0'0,"0"0,0 0,0 0,0 0,17 88,1 0,0-17,-18 17,17-17,-17-36,0 18,18-18,-18-17,0-1,-18 1,18-18,-17-18,-1 1,0-36,18 0,-17-18,17 1,17-18,-17 17,0 1,18-1,0 18,17 18,0-1,1 19,-1 17,0 0,0 35,-17 0,17 1,-17-1,-18 18,0-18,-18 0,1 1,-1-19,-17 19,17-19,1 1,-1 0,0-18,1 17,-1 1,18 17,0-17,18 17,-1-17,1 17,0-17,17-1,0-17,0 0,1 0,-36 0</inkml:trace>
  <inkml:trace contextRef="#ctx0" brushRef="#br0" timeOffset="63229.8514">29824 2787,'0'0,"0"0,0 0,0 0,-17 53,-1 17,0 19,1-19,-1 1,-17-1,17 1,0-18,1-18,-1 0,18-17,-17 0,17-18,-18 17</inkml:trace>
  <inkml:trace contextRef="#ctx0" brushRef="#br0" timeOffset="63521.7638">29560 2875,'0'0,"0"0,0 0,0 0,0 0,0 0,35 71,0 17,0-18,1 1,-1-18,0 0,1 0,-19-36,19 1,-1-18,0 0,0-18</inkml:trace>
  <inkml:trace contextRef="#ctx0" brushRef="#br0" timeOffset="64000.6482">30001 2928,'0'0,"0"0,0 0,0 0,0 0,0 0,0 0,17 35,1 1,17-1,-17 0,17-17,-17 17,17-35,1 0,-19 0,18-18,-17 1,17-18,-17-1,0 1,-1 0,-17-1,18 19,-18-1,18 1,-18 34,0 18,0 1,0 17,0 17,-18 1,18 17,0-18,0 1,0-18,18 0,-18-18,0-17,17-1</inkml:trace>
  <inkml:trace contextRef="#ctx0" brushRef="#br0" timeOffset="64449.875">30760 2946,'0'0,"0"0,0 0,0 0,0 0,0 0,0 0,0 0,0 0,0 0,0 0,0 0,0 0,53-18,-18 0,0 1,0-1,-17 1,17 17,-17-18,-18 18,0 0,0 0</inkml:trace>
  <inkml:trace contextRef="#ctx0" brushRef="#br0" timeOffset="64784.1443">31536 2558,'0'0,"0"0,0 0,0 0,-18 88,1 0,-19 0,19 0,-18 1,-1-1,19-18,-19-17,19-17,-19-1,19 0,-19-35,19 0,-19-18</inkml:trace>
  <inkml:trace contextRef="#ctx0" brushRef="#br0" timeOffset="65060.8864">31201 2699,'0'0,"0"0,0 0,0 0,0 0,0 0,35 53,0 17,18 1,18-1,-18-17,17 0,-17 0,-17-18,17 1,-36-19,19 1,-19-18,1 0</inkml:trace>
  <inkml:trace contextRef="#ctx0" brushRef="#br0" timeOffset="65395.2088">31095 2364,'0'0,"0"0,0 0,0 0,0 0,0 0,0 0,70 0,1-18,0 18,-18-18,17 1,-17-1,0 0,-18 18,-17 0,-18-17,18 17</inkml:trace>
  <inkml:trace contextRef="#ctx0" brushRef="#br0" timeOffset="65974.2097">32066 2487,'0'0,"0"0,0 0,0 0,0 0,0 0,0 53,17 0,-17-18,18 18,-1-18,1-17,0 17,-1-17,19-18,-19 0,19 0,-19-18,19 1,-19-19,19 19,-19-19,-17 19,18-18,-1 17,-17 0,18 1,-18 17,0 17,0 19,-18 34,18-35,0 107,-17 34,-1-17,1-18,17 0,-18-71,18 1,0 0,0-36,0 0,0-35,0 18,0-18</inkml:trace>
  <inkml:trace contextRef="#ctx0" brushRef="#br0" timeOffset="66320.4801">32030 2205,'0'0,"0"0,0 0,0 0,0 0,0 0,0 0,0 0,36 0,34-18,1 1,-1-19,19 19,-19-19,1 19,-18-19,0 19,0-1</inkml:trace>
  <inkml:trace contextRef="#ctx0" brushRef="#br0" timeOffset="67707.2674">27054 4868,'0'0,"0"0,0 0,0 0,0 0,0 0,0 0,0 0,0 0,0 0,0 0,0 0,0 0,0 0,0 0,0 0,0 0,0 0,0 0,-18 36,18 17,0 17,0 1,0-18,0 17,18-17,-18 18,17-18,-17-1,18 1,0 0,-18-17,17-19</inkml:trace>
  <inkml:trace contextRef="#ctx0" brushRef="#br0" timeOffset="68022.0932">26648 5062,'0'0,"0"0,0 0,0 0,0 0,0 0,0 0,88-70,-17 17,17-18,18 18,-36 1,19 16,-37 1,1 17,-17 18,-1 36,-17-19</inkml:trace>
  <inkml:trace contextRef="#ctx0" brushRef="#br0" timeOffset="68595.1775">26824 5891,'0'0,"0"0,0 0,0 0,0 0,0 0,0 0,0 0,35-17,18-1,18-17,0 0,-1-1,1 1,-54 17,54-52,17 17,-17-18,-1 18,19 1,-19-19,-17 18,0 0,-18-17,1 17,-19 17,1-17,-18 1,-18-19,1 18,-19 18,1-18,0 18,0 17,-1 18,1 0,0 35,17 1,0 34,1 1,17 34,17 1,1 18,17-1,1-17,-1 0,0-36,1 1,-19-18,18 0,-17-18,17 0,-35-35</inkml:trace>
  <inkml:trace contextRef="#ctx0" brushRef="#br0" timeOffset="68871.4037">27530 5574,'0'0,"0"0,0 0,0 0,0 0,0 0,71-35,17 17,0-17,0-1,1 1,-1 0,0-18,0 18,1-18,-19 17,18-16,-17 34,-53 0</inkml:trace>
  <inkml:trace contextRef="#ctx0" brushRef="#br0" timeOffset="69179.1213">29030 4639,'0'0,"0"0,0 0,0 0,0 0,-53 53,0 35,0 36,0-1,36-17,-1 17,18-52,18 0,17-1,0-17,18-18,0-17,0-18,18-18,-1 1,-17-1,-53 18</inkml:trace>
  <inkml:trace contextRef="#ctx0" brushRef="#br0" timeOffset="69429.8974">29665 4992,'0'0,"0"0,0 0,0 0,0 0,0 0,0 70,0 1,-17-1,-1 1,1 0,-1 17,0-35,-17 17,35-34,-18-19,1 1,17-1,-18-17</inkml:trace>
  <inkml:trace contextRef="#ctx0" brushRef="#br0" timeOffset="69713.6854">29401 4957,'0'0,"0"0,0 0,0 0,0 0,0 0,35 52,18 19,0-18,0 17,-18-17,18 18,0-36,-18 1,-17-1,17-18,-17 1,17 0,-17-18</inkml:trace>
  <inkml:trace contextRef="#ctx0" brushRef="#br0" timeOffset="70205.5615">30018 5080,'0'0,"0"0,0 0,0 0,0 0,0 0,36 35,-1 1,0-19,1 1,17-18,-1 0,-16-18,17-17,-18 0,0-1,-17 1,0-18,-1 0,1 36,-18-19,18 19,-18 17,0 17,0 19,0 34,0 18,17 18,-17 18,18-1,-1-17,-17-18,18-17,0-18,-1-18,1 0,0-17,-1-18,-17 17,0-17</inkml:trace>
  <inkml:trace contextRef="#ctx0" brushRef="#br0" timeOffset="70490.4628">30865 4957,'0'0,"0"0,0 0,0 0,0 0,0 0,0 0,53 0,-17-36,17 19,-18-1,0 0,1 1,-1-1,-35 18,0 0,17 0,-17 0</inkml:trace>
  <inkml:trace contextRef="#ctx0" brushRef="#br0" timeOffset="70761.4014">31024 5309,'0'0,"0"0,0 0,0 0,0 0,0 0,0 0,0 0,0 0,53-35,-17 0,16-1,-16 1,-1 0,-17 0,-1 35,-17 0,0-18</inkml:trace>
  <inkml:trace contextRef="#ctx0" brushRef="#br0" timeOffset="71172.2256">31677 4568,'0'0,"0"0,0 0,0 0,0 0,0 0,-17 71,-1 0,0 17,1 0,17-17,0-1,17 1,19-18,-1-18,0 0,1-17,16-18,1 0,-17-18,17-35,-36 0,19-35,-19-18,-17 0,-17 1,-19-1,1 18,-36 35,1 17,-36 36,0 18,0 17,36 1,52-36</inkml:trace>
  <inkml:trace contextRef="#ctx0" brushRef="#br0" timeOffset="72001.3452">26701 7003,'0'0,"0"0,0 0,0 88,17 18,1-18,0 0,-1 0,1 0,-18-35,18-17,-18-19,0 1,0-18,-18-18,18-17,-18 0,1-36,-1-35,18-17,0-18,0 17,35 1,1 35,-1 17,0 18,18 18,-18 35,1 0,17 35,-36 0,1 18,0 18,-36-18,18 17,-35 1,17-18,-17-18,-1 0,19 1,-1-19,18 1,-18 0,36-1,0 1,17 17,18 0,0 18,0 0,17 0,-17-18,-53-17</inkml:trace>
  <inkml:trace contextRef="#ctx0" brushRef="#br0" timeOffset="72532.5686">27777 7020,'0'0,"0"0,0 0,-17 53,17 18,-18 17,0-17,18 17,-17-35,-1 17,18-52,-18 17,1-35,-1 0,0-18,1 1,-1-18,0-18,1-18,-1 1,0 17,1 0,17 17,0 1,0 17,0 1,17 17,-17 0,36 35,-19 0,36 1,-17 17,17-18,-18 18,18-18,0-17,-18-1,18 1,-18-18,18 0,-53 0</inkml:trace>
  <inkml:trace contextRef="#ctx0" brushRef="#br0" timeOffset="72957.4008">28183 6897,'0'0,"0"0,0 0,0 0,18 53,17 0,-17 0,35-18,-18-18,0 1,18-36,-18 1,18-1,-17-17,-1 0,0-1,-17 1,0 17,-18 1,17-1,1 36,-18-1,0 36,17 18,1 35,0 0,-1-18,1-18,0 1,-1-18,19 0,-19-18,1-35,17 0,-17 0,-18 0</inkml:trace>
  <inkml:trace contextRef="#ctx0" brushRef="#br0" timeOffset="73186.339">29312 6950,'0'0,"0"0,0 0,0 0,71-36,-18 1,18 0,-54 35,36-35,-35 35,-18-18</inkml:trace>
  <inkml:trace contextRef="#ctx0" brushRef="#br0" timeOffset="73442.9438">29507 7091,'0'0,"0"0,0 0,0 0,0 0,0 0,0 0,0 0,53 0,0 0,-1-18,-16 1,-19 17,1 0,-18 0,18-18</inkml:trace>
  <inkml:trace contextRef="#ctx0" brushRef="#br0" timeOffset="73718.7328">30460 6597,'0'0,"0"0,0 0,0 0,-18 71,-17-19,-1 37,1-1,0 0,-1 0,1 0,18-35,-1 0,0-35,18-36,-17 18</inkml:trace>
  <inkml:trace contextRef="#ctx0" brushRef="#br0" timeOffset="73983.0171">30107 6615,'0'0,"0"0,0 0,0 0,0 0,53 70,0 1,-1-1,19 1,0-1,-1 1,-17-18,0 0,-18-18,1-17,-19-1,19-17</inkml:trace>
  <inkml:trace contextRef="#ctx0" brushRef="#br0" timeOffset="74266.6588">30107 6315,'0'0,"0"0,0 0,0 0,0 0,0 0,53 0,35-18,-18-17,19 17,-19 1,1-1,-18-17,0 17,0-17,-18 17</inkml:trace>
  <inkml:trace contextRef="#ctx0" brushRef="#br0" timeOffset="74732.177">31165 6562,'0'0,"0"0,0 0,0 0,0 35,18 0,0 1,-18-19,17 18,1-17,17-18,1-18,-1 1,0-1,1-35,16 0,-34 0,17 0,-17 1,0 16,-1 19,1-1,-18 18,0 18,0 35,0-1,-18 54,18-35,-17 52,17-17,0-18,0 1,17-19,-17 1,18-36,0 0,-1 1,-17-36</inkml:trace>
  <inkml:trace contextRef="#ctx0" brushRef="#br0" timeOffset="75002.7507">31165 6085,'0'0,"0"0,0 0,0 0,0 0,71 0,17-17,18-1,-18 1,1-19,-54 36,-35 0,18-17</inkml:trace>
  <inkml:trace contextRef="#ctx0" brushRef="#br0" timeOffset="75886.6607">25271 3087,'0'0,"0"0,0 0,0 0,0 0,0 0,0 0,0 0,0 53,-17 53,17 35,-18 53,18 35,0-17,0 17,18 88,-18-17,17-17,1-19,17 1,-17-1,17 19,-17-19,-1 1,19-18,-19 0,19-18,-1 0,18-35,0 0,17-35,19 17,17 1,17-1,-17-17,35-18,18-17,0-19,17-16,18-19,1-17,34-35,0-18,36-18,17-17,18-1,195-16,-1-1,-53 0,-18 0,19-35,-54-18,-176 35,-107 54</inkml:trace>
  <inkml:trace contextRef="#ctx0" brushRef="#br0" timeOffset="76861.8046">24742 3387,'0'0,"0"0,0 0,0 0,0 0,0 0,0 0,0 0,0 0,0 0,0-53,17 17,19-16,-1-1,18 17,18 1,34 0,19 17,17-17,36 17,-1-17,18-18,0 0,89-17,-1-1,0 0,-17-17,-18 18,18-18,-18 17,18 0,17 19,0-19,160-35,-19 18,-52-18,-36 0,0 0,1 18,-19 0,1 0,17 17,-35 1,-53 17,-105 35,-72 1</inkml:trace>
  <inkml:trace contextRef="#ctx0" brushRef="#br0" timeOffset="78906.1857">26948 7849,'0'0,"0"0,0 0</inkml:trace>
  <inkml:trace contextRef="#ctx0" brushRef="#br0" timeOffset="79818.588">26718 8308,'0'0,"0"0,0 0,0 0,0 0,0 0,0 0,0 0,0 53,0 17,-17 19,17-1,0 0,-18-17,18-1,0-35,0 1,18-19,-18 19,17-19,1-17,17 18,18-18,-18-18,18 18,0-17,0 17,0-18,-17 18,-1 0,0-18,-17 18,-1-17</inkml:trace>
  <inkml:trace contextRef="#ctx0" brushRef="#br0" timeOffset="80065.7219">26948 8502,'0'0,"0"0,0 0,0 0,0 0,0 0,35-18,-17 18,-18 0,17 0</inkml:trace>
  <inkml:trace contextRef="#ctx0" brushRef="#br0" timeOffset="80310.0169">26736 8326,'0'0,"0"0,0 0,0 0,0 0,0 0,0 0,71-18,-1 0,-52 1,70-1,-70 18,-1 0,-17-18</inkml:trace>
  <inkml:trace contextRef="#ctx0" brushRef="#br0" timeOffset="80669.8282">27530 7938,'0'0,"0"0,0 0,0 0,0 0,-18 70,1 1,17 34,0 19,0-1,17-34,-17-1,18 0,0 0,-18-35,17 18,1-36,-18 0,18 0,-1-17,19 0,-1-1,0 1,-35-18</inkml:trace>
  <inkml:trace contextRef="#ctx0" brushRef="#br0" timeOffset="80943.8163">28201 8096,'0'0,"0"0,0 0,0 0,0 0,-18 71,0 17,1 0,-19 0,19 1,-1-1,-17-18,17 1,1-36,-1 0,18-17,-18 0,18-18,-17 0</inkml:trace>
  <inkml:trace contextRef="#ctx0" brushRef="#br0" timeOffset="81198.6397">27901 8220,'0'0,"0"0,0 0,0 0,0 0,35 53,18 17,0-17,0 18,0-1,0 1,-18-36,0 18,1-18,-1-17,-17 0,17-18</inkml:trace>
  <inkml:trace contextRef="#ctx0" brushRef="#br0" timeOffset="81660.9978">28483 8220,'0'0,"0"0,0 0,0 0,18 35,-18 0,17 18,1-18,17 1,1-19,-1 1,18-18,0-18,-18 1,0-19,1 1,-1-18,0 18,-17 0,0-1,-18 19,17-1,1 18,-18 18,0 17,17 0,-17 36,0-1,18 19,-18-19,18 18,-18-17,0 0,17-19,-17-34,18 17,-18-17</inkml:trace>
  <inkml:trace contextRef="#ctx0" brushRef="#br0" timeOffset="82023.0541">29101 7585,'0'0,"0"0,0 0,0 0,0 0,53 53,17 35,18 18,-17 17,0 1,-1-1,-34 18,-1-17,-17-1,-18-17,0-35,-18-1,0-17,1 0,-1-18,0-17,1 17,17-35</inkml:trace>
  <inkml:trace contextRef="#ctx0" brushRef="#br0" timeOffset="82346.9908">29683 8132,'0'0,"0"0,0 0,0 0,0 0,0 0,0 0,35 0,36-18,-18-17,18 17,-19 18,-16-18,17 1,-36 17,19-18,-36 18,0 0,17 0,-17 0</inkml:trace>
  <inkml:trace contextRef="#ctx0" brushRef="#br0" timeOffset="82582.6417">29930 8396,'0'0,"0"0,0 0,0 0,0 0,0 0,0 0,0 0,53-18,0-17,0 0,0 0,18-1,-71 36,17-17,-17 17</inkml:trace>
  <inkml:trace contextRef="#ctx0" brushRef="#br0" timeOffset="82897.7931">30936 7814,'0'0,"0"0,0 0,0 0,0 0,-18 71,18 34,-17-16,-1 16,0-16,1 16,-1-34,1 17,-1-35,0 0,1-35,-1-1,18 1</inkml:trace>
  <inkml:trace contextRef="#ctx0" brushRef="#br0" timeOffset="83179.8752">30760 7938,'0'0,"0"0,0 0,0 0,0 0,0 0,53 70,-1 1,19 17,-18-18,0 1,0-1,-18-17,0-17,-17-1,0-17,-1-1,1-17,-18 0</inkml:trace>
  <inkml:trace contextRef="#ctx0" brushRef="#br0" timeOffset="83546.6391">30565 7673,'0'0,"0"0,0 0,0 0,0 0,0 0,0 0,36-18,34 18,19-35,-1 17,0-17,0 17,1 1,-37-1,1 1,-17-1,-1 18,-17-18,-1 18</inkml:trace>
  <inkml:trace contextRef="#ctx0" brushRef="#br0" timeOffset="84140.0074">30742 7444,'0'0,"0"0,0 0,0 0,0 0,0 70,18 18,17 36,-17 17,-18-18,17-34,-17-1,18 0,-18-17,17-1,-17-17,36 0,-19-18,19 1,-1-19,18-17,0 0,-18-17,18-19,-18 1,1 0,-1-1,-17-17,-18 71</inkml:trace>
  <inkml:trace contextRef="#ctx0" brushRef="#br0" timeOffset="84397.5682">30883 8132,'0'0,"0"0,0 0,0 0,0 0,71-18,-18 0,17 1,-17-19,0 19,-53 17,18 0,-18-18,0 18</inkml:trace>
  <inkml:trace contextRef="#ctx0" brushRef="#br0" timeOffset="84656.3869">30989 7655,'0'0,"0"0,0 0,0 0,0 0,0 0,0 0,53-17,0-1,0 0,-18 1,-17-1,52 0,-17-17</inkml:trace>
  <inkml:trace contextRef="#ctx0" brushRef="#br0" timeOffset="84994.5904">31889 7479,'0'0,"0"0,0 0,0 0,0 0,-53 0,0 0,-17 18,17-1,0 1,17 35,1 0,17 17,1 1,-1 17,18 18,18 0,-1 17,1-17,0 0,-1-18,1-17,0-19,-1-16,19-1,-19-17,1-1,-18 1</inkml:trace>
  <inkml:trace contextRef="#ctx0" brushRef="#br0" timeOffset="85513.2087">31924 7638,'0'0,"0"0,0 0,0 0,0 0,-17 88,-1 0,-17 18,-1 17,19-34,-1-1,-17-18,17-34,1-1,-1-18,0 1,1-36,-1-17,0 0,1-18,17 0,0 0,0-17,0 17,17 17,-17 1,0 18,0-1,18 0,0 36,-1 0,19 17,17 0,-18 36,0-18,0-1,1 1,-1 0,0-17,-17-19,0-17,17 18,-35-18</inkml:trace>
  <inkml:trace contextRef="#ctx0" brushRef="#br0" timeOffset="85940.6622">31995 7338,'0'0,"0"0,0 0,0 0,0 0,0 0,0 0,35 0,18 17,0 1,0 17,-18 1,-17 34,17 1,-35 35,18 17,-18 1,0-1,0 0,0-52,0 17,0-35,0 0,0-18,0 1,-18-19,18 1,-35-18,0 0,-1-18,1 1,17-1,18 36</inkml:trace>
  <inkml:trace contextRef="#ctx0" brushRef="#br0" timeOffset="86269.5676">32454 7373,'0'0,"0"0,0 0,0 0,0 53,0 18,0-1,0 18,17 0,-17-17,0 0,0-18,0-1,18-16,-18-1,18 0,-18-17,17 0,1-18,0 0,-1 0,1-18,17 18</inkml:trace>
  <inkml:trace contextRef="#ctx0" brushRef="#br0" timeOffset="86518.3284">32418 7832,'0'0,"0"0,0 0,0 0,0 0,0 0,0 0,0 0,0 0,0 0,36-36,-36 36,17 0</inkml:trace>
  <inkml:trace contextRef="#ctx0" brushRef="#br0" timeOffset="86734.7615">32454 7373,'0'0,"0"0,0 0,0 0,0 0,0 0,0 0,0 0,0 0</inkml:trace>
  <inkml:trace contextRef="#ctx0" brushRef="#br0" timeOffset="87051.4247">32895 7267,'0'0,"0"0,-35 71,17-1,-17 19,35-1,-18-18,18 18,0-17,18 0,-18-18,17-1,-17-16,18-1,-18 0,18-17,-1 17</inkml:trace>
  <inkml:trace contextRef="#ctx0" brushRef="#br0" timeOffset="87583.0524">33001 7497,'0'0,"0"0,0 0,0 0,0 52,0-16,17-1,-17 0,18-17,0 0,-1-18,1 0,0-18,-1 0,1 1,0-1,-18 0,17 18,-17-17,0 17,0-18,18 18,-18 18,0-1,0 36,-18 0,18 18,0 17,0-17,0 17,-17-18,17-17,0 0,0-18,0-17,17 0,-17-18,0-18,0-17,0-1,0 1</inkml:trace>
  <inkml:trace contextRef="#ctx0" brushRef="#br0" timeOffset="87934.8732">33124 6985,'0'0,"0"0,0 0,0 0,0 0,0 0,71 71,35 34,17 19,-34 17,-1-18,-35 1,-18-1,-17 1,-36-18,-17 0,-18-18,-18-18,-17-17,0-18,17-17,18-36,0 18,0-17,18 17,17 0</inkml:trace>
  <inkml:trace contextRef="#ctx0" brushRef="#br0" timeOffset="88228.0385">32454 7373,'0'0,"0"0,0 0,0 0,0 0,0 0,0 0,0 0,0 0,0 0,0 0,0 0,0 0,0 0,35-18,0 1,-35 17,0 0</inkml:trace>
  <inkml:trace contextRef="#ctx0" brushRef="#br0" timeOffset="88550.9323">32436 7885,'0'0,"0"0,0 0,0 0,0 0,0 0,0 0,0 0,53-36,0 1,-18 0,18 17,-17 0,-1 18,-35 0,0 0,0 0</inkml:trace>
  <inkml:trace contextRef="#ctx0" brushRef="#br0" timeOffset="90764.7168">27936 9331,'0'0,"0"0,0 0,0 0,0 0,0 0,0 0</inkml:trace>
  <inkml:trace contextRef="#ctx0" brushRef="#br0" timeOffset="91465.9002">31289 9190,'0'0,"0"0,0 0</inkml:trace>
  <inkml:trace contextRef="#ctx0" brushRef="#br0" timeOffset="105037.3851">32295 6720,'0'0,"0"0,0 0,0 0,0 0,0 0,0 0,0 0,0 0,53-17,35-36,18 0,-88 35,-1 1,1-1,0 0</inkml:trace>
  <inkml:trace contextRef="#ctx0" brushRef="#br0" timeOffset="121567.6027">31907 6456,'0'0,"0"0,0 0,0 0,0 0,0 0,0 0,0 0,0 0,0 0,0 0,0 0,0 0,70 0,1-18,52-35,19 0,-107 36,18-1</inkml:trace>
  <inkml:trace contextRef="#ctx0" brushRef="#br0" timeOffset="122934.2206">18318 6738,'0'0,"0"0,0 0,0 0,0 0,0 0,0 0,0 53,-18 35,18 18,-17 0,-1 0,1 0,-1-36,0 1,18-36,-17 0,17 0,-18-17,18 0,0-1,18-17,-1 0,19 0,16 0,1 0,0 0,0 18,0 0,0-18,18 17,-18-17,-18 18,-35-18</inkml:trace>
  <inkml:trace contextRef="#ctx0" brushRef="#br0" timeOffset="123191.913">18353 7214,'0'0,"0"0,0 0,0 0,0 0,53 0,18-17,-18-1,17 0,-17 1,-35-1,-18 18,18 0</inkml:trace>
  <inkml:trace contextRef="#ctx0" brushRef="#br0" timeOffset="123435.6072">18336 6668,'0'0,"0"0,0 0,0 0,0 0,0 0,0 0,0 0,35-18,36-17,-1-1,18 1,-88 35,18-18</inkml:trace>
  <inkml:trace contextRef="#ctx0" brushRef="#br0" timeOffset="123791.5308">19289 6368,'0'0,"0"0,0 0,-36 123,1 18,17 18,1 35,-1-18,18 18,0-35,18-18,-18-35,17-35,1-1,0-34,-1-19,19-34,-19-1,19-17,-19-1,-17 54</inkml:trace>
  <inkml:trace contextRef="#ctx0" brushRef="#br0" timeOffset="124080.9446">19800 6720,'0'0,"0"0,0 0,0 0,-17 71,-1 17,-17 53,0 0,-1-17,19-36,-19 0,19-35,-1 0,-17-35,17-18,0-18,18-17,-17-18,-1 0,18 71</inkml:trace>
  <inkml:trace contextRef="#ctx0" brushRef="#br0" timeOffset="124303.714">19465 6738,'0'0,"0"0,0 0,0 0,0 0,35 88,18 36,-17-1,17 18,-18-17,0-36,1-17,-1-1,-18-17,1-18,17-17,-17-18,-18 18</inkml:trace>
  <inkml:trace contextRef="#ctx0" brushRef="#br0" timeOffset="124579.6193">20030 6597,'0'0,"0"0,0 0,0 0,0 0,18 88,-18 53,17 0,1 0,0-17,-1-36,1 0,-1-35,19 0,-19 0,19-35,17-18,-36 0,-17 17</inkml:trace>
  <inkml:trace contextRef="#ctx0" brushRef="#br0" timeOffset="124860.6124">20471 6632,'0'0,"0"0,0 0,0 0,-18 71,18 17,0 0,18 18,-18-18,18 18,-1-35,-17-1,18-17,0 0,-1-18,1-17,0 0,17-18,-17 0</inkml:trace>
  <inkml:trace contextRef="#ctx0" brushRef="#br0" timeOffset="125106.727">20418 7108,'0'0,"0"0,0 0,0 0,0 0,0 0,0 0,0 0,35-17,1-18,-1-1,-35 36,18 0,-18-17</inkml:trace>
  <inkml:trace contextRef="#ctx0" brushRef="#br0" timeOffset="125377.9699">20648 6403,'0'0,"0"0,0 0,0 0,0 0,0 0,0 0,70 35,1 36,17 35,0-1,-17 19,-36 17,0 0,1-35,-36 0,0-36,0-17,0 0,0-35,-18-18,18 0,0 17</inkml:trace>
  <inkml:trace contextRef="#ctx0" brushRef="#br0" timeOffset="125746.7196">21053 6068,'0'0,"0"0,0 0,0 0,0 0,0 0,0 0,36 17,17 19,0 34,0 36,-18 35,0 0,0 36,-17-1,0 0,-1-17,1-18,-18-17,18-18,-18-36,17-17,-17-35,0-1,0 1,0-18</inkml:trace>
  <inkml:trace contextRef="#ctx0" brushRef="#br0" timeOffset="126083.4912">21653 6368,'0'0,"0"0,0 0,-17 70,17 36,0 18,0 17,17 0,1-18,0-35,-1 1,1-36,0 17,17-35,0 1,1-19,-1 1,18-36,0 1,0-19,-18 19,-35 17</inkml:trace>
  <inkml:trace contextRef="#ctx0" brushRef="#br0" timeOffset="126334.0652">21653 7003,'0'0,"0"0,0 0,0 0,0 0,0 0,0 0,0 0,0 0,53-36,0-17,0 18,0 0,-53 17,0 18</inkml:trace>
  <inkml:trace contextRef="#ctx0" brushRef="#br0" timeOffset="126544.8742">21583 6385,'0'0,"0"0,0 0,0 0,0 0,0 0,0 0,0 0,0 0,0 0</inkml:trace>
  <inkml:trace contextRef="#ctx0" brushRef="#br0" timeOffset="126863.1603">22465 5891,'0'0,"0"0,0 0,0 0,-53 71,-17 35,17 35,17 35,1 1,18 17,17-18,17-17,1-18,17-18,-17-17,-1-53,19 0,-19-18,19-17,-19 0,-17-18</inkml:trace>
  <inkml:trace contextRef="#ctx0" brushRef="#br0" timeOffset="127429.7365">22465 6350,'0'0,"0"0,0 0,0 0,0 0,18 53,0 0,-1 0,1-36,17 19,0-19,1-17,-19-17,19-19,-1 1,-17-18,-1-17,-17 17,18 17,-18 1,0 18,0 17,18 35,-18 53,0-53,0 159,0 53,17-17,-17-19,0-52,0-18,18-70,-18-1,0-35,0-35,-18-17,18-54,-17-52,17-18,0 0,0 35,0 35,17 18,-17 0,18 18,17 17,-17-17,-1 18,-17-1</inkml:trace>
  <inkml:trace contextRef="#ctx0" brushRef="#br0" timeOffset="127725.6265">23136 6138,'0'0,"0"0,0 0,0 71,18 17,-18 18,17 35,1-17,-1-19,1-16,0-1,17-18,-17-17,-1-18,1-17,0-18,17-35,-17 17,-1-17,-17 35</inkml:trace>
  <inkml:trace contextRef="#ctx0" brushRef="#br0" timeOffset="128012.0731">23595 6121,'0'0,"0"0,0 0,0 0,0 70,0 18,-18 1,18-1,0 18,0 0,0-18,0 0,18-18,-1 1,1-18,17 0,1-36,-1 1,0-36,0 1,1-1,-1 1,-35 17</inkml:trace>
  <inkml:trace contextRef="#ctx0" brushRef="#br0" timeOffset="128255.7182">23471 6668,'0'0,"0"0,0 0,0 0,0 0,0 0,0 0,0 0,35-18,36 0,-18 1,18-19,-18 19,-1-19,-34 36,-18 0,0-17,18 17</inkml:trace>
  <inkml:trace contextRef="#ctx0" brushRef="#br0" timeOffset="128499.1989">24142 6191,'0'0,"0"0,0 0,0 88,0 18,0 18,0-18,-18-18,18 0,0-17,0-19,0 1,-18-35,18 0,-17-18,-1 0,18 17</inkml:trace>
  <inkml:trace contextRef="#ctx0" brushRef="#br0" timeOffset="128701.6277">23948 6809,'0'0,"0"0,0 0,0 0,0 0,0 0,0 0,0 0,70-36,1-17,-1 1,1-1,0 17,-71 19,17 17</inkml:trace>
  <inkml:trace contextRef="#ctx0" brushRef="#br0" timeOffset="128975.1944">24601 6262,'0'0,"0"0,0 0,0 70,0 1,0 17,0-17,0-1,0 1,-18-36,18 0,0 1,-18-19,18 1,0-18,-17 0,17 0</inkml:trace>
  <inkml:trace contextRef="#ctx0" brushRef="#br0" timeOffset="129304.5344">24177 6315,'0'0,"0"0,0 0,0 0,0 0,0 0,0 0,18-36,17 1,-17 0,17 0,0-1,1 19,16 17,-16 0,-1 0,18 0,-18 0,1-18,-1 18,0-18,1-17,-19 0,1 0,-1 17,-17 18,0-18,-17 18</inkml:trace>
  <inkml:trace contextRef="#ctx0" brushRef="#br0" timeOffset="129514.9199">24618 5539,'0'0,"0"0,0 0,0 0,53 53,0 17,35 54,1-1,-19 18,1 18,-36 0,0-1,-35 1,0-18,0-17,-17-1,-1-17,0-18,18-70</inkml:trace>
  <inkml:trace contextRef="#ctx0" brushRef="#br0" timeOffset="130024.0794">24689 4974,'0'0,"0"0,0 0,0 0,0 0,0 0,0 0,35 18,18-18,18 17,-1 19,-17-1,0 0,0 18,-18 53,1 18,-19 17,1 17,0 1,-1 18,-17-1,36 0,-19-17,19-18,-1 0,0-17,-17-1,-1-17,-34 0,-36 0,-18 17,1-17,17-18,53-70</inkml:trace>
  <inkml:trace contextRef="#ctx0" brushRef="#br0" timeOffset="130576.1484">21583 6385,'0'0,"0"0,0 0,0 0,0 0,0 0,0 0,0 0,0 0,0 0,0 0,53-17,0-19,0 19,-18-1,-17 0,-18 18,17 0</inkml:trace>
  <inkml:trace contextRef="#ctx0" brushRef="#br0" timeOffset="135988.2651">18212 8837,'0'0,"0"0,0 0,18 71,-18-1,18-17,-18 18,17-18,1-18,-1 0,-17 0,0-35,0 18,0 0,0-18,-17 17,-18-17,-1 0,-34-17,-1-1,0-17,19 17,-1 1,17-1,19 0,-19 1,19-1,17 18,-18-18,0 18,18 0,18 18,17 0,1 17,-1 0,18 18,0-18,0 18,-18-17,18-1,-18-18,18 1,-17-18,16-18,1-17,0 0,0-36,0 18,0-17,0 17,0 0,-53 53</inkml:trace>
  <inkml:trace contextRef="#ctx0" brushRef="#br0" timeOffset="136287.0122">18124 8502,'0'0,"0"0,0 0,18 123,-18 19,0-90,35 90,0-19,-17-17,-18-36,18 19</inkml:trace>
  <inkml:trace contextRef="#ctx0" brushRef="#br0" timeOffset="137420.9956">9512 11236,'0'0,"0"0,0 0,0 0,0 0,0 0,0 0,0 53,0 17,18 36,-1-18,1 1,0-19,-1 1,1-18,-18-36,0 19,0-19,-18-17</inkml:trace>
  <inkml:trace contextRef="#ctx0" brushRef="#br0" timeOffset="137830.0128">9600 10795,'0'0,"0"0,0 0,0 0,0 0,-35 88,-18 18,18 35,17-17,0 17,1-18,17-35,17-17,1 0,0-1,17-35,18 1,-18-1,1-17,-36-18</inkml:trace>
  <inkml:trace contextRef="#ctx0" brushRef="#br0" timeOffset="138445.1488">9900 11501,'0'0,"0"0,0 0,18 88,-18-18,0 1,18-1,-1 1,-17-36,18 1,-1-19,1 1,0-18,-1-18,-17 1,0-19,-17-17,17 0,-18-17,18-18,0 17,18 18,-1 18,19 0,17 17,-18 36,18-1,0 1,-18 17,0 0,-17 1,0-19,-1 19,-17-19,0 1,0-18,-17 0,17-18,0-35,0-17,17-1,1-17,17 18,1 17,-1 17,18 1,35 53,-17 17,-1 18,-17 0,-17 0,-1 0,0 0,0-1,-17-16,-18-36</inkml:trace>
  <inkml:trace contextRef="#ctx0" brushRef="#br0" timeOffset="139079.0615">11347 10619,'0'0,"0"0,0 0,36 105,-1 19,18 35,-18-18,0 18,1-36,-19-52,1-1,0-35,-18 1,17-19,-34-34,-1-1,0-35,-17-35,0-18,-18 0,18 53,-1 0,1 53,-18 18,0 17,18 36,17 17,1 0,17-17,0-1,17-17,18-17,18-1,0-17,0-36,0 0,18-17,-18-18,0-18,-18 19,-17-1,17 17,-35 1,18 17,-1 1,1 34,0 19,-1-1,1 18,17-18,0 0,1-17,-19 0,1-18,0 0,-18 0</inkml:trace>
  <inkml:trace contextRef="#ctx0" brushRef="#br0" timeOffset="139206.6575">11700 10936,'0'0,"0"0,0 0,0 0,0 0,0 0,0 0</inkml:trace>
  <inkml:trace contextRef="#ctx0" brushRef="#br0" timeOffset="139647.1795">11859 10495,'0'0,"0"0,0 0,0 0,0 0,35 88,1 53,-1 18,18 0,-18 17,-17-35,0-17,-1-54,-17 1,0-18,0-18,0-35,-17 0,-1-35,0 0,1-36,17 1,0-1,17 0,1 19,17-1,0 35,1 0,17 18,-18 18,18 0,0-1,-18 1,0 0,-17-18,17 17,-17-17,-18 0,0 0,18 0</inkml:trace>
  <inkml:trace contextRef="#ctx0" brushRef="#br0" timeOffset="139774.9094">12300 10707,'0'0,"0"0,0 0,0 0,0 0,0 0</inkml:trace>
  <inkml:trace contextRef="#ctx0" brushRef="#br0" timeOffset="140403.9978">12653 10707,'0'0,"0"0,0 0,0 0,0 0,0 0,0 35,0 18,18 35,-18 18,0-18,18 18,-18-35,17-1,-17-35,0 1,0-19,0 1,0-36,-17 1,-1-36,0 0,18-18,-17-17,17 18,0-1,17 18,1 18,17 17,0 1,18 34,-17 18,17 18,-18-17,0 17,1-18,-19 0,1-17,-18-1,0-17,0 0,0-35,0-18,0-35,18-18,-1-17,1 52,-1 18,19 0,17 36,0 17,17 35,-17 36,18-1,-18 18,17 0,-17 1,-17-19,-1-34,0-19,0 1,-35-1</inkml:trace>
  <inkml:trace contextRef="#ctx0" brushRef="#br0" timeOffset="140762.721">14136 10654,'0'0,"0"0,0 0,0 88,0 0,17-17,19-18,-19 0,19-36,-1-17,0-17,0-1,1-35,-19 18,1-36,-18 18,0 0,-35 1,-1-1,1 35,-18-17,-17 35,17 17,17 1,1 0,0-18,35 0</inkml:trace>
  <inkml:trace contextRef="#ctx0" brushRef="#br0" timeOffset="141276.1138">14824 10089,'0'0,"0"0,0 0,0 0,0 0,0 0,-18 71,-17 35,0 53,17-1,0 1,18 0,0-18,0-18,18 1,-18-18,0-36,0 1,-18-18,1-18,-19 0,1-35,-18-17,18-19,-18 1,18 0,-1-18,19 18,-19 17,36 0,0-17,0 17,53-17,18-18,17 0,36-17,-1-18,18-1,1 1,-19 18,-17-1,0 36,-18 0,0-1,-88 19</inkml:trace>
  <inkml:trace contextRef="#ctx0" brushRef="#br0" timeOffset="141591.4994">16589 10372,'0'0,"0"0,0 0,0 0,0 70,0 18,0 36,17 17,-17 0,0-53,0-17,0-1,0-17,0-35,-17-18,17 0</inkml:trace>
  <inkml:trace contextRef="#ctx0" brushRef="#br0" timeOffset="141845.0088">16465 10530,'0'0,"0"0,0 0,0 0,0 0,0 0,35-70,-17-36,0-35,-18 53,-18 0,18 17,-35 36,17 17,-17 18,0 53,17 18,18-1</inkml:trace>
  <inkml:trace contextRef="#ctx0" brushRef="#br0" timeOffset="142267.6993">17030 10195,'0'0,"0"0,0 0,17 71,-17 17,18 0,0 0,-18 1,0-19,0-17,0 0,-18-35,18-1,0-17,0-35,0-36,18-34,-1-36,36 17,0 36,18 17,17 36,0 53,-17 35,0 17,-1 36,-17 0,0 0,-18-18,1-18,-19-34,1-1,0-17,-1-18</inkml:trace>
  <inkml:trace contextRef="#ctx0" brushRef="#br0" timeOffset="143099.6454">17895 9525,'0'0,"0"0,0 0,53 123,-1 36,1 18,18-1,-18 18,-18-18,1-34,-1-37,-18-34,1-18,0-18,-18-17,0-36,0 0,-18-34,0-37,-17-16,0-19,-18 1,-18 34,1 54,-18 35,35 35,0 18,0 0,17 18,19 17,17-17,0-1,35-17,36-18,-1-35,18 0,-17-35,17 0,-35-18,0 18,0-18,-18 17,1 1,-1 17,-17 18,-1 0,1 0,-18 0,18-17,-1 17,1-18,0-35,-1 0,1 0,-18-17,0-1,-18 18,18 0,-17 18,-1 18,-17 17,17 52,-17 37,35 16,0 1,0 18,35-18,18-18,17-35,1-18,0-35,-1-18,1-35,-1-35,1 0,-18-35,0 17,-18 18,-17 70</inkml:trace>
  <inkml:trace contextRef="#ctx0" brushRef="#br0" timeOffset="143788.7038">19236 9349,'0'0,"0"0,0 0,0 0,17 70,19 36,-1 53,18 17,-18 18,1 0,-1-35,0-18,0-35,-17-36,0-17,-1-17,-17-19,0 1,0-18,0 0,-17-18,-1 1,0-1,18 0,-17 1,-1-1,18 36,-35-71,0 0,-18-35,0-18,0 0,17 0,1 0,17-17,18 17,18 18,17 0,1 17,34 18,-17 36,18 34,-1 1,-17 35,-17-18,-1 18,-35 18,0-19,-35-16,17 17,-17-36,17 19,0-19,1-17,17 0</inkml:trace>
  <inkml:trace contextRef="#ctx0" brushRef="#br0" timeOffset="144479.5363">19995 10319,'0'0,"0"0,0 0,0 0,0 0,0 0,0-71,-18-35,18 18,-18 0,1 17,-19 19,19 34,-19 36,1 34,0 37,35 16,0 19,17-18,19 0,17-18,0-18,0-34,35-19,0-52,0-36,-17-17,0-18,-36 1,-18-1,1 0,-18 53,18 18,-18 17,17 36,1 35,0 35,-18 0,17-17,-17-19,18 1,-18-17,0-19,18-34,-18-1,0-35,0-35,17 0,-17-18,18 35,-18 1,18 35,-1 35,36 17,-18 36,36 35,0 0,-1 1,-17-19,0-17,18-18,-1-17,-17 0,-53-18</inkml:trace>
  <inkml:trace contextRef="#ctx0" brushRef="#br0" timeOffset="144939.3816">21336 9031,'0'0,"0"0,0 0,0 0,35 124,18 34,0 19,-18-1,18 1,-17-1,-1-35,0-35,-17-36,-1-17,-17-17,18-19,0-17,-18-35,-18 0,18-18,-35-35,-1-18,1 18,-35-1,-1 54,0 17,1 36,17 17,0 18,18 35,17-17,0 0,36-1,17-17,36-35,-1-1,1-34,17-1,-17-17,-18 17,-36 18</inkml:trace>
  <inkml:trace contextRef="#ctx0" brushRef="#br0" timeOffset="145891.9427">21971 10054,'0'0,"0"0,0 0,0 0,0 0,0 0,53-35,-18 0,1-36,-1 1,-17-19,-1 19,-17-18,-17 17,-1 36,0-1,-17 54,17 17,-17 36,35-1,0 19,18-1,-1 0,19-35,-1-18,18-17,-18-18,18 0,18-35,-18-1,-18 1,18-18,-18 0,1 18,-19 0,1 17,-1 0,1 36,0 0,17 17,-17 18,17-18,0 0,1 1,17-19,-1 1,-16 0,17-18,0-18,-18 0,18 1,-35-1,17 18,-18-18,19 18,-19 0,19 18,-1 0,0 17,18-17,0-18,0 0,0-18,18 0,-18-35,-18 1,18-37,-18-34,-35-18,0 0,-18 17,-17 1,0 17,0 53,17 0,0 35,-17 36,17 35,18 17,18 36,0 18,17-1,18 18,0-17,-18-18,0-18,1-18,-19-34,19-1,-19-17,-17-18,18 0,-18 0,0 0</inkml:trace>
  <inkml:trace contextRef="#ctx0" brushRef="#br0" timeOffset="146175.1859">23506 9525,'0'0,"0"0,0 0,0 0,71-35,17-1,36-16,-1-19,1 18,-36 18,-17 17,-1-17,-34 17,-1 1,0 17,-17-18,-18 18,-18 0,-17-18,0 18</inkml:trace>
  <inkml:trace contextRef="#ctx0" brushRef="#br0" timeOffset="147092.9713">9600 13952,'0'0,"0"0,0 0,0 0,0 0,0 0,0 0,0 0,0 0,0 0,0 0,0 0,18-53,0 18,-18 18,0 17,0 0</inkml:trace>
  <inkml:trace contextRef="#ctx0" brushRef="#br0" timeOffset="147403.454">9759 14340,'0'0,"0"0,0 0,0 0,0 0,0 0,0 0,0 36,0 17,0-18,18 0,-18 0,17-17,-17-18,0 0</inkml:trace>
  <inkml:trace contextRef="#ctx0" brushRef="#br0" timeOffset="147622.1345">10218 14129,'0'0,"0"0,0 0,0 0,0 0,0 0,0 0,0 0,0 0</inkml:trace>
  <inkml:trace contextRef="#ctx0" brushRef="#br0" timeOffset="152719.0166">12600 13688,'0'0,"0"0,0 0,0 0,0 0,0 0,0 0,0 0,0 53,18 17,0 18,-1-17,-17 17,18-35,-18-53,0 18</inkml:trace>
  <inkml:trace contextRef="#ctx0" brushRef="#br0" timeOffset="153046.6816">12565 13688,'0'0,"0"0,0 0,0 0,0 0,0 0,0 0,-18-71,18-17,-17-18,-19 18,19 17,-19 1,1 17,0 35,0 18,-1 18,19 35,17 0,17 17,19-17</inkml:trace>
  <inkml:trace contextRef="#ctx0" brushRef="#br0" timeOffset="153468.4087">12989 13547,'0'0,"0"0,0 0,17 70,1 18,0-17,-1 0,18-1,-35-35,18 1,-18-19,0 1,0-18,0-35,0-1,-18-34,18-18,18-18,-18 18,35 35,1 0,34 17,19 54,-1 17,0 36,0 0,-17-1,-18-17,-18 0,0-18,1 18,-19-53</inkml:trace>
  <inkml:trace contextRef="#ctx0" brushRef="#br0" timeOffset="154492.805">13942 13035,'0'0,"0"0,0 0,52 106,19 17,-18 19,0-19,0 1,-18-54,-17 1,-1-18,1-18,0 0,-18-35,0 0,-18-35,-17-18,0-18,-18-17,0 18,17 17,-17 17,0 54,18 17,0 36,35-1,0 19,18-19,-1 1,18-36,1 0,17-17,17-36,-17 1,0-19,18-17,-18-17,-18-18,0 35,-17-18,-18 36,0 0,-18 35,-17 35,35 0,-18 18,18 18,0-18,18 0,17-18,18-18,18-17,-1-17,-17-36,0-35,0 0,-17-18,-1 17,-18 19,1 17,0 0,-1 35,1 18,17 53,1 36,-19 34,19 1,-1 52,0 0,0 1,-17-36,0-35,-18-36,0-17,0-35,-18-18,-17-53,17-35,-17-36,17-17,-17-18,17-52,18 17,0 35,18 18,17 53,1 17,-1 53,0 18,0 36,-17 34,0 1,-18 17,0-35,-18 0,0-18,1-17,17-18</inkml:trace>
  <inkml:trace contextRef="#ctx0" brushRef="#br0" timeOffset="155202.1213">15759 13529,'0'0,"0"0,0 0,0 0,0 0,0 0,-35-53,0 18,-1 0,1-1,-18 19,18 52,17 18,1 17,17 19,0-19,17 1,18-18,18 0,0-36,0-17,18-17,-1-19,-17-17,-17-35,-19 0,1 0,0 35,-18 0,0 18,17 17,-17 18,18 35,17 18,-17 0,0 18,17-18,-18-18,1 0,0-17,-1-18,1-18,-18-17,18-18,-18 0,0-18,17 19,-17-1,18 17,17 36,18 18,0 35,18 17,-18 19,0-36,0 0,0-18,-18-18,18-17,-18-35,-17-18,-1 18,1 35</inkml:trace>
  <inkml:trace contextRef="#ctx0" brushRef="#br0" timeOffset="156689.8195">16818 12488,'0'0,"0"0,0 0,0 0,71 124,-1 17,-17 0,18 35,-1-17,-17 0,18-36,-36-34,0-36,1-1,-19-34,-17-18,-17-18,-1-34,-35-37,0 1,-17 0,-19 17,1 18,0 36,17 52,18 36,18 34,17 1,36 18,0-36,17 0,36-53,-18-17,17-36,1-52,17-18,-17-36,-1 1,1 17,-18 18,0 17,0 36,-18 35,0 35,1 0,-36 1,17-1,1 0,-18-17,0-18,17 0,-17-35,0-1,0 1,-17-18,-1 18,1 17,17 1,-18 17,0 17,1 19,34 16,1 37,0-19,-1 1,18-18,18-18,18-17,17-36,0-17,-35-18,18-18,-36 1,-17 17,0 0,-1 18,-17-1,18 19,-18 34,18 19,-1-1,18 18,-17 17,17-17,18-18,-17 1,17-36,0 0,-1-18,-16 0,17-17,-18 18,0-19,1 19,-1-1,0 18,0 18,1-1,17-17,0 18,0-18,0-18,-1 1,1-19,-17-17,-1-17,-17-36,-18-17,-18-19,-17 1,-18 0,0 35,18 36,17 35,-17 35,35 53,17 35,19 35,16 1,19 17,0 0,-1 0,-17-53,18-17,-18-36,-36-35,1-35,-18-1,-18-16,1-1,-19 17,19 1,-19 17,1 1,0 17,0 0,17 0,0 0,18 0,18-18,35 1,17-19,36-17,0-17,0-1,0 1,0-1,-35 36,-19 0,19-1,-18 19,-53 17</inkml:trace>
  <inkml:trace contextRef="#ctx0" brushRef="#br0" timeOffset="157616.0522">21477 12136,'0'0,"0"0,35 88,1 18,-1 35,0 0,0 0,1-18,-1-34,-17-19,-1-17,-17-18,0-17,0 0,-17-36,-1-17,0-18,-35-35,1-18,16-18,-17 1,18-18,0 0,17 17,0 1,36 17,0 0,35 53,0 0,0 53,-1 0,1 35,0 1,0 17,-17 0,-19-1,-17 1,0 0,-17 18,-1-18,-17 17,-18-34,17 17,-17-36,18 18,0-17,17 0,1-18,17 0,0 17,17-17,19 18,-1 0,35 17,-17 0,53 36,0 17,-18-18,-35 1,0-18,0-18,-18 1,1-36,-19 17,19-17,-36 0</inkml:trace>
  <inkml:trace contextRef="#ctx0" brushRef="#br0" timeOffset="157960.521">22271 11677,'0'0,"0"0,0 0,0 0,18 71,-1 17,19 35,-1 18,-17 0,17 18,0 0,-17 0,-18-54,18-16,-18-36,-18 0,18-36,-18-34,18-1,0 0,0 36</inkml:trace>
  <inkml:trace contextRef="#ctx0" brushRef="#br0" timeOffset="158327.2973">22271 11748,'0'0,"0"0,0 0,0 0,0 0,0 0,0 0,18-36,35-17,0-17,0 17,17 18,-17 17,0 18,0 18,-18 17,1 18,-19 0,1 0,-36 52,1-16,-36-1,-18 0,18-35,18 0,-18-36,18 1,-1-18,1 18,35-18</inkml:trace>
  <inkml:trace contextRef="#ctx0" brushRef="#br0" timeOffset="158746.1827">23436 11889,'0'0,"0"0,0 0,0 0,-53 53,0-1,0 1,18-17,17-1,18 18,18-18,17 0,0-17,18 17,0-17,0 17,0-17,0 17,-18 0,1 1,-36 17,-18-18,0 0,-17 0,0-17,-1-18,1-18,18 1</inkml:trace>
  <inkml:trace contextRef="#ctx0" brushRef="#br0" timeOffset="159765.6444">25589 11924,'0'0,"0"0,0 0,0 0,-53-18,-18 1,1 17,-1 35,-17 18,0 35,17-17,18-1,18-17,17 0,18-18,0 1,18-19,17-17,0 0,18-35,-17 17,17-17,-18 0,0-1,1 19,-19-1,1 0,-1 18,-17 0,36 36,-19-1,19 0,-1 18,0-17,1-19,-1 1,18-18,-18-18,18-17,0-36,-18-35,1 1,-36-36,0 17,-18 18,0 36,1 17,-1 35,0 18,1 18,17 35,-18 35,18 0,18 18,-18 0,17 0,19-1,-19-34,19-18,-1 0,0-18,18-17,0-36,0-17,0-18,0-35,-18-18,0-18,1 1,-19 35,1 17,-18 18,0 18,-18 35,-17 0,17 35,-17 36,0-18,35 0,-18 17,36-17,17 18,36-18,35-18,-18-18,35-17,1-17,-1-18,1 17,-124 18</inkml:trace>
  <inkml:trace contextRef="#ctx0" brushRef="#br0" timeOffset="160622.5167">27901 11536,'0'0,"0"0,0 0,0 0,0 0,0 0,17 53,1 35,0 0,-1 0,19-17,-1-1,0-34,0-1,18-17,-17-18,-1-36,0-17,-17 1,0-1,-1-18,-17 18,0 0,0 36,0-1,0 18,18 35,-18 36,35 17,-17-17,-1-19,1 19,0-36,-18 1,35-19,-17-17,-1-35,1-18,-18 0,18-17,-18-1,0 0,0 19,0-1,-18 35,18 0,18 18,-18 36,0 17,17-1,-17 19,18-18,0 0,-18-18,0-17,17-1,-17-17,0 0,0-35,0 0,0-36,18 1,0-18,17-18,35 17,-17 37,0 34,0 0,-17 36,16 17,-16 36,17-1,-18 19,-17-37,-1 1,1 0,-18-17,18-19,-1 1,-17-18</inkml:trace>
  <inkml:trace contextRef="#ctx0" brushRef="#br0" timeOffset="161710.6114">29842 11201,'0'0,"0"0,0 0,0 0,0 0,-71 53,18 17,-17 1,17 17,0 0,18 0,17-17,18 17,0-35,18 0,17-18,-17-17,35-18,17-35,1-1,-71 36,106-123,-36 17,1-18,-36 36,-17 18,-18 17,0 35,-18 1,0 34,1 36,-1 0,0 35,18 0,18 18,0-18,-1-35,19 0,-19-17,19-19,-19 1,1-36,0 1,-1-19,-17-17,0-17,0-1,0 1,-17-1,-1 18,0 0,18 18,-17 0,17 17,17 0,-17 1,36 17,-1 17,0-17,0 36,18-1,0 0,-17 18,-1 0,0-18,-17 18,-18-17,0-1,0 0,-18-17,1-18,17-18,-18 1,18-36,0 17,0-17,0-17,18 17,17 0,-17 0,17 35,18 18,-36 0,19 36,-1-1,0 18,1 17,-1-17,-17 18,-1-36,1 1,-1-19,-17-17,0 0,0-35,-17-18,34-35,-17 0,18-18,17 35,-17 1,17 17,1 17,-1 1,-35 18</inkml:trace>
  <inkml:trace contextRef="#ctx0" brushRef="#br0" timeOffset="162905.1446">31271 11430,'0'0,"0"0,0 0,0 0,0 0,0 0,0 0,0 0,0 0,0 0,0-71,0 36,0-18,0 18,0 17,-17 1,-1-1,-17 18,-1 35,1 1,18 17,-1-1,18 19,18-18,17 0,-18 0,19-36,17-17,0-17,0-19,35-16,-18-19,1-35,-18 0,-18-17,-17 17,0 35,-1 1,-17 35,0-1,0 36,0 36,0 17,0 35,0 18,0-1,18 1,0-35,-1-1,1-34,17-1,0-17,1-1,-1-34,18-19,-18 1,1-18,-1-17,-18 17,1-18,-18 18,0 18,-18 17,-17 36,0 0,0 17,-1 0,19 18,-19-18,19 1,17-1,0 0,17-17,1-1,0 1,17 0,-17-18,17 0,-17 0,17 0,-18 0,-17 0,18 0,0 0,-18 0,17 17,19-17,-19 18,19 0,-1-18,0-18,1 0,-1-17,0-18,0 0,-17-17,0-1,-18-17,-18 17,18 1,-18-1,18 1,0 34,-17 19,17-1,0 18,17 18,1 52,0 18,17 36,0-1,18 1,-17-1,16-17,-16-35,-19-18,1 0,0-36,-18 1,0-18,0 0,0 0</inkml:trace>
  <inkml:trace contextRef="#ctx0" brushRef="#br0" timeOffset="163979.4347">32418 11289,'0'0,"0"0,0 0,0 0,0 0,0 0,0 0,0 0,53-35,18-1,0-17,17 18,-88 18,17 17,36-36,0 1,-17 17,-1 1,-17 17,-1 17,-17-17,18 18,-18-18,0 18,0-1,0 1,18-18,-18 18,0-18,17 0,-17-18,0 18,0-18,18 1,-18 17,0-18,-18 18,18 0,-17 18,-1 17,-17 18,35 0,-18 17,18 1,18-1,-1-17,1 0,0-35,17-1,0-17,0 0,18-35,-17-18,-1 0,0-35,-17 0,0 17,-18 1,-18-1,0 36,1 0,-19 17,1 36,0 35,17-18,0 36,1-19,-1 1,18 18,0-36,0 18,18-18,-1-17,1-18,17-18,-17 1,0-19,-1-34,1-18,-18-36,-18 1,18-1,-17 18,-1 18,0 18,1-1,17 18,-18 18,18 17,0 1,0-1,0 0,0 36,18 17,-1 18,1 35,0 36,17 17,0 35,18 1,18-18,-18-18,0 0,-53-35,-18-18,0-35,18-36</inkml:trace>
  <inkml:trace contextRef="#ctx0" brushRef="#br0" timeOffset="164100.0519">33142 11553,'0'0,"0"0,0 0</inkml:trace>
  <inkml:trace contextRef="#ctx0" brushRef="#br0" timeOffset="170231.8155">26842 9366,'0'0,"0"0,0 0,0 0,0 0,0 0,0 0,0 0,0 0,0 0,0 0,0 0,0 0,0 0</inkml:trace>
  <inkml:trace contextRef="#ctx0" brushRef="#br0" timeOffset="170530.1672">27883 9331,'0'0,"0"0,0 0,0 0,0 0</inkml:trace>
  <inkml:trace contextRef="#ctx0" brushRef="#br0" timeOffset="171013.5973">29312 9278,'0'0,"0"0,0 0,0 0,0 0,0 0,0 0,0 0</inkml:trace>
  <inkml:trace contextRef="#ctx0" brushRef="#br0" timeOffset="171457.797">31254 8978,'0'0,"0"0,0 0,0 0,0 0</inkml:trace>
  <inkml:trace contextRef="#ctx0" brushRef="#br0" timeOffset="171745.1959">32418 8943,'0'0,"0"0,0 0,0 0,0 0</inkml:trace>
  <inkml:trace contextRef="#ctx0" brushRef="#br0" timeOffset="178104.7103">29630 3828,'0'0,"0"0,0 0,0 0,0 0,0 0,0 0,0 0,0 0,0 0,0 35,0 0,0 0,0-17,0 17,18-35,-18 18,17-18,1 0,17-35,1 17,17-17,0 0,-53 35,17 0</inkml:trace>
  <inkml:trace contextRef="#ctx0" brushRef="#br0" timeOffset="200933.1815">25148 3792,'0'0,"0"0,0 0,0 0,88 36,18-19,35-34,35-19,1-52,88-53,17-18,-35-17,-18 0,-70 52,-123 106</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31:09.437"/>
    </inkml:context>
    <inkml:brush xml:id="br0">
      <inkml:brushProperty name="width" value="0.05292" units="cm"/>
      <inkml:brushProperty name="height" value="0.05292" units="cm"/>
      <inkml:brushProperty name="color" value="#7030A0"/>
    </inkml:brush>
  </inkml:definitions>
  <inkml:trace contextRef="#ctx0" brushRef="#br0">1606 2963,'0'0,"0"0,0 0,0 0,0 0,0 0,0 0,0 0,0 0,0 0,0 0,35 0,1 0,-1 0,-18 0,19 18,-19 0,-17 35,0-1,0 1,-17 0,17 0,-18-35,18 17,0-17,0-1,0 1,18-18,17 0,18 0,18-18,-1 18,1 0,-1 0,1 0,0 18,-19 0,1 17,-17 18,-1-18,-35 18,0 0,0 0,-35 0,17 0,-17 0,-18-18,18 0,-18-17,-18 17,18-17,0-1,0-17,53 0</inkml:trace>
  <inkml:trace contextRef="#ctx0" brushRef="#br0" timeOffset="382.4562">2312 2822,'0'0,"0"0,0 0,0 0,0 0,0 0,35 36,0 16,18 19,18 35,-18-18,-18 18,0-18,1 36,-36 17,0-18,-36 1,-16 17,-19-18,0 1,18-19,53-87</inkml:trace>
  <inkml:trace contextRef="#ctx0" brushRef="#br0" timeOffset="2986.9455">4447 3087,'0'0,"0"0,0 0,0 0,0 0,0 0,0 0,0 0,0 0,0 0,0 0,-53 35,-17 0,-1 36,0-1,1 1,-1 35,18 17,18 1,35-18,0-1,53-16,0-36,18 0,17-36,18-34,0-1,-18-17,0-1,-88 54</inkml:trace>
  <inkml:trace contextRef="#ctx0" brushRef="#br0" timeOffset="4028.3135">4853 3316,'0'0,"0"0,0 0,0 0,0 0,0 0,-18 53,1 18,-1 17,0 0,1 0,-1 0,18-17,0-18,0-18,18 0,-18-17,17-18,1 0,0-18,-18-17,0-18,0 0,-18-17,0-18,18-1,-17 19,-1-1,18 18,0 0,18 18,17 17,0 18,18 18,0 0,0 17,0 18,0-18,0 36,0-18,-18 0,1 17,-1-35,-17 1,-18-1,17-17,-17-1,18-17,-36-17,18-19,0-17,0 1,18-19,-18-17,17 17,1 18,0 0,17 36,-17 34,17 1,0 17,1 18,-1 0,-17 18,-1-1,18-17,-17 18,-18-18,18-18,-18-17,17-1,-17-34,0-19,18-34,0-18,17-36,-17-35,-1 18,-17 18,0 52,0 1,0 17,0 17,0 1,0 35,0 18,18-1,-18 19,18 17,17 17,-17-17,17 18,0-1,0 1,1-1,-19 1,1-1,0 1,-1-18,-34 17,17-17,-18 0,18-53</inkml:trace>
  <inkml:trace contextRef="#ctx0" brushRef="#br0" timeOffset="4375.983">7412 2805,'0'0,"0"0,0 0,0 0,0 0,0 0,-35 88,-36 18,0 35,19 0,-1 0,35 0,18-53,0-17,35-18,18 17,0-34,0-1,-53-18</inkml:trace>
  <inkml:trace contextRef="#ctx0" brushRef="#br0" timeOffset="4759.1155">7871 2928,'0'0,"0"0,0 0,0 0,-18 88,18 0,-18 18,1-18,17 1,0-19,17 1,1-36,0-17,-1-1,19-34,-19-19,19-34,-1-36,-17 0,-1 0,-17 36,-17-1,-1 18,0 18,-35 17,18 36,-18 0,18 17,0 0,35-35</inkml:trace>
  <inkml:trace contextRef="#ctx0" brushRef="#br0" timeOffset="5147.4211">8259 2681,'0'0,"0"0,0 0,0 0,0 0,18 88,17 36,0 17,1-53,-19 0,19-17,-19-18,1 0,-1-36,1 1,0-18,-1-18,1-35,17-35,1 0,-1-35,0-19,1 1,-1 18,0 52,-17 18,-1 0,19 36,-19-1,19 1,-36 17</inkml:trace>
  <inkml:trace contextRef="#ctx0" brushRef="#br0" timeOffset="6564.2221">8118 2875,'0'0,"0"0,0 0,0 0,0 0,0 0,0 0,53-17,0 17,35-18,0 36,18 34,0 19,-18 35,-17 0,-18-1,-36 1,1-35,0-1,-18-17,-18-17,18-1,-35-17,17-18,0-18,-17-17,18-54,-1-52,18-17,0-1,18 18,-1 35,1 35,-1 1,19 17,17 35,0 18,17 18,1 17,-1 18,-17 18,0 34,-35-16,0-1,-1-35,-17 17,0-34,-17-1,17-18,-18 1,0-36,1-17,17-53,17-35,19-36,17-18,-1 1,19 53,0-1,-1 36,-70 70</inkml:trace>
  <inkml:trace contextRef="#ctx0" brushRef="#br0" timeOffset="7777.9503">9812 3052,'0'0,"0"0,0 0,0 0,0 0,0 0,18-71,-18 0,17-17,1 35,-18 0,0 18,0 0,-35 52,17 1,0 35,-17 35,17 18,18 0,0 0,18-36,0-17,17-18,18-17,0-36,0-17,17-18,-17-35,0-35,-17-18,-1-1,0 1,-17 35,-1 54,-17-1,0 35,0 18,-17 53,-1 35,18 18,-17 17,17 1,0-1,0-17,17-35,1-1,17-17,18-18,18-35,-18-17,17-36,1-18,-1-34,1-19,-18 18,0 0,-35 36,-1 17,-17 18,-17 35,-19 17,-17 36,18 18,0 17,-1 18,1 0,17-36,1-17,17-18,17 1,1-36,0-18,17-17,0-36,18-17,-17 0,-1 17,0 18,0 0,-17 36,0 17,-1 17,1 36,-18 0,18 18,-1-1,1-17,17 18,-17-36,17-17,18-1,-18-34,1-1,17-35,0-35,0-35,-18-19,0 1,0 18,-17 52,0 1,-18 34,0 19,17 34,-17 36,0 53,0 0,0 35,18-17,0 17,-1-35,1-36,0 1,-1-18,1-1,0-16,-18-36</inkml:trace>
  <inkml:trace contextRef="#ctx0" brushRef="#br0" timeOffset="8139.9778">11259 3016,'0'0,"0"0,0 0,0 0,0 0,0 0,71-53,17 0,0-17,-17 17,17 0,-35 18,18 17,-36 0,18 36,-36 17,19 18,-19 0,19 0,-19 18,1-18,0 0,-18-18,17 0,1-17,0-1,-18-17,17 0,-17 0</inkml:trace>
  <inkml:trace contextRef="#ctx0" brushRef="#br0" timeOffset="8237.6403">11947 2399,'0'0,"0"0,0 0,0 0,0 0,0 0</inkml:trace>
  <inkml:trace contextRef="#ctx0" brushRef="#br0" timeOffset="8905.2504">12230 2434,'0'0,"0"0,0 0,0 0,0 0,-18 88,0 18,1 18,-1-18,0-18,1 0,17 0,0-35,17 0,-17-18,18-17,0-18,17-18,-35-17,18 0,-1-36,-17 1,0-1,0 0,0 1,18 17,-18 18,0-1,18 1,-1 35,1 0,17 18,1-1,-19 36,18 0,1-17,-19 16,-17-16,18-19,-18 1,-18 0,18-18,-17 0,-1-18,18-35,0-35,0 17,18-17,17 35,0 0,18 18,0 17,18 18,17 36,-17 17,-1 35,1 18,-18-1,0-16,0-1,-18 0,0-17,-17-71</inkml:trace>
  <inkml:trace contextRef="#ctx0" brushRef="#br0" timeOffset="9218.712">14277 2434,'0'0,"0"0,0 0,0 0,0 0,0 0,0 0,0 0,-53 53,0 18,-18-1,18-17,0 18,18-1,18-17,-1 0,36 0,17-18,0-35,18 0,18-17,17-1</inkml:trace>
  <inkml:trace contextRef="#ctx0" brushRef="#br0" timeOffset="9536.0464">14524 2434,'0'0,"0"0,0 0,0 0,0 0,0 0,0 53,0 18,-18-1,18 1,0-1,18-17,0-17,-1-1,1-18,17-17,0 0,1-35,-19 0,1 0,-18-18,0-18,-18 18,1 0,-1 18,0 0,1 17,-1 18,0-18</inkml:trace>
  <inkml:trace contextRef="#ctx0" brushRef="#br0" timeOffset="10720.077">15159 2417,'0'0,"0"0,0 0,0 0,0 0,0 0,35-18,1 0,-1-17,-17 0,-18-1,0 1,0 0,-36 35,19 18,-19 17,-16 0,34 36,-17-18,17 17,18 1,18-1,17-17,18 0,17 0,1-18,17-17,1-36,-1-17,-18 0,1-36,0-17,-36-18,0-17,-17-1,-18 18,0 36,0 17,0 18,0 17,0 18,0 18,0 34,0 19,0 35,17-18,-17 18,18-18,0-17,-1-1,1 1,-18-18,0 0,0-18,-35-17,-1-1,-17-17,1 0,-1-17,0-1,17 18,1-18,17 18,1 0,34-17,19-19,-1 1,53-36,0-17,18-18,-17-17,-1 17,0 0,-53 53,18 0,-35 1,17 34,-35 18,0 18,0 17,0 53,-17 18,17 35,-18-18,18 19,0-19,0-17,0 0,0-36,0 1,-18-36,1-17,17-1,-18-34,0-19,1-16,17-1,0-18,17-17,1 35,0-18,17 36,18 0,-18 17,18 18,0 18,0-1,-18 19,1-1,-19 0,19-17,-19 17,1-17,-18-18</inkml:trace>
  <inkml:trace contextRef="#ctx0" brushRef="#br0" timeOffset="10861.0809">16747 2258,'0'0,"0"0,0 0,0 0,0 0</inkml:trace>
  <inkml:trace contextRef="#ctx0" brushRef="#br0" timeOffset="11334.8141">17295 2258,'0'0,"0"0,0 0,0 0,0 0,0 0,-36 70,-17 19,18-1,0 0,-1 0,19-17,17-1,17-17,1 0,35-35,-18-1,18-34,18-1,-1-17,19-36,-19-17,-17 0,-17 17,-19 18,-17 0,0 18,18 18,-18 17,0 17,17 18,1 1,-18-1,18 18,-1 0,-17-36,18 19,0-19,-1 19,-17-54</inkml:trace>
  <inkml:trace contextRef="#ctx0" brushRef="#br0" timeOffset="11487.2951">17683 1940,'0'0,"0"0,0 0,0 0,0 0,0 0</inkml:trace>
  <inkml:trace contextRef="#ctx0" brushRef="#br0" timeOffset="12474.4733">18053 2487,'0'0,"0"0,0 0,0 0,0 0,0 0,36-70,-19-1,1 0,-18 36,0 0,0 0,-35 35,-1 17,1 19,0 34,0 36,-1-18,36-17,0-1,18-17,17 0,18-18,-18 1,36-36,0-36,-1 1,-17-36,0-17,0-18,-18 36,-17 17,0 0,-1 18,1 35,-18 17,18 36,-18 0,17 0,-17 0,35 0,-17-18,0 1,17-36,0 17,1-34,-1-19,0 1,1-18,-1 18,0 17,-17 1,-1 17,19 0,-19 35,1 0,17 0,1 1,-1-1,0-17,18-18,-18 0,18-18,-17-17,-1-18,0 0,1-18,-19-35,-17 1,0-1,-17 18,-1 17,0 18,1 0,-1 36,0 17,1 0,-1 35,0 18,1 53,17-1,17 1,1 18,0-18,17-1,0-52,1 0,-1-35,0-1,0 1,-35-18</inkml:trace>
  <inkml:trace contextRef="#ctx0" brushRef="#br0" timeOffset="12795.8776">19342 2081,'0'0,"0"0,0 0,88-17,0-1,53-17,-17 0,-18 17,-18 0,-17 1,-18-1,-1 18,-16-18,-19 18,19 0,-36 0,17 0,-17-17,-17 17,17 0,-18 0</inkml:trace>
  <inkml:trace contextRef="#ctx0" brushRef="#br0" timeOffset="14797.5733">21495 1817,'0'0,"0"0,0 0,0 0,0 0,0 0,0 0,0 0,-18 70,0 19,-17 34,-18 36,18-18,0-53,17 0,0-17,1-18</inkml:trace>
  <inkml:trace contextRef="#ctx0" brushRef="#br0" timeOffset="15094.9234">20930 1887,'0'0,"0"0,0 0,0 0,0 0,0 0,35 71,36-1,-1 19,1-1,-18 0,18 0,-19-17,1-18,0 0,0-18,-35 0,17-17</inkml:trace>
  <inkml:trace contextRef="#ctx0" brushRef="#br0" timeOffset="15376.0214">21812 1605,'0'0,"0"0,0 0,0 0,18 71,0 17,-18 0,17 53,1-35,0-18,-1 0,1 1,-18-19,17-17,1-18,0 1,-1-36,1-18,0 0</inkml:trace>
  <inkml:trace contextRef="#ctx0" brushRef="#br0" timeOffset="15659.8861">22324 1605,'0'0,"0"0,0 0,0 0,-18 71,18 17,-17 18,17 0,-18-18,18 18,0-18,0-18,18 19,-1-37,1 1,17-17,-17-1,17-35,18-18,-17 1</inkml:trace>
  <inkml:trace contextRef="#ctx0" brushRef="#br0" timeOffset="16132.5492">22271 2134,'0'0,"0"0,0 0,0 0,0 0,0 0,0 0,35-17,-17-1,53-17,-18-1,-18-16,0-1,1 0,-19 0,-17 18,18-1,-18 1,17 0,1 17,-18 0,18 1,17 17,0 0,18 17,0 36,18 36,-18 16,0 36,-18 1,-35-1,0-18,-35 18,-18-35,-18 0,-17-18,17 0,71-88</inkml:trace>
  <inkml:trace contextRef="#ctx0" brushRef="#br0" timeOffset="16829.0337">19942 2540,'0'0,"0"0,0 0,0 0,0 0,0 0,0 0,0 0,0 0,0 0,0 35,17 1,-17-1,18 0,0 0,-1-17,19 0,-19-1,1-34,17-1,-17 0,-18-17,0-18,0 0,0 18,-18 0,1-1,-1 19,18-1,-18 1,18-1,0 0,18 1,0-1,-1-17,18 17,-17-17,0 0,-1 17,1 0,0 18,-1 0,1 36,0 52,17 18,-17 17,-1 18,1 0,0 0,-18-17,17-1,-17-52,0-1,0-34,-17-1,17 0,0-35</inkml:trace>
  <inkml:trace contextRef="#ctx0" brushRef="#br0" timeOffset="17013.1606">20171 2981,'0'0,"0"0,0 0,88 0,1-18,34-17,1-18,-107 53,19-17,-19 17</inkml:trace>
  <inkml:trace contextRef="#ctx0" brushRef="#br0" timeOffset="18054.0473">24301 1923,'0'0,"0"0,0 0,0 0,0 0,0 0,0 35,17 0,-17 0,18 1,0-19,-18-17,17 18,-17-18,18-18,-18 18,17-17,-17 17,0-18,-17 18,-1 0,-17 18,0-1,-1 36,1-17,0 17,17-1,0 1,18 0,18-17,17-19,1 1,-1-1,-17-17,-1 0,1 18,0-18,-36 18,18 17,-35 18,17-18,-17 18,17-18,0-17,18 17,0-17,18 0,0-1,35 19,0-1,-1 0,19 18,-18 0,0 0</inkml:trace>
  <inkml:trace contextRef="#ctx0" brushRef="#br0" timeOffset="18646.0566">25589 2346,'0'0,"0"0,0 0,0 0,18 53,17 0,0-18,0-17,18-18,-17-18,17-35,0-17,-18-1,0 1,0 17,-17 17,-18 1,18 35,-1 18,-17 52,0 54,0 17,0 35,-17 18,-1 0,0-35,-17-18,17-35,1-35,-1-36,1 0,-1-35,0-18,18-52,18-36,0-35,17 0,0-18,18 36,0 34,0 36,18 1,-1 16,-17 1,-35 35</inkml:trace>
  <inkml:trace contextRef="#ctx0" brushRef="#br0" timeOffset="18986.6107">26824 1799,'0'0,"0"0,0 0,0 0,-17 88,-1 71,18-18,-18 0,18-17,-17-36,17-17,17-1,-17-17,18-18,17-35,-17 0,35-17,-18-36,36-18,17-35,-35 36,-53 70</inkml:trace>
  <inkml:trace contextRef="#ctx0" brushRef="#br0" timeOffset="19241.3569">27371 1658,'0'0,"0"0,0 0,-17 88,-1 0,18 54,-18-1,18 0,0-53,0 0,0 0,18-35,0 18,-1-36,1 0,17-17,-17-18,17-18,-17 1,17-1,-35 18</inkml:trace>
  <inkml:trace contextRef="#ctx0" brushRef="#br0" timeOffset="19485.1588">27195 2223,'0'0,"0"0,0 0,0 0,0 0,0 0,0 0,35-18,36 0,-1-17,-17 17,18-17,-18 17,-36 18,-17 0,18-17</inkml:trace>
  <inkml:trace contextRef="#ctx0" brushRef="#br0" timeOffset="19741.2573">28254 1764,'0'0,"0"0,0 0,0 0,0 70,0 19,0-1,0 18,0 0,0-1,0-16,-18-19,18-17,0-18,0 1,0-19</inkml:trace>
  <inkml:trace contextRef="#ctx0" brushRef="#br0" timeOffset="20028.1561">27954 2364,'0'0,"0"0,0 0,0 0,53-18,17 0,1 1,-1-1,19-17,-19 17,-17-17,0 0,0-18,-18 17,1 1,-1-18,0 18</inkml:trace>
  <inkml:trace contextRef="#ctx0" brushRef="#br0" timeOffset="20272.8796">29065 1693,'0'0,"0"0,0 0,0 0,18 71,0 17,-18 0,17 18,1-18,-18 1,18-1,-18-35,17 0,-17-18,-17-18,17 1,0 0</inkml:trace>
  <inkml:trace contextRef="#ctx0" brushRef="#br0" timeOffset="20659.065">28589 1852,'0'0,"0"0,0 0,0 0,0 0,71-53,-19 18,19 0,17-1,-17 19,-1 17,1-18,-18 0,18 18,-18-17,-1-1,1 1,0-19,0 1,0 0,-17-1,-1-17,-17 1,-1 16,-17-17,-17 0,17 18,0 35</inkml:trace>
  <inkml:trace contextRef="#ctx0" brushRef="#br0" timeOffset="20995.3609">30107 935,'0'0,"17"53,36 70,-17 18,16 18,-16 18,-1 17,-17-18,-18-17,0-18,-36-18,1-17,-35 0,-1-18,18-17,35-71</inkml:trace>
  <inkml:trace contextRef="#ctx0" brushRef="#br0" timeOffset="29446.9632">5806 6809,'0'0,"0"0,0 0,0 0,0 0,0 0,0 0,0 0,0 0,0 0,0 0,0 0,0 0,0 0,0 0,18-89,17 19,-35-18,-18-1,1 19,-19-1,1 36,0 17,-18 54,0 17,18 35,-1 18,1 52,17 1,18 35,0-17,0-1,18 0,-18-17,18 0,-1-36,1 1,-18-54,18-17,-1 0,1-18,0 1,-18-36</inkml:trace>
  <inkml:trace contextRef="#ctx0" brushRef="#br0" timeOffset="29762.7191">6406 7373,'0'0,"0"0,0 0,0 0,0 0,0 71,-18-1,-17 54,17 34,1-16,-1-37,1-16,-1-1,0-18,18-17,0-18,-17 1,17-19,0 1</inkml:trace>
  <inkml:trace contextRef="#ctx0" brushRef="#br0" timeOffset="30069.5026">5983 7532,'0'0,"0"0,0 0,0 0,0 0,0 0,0 0,35 53,35 17,1 18,0 1,17-1,-35 0,17-17,-17-1,-17-17,-1 0,0-18,0-17,-17-18</inkml:trace>
  <inkml:trace contextRef="#ctx0" brushRef="#br0" timeOffset="30680.5214">6812 7426,'0'0,"0"0,0 0,0 0,0 0,18 71,-1-1,19-17,-19 18,18-19,1-16,-1-1,0-17,1-18,-19 0,19-36,-19 1,19 0,-19-18,-17 0,18 18,-18 17,0-17,17 17,-17 1,0 17,0 17,0 1,0 35,0 0,0 35,18 0,-18 0,18 0,-18 1,17-19,-17 18,0-17,18-18,-18 0,0 0,0-36,0 19,0-19,0 1,0-18,0 18,0-18,18-18,-18 0,17 1,-17-1,0 18</inkml:trace>
  <inkml:trace contextRef="#ctx0" brushRef="#br0" timeOffset="31249.0131">8330 6315,'0'0,"0"0,0 0,0 0,0 0,0 0,-36 88,19 18,-36 70,17 36,19-18,-1 0,18-18,18-17,-1-18,36-17,-17-36,34-18,-17-17,18-35,-1-18,-17-18,0-17,-17 17,-19 18</inkml:trace>
  <inkml:trace contextRef="#ctx0" brushRef="#br0" timeOffset="31579.7545">8965 6491,'0'0,"0"0,0 0,0 71,0-1,18 54,-18 17,0 18,17-18,-17 0,18-35,-18-18,18-18,-1-17,1 0,-1 0,19-35,-19-1,19-17,-1-17,0-19,-17 19,-18 17</inkml:trace>
  <inkml:trace contextRef="#ctx0" brushRef="#br0" timeOffset="31843.3585">8894 7320,'0'0,"0"0,0 0,0 0,0 0,0 0,0 0,53-53,18 18,-1-18,19 0,-19 18,1 0,-18-1,17 19,-17-19,0 19</inkml:trace>
  <inkml:trace contextRef="#ctx0" brushRef="#br0" timeOffset="32112.1766">10041 7285,'0'0,"0"0,0 0,0 0,0 0,-17 70,17 19,-18 16,-17-16,17-19,-17 1,17-18,-17-18,17-17,1-1</inkml:trace>
  <inkml:trace contextRef="#ctx0" brushRef="#br0" timeOffset="32444.1443">10430 6209,'0'0,"0"0,0 0,0 0,0 53,0 53,0 52,0 1,17 18,-17-19,0 1,18-18,-18-53,18-17,-18-18,17 0,1-18,17-35,1 0,-19 18,-17-18</inkml:trace>
  <inkml:trace contextRef="#ctx0" brushRef="#br0" timeOffset="32796.5864">11047 6121,'0'0,"0"0,0 0,0 0,0 70,0 36,0 35,0 0,0 18,0 0,18 0,-18-36,0-17,18-36,-18 1,17-18,-17 0,18-36,0 1,-1 0,1-18,0-18,17 0,-18 1,-17 34</inkml:trace>
  <inkml:trace contextRef="#ctx0" brushRef="#br0" timeOffset="33193.8829">10306 7020,'0'0,"0"0,0 0,0 0,0 0,0 0,0 0,0 0,35-17,18-1,0-17,0 17,-35 0,-18 18,18 0</inkml:trace>
  <inkml:trace contextRef="#ctx0" brushRef="#br0" timeOffset="33539.9712">10836 7038,'0'0,"0"0,0 0,0 0,0 0,0 0,0 0,35-18,18 1,17-19,1 1,0 0,-18 0,-36 35,-17 0,18-18</inkml:trace>
  <inkml:trace contextRef="#ctx0" brushRef="#br0" timeOffset="33833.8746">11912 6456,'0'0,"0"0,0 0,0 0,0 0,18 88,-1-17,1 17,0 0,-18 0,17 0,-17-17,0-1,0-17,0-17,0-19,-17 19</inkml:trace>
  <inkml:trace contextRef="#ctx0" brushRef="#br0" timeOffset="34193.3803">11418 6703,'0'0,"0"0,0 0,0 0,0 0,0-53,18 0,-1 0,19 18,-1-1,0 19,0-1,1 18,17-17,-18 17,0 0,18-18,-18 0,1 1,17-19,-18 19,0-19,1 1,-36 18,17-1,-17 18,0-18</inkml:trace>
  <inkml:trace contextRef="#ctx0" brushRef="#br0" timeOffset="34879.0013">12283 5468,'0'0,"0"0,0 0,0 0,0 0,0 0,0 0,0 0,0 0,0 0,0 0,35 53,36 18,17 52,0 18,-17 18,-1-18,-17 0,0 0,-35 0,-1-35,-17 0,-17-35,-1-19,0 1,-17 0,0-17,0-19,-1 1,19-1,17-17</inkml:trace>
  <inkml:trace contextRef="#ctx0" brushRef="#br0" timeOffset="35325.1523">13747 5962,'0'0,"0"0,0 0,0 0,0 0,0 0,0 0,0 0,36-18,17 1,0 17,-18-18,0 18,18-18,-53 18,0 0</inkml:trace>
  <inkml:trace contextRef="#ctx0" brushRef="#br0" timeOffset="35610.7566">14030 6368,'0'0,"0"0,0 0,0 0,0 0,0 0,35-18,36 0,-18 1,17-19,-17 19,0-1,0-17,-53 35,18 0,-18-18</inkml:trace>
  <inkml:trace contextRef="#ctx0" brushRef="#br0" timeOffset="36133.489">16783 4727,'0'0,"0"0,0 0,0 0,0 0,-53 36,-18 16,1 37,-1 16,0 1,19 0,16 0,19-18,17-17,17-1,1-17,35-18,0 1,35-1,0-35,0 0,1-35,-36 17,17-17,-17-18,0 18,0-1,-53 36</inkml:trace>
  <inkml:trace contextRef="#ctx0" brushRef="#br0" timeOffset="36390.7932">17542 4957,'0'0,"0"0,0 0,0 0,0 0,-18 88,18-18,-18 18,1 18,-1-17,0-19,1 18,-1-35,-17 0,17-18,-17 1</inkml:trace>
  <inkml:trace contextRef="#ctx0" brushRef="#br0" timeOffset="36691.6205">17171 5098,'0'0,"0"0,0 0,0 0,71 53,-18-1,17 19,1 17,-1-17,-17-1,18-17,-18 0,-18-18,18-17,-18-18,18 18</inkml:trace>
  <inkml:trace contextRef="#ctx0" brushRef="#br0" timeOffset="37376.3815">17930 5009,'0'0,"0"0,0 0,0 0,0 0,35 53,0 18,-17-18,17 0,-17 0,17-36,1 19,-19-36,19 17,-1-34,0-1,0-17,1-1,-19-17,19 1,-19-1,1-18,-18 36,18 0,-18-1,17 19,-17-1,0 0,0 1,0 17,0-18,0 18,0 0,18 0,-18 0,0 18,0-18,0 17,0 19,18 17,-18 35,0 53,0 0,0 18,0-18,-18 0,0-53,18-17,-17-1,-1-17,18-18,-18-17,1 0,17-18,-18 0,18 17</inkml:trace>
  <inkml:trace contextRef="#ctx0" brushRef="#br0" timeOffset="38188.3261">19165 4357,'0'0,"0"0,0 0,0 0,0 0,-17 53,-1 35,0 35,1 36,-1 0,0 0,18-18,-17-53,34 0,1-17,0-18,17 0,0-1,18-34,0-18,0 0,-18-18,-35 36</inkml:trace>
  <inkml:trace contextRef="#ctx0" brushRef="#br0" timeOffset="38515.6313">19800 4216,'0'0,"0"0,0 0,0 0,0 0,0 88,0 35,0 18,-17 1,17-1,0-18,0-35,17 1,-17-19,18-17,0 0,17-18,0 1,1-19,17-17,-18 0,0-17,-35 17</inkml:trace>
  <inkml:trace contextRef="#ctx0" brushRef="#br0" timeOffset="38784.1522">19677 4904,'0'0,"0"0,0 0,0 0,0 0,0 0,53-36,35-17,-17 1,-1 16,1-17,0 18,-19 17,-16-17,17 35,-18 0</inkml:trace>
  <inkml:trace contextRef="#ctx0" brushRef="#br0" timeOffset="39089.3965">20648 4974,'0'0,"0"0,0 0,0 0,0 53,-36 35,19-17,-1 17,-17 0,17-17,0-18,18-18,0-17,0-18,18 0</inkml:trace>
  <inkml:trace contextRef="#ctx0" brushRef="#br0" timeOffset="39405.0871">21336 4233,'0'0,"0"0,0 0,17 89,-17 16,18 36,-18 18,18-18,-1 0,-17-35,18-35,0-1,-1-17,1 0,17-35,-17 0,17-36,-17 18,0 18</inkml:trace>
  <inkml:trace contextRef="#ctx0" brushRef="#br0" timeOffset="39762.0019">21759 4163,'0'0,"0"0,0 0,0 0,0 0,0 0,-17 70,17 19,-18-1,0-18,18 18,0 1,0-19,0 18,0-17,18 0,-18-1,18-17,-1 18,1-19,17 1,-17 0,17-35,1 0,-1-1,-18 1,-17-18</inkml:trace>
  <inkml:trace contextRef="#ctx0" brushRef="#br0" timeOffset="40074.0247">21212 4939,'0'0,"0"0,0 0,0 0,0 0,0 0,0 0,36-35,17-1,-1-17,1 18,0 0,-35 17,-18 18,18 0</inkml:trace>
  <inkml:trace contextRef="#ctx0" brushRef="#br0" timeOffset="40407.9781">21565 4974,'0'0,"0"0,0 0,0 0,0 0,0 0,36-17,34-19,-17 1,0 0,18-1,-18 19,-1-18,1 17,0-17,-17-1,17 19</inkml:trace>
  <inkml:trace contextRef="#ctx0" brushRef="#br0" timeOffset="40703.5969">22571 4374,'0'0,"0"0,0 0,0 0,0 71,0 17,18 0,-18-17,0 17,17-17,-17-1,0-34,18-1,-18 0,0-17,0-1,0-17</inkml:trace>
  <inkml:trace contextRef="#ctx0" brushRef="#br0" timeOffset="41024.4303">22130 4480,'0'0,"0"0,0 0,0 0,0 0,0 0,0 0,35-35,36 17,-18 18,0-17,17 34,-17-17,0-17,18 17,-18-18,0 18,0-35,0 17,-18-17,-17-18,-1 0,18 0</inkml:trace>
  <inkml:trace contextRef="#ctx0" brushRef="#br0" timeOffset="41274.7258">22942 3616,'0'0,"0"0,0 0,53 35,17 18,36 35,0 36,0 17,-18 18,0 35,-35 0,-17-18,-36 18,-36 53,-70-18,-70-17,-18-36,53-52,105-89</inkml:trace>
  <inkml:trace contextRef="#ctx0" brushRef="#br0" timeOffset="42009.3731">16042 6438,'0'0,"0"0,0 0,0 0,0 0,0 0,0 0,0 0,0 0,0 0,35 0,35 18,36-18,53 0,88 0,124-35,-1 17,-17-17,18 17,158-35,-34 18,-19-18,-35 0,0 18,1-18,16 0,1 0,18 0,-1 0,-17 18,-18 0,-17 17,-36 18,-35-18,-35 1,-54-1,-52 0,-124 18,1-17,-54 17,-17 0,-18 0,-53 0,-106 35,-53 0,36-17,140 0</inkml:trace>
  <inkml:trace contextRef="#ctx0" brushRef="#br0" timeOffset="43044.0244">15336 9066,'0'0,"0"0,0 0,0 0,0 0,0 0,35-17,36 34,-18 1,-1 53,1 17,0 0,-17-17,-19-19,1-16,0-1,-1-35,1-18,0-35,-18-52,0-1,0-53,-18-17,0-18,1-18,-1 0,-17 18,17 18,0 17,18 18,-17 18,17 17,-18 0,18 53,18 0,-1 0,1 18,35 17,0 1,35 17,36 17,17-17,18 18,35-18,106-18,0 1,0-19,0 1,0 0,17-18,178-18,-54 1,-18-1,-34 36,-19 0,-17 17,18 0,-18 18,17-17,-17 17,0-18,0 0,-18-17,1 0,-19-18,1 18,-18-18,0 17,-18-16,1-1,-124 35,17 0,18-17,-17 17,-1-17,-17 35,-53-17,-36 17,1-18,-36 18,1 0,-19 0,-17 0,-35 0,-36-18,36 18,35 0</inkml:trace>
  <inkml:trace contextRef="#ctx0" brushRef="#br0" timeOffset="44323.1115">16959 8132,'0'0,"0"0,0 0,0 0,0 0,0 0,0 0,0 0,-53-18,-17 0,-1 18,1 18,-1 17,0 18,18 0,0 18,18 34,35-34,0 0,35-1,18 1,18-36,17 0,-17-35,35-17,-36-19,19-17,-19 0,-17 18,-53 35</inkml:trace>
  <inkml:trace contextRef="#ctx0" brushRef="#br0" timeOffset="44535.5849">17542 7973,'0'0,"0"0,0 0,0 0,-18 88,0 0,1 0,-1 18,0-18,1 1,-19-19,19-17,-19 0,19-35,-1-18</inkml:trace>
  <inkml:trace contextRef="#ctx0" brushRef="#br0" timeOffset="44800.0924">17047 8096,'0'0,"0"0,0 0,0 0,53 53,0 0,18 18,0-18,-1 17,18 1,-35-18,18 0,-18-18,0 0,17-35,-34 18</inkml:trace>
  <inkml:trace contextRef="#ctx0" brushRef="#br0" timeOffset="45314.1067">18089 7990,'0'0,"0"0,0 0,0 0,-18 71,-17 17,-18 0,18 1,-18-19,17 1,1-1,17-17,-17-35,17-1,1-34,-1-1,0-17,18-18,0 0,0 0,0-17,0-1,0 18,18 0,-18 18,18 0,17 35,-17 0,17 35,0 0,18 53,0 1,18-1,-18 18,-18-36,0 1,1-36,-1 0,0-17,-17-18,17 0,-35 0</inkml:trace>
  <inkml:trace contextRef="#ctx0" brushRef="#br0" timeOffset="45604.3719">18724 7514,'0'0,"0"0,0 0,0 0,-35 124,17 17,0 18,1-18,-1-18,18 1,0-19,18-16,-1-36,19-1,-1-34,0 0,1-54,-1 19,-17-18,-18 52</inkml:trace>
  <inkml:trace contextRef="#ctx0" brushRef="#br0" timeOffset="45903.8887">19130 7567,'0'0,"0"0,0 0,0 0,-18 88,1 53,17 1,-18-1,18-18,0 1,18-36,-1-18,1-17,0 0,17-18,-18-17,19-36,-1 1,-17-18,17-18,-17 17,-18 36</inkml:trace>
  <inkml:trace contextRef="#ctx0" brushRef="#br0" timeOffset="46127.3515">18989 8114,'0'0,"0"0,0 0,0 0,0 0,0 0,0 0,53-18,0-17,35-18,-18 18,1-18,-53 53,-18 0,17-18,-17 18</inkml:trace>
  <inkml:trace contextRef="#ctx0" brushRef="#br0" timeOffset="46361.2129">19853 8026,'0'0,"0"0,0 0,0 0,0 0,0 0,0 53,-35 17,17 18,-17-17,0 17,0-17,17-1,0-34,-17-1,35 0</inkml:trace>
  <inkml:trace contextRef="#ctx0" brushRef="#br0" timeOffset="46715.2352">20224 7338,'0'0,"0"0,0 0,0 0,0 88,0 0,0 36,0-19,0 1,0-17,0-1,0-18,18 1,-1-18,1-18,17 0,-17-17,17 0,1-18,-19-18,1 0</inkml:trace>
  <inkml:trace contextRef="#ctx0" brushRef="#br0" timeOffset="46955.5118">20048 7920,'0'0,"0"0,0 0,0 0,0 0,0 0,0 0,0 0,35-35,18 17,17-17,1-1,-18 1,-35 17,-1 18,-17-17</inkml:trace>
  <inkml:trace contextRef="#ctx0" brushRef="#br0" timeOffset="47270.2095">20753 7056,'0'0,"0"0,0 0,53 70,-17 18,17 53,-18-17,0 17,-17 0,-18 0,-18-17,-35-1,0-17,0-35,18-19,-18-34,18 0,0-18,-1 0,36 0</inkml:trace>
  <inkml:trace contextRef="#ctx0" brushRef="#br0" timeOffset="47782.5213">21865 6950,'0'0,"0"0,0 0,0 0,0 0,0 0,0 0,0 0,0 0,0 0,-53 53,0 17,0 18,0 1,18-1,0 0,17-17,1-1,34-17,1 0,17 0,0-18,18-17,0-18,18 0,-18-18,0 18,0-18,-53 18</inkml:trace>
  <inkml:trace contextRef="#ctx0" brushRef="#br0" timeOffset="48260.9399">22201 6985,'0'0,"0"0,0 0,0 0,0 0,0 0,0 71,0 17,0-18,0 1,17-1,-17-17,18-17,17-19,0 1,1-36,-1 1,0-36,18-18,0-17,0 17,-18 1,-17-1,17 18,-17 18,-18 17,18 18,-18 18,0 35,0 35,0 0,-18 18,18 18,-18-18,18-36,0 1,0-1,0-17,0 0,0-35,18-18,17 0,-35-18,0 36</inkml:trace>
  <inkml:trace contextRef="#ctx0" brushRef="#br0" timeOffset="48753.2396">23065 7091,'0'0,"0"0,0 0,0 0,0 35,18 18,0-18,-1 1,1-19,17 1,-17 0,35-36,-18 0,0-35,1 0,17-52,-18 34,-17 0,17 19,-18-1,1 17,0 36,-18 36,17-1,-17 71,0 0,-17 35,17-18,-18 18,0 0,1-17,-1-18,18-36,-17 1,17-36,0-17,17-18,-17 0,0 17</inkml:trace>
  <inkml:trace contextRef="#ctx0" brushRef="#br0" timeOffset="49081.0585">24071 6897,'0'0,"0"0,0 0,0 0,-17 141,-19 0,19 0,-1-17,18-19,0-34,0 17,0-35,18 0,17 0,0-18,36-17,-18 0,17-1,-17 1,-53-18</inkml:trace>
  <inkml:trace contextRef="#ctx0" brushRef="#br0" timeOffset="49690.417">24548 6844,'0'0,"0"0,0 0,0 0,0 0,0 0,0 0,17 53,-17 17,0 36,0 0,18 0,-18-18,18 0,-1-17,1-1,0-17,17-17,18-19,0 1,0-36,-18 18,18-17,-53 17</inkml:trace>
  <inkml:trace contextRef="#ctx0" brushRef="#br0" timeOffset="49925.8442">24530 7391,'0'0,"0"0,0 0,0 0,0 0,0 0,0 0,53-18,0-17,18 0,-1-1,1-17,-71 53,17-17,-17 17</inkml:trace>
  <inkml:trace contextRef="#ctx0" brushRef="#br0" timeOffset="50159.2871">25342 6862,'0'0,"0"0,0 0,0 0,17 88,1 0,0 0,-1 0,19-17,-19-1,1 1,0-18,-18-18,17-17,-17-1</inkml:trace>
  <inkml:trace contextRef="#ctx0" brushRef="#br0" timeOffset="50642.9323">25095 7408,'0'0,"0"0,0 0,0 0,0 0,0 0,53-35,35 0,0-18,-17 0,-1 0,-17 18,0-1,0-16,-18 34,-17-17,17-1,-17 1,0 0,-1 17,19 1,-19-1,1 0,0 18,-1 18,19 17,-19 0,1 18,-1 18,19-1,-19-17,-17 18,18-36,0 1,-18-1,17-18,-17-17,-17 0,17 18,0-18</inkml:trace>
  <inkml:trace contextRef="#ctx0" brushRef="#br0" timeOffset="50925.56">25624 6773,'0'0,"0"0,0 0,0 0,0 0,0 0,53-17,0 17,18-18,17 18,-18-18,1 18,-18-17,18-1,-18 1,-1-19,-16 1,-19 0,1-1,-18 1,0-18</inkml:trace>
  <inkml:trace contextRef="#ctx0" brushRef="#br0" timeOffset="51194.2604">26824 7267,'0'0,"0"0,0 0,-17 71,17 17,-18-17,18-1,-18 1,18-36,-17-17,-1-18,18 17,0-34</inkml:trace>
  <inkml:trace contextRef="#ctx0" brushRef="#br0" timeOffset="51488.3979">27195 6526,'0'0,"0"0,0 0,0 71,-18 35,18 0,0-1,0-16,18 16,-18-16,17-19,19 1,-19-36,19 18,-19-35,19-18,-1 0,-17 0</inkml:trace>
  <inkml:trace contextRef="#ctx0" brushRef="#br0" timeOffset="51741.3665">27054 7056,'0'0,"0"0,0 0,0 0,0 0,70-18,-17 0,18-17,-1 0,-17-1,18 1,-53 35,52-53,1 18,-1 0</inkml:trace>
  <inkml:trace contextRef="#ctx0" brushRef="#br0" timeOffset="51974.133">27954 6526,'0'0,"0"0,0 0,0 0,17 71,1 0,-18-1,0 18,18-17,-18 17,0-17,0-1,0-35,-18 1,18-1,0-17,-18-18,18 0,-17-18</inkml:trace>
  <inkml:trace contextRef="#ctx0" brushRef="#br0" timeOffset="52226.8791">27565 7056,'0'0,"0"0,0 0,0 0,0 0,71 0,0-18,-1 0,18 1,-17-1,0-17,-1 17,1-17,-1 0,-17 17,0-17,0-1,-18 1,1-18</inkml:trace>
  <inkml:trace contextRef="#ctx0" brushRef="#br0" timeOffset="52498.4946">28730 6491,'0'0,"0"0,0 0,0 71,18-1,-1 1,-17-1,18 1,-18-1,0-34,0-1,0 0,-18-17,1 0,-19-36,19 18,-36-35,53 35,0 0</inkml:trace>
  <inkml:trace contextRef="#ctx0" brushRef="#br0" timeOffset="52759.0331">28236 6421,'0'0,"0"0,0 0,0 0,0 0,0 0,35-53,1 35,-1-17,0 17,18 18,-18-18,1 18,17 0,0 0,0 0,-1 0,19-17,-18 17,0-18,-18-17,-17 35,-18-18,0 18</inkml:trace>
  <inkml:trace contextRef="#ctx0" brushRef="#br0" timeOffset="53009.7311">29242 5786,'0'0,"0"0,0 0,53 52,0 37,17 17,-17 35,0 0,-17 0,-19 18,1-18,-36 17,-17-16,-18-1,-18-35,-17-18,0 0,35-35,35-36</inkml:trace>
  <inkml:trace contextRef="#ctx0" brushRef="#br0" timeOffset="53762.8987">26454 5980,'0'0,"0"0,0 0,0 0,0 0,0 0,0 0,0 0,0 0,0 0,0 0,0 0,53 17,17-17,36 0,53 0,17 0,1-17,35-1,-1 0,-17 1,18-1,-35 0,-1 1,-35-1,1 0,-54 18,-18 0,-34 0,-1 0,0 0,-17 0,-18-17,-18 17,-17 0,0-18,-18 1,0-1,0 0,70 18</inkml:trace>
  <inkml:trace contextRef="#ctx0" brushRef="#br0" timeOffset="54375.3497">25430 5697,'0'0,"0"0,0 0,0 0,0 0,71-17,17 17,53-18,0 0,0-17,36 0,-18 17,35-17,0 17,18 1,70-1,0 0,-17 1,-18-1,-17-17,-72 35,-16-18,-19 1,-17 17,-18-18,-35 18,0 0,-35 0,17 0,-17 0,-18-18,0 1,0 17,0 0</inkml:trace>
  <inkml:trace contextRef="#ctx0" brushRef="#br0" timeOffset="55151.7197">12759 11359,'0'0,"0"0,0 0,0 0,0 0,0 0,0 0,0 0,0 0,0 0,35 0,1 0,17 0,0 0,0-17,-53 17,17 0,-17 0</inkml:trace>
  <inkml:trace contextRef="#ctx0" brushRef="#br0" timeOffset="55411.0286">13024 11642,'0'0,"0"0,0 0,0 0,0 0,0 0,0 0,53 0,-18-18,0 0,1 18,-1-17,-17 17,-1-18,-17 18,0 0</inkml:trace>
  <inkml:trace contextRef="#ctx0" brushRef="#br0" timeOffset="67453.4368">5259 11871,'0'0,"0"0,0 0,0 0,0 0,0 0,18-53,17 0,0 0,18 0,0 18,0 0,18 17,-18 0,17 1,-17-1,18 1,-18-1,0-17,-18-1,0 1,0 0,-17-18,0 18,-18-1,0 1,0 17,0 1,-18-18,18 35</inkml:trace>
  <inkml:trace contextRef="#ctx0" brushRef="#br0" timeOffset="67681.8148">6530 11289,'0'0,"0"0,0 0,0 0,0 0,0 0,0 0,0 0,0 0,0 0</inkml:trace>
  <inkml:trace contextRef="#ctx0" brushRef="#br0" timeOffset="67899.2155">6741 11624,'0'0,"0"0,0 0,0 0,0 0,0 0,0 0,53-18,-53 18,18 0,-18-17</inkml:trace>
  <inkml:trace contextRef="#ctx0" brushRef="#br0" timeOffset="68285.8897">7359 10813,'0'0,"0"0,0 0,0 0,-18 70,18 1,-17 17,17 18,-18-18,18 0,18 0,-1-17,1-1,0-34,17-1,0-17,18-36,-18 0,-17-17,17-35,-35-19,0-16,-35-1,0 18,-36 17,-35 36,18 35,-18 35,18 0,17 18,71-53</inkml:trace>
  <inkml:trace contextRef="#ctx0" brushRef="#br0" timeOffset="68585.4372">5788 11483,'0'0,"0"0,0 0,0 0,36 70,34 54,1-1,-1 1,-17-1,18-17,-36-18,18-17,-35 0,-18-71</inkml:trace>
  <inkml:trace contextRef="#ctx0" brushRef="#br0" timeOffset="70320.9628">10253 11642,'0'0,"0"0,0 0,0 0,0 0,0 0,0 0,0 0,35-18,18-17,-17-1,-1 1,-17 0,-18 0,17-1,-17 1,-17 17,-1 1,0-1,-17 18,-18 0,18 18,-18 17,0 18,18 35,-18 18,35 18,18-1,0 18,18 0,-1 18,19-18,-1-35,-17 0,-1-36,1-34,0 16,-18-34,17 0,-17-18,18 17,-18-17</inkml:trace>
  <inkml:trace contextRef="#ctx0" brushRef="#br0" timeOffset="70588.0293">10924 11977,'0'0,"0"0,0 0,0 0,-18 53,-17 35,17 35,-17 19,17-19,1-35,-1 0,0-17,1-1,17-34,-18-1</inkml:trace>
  <inkml:trace contextRef="#ctx0" brushRef="#br0" timeOffset="70839.2347">10589 11994,'0'0,"0"0,0 0,0 0,0 0,17 53,36 18,-18-1,18 1,0 0,-17-1,-1 1,0-18,0-18,-17 0,0-17</inkml:trace>
  <inkml:trace contextRef="#ctx0" brushRef="#br0" timeOffset="71276.8778">11189 12047,'0'0,"0"0,0 0,0 0,17 36,18-1,1 0,-1-17,0-1,1-17,-1-17,0-18,1-1,-19 1,1-18,-1 18,1 0,-18 17,18 0,-18 1,0 17,17 35,1 18,-18 0,18 35,-18 18,17-18,1-17,-18 17,18-35,-1 0,19-36,-19 1</inkml:trace>
  <inkml:trace contextRef="#ctx0" brushRef="#br0" timeOffset="71611.2674">11877 11183,'0'0,"0"0,0 0,0 0,0 71,-18 34,18 54,0 18,0-19,18 1,-18-35,17-36,1-18,0-17,-1-17,19-19,-19-17,1-17,0-19,-1 19,-17 17</inkml:trace>
  <inkml:trace contextRef="#ctx0" brushRef="#br0" timeOffset="72017.5094">12141 11465,'0'0,"0"0,0 0,0 0,0 0,0 71,0-1,0 19,18-1,0 0,-1-17,1-19,17 1,-17-35,17 17,-17-35,0-17,-1-1,1-35,-18 18,-18-36,1 1,-1-1,-17 18,-1-17,19 34,-36 1,17 35,19-18,-18 36,17-18,18 18,0-18</inkml:trace>
  <inkml:trace contextRef="#ctx0" brushRef="#br0" timeOffset="72334.3948">12336 10954,'0'0,"0"0,0 0,0 0,0 0,53 106,35 52,-18 36,19 18,-36-18,-1 0,-34-35,-18 0,-18-36,1-17,-18 0,-1-36,1 1,0-36,35-17</inkml:trace>
  <inkml:trace contextRef="#ctx0" brushRef="#br0" timeOffset="73781.3717">16042 10495,'0'0,"0"0,0 0,0 0,0 0,0 0,-36 18,-34 35,17 0,0 17,0 1,0-1,18 18,17-17,0-18,18 18,18-19,17-16,1-1,17-17,17-18,-17-18,18 0,-18 1,-53 17</inkml:trace>
  <inkml:trace contextRef="#ctx0" brushRef="#br0" timeOffset="73984.6922">16553 10654,'0'0,"0"0,0 0,0 0,0 0,0 0,0 0,-35 70,0 19,-1 34,-16-17,16 0,1-36,0 19,-1-37,1 1,0-35,17 17</inkml:trace>
  <inkml:trace contextRef="#ctx0" brushRef="#br0" timeOffset="74257.582">16095 10566,'0'0,"0"0,0 0,0 0,0 0,52 53,1 0,18 17,-18 1,0-18,17 17,-17-17,0 0,-17-18,-19-17,19 0,-1-1,0-17</inkml:trace>
  <inkml:trace contextRef="#ctx0" brushRef="#br0" timeOffset="74703.105">16889 10583,'0'0,"0"0,0 0,0 0,0 0,0 53,17 0,1-18,0 1,17-1,-17-17,17-18,18 0,-18-18,0-17,1-1,-19-16,19-1,-19 0,1 17,-18 1,18 18,-18 34,17 18,-17 18,0 36,0 34,0 18,0-17,0-1,0 1,18-54,-18-17,17-18,1 1,0-19,-18-17</inkml:trace>
  <inkml:trace contextRef="#ctx0" brushRef="#br0" timeOffset="74984.9261">17842 9984,'0'0,"0"0,0 0,0 70,-18 18,-17 36,35 17,-18-18,18 1,0-36,0 0,18-17,-1-18,19 0,-1-36,0-17,1 0,16-17,-52 17</inkml:trace>
  <inkml:trace contextRef="#ctx0" brushRef="#br0" timeOffset="75353.3241">18142 10283,'0'0,"0"0,0 0,-18 71,0 17,1-17,-1 17,18-17,18-19,-1 1,1-35,17 0,-17-18,17-18,1-17,-1-1,-18-34,1-18,-18 0,0-1,-35 36,0-17,-18 35,-18-1,0 36,1 18,-1 17,36 0,-18-17,53-18</inkml:trace>
  <inkml:trace contextRef="#ctx0" brushRef="#br0" timeOffset="75639.2365">18671 9666,'0'0,"0"0,0 0,53 88,0 36,18 35,-36 17,-18 0,1 1,-36-19,1 1,-36-35,-18-18,-35-18,1-18,16-17,89-35</inkml:trace>
  <inkml:trace contextRef="#ctx0" brushRef="#br0" timeOffset="76064.9194">15212 12030,'0'0,"0"0,0 0,0 0,0 0,0 0,106-18,35 0,89-34,123-37,17 1,1 0,-1 0,142-36,-88 18,-195 54,-35 16,0-17,-35 18,-18 17,-52 18,-36 0,-36 18,-17 0,0-18,0 0</inkml:trace>
  <inkml:trace contextRef="#ctx0" brushRef="#br0" timeOffset="76573.2342">16165 12400,'0'0,"0"0,0 0,0 0,0 0,0 0,0 0,0 0,0 0,0 0,-53 0,0 0,-17 35,17 1,0 17,0 17,18 18,-1-17,36-18,0 17,18-17,17-17,18-1,0-17,0-1,18-17,-1-17,1-19,-18 19,0-19,0 1,-18 0,0 17,-17 0,-1 1,-17 17</inkml:trace>
  <inkml:trace contextRef="#ctx0" brushRef="#br0" timeOffset="77676.7955">14330 13212,'0'0,"0"0,0 0,0 0,0 0,0 0,0 0,0 0,0 0,35 52,-17 19,17 17,0 0,1 1,-19-19,1-17,0-18,-1-17,1 0,-18-18,17-36,-17-17,0-52,0-19,0 1,-17-18,17-1,-18 19,18 35,0 0,0 35,0 0,0 17,0 19,18-1,-1-17,36 17,53 1,18-19,35 1,35 0,106-36,17 1,1-1,0-17,17 17,159-52,-35-1,-53 54,-18-1,-53 36,1-18,-54 35,-35-17,-106 35,-17-17,-53 17,-1-18,-52 0,17 18,-17 0,-1 0</inkml:trace>
  <inkml:trace contextRef="#ctx0" brushRef="#br0" timeOffset="78046.4598">16659 12506,'0'0,"0"0,0 0,0 0,0 0,0 0,0 0,0 35,0 36,-17 17,-1 18,0 17,1-34,-1-1,0 0,-17-35,17 17</inkml:trace>
  <inkml:trace contextRef="#ctx0" brushRef="#br0" timeOffset="78317.2126">16395 12435,'0'0,"0"0,0 0,0 0,0 0,35 71,35 17,-17-17,18 17,-18-18,17-17,-17 0,18 0,-36-17,1-19,-19 1</inkml:trace>
  <inkml:trace contextRef="#ctx0" brushRef="#br0" timeOffset="78562.387">17224 12541,'0'0,"0"0,0 0,-18 71,1-1,17 1,0 17,-18-17,18-18,0-36,0-17,0 18,-18-18</inkml:trace>
  <inkml:trace contextRef="#ctx0" brushRef="#br0" timeOffset="78797.2876">16924 12453,'0'0,"0"0,0 0,0 0,35 53,18 35,0-17,18 17,-18-18,17 1,-17 0,18-18,-18-18,0 0</inkml:trace>
  <inkml:trace contextRef="#ctx0" brushRef="#br0" timeOffset="79053.0494">17700 12118,'0'0,"0"0,0 0,0 0,0 0,-17 106,-1 35,18 0,18 0,-18 0,17-53,1 1,17-36,-17-18,17 0</inkml:trace>
  <inkml:trace contextRef="#ctx0" brushRef="#br0" timeOffset="79447.8812">18018 12347,'0'0,"0"0,0 0,-18 71,1-1,17 1,0-1,17 1,-17-18,18-18,17 0,-17-17,17-18,-17 0,17-35,-17 0,0-18,-1 0,-17-18,0 18,-17 0,-19 0,-17 36,0-1,0 1,1 17,16 17,1-17,35 0</inkml:trace>
  <inkml:trace contextRef="#ctx0" brushRef="#br0" timeOffset="79725.2188">18442 11836,'0'0,"0"0,0 0,35 70,18 54,0-1,0 1,-36 17,1 0,-36-18,1-17,-36-18,18-17,-1-36,1-17,0-18,-1 0,19 0,17 18</inkml:trace>
  <inkml:trace contextRef="#ctx0" brushRef="#br0" timeOffset="80026.9877">19236 11924,'0'0,"0"0,0 0,0 0,-53 35,-18 18,18 18,0-1,0 18,0-17,36 17,-1 0,18-17,18-18,35 0,17-18,19-17,-1-36,0 18,-35-18,-53 18</inkml:trace>
  <inkml:trace contextRef="#ctx0" brushRef="#br0" timeOffset="80461.1107">19412 12471,'0'0,"0"0,0 0,0 0,0 0,18 35,0 0,-1 1,1-36,17 0,18 0,-18-36,-17 1,17 0,-17-18,0 0,-1 18,-17-1,0 19,0-1,0 18,0 71,0 34,-17 1,17 35,0-17,0 17,0-35,0-36,0-17,17-17,-17-36,18 0,-18 0,0 0</inkml:trace>
  <inkml:trace contextRef="#ctx0" brushRef="#br0" timeOffset="80892.9654">19995 12294,'0'0,"0"0,0 0,0 0,0 71,0-18,17 0,-17-18,18 0,0 1,-1-36,19 0,-1-36,0 1,-17-18,17 0,-17-17,-1-1,1 0,-18 36,18 0,-18 35,-18 35,18 18,-18 35,1 18,17 0,0 0,0-18,0-17,17-1,19-35,-1-17,0 0,1-1,-36-17</inkml:trace>
  <inkml:trace contextRef="#ctx0" brushRef="#br0" timeOffset="81184.8501">20718 11677,'0'0,"0"0,0 0,0 0,-17 106,-19 35,19 0,-1 18,18 0,0-36,0-17,18-36,-1-17,19-17,16-36,1-36,0 19,0-19,-53 54</inkml:trace>
  <inkml:trace contextRef="#ctx0" brushRef="#br0" timeOffset="81561.0183">21106 11677,'0'0,"0"0,0 0,0 0,-17 71,-1-1,0 1,1-1,17 1,0-1,0-17,17 0,1-35,-18-1,18 1,-1-18,19-18,-19-17,1-18,0 0,-18-35,0 18,0-19,-18 36,0 1,1-1,-36 35,17 0,-16 18,-1 0,0-17,17 17,36 0</inkml:trace>
  <inkml:trace contextRef="#ctx0" brushRef="#br0" timeOffset="81931.2706">21177 11024,'0'0,"0"0,0 0,0 0,0 0,18 53,35 18,17 17,1 53,-1-17,1 17,-36-18,1 1,-19-19,-17 1,-17-18,-19 1,-34-19,17-17,0-35,0-18,18-18,-1 1,1 17,17-18,1 18</inkml:trace>
  <inkml:trace contextRef="#ctx0" brushRef="#br0" timeOffset="82758.2587">23083 10336,'0'0,"0"0,0 0,0 0,0 0,0 0,0 0,35 0,36-17,17-1,-17 0,-1 1,1-1,-18 1,-18-1,-17 18,-1 0</inkml:trace>
  <inkml:trace contextRef="#ctx0" brushRef="#br0" timeOffset="82941.0022">23330 10619,'0'0,"0"0,0 0,0 0,0 0,0 0,0 0,0 0,0 0,71-18,-1 0,-52 1,-1 17,-17 0</inkml:trace>
  <inkml:trace contextRef="#ctx0" brushRef="#br0" timeOffset="83314.403">25095 9102,'0'0,"0"0,0 0,0 0,-71 53,-17 35,17 35,1 18,17 0,18 1,17-19,18-17,0-18,35-17,0-36,36 18,0-53,17 0,-18-53,19 18,-19-18,-70 53</inkml:trace>
  <inkml:trace contextRef="#ctx0" brushRef="#br0" timeOffset="83569.4617">25854 9454,'0'0,"0"0,0 0,0 0,-18 71,0 35,-17-18,0 18,17-18,0 0,-17 0,17-17,1-36,17 1,-18-19</inkml:trace>
  <inkml:trace contextRef="#ctx0" brushRef="#br0" timeOffset="83875.9937">25518 9437,'0'0,"0"0,0 0,0 0,36 70,-1 1,18 17,0-17,17 17,-17-18,18 1,-18 0,0-36,0 18,-18-36,0 1,1-18,-19-18,19-17</inkml:trace>
  <inkml:trace contextRef="#ctx0" brushRef="#br0" timeOffset="84700.333">26259 9366,'0'0,"0"0,0 0,0 0,0 0,18 71,0-1,-1 19,1-37,17 19,1-36,-19 18,19-35,-1-18,-17 18,17-18,0-18,0-17,-17-1,17-34,-17 17,0 0,-1 0,1 18,-18 17,0-17,18 35,-18 17,0 19,0 17,0 17,0 1,0 17,0 0,17 0,-17-17,0 17,18-35,-18 0,0-18,0-17,18-36,-18 1,17-36,1-53,17-18,18-34,18-1,-1-18,1 36,-18 18,0 17,-36 53,1 0,0 0,-1 36,-17-1,0 0,0 18,-17 36,17 17,-36 52,19 19,-1-1,0 18,18-35,18 0,0-35,-1-1,19-17,17 0,0-18,0-17,17-18,1 0,-18-18,-53 36</inkml:trace>
  <inkml:trace contextRef="#ctx0" brushRef="#br0" timeOffset="85058.0445">27865 9119,'0'0,"0"0,0 0,0 0,-35 71,17-1,1 19,-1-19,18 1,0-1,18-17,-1-18,1-17,17 0,1-36,-19 0,19-17,-19-18,1 0,-18-17,0-1,-18 18,1 18,-19 0,1 17,0 1,-18-1,18 0</inkml:trace>
  <inkml:trace contextRef="#ctx0" brushRef="#br0" timeOffset="85362.0828">28377 8537,'0'0,"0"0,0 0,35 71,36 52,-18 18,18 53,-1 0,-17 0,-18-17,-35-1,-17-35,-19 0,-34-17,-1-18,1-18,-1 0,71-88</inkml:trace>
  <inkml:trace contextRef="#ctx0" brushRef="#br0" timeOffset="85902.9121">24636 10813,'0'0,"0"0,0 0,0 0,0 0,0 0,88 0,18 0,71-18,34 0,107-17,17-18,1 0,16 0,213-52,-35 16,-72 1,-34 35,-71 18,-53 17,-35 1,-142 17,-17-18,-35 18,-18 0,-18 0,-17 0,-1 0,1 0,-36 0,1 0,-19 18,-17-1,18-17,35 0</inkml:trace>
  <inkml:trace contextRef="#ctx0" brushRef="#br0" timeOffset="93542.9808">25165 11659,'0'0</inkml:trace>
  <inkml:trace contextRef="#ctx0" brushRef="#br0" timeOffset="94032.1946">25659 11818,'0'0,"0"0,0 0,0 0,0 0,0 0,0 0,-70 18,-18-1,17 1,18-18,-17 0,34-18,1 1,0-1,17-17,18 17,18-35,-1 18,36 0,18-1,17-17,18 18,17 18,-17-19,0 19,-18 17,-17 0,0-18,-1 18,-17 0,0 0,0-18,-18 18,18-17,-53 17</inkml:trace>
  <inkml:trace contextRef="#ctx0" brushRef="#br0" timeOffset="94316.6067">26948 11324,'0'0,"0"0,0 0,0 0,0 0,0 0,0 0,-18 35,-17 36,-1 0,-16 34,16-16,-17-1,0 0,0-17,18-19,0-16</inkml:trace>
  <inkml:trace contextRef="#ctx0" brushRef="#br0" timeOffset="94634.6186">26507 11412,'0'0,"0"0,0 0,0 0,0 0,0 0,0 0,35 53,18 18,0-1,17 19,-17-19,0 1,0-1,0 1,-18-36,-17 0,17-17</inkml:trace>
  <inkml:trace contextRef="#ctx0" brushRef="#br0" timeOffset="95146.0375">27954 11589,'0'0,"0"0,0 0,0 0,0 0,0 0,0 0,0 0,-71 35,18-17,0-1,18-17,-18 0,18 0,17-17,0-1,1 0,17-35,17 1,1-1,17 0,1 0,17 18,-1-1,1 19,0-1,18 0,-18 18,17 0,19 0,-19 0,19 0,-19-17,-17 17,18-18,-18 0,0-17,-18 18,-35 17</inkml:trace>
  <inkml:trace contextRef="#ctx0" brushRef="#br0" timeOffset="95697.4419">28730 11148,'0'0,"0"0,0 0,0 0,0 0,0 0,0 0,0 0,18 35,-1 0,1 1,0-1,-1 0,1-17,0-1,-1 1,19-18,-19 0,19-18,-1-17,-18 0,19 17,-19-17,-17 17,18 1,0-1,-18 0,0 18,17 0,-17 0,0 36,0 34,0 1,0 52,18 1,-18-1,0-35,0 1,18-19,-18 1,0-18,0 0,-18-18,18 0,-18-17</inkml:trace>
  <inkml:trace contextRef="#ctx0" brushRef="#br0" timeOffset="96600.9223">16024 15311,'0'0,"0"0,0 0,0 0,0 0,0 0</inkml:trace>
  <inkml:trace contextRef="#ctx0" brushRef="#br0" timeOffset="96776.4388">16059 15928,'0'0,"0"0,0 0,0 0,0 0</inkml:trace>
  <inkml:trace contextRef="#ctx0" brushRef="#br0" timeOffset="96926.3658">16289 15505,'0'0,"0"0,0 0,0 0,0 0</inkml:trace>
  <inkml:trace contextRef="#ctx0" brushRef="#br0" timeOffset="97401.6649">17383 15346,'0'0,"0"0,0 0,0 0,0 0,53-53,-18-35,18-36,-18 1,-17 17,0-18,-36 36,0 18,1-1,-36 36,0 17,0 36,0 52,18 36,-1 53,19 17,17 18,17 71,19-71,-1-18,0-34,0-19,18-17,0-36,-17-34,-1-19,0-17,-17-17,0 17,-18 0</inkml:trace>
  <inkml:trace contextRef="#ctx0" brushRef="#br0" timeOffset="97626.3192">18106 15540,'0'0,"0"0,0 0,0 0,-17 70,-19 1,19 17,-19 0,19 1,-18-19,17 1,-17-18,-1-18,19 0</inkml:trace>
  <inkml:trace contextRef="#ctx0" brushRef="#br0" timeOffset="97861.1559">17736 15487,'0'0,"0"0,0 0,0 0,53 71,0-1,17 18,-17 0,18 1,-18-1,0-35,0 0,-18-18,-17 0</inkml:trace>
  <inkml:trace contextRef="#ctx0" brushRef="#br0" timeOffset="98308.3271">18318 15505,'0'0,"0"0,0 0,0 0,18 53,-1 17,19 1,-1-18,18-18,-18 0,18 0,-18-35,18-17,-17-1,-19-17,1-18,0 0,-1 18,-17-18,0 18,-17 17,17 0,0 1,0 34,17 19,-17 52,18 18,0 17,-18-17,17-36,1 1,-18-18,18-18,-1-35,18 18,-17-18,-18 17</inkml:trace>
  <inkml:trace contextRef="#ctx0" brushRef="#br0" timeOffset="98674.3137">19377 14764,'0'0,"0"0,0 0,-18 88,18 0,0 53,0 18,0 17,18 1,17-18,-17-36,17-35,-17-35,35-18,0-35,0 0,-18 0,-17 0</inkml:trace>
  <inkml:trace contextRef="#ctx0" brushRef="#br0" timeOffset="99097.2321">19906 15028,'0'0,"0"0,0 0,0 0,-17 71,-1-1,18 19,0-1,0-18,18 19,-1-36,1 17,17-35,-17 1,17-36,18 0,-17-36,16 1,-16-18,-19-17,19-36,-36 0,0 35,-18 1,0 17,-17 0,0 35,-18 1,0-1,0 18,0 0,0 18,0-18,53 0</inkml:trace>
  <inkml:trace contextRef="#ctx0" brushRef="#br0" timeOffset="99421.3027">20101 14464,'0'0,"0"0,0 0,0 0,0 0,0 0,52 53,19 35,35 18,0 35,-36 18,1-18,-18 18,-35-1,-36-17,0-17,-17-1,-36-52,-17-1,18-17,70-35</inkml:trace>
  <inkml:trace contextRef="#ctx0" brushRef="#br0" timeOffset="101755.3709">21353 14817,'0'0,"0"0,0 0,0 0,0 0,0 0,0 0,0 0,0 0,0 0,53-18,0 18,0-18,18 18,-36-17,18 17,-18-18,-17 18,-18 0,18 0</inkml:trace>
  <inkml:trace contextRef="#ctx0" brushRef="#br0" timeOffset="102096.3508">21653 15363,'0'0,"0"0,0 0,0 0,0 0,0 0,0 0,53-17,0 17,36-18,-1 18,-18 0,-17 0,0 0,-17 0,-19 0,19 0,-19 0,-17-17,18 17,-18 0,0 0</inkml:trace>
  <inkml:trace contextRef="#ctx0" brushRef="#br0" timeOffset="102534.0008">23154 13970,'0'0,"0"0,0 0,0 0,0 0,0 0,0 0,-53-18,-18 1,-17 17,-36 35,18 53,18 0,18 36,17-18,35-18,36 18,17-36,18 1,17-36,19 0,-1 1,18-36,0-18,-18-17,0-18,18 0,-35-18,-1 18,-52 53</inkml:trace>
  <inkml:trace contextRef="#ctx0" brushRef="#br0" timeOffset="102791.7787">23895 13917,'0'0,"0"0,0 0,0 0,-36 71,1 17,0 35,0 1,-1-1,19 1,-19-36,1 0,17-17,-17-36,17 18,1-35,-1 17,18-35</inkml:trace>
  <inkml:trace contextRef="#ctx0" brushRef="#br0" timeOffset="103041.7176">23348 13952,'0'0,"0"0,0 0,0 0,0 0,0 0,35 53,18 18,0 17,35 36,0 17,-17-53,-18 0,0-17,0-19,-18-16,18-19,-18 1,-35 0</inkml:trace>
  <inkml:trace contextRef="#ctx0" brushRef="#br0" timeOffset="103503.3683">24159 13988,'0'0,"0"0,0 0,0 0,18 53,17 17,1 1,-1-18,0-18,1 0,16-17,-16-18,-1-18,0-17,-17 0,17-18,-17 0,17 0,-35 0,18 18,-18-1,18 19,-18-1,0 18,-18 53,0 18,18 34,-17 19,-1-1,18 1,18-1,-18-35,17-17,1-18,17-18,1 1,16-19,-34-17,-18 18</inkml:trace>
  <inkml:trace contextRef="#ctx0" brushRef="#br0" timeOffset="103816.1179">25465 13335,'0'0,"0"0,0 0,0 0,0 0,-35 71,0 17,-1 53,1 0,18 35,17 1,0-36,0 0,17-35,18 0,18-53,0-18,0-35,-17-18,34-35,-17-17,0 17,-53 70</inkml:trace>
  <inkml:trace contextRef="#ctx0" brushRef="#br0" timeOffset="104195.2909">25871 13564,'0'0,"0"0,0 0,0 0,-17 71,-19-1,19 19,-1-1,18 0,-18 0,18 0,18-35,0 0,17-17,18-19,-18-17,18-17,0-19,-18-17,1 0,-1-17,-17-18,-18 17,0-17,-18 17,0 18,-35 18,-17 18,17-1,0 18,18 18,-1-18,36 0</inkml:trace>
  <inkml:trace contextRef="#ctx0" brushRef="#br0" timeOffset="104484.2474">26189 13000,'0'0,"0"0,0 0,0 0,0 0,35 53,0 35,36 35,17 54,-17 17,-1-18,-34 1,-19-1,-34-35,-36-17,-18-19,1-16,-19-1,19-18,-1-17,54-35</inkml:trace>
  <inkml:trace contextRef="#ctx0" brushRef="#br0" timeOffset="104967.2568">22924 15540,'0'0,"0"0,0 0,0 0,53 0,71-18,52 18,36-35,141-18,0-18,35 1,194-89,-70 18,-53 18,-71 17,-17 18,-71 17,-35 36,-142 17,1 18,-54 0,-35 0,-17 18,-53-18,-53 17,17 1,0 0,89-18</inkml:trace>
  <inkml:trace contextRef="#ctx0" brushRef="#br0" timeOffset="105501.0426">23842 16369,'0'0,"0"0,0 0,0 0,0 0,0 0,0 0,0 0,0 0,0 0,0 0,0 0,-36 35,-34-17,-1 17,18-17,-17-18,17 0,18 0,-1-18,19-17,17 17,35-35,0 18,53-18,18-17,0 17,18 17,-1 1,-17 0,-18 17,-17 18,-18 0,-18 0,0 0,1 0,-19 0,-17 0</inkml:trace>
  <inkml:trace contextRef="#ctx0" brushRef="#br0" timeOffset="105719.5295">24865 15981,'0'0,"0"0,0 0,0 0,-35 70,17-17,1 18,-19 17,19 0,-18 0,17-17,-17-18,17-18</inkml:trace>
  <inkml:trace contextRef="#ctx0" brushRef="#br0" timeOffset="105971.8833">24495 15804,'0'0,"0"0,0 0,0 0,17 71,1-18,17 17,18 1,36 17,-19-17,18-1,-17-17,0 0,-19-18,19-17,0-18,-71 0</inkml:trace>
  <inkml:trace contextRef="#ctx0" brushRef="#br0" timeOffset="106379.8593">25854 16104,'0'0,"0"0,0 0,0 0,-18 53,-17-17,-1-19,1 1,-18-18,0-18,-17 1,17-19,17 1,1 0,35-1,0 1,18 0,35 0,0 17,17-17,36 17,0 18,-35 0,-1-18,1 18,-18-17,0-1,-18 0,0 1,-17-1,-18 18</inkml:trace>
  <inkml:trace contextRef="#ctx0" brushRef="#br0" timeOffset="106763.8278">26277 15522,'0'0,"0"0,0 0,0 0,0 0,35 71,1-1,17-17,17 0,-17-18,0-35,-18 0,18-17,-17-18,-19-1,19 1,-19-18,1 18,0 17,-1-17,-17 17,18 1,-18 17,0 17,0 71,0 54,0 16,0 36,0 0,0 0,0-53,-35-35,17-17,0-37,18-34</inkml:trace>
  <inkml:trace contextRef="#ctx0" brushRef="#br0" timeOffset="107285.2229">15565 14711,'0'0,"0"0,0 0,71 88,17 53,18 36,53 122,-1 1,-34 0,-18-35,-36-36,-34-70,-1-36,-17-17,-1-35,-17-18,18-1,-18-34</inkml:trace>
  <inkml:trace contextRef="#ctx0" brushRef="#br0" timeOffset="108520.5195">15495 14605,'0'0,"0"0,0 0,0 0,0 0,105 0,90-35,16-1,160-34,17-54,212-52,-35 0,-53 35,-54 17,-16 1,-1-1,35 18,1 18,-1 0,1 35,-18 0,17 18,1 0,-19 17,1-17,-18 17,-52-17,-19 17,-17-17,-53 17,-35 18,-71 0,-88 0,0 0,0 0,-53 18,17-18,-17 0,-18 0,1 17,-1 1,0 0,1 17,17 18,0 53,0 17,-1 18,-16 53,17 89,-18 16,0-16,18-19,-17 1,34-36,-17-17,35-1,-17-17,-36-88,0 0,1-18,-19 1,1-19,-18-17,0 0,0 0,0 0,-18 0,-35 17,-35-17,0 0,-36-18,-34 1,-36-19,-89 19,-70-1,0 0,-229 18,17 0,36-18,35 18,-18-18,0 1,-17-1,-1 0,36 0,18 1,34-1,19-17,-1-18,36 0,0-18,35 0,0 18,35 0,36 36,35 17,123 0,18-1,18 1,18-35,17 17,0-17,0 0,35-18,0 0,1 17,-1-17,1-17,-1 17,0-36,-17-52,-18-35,18-36,-1-141,1 0,17 88,18 160</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33:30.207"/>
    </inkml:context>
    <inkml:brush xml:id="br0">
      <inkml:brushProperty name="width" value="0.05292" units="cm"/>
      <inkml:brushProperty name="height" value="0.05292" units="cm"/>
      <inkml:brushProperty name="color" value="#7030A0"/>
    </inkml:brush>
  </inkml:definitions>
  <inkml:trace contextRef="#ctx0" brushRef="#br0">1041 2134,'0'0,"0"0,0 0,0 0,0 0,0 0,0 0,0 0,0 0,0 0,0 0,0 0,0 0,0 0,0 0,0 0,0 0,0 0,0 0,0 0,0 0,0 0,0 0,0 0,0 0,0 0,0 0,0 0,0 0,0 0,0 0,0 0,0 0,0 0,18 53,-1 0,-17 18,18-1,-18 1,18-36,-18 18,0-18,0-17,17 0,-17-1,0-17,0 0,0 0</inkml:trace>
  <inkml:trace contextRef="#ctx0" brushRef="#br0" timeOffset="1256.2702">1129 2099,'0'0,"0"0,0 0,0 0,0 71,18 17,-18 0,18 0,-1 0,-17 1,18-1,-18-18,18 1,-18-36,0 0,0 1,0-19,0-17,-18 0,0-17,18-1,-17-35,-1-17,0-1,1-17,17 0,0-1,17 1,-17 18,18-1,0 18,-1 0,19 0,-1 36,0 17,-17 17,0 19,-1-1,-17 36,0-19,-17 1,-1 18,0-36,1 0,-1 1,0-36,1-18,17-17,17 0,1-18,0 0,-1 0,19 18,-19-18,36 17,-18 19,18 17,-17 17,17 19,-18-1,0 0,-17 18,0 0,-1 0,-17 0,0 0,-17-18,17-17,-18-1,0 1,18-18,-17-18,17-17,0 0,17-1,-17 1,18 18,-18-1,18 18,-1 0,1 18,-1-1,19 18,-1 1,-17-1,17-17,-17-1,-1 1,19-18,-1-18,-17 1,17-1,-18-17,1-1,-18-16,-18-1,1 17,-1-17,-17 18,0 18,-1-1,1 0,0 18,-1 0,1 0,35 0</inkml:trace>
  <inkml:trace contextRef="#ctx0" brushRef="#br0" timeOffset="1742.3361">2206 1623,'0'0,"0"0,0 0,18 70,-1 19,1-1,-18 0,18 0,-18 0,0-17,17-18,-17 0,0-18,0-17,0-1,0-17,0-17,0-19,18 19,-1-19,19 1,-1 18,0-1,1 18,-1 0,0 35,1 0,-19 18,1 0,-18 0,0 18,0-18,-35 0,-1-18,1 18,-18-36,0 19,18-19,35-17</inkml:trace>
  <inkml:trace contextRef="#ctx0" brushRef="#br0" timeOffset="2103.2741">935 3281,'0'0,"0"0,0 0,89-18,69-17,1 0,35-18,-17 17,-36-16,-17 16,-36 1,-35 17,0 1,-18 17,-17-18,-1 18,-17 18,-17-18,-1 17,0-17,36 0</inkml:trace>
  <inkml:trace contextRef="#ctx0" brushRef="#br0" timeOffset="4516.3888">4871 2223,'0'0,"0"0,0 0,0 0,0 0,0 0,0 0,0 0,0 0,0 0,0 0,0 0,-18 70,-17 1,17 34,-35 37,18-1,0 17,-1-69,1 34,0-17,35-88</inkml:trace>
  <inkml:trace contextRef="#ctx0" brushRef="#br0" timeOffset="4856.19">4430 2293,'0'0,"0"0,0 0,0 0,0 0,35 71,35 17,1 18,17 17,-17-17,-18-18,0-17,0-1,-18 1,18-36,-18 18,0-35,1-1,-19 1,-17-18</inkml:trace>
  <inkml:trace contextRef="#ctx0" brushRef="#br0" timeOffset="5158.8661">5453 2011,'0'0,"0"0,0 0,0 0,0 0,18 88,-18 0,0 53,17 0,-17-17,0-36,0 0,18 1,-18-37,18 1,-1 0,1-53,17 0,1-17,-1-19,0 1,-35 53</inkml:trace>
  <inkml:trace contextRef="#ctx0" brushRef="#br0" timeOffset="5455.073">6000 1887,'0'0,"0"0,0 0,0 0,0 0,0 0,0 71,0 17,0 53,0 0,0-52,18 16,-18-16,17-19,-17 1,18-18,0 0,17-36,-17 18,17-35,18-17,-18 17,1-18,-36 18</inkml:trace>
  <inkml:trace contextRef="#ctx0" brushRef="#br0" timeOffset="5700.5343">5841 2575,'0'0,"0"0,0 0,0 0,0 0,0 0,0 0,53-17,0-19,18 1,-1-18,1 18,-53 17,-1 18,-17-17</inkml:trace>
  <inkml:trace contextRef="#ctx0" brushRef="#br0" timeOffset="6032.3616">6653 1817,'0'0,"0"0,0 0,0 0,0 0,35 70,18 19,-17-1,-1 53,0-53,-17 18,0-18,-18 0,0-17,-18-1,0 1,-17-36,0 1,-1-1,19-18,-1 1,18-18</inkml:trace>
  <inkml:trace contextRef="#ctx0" brushRef="#br0" timeOffset="6365.4565">7535 2205,'0'0,"0"0,0 0,0 0,0 0,0 0,0 0,0 0,36 0,17-18,-18 18,0 0,1-17,-1 17,0-18,-17 18,-18 0,0 0,17 0</inkml:trace>
  <inkml:trace contextRef="#ctx0" brushRef="#br0" timeOffset="6657.7101">7394 2646,'0'0,"0"0,0 0,0 0,0 0,0 0,0 0,53-18,0 1,18-1,-1-17,1-1,-18 19,-18-1,0 0,1 1,-1-1,-35 18,18-17,-18 17</inkml:trace>
  <inkml:trace contextRef="#ctx0" brushRef="#br0" timeOffset="7183.4332">8471 2575,'0'0,"0"0,0 0,0 0,0 0,0 0,0 0,0 0,0 0,0-53,0-17,17-36,1-17,0-36,17 0,-17 18,-1 53,1 17,17 1,-17 34,17 1,1 35,16 0,-16 35,17 18,0 18,0 17,0 18,-1 0,1-18,-17 18,17 0,-36-36,19 1,-19-18,1-18,-18 0,0-17,0-1,0-17,0 0,18 18</inkml:trace>
  <inkml:trace contextRef="#ctx0" brushRef="#br0" timeOffset="7515.6698">8453 2540,'0'0,"0"0,0 0,0 0,0 0,0 0,0 0,88-53,1-17,34-1,1 0,-1 1,1 17,-18 0,-18 35,-35-17,17 17,-34 1,17 17,-18-18,0 1,-35 17</inkml:trace>
  <inkml:trace contextRef="#ctx0" brushRef="#br0" timeOffset="7857.1109">10253 1834,'0'0,"0"0,0 0,0 0,0 0,0 0,0 0,0 0,0 0,-53 53,0 0,18 18,0-1,-1 1,19 0,-1-1,18 1,18-18,17-18,0-18,18 1,0-36,0 1</inkml:trace>
  <inkml:trace contextRef="#ctx0" brushRef="#br0" timeOffset="8482.0917">10536 1976,'0'0,"0"0,0 0,0 0,0 0,0 0,0 0,0 0,0 0,0 52,0 19,-18 0,18-1,0 1,0-1,0-17,18-18,-1-17,1 0,0-18,17 0,0-36,0 1,1-35,-1-19,0-16,-35 34,0 0,0 19,-17 16,-19 1,1 17,0 18,-1 18,1-18,18 18,-1-1,0 1,18 0,0-18,18-18,17 0,0 1,18-1,0 0,18 1,-18 17,17 0,-17 17,0 36,0 0,-17 0,-1 18,-17-1,-18 1,0-1,0-17,-18 0,0-18,1 1,-1-19,18-17</inkml:trace>
  <inkml:trace contextRef="#ctx0" brushRef="#br0" timeOffset="8980.6833">11453 1852,'0'0,"0"0,0 0,0 0,18 88,0-17,-18 17,17 0,-17-17,18-1,-18-34,17-1,-17-17,18-1,0-34,-1-1,1-35,17 18,-17-1,0 1,-1 18,1 17,0 0,-1 17,1 1,0 17,-1-17,1-1,-1-17,1 18,0-18,-1-18,19-17,-19 0,19-18,-19-18,1 1,0-1,-18 18,0 0,0 0,17 18,1 0,-18 35</inkml:trace>
  <inkml:trace contextRef="#ctx0" brushRef="#br0" timeOffset="9297.0113">12283 1393,'0'0,"0"0,0 0,0 71,0 17,0 53,0-17,0-18,0-18,0 0,0-17,17-1,1-17,0 0,-1-35,19-1,-1-17,0 0</inkml:trace>
  <inkml:trace contextRef="#ctx0" brushRef="#br0" timeOffset="9575.9041">12000 2028,'0'0,"0"0,0 0,0 0,0 0,0 0,53-35,18 0,-1 0,1-1,0 1,-1-18,1 36,-1-19,-17 19,18-1</inkml:trace>
  <inkml:trace contextRef="#ctx0" brushRef="#br0" timeOffset="9904.005">13059 1658,'0'0,"0"0,0 0,0 0,0 0,0 88,0 0,0 1,0-19,0 18,0 1,0-19,0 1,-17-18,17-18,0 0,0 0</inkml:trace>
  <inkml:trace contextRef="#ctx0" brushRef="#br0" timeOffset="10185.3911">12618 2117,'0'0,"0"0,0 0,0 0,53-18,17 0,19 1,17-19,-18 1,0 18,0-19,-35 1,0 17,-17 1,-19 17,18-18,-17 18</inkml:trace>
  <inkml:trace contextRef="#ctx0" brushRef="#br0" timeOffset="10981.1378">13747 1729,'0'0,"0"0,0 0,0 0,0 70,18 18,-18-17,0 17,0-17,0-1,0-34,0-1,0 0,0-17,-18-18,18 0,-17-18,17-17,0 17,0-70,0-36,0 1,17 17,-17 18,18 17,17 1,-17 17,17 18,-17-1,17 19,-17 17,17 17,-17 1,-1 17,-17 18,0 0,0-18,-17 18,17-17,-18-19,18 19,0-19,0-17,0 18,0-18,18 0,17 0,-17 0,35 0,-18 17,18 1,-18 17,1-17,-1 17,-18 1,1-1,-36 0,1 0,-18 1,-1-1,-17-17,18-1,-18-17,0 0,0-17,0-1,18 0,0-17,35 35</inkml:trace>
  <inkml:trace contextRef="#ctx0" brushRef="#br0" timeOffset="11864.1455">15353 1693,'0'0,"0"0,0 0,0 0,0 0,-17-70,-1-1,-17 18,17 0,-17 18,-18 17,0 18,-18 36,1 17,-1 17,36 18,17-35,1 0,17 0,35 0,0 0,0-18,18 1,-17-1,17 0,0 0,-18 1,-18 17,1-18,-18 18,0-18,-18 0,1 1,-18-1,17-17,-17-1,35-17</inkml:trace>
  <inkml:trace contextRef="#ctx0" brushRef="#br0" timeOffset="12108.5769">15565 1852,'0'0,"0"0,0 0,0 0,0 71,18-1,-18 1,0-1,0 1,0-18,0-18,0 0,0-35,0 0,0 18</inkml:trace>
  <inkml:trace contextRef="#ctx0" brushRef="#br0" timeOffset="12381.6205">15424 1782,'0'0,"0"0,0 0,0 0,0 0,0 0,0 0,0 0,0 0,35-36,1-34,-19 34,-17-16,0 16,0 19,-17-1,17 18,0 0,0 0</inkml:trace>
  <inkml:trace contextRef="#ctx0" brushRef="#br0" timeOffset="12865.2367">15830 1799,'0'0,"0"0,0 0,0 0,0 71,17-1,-17 1,0-18,0 0,0-18,0 0,0-17,0 0,0-1,0-34,-17-1,17-17,0-18,17-18,19 1,-1-1,0 0,18 19,0 16,0 36,0 0,0 36,0-1,-18 18,18 0,-35 17,17-17,-17 18,17-36,-35 0,18 1,-18-19,17-17</inkml:trace>
  <inkml:trace contextRef="#ctx0" brushRef="#br0" timeOffset="13383.1028">16677 1764,'0'0,"0"0,0 0,0 0,18 70,-1-17,1 18,-18-18,17-18,-17 0,18 1,-18-19,18-17,-18 0,17-35,-17 0,18-1,0 1,-18 0,17 17,1 1,-18 17,18 17,-1 19,19-19,-19 18,19-17,-19 0,18-1,1-17,-19 0,19 0,-1 0,0-35,1 0,-19-18,1 0,-18 0,0-17,-18 17,1 0,-1 0,18 18,-18 17</inkml:trace>
  <inkml:trace contextRef="#ctx0" brushRef="#br0" timeOffset="13716.4136">17295 1094,'0'0,"0"0,0 0,0 0,17 88,1-18,-1 36,1-18,0 18,-1-18,19 1,-19-19,1 1,0-18,17 0,-17-18,-1-18,19 1,-1-36,0 18,-17-17</inkml:trace>
  <inkml:trace contextRef="#ctx0" brushRef="#br0" timeOffset="14004.001">17224 1570,'0'0,"0"0,0 0,0 0,0 0,0 0,0 0,53-18,0 18,17-17,19-1,-36 0,0 18,0-17,-18 17,-18-18,-17 18,18 0</inkml:trace>
  <inkml:trace contextRef="#ctx0" brushRef="#br0" timeOffset="19929.4068">4041 4145,'0'0,"0"0,0 0,0 0,0 0,0 71,18 17,-18-18,18 19,-18-19,17 1,-17-36,0 0,18-17,-18 17,0-17,0-18,0 0,18-18,-18 18,17-17,1 17,-1 0,1 0,0 0,-1 17,19 1,-19 0,19-1,-1-17,0 0,1 0,-19-17,18-1,-17 0,17-35,-17 18,-18-18,0 0,0 18,-18-18,18 0</inkml:trace>
  <inkml:trace contextRef="#ctx0" brushRef="#br0" timeOffset="20442.0783">4694 3863,'0'0,"0"0,0 0,0 0,36 88,16 36,-16 17,-1-18,0 1,-17-36,17 0,-17-35,-18 0,18-18,-18 0,17-17,-17 0,0-18,18-36,-18 1,18-18,-18-17,17-1,1 18,-1 0,19 18,-19 0,19 35,-1 0,18 17,-18 19,18-1,-18 0,18 0,0-17,0 17,0-17,-17 0,-36-18</inkml:trace>
  <inkml:trace contextRef="#ctx0" brushRef="#br0" timeOffset="21118.0822">5788 4374,'0'0,"0"0,0 0,0 0,0 0,0 0,0 0,0 0,0 0,0 0,0 0,0 0,0 0,0 0,0 0,0 0,0 0,0 0,0 0,0 0,0 0,-17 53,-1 18,18-18,18 0,17-18,0-17,18-1,0-34,0-1,18-35,-1-17,-17-19,0-16,0-1,-18 0,-17 18,0 35,-18 17,0 1,0 18,-18 17,18 17,0 1,0 17,18 0,-1 1,19-1,-1 0,0 18,18-18,-17 18,-1 0,18 0,-18-18,18 1,-18-19,18 1,0-18,18-18,-1 1,-17-1,-53 18</inkml:trace>
  <inkml:trace contextRef="#ctx0" brushRef="#br0" timeOffset="21579.2576">8436 4322,'0'0,"0"0,0 0,0 0,0 0,0-71,17-35,1-17,-1-54,19 1,-1 17,-17 53,17 36,-17-1,17 18,0 36,18 34,0 19,0 16,0 19,0 0,0-1,-18-17,0 18,1-18,-19-1,19 1,-19 0,1-35,0 17,-1-17,-17-18</inkml:trace>
  <inkml:trace contextRef="#ctx0" brushRef="#br0" timeOffset="22509.0101">8418 3722,'0'0,"0"0,0 0,0 0,0 0,53-18,17 1,19-19,-19 1,18 0,-17 17,-18-17,-18 17,1 1,-1 17,-17 0,-1-18,1 18,-1 0,1 0,0 0,-1-18,19 18,-1-17,18-19,0 19,35-19,-17 1,17 17,-17 1,-1-1,-17 1,-18 17,1-18,-1 18,-17 0,-18 0,-18 35,-17 0,-1 1,1 17,0-18,-1 18,19-35,17-1,-18 1,36-1,-1-17,36 0,0 0,0-17,18 17,-18 0,0 0,-18 0,0 35,-17 0,-18 18,-18 35,-17 18,0-35,17-18,-17 0,0-18,17 0,18-17,0 0,0-1,35-17,0 18,1-1,-1 19,18-1,-18 0,1 1,17 16,-18-16,-18-1,19 0,-19-17,19-18,-1 0,0 0,1 0,-36 0</inkml:trace>
  <inkml:trace contextRef="#ctx0" brushRef="#br0" timeOffset="23190.0025">11312 3457,'0'0,"0"0,0 0,0 0,0 71,0-1,0 19,0-19,0 18,0-35,-18 0,18-18,0 1,0-19,0 1,0-18,-17-18,17-17,-18-36,18-34,18-1,-1-18,-17 54,36-1,-19 18,1 0,17 36,-17-1,17 18,-17 35,-18 1,0 17,0-18,-18 18,18 0,-17-18,17-17,-18-1,18 1,18 0,-1-18,19 0,-1 0,0 17,18 1,-18-1,1 19,-1-1,-17 18,-1-18,-17 36,-17-18,-19-18,1 18,-18-18,18 0,-1-17,1 0,18-36,17-17,-18 17,18 18</inkml:trace>
  <inkml:trace contextRef="#ctx0" brushRef="#br0" timeOffset="24284.8791">13377 3898,'0'0,"0"0,0 0,0 0,0 0,0 0,-35-53,-1-17,-17 17,0 18,0 17,-17 0,17 36,0 17,-18 36,18 17,18-35,17 17,18-17,0-17,18-1,17 0,1-35,-1 0,0-17,18-19,-17-17,16-17,-16 17,-1 0,-17 18,-1-1,1 19,0 17,-1 17,1 1,0 35,17-18,-17 0,17 18,0-17,18-19,-18-17,18-17,18-19,-18 1,-18-18,18-35,-18-18,-17 36,-18-1,0 18,0 0,-18 36,-17-19,17 36,1 0,17 0,0 18,0 17,17 1,1 16,17 1,-17 18,17-1,18 1,-17 0,-1-1,18-17,-18-18,18-17,18 0,-18-36,-1 0,1-35,18-17,-36-18,1-1,-1 19,-17-1,-18 18,17 18,-17 18,-17 17,-1 0,-17 35,17 0,-17 18,17 0,18 17,0-17,35 0,1-17,34-1,18 0,36-35,-1-35,1 0,35-18,-36 0,1 0,-106 53</inkml:trace>
  <inkml:trace contextRef="#ctx0" brushRef="#br0" timeOffset="24807.5378">16836 3351,'0'0,"0"0,0 0,0 0,0 0,0 0,0 0,0 0,0 0,0 0,17 53,-17 0,18 0,17 0,1 0,-1-18,18-17,0-18,0-18,-18-17,18-18,-18 0,1-17,-19-1,1 0,-1 36,1 0,-18 17,18 1,-18 52,17 0,1 18,-18 18,35-18,-17 17,17-17,1 0,17-35,-18-1,0-17,-35 0</inkml:trace>
  <inkml:trace contextRef="#ctx0" brushRef="#br0" timeOffset="25270.3723">17736 3157,'0'0,"0"0,0 0,0 53,17 18,1-1,0-17,-18 18,17-36,-17 0,18-17,-18 0,0-18,0 0,18-36,-18-16,0-1,17-53,1 18,17 17,-17 0,17 19,18 16,-18 19,18 17,0 35,0 35,0 1,-18 17,1-17,-19-1,1 1,0-18,-18-18,17-17,1-1,-18-17,18 0</inkml:trace>
  <inkml:trace contextRef="#ctx0" brushRef="#br0" timeOffset="27746.7999">18812 2822,'0'0,"0"0,0 0,0 0,0 0,0 0,0 0,0 0,-35 53,0 18,-1 17,19 0,-19 0,19 0,17-17,17 0,19-18,-1-1,18-16,0-1,0-35,53 0,0-18,-18-17,-18-35,-17-19,-17 1,-1 0,-17 35,-18-18,0 19,0 16,-18 1,18 17,-18 18,1 36,-19-1,19 18,-19 17,19 1,-1-1,0 1,1 0,34-18,-17-1,36-16,-19-19,19-17,-1-17,0-19,1-16,-19-1,1-18,-18-35,0 18,-18 0,1 35,-1-18,0 36,18 0,-17 0,17 17,17 0,1 1,17-1,1 18,16 0,1 18,18 17,-18 18,0 0,0 17,0 1,-18-1,0 19,-17-37,-18 1,0 0,0-17,-18-36,1 17,-1-34,0-1,-17-35,17 0,1-53,17 36,0-1,0 1,0 17,17 0,1 35,0 1,17 17,0 35,1 0,17 36,-18-18,0 17,1 1,-19-18,1-18,-1 0,1-17,-18-1,18-17,-18-17,0-36,0 0,0-53,17 0,-17-17,18 35,-18 17,18 18,-1 0,1 36,0-1,-1 18,1 18,0-1,-18 18,0 1,17 17,-17-18,0-17,0 17,18 0,0-17,-1-18,1 0,17-18,-17 1,17-19,-17 1,-1-18,-17 0,0 18,0 17,-17 1,-19 17,19 17,-19 18,1 18,18 0,-1 18,0-1,18 1,0-18,36 0,-19-36,36 1,0-18,0-18,18-34,-18-19,17-17,-17-36,-18 1,1-1,-19 54,1-1,0 18,-18 18,0 35,0 0,0 35,-18 54,0-1,1 35,17-17,-18 18,36-54,-18 1,17-1,1-17,17-18,18 1,-18-36,18-18,0-17,18-18,-18-35,-18-1,0 19,-17 17,0 0,-1 18,-17 17,-17 0,-1 36,-17 17,0 1,-1 17,1 17,0-17,17-18,0 1,18-1,0-17,18-18,17 0,-17-18,17 0,1-17,-1-18,-18 0,19 0,-19 36,-17-19,18 36,0 18,-18 0,17 17,1 18,0-18,-1 18,19-18,-1 1,0-19,0 1,1-18,17 0,-18-35,0-18,-17 0,17-53,1 0,-19-17,1-19,-1 37,-17 16,18 37,-18-1,0 17,0 19,0 17,0 35,0 0,18 53,-18 1,17 16,-17 1,18-18,0-17,-18 0,17-18,1-1,0-34,-18 0,17-1,-17-17</inkml:trace>
  <inkml:trace contextRef="#ctx0" brushRef="#br0" timeOffset="28023.9504">21565 2434,'0'0,"0"0,0 0,0 0,0 0,71 0,17-17,0-1,1-17,-1 17,18 0,-36-17,-17 17,0 18,-18-17,-17 17,17-18,-17 18</inkml:trace>
  <inkml:trace contextRef="#ctx0" brushRef="#br0" timeOffset="28895.4242">22483 2505,'0'0,"0"0,0 0,0 0,0 0,0 0,0 0,-18-53,18 35,-17-17,-19 35,1 0,0 18,-1 17,1 18,17 0,18 0,0-1,18 1,17 0,18-17,0-19,36 1,-1-36,0 1,-17-36,17 0,-35-18,0-17,0 0,-36 0,1 35,-18-18,0 18,-18 0,-17 18,0 17,-18 18,-18 18,18 17,0 1,18 17,0-1,-1 1,36 0,0 0,0-18,36-17,-1 0,18-18,-18 0,18-36,-17 1,16 0,-16-18,-1-18,0-17,-17-18,0-17,-18 52,0 1,17 17,-17 0,0 35,0-17,0 35,0 18,18 17,-18 18,18 35,-18 18,35 0,-17-36,-1 1,18-1,1-17,-1-17,0-19,-35 1</inkml:trace>
  <inkml:trace contextRef="#ctx0" brushRef="#br0" timeOffset="29222.2247">23948 2646,'0'0,"0"0,0 0,0 0,0 0,0 0,0 0,0 0,0 0,0 0,0 0,-18 70,0 1,1 35,-19 0,1-1,0-16,0-1,-1-35,1 0</inkml:trace>
  <inkml:trace contextRef="#ctx0" brushRef="#br0" timeOffset="30961.2244">24177 1852,'0'0,"0"0,0 0,0 0,0 0,71 0,35 0,-1 0,1 0,0 0,-35 0,17 0,-17 0,-18 18,-18 35,-17 0,-1 35,-34 18,-1-1,-17 1,-1-18,1-17,0-18,-1-18,19 0,-1 1,18-19,0 1,35-18,1 18,17-36,53 0,-18-17,18 0,0-18,-18-18,-35 18,0-17,-18 17,-17 18,-1-1,-17 19,0-1,-17 18,17 0,0 0,0 0,0 18,17-18,-17 0,18-18,17 1,-17-1,17-17,-17-18,-1 17,-17 1,0 17,0 1,-17-1,-19 18,1 18,18 35,-19 0,1 17,17 1,1 17,17-17,0-1,35 1,0-18,18-18,0-18,0 1,0-18,-18-18,18-17,-17 0,-19-18,1 0,-1 0,1-17,0 17,17 0,-17 0,35 18,-18-1,18 19,0 17,0 0,0 17,0 19,-18 17,0-1,1 19,-36 0,17-19,-17 1,0 0,0-17,-17-19,17 1,-18-1,18-17,0-17,0-18,0-36,0 0,18 1,-1-1,1 18,-1 1,1 16,0 19,-1-1,-17 18,18 0,0 35,-18 1,0 16,17 1,-17-17,0 17,18-18,0 0,17 0,0-17,1-18,-1 0,0-18,-17-17,-1 0,1-18,0-18,-18 18,-18 1,0-1,-17 17,0 19,-18-1,0 18,18 0,35 0</inkml:trace>
  <inkml:trace contextRef="#ctx0" brushRef="#br0" timeOffset="31694.9872">27636 2011,'0'0,"0"0,0 0,0 0,18 53,-18 17,17 19,1-19,-18 1,18-1,-18-17,0-18,17-17,-17 17,0-35,0 0,0-17,0-19,0-34,18-1,0 1,17-1,0 18,0 0,1 36,-1-1,18 36,-18 17,-17 0,17 18,-17 18,17-1,-35-17,18 0,-18-18,0-17,17 0,-34-1,17-34,0-1,17-17,-17-36,18-17,17-18,1 0,-1 36,0-1,1 36,-1 0,0 35,0 17,-17 19,17 16,-17 37,0-19,-1 1,1-18,0 17,-18-17,35-18,-35 1,0-36</inkml:trace>
  <inkml:trace contextRef="#ctx0" brushRef="#br0" timeOffset="32568.4395">28889 2346,'0'0,"0"0,0 0,0 0,0 0,0 0,0 0,35-35,-17-1,17 1,-17 0,-18 0,0-1,-18 19,1-1,-19 36,1-1,0 19,17-1,-17 18,35 0,-18 0,36 0,-1-1,36-16,0-1,0-17,53-18,-18 0,18-18,-18-17,1-18,-19-18,1-17,-18 18,-36-1,1 0,0 36,-36 0,-17 17,0 18,-36 18,0 17,1 18,-1 18,36-18,0-1,-1 1,36 0,0-17,18-1,17-18,18-17,0 0,0-17,0-18,0-1,0-17,-18 0,0 1,1 16,-19 1,1 17,0 18,-18 0,17 18,-17 17,18 18,0-18,-1 18,1 0,17-17,1-1,-1 0,0-35,0 0,1-18,-19-17,19 0,-19 17,-17 18</inkml:trace>
  <inkml:trace contextRef="#ctx0" brushRef="#br0" timeOffset="33053.8113">30195 1870,'0'0,"0"0,0 0,0 0,0 0,0 0,0 70,0 1,0 17,18-17,-18-18,0-1,17-16,-17-1,0-17,0-1,18 1,-18-18,0 0,0-18,17-17,1-18,0 0,-1-17,19 17,-1 0,0 17,1 1,-1 18,18 17,0 35,0 0,0 36,0 17,-18 0,0 0,-17-17,-1-1,-17-17,18 0,-18-18,0 1,0-36,0 17,0-34,0-1,-18 0,36 18</inkml:trace>
  <inkml:trace contextRef="#ctx0" brushRef="#br0" timeOffset="34761.9762">3741 5856,'0'0,"0"0,0 0,0 0,0 0,0 0,18 53,0 35,-1 18,-17-18,18 18,-18-35,0-1,0-17,18-18,-18 1,0-19,-18 1,18-36,-18 1,18-19,-17-17,17 1,-18-37,36-16,-18-1,17-18,1 54,17-19,0 19,1 17,-1-18,18 36,0 18,0 17,-18 17,18 1,-35 35,-1 0,-17 0,-17-1,-19 19,-16 0,16-18,-17-1,0 1,0-17,18-1,17-17,-17-1,18 1,17-18,0 0,17 0,18 17,1-17,34 18,-17 17,18-17,17 17,-17-17,17 17,-17-17,-19 17,-52-35</inkml:trace>
  <inkml:trace contextRef="#ctx0" brushRef="#br0" timeOffset="35287.2117">4730 5556,'0'0,"0"0,0 0,0 0,0 0,35 71,18-1,0 54,0-18,0 17,0-35,-18-17,-18-18,1 0,0-36,-1 19,1-36,-18-18,18 0,-18-35,0-17,17-36,-17-17,18-1,-18 54,18-1,-1 0,1 36,0 0,-1 17,-17 18</inkml:trace>
  <inkml:trace contextRef="#ctx0" brushRef="#br0" timeOffset="35817.9266">6141 5398,'0'0,"0"0,0 0,0 0,0 0,0 0,-53 52,0 1,18 0,-18 18,18-18,17-18,1 0,-1 1,0-1,18-18,18 1,0 0,17-1,0-17,1 18,16 0,-16-1,-1 1,0 0,-17 17,17 0,-35 18,0 0,0 0,-17 17,-19-17,1 0,0-17,-1-19,1 1,0-18,0-18,17 1,0-1</inkml:trace>
  <inkml:trace contextRef="#ctx0" brushRef="#br0" timeOffset="36028.0937">6777 5715,'0'0,"0"0,0 0,0 0,0 0</inkml:trace>
  <inkml:trace contextRef="#ctx0" brushRef="#br0" timeOffset="61323.6905">8083 4921,'0'0,"0"0,0 0,0 106,17 53,1 17,-1-17,-17 0,18-18,-18-71,0 1,18-36,-18 1,0-1,0-35,0 17,0-52,0 0,17 0,1-18,0 0,17 0,0 18,1 17,-1 18,0 18,1 17,16 0,-16 18,17-18,-18 18,18-35,0 17,0-35,0-17,17-1,-34-17,17-18,0-36,-18-16,0-1,-35 35,0 18,0 0,-18 36,1 17,-36 53,18 17,-18 18,17 1,1-1,17-18,18 1,18-36,0 1,-1-19,19-34,-1-1,0-35,1 0,-19 0,18-17,-17 17,-18 17,18 1,-18 17,17 18,1 18,-18 17,18 1,17 17,-17-18,-1 0,1 0,0 1,-18-36</inkml:trace>
  <inkml:trace contextRef="#ctx0" brushRef="#br0" timeOffset="61897.797">9336 5715,'0'0,"0"0,0 0,0 0,0 0,0 0,0 0,0 0,0 0,0 0,35 71,-18 17,19-18,-19 1,19-1,-19-34,1-1,0-17,-1-18,19-18,-19 0,-17-35,36-52,-19-19,1 1,-1 17,19 35,-19 18,1 36,0-1,-1 18,1 0,0 0,17 18,-17-18,-1 0,1-18,0 18,-1-18,1 18,-18 0,17 0,1 0,-18 0,18 36,-18-1,17 36,-17-1,18-17,-18 18,0-36,0 0,0-17,18-1,-18 1,0-18,0 0</inkml:trace>
  <inkml:trace contextRef="#ctx0" brushRef="#br0" timeOffset="62148.9565">10041 5503,'0'0,"0"0,0 0,0 0,0 0,0 0,0 0,0 0,0 0,0 0,18-53,0 1,-1-1,-17 17,0 1,-17 0,17 35,-18 0,18 0</inkml:trace>
  <inkml:trace contextRef="#ctx0" brushRef="#br0" timeOffset="63109.6944">10518 5362,'0'0,"0"0,0 0,0 71,0 17,0-35,0 0,-18-18,18 0,0-17,-17-18,17-18,-18-17,36-18,-18-17,17-1,1 1,17-1,1 36,-1 17,18 0,0 36,0 0,-18 17,18 18,0-18,0 0,-18 1,18-19,-18 1,18-36,-17 18,-1-35,0-18,0 0,-17-35,0 17,-18 1,17 17,-17 0,-17 35,-1 18,-17 36,-1-1,1 18,0 0,17 0,1 0,17 0,0-18,17-17,1-18,0 0,17-36,-18 1,19-18,-1-35,-17 17,-1 1,1 34,0 1,-1 35,19 35,-1 54,-17 34,17 54,-18 17,1 0,-18-18,0-17,0-36,-18-17,18-35,-17-36,-18-18,-1-52,1-35,0-36,-1-35,36-18,0 35,36 19,17 52,17 0,18 35,-35-17,-35 35</inkml:trace>
  <inkml:trace contextRef="#ctx0" brushRef="#br0" timeOffset="64144.9401">13342 4957,'0'0,"0"0,0 0,0 0,17 70,18 54,-17 17,0 0,17-18,-17-52,-18-1,17-17,-17-17,0-36,-17 0,-1-36,-35-34,0-18,18 17,0 36,-1-1,1 19,0 17,-1 17,19 1,-1 17,36-17,-18 0,35-1,0-34,18-1,-17-17,17-18,-1 0,-16 0,-1-18,18 18,-18 1,-17 34,17 18,18 35,-18 53,1 1,-19 16,1 19,0-36,-1-17,-17-18,0-18,18 0,-18-35,18-18,-18-17,35-35,-17-1,17 1,-17 17,34 0,-16 35,-1 0,18 36,-18 0,18 17,-17 0,16 18,-16-18,-1-17,18 0,-18-1,18-17,-17-35,16 0,1-53,-17-1,-1-16,0 34,-35 0,18 19,-18 34,-18 18,1 18,-19 17,19 0,-1 36,0-18,1 17,34-17,1 0,17-18,18-17,36-18,-1-18,-35 18,-36 0</inkml:trace>
  <inkml:trace contextRef="#ctx0" brushRef="#br0" timeOffset="64514.0424">15865 5168,'0'0,"0"0,0 0,0 0,18 71,17-1,0 1,-17-1,17-17,-17 0,17-17,-17-19,0 1,17-18,-18-18,1-17,17-53,-17-18,0-18,17 1,-17 52,17 1,-17 35,17 17,0 36,0-18,-35-18</inkml:trace>
  <inkml:trace contextRef="#ctx0" brushRef="#br0" timeOffset="65537.8265">16942 5380,'0'0,"0"0,0 0,0 0,-18-53,0-18,-17 18,17 1,-35 16,18 19,-18 17,0 35,0 0,0 53,36-35,-1 18,18-1,18-17,-1-17,36-19,-17-17,17-17,-18-1,18-35,0 0,-18 0,0 0,-17 0,0 36,-1-1,-17 0,18 36,-18 0,18 35,-18 0,17 0,1-18,17 0,0 0,18-17,0-36,0-17,18-18,-18-35,-18-18,0-17,1-1,-19 18,-17 36,18 17,-36 35,18 36,-17 35,17 0,-18 35,36-18,-18 19,17-19,19-17,-1 0,0-35,18-1,-18-17,18-17,0-19,-17-17,-1 1,0-1,1 0,-19 35,1 0,-1 36,1 0,0 35,-1-18,1 0,0 0,17 1,0-19,-17 1,17-36,-17 1,0-19,-1-16,-17-19,0 0,0-17,-17 0,-1 18,0 17,1 0,-1 17,0 19,18-1,0 0,18 1,-18 17,0 0</inkml:trace>
  <inkml:trace contextRef="#ctx0" brushRef="#br0" timeOffset="66036.033">18865 4886,'0'0,"0"0,0 0,-53-53,-17 0,17 36,-18-1,1 18,-1 35,0 18,18 18,0 17,36-35,17 17,17-17,1 0,35-18,0-17,35-18,-17-18,-1-17,1-35,-18-1,0-17,-35 35,17 0,-18 0,-17 35,18 18,-18 36,18 34,-1 18,1-35,0 18,-1-1,19-17,-1 0,0 0,-35-53</inkml:trace>
  <inkml:trace contextRef="#ctx0" brushRef="#br0" timeOffset="66438.9877">19165 4868,'0'0,"0"0,0 0,0 53,0 18,0-1,18-17,-18-17,0 16,0-34,0 0,0-36,-18 0,18-17,18-18,-18-35,35 0,-17 17,17 1,18 35,0 17,0 18,17 18,1 34,-18 1,0-17,-18 17,1 17,-19-17,18 0,-17-18,17 0,-35-35</inkml:trace>
  <inkml:trace contextRef="#ctx0" brushRef="#br0" timeOffset="66931.9633">20136 4498,'0'0,"0"0,0 0,-18 70,-17 19,17 17,-17-18,35 0,0-18,0-17,35 0,1-35,-1-18,18 0,35-53,-17-18,-1-17,-17-35,-18-1,1 18,-19 54,-17-1,-35 0,-18 70,0 1,0 53,0 17,0 0,36 0,-1-17,18-1,18-34,17 16,36-34,-1-18,18-35,1 0,-1-36,18 0,0 1,-36 17,-52 35</inkml:trace>
  <inkml:trace contextRef="#ctx0" brushRef="#br0" timeOffset="67381.6088">22306 4992,'0'0,"0"0,0 0,0 0,0 0,-35 53,0-18,-18 0,-18-17,18-18,-17-18,17 1,0-1,18-17,17-36,0 18,1-17,34-1,19 1,17 17,35 17,0 19,18 17,0 17,0 1,17 0,-52-18,-1 17,1-17,-18 0,0-17,0-1,-18 0,-17 18</inkml:trace>
  <inkml:trace contextRef="#ctx0" brushRef="#br0" timeOffset="67904.1674">22377 3898,'0'0,"0"0,0 0,0 0,0 0,0 0,0 0,0 0,0 0,0 0,71-17,-18-1,0 18,-1 18,1-1,-17 36,-19 0,1 0,-18 0,0 17,-18-17,1 0,-1 0,0-18,1 1,17-19,-18-17,18 18,35-18,1-18,17-17,17 0,18 0,18-18,-17 35,-19-17,1-1,-18 19,0-18,0-1,-53 36</inkml:trace>
  <inkml:trace contextRef="#ctx0" brushRef="#br0" timeOffset="69517.1598">26083 4216,'0'0,"0"0,0 0,0 0,0 0,18-53,-36-18,18-35,-18 1,1 16,-1 1,-17 18,17 17,-17 17,0 36,-1 36,-17 52,36 35,-19 36,36 18,0-1,0 0,18-35,0-17,-1-54,-17-17,18-17,-36-19,1-17,-1 0,0-17,18 34,-123-70,-1 18,36 0,0 17,35 1,18 17,17 0,18 17,18-17,35 0,35 0,18-17,17-19,1-17,17 0,-18 0,1 1,-53 16,-19 19,1-1,0 18,-35 18,17-1,-17 19,-18 16,18-16,-1 17,1-18,0-17,17-1,-18-17,1 0,0 0</inkml:trace>
  <inkml:trace contextRef="#ctx0" brushRef="#br0" timeOffset="69720.4305">26524 4286,'0'0,"0"0,0 0,0 0,0 0,0 0,0 0,0 0,0 0,0 0,0 0,0 0,0 0,0 0,0 0,0 0,0 0,0 0</inkml:trace>
  <inkml:trace contextRef="#ctx0" brushRef="#br0" timeOffset="70155.1075">26930 4216,'0'0,"0"0,0 0,0 53,18 17,-18-17,-18 18,18-18,0-18,-18-18,1 1,17 0,-18-36,18-17,0 0,18-18,-1-18,1 1,17 17,18 17,0 19,0 17,0 17,18 1,-18 35,-18-18,0 18,1 0,-19 0,1-18,-18-17,18-1,-1-34,18-1,-17 1,-18 17</inkml:trace>
  <inkml:trace contextRef="#ctx0" brushRef="#br0" timeOffset="70590.3091">27812 3510,'0'0,"0"0,0 0,0 124,18 17,0 0,-1 18,-17-36,18-35,0 0,-18-35,0 0,17-17,-17-19,0-17,0-17,0-1,0-35,-17 0,-19 0,1 18,0 0,-18 35,0 0,-18 17,18 19,0 16,18 1,35 18,18-18,35 0,53-36,17 1,18-36,36-17,-18 0,-36 0,-105 35</inkml:trace>
  <inkml:trace contextRef="#ctx0" brushRef="#br0" timeOffset="71576.5625">3141 7708,'0'0,"0"0,0 0,0 0,0 0,0 0,-35-17,-36-19,18 19,-17 17,17 0,0 0,0 17,0 19,18-1,17 18,0-18,36 18,0-35,17 17,0-35,1 0,-1 0,0-35,1 17,-19-17,18-1,-35 1,18 0,-18 17,18 1,-18 17,0 0,17 17,1 18,17 18,-17-17,0 17,17-18,0-17</inkml:trace>
  <inkml:trace contextRef="#ctx0" brushRef="#br0" timeOffset="71899.4525">3512 6985,'0'0,"0"0,0 0,53 71,17 34,1 19,0 17,-18 0,-18 0,0 0,-35-17,0-1,-35-35,-18-17,18-53,-18-1,17 1,19 0,-1-18</inkml:trace>
  <inkml:trace contextRef="#ctx0" brushRef="#br0" timeOffset="72874.4874">5682 7320,'0'0,"0"0,0 0,0 0,-35-17,-35 17,17 17,0 1,0 17,0 36,18-1,-1 18,19-17,-1-1,18 1,0-18,18-18,-1 1,19-36,-1 0,-18-36,19 1,-1-18,-17-18,-18 19,17-19,-17 36,0-1,0 19,18-1,-18 18,0 35,0 1,18 34,-1 1,19-18,-1 0,0 0,18-53,-18 0,-17 0,-18 0</inkml:trace>
  <inkml:trace contextRef="#ctx0" brushRef="#br0" timeOffset="73913.0979">5912 7144,'0'0,"0"0,0 0,0 0,0 0,18 88,-1 0,19 0,-19 1,1-1,17 0,-17-18,17 1,-17-36,17-17,-17-36,17 1,-17-19,17-17,-17-17,-1-36,-17 36,18-1,-18 18,0 35,17 1,-17 17,18 35,0 18,-1 35,19 0,-19-17,1-1,0-17,-1-17,19-19,-1 1,-17-18,-18 0,17-124,1 19,-1-36,1-1,-18 1,18 35,-18 36,17 17,-17 35,18 1,0 34,-18 36,17 35,1 18,0 0,-1 0,-17 0,18-36,-18 1,18-18,-18 0,0-36,-18 1,18-36,-35 1,17-19,-17 19,17-18,18 17,-18 0,18 1,0-1,18-17,0-1,17 1,18 0,0 0,-18-1,18 19,-18-1,1 18,-1 18,-17-1,-1 36,1-17,0 16,-18 1,17-17,19-19,-19 1,18 0,-17-18,17-18,-17-17,0-18,-1-18,-34-35,-1 1,0 34,1 0,-19 36,1 0,0 35,0 17,-1-17,36 0</inkml:trace>
  <inkml:trace contextRef="#ctx0" brushRef="#br0" timeOffset="74198.9928">8206 7091,'0'0,"0"0,0 0,0 0,0 0,-18 53,1 35,-1 18,0 0,1-1,17-16,0-1,17-35,1 0,35-36,18-17,-18-17</inkml:trace>
  <inkml:trace contextRef="#ctx0" brushRef="#br0" timeOffset="74927.5416">8700 7232,'0'0,"0"0,0 0,0 0,-35 88,0 0,17 1,-17-1,35 0,-18 0,36-17,-18-18,35-18,-17-17,17-18,-17-18,17-17,-17-18,-1-18,-17-35,-17 0,17 1,-18 34,18 1,0 17,0 17,0 1,35 35,-17 18,35-1,0 19,17 34,-17 1,0-18,0 0,-18-1,1 1,-19-17,1-19,0 1,-1 0,-17-18,0-18,0-17,0-1,0-34,0 17,18 0,17 18,1 17,-1 18,18 18,17 35,1 17,-18-17,-18 0,0-18,1 18,-19-35,-17-1,0-17,0-17,-17-18,-1-36,0-35,1-35,17 18,17-1,1 36,0 17,-18 54</inkml:trace>
  <inkml:trace contextRef="#ctx0" brushRef="#br0" timeOffset="76046.012">10324 7655,'0'0,"0"0,0 0,0 0,0 0,0 0,0-53,-18 0,18-17,-35-1,17 18,1 1,-19 52,1 0,17 35,-17 18,35 17,-18-17,36 18,0-18,17 0,18-18,0-18,0-17,17-35,1-35,0-1,-18-35,-18 0,-18-17,1 17,-18 36,18 17,-18 17,0 19,-18 34,18 54,-18 17,18 36,18-1,0-17,17 0,18-18,18-18,-1-17,1-35,-1-18,1-35,-18-1,0-34,0-18,-36-36,1 18,-18 36,-18-1,18 36,-35 17,0 18,0 36,-18 17,17-18,1 18,17 0,1 0,17-18,17 0,1-17,17-1,1-17,17-17,-18-1,0 1,0-19,1 19,-19-1,1 18,17 18,-17-1,0 1,17 17,0 0,-17-17,35 0,-18-18,0-18,18-17,-17-18,-1 0,0-35,-17-18,-1 0,1 0,-18 18,0 18,0 17,0 17,0 19,18 34,-1 36,1 18,17 17,1 18,17 0,-18-36,0-17,0 18,1-36,-36-17</inkml:trace>
  <inkml:trace contextRef="#ctx0" brushRef="#br0" timeOffset="76386.6314">11789 7250,'0'0,"0"0,0 0,0 0,0 0,70-36,1 1,-1 0,1-1,17 1,-35 0,18 35,-18-18,-18 18,0 18,0 17,1 0,-19 1,19 17,-19-18,1 0,0-17,-1 0,1-18,0 0</inkml:trace>
  <inkml:trace contextRef="#ctx0" brushRef="#br0" timeOffset="76536.1771">12600 6879,'0'0,"0"0,0 0,0 0,0 0,0 0,0 0,0 0,0 0,0 0,0 0</inkml:trace>
  <inkml:trace contextRef="#ctx0" brushRef="#br0" timeOffset="77270.0831">12900 6668,'0'0,"0"0,0 0,0 0,0 0,0 0,0 0,0 0,0 0,0 0,-53 52,0 1,18 18,0-1,0 1,17 0,18-19,18-16,-1-19,18-17,1-17,17-1,-18-17,0 0,-17-18,0 0,-18 0,0 0,-18 0,18 18,-18-1,18 1,0 18,0 17,18 0,17 0,1 35,-1 0,18 0,0 1,-18-1,0 0,1-17,-19-1,1 1,0-18,-18 0,0 0,0-18,0-34,0 16,17-17,-17 0,18 18,0 0,-1 35,18 0,18 0,0 35,0 0,0 18,18 0,-18 0,0 18,0-18,0 0,-18-36,18 1,-18-1,0-17,-35 0</inkml:trace>
  <inkml:trace contextRef="#ctx0" brushRef="#br0" timeOffset="79231.3876">15636 6385,'0'0,"0"0,0 0,0 0,0 0,0 71,17-1,1 36,0-18,-18 1,0-19,17 1,-17-36,0 0,0-17,0 0,0-1,0-17,18-17,-18 17,18-36,17 1,0 17,0-17,18 17,-17 18,17 0,-18 18,0 17,-17 1,0 17,-18-1,0 1,-18 0,-17-17,-1-19,-17 1,0 0,53-18</inkml:trace>
  <inkml:trace contextRef="#ctx0" brushRef="#br0" timeOffset="79522.1163">16042 6191,'0'0,"0"0,0 0,0 0,35 71,35 52,-17 18,0 1,-17 16,-1 19,-17-36,-18 0,-18-35,0 0,-17-54,0-16,-1-1,19-35,-19-18,19 18,17 0</inkml:trace>
  <inkml:trace contextRef="#ctx0" brushRef="#br0" timeOffset="79889.7808">17630 6403,'0'0,"0"0,0 0,0 0,0 0,-71 53,1 17,17 1,0 0,35-19,0 1,18-17,0 17,36-36,-1 18,0 1,18 17,-17 0,-1 17,-17-17,-18 0,-18 0,0-18,1-17,-19-18,1-18,17 1</inkml:trace>
  <inkml:trace contextRef="#ctx0" brushRef="#br0" timeOffset="80648.7415">17771 6191,'0'0,"0"0,0 0,35 124,1 17,-1 18,0-1,-17 1,0-35,-1-54,-17 1,0-36,0 0,0-35,0-17,0-36,18-18,-18-35,35 18,-17 35,17 0,0 36,1 34,-1 1,18 35,-18 17,0 1,-17-18,17 0,-17 0,0-36,17-17,-17-17,17-19,-17-17,-1 1,1-19,-18 0,18 1,-18 35,0-1,17 19,-34 34,17 19,0 17,0-18,0 35,0-17,17 0,1-18,-1-17,19 0,-1-36,-17 0,17-34,0-1,-17-36,0-16,-18-1,-18 0,-17 18,-1 35,-17 35,0 18,1 35,-1 1,35 17,0-18,1 0,-1 1,18-36</inkml:trace>
  <inkml:trace contextRef="#ctx0" brushRef="#br0" timeOffset="81108.7917">18848 6562,'0'0,"0"0,0 0,0 0,0 0,0 0,52 17,-16 19,-19-1,19 35,-19-17,-17 18,18-18,-18 0,0 0,0-36,0-17,0 0,0 0,0-35,0 0,18-1,17 1,-17 18,17 17,0 17,0 1,18-1,-17 19,-1-19,0 1,1-18,-1 0,-17 0,17-18,-18-17,1 0,0-36,-18 1,0-1,0 18,-18 0,18 0,0 36,0-19</inkml:trace>
  <inkml:trace contextRef="#ctx0" brushRef="#br0" timeOffset="82448.5989">20577 6015,'0'0,"0"0,0 0,0 88,18 53,-1-17,-17 17,18-35,-18-36,0 1,0-18,0-18,-18-17,1-36,-1 0,-53-35,1-17,17 35,0-1,18 1,-18 17,35 18,0 18,18-18,18 0,17 0,18 0,36-53,-19 0,18 0,-17-17,0-19,-1 19,-35-1,18 36,-17 0,-1 17,-17 36,-1 35,1 17,0 18,-18-17,0 0,0-1,0-17,0-18,17-17,-17 0,0-36,18 0,-1 1,1-36,0 17,17 1,0 18,1-1,-1 36,0 17,18 0,-18 18,18-18,0 18,0-17,18-19,-18 1,0-18,17-18,-17-17,-17 0,17-36,-36 18,-17-17,0-1,0 36,-17-1,-19 36,1 18,-18 35,18-18,17 18,-17 0,35 0,0 0,0-18,17-35,19 0,-1 0,0-17,18-19,-17 1,16-18,-16 18,-1 0,-17 17,17 36,-17-1,-1 18,1 1,17-1,-17 0,0 1,-1-36,1 17,-1-34,1-1,17-17,-17-18,-18 0,0-18,0-17,0 0,0 17,0 1,0 17,0 35,0 1,18 52,-1 18,19 35,-1 18,18 0,0-1,17 1,1-17,-18-37,0 1,-53-35</inkml:trace>
  <inkml:trace contextRef="#ctx0" brushRef="#br0" timeOffset="82699.3616">22289 6315,'0'0,"0"0,0 0,0 0,70 0,36-18,18-17,17-18,-17 0,17-18,-35 36,-36 0,-17 0,-35 35</inkml:trace>
  <inkml:trace contextRef="#ctx0" brushRef="#br0" timeOffset="83350.8009">24830 5856,'0'0,"0"0,0 0,0 0,0 0,-35 71,-1-1,1 18,0 1,-18-1,18 0,-1-17,-17-1,18-17,17-18,-17-17,0 0,17-36,-17-17,0-18,17-18,-17-52,17-1,0 18,18 36,0 17,0 18,18-1,0 36,52 36,-17 17,18 35,-1 0,19 18,-19 0,1-18,17 0,-35-35,-18-18,1 1,-1-19,-17 1</inkml:trace>
  <inkml:trace contextRef="#ctx0" brushRef="#br0" timeOffset="83587.6076">25254 5768,'0'0,"0"0,0 0,17 106,-17 35,18 0,-18 18,18-36,-1-35,18-35,-17-17,17-19,1 1</inkml:trace>
  <inkml:trace contextRef="#ctx0" brushRef="#br0" timeOffset="83854.9106">25607 5715,'0'0,"0"0,0 0,0 71,0 17,0 0,17 18,-17 0,0-1,18-16,-1-1,-17-18,18-17,0 0,17-35,-17 0,17-18,18-18</inkml:trace>
  <inkml:trace contextRef="#ctx0" brushRef="#br0" timeOffset="84077.6973">25554 6244,'0'0,"0"0,0 0,0 0,0 0,53-35,-1 0,1-1,0 1,-17 0,-19 35,-17 0,0 0</inkml:trace>
  <inkml:trace contextRef="#ctx0" brushRef="#br0" timeOffset="84335.6496">25959 5539,'0'0,"0"0,0 0,0 0,0 0,0 0,0 0,53 53,18-1,0 54,-1 0,1 0,-1 35,-34-17,-1-1,-35-17,-18 0,1-36,-19-17,19-18,-19-17,19 0,17-1</inkml:trace>
  <inkml:trace contextRef="#ctx0" brushRef="#br0" timeOffset="84599.8853">27301 5750,'0'0,"0"0,0 0,0 0,17 88,1 1,0-1,-18 0,17-17,-17-18,18-18,-18 0,0-17,0-18,18-18,-18-17</inkml:trace>
  <inkml:trace contextRef="#ctx0" brushRef="#br0" timeOffset="84874.1702">27336 5980,'0'0,"0"0,0 0,0 0,0 0,0 0,0 0,0 0,35-53,-17-18,0-17,-1 0,-17 17,18 1,-36 17,18 35,-17 0,17 36,-18 35,18-18</inkml:trace>
  <inkml:trace contextRef="#ctx0" brushRef="#br0" timeOffset="85349.7148">27901 5997,'0'0,"0"0,0 0,0 0,0 0,0 0,17-35,-17-36,0-17,18-18,0 18,-18 0,17 35,-17 0,0 18,0 0,0 17,-17 18,-1 0,18 35,0 1,18 16,-1 1,19 18,-1-18,18 17,0 1,-18-1,0 1,-35 0,0-1,-35-17,0-18,-18-35,0 0,18 0,35 0</inkml:trace>
  <inkml:trace contextRef="#ctx0" brushRef="#br0" timeOffset="87661.9999">29083 5309,'0'0,"0"0,0 0,0 0,0 0,0 0,0 0,18 53,-1 35,19 18,-1 0,-17-18,17 0,-17-35,-1-17,-17-1,18-17,17-36,-17 0,17-17,-17-36,17 1,0-1,1 18,-1 1,-17 34,17 18,-17 18,-1 17,18 0,-17 18,0 0,17-18,0 0,-17-17,17 0,1-18,-1-18,0 18,0-35,-17 0,0-1,-1-34,1-1,-18 1,0-19,0 37,0-1,-18 17,18 1,0 0,18 17,-18 18,18-18,-1 1,19 17,-19-18,1 1,17 17,-17-18,0 18,-1-18,1 18,-18 0,0 0,0 18,-18 0,-17 17,17 18,1-18,17 0,0 1,0-1,17 0,19 0,16-17,1 17,0 1,0 17,-17-1,-1 1,-17 0,-18 18,0-18,-18-18,0 18,-17-35,0-1,-1-17,1 0,17-17,1-19,17 19,0 17</inkml:trace>
  <inkml:trace contextRef="#ctx0" brushRef="#br0" timeOffset="88090.9569">30813 5080,'0'0,"0"0,0 0,0 0,-36 71,-17-1,36-17,-1 18,18-18,0-36,18 18,-1-17,19-18,-1 0,18 0,0 18,-18-18,18 35,-18 0,1 18,-19 0,-17 0,-17 18,-1-1,-17-17,-36 0,-17-18,0-35,-1-17,1-19,0 1,88 35</inkml:trace>
  <inkml:trace contextRef="#ctx0" brushRef="#br0" timeOffset="92976.2578">1571 10037,'0'0,"0"0,0 0,0 0,0 0,0 0,0 0,0 0,0 0,0 0,0 0,0 52,0 37,0 34,0 36,17-18,1 0,-18-53,18 0,-18-17,0 0,0-1,0-70</inkml:trace>
  <inkml:trace contextRef="#ctx0" brushRef="#br0" timeOffset="93694.1565">1341 9878,'0'0,"0"0,0 0,0 0,0 0,0 0,0 0,0 0,-35 35,-18 0,-18 36,1-1,17-17,0 18,18-1,-1-17,19-17,-1 17,36-18,35 0,-36 18,36-18,0 1,-18-1,-17 0,0 18,-1 0,-34 0,-1 0,-17 0,-1-18,1 18,-18-35,36-18,-36 0,17-18,1 18,35 0</inkml:trace>
  <inkml:trace contextRef="#ctx0" brushRef="#br0" timeOffset="93983.9907">1129 10566,'0'0,"0"0,0 0,0 0,0 0,0 0,18 53,17 17,-17 1,0-1,-1-34,1-1,0-18,-1-17,19 0,-19-35,19 0,-19 0,1-18,-18 0,0 35,-18 18,18 0,0-17</inkml:trace>
  <inkml:trace contextRef="#ctx0" brushRef="#br0" timeOffset="94292.4659">1924 10142,'0'0,"0"0,0 0,0 0,17 53,1 18,0-1,-18-52,0 0,0-18,0 17,0-17</inkml:trace>
  <inkml:trace contextRef="#ctx0" brushRef="#br0" timeOffset="94558.8096">1147 11518,'0'0,"0"0,0 0,0 0,0 0,71-17,17 17,35-36,1 1,-89 17,-17 1,0 17</inkml:trace>
  <inkml:trace contextRef="#ctx0" brushRef="#br0" timeOffset="108097.4023">5841 9878,'0'0,"0"0,0 0,0 0,0 0,0 0,0 0,0 0,0 0,-17-35,-1-18,-17-18,-1 18,-17 18,1 35,-37 35,1 18,17 18,-17 17,35 35,0 1,36-18,-1-1,36 1,-1-35,19-18,-1-18,18-17,17-1,1-52,17-18,1-35,-19 0,-17-1,-18 37,1-1,-1 17,0 19,1-1,-1 36,0-1,0 19,1 17,17-1,0 1,0-17,0-1,-1 0,1 1,-53-36</inkml:trace>
  <inkml:trace contextRef="#ctx0" brushRef="#br0" timeOffset="108303.9861">6459 9966,'0'0,"0"0,0 0,0 0,0 0,0 0,0 0,18 53,-1 0,1 35,0-17,-1-1,-17-17,0-35,18 17,-18 0</inkml:trace>
  <inkml:trace contextRef="#ctx0" brushRef="#br0" timeOffset="108573.6826">6424 9966,'0'0,"0"0,0 0,0 0,0 0,0 0,0 0,0 0,0 0,17-53,-17-17,0-1,0 0,-17 1,-1 35,18 35,0-18,-18 18</inkml:trace>
  <inkml:trace contextRef="#ctx0" brushRef="#br0" timeOffset="108885.7524">6565 9790,'0'0,"0"0,0 0,0 0,53 70,-18 1,18 17,0 0,0-17,-18-1,1-17,-19-18,1-17,-1 0,1-18,0-18,-18-35,17-53,1-17,0-1,17 19,-17-1,17 17,-35 89</inkml:trace>
  <inkml:trace contextRef="#ctx0" brushRef="#br0" timeOffset="109245.6366">7518 10089,'0'0,"0"0,0 0,0 0,0 0,0 0,0 0,17-52,1-37,-18-16,18 16,-18 1,0 35,0 36,-18 17,0 17,-17 54,35-1,-17 36,17 0,17 0,-17-36,18 1,17-18,-17-36,17 1,0-36,1 18,-36 0</inkml:trace>
  <inkml:trace contextRef="#ctx0" brushRef="#br0" timeOffset="109642.2188">7977 9560,'0'0,"0"0,0 0,0 0,0 0,17 71,1-1,0 19,-18-19,17-17,1 0,-18 0,0-18,0-17,0-1,0 1,0-36,0-17,0-18,18-35,-18-35,35 17,-18-18,36 54,0-1,18 54,0 17,17 35,-35 35,17 1,-17 17,-17 0,17 1,-1-1,1-18,-17 1,-36-71</inkml:trace>
  <inkml:trace contextRef="#ctx0" brushRef="#br0" timeOffset="109924.8417">10783 9172,'0'0,"0"0,0 0,0 0,0 0,0 0,-18 71,-17 35,17-18,-17 0,-1 0,19 0,-18-17,-1 0,19-1,-19-17,19 0</inkml:trace>
  <inkml:trace contextRef="#ctx0" brushRef="#br0" timeOffset="110182.1637">10394 9225,'0'0,"0"0,0 0,0 0,0 0,36 71,17 35,0-18,17 0,1 0,-18-17,0-1,0-17,-18-35,0-1</inkml:trace>
  <inkml:trace contextRef="#ctx0" brushRef="#br0" timeOffset="110424.6532">11171 9208,'0'0,"0"0,0 0,0 0,18 70,-18 18,17 18,1 0,-1-18,1-17,17-1,-17-17,0-35,17-18,-17 0</inkml:trace>
  <inkml:trace contextRef="#ctx0" brushRef="#br0" timeOffset="110699.8663">11612 9102,'0'0,"0"0,0 0,0 0,0 0,0 88,0 18,18 52,-18-52,17 0,-17-18,18 1,0-1,-1-18,19-17,-19 0,19-18,-1-17,0 0,-35-18</inkml:trace>
  <inkml:trace contextRef="#ctx0" brushRef="#br0" timeOffset="110952.4248">11471 9684,'0'0,"0"0,0 0,0 0,0 0,0 0,0 0,53-18,17-17,19-18,-19 18,1-18,-1 17,-17-16,-17-1,-1 0</inkml:trace>
  <inkml:trace contextRef="#ctx0" brushRef="#br0" timeOffset="111249.6692">12089 8961,'0'0,"0"0,0 0,0 0,0 0,0 0,70 52,1 19,17 0,0 52,-17-17,-1 0,-34 0,-19-1,-17 1,-17-53,-1 0,-35 0,18-18,-18-17,18-36,17 18,-17 0,35 0</inkml:trace>
  <inkml:trace contextRef="#ctx0" brushRef="#br0" timeOffset="111466.7024">13200 9507,'0'0,"0"0,0 0,0 0,0 0,0 0,53-17,18-19,17 19,0-1,-88 1,18 17,0 0</inkml:trace>
  <inkml:trace contextRef="#ctx0" brushRef="#br0" timeOffset="111683.5949">13518 9860,'0'0,"0"0,0 0,0 0,0 0,0 0,0 0,53-17,-35-1,-1 0,-17 18,18-17,0 17</inkml:trace>
  <inkml:trace contextRef="#ctx0" brushRef="#br0" timeOffset="112048.6608">14383 9984,'0'0,"0"0,0 0,0 0,0 0,0 0,0 0,0-53,35 0,-17-53,17-18,0 19,1 16,-19 1,18 35,-17 0,17 18,-17 0,0 35,17 0,18 35,-18 36,1 17,16 0,-34-17,17-1,1 1,-1-18,-17 17,-1-34,-17-19</inkml:trace>
  <inkml:trace contextRef="#ctx0" brushRef="#br0" timeOffset="112334.7163">14365 9860,'0'0,"0"0,0 0,88-35,1 0,34-1,1-34,17 17,-18 18,-34-1,-19 1,1 17,-18 1,-18-19,18 19,-35-18,-1 35</inkml:trace>
  <inkml:trace contextRef="#ctx0" brushRef="#br0" timeOffset="113235.3235">16059 9119,'0'0,"0"0,0 0,0 0,0 0,0 0,-35 53,-18 18,0 17,18-17,-1-1,19 1,-1-18,36-1,-1-16,19-1,17-17,0-36,17-17,18-18,1-18,-19 1,-17 17,-17 0,-1 18,-18-1,1 19,-18 17,0 0,0 17,0 1,18 35,-18-18,17 18,1 0,17-18,-17 1,17-1,18-18,-17-17,16 0,-16-17,17-1,-36-17,1 0,-18-18,-18 0,-17 18,-18-1,0 1,0 17,-17 1,-1 17,18 0,18 0,0 0,35-18,0 0,35 1,-18-18,36-1,-17 1,17-18,17 18,1 17,-18-17,17 35,-17 0,0 35,0 0,-18 18,1 0,-19 0,1 0,0 0,-18 0,-18 0,0-18,1-17,-1-1,0-17,1 0,17 0</inkml:trace>
  <inkml:trace contextRef="#ctx0" brushRef="#br0" timeOffset="113714.3929">17242 8890,'0'0,"0"0,0 0,0 0,0 0,0 0,17 71,19 17,-19-18,1 19,-1-1,1-35,-18 0,18-18,-1-18,1-17,0-17,17-18,-17-1,-1-17,1 18,0 0,-1 17,-17 1,18 17,0 17,-1 18,1-17,17 35,-35-35,18 17,-1-17,1-18,0 0,17 0,0-36,-17 1,17-18,-17 0,-18-17,0-19,0 19,0-1,0 1,-18 17,18 35</inkml:trace>
  <inkml:trace contextRef="#ctx0" brushRef="#br0" timeOffset="114031.5903">18230 8537,'0'0,"0"0,0 0,18 88,-18 54,17-37,-17-16,0 16,0-16,18-19,-18-17,0 0,17-18,-17-17,18 0,0-18,-1-18,1 0</inkml:trace>
  <inkml:trace contextRef="#ctx0" brushRef="#br0" timeOffset="114296.7744">18283 9013,'0'0,"0"0,0 0,0 0,0 0,0 0,0 0,53-17,0-1,17 1,19-19,-37 19,19-1,-71 0,18 18</inkml:trace>
  <inkml:trace contextRef="#ctx0" brushRef="#br0" timeOffset="114611.8577">19218 8643,'0'0,"0"0,0 0,0 0,0 0,0 0,18 53,-1 0,19 17,-19-34,1 17,-18-18,18 0,-1 0,-17 18,0-17,0-19,-17 1,17 0,0-18</inkml:trace>
  <inkml:trace contextRef="#ctx0" brushRef="#br0" timeOffset="114842.252">18795 9031,'0'0,"0"0,0 0,0 0,0 0,0 0,0 0,53-18,17 18,36-35,-18 18,18-19,-35 1,17 0,-17-18,-1 18,-17-1</inkml:trace>
  <inkml:trace contextRef="#ctx0" brushRef="#br0" timeOffset="115593.1731">19995 8520,'0'0,"0"0,0 0,0 0,0 70,0 18,17-17,-17-1,0-17,0-17,0 17,0-18,0-18,0 19,-17-36,17 17,-18-34,0 17,18-36,-17-16,17-1,0-36,0-16,17 16,19-34,-19 52,19 1,17-1,-18 36,18 0,-18 17,0 36,-17-1,0 19,-18 17,-18-1,0 1,1 0,-1 18,0-36,1 0,17 1,0-36,0 0,35 0,0 0,1 0,-1 0,18 0,-18 17,0 1,-17 17,0 1,-18 16,-36-16,1 17,0-18,-36 0,18 0,0-17,18 0,0-18,0-18,35 0,-18-17,18 0,0 35</inkml:trace>
  <inkml:trace contextRef="#ctx0" brushRef="#br0" timeOffset="116015.8216">21212 8202,'0'0,"0"0,0 0,0 0,0 0,0 0,0 0,-53 53,0 0,0 0,1-18,34 0,0 18,18-17,0-1,36 0,-19-17,18-1,1 19,-1-19,0 19,1-1,-1 0,-17 18,-18-18,0 18,-18 0,0-18,-17 18,17-35,-17 0,0-18,-1 0,19-18</inkml:trace>
  <inkml:trace contextRef="#ctx0" brushRef="#br0" timeOffset="117042.8065">21618 8608,'0'0,"0"0,0 0,0 0,0 0,0 0,0 53,18 0,-18 0,17-1,-17-16,0-1,18 0,-18-17,0-18,0 18,0-36,18-17,-18-1,0 1,-18-18,18 0,-18 0,18 36,-17-1,17 0,-18 1,18-1,0 18,0 0,18-17,-18-1,17 0,1-17,-18 17,0-17,0 0,0 17,0-17,-18 17,1 1,-18-1,-1 18,-17 0,0 0,0 18,36-1,-19-17,19 18,17-18,17 17,1-17,0 0,35-17,-18 17,0 0,1 0,-19 0,19 17,-1 1,0 17,0 18,-17 0,17 0,1 18,-19-18,1 0,0-18,-18-18,0 1,0 0,-18-18,18 0,-18-18,18-17,0-18,18 0,0 0,-1-17,36 17,0 17,0 19,0-1,0 18,-18 18,1-1,-1 19,-18 17,1-1,0 1,-18 0,17 0,-17 0,0-18,18 1,-18-19,18 1,-18-18</inkml:trace>
  <inkml:trace contextRef="#ctx0" brushRef="#br0" timeOffset="117556.8416">22395 8255,'0'0,"0"0,0 0,0 0,0 0,0 0,0 53,17 35,-17 0,18-17,0 17,-1-35,1-18,0 1,-1-19,19-17,-19 0,18-35,-17 0,0-1,-1 1,1 17,0-17,-18 35,17-17,-17 17,18 17,0 1,-18-1,17 19,1-19,-18 1,18-18,-1 0,-17 0,18-35,0-1,-1-16,1-1,-18-36,0 1,0 0,0 17,0-17,0 35,-18 0,18 1,0 52</inkml:trace>
  <inkml:trace contextRef="#ctx0" brushRef="#br0" timeOffset="117939.5682">23048 7691,'0'0,"0"0,0 0,0 0,0 0,0 88,17 0,1 18,-18 0,18-1,-1-16,1-1,0-18,-1 19,1-36,17 17,0-17,-17 0,17-18,-17-35,17 0,1-17,-19-19,19 1,-1 0,-35 35</inkml:trace>
  <inkml:trace contextRef="#ctx0" brushRef="#br0" timeOffset="118155.8328">22995 8273,'0'0,"0"0,0 0,0 0,88-18,0-35,53 18,-17-18,-1 0,-34 35,-19-17,1 0,-18 17</inkml:trace>
  <inkml:trace contextRef="#ctx0" brushRef="#br0" timeOffset="129245.7389">11065 11518,'0'0,"0"0,0 0,0 0,0 0,0 0,0 0,0 0,0 0,0 0,-35-17,-1 34,19 36,-1 35,0 36,18-1,0 18,0 0,0 1,0-19,0-52,0-1,0-17,0-18,0-17,0-18,-17 0,17-35,17-1,-17-16,36 16,-19 1,36 17,-17 18,17 0,17 0,-17 18,0-18,-18 18,18-18,-17 0,-1 0,0-18,18 0,-18 1,-35 17</inkml:trace>
  <inkml:trace contextRef="#ctx0" brushRef="#br0" timeOffset="129513.2885">11100 12012,'0'0,"0"0,0 0,0 0,0 0,0 0,0 0,0 0,53 0,-17-18,16 1,1-1,-17 1,-19 17,-17 0,0 0</inkml:trace>
  <inkml:trace contextRef="#ctx0" brushRef="#br0" timeOffset="129749.2996">10783 11589,'0'0,"0"0,0 0,0 0,0 0,88-18,35-35,1 18,17-18,-35 18,0-1</inkml:trace>
  <inkml:trace contextRef="#ctx0" brushRef="#br0" timeOffset="130418.7351">3530 13370,'0'0,"0"0,0 0,0 0,0 0,0 0,0 0,0 0,0 0,-18-70,18-54,0-17,0-53,0 18,0 35,18 52,-1 1,1 53,17 0,0 35,18 35,18 36,-18-1,17 36,1 0,-18-18,18 0,-36-17,0-18,0-18,1-17,-1-1,-35-17</inkml:trace>
  <inkml:trace contextRef="#ctx0" brushRef="#br0" timeOffset="130656.919">3494 12823,'0'0,"0"0,0 0,0 0,0 0,0 0,53-35,0 0,18 0,-1-18,1 17,-53 19,-1-1</inkml:trace>
  <inkml:trace contextRef="#ctx0" brushRef="#br0" timeOffset="131202.7799">4694 12083,'0'0,"0"0,0 0,0 0,0 0,-70 70,17 1,0 17,0 18,18-36,-1 1,19-18,17-18,17 0,1-35,17 0,0-17,1 17,-1-18,0 18,1 18,-1 17,-17 18,-1 0,-17 0,0 0,0 0,-17 0,17-36,0 18,0-35,17 18,1-18,0 0,-1 0,36 0,-18 18,18 17,-17-17,17 17,0-17,-18 17,0 0,0-17,1-1,-19 1,-17-18</inkml:trace>
  <inkml:trace contextRef="#ctx0" brushRef="#br0" timeOffset="131865.6936">5753 12100,'0'0,"0"0,0 0,0 71,18 17,-18 0,17 0,-17-17,18 0,-18-19,0-16,0-1,0-35,-18-18,1-17,-1-18,-17-17,17-36,0-18,18 1,18-1,0 36,-1 18,19 17,-1 17,18 19,-18 17,18 17,-17 36,-19-17,1 17,-18 17,0-17,0 0,-18-18,18 0,0-17,0 0,18-1,-1-17,36 18,-17-18,17 18,-18-18,0 17,1 19,-19-1,1 18,-36 0,1 17,-19-17,-17 0,0 0,0-35,18-18,0-18,17-17,-17 17,35 18</inkml:trace>
  <inkml:trace contextRef="#ctx0" brushRef="#br0" timeOffset="132817.4638">7059 12030,'0'0,"0"0,0 0,0 0,0 0,0 0,0 0,0 0,0 0,-53 17,0 36,18 0,0 0,17 0,18 18,0-36,18 18,-1-36,18-17,1 0,17-35,-18 18,0-36,1 17,-19 1,1 0,0 17,-1 18,-17-18,18 36,-1 17,19 1,-19-1,19 0,17-17,-18 0,18-1,0-34,-18-19,18 1,-18-53,1 0,-36-36,0 18,0 18,-18 18,18 17,0 17,-18 19,18 34,18 36,0 18,-1-1,19 19,-1-19,0-17,0-18,18 18,0-35,-17-1,17-34,0-1,-1-17,-16-36,-1 1,0 17,-17-18,0 18,-18 18,17 18,-17 17,-17 17,17 18,0 1,0 17,17 0,19-18,17 0,17-17,36-18,-18-36,18-16,0-19,-18 0,1 19,-89 34</inkml:trace>
  <inkml:trace contextRef="#ctx0" brushRef="#br0" timeOffset="133407.9809">3406 14728,'0'0,"0"0,0 0,0 0,0 0,0 0,18 71,-1 0,1 17,17-18,1-17,16-17,-16-19,17-17,-18 0,0-35,1 0,-19-18,1-18,-18 1,0 17,0 0,0 35,18 0,-1 36,1 0,17 35,18 0,-18 0,1-1,17-16,-18-1,18-17,0-18,-18 17,-35-17</inkml:trace>
  <inkml:trace contextRef="#ctx0" brushRef="#br0" timeOffset="133792.95">4165 14623,'0'0,"0"0,0 0,0 0,0 0,0 0,35 53,0-1,18 19,-17 0,-19-36,1 0,0 0,-1-17,-17 0,-17-36,-1-17,0-18,-17-35,17-1,1-16,17 34,17 18,36 0,0 36,18-1,-1 53,1 1,-18-1,0 0,0 18,0-18,0 1,-18-1,0-18,-35-17</inkml:trace>
  <inkml:trace contextRef="#ctx0" brushRef="#br0" timeOffset="134007.3776">5118 13882,'0'0,"0"0,0 0,0 0,-18 88,18 18,0 35,0 0,18-17,-1-36,1-18,17-17,1-18,-1-17</inkml:trace>
  <inkml:trace contextRef="#ctx0" brushRef="#br0" timeOffset="135013.2295">5471 13988,'0'0,"0"0,0 0,0 70,0 18,17 1,1-1,0-18,17-17,0-17,18-1,-18-18,1-34,-1-1,-17-17,-1 0,-17-18,-17-18,-19-17,-34 17,17 1,18 35,-18-1,17 1,19 17,-1 1,18-1,18 18,17-18,0 18,36 0,17 18,18 17,0 18,17 18,-34-1,-19 1,1 17,-53-35,-1 0,1-18,-36 1,1-36,-19-18,1-35,-18-35,0-18,18 0,17-17,0 34,18 19,18-1,0 36,17 0,0 35,18-18,-17 36,17-1,-36 1,18 0,-17-1,-18 1,18 0,-18-1,0-17,0-17,-18-1,0 0,1 1,-1-1,18 18,-17-18,34 18,1 18,-1 0,19 17,17 18,-18-18,18 18,0-18,-18 18,0-35,-17 0,0-1,-18-17,0-35,-18 0,-17-54,17-16,1-19,-1 1,18 52,-18 1,18-1,0 71</inkml:trace>
  <inkml:trace contextRef="#ctx0" brushRef="#br0" timeOffset="136146.6046">7041 13723,'0'0,"0"0,0 0,0 0,0 0,0 0,0 0,0-53,-17-17,-1 17,0 0,1 35,-1 18,0 35,18 18,0 18,0 17,18 0,17 0,1 1,34-36,-17-36,18-17,-1-35,-17 0,0-36,-17-17,-19-18,-34-35,17 17,-36 19,19 34,17 18,-18 18,18 35,0 35,0 36,18 17,17 18,-17 0,17-18,18 0,0-35,17-18,1-17,0-18,-19-18,19-35,-36-17,1-36,-19 0,-34 0,-1 18,0 35,1 18,-36 35,0 17,0 36,18 18,-1 17,19-17,17-1,17-17,1-18,0-17,35-18,-18 0,0-35,18 0,-35-36,17 18,-17 18,-1-1,1 19,0 17,-1 17,1 19,0-1,-1 0,1 1,17-1,0-17,1-18,-1 0,-17-36,17-17,-17-17,-18-36,-18-18,0 1,-17-36,0-17,-1 52,1 19,17 34,18 36,0 52,18 36,17 18,1 35,17-1,0 19,17 17,1-17,-18-19,0 1,-18-53,-17-18,-1-17,1-36,-18 18,0 18</inkml:trace>
  <inkml:trace contextRef="#ctx0" brushRef="#br0" timeOffset="136352.0618">8188 13088,'0'0,"0"0,0 0,0 0,0 0,0 0,0 0,0 0,53-35,0-18,0-18,18 1,-71 52,18 0,34-17,1 0</inkml:trace>
  <inkml:trace contextRef="#ctx0" brushRef="#br0" timeOffset="137038.9995">8683 13106,'0'0,"0"0,0 0,0 0,0 0,0 0,0 0,0 0,0 0,0 0,0 0,0 0,0 0,0 0,0 0,0 0,0 0,0 70,0-17,17 18,19-18,-1-18,18-17,35-18,-17-18,-1-17,1-18,-36-18,0-17,1 0,-36 0,0 17,0 18,-18 0,-17 18,-1 35,1 35,0 36,0 17,35 18,0 0,17 17,1-35,17-17,-17-36,17-17,0-36,1-35,-19-35,1 0,-18-36,0-17,-35-18,-1-17,-17 17,18 18,0 35,0 36,17 35,18 17,0 53,35 36,36 52,17 18,88 106,-17-53,-18-53,-123-105</inkml:trace>
  <inkml:trace contextRef="#ctx0" brushRef="#br0" timeOffset="137549.0199">12018 11289,'0'0,"0"0,-18 88,36 36,-18 52,18 0,17 18,-17 0,17-17,0-18,18-18,-35-53,17 0,-17-53,-1 1,1-36,0-53,-1-18,1 1,-18 17,18 53</inkml:trace>
  <inkml:trace contextRef="#ctx0" brushRef="#br0" timeOffset="137894.4235">12741 12753,'0'0,"0"0,0 0,0 0,-17-88,-1-53,18-36,-17 1,17-1,0 19,17 52,1 35,-1 36,19 35,17 35,0 36,0-1,17 19,-17-1,-18 0,1-17,-1-1,-17-17,-1-18,1 1,0-19,-18-17</inkml:trace>
  <inkml:trace contextRef="#ctx0" brushRef="#br0" timeOffset="138089.2784">12653 12241,'0'0,"0"0,0 0,0 0,0 0,0 0,71-17,17-19,-17-16,-54 34,1 18,0-18,-18 18</inkml:trace>
  <inkml:trace contextRef="#ctx0" brushRef="#br0" timeOffset="138636.3991">13447 11836,'0'0,"0"0,18 88,0 0,17 0,-17-17,-1-1,-17 1,18-36,-36-17,18 0,-17-36,-1-17,0-1,1-52,-1-35,18-1,0-17,18 35,-1 18,19 35,-1 0,-17 18,17 35,0 0,-17 35,-1 0,-17 18,0-17,0 17,18-36,-18 19,0-19,18 1,-1 17,19 0,17 1,17 17,-17-18,18 18,-36 0,0 0,-17 17,-36-17,-17-18,-18 1,18-1,0-17,35-18</inkml:trace>
  <inkml:trace contextRef="#ctx0" brushRef="#br0" timeOffset="139101.6996">13783 10971,'0'0,"0"0,0 0,0 0,0 0,0 0,53-17,35-1,-18 0,19 36,-1 35,0 18,-17 34,-18 19,17 17,-17 18,0-18,18 18,-1-36,-17 1,0-19,0-16,-18-19,-17-17,0 18,-18 34,0-16,-53-1,0-35,-35 0,17-18,-17-35,35 0,0-18,18 1,35 17</inkml:trace>
  <inkml:trace contextRef="#ctx0" brushRef="#br0" timeOffset="139353.9769">15389 11659,'0'0,"0"0,0 0,0 0,0 0,0 0,53-35,17 17,1-17,17 0,-17 0,-1 17,-17 0,0-17,-18 35</inkml:trace>
  <inkml:trace contextRef="#ctx0" brushRef="#br0" timeOffset="139602.8374">15742 12065,'0'0,"0"0,0 0,0 0,0 0,70-35,1-1,-1-16,19-1,-1 0,-71 53,-17-18,18 18</inkml:trace>
  <inkml:trace contextRef="#ctx0" brushRef="#br0" timeOffset="139970.8386">16553 11024,'0'0,"0"0,0 0,0 0,18 71,-18 17,0 18,18 17,-1 18,-17-52,18-1,0 0,-1-17,1-18,17-18,-17 0,35-17,0-1,0-17,0 0,0-35,-1 0,-16-18,-1 18,18-18,-35 17,-18 36</inkml:trace>
  <inkml:trace contextRef="#ctx0" brushRef="#br0" timeOffset="140193.4047">16677 11606,'0'0,"0"0,0 0,0 0,0 0,0 0,53 0,35-17,-17-19,-18 19,0-1,-1 1,-52-1,0 18,18 0,-18 0</inkml:trace>
  <inkml:trace contextRef="#ctx0" brushRef="#br0" timeOffset="140387.5497">16536 11236,'0'0,"0"0,0 0,0 0,0 0,0 0,70-53,19 18,-1-18,0 0,0 0,0-18,-17 19</inkml:trace>
  <inkml:trace contextRef="#ctx0" brushRef="#br0" timeOffset="140805.3228">17842 10795,'0'0,"0"0,0 0,0 0,0 0,0 0,-71-18,-17 36,35 0,0 35,0 17,18 36,17 0,36 17,17 1,18 17,0 0,0 0,17-17,1-1,-18-35,0-35,-18-18,-17 1,-1-19,1-34,0-19,-18-17,17 18,-17-18,0 53</inkml:trace>
  <inkml:trace contextRef="#ctx0" brushRef="#br0" timeOffset="141174.7908">18336 11994,'0'0,"0"0,0 0,0 0,0 0,-18-70,18-18,0-53,-18-18,18 18,0 0,0 52,0 19,18 17,0 18,-1 35,1 35,17 18,18 17,0 1,0-18,-18 17,18-17,-17 0,-1-17,-17-1,-1-35,-17 17,0-17,0-17,0 17</inkml:trace>
  <inkml:trace contextRef="#ctx0" brushRef="#br0" timeOffset="141370.2384">18248 11553,'0'0,"0"0,0 0,0 0,0 0,52-52,37-1,-1 17,-17-34,-54 70,-17-18,18 18</inkml:trace>
  <inkml:trace contextRef="#ctx0" brushRef="#br0" timeOffset="141802.0318">18477 10672,'0'0,"0"0,0 0,0 0,0 0,0 0,71-18,-19 0,1 1,0 17,0 0,0 0,-17 35,-1 0,0 36,0 35,1 17,-1 18,18 0,18 18,-1 0,-17-18,0-35,-18-18,-17-35,0 0,-1-18,-17 0,-17-17,-19-36,-34 18,17-17,0-1,53 18</inkml:trace>
  <inkml:trace contextRef="#ctx0" brushRef="#br0" timeOffset="142192.099">19518 10619,'0'0,"0"0,0 0,0 0,0 0,0 88,18 0,-1 18,1 35,0-53,-1 0,1-17,0-1,17-17,-17 0,35-17,-18-19,18 1,-18-18,0-18,1 1,-1-1,-17-17,17-1,-17 19,-18 17</inkml:trace>
  <inkml:trace contextRef="#ctx0" brushRef="#br0" timeOffset="142419.5487">19695 11271,'0'0,"0"0,0 0,0 0,0 0,0 0,53-35,-1 0,-16 17,-1-17,0 0,-35 17,0 18,0 0</inkml:trace>
  <inkml:trace contextRef="#ctx0" brushRef="#br0" timeOffset="142625.833">19536 10689,'0'0,"0"0,0 0,0 0,0 0,0 0,53-53,17 0,1 0,-53 53,-18-17,17 17</inkml:trace>
  <inkml:trace contextRef="#ctx0" brushRef="#br0" timeOffset="142995.9994">20577 10301,'0'0,"0"0,0 0,0 0,0 0,-71 0,-17 0,18 18,17 17,0 0,0 18,17 53,19-18,34 36,1-1,35 1,0-1,18 1,-1-19,-17-16,-18-19,1-17,-1-18,-17 1,-1-36,1-18,0 0,-18 36</inkml:trace>
  <inkml:trace contextRef="#ctx0" brushRef="#br0" timeOffset="143646.9347">20683 10742,'0'0,"0"0,0 0,0 0,0 0,18 53,17 18,0 17,0 0,1-17,-1-1,-17-17,-1 0,-17-35,18 17,-18-35,-18 0,1-18,-1-17,-17-18,17 0,0-17,1-36,17 17,0 1,17 18,19-1,-1 18,0 18,1 0,-19-1,19 36,-19 0,1 36,-1-1,-17 0,-17 18,17-18,-18 1,18-1,0-17,18-1,-1 1,1 0,0-1,-1 1,19-18,-1 35,0 0,-17 1,0 17,-18 17,0-17,0 18,-18-18,0-1,1 1,-1-17,0-36,1 17,-1-17,18 0</inkml:trace>
  <inkml:trace contextRef="#ctx0" brushRef="#br0" timeOffset="144164.8124">21230 10001,'0'0,"0"0,0 0,0 0,0 0,0 0,0 0,0 0,53-17,0-1,0 18,0 0,0 18,0 17,-18 18,0 35,18 18,-18 17,1-17,17 0,-18 0,18-18,-18 18,18-36,-18 1,18 0,-17-1,-1 1,-17-1,-1 1,-17-18,-17 35,-54-18,-17-17,-18 0,-53-35,0 17,18-17,123-18</inkml:trace>
  <inkml:trace contextRef="#ctx0" brushRef="#br0" timeOffset="150191.9775">16553 13159,'0'0,"0"0,0 0,0 0,0 0,0 0,0 0,0 0,0 0,0 0,0 0,0 0,0 0,0 0,0 0,0 0,0 0,0 0,36-18,-1 0,-17 1,17 17,-17-18,-18 18,0 0,0 0</inkml:trace>
  <inkml:trace contextRef="#ctx0" brushRef="#br0" timeOffset="150534.1153">16800 13723,'0'0,"0"0,0 0,0 0,0 0,0 0,0 0,53-35,0-18,36 0,-19 0,-17 18,18-1,-36 1,0 18,1-1,-1 0,-18 18,1-17,-18 17,18 0,-18-18,0 36</inkml:trace>
  <inkml:trace contextRef="#ctx0" brushRef="#br0" timeOffset="155339.6088">18565 12682,'0'0,"0"0,0 0,0 0,0 0,-17 71,17-1,-18 1,18 17,0-17,0 17,18-17,-1-1,1-17,17 0,18-18,-18-17,18-36,0 1,18-19,-36-17,18 0,-18 1,-17-1,-18-18,-18 18,1 0,-36-17,0 17,-18 0,-17 35,-18 1,36 34,-1-17,53 0</inkml:trace>
  <inkml:trace contextRef="#ctx0" brushRef="#br0" timeOffset="155719.7187">19518 12647,'0'0,"0"0,0 0,0 0,0 0,0 0,0 0</inkml:trace>
  <inkml:trace contextRef="#ctx0" brushRef="#br0" timeOffset="156152.2071">20118 12383,'0'0,"0"0,0 0,0 0,0 0,-17 70,-1 36,18-18,0 18,0 0,0-18,18 0,-1-17,18-18,1 0,17-36,0-17,0-35,17-18,-17 0,-18-35,-17 0,-18-18,-35 0,-1 0,-34 18,-1 0,-17 53,0-1,35 19,35-1</inkml:trace>
  <inkml:trace contextRef="#ctx0" brushRef="#br0" timeOffset="156493.9343">17683 14605,'0'0,"0"0,0 0,0 0,0 0,0 0,0 0,53-18,17-35,-52 36,0 17,-18 0</inkml:trace>
  <inkml:trace contextRef="#ctx0" brushRef="#br0" timeOffset="156753.2063">18036 14958,'0'0,"0"0,0 0,0 0,0 0,0 0,53-35,0-18,17 17,1-17,-54 36,1-1,-18 18,18-18</inkml:trace>
  <inkml:trace contextRef="#ctx0" brushRef="#br0" timeOffset="157181.6561">18830 14111,'0'0,"0"0,0 0,0 0,0 0,-18 71,1-1,17 1,17 17,-17-17,18-1,17 1,0-18,1-1,17-16,0-19,0-17,0 0,-1-35,1 0,-17 0,-1-18,-17 0,-18-18,-18 1,-35-19,-18 19,-17-1,-18 18,18 18,0 0,88 35</inkml:trace>
  <inkml:trace contextRef="#ctx0" brushRef="#br0" timeOffset="157786.8036">23912 12083,'0'0,"0"0,0 0,0 0,0 0,0 0</inkml:trace>
  <inkml:trace contextRef="#ctx0" brushRef="#br0" timeOffset="157981.858">24054 12947,'0'0,"0"0,0 0,0 0,0 0,0 0,0 0</inkml:trace>
  <inkml:trace contextRef="#ctx0" brushRef="#br0" timeOffset="158130.7438">24512 12206,'0'0,"0"0,0 0,0 0</inkml:trace>
  <inkml:trace contextRef="#ctx0" brushRef="#br0" timeOffset="158387.6763">24548 11571,'0'0,"0"0,0 0,0 0,0 0,17 88,1 53,17 1,-17-1,17 0,-17-18,0-35,-1-17,1 0,-1-19,19-16,-1-19,18-34,0-1,0-17,-18 0,18-1,-53 36</inkml:trace>
  <inkml:trace contextRef="#ctx0" brushRef="#br0" timeOffset="158606.5529">24512 12206,'0'0,"18"18,0-18,17 0,0 0,-17 0,53 0,-54-18,-17 18,18 0,-18-18</inkml:trace>
  <inkml:trace contextRef="#ctx0" brushRef="#br0" timeOffset="158820.5316">24583 11677,'0'0,"0"0,0 0,0 0,0 0,0 0,53-35,35-1,0 19,-70-1,-18 18,18 0</inkml:trace>
  <inkml:trace contextRef="#ctx0" brushRef="#br0" timeOffset="159158.7825">25677 11201,'0'0,"0"0,0 0,0 0,0 0,0 0,-53 35,0 18,18 35,17 36,36-1,-18 18,35 18,18-18,0 0,0 0,0-35,18 0,-18-36,-1-34,-16-19,-1-17,-17 18,-18-18</inkml:trace>
  <inkml:trace contextRef="#ctx0" brushRef="#br0" timeOffset="159506.2003">26101 12312,'0'0,"0"0,0 0,0 0,0 0,0 0,0 0,0 0,17-53,-17-18,18-17,17 18,-17-1,0 1,-1 34,1 1,17 0,-17 0,-1 17,1 18,17 18,1-1,-1 18,0 1,18 17,-18-18,18 0,-17 0,-19-17</inkml:trace>
  <inkml:trace contextRef="#ctx0" brushRef="#br0" timeOffset="159714.0396">26048 12224,'0'0,"0"0,0 0,0 0,0 0,0 0,70-36,-34 19,-19 17,-17-18,18 18</inkml:trace>
  <inkml:trace contextRef="#ctx0" brushRef="#br0" timeOffset="160308.3108">26842 11553,'0'0,"0"0,0 0,0 0,0 0,17 53,1 18,0 0,-1-1,1-17,-18-18,18 1,-18-19,0 1,0-1,0 1,0-36,-18 1,18-18,0-18,0-36,0 19,18-1,-1 1,19 17,-19 18,1 17,0 0,-1 18,1 0,-18 18,0 0,0 17,0-18,0 1,18 0,-18-1,17 1,19 0,-1-1,0 1,0 0,-17-1,17 19,1-1,-19 18,-17-18,0 18,-17 0,-1-18,-17-17,-18-1,17-17</inkml:trace>
  <inkml:trace contextRef="#ctx0" brushRef="#br0" timeOffset="160781.2618">27001 10813,'0'0,"0"0,0 0,0 0,0 0,0 0,0 0,53 0,17-18,18 36,1-18,-1 17,-17 19,17 34,0 18,-17 18,-1 18,-35-1,18 18,-17-17,-19 17,19-35,-19-1,1-34,0 0,-18-19,-18-16,0 17,-17-18,0-17,-36-1,18 1,-17-18,-1-18,18-17,18 17,-1 1,36 17</inkml:trace>
  <inkml:trace contextRef="#ctx0" brushRef="#br0" timeOffset="161015.6668">28360 11342,'0'0,"0"0,0 0,0 0,0 0,0 0,52-18,19 1,0-19,17 19,-18-1,1 0,-53 18,-18 0,17 0</inkml:trace>
  <inkml:trace contextRef="#ctx0" brushRef="#br0" timeOffset="161218.5517">28642 11783,'0'0,"0"0,0 0,0 0,0 0,0 0,53-35,17-1,-52 36,-18-17,18 17</inkml:trace>
  <inkml:trace contextRef="#ctx0" brushRef="#br0" timeOffset="161648.7168">29418 11042,'0'0,"0"0,0 0,0 0,0 0,0 0,0 0,0 53,-17 17,-1 1,0 17,18-17,0 17,18-18,0 1,17-18,0-18,18 1,-17-36,17 0,-18-18,0-17,0-18,1-36,-36-16,-18-1,-17 0,-1 18,-52 17,-18 36,-17 17,-1 36,1 0,17-1,106-34</inkml:trace>
  <inkml:trace contextRef="#ctx0" brushRef="#br0" timeOffset="162163.9583">26207 12136,'0'0,"0"0,0 0,0 0,88-36,0 1,0 0,-17-1,-54 19,1 17,-18-18,18 18</inkml:trace>
  <inkml:trace contextRef="#ctx0" brushRef="#br0" timeOffset="170995.3022">13430 16933,'0'0,"0"0,0 0,0 0,0 0,0 0,0 0,0 0,0 0,0 0,0 0,-18 53,-35 18,18-18,-18-18,18 18,-1-35,-17-1,18 1,0-18,0-18,-1-17,19 0,-1-18,18 0,18 0,-1-18,19 1,-1 17,18-18,17 36,1-18,0 18,-19 0,19 17,-18 0,0 1,-18-1,-17 18,17 0,-17-18,-1 18,1 0,-18 0,18-17,-18 17</inkml:trace>
  <inkml:trace contextRef="#ctx0" brushRef="#br0" timeOffset="171461.2178">14224 17163,'0'0,"0"0,0 0,0 0,0 0,0-89,0 1,0-35,0 17,18 0,-1 18,-17 17,18 1,-1 35,1-1,17 36,-17 18,17 17,1 18,17 18,0-1,-18 1,0-1,18-17,-18 0,1-18,-19 1,1-19,0-17,-1 0,-17 0,0 0,0 0</inkml:trace>
  <inkml:trace contextRef="#ctx0" brushRef="#br0" timeOffset="171721.0184">14312 16898,'0'0,"0"0,0 0,0 0,0 0,0 0,0 0,0 0,0 0,53-35,0-18,0 0,0 18,-18-1,0 19,1-19,-19 19,1-1,-18 1,18 17</inkml:trace>
  <inkml:trace contextRef="#ctx0" brushRef="#br0" timeOffset="172217.2308">14383 15752,'0'0,"0"0,0 0,0 0,0 0,0 0,0 0,0 0,35-53,0 17,18-17,0 36,0-1,0 18,0 18,-18 17,18 0,-17 18,-19 18,-17-1,18-17,-18 0,0-18,0 1,0-19,0 1,0 0,17-18,19 0,-1-18,0 18,1-35,17 17,0-17,-1 0,1-1,-17 19,-36 17</inkml:trace>
  <inkml:trace contextRef="#ctx0" brushRef="#br0" timeOffset="172636.7548">15442 16545,'0'0,"0"0,0 0,0 0,0 0,0 0,0 0,0 0,53-17,-1-1,1 0,0 1,0-1,-17 0,-19 18,-17 0,18 0</inkml:trace>
  <inkml:trace contextRef="#ctx0" brushRef="#br0" timeOffset="172904.0578">15583 16986,'0'0,"0"0,0 0,0 0,0 0,0 0,35-17,36-19,-18 19,17-19,-17 1,0 18,-35-1,-18 18,17-18</inkml:trace>
  <inkml:trace contextRef="#ctx0" brushRef="#br0" timeOffset="175300.6378">17312 16669,'0'0,"0"0,0 0,0 0,0 0,0 0,0 0,0 0,0 0,-70 17,-1-17,0-17,18 17,1-18,-1 0,35-17,18 0,0 0,35-1,1 1,16-18,37 0,17 0,-18 18,18-18,-36 36,1-19,-18 1,0 17,-18 1,0-1,-17 0,0 18,17 0,-17-17,-18 17</inkml:trace>
  <inkml:trace contextRef="#ctx0" brushRef="#br0" timeOffset="175982.6379">18195 16281,'0'0,"0"0,0 0,0 0,0 0,0 0,0 0,0 0,0 0,0 70,17 1,-17 35,0-18,0-18,18-17,-18-17,0-1,0 0,0-35,-18 0,18-17,0-19,0-17,0-17,0-1,0 1,18-1,-18 1,18 17,-1 0,1 17,-1 1,-17 18,18 17,-18 0,0 17,18 1,-18-1,0 1,0 17,0-35,17 18,1 0,17-1,1 1,17 17,0-17,-1 35,1 0,-17 0,-19-1,1 19,-18-18,0 0,-35 0,-1-18,-17 0,1-35,-1 0,0-53,0-17,35-18,-17-18,17 35,0 54</inkml:trace>
  <inkml:trace contextRef="#ctx0" brushRef="#br0" timeOffset="176376.4264">18283 15399,'0'0,"0"0,0 0,0 0,0 0,0 0,0 0,0 0,0 0,35-36,18 1,0 35,0 0,0 0,-18 35,0 1,-17-1,0 18,-1-18,-17 1,0-1,0-18,0 1,0 0,18-18,17 0,1-18,-1 0,18-17,-18 35,-17-17,-1 17</inkml:trace>
  <inkml:trace contextRef="#ctx0" brushRef="#br0" timeOffset="176662.1167">19412 16263,'0'0,"0"0,0 0,0 0,0 0,0 0,36-35,16 0,1-1,0 1,-17 17,-36 18,17-17,-17 17</inkml:trace>
  <inkml:trace contextRef="#ctx0" brushRef="#br0" timeOffset="176905.7216">19465 16439,'0'0,"0"0,0 0,0 0,0 0,0 0,53-17,18-18,-1 17,1-17,-18 17,-18 0,-17 18,-18 0,0-17</inkml:trace>
  <inkml:trace contextRef="#ctx0" brushRef="#br0" timeOffset="177462.6126">21018 16122,'0'0,"0"0,0 0,0 0,0 0,0 0,0 0,0 0,0 0,0 0,-53 53,-17-18,-1 18,18-18,0-17,0 0,0-18,0 0,18-18,17-17,1-1,17 1,17-18,1-17,17 17,18 0,18 18,-18-18,17 35,1 0,0 1,-1-1,-17 18,-18 0,1-18,-1 18,0 0,-17 0,0-17,-1-1,1 1,0-1,-18 18</inkml:trace>
  <inkml:trace contextRef="#ctx0" brushRef="#br0" timeOffset="177963.216">21195 14923,'0'0,"0"0,0 0,0 0,0 0,0 0,0 0,0 0,0 0,0 0,53 0,-18 0,18 17,0 18,-18 18,0 0,-17 0,0 0,-1 0,-17 0,0-18,0 0,0-17,0 0,0 17,0-35,0 18,36-36,-1 0,18 1,0-19,53-34,0-1,-1-17,1 18,-17-1,-19 18,-52 36</inkml:trace>
  <inkml:trace contextRef="#ctx0" brushRef="#br0" timeOffset="179677.3803">24477 14587,'0'0,"0"0,0 0,0 0,18 36,-1 17,-17-18,0 18,0-18,0 0,-17 1,-1-19,0 1,-17-18,0-18,0 1,-1-19,19 1,17-18,0-17,17 17,36-18,0-17,35 17,1 18,-36 18,17 18,1-1,-18 0,0 18,0 0,-18 0,-17 0,17 0,0 0,18 0,0-17,0 17,-53 0</inkml:trace>
  <inkml:trace contextRef="#ctx0" brushRef="#br0" timeOffset="180038.3699">25201 15011,'0'0,"0"0,0 0,0 0,0 0,0 0,17-71,1-17,17-18,1 18,-1 0,0 17,0 18,-17 18,17 17,1 18,-1 18,-17 0,17 17,-17 18,-1-18,18 0,-17 1,0-1,-1-17,1-1,17 1</inkml:trace>
  <inkml:trace contextRef="#ctx0" brushRef="#br0" timeOffset="180304.0067">25430 14693,'0'0,"0"0,0 0,0 0,0 0,0 0,0 0,0 0,0 0,53-35,0 0,0-18,-35 35,-1 0,-17 18,0-17</inkml:trace>
  <inkml:trace contextRef="#ctx0" brushRef="#br0" timeOffset="180725.2807">25130 13511,'0'0,"0"0,0 0,0 0,0 0,0 0,0 0,35-35,18 0,18-18,-18 35,17 1,-17 17,0 35,0 0,-35 18,0 0,-1-18,1 18,-18-17,0-1,17-18,-17 1,18 0,0-18,-1 17,19-17,-1-17,18 17,18-18,-19 18,1 0,0-18,-53 18</inkml:trace>
  <inkml:trace contextRef="#ctx0" brushRef="#br0" timeOffset="180982.6697">26171 14411,'0'0,"0"0,0 0,0 0,0 0,0 0,0 0,0 0,0 0,0 0,0 0,36-18,-36 1,0 17,0 0</inkml:trace>
  <inkml:trace contextRef="#ctx0" brushRef="#br0" timeOffset="181177.3146">26224 14640,'0'0,"0"0,0 0,0 0,0 0,0 0,0 0,0 0,35-35,-17 35,0-18,-1 18,-17 0</inkml:trace>
  <inkml:trace contextRef="#ctx0" brushRef="#br0" timeOffset="182330.6443">26771 13847,'0'0,"0"0,0 0,0 0,0 0,0 0,0 0,0 0,0 0,18 52,17 19,-17 17,-1 18,1-18,0 0,-18-17,17 0,-17-36,18 18,0-36,-1 19,36-19,-17 1,17-18,17 0,-17 0,18-18,-18 1,0-1,-18 18,0-18,-17 18,-1-17,1-1,-18 0,0 18</inkml:trace>
  <inkml:trace contextRef="#ctx0" brushRef="#br0" timeOffset="182573.2708">26930 14376,'0'0,"0"0,0 0,0 0,0 0,0 0,0 0,53-18,0 0,18-17,-18 18,-1-1,-16 0,-1 1,-35-1,18 18,-18 0</inkml:trace>
  <inkml:trace contextRef="#ctx0" brushRef="#br0" timeOffset="182807.602">26912 13847,'0'0,"0"0,0 0,0 0,0 0,0 0,0 0,53-18,0 0,18-17,0 0,-19 17,-16 0,-36 18,17 0,-17 0</inkml:trace>
  <inkml:trace contextRef="#ctx0" brushRef="#br0" timeOffset="183175.6885">27936 13600,'0'0,"0"0,0 0,0 0,0 0,0 0,0 0,0 0,0 0,0 0,0 0,-35 70,17 18,18 36,0-1,0 18,35-17,-17-1,0-52,17-1,-17 1,-1-18,19-18,-19 0,1-17,-1-18,1-35,0 17,-1 1,-17 17</inkml:trace>
  <inkml:trace contextRef="#ctx0" brushRef="#br0" timeOffset="183551.5982">28412 14534,'0'0,"0"0,0 0,0 0,0 0,0 0,0 0,0-35,18-35,-18-1,18-35,-1 0,1 18,0 18,-1 17,-17 17,18 1,17 18,-17 34,17 1,-17-1,17 36,0 0,18 0,-17 18,-1-18,-17-18,-1 0,1 1,0-19,-18-17,-18-17</inkml:trace>
  <inkml:trace contextRef="#ctx0" brushRef="#br0" timeOffset="183799.4315">28430 14288,'0'0,"0"0,0 0,0 0,0 0,0 0,0 0,0 0,53-36,-18 19,36-19,-18 1,17 17,-34-17,-1 17,0 1,1-1,-36 18,0 0</inkml:trace>
  <inkml:trace contextRef="#ctx0" brushRef="#br0" timeOffset="184204.7618">28518 13441,'0'0,"0"0,0 0,0 0,0 0,0 0,0 0,0 0,0 0,0 0,53-35,0 35,-17 0,16 17,-16 1,-1 17,0 0,-17 1,-18 17,18-18,-18-17,17 17,1-18,17 1,-17 0,17-36,0 18,-17 0,-18-18,18 18,-18 0</inkml:trace>
  <inkml:trace contextRef="#ctx0" brushRef="#br0" timeOffset="184554.156">29012 13176,'0'0,"0"0,0 0,0 0,0 0,0 0,0 0,0 0,0 0,0 0,53 36,36 52,-1 35,0 1,0 17,-35 0,0 0,-17 0,-19-17,1-19,-18-34,0-18,0-18,0 0,0-17,0 0</inkml:trace>
  <inkml:trace contextRef="#ctx0" brushRef="#br0" timeOffset="184850.5333">29648 13970,'0'0,"0"0,0 0,0 0,0 0,0 0,0 0,35-18,18 1,18-1,-18 0,-18 18,0-17,0-1,-17 18,-18 0,0 0</inkml:trace>
  <inkml:trace contextRef="#ctx0" brushRef="#br0" timeOffset="185208.2039">30177 13229,'0'0,"0"0,0 0,0 0,0 0,0 0,0 0,0 53,18 18,-18 17,18-18,-18 19,17-19,1 1,-1-18,1 0,17-1,1-16,-1-1,18-17,0-1,0 1,-18-18,0-18,1 1,-1-1,-17 0,-18 18</inkml:trace>
  <inkml:trace contextRef="#ctx0" brushRef="#br0" timeOffset="185443.6241">30336 13705,'0'0,"0"0,0 0,0 0,0 0,0 0,0 0,53-17,0-1,0 1,0 17,-18-18,-17 0,-1 1,-17 17,0 0</inkml:trace>
  <inkml:trace contextRef="#ctx0" brushRef="#br0" timeOffset="185678.6503">30142 13282,'0'0,"0"0,0 0,0 0,0 0,0 0,0 0,53-18,17 1,19-1,-19 1,1-1,-53 0,-18 18,0 0</inkml:trace>
  <inkml:trace contextRef="#ctx0" brushRef="#br0" timeOffset="186002.4207">31042 12894,'0'0,"0"0,0 0,0 0,0 0,0 0,0 0,-35 88,-1 0,19 18,-1 18,18 17,18-35,17 0,18-1,-18-52,18 0,-18-18,18-17,-17 17,-1-17,-35-18</inkml:trace>
  <inkml:trace contextRef="#ctx0" brushRef="#br0" timeOffset="186405.2755">31307 13811,'0'0,"0"0,0 0,0 0,0 0,0 0,0-53,17-35,1-53,0 53,17-18,-17 35,-1 1,1 17,-1 18,1 17,0 0,-1 36,19 0,-1-1,0 36,1 0,-1 0,0-18,1 18,-19-17,1-1,-1-18,1 1,0-18,-18 18,0-18</inkml:trace>
  <inkml:trace contextRef="#ctx0" brushRef="#br0" timeOffset="186631.9161">31307 13458,'0'0,"0"0,0 0,0 0,0 0,0 0,0 0,0 0,53-35,0 18,17-19,1 1,-18 17,-36 1,-17 17,18 0</inkml:trace>
  <inkml:trace contextRef="#ctx0" brushRef="#br0" timeOffset="186903.2166">31836 12753,'0'0,"0"0,0 0,0 0,0 0,0 0,0 0,35 53,1 0,17 35,0 35,0 19,-1-19,-34 0,0-34,-18-19,-18 18,0-35,1 0,-1 0,1-18,17-35</inkml:trace>
  <inkml:trace contextRef="#ctx0" brushRef="#br0" timeOffset="187376.5649">31836 12136,'0'0,"0"0,0 0,0 0,0 0,0 0,0 0,0 0,0 0,0 0,53-36,18 19,-18 34,0 1,-18 0,0 34,-17 1,-18 0,17 0,-17 0,0 0,-17-18,17-17,0 0,0-1,17 1,1-18,17 0,1-18,17-17,17-18,-17 0,53-17,-35-1,-54 71</inkml:trace>
  <inkml:trace contextRef="#ctx0" brushRef="#br0" timeOffset="188963.0277">26471 15610,'0'0,"0"0,0 0,0 0,0 0,0 0,0 0,0 0,0 0,0 0,36-17,16-1,-16 18,-1-17,0-1,1 18,-1-18,-35 18,0 0,18-17</inkml:trace>
  <inkml:trace contextRef="#ctx0" brushRef="#br0" timeOffset="189268.1435">26612 15893,'0'0,"0"0,0 0,0 0,0 0,0 0,0 0,0 0,0 0,53-36,0 19,-17-1,17 0,-1 1,1 17,-35-18,70 1,-88 17,18 0</inkml:trace>
  <inkml:trace contextRef="#ctx0" brushRef="#br0" timeOffset="191871.6954">27707 15416,'0'0,"0"0,0 0,0 0,0 0,0 0,0 89,-18-19,18 18,0-17,-18 17,18-35,0 18,18-36,-18 0,35 0,-17 1,17-19,18 1,0-18,0 0,18 0,-1-18,-17 1,18-1,-36 0,-35 18</inkml:trace>
  <inkml:trace contextRef="#ctx0" brushRef="#br0" timeOffset="192128.6878">27883 15963,'0'0,"0"0,0 0,0 0,0 0,0 0,0 0,53-53,18 18,-1-18,1 35,-18-17,0 18,-36 17,-17-18,0 18</inkml:trace>
  <inkml:trace contextRef="#ctx0" brushRef="#br0" timeOffset="192370.9428">27760 15452,'0'0,"0"0,0 0,0 0,0 0,0 0,0 0,0 0,35-18,35 18,1-18,17 1,-52-1,-1 18,-35 0,17 0</inkml:trace>
  <inkml:trace contextRef="#ctx0" brushRef="#br0" timeOffset="192715.6333">28889 15081,'0'0,"0"0,0 0,0 0,0 0,0 0,-53 53,18 0,17 18,0 17,18 18,18 17,0 1,17-19,0-16,-17-19,17-17,-17 0,17-18,-17-35,17 0,-17-17,-1-1,19 0,-36 18</inkml:trace>
  <inkml:trace contextRef="#ctx0" brushRef="#br0" timeOffset="193109.1232">29507 15946,'0'0,"0"0,0 0,0 0,0 0,0 0,0-71,0-17,0 17,0 1,0-1,0 36,17-18,-17 35,18-17,-18 17,18 1,-1-1,1 18,17 0,0 18,18-1,-17 19,17-19,-18 19,18-1,-18-17,0 17,1-18,-19 1,19 0,-19-18</inkml:trace>
  <inkml:trace contextRef="#ctx0" brushRef="#br0" timeOffset="193372.0539">29401 15663,'0'0,"0"0,0 0,0 0,0 0,0 0,0 0,70-17,1-19,0 19,-1-1,1-17,-1 0,-17 17,0-35,-18 18,-17-18</inkml:trace>
  <inkml:trace contextRef="#ctx0" brushRef="#br0" timeOffset="193807.8706">29736 14852,'0'0,"0"0,0 0,0 0,0 0,0 0,0 0,0 0,0 0,35-18,18 1,0 17,-17 0,-1 0,0 17,-17 19,-1-19,1 19,-18 16,0-34,0 17,0-17,0 0,18-1,-18-17,17 0,1 0,17-17,18-1,0 0,-35 1,-1-1,-17 18,18 0</inkml:trace>
  <inkml:trace contextRef="#ctx0" brushRef="#br0" timeOffset="194136.8636">30601 14517,'0'0,"0"0,0 0,0 0,0 0,0 0,0 0,0 0,35 53,0 17,18 36,0 35,0-17,-35-1,-1 1,-17-19,-35 1,-18-17,-35 16,-36-34,1 17,35-35,70-53</inkml:trace>
  <inkml:trace contextRef="#ctx0" brushRef="#br0" timeOffset="194896.788">22906 16775,'0'0,"0"0,0 0,0 0,0 0,18 53,17-1,1 54,17 53,-18 0,18-36,-35-17,17-35,-18-1,19-17,-19-35,1-1,0-17,-18 18</inkml:trace>
  <inkml:trace contextRef="#ctx0" brushRef="#br0" timeOffset="195472.7341">23383 16828,'0'0,"0"0,0 0,0 0,0 0,-18 70,18 1,0-1,0 18,0-17,18-1,-18-34,18-1,17-35,-17 0,17-18,0-17,-17 0,17 17,-17 1,17-1,-17 36,17 17,-17 0,17 18,-17-18,17 1,-18-19,19-17,-19-17,19-1,-19-35,19 0,-19 0,1 0,0 0,-1 18,-17 0,0 17,18 18,-18 0,0 35,18 18,-1 53,18 18,-17-1,17-17,1-18,-19-17,1-36,0 0,17-17,-17-18,-18 18</inkml:trace>
  <inkml:trace contextRef="#ctx0" brushRef="#br0" timeOffset="195876.5114">25483 17921,'0'0,"0"0,0 0,0 0,0 0,0 0,0 0,0 0,-35 0,-18 0,17 0,-16-18,-1 1,17-18,1 17,0-35,17 18,18-18,18-18,17 18,0 0,18 1,0 16,0 19,0-19,0 19,-18 17,1-18,-19 18,1 0,0-18</inkml:trace>
  <inkml:trace contextRef="#ctx0" brushRef="#br0" timeOffset="196502.9588">25959 17498,'0'0,"0"0,0 0,18 70,-18-17,18 18,-1-18,-17 17,18-34,-18-1,0 0,0-17,0-18,0 0,-18-18,18 0,-17-17,-1-18,18 0,0-17,0-1,0 18,0 18,18 0,-18 17,17 18,19 0,-19 18,-17 17,18 0,-18 1,0-19,0 1,0 17,0-35,18 18,-18-1,0-17,17 0,19 18,-19-18,19 18,16-1,-16 19,17-1,-36 0,1 0,-18 18,-18-17,1-1,-19 0,1-17,0-18,-18-35,18 17</inkml:trace>
  <inkml:trace contextRef="#ctx0" brushRef="#br0" timeOffset="196930.9771">25748 16880,'0'0,"0"0,0 0,0 0,0 0,0 0,0 0,0 0,0 0,53-17,0-1,0 18,-1 18,1-1,-17 19,-19 17,1-18,0 18,-18 0,0 0,0-18,17-17,-17-1,36-17,-1 0,0-17,36-19,-1 19,1-19,0 19,-1-1</inkml:trace>
  <inkml:trace contextRef="#ctx0" brushRef="#br0" timeOffset="197175.0587">26824 17533,'0'0,"0"0,0 0,0 0,0 0,0 0,35 0,36-18,-18 18,0-17,-18 17,18 0,-53 0,18-18</inkml:trace>
  <inkml:trace contextRef="#ctx0" brushRef="#br0" timeOffset="197382.1863">27036 17956,'0'0,"0"0,0 0,0 0,53-17,0-19,0 1,-36 18,1 17,-18-18</inkml:trace>
  <inkml:trace contextRef="#ctx0" brushRef="#br0" timeOffset="197763.7779">27989 17145,'0'0,"0"0,0 0,0 0,0 0,0 0,0 0,0 53,18 35,-18 18,17 0,-17-18,18-17,-18-1,18-35,-1 18,18-35,1 0,17-1,0 1,-18-18,18-18,-18 1,0-1,1 0,-1-17,18 17,-18-17</inkml:trace>
  <inkml:trace contextRef="#ctx0" brushRef="#br0" timeOffset="198016.6112">27989 17657,'0'0,"0"0,0 0,0 0,0 0,71-36,-1 1,1 0,-1-1,-17-16,0 16,-35 36,17-53,0 0,1 18</inkml:trace>
  <inkml:trace contextRef="#ctx0" brushRef="#br0" timeOffset="198240.3013">27901 17039,'0'0,"0"0,0 0,0 0,0 0,0 0,0 0,70 0,19-17,-1 17,-18-18,1 0,-18 18,-35-17,-18 17,17 0</inkml:trace>
  <inkml:trace contextRef="#ctx0" brushRef="#br0" timeOffset="198576.9554">29030 16669,'0'0,"0"0,0 0,0 0,0 0,0 0,0 0,-35 70,0 19,-1-1,19 35,17 36,17-18,1-17,17-19,18 1,18-35,17-1,0-34,0-36,-17-18,-18-17,0-18,0 17,-53 36</inkml:trace>
  <inkml:trace contextRef="#ctx0" brushRef="#br0" timeOffset="199265.6793">29613 16986,'0'0,"0"0,0 0,0 0,0 0,0 0,17 53,1 35,-18-17,17 17,1 0,0-17,-18-18,0-18,0-17,-18-18,0 0,18-18,-17-35,-1 18,18-18,0 0,0-18,0 19,18-1,17 0,-17 0,17 0,0 18,1 17,-1 0,0 1,-17 34,0-17,-1 36,-34-19,17 1,0 0,0-1,0 1,0-18,0 17,35 1,0 0,-17-1,17 19,18-1,-18 0,1 18,-1 0,-17 0,-18 0,0 17,-18-17,0 0,1 0,-19-18,-17 1,0-19,0 1,1-36,16 1,1-54,17-17,18 17,0 1,0 70</inkml:trace>
  <inkml:trace contextRef="#ctx0" brushRef="#br0" timeOffset="199693.3247">29965 16439,'0'0,"0"0,0 0,0 0,0 0,0 0,0 0,0 0,0 0,0 0,53 36,-17 17,-1 17,0 1,-17-1,-18-17,18 18,-18-36,0 0,0 1,0-19,0 1,17-18,1 18,17-36,0 0,18 1,18-1,-18-17,18 17,-19-17,1-18,0 18</inkml:trace>
  <inkml:trace contextRef="#ctx0" brushRef="#br0" timeOffset="200001.1918">30689 16210,'0'0,"0"0,0 0,0 0,0 0,0 0,0 0,53 71,0 35,35 35,18 88,-35-17,-18 17,-36-53,-34-35,-19-17,-34-71,17-18,0 0,0-17,53 0</inkml:trace>
  <inkml:trace contextRef="#ctx0" brushRef="#br0" timeOffset="203863.9908">25307 17445,'0'0,"0"0,0 0,0 0,0 0,0 0,0 0,0 0,0 0,0 0,0 0,0 0,0 0,0 0,0 0,0 0,0 0,0 0,35 35,-18 18,19-18,-19 1,1-1,0 0,-1-17,-17 17,18 0,-18 1,0-1,18-17,-18 17,0-18,17 1,-17 0,0-18,0 17,0-17,0 0</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43:39.217"/>
    </inkml:context>
    <inkml:brush xml:id="br0">
      <inkml:brushProperty name="width" value="0.05292" units="cm"/>
      <inkml:brushProperty name="height" value="0.05292" units="cm"/>
      <inkml:brushProperty name="color" value="#7030A0"/>
    </inkml:brush>
  </inkml:definitions>
  <inkml:trace contextRef="#ctx0" brushRef="#br0">30407 10619,'0'0,"0"0,0 0,0 0,0 0,0 0,0 0,0 0,0 0,-53-18,-36-35,-52 0,18 0,-36 18,0-18,-17 0,-36 0,-71 0,-34 0,17 18,-18 0,18 17,0 1,0 17,18 17,-18-17,17 35,-17 18,-158 36,52 16,53 1,53 0,35 0,106-53,0 17,-17 1,17-1,0 19,18 17,18-1,34-16,19-1,-1 18,18 17,18 18,35-17,0-1,35 1,18-19,18 1,35 0,17-18,36 0,70 36,18-36,18-17,0-18,0-18,17-17,18-1,0-34,176-19,-34-17,-54 0,-53-17,-17-18,-1-18,-17 18,0-1,0 1,-17-18,-18 18,-107 18,19-1,17-17,0-18,-17 18,-1-18,-17 0,-71 36,-35-1,0-17,-35 17,-18-17,-18-18,-35 0,-53 1,-70-54,-89 35,-70 36,-283 18,71 52,229 18,195 0</inkml:trace>
  <inkml:trace contextRef="#ctx0" brushRef="#br0" timeOffset="16248.2607">31271 15222,'0'0,"0"0,0 0,0 0,0 0,0 0,0 0,0 0,0 0,0 0,18 36,-18-1,18-17,-1 17,1-18,35 1,0-18,17-18,36-17,18-35,17-19,0-16,0-19,18 18,-18-17,18-1,-53 36,-88 71</inkml:trace>
  <inkml:trace contextRef="#ctx0" brushRef="#br0" timeOffset="17648.8552">31289 16651,'0'0,"0"0,0 0,0 0,0 0,0 0,0 0,0 0,0 0,0 0,0 0,0 0,18 35,17 18,0 18,-17-1,17-17,-17-17,-1 17,1-18,0 18,-18-18,17 0,1 1,-18-19,18 1,-18-1,17 1,1-18,0 0,35-18,-18-34,36-37,17-34,18-36,17 0,36-105,35-1,0 18,-17 36,-71 70,-71 105</inkml:trace>
  <inkml:trace contextRef="#ctx0" brushRef="#br0" timeOffset="21357.1584">22253 14340,'0'0,"0"0,0 0,0 0,0 0,0 0,0 0,-52-35,-19 0,-17 17,-18-17,-35 17,-1 18,19 0,-18 36,17-1,-17 0,18 18,-19 18,19-1,-1 1,18 17,-17 0,17 18,18 0,17 0,1 17,34-17,1 17,17 19,18-1,18-18,17 18,18-17,18-18,17-1,0 1,18-35,18-1,-1-17,1-18,17-35,0-17,0-1,0-17,-17-18,0-18,-1 1,1-18,-36-18,0-18,-17-17,-1 0,-17-18,-18 1,-17-19,0 1,-18-18,-36-71,-34 1,-36 52,-18 36,-34 52,-36 36,-18 53,53-1,124 19</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37:03.593"/>
    </inkml:context>
    <inkml:brush xml:id="br0">
      <inkml:brushProperty name="width" value="0.05292" units="cm"/>
      <inkml:brushProperty name="height" value="0.05292" units="cm"/>
      <inkml:brushProperty name="color" value="#7030A0"/>
    </inkml:brush>
    <inkml:context xml:id="ctx1">
      <inkml:inkSource xml:id="inkSrc19">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3T08:37:17.479"/>
    </inkml:context>
  </inkml:definitions>
  <inkml:trace contextRef="#ctx0" brushRef="#br0">1818 3528,'0'0,"0"0,0 0,0 0,0 0,0 0,0 0,0 0,0 0,0 0,0 0,35-71,0-35,18-35,0-17,0 16,0-16,0 52,-35 35,17 1,0 52,1 0,16 36,19 35,0 35,-18 0,17 18,-17 0,0 0,-18 0,18 0,-35-54,17 1,-17-17,0-19,-1 1</inkml:trace>
  <inkml:trace contextRef="#ctx0" brushRef="#br0" timeOffset="294.133">1818 3334,'0'0,"0"0,0 0,0 0,70-53,1 18,17-18,36 0,-18-18,17 18,-35 18,-17 0,-1-1,1 1,0 0,-18 17,-53 18</inkml:trace>
  <inkml:trace contextRef="#ctx0" brushRef="#br0" timeOffset="773.2495">3000 2699,'0'0,"0"0,0 0,0 0,0 0,0 0,-18 53,1 0,17 17,-18 1,36-1,-18-17,35 0,0 0,1-35,-1-1,0-34,18-1,-18 0,1-17,-1-18,-17 0,17 0,-17 18,-18 0,17 0,1 17,-18 18,18 0,-1 18,1 17,0 18,-1 0,19 17,-1 1,0-18,0 0,1-36,-1 1,0-36,1 1,-1-1,-35 18</inkml:trace>
  <inkml:trace contextRef="#ctx0" brushRef="#br0" timeOffset="1629.8222">3794 2628,'0'0,"0"0,0 0,0 0,0 0,0 0,0 0,0 0,0 0,0 0,0 0,0 0,0 0,0 0,0 0,0 0,0 0,36 71,-19 17,18 0,-17 0,17 18,-17-35,0-1,-1-17,1-18,0 1,-18-36,-18 17,0-34,1-1,-19 18,1-35,0 17,0 1,17-1,18 0,0-17,18 17,-1-17,36 0,0-18,0 18,18-18,-18 17,-1 19,-16-1,-1 18,0 0,-17 35,0 1,-18-1,17 0,-17 18,18-35,-18 17,18-17,-1-18,19 0,-19-18,18 0,1-34,-19-1,1 0,0-53,-36 35,0 1,-17-1,0 36,0 17,-1 36,1 0,0 17,17 0,0-17,18-18</inkml:trace>
  <inkml:trace contextRef="#ctx0" brushRef="#br0" timeOffset="1937.9311">5365 2364,'0'0,"0"0,0 0,0 0,-35 70,-18 1,17 17,-17 0,36 0,-19 1,36-19,-17-17,34 0,19-18,-1-17,18-18,-18-18</inkml:trace>
  <inkml:trace contextRef="#ctx0" brushRef="#br0" timeOffset="4196.8354">5682 2540,'0'0,"0"0,0 0,-17 71,-1-1,1 1,-1-1,0 1,18-18,0 0,0-18,18 0,0-17,-1-36,18 1,-17-19,0 1,-1-18,-17-17,0-1,0 0,0 1,18 17,-18 0,0 0,35 18,-17 17,35 18,-18 18,18-1,0 19,0 17,-18-18,18 18,-17 0,-19-18,1 0,0-17,-1 0,-17-1,0 1,0-36,0 18,0-35,0 0,18-18,-18 0,18 0,-1 18,18-1,18 36,-17 0,17 36,-18 17,0-18,1 18,-1 0,0 0,-17-36,-18 19,17-19,-17-17,0 0,0 0,0-35,-17 0,17-36,0 0,0-17,17 18,1 17,0 0,-1 0,19 35,17 18,-18-17,0 17,-35 0,35 35,1 18,-19-18,1 0,0 1,-1-1,1 0,0-17,-1 0,1-1,17-34,1-1,-1-17,-18-18,1 0,0 0,-1 0,1 18,-18 17,0 0,-18 36,18 17,-17 18,-1 0,18 18,-18-1,36 1,-18-18,35 0,1-36,-1 1,36-36,-1-17,18-18,-17-35,0 0,-18-18,-18-18,0 19,-17 34,-1 18,-17 18,0 35,-17 35,17 18,-18 18,0 34,18 1,-17 0,34-35,-17-1,18-17,17-18,1-17,-1 0,18-18,0-36,17-17,-17-17,0-36,-17 36,-19 17,19 0,-36 0,0 35,-18 18,0 18,-17 17,0 18,17 0,-17 0,17-18,18 18,0-35,0 17,18-35,17 0,-17 0,17-18,-17 1,-1-1,1 0,0 18,-1-17,1 34,0-17,-1 18,19 0,-1-1,0 1,18-18,0-18,0-17,0-18,-18 0,18-17,-18-19,1-16,-19-1,1 18,-18 35,18 0,-18 17,0 36,0 18,0 17,0 18,0 18,17 35,-17-36,18 36,0-18,-18-17,17-18,1-18,-18 0,0-17,-18-36,1 1,-1-1,-17-17,-1-1,1 19,17-1,1 1,-1-1,18 0,0 18,18-17,17 17,0-36,18 19,0-19,0 1,0 0,18 17,-18 1,-18-1,18 36,-18-1,-17 1,17 35,-17 0,-1-18,1 18,0-18,-1 0,-17-17,18 17,-18-35</inkml:trace>
  <inkml:trace contextRef="#ctx0" brushRef="#br0" timeOffset="4370.3894">9512 1711,'0'0,"0"0,0 0,0 0,0 0,0 0</inkml:trace>
  <inkml:trace contextRef="#ctx0" brushRef="#br0" timeOffset="5183.855">9971 1711,'0'0,"0"0,0 0,0 0,0 0,0 0,0 0,0 0,-18 35,1 1,-19 16,19 1,-1-17,0-1,1 0,17 0,0-17,17 0,1-1,17-17,-17 0,17-17,-17-19,-1 19,1-36,-18 18,18-18,-18 0,0 18,17-1,-17 19,0-19,18 19,0-1,-1 18,19 0,-1 0,0 35,1-17,-1 17,0-17,-17 17,17-17,-17-1,-1 1,-17-18,18 18,-18-18,0-18,0 0,0-34,0-1,0 0,18-18,-1 18,1 18,17-18,-17 35,17 1,1 34,-1 1,18 17,-18 18,18 0,0 0,-18 18,1-1,-1-17,-18 0,1 0,0-18,-18-17,17-1,-17 1,0-36,18 1,-18-1,0 36</inkml:trace>
  <inkml:trace contextRef="#ctx0" brushRef="#br0" timeOffset="6384.727">5965 4392,'0'0,"0"0,0 0,0 0,0 0,0 0,0 0,18 53,-18 18,17 34,-17-16,18-1,-1 0,-17-17,18-36,-18 0,0 0,0-17,0 0,0-36,-18 0,18-35,-17 1,-1-54,1-18,17 1,17 17,1 0,-1 0,19 36,-1 17,0 0,18 35,0 1,0 17,-18 17,1 1,-1 17,-35 0,-18 18,1-17,-19 17,1-1,-18 1,0 0,18-17,0-1,-1 0,19-17,17-1,0 19,17-1,1 0,35 1,-18-1,36-18,-18 19,17-1,-17 0,-17-17,-36-18</inkml:trace>
  <inkml:trace contextRef="#ctx0" brushRef="#br0" timeOffset="6663.3948">7024 4251,'0'0,"0"0,0 0,0 0,0 0,-18 71,18 17,-18 0,1 18,-1-18,0 0,18 0,-17-35,-1 0,18 0,-17-35</inkml:trace>
  <inkml:trace contextRef="#ctx0" brushRef="#br0" timeOffset="6939.0395">6653 4410,'0'0,"0"0,0 0,0 0,0 0,71 70,17-17,0 18,-17-1,-1 1,1-18,-18 0,0-36,0 1,0 0,-18-36</inkml:trace>
  <inkml:trace contextRef="#ctx0" brushRef="#br0" timeOffset="7183.0362">7747 4304,'0'0,"0"0,0 0,0 0,0 0,-17 70,17 19,-18-1,18-18,-18 19,1-19,-19-17,19 0,-1-18,18-17</inkml:trace>
  <inkml:trace contextRef="#ctx0" brushRef="#br0" timeOffset="7451.1733">7412 4392,'0'0,"0"0,0 0,0 0,35 35,18 36,18 17,-18-17,0-1,0 1,0-1,-1-17,1-17,0-19,0 1</inkml:trace>
  <inkml:trace contextRef="#ctx0" brushRef="#br0" timeOffset="7785.1588">8347 3828,'0'0,"0"0,0 0,0 0,-35 88,17 53,-17 18,17-18,18 0,18-18,0-17,-1-35,19-18,-1 0,18-18,17-17,1-18,0-18,-18 0,-36 18</inkml:trace>
  <inkml:trace contextRef="#ctx0" brushRef="#br0" timeOffset="8030.3185">8894 4057,'0'0,"0"0,0 0,0 0,18 71,0 17,-1 0,1 0,0-17,-1 17,1-35,-18 0,18-36,-18 19,0-36,0 17</inkml:trace>
  <inkml:trace contextRef="#ctx0" brushRef="#br0" timeOffset="8349.761">8541 4251,'0'0,"0"0,0 0,0 0,0 0,0 0,0 0,0 0,71 0,-18 0,18 18,-19-18,19 0,-18-18,18 0,-18-17,17 0,-17 0,0-1,-18 1,1-18,-1 0</inkml:trace>
  <inkml:trace contextRef="#ctx0" brushRef="#br0" timeOffset="8680.9163">9477 3475,'0'0,"0"0,0 0,0 0,70 35,1 36,35 17,-18 35,-17 1,-1-1,-17-17,-18 0,1 0,-36 0,17-36,-34 1,-1-18,0-18,1 0,-19 1,19-36,-18 17,52 1</inkml:trace>
  <inkml:trace contextRef="#ctx0" brushRef="#br0" timeOffset="8948.7298">10165 3828,'0'0,"0"0,0 0,0 0,0 0,0 0,0 0,0 0,35-18,1 18,16-18,-16 18,-1-17,0 17,-35 0,0 0</inkml:trace>
  <inkml:trace contextRef="#ctx0" brushRef="#br0" timeOffset="9226.4157">10130 4251,'0'0,"0"0,0 0,0 0,0 0,0 0,0 0,0 0,35-35,18 17,-18 0,18 1,-35-1,17 1,-17 17,-1-18,-17 18,0 0</inkml:trace>
  <inkml:trace contextRef="#ctx1" brushRef="#br0">15677 13990</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38:39.249"/>
    </inkml:context>
    <inkml:brush xml:id="br0">
      <inkml:brushProperty name="width" value="0.05292" units="cm"/>
      <inkml:brushProperty name="height" value="0.05292" units="cm"/>
      <inkml:brushProperty name="color" value="#7030A0"/>
    </inkml:brush>
  </inkml:definitions>
  <inkml:trace contextRef="#ctx0" brushRef="#br0">10977 3387,'0'0,"0"0,0 0,17 53,-17 17,0 18,0 1,0-1,-17 0,17 0,-18-17,18-1,-18-17,18 0,-17-35,17 17,0-17,17-1,19-17,-1 0,18 0,0 18,0-36,17 18,1 0,-18 0,18 0,-18 0,-18 0,-35 0</inkml:trace>
  <inkml:trace contextRef="#ctx0" brushRef="#br0" timeOffset="278.2099">10924 4022,'0'0,"0"0,0 0,0 0,0 0,70 0,19 0,-19-18,1 18,17-18,-35 1,-35 17,-1-18,-17 18</inkml:trace>
  <inkml:trace contextRef="#ctx0" brushRef="#br0" timeOffset="519.2623">10924 3369,'0'0,"0"0,0 0,0 0,0 0,53-18,17 1,1-1,-36 0,-17 18,-18 0,18-17</inkml:trace>
  <inkml:trace contextRef="#ctx0" brushRef="#br0" timeOffset="919.5965">12265 2893,'0'0,"0"0,0 0,0 0,0 0,0 0,-53 70,0 36,18 18,17 17,1 18,17-1,17 1,-17-18,35 0,-17 0,0-17,-1-18,1-18,0-18,-1-17,-17-17,18-19,17 1,-17-18,0 0,-18 18</inkml:trace>
  <inkml:trace contextRef="#ctx0" brushRef="#br0" timeOffset="1294.2805">13324 3404,'0'0,"0"0,0 0,0 0,0 0,-35 71,-1 17,-17 53,0-17,18-19,0-16,0-1,-1-18,19-17,-1-17,0-1,1-17,-1-18,18 0,-18-18</inkml:trace>
  <inkml:trace contextRef="#ctx0" brushRef="#br0" timeOffset="1566.3289">12741 3475,'0'0,"0"0,0 0,0 0,0 0,53 70,-17 1,17 17,-18 0,18 1,-18-19,18 1,-18-1,1-17,-1 0,18-35,-18-1,1 1</inkml:trace>
  <inkml:trace contextRef="#ctx0" brushRef="#br0" timeOffset="1890.159">13765 3369,'0'0,"0"0,0 0,0 0,-18 106,-17 35,17 0,1 0,17 0,0-52,0-19,0 1,0-1,17-35,1-17,0-18,17-18,-17-17,-1 0,1 0,-18 52</inkml:trace>
  <inkml:trace contextRef="#ctx0" brushRef="#br0" timeOffset="2171.6335">14118 3210,'0'0,"0"0,0 0,0 0,0 88,0 18,-18 18,18 17,0-35,0-18,0 0,18-17,0-1,-1-17,1-18,17 1,1-19,-1-17,0 0,18-17,-18-1,-35 18</inkml:trace>
  <inkml:trace contextRef="#ctx0" brushRef="#br0" timeOffset="2426.4866">14047 3792,'0'0,"0"0,0 0,0 0,0 0,53-17,18-1,-18-17,17 0,-17-1,0 1,-35 35,-18-18,0 18</inkml:trace>
  <inkml:trace contextRef="#ctx0" brushRef="#br0" timeOffset="2763.3456">14630 3122,'0'0,"0"0,0 0,0 0,70 106,19 35,-19 0,1 18,-36-18,0-35,-17-18,0-17,-36-1,0-17,-17-18,17 18,-17-35,35 0</inkml:trace>
  <inkml:trace contextRef="#ctx0" brushRef="#br0" timeOffset="8155.0479">15636 3316,'0'0,"0"0,0 0,0 0,0 0,0 0,0 0,0 0,0 0,53 18,0 17,17 18,1 18,-1-19,1 19,0-18,-19 17,1-17,-17-17,17 17,0-36</inkml:trace>
  <inkml:trace contextRef="#ctx0" brushRef="#br0" timeOffset="8484.0535">16995 2787,'0'0,"0"0,0 0,0 0,0 0,0 88,0 18,0 53,0-18,0 18,0-18,17-18,-17-35,18 1,-1-37,1 1,0-17,17-36,-17-36,17 1,-17 0,17-18,-35 71</inkml:trace>
  <inkml:trace contextRef="#ctx0" brushRef="#br0" timeOffset="8773.9308">17577 2928,'0'0,"0"0,0 0,0 0,0 71,0 17,0 0,-18 18,18 0,0 0,0-1,0-16,0-1,18 0,-18-35,18 0,-1-18,19 0,-1-35,0 0,0-17,1 17,-36 0</inkml:trace>
  <inkml:trace contextRef="#ctx0" brushRef="#br0" timeOffset="9000.6483">17383 3634,'0'0,"0"0,0 0,0 0,0 0,0 0,53-36,35 19,0-19,-17-16,17 16,-70 19,-18 17,17 0</inkml:trace>
  <inkml:trace contextRef="#ctx0" brushRef="#br0" timeOffset="9280.0256">18583 3140,'0'0,"0"0,0 0,0 0,0 88,17 0,-17 18,0-18,18 0,-18 1,0-19,0-17,0-18,18-17,-18 0</inkml:trace>
  <inkml:trace contextRef="#ctx0" brushRef="#br0" timeOffset="9574.0514">18230 3493,'0'0,"0"0,0 0,53-18,35 0,0 1,36-19,17 19,-17-19,-36 19,-18-1,19 0,-36-17,-1 18,1-19,-17 1,-1 17,-35 18</inkml:trace>
  <inkml:trace contextRef="#ctx0" brushRef="#br0" timeOffset="9786.1951">19465 2981,'0'0,"0"0,0 0,0 0,0 0,0 0,18 71,-1 17,19 0,-19-18,1 19,0-36,-18 0,17-18,-17 0,-17-17,17-1</inkml:trace>
  <inkml:trace contextRef="#ctx0" brushRef="#br0" timeOffset="10144.9485">18900 2981,'0'0,"0"0,0 0,0 0,0 0,53-35,0 17,18 18,-18 0,17-18,1 18,0 0,-1 0,-17 0,18-17,-18-1,-18 1,18-19,-18 1,1-18,-1 18,-18-18,1 18,0-1,-18 36</inkml:trace>
  <inkml:trace contextRef="#ctx0" brushRef="#br0" timeOffset="10369.2494">20136 2540,'0'0,"0"0,0 0,53 88,0 18,0 18,-36 17,-17 17,-17-17,-36 18,-36-18,-16-17,-37-1,54-35,70-70</inkml:trace>
  <inkml:trace contextRef="#ctx0" brushRef="#br0" timeOffset="10884.2819">16236 3122,'0'0,"0"0,0 0,0 0,0 0,0 0,0 35,-18 36,0 35,-17 17,0 36,-18 0,0-18,35-53,-17 0,17-17,1-18,17 0,0 0,17-18,-34-18</inkml:trace>
  <inkml:trace contextRef="#ctx0" brushRef="#br0" timeOffset="11679.4349">20065 2028,'0'0,"0"0,0 0,0 0,53-17,18 17,-1 0,19 0,-19 17,18 1,-17-18,-18 35,0 1,0 17,0 0,0 52,-18 1,0 35,-17-17,0 17,-1-18,1 18,0-17,-1-18,1 17,17-35,-17 18,17 0,-17-35,-1-18,-17 17,-35 1,-36 17,-34-18,-54 19,-124 16,1-16,53-19,193-52</inkml:trace>
  <inkml:trace contextRef="#ctx0" brushRef="#br0" timeOffset="12392.2174">5559 6315,'0'0,"0"0,0 0,0 0,0 0,0 0,0 0,0 0,0 0,0 0,0 0,53 0,0 0,-18 17,-17-17,-18 0,0 0</inkml:trace>
  <inkml:trace contextRef="#ctx0" brushRef="#br0" timeOffset="12675.8108">5453 6985,'0'0,"0"0,0 0,0 0,0 0,0 0,71 0,-1-18,1 1,-18-1,17 0,1 1,-71-1,0 18,18 0</inkml:trace>
  <inkml:trace contextRef="#ctx0" brushRef="#br0" timeOffset="13287.4099">6477 6315,'0'0,"0"0,0 0,0 0,0 0,0 0,0 0,0 0,0 0,0 0,0 0,17 70,1 18,0 1,-18 17,-18 17,18-35,-18-17,18-1,-17-17,17-18,0 1,0-19,-18-17,36 0,-18-17,17-1,1 0,17 1,1 17,-1 0,0 17,18 1,-18 0,18-1,-17 1,17-18,-18 18,0-36,18 18,0 0,-18-18,-35 18</inkml:trace>
  <inkml:trace contextRef="#ctx0" brushRef="#br0" timeOffset="13535.0949">6565 6703,'0'0,"0"0,0 0,0 0,0 0,53-18,17 18,-17-17,0 17,-17 0,-19 0,-17 0,0-18</inkml:trace>
  <inkml:trace contextRef="#ctx0" brushRef="#br0" timeOffset="13793.8466">6406 6315,'0'0,"0"0,0 0,0 0,0 0,0 0,71-18,-1 18,1-18,17 1,-17-1,-71 18,17-17</inkml:trace>
  <inkml:trace contextRef="#ctx0" brushRef="#br0" timeOffset="14264.015">7694 5891,'0'0,"0"0,0 0,0 0,-70 36,17-1,17 36,-16-1,34 18,-17 0,17 36,0-1,18-17,18 18,-18 17,18 0,17 0,-17 0,-1-17,1-19,-1 1,1-53,0 18,-18-36,17 0,-17-17,0 0,18-18,17-18,-17-17,0 17,-18 36</inkml:trace>
  <inkml:trace contextRef="#ctx0" brushRef="#br0" timeOffset="21406.9553">8171 7250,'0'0,"0"0,0 0,0 0,0 0,0 0,0 0,0 0,0 0,0 0,0 0,17-53,1-36,17-16,-17-54,17 0,1 18,-19 0,19 53,-19 17,1 18,0 18,17 17,-18 18,19 53,17 18,0-1,0 36,0 0,-1-18,1 18,0-18,0-35,-17 0,-1 18,0-36,0 0,-35-17,18-18,-18 17,18-17</inkml:trace>
  <inkml:trace contextRef="#ctx0" brushRef="#br0" timeOffset="21666.3024">8330 7003,'0'0,"0"0,0 0,0 0,0 0,0 0,0 0,53-18,35-17,0-1,0-16,-17 16,-1 1,-17 17,-17 1,-1-19,18 19,-18-18</inkml:trace>
  <inkml:trace contextRef="#ctx0" brushRef="#br0" timeOffset="21956.2862">9636 6350,'0'0,"0"0,0 0,0 0,0 0,0 0,0 0,0 0,-36 18,-17 35,18-18,0 35,17-17,0 18,18-18,18 17,0-17,17-17,18-1,0-18</inkml:trace>
  <inkml:trace contextRef="#ctx0" brushRef="#br0" timeOffset="22619.4415">10059 6403,'0'0,"0"0,0 0,0 0,-18 70,1 19,-1-1,18-18,0 1,0 0,18-19,-1-16,19-19,-19 1,19-18,-1-35,-17-18,17-35,-17-1,-1-16,-17 16,-17 19,-1 17,-17 18,-1 17,1 18,-18 0,18 18,17 17,-17-17,35-1,0 1,17-1,19-17,-1-17,0-1,18 1,-17-19,17 1,-1 17,1-17,-17 35,17-18,0 36,0 17,0 1,-1 17,-16-1,-1 1,0 18,-17-18,-18 17,0-17,0-17,-18-1,1-17,-1-1,0 1,18-18</inkml:trace>
  <inkml:trace contextRef="#ctx0" brushRef="#br0" timeOffset="23158.7461">10994 6068,'0'0,"0"0,0 0,0 0,0 70,18 19,-18-1,18 0,-18 0,17 0,-17-17,18-36,-18 0,18-17,17 0,-17-18,-1-36,19 1,-19-18,1 18,-1 0,1-1,0 36,-1 0,1 18,0 0,-1 17,19 0,-19-17,1 0,0-1,-1-17,19-17,-1-1,0 0,0-35,1 0,-19-17,1-18,0 17,-1 1,-17-1,0 18,-17 0,17 0,-18 18,18 35</inkml:trace>
  <inkml:trace contextRef="#ctx0" brushRef="#br0" timeOffset="23488.6467">11841 5574,'0'0,"0"0,0 0,0 0,0 88,0 0,18 18,-18 0,0 0,18-18,-1 18,1-18,0-17,-1 17,19-35,-1 0,18-18,-18 0,0-35,1 0,-1-17,0-19,-17 19,0-1,-18 36</inkml:trace>
  <inkml:trace contextRef="#ctx0" brushRef="#br0" timeOffset="23721.0359">11789 6244,'0'0,"0"0,0 0,0 0,0 0,0 0,0 0,0 0,0 0,52-17,1-19,18 1,0 17,-18-17,-18 17,-18 18,-17 0,0 0</inkml:trace>
  <inkml:trace contextRef="#ctx0" brushRef="#br0" timeOffset="24090.352">12971 5821,'0'0,"0"0,0 0,0 0,0 0,0 0,0 35,0 18,0 18,0 17,0 0,0 0,0-17,0-1,0-17,0-18,0 1,0-1,0-17</inkml:trace>
  <inkml:trace contextRef="#ctx0" brushRef="#br0" timeOffset="24388.201">12689 6385,'0'0,"0"0,0 0,0 0,0 0,0 0,52-17,19-19,0 1,17 0,-17 0,-1 17,-17-17,-18 17,1 18,-1-18,-17 1,-1-1,1 0</inkml:trace>
  <inkml:trace contextRef="#ctx0" brushRef="#br0" timeOffset="25111.461">13589 5838,'0'0,"0"0,0 0,0 0,0 71,17 17,1 18,-18-18,18-17,-18-18,0 0,17-18,-17-17,0-1,0 1,0-18,-17-18,17-35,-18-17,18-18,0-36,18 18,-18-17,17 52,1 1,-1 17,1 17,0 1,17 18,-17 17,17 17,-17 1,-1 35,-17 0,0 0,0-1,-17 1,17-17,-18-1,18 0,0-17,-18 0,36-1,0-17,-1 0,19 0,-1 0,0 18,18-18,-18 35,1-17,-1 35,-17-18,-18 18,0 0,-36 0,19 0,-19-1,-17-16,18-1,-18-17,18-18,17 0,1 0,-1-18,18 18</inkml:trace>
  <inkml:trace contextRef="#ctx0" brushRef="#br0" timeOffset="25558.7402">14542 5503,'0'0,"0"0,0 0,0 0,-36 71,1-18,17 17,-17-17,17 0,1 0,17-18,17 1,1-19,17 1,-17 0,35-1,-18 1,0 0,18 17,-35 0,17 18,-35 18,18-19,-36 1,1 0,-19 0,1-18,0 1,0-19,-18-17,17-17,1-19,0 1</inkml:trace>
  <inkml:trace contextRef="#ctx0" brushRef="#br0" timeOffset="25793.5964">14912 5856,'0'0,"0"0,0 0,0 0,0 0,35 53,-17 18,0-1,-1 1,1-1,0 1,-18-36,17 0,-17-17,0-18,0 0</inkml:trace>
  <inkml:trace contextRef="#ctx0" brushRef="#br0" timeOffset="26131.4273">15018 5874,'0'0,"0"0,0 0,0 0,0 0,0 0,0 0,0 0,18-71,-1 1,-17-1,0 1,0 17,0 17,-17 1,-36 35,17 0,1 35,0 1,0 17,17-1,18 1,18-17,-18-1</inkml:trace>
  <inkml:trace contextRef="#ctx0" brushRef="#br0" timeOffset="26650.8167">15459 5539,'0'0,"0"0,0 0,0 0,0 70,18 18,-18 1,0-1,0-18,0 1,0-18,0-18,0 0,0-17,0 0,0-36,0 0,0-35,18 1,-1-37,1 19,17-1,0 1,-17 34,17 19,1 17,-1 17,-17 19,17-1,-17 18,17 17,-18-17,1-17,-18-1,18 0,-18-17,17-1,-17-17,0 0,18-17,-18 17,18-35,-18 35,0 0</inkml:trace>
  <inkml:trace contextRef="#ctx0" brushRef="#br0" timeOffset="27302.1318">16342 5415,'0'0,"0"0,0 0,0 0,-18 88,18 1,-18 16,18 1,0-18,0-17,0 0,0-36,18 0,0-17,-1-18,1 0,0-36,-1 1,18-18,-17 18,0 0,-18-1,17 19,1 17,0 17,-18 1,17 17,1 18,0-17,-1-1,1-18,17 1,-17 0,17-36,0 0,1 1,-19-36,19 0,-19-18,1-17,0 0,-1 17,-17 19,0-1,0 17,-17 1,17 0,0 35</inkml:trace>
  <inkml:trace contextRef="#ctx0" brushRef="#br0" timeOffset="27615.2687">17206 5151,'0'0,"0"0,0 0,0 0,0 0,18 70,0 36,-1 0,-17 0,18-1,0 1,-1-18,1 1,-1-19,19 1,-1-36,0-17,1-1,17-34,-18-1,-17 0,-18 18</inkml:trace>
  <inkml:trace contextRef="#ctx0" brushRef="#br0" timeOffset="27849.4242">17118 5697,'0'0,"0"0,0 0,0 0,0 0,0 0,0 0,0 0,53-17,18-19,-18 1,-1 0,1 0,-35 17,-18 18</inkml:trace>
  <inkml:trace contextRef="#ctx0" brushRef="#br0" timeOffset="28153.6493">17877 4833,'0'0,"0"0,0 0,0 0,0 0,71 124,-1 17,18 35,-35 18,0-18,-35 18,-18-17,-53-1,-18-17,-35-18,36-17,52-107</inkml:trace>
  <inkml:trace contextRef="#ctx0" brushRef="#br0" timeOffset="28828.1634">8365 5944,'0'0,"0"0,0 0,0 0,0 0,-71 53,1 53,-19 18,19 17,17 17,0 19,35 17,18 0,18-35,17-18,36-18,17-35,18-17,18-1,-19-17,-16-17,-72-19</inkml:trace>
  <inkml:trace contextRef="#ctx0" brushRef="#br0" timeOffset="32394.536">19006 5045,'0'0,"0"0,0 0,0 0,0 0,0 0,0 0,0 0,0 0,-53 53,18 35,-18 53,0 18,18-18,0 18,35-1,0-17,17 1,19-1,-1-18,0-17,18-18,0-17,0-18,18-18,-18-35,-1 0,-16 0,-19 0</inkml:trace>
  <inkml:trace contextRef="#ctx0" brushRef="#br0" timeOffset="34710.0372">19500 6033,'0'0,"0"0,0 0,0 0,0 0,0 0,0 0,0 0,0 0,36-53,-1-36,0-34,18-18,0 35,-17 0,-1 36,-18 17,1 17,0 1,17 17,0 18,18 18,0 35,-17 0,34 35,-17 0,-18-17,1-1,-19 1,19-18,-19 17,1-34,-18-19</inkml:trace>
  <inkml:trace contextRef="#ctx0" brushRef="#br0" timeOffset="35022.1499">19642 5733,'0'0,"0"0,0 0,0 0,0 0,0 0,70-36,18 19,18-19,-17 1,17 0,-18 0,-18-1,1 19,0-19,-19 36,-16-35,17 18,-53 17</inkml:trace>
  <inkml:trace contextRef="#ctx0" brushRef="#br0" timeOffset="35337.2383">21018 5080,'0'0,"0"0,0 0,0 0,-35 71,0-1,17 36,0-18,1 0,17-17,0-1,17-17,1-17,17-19,18-17,-18-35,18-18,0-17,0-1</inkml:trace>
  <inkml:trace contextRef="#ctx0" brushRef="#br0" timeOffset="35909.4898">21406 5133,'0'0,"0"0,0 0,0 0,-17 70,17 19,-18-19,18 1,0-1,18-17,-1 0,19-18,-1-17,0-36,18 1,0-18,-18-1,1-34,-19 17,1-18,-18 18,-18 0,-17 18,-18 17,18 1,-18 17,0 17,0 1,18-18,17 18,0-1,18-17,18 0,0-17,17-1,18 0,0 1,18-1,-1 18,-17 0,18 18,-18 17,0 18,17 35,-35-17,-17-1,0 1,-1-18,-17 0,0-18,-17 0,-1-17,0-18,18-18,0 1,0 17</inkml:trace>
  <inkml:trace contextRef="#ctx0" brushRef="#br0" timeOffset="36458.7543">22430 5009,'0'0,"0"0,0 0,0 71,0 0,0 34,0-16,0-1,0 0,0-17,18-36,-18 0,0-17,17-18,1-18,17-17,-17-18,17 0,0 18,1-18,-1 35,-17 1,17 34,-17 1,17-1,-17 36,-1-17,19-1,-19-17,1-1,-1 1,1-18,17-18,-17 1,17-19,1-17,-1 0,0-35,1 18,-19-19,18 19,-35 17,18 0,-18 35,0-17,0 18,-18-1,36 0</inkml:trace>
  <inkml:trace contextRef="#ctx0" brushRef="#br0" timeOffset="36751.7732">23612 4586,'0'0,"0"0,0 0,0 0,0 106,-17 35,-1 0,0 18,1 0,-1-36,18-35,0 1,0-37,18 1,17-17,0-1,1-35,-1 18,-35-1</inkml:trace>
  <inkml:trace contextRef="#ctx0" brushRef="#br0" timeOffset="37090.89">24159 4621,'0'0,"0"0,0 0,0 0,0 0,0 53,0 18,0 35,0 0,-17-1,17 1,0-18,0 1,0-19,0 1,17-18,1 0,0-18,17 0,0-35,18 0,-17 0,-1-35,0 0,0-1,-35 36</inkml:trace>
  <inkml:trace contextRef="#ctx0" brushRef="#br0" timeOffset="37315.0461">24142 5239,'0'0,"0"0,0 0,0 0,0 0,0 0,0 0,0 0,0 0,35 0,18-36,18 19,-1-18,18 17,-17 0,-53 1,-18 17,17 0</inkml:trace>
  <inkml:trace contextRef="#ctx0" brushRef="#br0" timeOffset="37608.3402">25254 4674,'0'0,"0"0,0 0,0 0,17 71,1-1,-18 19,18-1,-1 0,-17-17,18-1,-1-17,-17 0,18-35,-18 17,18-17</inkml:trace>
  <inkml:trace contextRef="#ctx0" brushRef="#br0" timeOffset="37891.8242">24830 5256,'0'0,"0"0,0 0,0 0,0 0,0 0,71-17,17-1,0 0,18 1,-18-18,0 17,-17-17,-18 17,0-17,0 17,-18-35,0 18</inkml:trace>
  <inkml:trace contextRef="#ctx0" brushRef="#br0" timeOffset="38148.369">25977 4639,'0'0,"0"0,0 0,0 0,0 71,18 17,-1-18,-17 19,18-19,-18-17,0 0,18-18,-18-17,0-18,0 0</inkml:trace>
  <inkml:trace contextRef="#ctx0" brushRef="#br0" timeOffset="38484.9843">25518 4868,'0'0,"0"0,0 0,0 0,0 0,36-35,-19 0,36 17,-18 1,1-1,17 18,0 0,0 0,-18 18,18-18,0 0,0-18,-18 0,18 18,-18-17,1-19,-19 36,-17-17,0 17,18-18</inkml:trace>
  <inkml:trace contextRef="#ctx0" brushRef="#br0" timeOffset="38800.3187">26507 4022,'0'0,"0"0,0 0,52 70,1 54,18-1,0 36,-18 0,-18-1,0-16,-17-1,-18-18,0-35,-36 1,1-19,-18-17,18 0,35-53</inkml:trace>
  <inkml:trace contextRef="#ctx0" brushRef="#br0" timeOffset="39521.5292">27354 4551,'0'0,"0"0,0 0,0 0,17 106,1-18,0 18,-1-18,1 18,0-18,-1-18,1 1,-18-18,0-35,0 17,-18-35,18 0,-17 0</inkml:trace>
  <inkml:trace contextRef="#ctx0" brushRef="#br0" timeOffset="39750.0236">26983 5186,'0'0,"0"0,0 0,0 0,0 0,0 0,0 0,53-35,18 17,17 0,18-17,-18 0,0-1,0 1,-17-18,0 18,-18-18,-18 18</inkml:trace>
  <inkml:trace contextRef="#ctx0" brushRef="#br0" timeOffset="40452.9997">27936 4568,'0'0,"0"0,0 0,-18 71,18 0,0 17,0-18,0 19,0-37,0 1,-17-17,17-1,0-17,0-18,0 0,-18 0,18-36,0-17,0-17,18-1,-1-17,1 18,0-19,17 36,0 0,18 18,-18 0,1 35,-1 0,-17 35,-1 0,-17 1,0 17,-17 0,17-18,-18 0,18-17,0 17,-18-17,18-1,0-17,0 18,18-18,0 0,17 18,-17-1,17 1,-17 0,-1-1,1 18,-18 18,0-17,-35-1,-1 18,1-18,-18-17,0 17,0-35,0 0,18 0,0-18,17 18,18 0</inkml:trace>
  <inkml:trace contextRef="#ctx0" brushRef="#br0" timeOffset="40851.8171">28607 4480,'0'0,"0"0,0 0,0 0,0 0,-36 71,19-1,-1 1,18-18,18-18,17 18,-17-18,17-17,18 0,-18 17,-17-17,17-1,0 18,-17 1,0 17,-18 0,-18-1,0 1,1 0,-19-17,1-19,-18 1,18-18,0-18,-1-17</inkml:trace>
  <inkml:trace contextRef="#ctx0" brushRef="#br0" timeOffset="41386.9162">28942 4586,'0'0,"0"0,0 0,0 0,0 71,18-1,-1 1,1-1,-18-17,17-17,-17-1,0-18,0 1,0 0,0-18,0-18,0 0,-17-17,17-18,-18 18,18 0,-17 17,-1 0,18 1,0-1,-18 18,18 0,0-17,18-1,0 0,-18 1,17-19,1 1,-1-18,-17 0,-17 0,-1 0,1 18,-1 0,-17 17,-1 18,1 0,17 18,-17-1,17 19,18-19</inkml:trace>
  <inkml:trace contextRef="#ctx0" brushRef="#br0" timeOffset="41870.4621">29171 4427,'0'0,"0"0,0 0,0 0,18 71,17-1,-17 1,0 0,-1 17,1-35,-1 0,-17-18,0 0,18-17,-18-1,-18 1,18-36,0 1,0-36,0 0,18-18,0-17,17 18,-17 17,17 0,0 18,18 35,-17 0,-1 17,0 18,-17 18,17 0,-17 0,-18 18,17-18,-17 0,0-18,0 0,0-17,18 17,-18-17,0-18</inkml:trace>
  <inkml:trace contextRef="#ctx0" brushRef="#br0" timeOffset="42396.589">29930 4480,'0'0,"0"0,0 0,0 0,-17 53,17 18,-18-1,18 1,0-18,0 0,0-18,18-17,-18-1,17-17,1 0,-1 0,1-35,0 17,-1 1,1-1,0 0,-18 18,17 0,-17 18,18 0,-18 17,18-17,-1 17,1-17,-18-1,18-17,17 18,-17-36,17 1,-18-19,19 1,-19-18,19 0,-36 0,17 0,-17 0,-17 18,-1-18,0 18,-17 0,17-1</inkml:trace>
  <inkml:trace contextRef="#ctx0" brushRef="#br0" timeOffset="42716.5043">30689 3986,'0'0,"0"0,0 0,0 0,-18 89,18 52,0 0,-17 0,17 0,0-17,17-36,-17 0,18-35,0 0,-1-36,1 1,0-36,17-17,-17 17,-18 18</inkml:trace>
  <inkml:trace contextRef="#ctx0" brushRef="#br0" timeOffset="43025.2685">30971 4075,'0'0,"0"0,0 0,0 0,-17 88,-1 0,-17 53,17 0,0-17,1-36,17 0,0-17,0-1,17-35,-17 18,36-35,-1 0,0-36,1 0,17 1,-18-1,0-17,-35 52</inkml:trace>
  <inkml:trace contextRef="#ctx0" brushRef="#br0" timeOffset="43261.2071">30742 4604,'0'0,"0"0,0 0,0 0,0 0,0 0,0 0,0 0,53-18,0 0,17 1,-17-18,-17 17,-19 18,-17 0,18 0</inkml:trace>
  <inkml:trace contextRef="#ctx0" brushRef="#br0" timeOffset="43511.861">31483 4198,'0'0,"0"0,0 0,0 0,0 0,0 53,0 18,18-1,-18 18,17-17,-17-1,0 1,18-36,-18 18,0-18,18-17</inkml:trace>
  <inkml:trace contextRef="#ctx0" brushRef="#br0" timeOffset="43780.4779">31236 4621,'0'0,"0"0,0 0,0 0,0 0,0 0,71-17,-18-19,17 1,1 18,-1-19,-17 1,0 17,0-17,0 0</inkml:trace>
  <inkml:trace contextRef="#ctx0" brushRef="#br0" timeOffset="44048.4115">32101 4145,'0'0,"0"0,0 0,0 0,0 71,0 35,0-18,-18 18,18-18,0-18,0 1,0-36,0 0,0-17,0 0</inkml:trace>
  <inkml:trace contextRef="#ctx0" brushRef="#br0" timeOffset="44436.2452">31730 4128,'0'0,"0"0,0 0,0 0,0 0,0 0,0 0,36-18,16 18,19 0,-18 0,0 18,-18-1,1-17,-1 18,0-18,18 0,-18 0,1 0,-1-18,0 1,-17-1,0-17,-1-18,-17 17,0-17,0 53,0-17</inkml:trace>
  <inkml:trace contextRef="#ctx0" brushRef="#br0" timeOffset="44680.1267">32613 3969,'0'0,"0"0,0 0,35 88,0 35,18 19,-35-19,-1 0,-17-34,0-19,-35 1,0-18,0 0,-1-36,1 19,0-19,35-17</inkml:trace>
  <inkml:trace contextRef="#ctx0" brushRef="#br0" timeOffset="45197.3732">32789 3175,'0'0,"0"0,0 0,71 88,-1 36,-17 17,-18 18,1 35,-19 0,-17 88,-17 0,-1-17,-17-18,0-106,-36-18,0-35,-17 1,18-1,-1-35,0-18,71-17</inkml:trace>
  <inkml:trace contextRef="#ctx0" brushRef="#br0" timeOffset="45960.0345">32807 2752,'0'0,"0"0,0 0,0 0,0 0,0 0,53 17,-18-17,0 18,1-18,-1 0,0 18,-17 17,17 0,0 18,-17 35,17 36,-17 17,0 18,-1 35,1 0,0 0,-18-18,0 18,17-18,-17 1,0-1,18 1,-18 17,17-18,-17 18,18-35,-18 0,0-36,-18-35,-34 0,-1-35,-36 0,-34 0,35-18,88-35</inkml:trace>
  <inkml:trace contextRef="#ctx0" brushRef="#br0" timeOffset="46914.9207">3318 8767,'0'0,"0"0,0 0,0 0,0 0,0 0,0 0,0 0,0 0,0 0,0 0,0 0,0 0,0 0,0 0,0 0,0 0,0 0,0 0,0 0</inkml:trace>
  <inkml:trace contextRef="#ctx0" brushRef="#br0" timeOffset="47201.2972">3159 9260,'0'0,"0"0,0 0,0 0,0 0,0 0,0 0,70 0,19-17,-19-1,19 1,-36-19,-1 36,-16-17,-1-1,0 18,-35-18,0 18</inkml:trace>
  <inkml:trace contextRef="#ctx0" brushRef="#br0" timeOffset="47670.6104">2612 8890,'0'0,"0"0,0 0,0 0,0 0,0 0,70-18,36 1,-17-1,16-17,-16 0,-19 17,18-17,-17 17,-18-17,0 35</inkml:trace>
  <inkml:trace contextRef="#ctx0" brushRef="#br0" timeOffset="52274.7964">4641 8819,'0'0,"0"0,0 0,0 0,0 0,0 89,0-1,0 53,0 0,0-53,0 18,-17-18,-1-17,18-1,0-34,-18-1,18 0,0-17,18-18,0 0,-1-18,19 1,17-19,-18 19,18-1,0 18,0-18,0 18,-18 0,0 18,0-18,1 18,-19-18,-17 0</inkml:trace>
  <inkml:trace contextRef="#ctx0" brushRef="#br0" timeOffset="52568.6963">4712 9331,'0'0,"0"0,0 0,0 0,0 0,0 0,35 0,36-18,-18 1,17-1,-17 0,18 1,-36-1,0 1,-17 17,-18 0,0-18,0 18,0 0</inkml:trace>
  <inkml:trace contextRef="#ctx0" brushRef="#br0" timeOffset="52774.8649">4606 8802,'0'0,"0"0,0 0,0 0,0 0,0 0,0 0,53 0,0-18,-18 18,-17-17,-1 17,1 0</inkml:trace>
  <inkml:trace contextRef="#ctx0" brushRef="#br0" timeOffset="53197.0748">5877 8590,'0'0,"0"0,0 0,0 0,0 0,0 0,0 0,0 0,-36 71,1 17,0 53,17 0,18 36,0-1,0 0,0 1,18-1,-1-17,19 0,-19-18,1-35,0-36,-1 1,-17-36,18 0,0-17,-1-18,1-18,0-17,17 17,-35 18</inkml:trace>
  <inkml:trace contextRef="#ctx0" brushRef="#br0" timeOffset="53651.5628">6618 10072,'0'0,"0"0,0 0,0 0,0 0,0 0,0 0,0-35,17-36,1-17,0-18,17-35,-17 35,-1 18,19 17,-19 18,-17 18,36 0,-19 17,19 36,-1-1,0 36,0 18,18-18,-17 35,-1-17,-17-1,17 1,-17-18,-1 0,1-18,-1 0,-17-35</inkml:trace>
  <inkml:trace contextRef="#ctx0" brushRef="#br0" timeOffset="53956.4249">6530 9878,'0'0,"0"0,0 0,0 0,0 0,0 0,35-18,35-17,-34 17,17 1,-18-1,-17 18,-1-18,1 18,0-17,-1 17,-17 0,0 0,0 0</inkml:trace>
  <inkml:trace contextRef="#ctx0" brushRef="#br0" timeOffset="60223.7651">7447 8643,'0'0,"0"0,0 0,0 0,0 0,0 0,0 0,0 0,0 0,0 0,0 0,0 0,0 0,0 0,0 0,0 0,0 0,0 0,-17-18,-19 1,19-18,-1-1,18 1,0 17,0-17,0 17,18 18,-1 0,19 36,-19-1,1 36,-18-1,0 1,0-1,-18 18,-17-17,17-18,1 0,-1-18,0 0,18-17,18 0,0-18,35 0,17 0,18-36,36 1,-18 0,-18-1,-88 36</inkml:trace>
  <inkml:trace contextRef="#ctx0" brushRef="#br0" timeOffset="61146.1209">8294 9402,'0'0,"0"0,0 0,0 0,0 0,0 0,0 0,0 0,0 0,0 0,-53 17,0 1,0 35,18 0,18 0,-1 17,18-17,18 0,-1 0,18-35,18-1,36-34,-19-19,19-17,-37-35,1 18,-17-1,-19 18,19 0,-19 18,-17 0,18 35,-18 17,0 36,0 0,0 18,0-1,18 1,-18-18,35 0,0-18,0 0,1-35,17 0,-18-35,18-36,-18-17,1-18,-19 0,-17 1,-17 34,-19 1,1 52,-18 0,18 18,-1 18,1 0,0 17,17-18,1 19,17-36,17 17,1-17,-1-17,19 17,-1-18,18 0,-18 18,18 0,0 36,0-1,-18 18,1 17,-1-17,0 18,-17-1,-18-34,18 17,-18-36,0 1,17-18,-17 0</inkml:trace>
  <inkml:trace contextRef="#ctx0" brushRef="#br0" timeOffset="61592.2562">9583 9208,'0'0,"0"0,0 0,17 52,1 19,0-18,-18 0,17-18,1-17,-18-1,17 1,-17-36,18 1,0-19,-1 1,1-18,0 18,-1 17,1 1,17 34,1 1,-1 0,0-1,0 1,1 0,-1-18,0 0,1 0,-1-36,0 1,-17 0,0-36,-1-35,1 18,-18 0,0 0,0 17</inkml:trace>
  <inkml:trace contextRef="#ctx0" brushRef="#br0" timeOffset="61915.2746">10518 8290,'0'0,"0"0,0 0,0 0,0 0,0 88,18 54,-18 16,17-17,-17-17,18-1,0-34,-18-19,17 1,18-18,-17-18,17-17,1-1,-19-34,1 17,-18 0</inkml:trace>
  <inkml:trace contextRef="#ctx0" brushRef="#br0" timeOffset="62173.349">10377 8908,'0'0,"0"0,0 0,0 0,0 0,0 0,53-18,0-17,17-1,1 1,17 0,-17 0,-18 17,0 0,-18 1,18 17,0 0</inkml:trace>
  <inkml:trace contextRef="#ctx0" brushRef="#br0" timeOffset="63064.1589">11383 8449,'0'0,"0"0,0 0,0 0,0 0,-36 71,1-1,17 18,1 1,17-1,0 0,0-18,35-17,-17 0,17-17,0-19,1-34,-1-19,0 1,18-36,-18-17,-17 0,17 35,-17 0,-18 0,18 36,-18 17,0 35,0 0,0 18,0 0,0 0,0 18,17-19,-17 1,18 0,17-35,-17 17,35-35,-18-17,0-19,1-17,-1 0,0-52,-17 16,-18 1,0 35,-18 0,-17 18,0 18,-1 17,-17 17,18 18,18-17,-1 17,0-17,18 0,18-18,17 0,0-18,18-17,-17 17,17-17,0 0,17 17,-17 18,18 18,-18 17,17 18,-17 35,-18 0,1-35,-36 18,0-1,0 1,-18-18,-17-18,17 0,1-17,17-18</inkml:trace>
  <inkml:trace contextRef="#ctx0" brushRef="#br0" timeOffset="63594.4373">12636 8484,'0'0,"0"0,0 0,0 71,17-1,1 19,0-19,-18 1,17-18,1-18,-18 0,0 0,17-35,1 0,-18-17,18-18,-1-18,1 0,0 0,-1 0,19 35,-19 1,1 34,17 19,-17-1,17 0,-17 0,17 1,-17-1,17-17,-17-18,-1 0,1-18,17-17,-17-18,0 0,-1-18,-17-17,18 18,-18 17,-18 17,18 1,-17 35,17-18,0 18,0-17</inkml:trace>
  <inkml:trace contextRef="#ctx0" brushRef="#br0" timeOffset="63899.0518">13730 7849,'0'0,"0"0,0 0,0 0,0 89,0 16,0 36,0 18,-18-18,18-17,0-36,0 0,0-17,18-18,-18-18,17 0,1-17,0-18,-1 0,-17 17</inkml:trace>
  <inkml:trace contextRef="#ctx0" brushRef="#br0" timeOffset="64161.8579">14100 7867,'0'0,"0"0,0 0,0 0,0 71,-17 34,17 36,-18 1,18-1,0-53,0 0,0-35,18 18,-18-36,17 18,19-36,-1 1,0-18,-17 0</inkml:trace>
  <inkml:trace contextRef="#ctx0" brushRef="#br0" timeOffset="64414.0759">13959 8502,'0'0,"0"0,0 0,0 0,0 0,0 0,53-18,18-17,-1 0,1-1,-1 1,1 0,-53 17,-1 18,-17 0</inkml:trace>
  <inkml:trace contextRef="#ctx0" brushRef="#br0" timeOffset="64677.4672">14842 8008,'0'0,"0"0,0 0,0 0,0 0,17 71,-17 34,18-16,-18-1,17 0,-17-17,0-1,0-35,0 1,0-19,0-17</inkml:trace>
  <inkml:trace contextRef="#ctx0" brushRef="#br0" timeOffset="64922.4287">14542 8484,'0'0,"0"0,0 0,0 0,0 0,70 0,1-35,17 17,0 1,-17-19,-1 19,-17-18,0 17,0-17</inkml:trace>
  <inkml:trace contextRef="#ctx0" brushRef="#br0" timeOffset="65222.8812">15530 7973,'0'0,"0"0,0 0,0 0,35 70,-17 1,-1 35,-17-18,18 0,-18 0,0-17,0-18,0 0,0-36,-18 1,18 0</inkml:trace>
  <inkml:trace contextRef="#ctx0" brushRef="#br0" timeOffset="65552.2566">15283 7779,'0'0,"0"0,0 0,0 0,0 0,0 0,0 0,35 17,18 19,0-1,18 0,-19 1,19-19,-18 1,0-1,0-34,-18-1,0 1,1-36,-1 0,-17 0,-1-18</inkml:trace>
  <inkml:trace contextRef="#ctx0" brushRef="#br0" timeOffset="65940.0494">16077 7391,'0'0,"0"0,0 0,0 0,0 0,70 88,36 35,-17 18,-1 1,-35-1,-18 0,0-18,-52 36,-19-18,1-35,35-88</inkml:trace>
  <inkml:trace contextRef="#ctx0" brushRef="#br0" timeOffset="67040.1132">17436 7673,'0'0,"0"0,0 0,0 0,0 0,0 0,0 0,0 53,17 17,1 19,0 16,-1-16,-17-1,18-18,-18 19,18-37,-18 19,0-36,0 1,0-1</inkml:trace>
  <inkml:trace contextRef="#ctx0" brushRef="#br0" timeOffset="67390.3461">17065 8255,'0'0,"0"0,0 0,0 0,0 0,0 0,53 0,18-18,-1 1,1-1,-18 0,0 1,-18-1,0 18,-17-17,0 17,-1 0,1-18,-18 18,0 0,18 0,-18 0,0 0,0 0,0 0</inkml:trace>
  <inkml:trace contextRef="#ctx0" brushRef="#br0" timeOffset="68325.845">18389 8484,'0'0,"0"0,0 0,0 0,0 0,0 0,0 0,17-53,19-35,-1-35,0-36,1 0,-1 18,0 53,-17 17,-1 18,1 1,17 34,1 36,-1-1,0 54,18 17,0 0,0 18,-18-18,1-17,-1-1,0-17,-17-18,17 18,-35-53</inkml:trace>
  <inkml:trace contextRef="#ctx0" brushRef="#br0" timeOffset="68590.0901">18459 8149,'0'0,"0"0,0 0,0 0,0 0,0 0,53-17,53-1,-18-17,1-1,16 1,-16 0,-19 0,1-1,-18 1,0 0,0-1</inkml:trace>
  <inkml:trace contextRef="#ctx0" brushRef="#br0" timeOffset="69403.7236">19553 7602,'0'0,"0"0,0 0,0 0,-35 71,0-1,17 19,1-1,-1-18,18 1,18-18,-1-18,1 0,35-35,-18-17,18-1,18-52,-18-1,-18 18,18 0,-36 0,1 18,0 17,-18 1,0 34,-18 19,18-1,0 0,0 18,0-18,18 1,-1-1,1 0,17-35,1 0,17-17,-18-19,0-17,0 1,-35-1,18-18,-36 18,1 0,-18 0,-1 36,1-1,0 18,-1 18,1-18,17 17,18-17,0 18,18-36,17 18,1-17,17-1,0 0,-1 1,1 17,0 0,0 17,0 19,0 17,0 17,-35 1,17-1,-17 1,-18-1,0-17,0 0,0-35,-18-18,0 0,1-18,17 18</inkml:trace>
  <inkml:trace contextRef="#ctx0" brushRef="#br0" timeOffset="69894.5122">20612 7549,'0'0,"0"0,0 0,0 0,18 53,-18 18,18-1,-1 1,-17-18,18-18,0 1,-18-19,17 1,1-36,-1 1,19-1,-19-17,1 17,0-17,-1 35,1-18,0 18,-1 18,1 17,17-17,-17-1,0 1,-1 0,1-1,-1-17,19 0,-19 0,1-17,0-1,-1-35,-17 0,18-18,-36 1,18-1,-17 1,17-1,-18 18,0-17,1 17</inkml:trace>
  <inkml:trace contextRef="#ctx0" brushRef="#br0" timeOffset="70183.1541">21283 6914,'0'0,"0"0,0 0,0 0,0 0,35 71,-17 17,-1 18,1 35,0-17,-1-1,19-17,-36-18,35-17,-17-1,-1-17,19 0,-19-35,19-1,-19-17,1-17,-18 34</inkml:trace>
  <inkml:trace contextRef="#ctx0" brushRef="#br0" timeOffset="70435.5614">21301 7585,'0'0,"0"0,0 0,0 0,0 0,52 0,1-36,36 19,-19-18,1 17,-18 0,-18 1,0-1,-17 18,-18 0,0 0</inkml:trace>
  <inkml:trace contextRef="#ctx0" brushRef="#br0" timeOffset="76728.0128">17771 7691,'0'0,"0"0,0 0,0 0,0 0,0 0,0 0,0 52,0 19,0 17,0 36,0 34,0-16,-18-37,18-16,0-19,0-35,0 1,0-1,0-35,0 0,18-18,-18-17,0-18,0-17,0-1,0 0,0-17,0 18,0-1,0 1,18-1,-18 1,17 17,19 0,-19 0,19 17,-1 19,0-1,0 18,1 0,-1 18,0 17,-35 18,18-18,-18 18,0 0,0-18,0-17,0 17,0 1,18-19,-1 19,1-19,0 18,17-17,-17 17,-1 1,1-19,-18 36,-18 0,1 0,-19 18,-17-18,-17-1,-1-16,1-1,17 0,35-35</inkml:trace>
  <inkml:trace contextRef="#ctx0" brushRef="#br0" timeOffset="78608.3488">22465 7197,'0'0,"0"0,0 0,0 0,0 0,0 0,0 0,0 0,0 0,0 0,0 0,0 0,0 0,-70 53,17-18,0 35,17-17,1-17,18 17,17-18,17 0,1-17,17-1,18 1,-18-18,1 18,-1-18,0 35,-17 0,0 0,-18 18,0 0,-18 18,-17-18,17-18,-17 0,-1-17,1 0,17-18</inkml:trace>
  <inkml:trace contextRef="#ctx0" brushRef="#br0" timeOffset="78842.6282">22924 7461,'0'0,"0"0,0 0,18 71,-1-1,1 1,-18 17,18-17,-1-18,-17 0,0-53,0 0,0 17</inkml:trace>
  <inkml:trace contextRef="#ctx0" brushRef="#br0" timeOffset="79126.5262">22818 7497,'0'0,"0"0,0 0,0 0,0 0,0 0,0 0,0 0,18-53,17-18,-17 18,-18 0,0 0,-18 18,-17 0,0 35,35 17,0-17,0 0</inkml:trace>
  <inkml:trace contextRef="#ctx0" brushRef="#br0" timeOffset="79539.9404">22854 7303,'0'0,"0"0,0 0,0 0,0 0,52 70,1 36,18 0,-36 0,-17-36,17 1,-17-18,-18-18,0-17,0-1,0-34,0-19,18-17,-18-35,35-18,0 0,18 18,0 35,-18 18,36 35,-18 18,0 35,-18 17,18 1,-18 17,1 0,-1-35,0 0,0 0,-17-35,17-1,1-17,-19 0,-17 0</inkml:trace>
  <inkml:trace contextRef="#ctx0" brushRef="#br0" timeOffset="80029.0256">24089 7373,'0'0,"0"0,0 0,0 71,-18-1,18 18,-17-17,17-1,0-34,0-1,0 0,0-35,17 0,1-17,-1-19,19-17,-19 18,1 0,17 17,1 36,-19 0,19 17,-19 0,1 0,17 1,-17-19,-1 1,1-18,17-18,1 1,-1-1,-17-35,17 0,0 0,-17-17,-18 17,18 0,-18 18,-18-1,18 19,-18-1,18 0,-17 18</inkml:trace>
  <inkml:trace contextRef="#ctx0" brushRef="#br0" timeOffset="80304.6708">24954 6897,'0'0,"0"0,0 0,0 106,0 17,17 18,-17 18,18-18,0 0,-1-53,1-17,-1 0,1-36,0-18,17-34,0-1,1 1,-36 17</inkml:trace>
  <inkml:trace contextRef="#ctx0" brushRef="#br0" timeOffset="80556.9907">25518 6967,'0'0,"0"0,0 0,-17 89,17-1,-18 18,18-18,0 18,0-18,18 0,-1-17,19-19,-19-16,19-19,-1-17,-18-17,19-1</inkml:trace>
  <inkml:trace contextRef="#ctx0" brushRef="#br0" timeOffset="80775.4075">25254 7549,'0'0,"0"0,0 0,0 0,70-17,-17-18,18 17,-1-17,19 17,-72 0,-17 18,18 0</inkml:trace>
  <inkml:trace contextRef="#ctx0" brushRef="#br0" timeOffset="81023.3738">26383 7003,'0'0,"0"0,0 0,0 70,0 18,0 1,0-1,0 0,0 0,-18-17,18-18,0 0,-17-18</inkml:trace>
  <inkml:trace contextRef="#ctx0" brushRef="#br0" timeOffset="81495.1679">25942 7426,'0'0,"0"0,0 0,0 0,88 0,0 0,1-18,16 1,-16-19,-1 19,0-18,-17-18,-1 0,-17 17,0 1,-18 0,18 0,-17-1,-19 1,19 17,-19 18,1-17,17 17,-17 17,0 1,17 17,-17 18,-1 18,1-1,-1 19,1-19,0 1,-18-1,17-17,-17-18,0-17,0-18,-17 18,17-18</inkml:trace>
  <inkml:trace contextRef="#ctx0" brushRef="#br0" timeOffset="81802.3477">26718 7003,'0'0,"0"0,0 0,0 0,0 0,0 0,0 0,0 0,53-36,0 19,0-19,18 36,-1-17,-17-1,18 1,-18 17,17-18,-34 0,17 1,-36-1,1-17,0-1,-18-16,0-1,0 0</inkml:trace>
  <inkml:trace contextRef="#ctx0" brushRef="#br0" timeOffset="82072.6227">27495 6315,'0'0,"0"0,0 0,70 70,1 1,17 52,0-17,-17 35,-18 0,-18 0,-17 1,-18-19,-18 1,-35-19,-17-16,-1-19,-17-17,17-18,18 1,36-19</inkml:trace>
  <inkml:trace contextRef="#ctx0" brushRef="#br0" timeOffset="82469.8997">29065 6473,'0'0,"0"0,0 0,0 0,0 0,0 0,18 71,0 17,-18 0,17 18,-17-18,0 18,0-35,0-1,-17 1,17-18,0-18,-18 0,18-17</inkml:trace>
  <inkml:trace contextRef="#ctx0" brushRef="#br0" timeOffset="82753.2307">28607 6985,'0'0,"0"0,0 0,0 0,0 0,70-18,1 18,17-17,0-1,0 0,1 1,-1-1,-17 1,-19 17,-16-18,-19 18,-17-18,-17 1</inkml:trace>
  <inkml:trace contextRef="#ctx0" brushRef="#br0" timeOffset="84081.1055">17224 4692,'0'0,"0"0,0 0,88-35,36-1,17-17,0 18,36 18,17-1,0 18,18 0,-1 18,-17-1,-17 18,-18 1,-18-1,-18 0,-17 18,-35-17,-18 16,-18-16,18-1,-18-17,-17-1</inkml:trace>
  <inkml:trace contextRef="#ctx0" brushRef="#br0" timeOffset="85089.1761">10747 10266,'0'0,"0"0,0 0,0 0,0 0,0 70,0 19,18-1,0 18,-1-1,1-16,-18-1,18 0,-1-35,-17 0,0-18,0 0</inkml:trace>
  <inkml:trace contextRef="#ctx0" brushRef="#br0" timeOffset="85334.6257">10589 10813,'0'0,"0"0,0 0,0 0,0 0,70-18,1 0,17-17,0 0,-17 0,-36 17,-17 18,-18 0,17-18</inkml:trace>
  <inkml:trace contextRef="#ctx0" brushRef="#br0" timeOffset="85849.3335">11559 10319,'0'0,"0"0,0 0,0 0,18 70,-1 1,1-1,-18 19,18-19,-18 1,0-36,17 0,-17 1,0-19,0 1,0-1,0-52,0 0,18-18,-18-70,35-1,1 18,-1 0,0 36,0-1,1 36,-1 0,18 35,-18 17,18 19,-17 17,-1-1,-18 1,19 18,-19 0,1-19,0 1,-18-53</inkml:trace>
  <inkml:trace contextRef="#ctx0" brushRef="#br0" timeOffset="86060.7174">11683 10707,'0'0,"0"0,0 0,0 0,53-18,35-17,-71 17,1 1,0 17</inkml:trace>
  <inkml:trace contextRef="#ctx0" brushRef="#br0" timeOffset="86661.1859">12706 10107,'0'0,"0"0,0 0,18 71,-1 17,-17 0,18 53,-18-17,0-36,0-18,0 1,-18-18,18-18,-17-17,-1-1,1-34,-1-36,0-18,18-35,0-35,36 0,-19 18,18-1,-17 54,17 17,-17 18,0 17,17 18,-17 35,-18 0,17 1,-17-1,0 0,18 1,-18-19,18 18,-1-17,1 0,35 17,-18-17,18 17,0 0,-18 18,1-18,-19 36,-17-18,-17 17,-19 1,-17 35,0-53,1 0,-19-36,18 1,18-36,-1 1,19 17,-1 0</inkml:trace>
  <inkml:trace contextRef="#ctx0" brushRef="#br0" timeOffset="87011.2113">13624 10125,'0'0,"0"0,0 0,0 0,0 0,0 53,-18 0,36-1,0-16,17-1,0 0,0-17,18 17,0 1,-17-19,-1 18,0 18,-17 0,-36-17,1 16,-19 1,19-17,-19-1,1-17,0-18</inkml:trace>
  <inkml:trace contextRef="#ctx0" brushRef="#br0" timeOffset="87228.8413">14224 10389,'0'0,"0"0,0 0,18 71,-1-1,1 1,-1 0,1-36,-18-18,0-17,0 18,18-18</inkml:trace>
  <inkml:trace contextRef="#ctx0" brushRef="#br0" timeOffset="87505.2059">14294 10231,'0'0,"0"0,0 0,0 0,0 0,0 0,0 0,0 0,0 0,0 0,0 0,0 0,0 0,0 0,0-71,0 0,0 1,-17-1,-1 18,1 1,-1 34,-17 18,-1 35,36-35,0 0,0 18</inkml:trace>
  <inkml:trace contextRef="#ctx0" brushRef="#br0" timeOffset="87952.9866">14630 10125,'0'0,"0"0,0 0,0 88,17 18,-17-18,0-17,0-1,0-35,0 1,0-19,0 1,0-18,0-35,0-18,18-53,17-18,1 19,-1 34,0 36,1-1,-1 36,0 0,18 36,-18-1,-17 18,17 0,-17 0,17-18,-35-17,18-1,0 1,-18 0,0-18</inkml:trace>
  <inkml:trace contextRef="#ctx0" brushRef="#br0" timeOffset="88458.273">15265 9931,'0'0,"0"0,0 0,0 0,18 88,-1-18,19 19,-19-19,1-17,0-18,-1 1,1-19,-18 1,18-18,-1-35,1-1,0-17,17 1,-18 16,1 19,0-1,-1 18,19 35,-19 1,19-1,-19 0,1 0,17-17,-17 0,0-18,17-18,-18 0,1-17,0-18,-1 0,-17-17,0 17,0 0,0 18,-17-1,17 19,-18-19,0 19</inkml:trace>
  <inkml:trace contextRef="#ctx0" brushRef="#br0" timeOffset="88747.156">16112 9419,'0'0,"0"0,0 0,18 71,-1-1,19 36,-1 18,-17-1,17 18,-17-53,-1-17,19-1,-1 1,-17-36,17 1,0-36,0 0,-17-36,17 1,-17 17,-18 18</inkml:trace>
  <inkml:trace contextRef="#ctx0" brushRef="#br0" timeOffset="88992.2276">16165 9948,'0'0,"0"0,0 0,0 0,0 0,0 0,71-17,17-19,0 1,-17 18,-1-19,1 19,-36-1,1 18,-19-18,1 18,-1 0</inkml:trace>
  <inkml:trace contextRef="#ctx0" brushRef="#br0" timeOffset="89840.3271">17153 9596,'0'0,"0"0,0 0,0 0,-35 70,0 18,-18 53,35-17,1-36,-1 0,36-17,-1-1,1-34,-1-19,19-34,-1-1,18-17,-18-36,18 1,-17 17,-19 0,18 18,-17-1,0 36,-1 18,-17 17,0 0,18 18,-18 18,18-18,-1-18,19 0,-1-17,0 0,1-36,-1-17,0-1,0-16,-17-19,0 0,-18-17,-18 35,0 0,-34 36,16-1,1 18,-18 18,18-1,-1 1,19 0,17-18,17 0,1 0,17-36,1 19,17-18,0-1,-1 19,1 17,0 0,18 35,0 18,-1 17,-17 1,0 35,-35-36,-1 1,-17-18,-17 0,-1-36,0 1,1-36,-1 1,0-1,18 18</inkml:trace>
  <inkml:trace contextRef="#ctx0" brushRef="#br0" timeOffset="90279.1725">18177 9578,'0'0,"0"0,0 0,0 0,18 70,-1 1,1 0,0-1,-1-17,1 0,-18-18,17 1,-17-19,18 1,0-18,-1-18,1-17,0 17,-18-17,17 17,1 1,0 17,-1 35,19 0,-19 1,19-1,-1 0,0-17,0-18,1 0,-1-18,0-35,-17 0,17-35,-17-18,0 0,-18 18,0 18,17 17,-17 35,-17-17,17 17,0 18</inkml:trace>
  <inkml:trace contextRef="#ctx0" brushRef="#br0" timeOffset="90594.685">19253 9208,'0'0,"0"0,0 0,-35 123,0 36,0-1,17 1,0 0,1-18,17-35,17-36,1-17,17-17,18-36,0-18,-18-53,18 19,-17-1,-36 53</inkml:trace>
  <inkml:trace contextRef="#ctx0" brushRef="#br0" timeOffset="90845.6131">19553 8943,'0'0,"0"0,0 0,0 0,0 88,0 53,18 0,-18 0,0-17,0-36,18 0,-18 1,17-19,1-17,17-18,1 1,-1-36,18 0,-18 0,-17-18,-18 18</inkml:trace>
  <inkml:trace contextRef="#ctx0" brushRef="#br0" timeOffset="91099.1791">19500 9666,'0'0,"0"0,0 0,0 0,0 0,0 0,53-18,18-17,0 0,-1 17,1 1,-36-1,18 0,-53 18,18 0,-18 0,0 0</inkml:trace>
  <inkml:trace contextRef="#ctx0" brushRef="#br0" timeOffset="91327.0098">20471 9366,'0'0,"0"0,0 0,18 88,-1 1,-17 16,18-16,-18 17,0-36,18 1,-18-18,-18-36,18 1</inkml:trace>
  <inkml:trace contextRef="#ctx0" brushRef="#br0" timeOffset="91573.1311">20101 9878,'0'0,"0"0,0 0,0 0,0 0,70-18,18 1,-17-19,17 1,0 0,1-18,-19 17,1 1,-1 18,-17-19</inkml:trace>
  <inkml:trace contextRef="#ctx0" brushRef="#br0" timeOffset="91815.3539">21142 9331,'0'0,"0"0,0 0,0 0,0 88,17-17,-17 17,0 18,0-36,18 1,-18-18,0-18,0 0,0-17,18-18,-18 0</inkml:trace>
  <inkml:trace contextRef="#ctx0" brushRef="#br0" timeOffset="92108.0785">20648 9331,'0'0,"0"0,0 0,0 0,0 0,70-35,18 17,-17-17,0 17,-1 18,1-17,-1 17,-17-18,0 18,-17-18,-19 18,1-35,-1 0,-17-18,-17 0,17-18</inkml:trace>
  <inkml:trace contextRef="#ctx0" brushRef="#br0" timeOffset="92350.2599">21371 8661,'0'0,"0"0,0 0,71 123,-1 1,1 17,-18 18,0 17,-18 0,-17-17,-1 0,-17-36,-17-17,17-35,0-18,-18-36,18 1,0-1,0-17</inkml:trace>
  <inkml:trace contextRef="#ctx0" brushRef="#br0" timeOffset="92626.7968">22589 9119,'0'0,"0"0,0 0,0 0,0 0,0 89,0 16,0-16,0-1,17 0,-17-18,0-17,0-17,0-1,-17-17</inkml:trace>
  <inkml:trace contextRef="#ctx0" brushRef="#br0" timeOffset="92880.917">22236 9543,'0'0,"0"0,0 0,0 0,0 0,0 0,70 0,19-36,17 19,-18-1,0 0,-17 1,-18-1,0 1,-36 17,18-18,-17 0</inkml:trace>
  <inkml:trace contextRef="#ctx0" brushRef="#br0" timeOffset="94368.9658">23136 9384,'0'0,"0"0,0 0,35 70,-17 19,17 34,-17-17,-1-18,1-17,0-18,-18 0,0-36,0 1,0-18,0-18,0-17,0-36,17-34,19-19,17-17,0 17,-1 36,-16 18,17 34,-18 19,0 17,-17 17,0 19,-18 17,-18 0,18-18,-18 0,18 0,-17-17,17 0,17-1,1-17,17 18,1 0,-1-1,0 18,0 1,1-1,-19 18,1 0,-36 0,1 0,-19 0,1-18,0 0,-18-17,0-18,18-18,-1 1,36 17</inkml:trace>
  <inkml:trace contextRef="#ctx0" brushRef="#br0" timeOffset="94725.1574">23559 8502,'0'0,"0"0,0 0,0 0,0 0,0 0,0 0,0 0,0 0,53 35,-17 1,-1 16,-17 1,-1 0,1 0,-18-18,18 1,-18-19,17 1,1 0,17-18,18 0,18-18,-54 18,1 0,0 0,-1-18</inkml:trace>
  <inkml:trace contextRef="#ctx0" brushRef="#br0" timeOffset="95126.0253">24512 9137,'0'0,"0"0,0 0,0 0,0 0,-53 18,18 17,-18-17,36-1,-19 18,19-17,17 17,17-17,1 17,17 1,18-1,-18 0,18 18,-17 18,-1-1,0 1,-17-18,-18 0,0-1,-18-16,1-19,-1-17,0-17</inkml:trace>
  <inkml:trace contextRef="#ctx0" brushRef="#br0" timeOffset="95360.39">24989 9225,'0'0,"0"0,0 0,0 0,18 71,-1 17,1 0,-1 0,1 0,-18-17,0-18,18-18,-18-17,0-18,0-18,0 1</inkml:trace>
  <inkml:trace contextRef="#ctx0" brushRef="#br0" timeOffset="95636.0895">24954 9137,'0'0,"0"0,0 0,0 0,0 0,0 0,0 0,0 0,0 0,0 0,0 0,0 0,0 0,35-71,-35 18,0 1,-18 16,1 1,-1 35,-17 0,35 18,0-18,-18 0</inkml:trace>
  <inkml:trace contextRef="#ctx0" brushRef="#br0" timeOffset="96066.9076">25271 8996,'0'0,"0"0,0 0,0 0,18 88,0 0,-1 0,1 1,-1-19,-17-17,0 0,18-18,-18-17,0 0,0-1,0-17,18-35,-18 0,17-36,19 1,-1-1,0 0,1 19,-1 16,0 19,0 17,1 17,17 19,-18-1,-17 18,17 0,-17 0,-1-1,1 1,0 0,-18-53</inkml:trace>
  <inkml:trace contextRef="#ctx0" brushRef="#br0" timeOffset="96557.1024">25942 8996,'0'0,"0"0,0 0,17 53,-17 17,0 1,18-1,-18-17,0-17,18-1,-18-17,17-1,-17 1,18-18,0-18,17 1,-17-1,17-17,-17 35,-1-18,1 18,0 18,17 17,-18 0,19 0,-1-17,0 0,-17-1,17 1,1-36,-1 1,0-1,-17-35,-1 0,-17 0,0-17,0-1,-17 1,-1 17,1 0,-1 0,18 18</inkml:trace>
  <inkml:trace contextRef="#ctx0" brushRef="#br0" timeOffset="96832.4382">26807 8414,'0'0,"0"0,0 0,17 88,1 0,-1 18,1 17,17 19,1-19,-1-17,-17-18,17-17,18-18,-18-36,18 1,-18-18,1 0,-1 0,-35 17</inkml:trace>
  <inkml:trace contextRef="#ctx0" brushRef="#br0" timeOffset="97076.0567">26859 9066,'0'0,"0"0,0 0,0 0,0 0,0 0,53-35,18 0,0 0,-1-1,1-17,-36 36,0-19,1 19,-36 17,17 0,-17-18</inkml:trace>
  <inkml:trace contextRef="#ctx0" brushRef="#br0" timeOffset="97505.1287">27760 8431,'0'0,"0"0,0 0,0 0,-71 71,18 0,0-1,0 1,35-18,1-1,17-16,17-1,19-17,-1 17,18-17,18-1,-18 1,-1 17,-16 18,-1 0,0 0,-35 17,18-17,-18 0,-18-17,1-1,-19-18,1-17,-18-17,18-18,0 17,35 18</inkml:trace>
  <inkml:trace contextRef="#ctx0" brushRef="#br0" timeOffset="97708.4588">28201 8625,'0'0,"0"0,0 0,17 71,19 17,-19 0,19 1,-19-19,1 1,0-1,-18-34,0-19,17 1,-17-18</inkml:trace>
  <inkml:trace contextRef="#ctx0" brushRef="#br0" timeOffset="98003.0568">28007 8749,'0'0,"0"0,0 0,0 0,0 0,0 0,0 0,0 0,0 0,35-53,0 0,-35 0,18 18,-18-18,0 35,-35 1,17 17,18 0,-18 0,18 0,0 0</inkml:trace>
  <inkml:trace contextRef="#ctx0" brushRef="#br0" timeOffset="98453.8191">28430 8502,'0'0,"0"0,0 0,0 0,18 71,-18 17,17-18,1 18,-18-17,18-18,-18 0,17-18,-17-17,0 17,0-35,18 0,-18-35,0-1,18-52,17-18,18 1,0 34,17 1,1 52,-18 36,0 17,-18 18,0 17,-17 1,0-18,-1 17,-17-17,18 0,-18-18,18 1,-1-19,1 1,-18-18</inkml:trace>
  <inkml:trace contextRef="#ctx0" brushRef="#br0" timeOffset="98951.5458">29101 8237,'0'0,"0"0,0 0,0 0,17 71,-17-1,18 19,0-1,-18-18,17-17,1 0,-18-35,18 17,-1-17,1-18,0-18,-1 1,1-1,17-17,-17 17,-1 0,1 18,17 18,1 0,-19-1,19 1,-19 17,1-35,0 18,-1-36,19 1,-19-19,1 1,17-18,-35 0,18 0,-18-17,17 34,-17 1,-17 0,17 17,0 1,0-1,0 0,0 1</inkml:trace>
  <inkml:trace contextRef="#ctx0" brushRef="#br0" timeOffset="99214.2718">30001 7867,'0'0,"0"0,0 0,0 0,0 0,0 0,0 88,17 18,-17 53,0-1,0 1,0-18,18-52,-18-19,18-17,-1-18,19-35,-19 0,1-17,0-1,-18 36</inkml:trace>
  <inkml:trace contextRef="#ctx0" brushRef="#br0" timeOffset="99464.1297">30460 7920,'0'0,"0"0,0 0,-18 70,18 1,0 17,0 0,0 1,0-19,0 18,18-17,17-1,-17-17,17-17,0-19,0 1,-17-18,17-18</inkml:trace>
  <inkml:trace contextRef="#ctx0" brushRef="#br0" timeOffset="99697.9588">30283 8414,'0'0,"0"0,0 0,0 0,0 0,0 0,0 0,53-18,0 0,18 1,-18-1,-1 1,1-1,-35 0,-18 18,18 0</inkml:trace>
  <inkml:trace contextRef="#ctx0" brushRef="#br0" timeOffset="99952.2968">31271 7885,'0'0,"0"0,0 0,0 0,0 88,0-18,0 19,0-1,18 0,-18 0,0-17,0-18,0-18,0 0,0-17,-18-1,1 1</inkml:trace>
  <inkml:trace contextRef="#ctx0" brushRef="#br0" timeOffset="100175.9382">30724 8414,'0'0,"0"0,0 0,0 0,0 0,0 0,0 0,0 0,36-18,34 0,1 1,17-18,-17-1,-1 1,-17 0,0-1,0-16</inkml:trace>
  <inkml:trace contextRef="#ctx0" brushRef="#br0" timeOffset="100439.2583">31836 7920,'0'0,"0"0,0 0,0 0,18 88,-18-17,17 17,-17 0,0-17,0-19,18 1,-18-17,0-1,0-17,0-18,0 0,-18 0</inkml:trace>
  <inkml:trace contextRef="#ctx0" brushRef="#br0" timeOffset="100729.4821">31360 8008,'0'0,"0"0,0 0,0 0,0 0,0 0,0 0,0 0,17-35,19 0,-1-1,0 1,18 17,0 18,0-17,0 17,0 0,17-18,-17 0,18 1,-18-1,0 0,0-17,-18-18,-17 18,-1-18</inkml:trace>
  <inkml:trace contextRef="#ctx0" brushRef="#br0" timeOffset="100970.1253">32260 7320,'0'0,"0"0,0 0,0 0,35 88,18 36,0 35,-18 17,0-17,-17-1,-18-16,0-19,0-35,-18-35,18 0,-17-18,17 1,0-19</inkml:trace>
  <inkml:trace contextRef="#ctx0" brushRef="#br0" timeOffset="101480.5242">32313 7355,'0'0,"0"0,0 0,0 0,0 0,0 0,53-35,-1-18,1 18,0 0,-17 17,-1 0,18 18,-18 36,18-1,-18 53,1 18,-1 17,0 1,-17 17,0 0,-1-17,1 17,0-18,-1 1,-17 17,0-18,0 1,-17 17,-19-35,-34 17,-36-35,-35 1,-124-1,35-35,54-18,141-35</inkml:trace>
  <inkml:trace contextRef="#ctx0" brushRef="#br0" timeOffset="102497.4446">2471 12594,'0'0,"0"0,0 0,0 0,0 0,0 0,0 0,0 0,0 0,0 0,53 0,0 0,17-17,-17-1,18 0,-36 18,-17-17,-1 17</inkml:trace>
  <inkml:trace contextRef="#ctx0" brushRef="#br0" timeOffset="102751.4293">2577 13070,'0'0,"0"0,0 0,0 0,0 0,0 0,0 0,35 0,18-17,17-1,1 1,0-1,-54 18,1 0</inkml:trace>
  <inkml:trace contextRef="#ctx0" brushRef="#br0" timeOffset="112773.7465">4059 12700,'0'0,"0"0,0 0,-18 71,1 17,-1 0,0 35,1-17,-1-18,0 1,1-1,-19-35,36 0,-17-18,17-17,-18-1,18 1,0-18,0 0,18-18,-1 18,1-17,17 17,1 0,17 0,-18 0,36 0,-19 0,1 0,0-18,0 18,-17-18,-1 18,0-17,-35 17</inkml:trace>
  <inkml:trace contextRef="#ctx0" brushRef="#br0" timeOffset="113020.0021">4165 13141,'0'0,"0"0,0 0,0 0,0 0,0 0,0 0,35 0,18 0,0-18,0 18,-18-17,-17 17,-18 0,18 0</inkml:trace>
  <inkml:trace contextRef="#ctx0" brushRef="#br0" timeOffset="113298.3199">4041 12718,'0'0,"0"0,0 0,0 0,0 0,0 0,0 0,0 0,36-36,17 19,-1-19,19 19,-53-1,-1 18,1 0,-18 0</inkml:trace>
  <inkml:trace contextRef="#ctx0" brushRef="#br0" timeOffset="113752.7216">4941 12330,'0'0,"0"0,0 0,0 0,0 0,0 0,-53 17,18 19,0-19,-1 36,19 18,-1-1,1 18,17 18,0 18,17 17,18 0,-17 0,17 0,-17-17,0-19,-1-34,-17 0,18-19,-18-16,18-19,-18 1,0 0,17-1,1-34,0-1,-1 0,-17 36</inkml:trace>
  <inkml:trace contextRef="#ctx0" brushRef="#br0" timeOffset="124442.7185">24971 917,'0'0,"0"0,0 0,0 0,0 0,0 0,0 0,0 53,0 35,0 18,0 53,18-18,-18-17,18 34,-1 1,18 0,-17 0,17 17,1-17,-19-1,19-16,-19-1,1-18,0 1,17-19,-17 19,-18-18,17-18,1 18,-1-36,-17-17,18 0,-18 0,0-18,18-17,-18 0,0-1,17-17,-17 0</inkml:trace>
  <inkml:trace contextRef="#ctx0" brushRef="#br0" timeOffset="125191.7224">25342 3704,'0'0,"0"0,0 0,0 0,0 0,0 0,0 0,0 0,53-17,17 17,19-18,34 0,1-17,34 17,1 1,18-19,-1 19,18-18,18-1,71-17,17 18,-36-18,1 0,0 0,-18 18,0-18,17 18,-16-18,16 18,1-1,17-17,-17 1,0-1,-1 0,-34 17,-36-17,-18 1,-52 16,-18 1,-35 17,-54 1</inkml:trace>
  <inkml:trace contextRef="#ctx0" brushRef="#br0" timeOffset="126058.5409">25554 1217,'0'0,"0"0,0 0,0 0,0 0,0 0,0 0,0 0,0 53,0 35,0 0,0-17,0 17,0-17,-18-18,18 0,0-18,0-18,0 19,0-19,0 1,0-18,18 0,-1 0,1-18,0 18,17 0,-18-17,19 17,-1 0,18 17,-18-17,1 0,-1 0,0 0,-17 0,17-17,-17-1,-1 0,1 1</inkml:trace>
  <inkml:trace contextRef="#ctx0" brushRef="#br0" timeOffset="126374.4928">25571 1535,'0'0,"0"0,0 0,0 0,0 0,71 0,-1-18,1 18,0 0,-18-18,17 1,-35-1,1 18,-36 0,0-18,0 18</inkml:trace>
  <inkml:trace contextRef="#ctx0" brushRef="#br0" timeOffset="126660.142">25501 1199,'0'0,"0"0,0 0,0 0,0 0,0 0,0 0,53-17,17-1,1 1,-1-1,1 18,-18-18,-18 1,-17 17,-18 0,0 0</inkml:trace>
  <inkml:trace contextRef="#ctx0" brushRef="#br0" timeOffset="127691.4829">26454 1111,'0'0,"0"0,0 0,0 0,0 0,0 0,0 0,0 0,-36 18,1 0,-18 17,18 18,17 0,0 17,18 1,0-1,0 1,18-1,0 1,-1-18,-17 0,18-18,0 0,-18 1,17-19,-17 19,0-19,18-17,-18 18,0-18,18-18,-1 18,1-17,0-1,-1 0,19-17,-1 0,18-18,-18 18,0-1,18 19,-17-1,-19-17,19 17,-1 0,-18 1,1-18,17 17,-17 0,-18-17,18 0,-18 17,0 0,-18-17,18 17,-18 18,1-17,-19 17,1 17,0 1,17 17,-17-17,35 17,-18-17,18 0,18 17,0-17,17-1,0 1,0-18,1-18,-19 18,19-17,-19-1,19 0,-19-17,1 17,-18 1,18-1,-18 0,17 18,-17 0,18 18,-18 17,18 18,-1-17,1-1,0 18,-1-36,1 19,17-19,0-17,1 0,-1 0</inkml:trace>
  <inkml:trace contextRef="#ctx0" brushRef="#br0" timeOffset="128032.7067">27707 1147,'0'0,"0"0,0 0,0 0,0 0,0 0,0 0,-18 52,0 1,-17 18,17-1,1 1,-1-18,0 18,1-36,-1 0,18-35,-18 35,18-35,0 18,0-18</inkml:trace>
  <inkml:trace contextRef="#ctx0" brushRef="#br0" timeOffset="128366.0387">27407 1164,'0'0,"0"0,0 0,0 0,0 0,35 71,0-1,0 1,1-1,-1 1,18 0,-18-19,1 1,-1-17,0-1,-17-17,17-1,-17 1,17-18</inkml:trace>
  <inkml:trace contextRef="#ctx0" brushRef="#br0" timeOffset="128985.7995">27812 864,'0'0,"0"0,0 0,0 0,0 0,36 0,17 18,-18-18,18 0,-18 0,1 0,-1 0,-18 0,1 18,0-1,17 36,-17 0,-18 18,17-1,1 18,0 1,-1-1,1-18,0 1,-1-1,-17-17,18 0,-18-17,18-1,-36 0,0 18,1-18,-19 1,1-1,0 0,-18-17,17-1,-16 1,16-18,19 18,-19-36,19 18,-1-18,18 18</inkml:trace>
  <inkml:trace contextRef="#ctx0" brushRef="#br0" timeOffset="129363.6371">28536 1235,'0'0,"0"0,0 0,0 0,0 0,0 0,0 0,0 0,0 0,53-18,-18 18,18-18,-18 1,1 17,-1-18,0 1,-35 17,0 0,18 0</inkml:trace>
  <inkml:trace contextRef="#ctx0" brushRef="#br0" timeOffset="129708.0181">28660 1499,'0'0,"0"0,0 0,0 0,0 0,0 0,0 0,52-17,1-1,18 0,-18-17,0 17,-18 1,0 17,-17 0,-18 0,0 0</inkml:trace>
  <inkml:trace contextRef="#ctx0" brushRef="#br0" timeOffset="163438.1491">29418 1147,'0'0,"0"0,0 0,0 0,0 0,0 0,0 0,0 0,18-53,-18 17,0 1,-18 17,18-17,-17 18,-1 17,0 17,1 18,-19 18,19 0,17 18,-18-1,18-17,18 18,-18-18,35-18,-17 18,17-35,0-1,-17-17,17-17,1-19,-19-17,1 0,0-17,-1-1,-17 1,0-1,-17 36,17 0,0-1,0 19,0 17,0 0,0 35,0 18,35 18,-17-19,17 19,0 0,18-19,0 1,-18 0,18-35,18 0,-1-18,-17-18,0 18,-53 0</inkml:trace>
  <inkml:trace contextRef="#ctx0" brushRef="#br0" timeOffset="163848.1452">30301 847,'0'0,"0"0,0 0,0 0,0 0,0 0,0 0,0 53,0 17,0 18,0 18,0-18,0-17,17-1,1 1,0-18,17-18,0 1,1-19,-1-17,18 0,0-17,0-19,-18 19,18-1</inkml:trace>
  <inkml:trace contextRef="#ctx0" brushRef="#br0" timeOffset="164144.4347">30424 1270,'0'0,"0"0,0 0,0 0,0 0,0 0,0 0,0 0,53-18,0-17,18 17,-1 1,-17-1,-17 1,-19-1,-17 18,0 0</inkml:trace>
  <inkml:trace contextRef="#ctx0" brushRef="#br0" timeOffset="164420.1906">30336 653,'0'0,"0"0,0 0,0 0,0 0,0 0,0 0,71-53,-18 17,17 19,-17-18,-35 35,-18 0,17 0</inkml:trace>
  <inkml:trace contextRef="#ctx0" brushRef="#br0" timeOffset="164814.6663">31271 459,'0'0,"0"0,0 0,0 0,0 0,0 0,0 0,-53 176,0-17,18 0,18-18,-1-36,18 1,18-18,-1-17,18 0,18-36,0 0,-17-35,17 18,0-18,-18 0,-35 0</inkml:trace>
  <inkml:trace contextRef="#ctx0" brushRef="#br0" timeOffset="165113.6685">31995 829,'0'0,"0"0,0 0,0 0,-18 53,-17 35,0-17,-1 17,1-18,0 1,0 0,17-19,-17 1,17-17,0-19,1 1,-1 0,0-18</inkml:trace>
  <inkml:trace contextRef="#ctx0" brushRef="#br0" timeOffset="165434.1971">31483 864,'0'0,"0"0,0 0,0 0,0 0,0 0,53 71,18-1,-1 1,1 17,-1-17,-17-1,18 1,-18-1,-18-17,1-17,-1-19,-18 1,1 0,0-18,-1 0</inkml:trace>
  <inkml:trace contextRef="#ctx0" brushRef="#br0" timeOffset="165777.3971">32295 282,'0'0,"0"0,0 0,0 0,0 0,0 0,0 0,0 0,106 212,-18 0,-17-36,-18-17,-36-18,-17-18,-35-17,-18 0,0-18,18-17,35-54</inkml:trace>
  <inkml:trace contextRef="#ctx0" brushRef="#br0" timeOffset="167221.9472">26471 2434,'0'0,"0"0,0 0,0 0,0 0,0 0,0 0,0 0,36 0,16 0,-16-17,17-1,0 0,0-17,0 0,-1-1,1 1,0 18,-17-19,17 1,-36 0,19 17,-1-17,-17-1,-1 19,1-18,-1-1,1 1,-18 0,18-18,-18 0,0 0,0 0,0 0,0 0,-18 0,0 18,1-18,-1 18,1 0,-1-1,-17 1,17 0,-17-1,-1 19,1-18,-18 17,0 18,18 0,-18 0,18 18,-1 17,1 18,17 17,-17 1,17-1,18 19,-17-1,17-18,0 19,0-1,0-18,0 18,35-17,0 0,18-18,0-1,0-16,-53-19</inkml:trace>
  <inkml:trace contextRef="#ctx0" brushRef="#br0" timeOffset="178187.9772">25765 2752,'0'0,"0"0,0 0,0 0,0 0,0 0,0 0,0-36,18 19,-18-19,18 19,-18-1,0 1,17 34,-17 18,0 1,18 34,-18 19,0-1,18 0,-18-18,0 1,17-18,-17-18,0-17,18 17,-18-35,18 18,17-18,0 0,0-18,18 0,0 1,0-1,0 1,0-1,-18-17,1 17</inkml:trace>
  <inkml:trace contextRef="#ctx0" brushRef="#br0" timeOffset="178463.8446">25959 2910,'0'0,"0"0,0 0,0 0,0 0,0 0,36-17,17 17,0 0,-18-18,0 1,-35 17,0 0,0 0,18 0</inkml:trace>
  <inkml:trace contextRef="#ctx0" brushRef="#br0" timeOffset="178691.0858">25783 2522,'0'0,"0"0,0 0,0 0,0 0,0 0,53 0,0-17,17 17,-17-18,18 0,-53 1,-18 17</inkml:trace>
  <inkml:trace contextRef="#ctx0" brushRef="#br0" timeOffset="179092.6581">26948 2346,'0'0,"0"0,0 0,-71 35,18 1,18 16,-18 1,18 36,17-19,0 36,1 17,17-34,17-19,1 1,17-1,18 1,-17-18,16-18,1 0,0 1,-17-36,17 0,0 0,0-18,-53 18</inkml:trace>
  <inkml:trace contextRef="#ctx0" brushRef="#br0" timeOffset="179647.9281">27795 2452,'0'0,"0"0,0 0,0 0,0 0,0 0,-53-18,-18 18,1 18,-1 17,1 0,17 18,0 18,17-18,19 0,17 0,0 0,35-18,0-18,1 1,-1 0,18-36,-18 0,0 1,1-36,-1 18,-17-18,-1 0,1 0,0 18,-18 17,0 0,17 1,-17-1,0 18,18 0,-18 18,18-1,-1 19,18-1,1 0,-1 0,0 1,1-19,-36-17</inkml:trace>
  <inkml:trace contextRef="#ctx0" brushRef="#br0" timeOffset="179979.9042">28218 1958,'0'0,"0"0,0 0,0 0,0 0,18 70,0 1,-1 35,19-18,-1 36,0-19,0-16,-17-1,-18 0,-18-17,-17 34,-18 1,0-18,0-17,36-71</inkml:trace>
  <inkml:trace contextRef="#ctx0" brushRef="#br0" timeOffset="180699.4673">27618 3493,'0'0,"0"0,0 0,0 0,0 0,0 0,0 0,0 0,18-71,-18-17,18 17,-1 1,-17 17,0 0,0 18,0-1,18 19,-18-19,-18 36,18-17,-17 17,-1 17,0 19,-17-1,17 0,1 0,17-17,-18 0,18-1,0-34,18-1,-1 0,1-17,17 0,-17 17,35 1,0 17,17 53,1 17,17 1,1 17</inkml:trace>
  <inkml:trace contextRef="#ctx0" brushRef="#br0" timeOffset="181311.1089">28907 2540,'0'0,"0"0,0 0,0 0,0 0,0 0,0 0,0 0,0 0,0 0,0 0,53 0,-1-18,-16 1,17-1,-18 0,-17 18,-18 0,0 0</inkml:trace>
  <inkml:trace contextRef="#ctx0" brushRef="#br0" timeOffset="181611.1368">29189 2858,'0'0,"0"0,0 0,0 0,0 0,0 0,0 0,35-18,18-17,18 17,-36-17,18 17,-18 18,1-18,-1 1,-35 17,18 0</inkml:trace>
  <inkml:trace contextRef="#ctx0" brushRef="#br0" timeOffset="182200.5651">30565 2381,'0'0,"0"0,0 0,0 0,0 0,0 0,-35-35,-18 0,0-1,-17 1,17 18,-18 17,18 17,0 1,0 35,18-18,17 36,1-19,17 19,17-18,1 0,17-18,1-17,17-1,0-17,-18-17,18-1,0-17,-18-18,0 0,1 18,-19-18,1 18,0 17,-18 0,17 1,-17 17,18 0,-18 0,35 35,0 0,1 0,34 1,1-19,-1 1,-70-18</inkml:trace>
  <inkml:trace contextRef="#ctx0" brushRef="#br0" timeOffset="241313.3997">5277 13423,'0'0,"0"0,0 0,0 0,0 0,0 0,0 0,0 0,0 0,0 0,0 0,0 0,0 0,35-70,0-54,18 1,-18-18,1-1,17 19,0 17,-18 36,0 17,0 17,1 19,17 34,0 19,0 34,-18 18,18 1,-18 16,0-52,1 18,-1 0,-17-36,-1 18,1-36,0 1,-18 0,17-18</inkml:trace>
  <inkml:trace contextRef="#ctx0" brushRef="#br0" timeOffset="241637.9221">5400 13018,'0'0,"0"0,0 0,0 0,0 0,0 0,53-18,18 0,17-17,0-18,-17 18,-1-1,1 1,-18 0,-18 17,-17 1,17-1,-17 0,-18 18</inkml:trace>
  <inkml:trace contextRef="#ctx0" brushRef="#br0" timeOffset="242108.8566">5930 12047,'0'0,"0"0,0 0,0 0,0 0,0 0,0 0,35-35,0-18,36 18,-18-18,17 0,-17 35,0 1,0 34,-18 19,-17 34,0-17,-18 18,0-1,0-17,0 0,17 0,-17-18,36-17,-1-18,0 0,18-18,0-35,0 18,-18 0,-35 35</inkml:trace>
  <inkml:trace contextRef="#ctx0" brushRef="#br0" timeOffset="242539.665">6741 11536,'0'0,"0"0,0 0,0 0,0 0,0 0,0 0,0 0,71 35,-18 18,17 18,36 17,-35 18,0 17,-1-17,-35 0,18 17,-35 18,0-17,-18-1,0 1,-18-1,-35-17,18 0,-36-18,1-17,-19-1,1-35,35 1,-17-19,-1-17,18 0,0 0,53 0</inkml:trace>
  <inkml:trace contextRef="#ctx0" brushRef="#br0" timeOffset="243470.8616">7888 12294,'0'0,"0"0,0 0,0 0,0 0,0 0,-35 71,-18 35,-17 35,17 0,17 0,1-17,35-19,0-16,18-19,17-17,18-18,0-17,17-36,1-17,-18-18,0 0,0-35,0 0,-18 0,-17 17,-1 18,1 0,-18 36,18-1,-36 36,18-1,-18 36,18 0,0 18,-17-1,17-17,17 18,1-18,0-18,17-18,0 1,1-36,17 1,-18-36,0-35,0 0,-17-18,-18 0,0 35,-18 1,1 34,-18 19,-1 17,1 35,17-17,-17 17,17 0,18 1,18-19,0 1,-1-18,36-18,-17-17,16 0,1-18,0 17,0 19,0-1,0 36,0-1,-18 36,1 0,-1 0,-17 18,-18-1,0 1,-18-18,-17 0,17 0,0-18,1-17,-1-1,18-17</inkml:trace>
  <inkml:trace contextRef="#ctx0" brushRef="#br0" timeOffset="243959.8951">9194 12312,'0'0,"0"0,0 0,0 0,0 0,0 88,0 18,18 0,-18 0,0-18,0 0,18-17,-18-36,0 0,0-17,17-18,-17-18,18 1,-18-36,18 17,-1 1,-17 0,18 35,0 0,-1 35,1 0,17 18,-17-17,-1-1,1 0,17-17,-17-18,17 0,-17-18,0-35,-1 0,1-17,-18-1,0 1,0 17,0 0,-18 17,18 1,0 35</inkml:trace>
  <inkml:trace contextRef="#ctx0" brushRef="#br0" timeOffset="244279.1201">9830 12100,'0'0,"0"0,0 0,0 0,0 0,0 0,17 71,-17 35,18 52,0 1,-18-18,17-17,1-36,0-17,17-1,-18-35,36-17,-17 0,-1-36,0 0,1 1,-36 34</inkml:trace>
  <inkml:trace contextRef="#ctx0" brushRef="#br0" timeOffset="244525.0186">9741 12718,'0'0,"0"0,0 0,0 0,0 0,0 0,0 0,53-18,18-17,17-18,0 0,1 18,-19-1,-17 1,-18 17,1 1</inkml:trace>
  <inkml:trace contextRef="#ctx0" brushRef="#br0" timeOffset="245380.5746">10818 12136,'0'0,"0"0,0 0,0 0,0 0,0 0,-18 70,18 36,-17 0,34 0,-17-1,18-16,17-19,-17-35,35 1,-18-36,36-36,-18-16,17-37,-17 1,0 0,-18 35,-17 0,0 0,-1 36,-17 17,0 0,-17 35,17 18,0 0,0 0,17 17,-17-17,18 0,17-18,-17-17,17-18,-17-18,17-17,-17-18,17-17,-35-36,0 18,0-1,-18 36,-17 0,0 18,0 35,-18 0,17 18,1 17,17-17,18 17,0-35,36 18,-1-18,0-18,18 0,18 1,-18-19,0 19,17 17,-17 0,0 35,18 36,-18 35,-18-1,0 19,-17-1,0-17,-18-35,0-18,0 0,-18-1,18-52</inkml:trace>
  <inkml:trace contextRef="#ctx0" brushRef="#br0" timeOffset="245854.4486">12300 12224,'0'0,"0"0,0 0,36 70,-19 19,19-1,-1 0,-18-18,19-17,-19-17,1-1,0-35,-1-18,1-17,-18-18,18 0,-1 0,-17 18,18 17,-18 18,18 18,-1 17,-17 18,18-18,17 1,-17-1,-1-17,19-1,-19-17,19-35,-19 0,1-18,0-18,-1 1,1-1,-18 18,0 0,0 18,0 0,0 35</inkml:trace>
  <inkml:trace contextRef="#ctx0" brushRef="#br0" timeOffset="246137.5207">13359 11730,'0'0,"0"0,0 0,0 0,-17 70,17 36,-18 53,0 17,18-17,0 0,0-36,18-34,0-37,34 1,1-17,0-36,0 0,-53 0</inkml:trace>
  <inkml:trace contextRef="#ctx0" brushRef="#br0" timeOffset="246422.6903">13889 11659,'0'0,"0"0,0 0,0 0,0 71,-18 17,18 53,-18-17,18-1,0 18,0-17,0-36,18-18,-18 1,18-18,17 0,0-36,18-17,-18 0,18-17,-17-36,-1 0,-17 18,-18 35</inkml:trace>
  <inkml:trace contextRef="#ctx0" brushRef="#br0" timeOffset="246627.0658">13730 12471,'0'0,"0"0,0 0,0 0,0 0,0 0,70-18,19-17,-1 0,0-1,-17 1,-54 35,1 0,-18 0</inkml:trace>
  <inkml:trace contextRef="#ctx0" brushRef="#br0" timeOffset="246862.6686">14718 11942,'0'0,"0"0,0 0,18 70,-1 1,19 34,-19-16,1-1,0-18,-18 19,17-19,-17-35,0 1,0-1</inkml:trace>
  <inkml:trace contextRef="#ctx0" brushRef="#br0" timeOffset="247126.2667">14436 12471,'0'0,"0"0,0 0,0 0,70 0,18-18,-17-17,0 17,17-17,-18 0,-17-1,0 1,-17 17,-1 1,-17-19,17 19</inkml:trace>
  <inkml:trace contextRef="#ctx0" brushRef="#br0" timeOffset="247349.9642">15265 11871,'0'0,"0"0,0 0,0 0,0 0,0 0,35 71,-17-1,0 18,17 0,-17-17,-1 17,1-35,-18 0,18-35,-18 17,0-35,-18-18</inkml:trace>
  <inkml:trace contextRef="#ctx0" brushRef="#br0" timeOffset="247642.1514">14912 11889,'0'0,"0"0,0 0,0 0,0 0,0 0,0 0,53 0,0-18,35 0,-17 18,-1-17,-17 17,18-18,-36 18,1-18,-1 1,0 17,-17-35,-18 17,0 0,0 1</inkml:trace>
  <inkml:trace contextRef="#ctx0" brushRef="#br0" timeOffset="247886.6298">16006 11271,'0'0,"0"0,0 0,71 141,-1 53,19 0,-19 36,-17-19,-17 1,-19-18,-52-18,-36-17,-17 0,35-36,35-105</inkml:trace>
  <inkml:trace contextRef="#ctx0" brushRef="#br0" timeOffset="249947.9605">16889 12312,'0'0,"0"0,0 0,0 0,0 0,0 0,70-18,36-35,-18 0,1 1,-1-1,-18 17,1 1,-36 17,-17 1,17-1,-17 18,0-17,-1 17</inkml:trace>
  <inkml:trace contextRef="#ctx0" brushRef="#br0" timeOffset="251129.081">17171 11377,'0'0,"0"0,0 0,0 0,0 0,0 0,18 53,-1 53,19 35,-1 18,0-1,-17 1,-1-35,1-1,-18 1,0-54,0 1,0-1,0 1,0-18,0 0,18-18,-18-17</inkml:trace>
  <inkml:trace contextRef="#ctx0" brushRef="#br0" timeOffset="261769.0387">18300 12188,'0'0,"0"0,0 0,0 0,0 0,0 0,0 0,0-52,0 16,0-17,0 18,0 17,0-17,0 18,0 17,18 0,-18 17,18 18,-18 18,17 18,1 17,-18 0,18 1,-18-1,0 0,0-35,17 0,-17-18,0 0,0-17,0 0,18-18,0 0,17-18,0 0,18 1,0 17,-18-18,18 18,0 0,0 0,0 0,-53 0</inkml:trace>
  <inkml:trace contextRef="#ctx0" brushRef="#br0" timeOffset="262062.5439">18442 12294,'0'0,"0"0,0 0,0 0,0 0,0 0,0 0,35-17,18-1,0-17,0 17,-18 0,0 1,-35-1,18 18,-18 0</inkml:trace>
  <inkml:trace contextRef="#ctx0" brushRef="#br0" timeOffset="262303.2091">18248 11853,'0'0,"0"0,0 0,0 0,0 0,0 0,0 0,0 0,52-17,19-19,-18 19,-35-1,-1 18,-17 0</inkml:trace>
  <inkml:trace contextRef="#ctx0" brushRef="#br0" timeOffset="262727.8066">19553 11412,'0'0,"0"0,0 0,0 0,-53 18,1 0,-1 17,0 53,0 36,17-1,19 36,17-18,0 18,17-1,1-16,0-19,17-17,-17-36,-1-17,1 0,-18-35,18 0,-18-1,17-17,-17-35,18 0,-18-18,0 0,0 70</inkml:trace>
  <inkml:trace contextRef="#ctx0" brushRef="#br0" timeOffset="263205.9575">19977 12383,'0'0,"0"0,0 0,0 0,0 0,0 0,0-36,18-34,-1-19,1 1,0 0,-1 0,1 17,0 1,-1 35,1-1,-1 19,1-1,17 36,1 17,-1 18,18 0,-18 0,18 17,-18-17,1 0,-1-18,0 1,-17-1,0-18,-1 1,-17-18</inkml:trace>
  <inkml:trace contextRef="#ctx0" brushRef="#br0" timeOffset="263469.8553">19959 12188,'0'0,"0"0,0 0,0 0,0 0,0 0,0 0,36-17,34 17,1-35,-1 17,1 0,-18-17,-35 35,-1-18,-17 18,18 0</inkml:trace>
  <inkml:trace contextRef="#ctx0" brushRef="#br0" timeOffset="264150.8762">20824 11748,'0'0,"0"0,0 0,0 70,0 18,0-17,18-1,-18 1,0-18,0-18,0 0,0 1,0-19,0 1,0-18,-18-18,18-17,0-18,0-35,0-18,18 0,-1 18,1 18,0-1,-1 18,19 18,-19-1,1 19,0 17,-1 17,1 19,-18 17,0 0,0 0,0-18,0 18,0-36,0 19,17-19,1 1,17-18,18 18,-17-18,17 17,0 1,-18 17,0 0,-17 1,-1-1,-34 18,-1-18,0 18,-17-18,18-17,-19 0,19-1,-1 1,0-18,18 0</inkml:trace>
  <inkml:trace contextRef="#ctx0" brushRef="#br0" timeOffset="264700.1032">21212 11183,'0'0,"0"0,0 0,0 0,0 0,0 0,36 0,34-18,-17 18,0 0,-18-17,18 17,-35 0,17 0,-17 17,17 19,-17 17,-1 0,1 35,17 35,-17 18,17-17,-17-1,17 1,18-18,-35-18,17-18,-17-17,-18 0,0 18,-18-18,-35 17,-17 1,-36-18,-35 0,-1-1,19 1,105-53</inkml:trace>
  <inkml:trace contextRef="#ctx0" brushRef="#br0" timeOffset="265923.7828">22395 11412,'0'0,"0"0,0 0,0 0,0 0,0 0,0 0,0 0,0 0,0 0,0 0,0 0,0 0,0 0,0 0,0 0,0 0,0 0,0 0,0 0,17-35,1 0,17 0,1 35,-1 17,18 1,-18 35,0 0,1 0,-19 17,1 1,0-1,-18 1,-18-1,0-17,1 0,-1-18,-17 1,-1-19,1 1,0 0,17-18,-17 0,17-18,1 0,-1 1,0-19,18 19,0-18,0 17,18 0,-18 18,35 0,1 36,-19-19,19 18,16 18,-16-17,-1-1,0 0,18-17,-17-1,34-17,1 18,-18-18,-53 0</inkml:trace>
  <inkml:trace contextRef="#ctx0" brushRef="#br0" timeOffset="266864.576">23048 10971,'0'0,"0"0,0 89,0 52,17 17,-17 19,18-18,17-1,1-17,16-17,-16-18,17-36,0-17,0-17,0-1,-53-35</inkml:trace>
  <inkml:trace contextRef="#ctx0" brushRef="#br0" timeOffset="267571.8034">23771 11465,'0'0,"0"0,0 0,0 0,-17 71,-19-1,36 19,-17-1,17-18,17-17,19 0,-1 0,0-35,0-1,1-34,-1-1,18-17,-35-18,17-18,-35 1,18 17,-18 0,0 0,-18 35,0 1,1 17,-1 17,-17 19,17-1,18-17,0 17,18-35,-18 18,35-36,0 0,1 1,-1-19,0-17,0 18,-17 0,0 0,-1-1,1 19,-18-1,18 18,17 0,0 18,1 17,16 0,-16 0,-19 18,19-17,-19 17,1 17,0-35,-18 18,0-17,0-19,17-17,-17 18,0-18</inkml:trace>
  <inkml:trace contextRef="#ctx0" brushRef="#br0" timeOffset="268002.3781">24707 11395,'0'0,"0"0,0 0,17 70,-17-17,18 18,-1-1,1-17,0-17,-1-19,1 1,0-18,17-18,-17 1,-1-19,-17 19,18-19,0 19,-18-1,17 18,1 18,0-18,-1 17,1 1,-1 0,19-1,-1-17,0 0,18-17,-17-1,-1-17,0-1,-17-17,-1 18,-17 18,0 17,18-18</inkml:trace>
  <inkml:trace contextRef="#ctx0" brushRef="#br0" timeOffset="268332.3311">25642 10848,'0'0,"0"0,0 0,0 0,17 70,-17 36,18 18,0 17,-1-18,-17 1,18-36,0 0,-1-17,1-18,0 0,-1-18,1-17,17-18,-17 0,17 0,-35 0</inkml:trace>
  <inkml:trace contextRef="#ctx0" brushRef="#br0" timeOffset="268618.2477">25571 11553,'0'0,"0"0,0 0,0 0,0 0,0 0,53-35,0 0,18 0,-1-1,-17 1,-17 17,-1 18,-18 0,-17-17,18 17,-18 0</inkml:trace>
  <inkml:trace contextRef="#ctx0" brushRef="#br0" timeOffset="269063.7581">26365 10813,'0'0,"0"0,0 0,0 0,0 0,0 0,-35 88,0-18,17-17,0 0,18 0,-17-35,17 17,17 0,1-17,17 0,1-1,-1 1,18 17,-18 0,1 18,-19-17,1 17,-18-1,0 1,-18 0,-17-17,0-19,-1 1,1-18,17-35,-17 17</inkml:trace>
  <inkml:trace contextRef="#ctx0" brushRef="#br0" timeOffset="269284.7305">26771 11165,'0'0,"0"0,0 0,0 0,0 71,18 0,-18 17,18-18,-18 1,17-36,-17 18,18-18,-18-35,0 0</inkml:trace>
  <inkml:trace contextRef="#ctx0" brushRef="#br0" timeOffset="269588.1564">26807 11183,'0'0,"0"0,0 0,0 0,0 0,0 0,0 0,17-70,1-19,-18 19,0-18,0 52,-18 1,1 0,-1 17,0 36,18-18,0 0,-17 0</inkml:trace>
  <inkml:trace contextRef="#ctx0" brushRef="#br0" timeOffset="270022.6926">27265 10848,'0'0,"0"0,0 0,0 0,18 88,-18 0,18 1,-18-1,17 0,-17-53,0 18,0-18,0-17,0 0,0-18,0-18,0-17,0-18,0-18,18 1,0-1,17 1,0 34,1 19,16 34,19 19,0 17,-1 17,-34-17,-1 0,0 0,-17 0,17 0,-17-18,-1 0,-17-35</inkml:trace>
  <inkml:trace contextRef="#ctx0" brushRef="#br0" timeOffset="270306.002">28077 10513,'0'0,"0"0,0 0,0 0,0 70,0 71,0 1,0-1,0 0,0-18,35 1,-17-54,17 1,18-1,0-34,-17-19,17-17,-18 0,-35 0</inkml:trace>
  <inkml:trace contextRef="#ctx0" brushRef="#br0" timeOffset="270846.1632">28342 10830,'0'0,"0"0,0 0,0 71,0-1,18 19,17-19,-18 1,-17-1,18-34,0-1,-1-18,1 1,0-18,17-18,-17-17,17 0,-17 0,-1-1,1 1,0 17,-1 18,1 0,-18 18,17 17,1-17,0 0,-1 17,19-17,-1-1,-17-17,17 0,-17-17,17-1,-17 0,-1-35,1 0,-18 1,0-19,0 0,-18 1,1 35,17-1,0 1,0 17,0 1,17 17,1-18</inkml:trace>
  <inkml:trace contextRef="#ctx0" brushRef="#br0" timeOffset="271518.6654">29295 10407,'0'0,"0"0,0 0,0 0,0 0,0 0,0 0,0 0,0 0,0 0,0 0,0 0,0 0,0 53,35 17,-17 36,17 0,-17-18,17 0,-17 1,17-19,-17-17,-1 0,1-18,-18 1,18-19,-1 1,-17 0,0-18,18 0,-18 0,0-18,18 18,-18 0,0 0</inkml:trace>
  <inkml:trace contextRef="#ctx0" brushRef="#br0" timeOffset="272021.0075">29489 10883,'0'0,"0"0,0 0,0 0,0 0,0 0,0 0,53-35,18 17,-19 1,1-1,-17 18,-19-18,-17 18,0 0</inkml:trace>
  <inkml:trace contextRef="#ctx0" brushRef="#br0" timeOffset="272291.1266">30160 10407,'0'0,"0"0,0 0,0 0,0 71,0-1,17 18,-17 0,0 1,18-19,-18 1,0-18,18-18,-18 0,0-17</inkml:trace>
  <inkml:trace contextRef="#ctx0" brushRef="#br0" timeOffset="273037.9773">29913 10813,'0'0,"0"0,0 0,0 0,0 0,0 0,52 0,1-18,18-17,-18 17,0 0,-35 1,52-18,1-1,-1 1,-17-18,0 18,-18 0,-17 17,17 0,-17 1,0 17,-1 0,1 17,0 19,-1 16,-17 1,18 0,-18 0,18 0,-18-18,0 1,0-1,0-17,0-1,0-17,-18-17,18-1,-18-17,1-1,-1 1,-17-18,-1 0,19 18,-1-18,0 18,18 17,-17-17,17 17,17 1,-17-1,18 0,0 18,17 0,-17 0,17 0,0 18,1-18,17 0,-1 0,1-18,0 1,-17-1,17-17,-18-18,-17 18,-1-18,1 17,-18 36</inkml:trace>
  <inkml:trace contextRef="#ctx0" brushRef="#br0" timeOffset="273276.6831">31148 9878,'0'0,"0"0,0 0,0 0,35 106,18 35,-18 17,1 19,-19-18,-17-1,0 1,0-35,-17-1,-36-35,-36-17,1-1,0-17,88-53</inkml:trace>
  <inkml:trace contextRef="#ctx0" brushRef="#br0" timeOffset="273654.231">29065 10160,'0'0,"0"0,0 0,0 0,0 0,0 0,0 71,-17 34,17 54,0 18,0 17,17-18,36-35,36-17,16-19,-16-34,-1-1,-88-52</inkml:trace>
  <inkml:trace contextRef="#ctx0" brushRef="#br0" timeOffset="274176.7293">31642 9843,'0'0,"0"0,35 88,18 53,-35 0,17 35,-35 1,18-1,-18 0,-18-17,-17-35,0-18,-36-18,18-35,0 0,0-18,53-35</inkml:trace>
  <inkml:trace contextRef="#ctx0" brushRef="#br0" timeOffset="274488.6931">32330 9895,'0'0,"0"0,0 0,0 0,0 0,18 89,0 16,-1 19,-17-18,18-18,-18 18,17-18,-17-17,0-19,0 1,0-17,0-1,0-17</inkml:trace>
  <inkml:trace contextRef="#ctx0" brushRef="#br0" timeOffset="274822.7488">31889 10495,'0'0,"0"0,0 0,0 0,0 0,0 0,53 0,18-17,17-1,0-17,18 17,-18-17,0 17,-17 0,0 18,-36-17,0 17,-17 0,-1-18,1 18,-18 0</inkml:trace>
  <inkml:trace contextRef="#ctx0" brushRef="#br0" timeOffset="276081.4717">18265 13670,'0'0,"0"0,0 0,0 0,0 0,0 0,0 0,0 0,0 0,-35-17,-18 17,-18 0,1 0,-18 0,17 35,0 0,1 18,17 0,0 0,35 0,1 0,34 0,-17-18,36 18,-1-18,18 0,-18 1,18-1,0 0,-18-17,-17 17,0 0,-18 1,-18-1,18 0,-35-17,17-18,0-18,18 1,0-36,36 17,17-34,-18-1,18 18,-18 18,18 17,-18 1,1 34,-1 19,18 17,-18 0,0-1,-17-16,17 17,-17-18,17-17,-17-1,0-17,-1-17,1 17,-18 0</inkml:trace>
  <inkml:trace contextRef="#ctx0" brushRef="#br0" timeOffset="276336.7185">18389 14199,'0'0,"0"0,0 0,0 0,0 0,0 0,17-53,19-35,-19 18,1-19,0 19,-18 17,-18 0,0 35,1 36,-19 0,19 17,17-17,0-18,0 0</inkml:trace>
  <inkml:trace contextRef="#ctx0" brushRef="#br0" timeOffset="276810.8556">18812 13847,'0'0,"0"0,0 0,0 0,0 0,18 70,-18 18,0-17,0-1,0-17,0-17,0-1,0-17,0-18,0-36,0 1,0-18,18 0,-1 0,1 0,17 0,-17 36,17 17,0 17,1 1,-1 35,0-18,-17 0,0 1,-18-19,17 1,-17-18,0 0,0-18,0-17,18 0,-18 0,17-1,19 19,-1-1,0 18,1 18,17-1</inkml:trace>
  <inkml:trace contextRef="#ctx0" brushRef="#br0" timeOffset="277389.8416">19571 13600,'0'0,"0"0,0 0,0 0,0 0,0 53,18-1,-18 37,0-19,17 1,-17-18,18-18,-18-17,18-1,-1-17,1-17,0-1,-1-17,1 17,0 0,17 1,0 34,-17 1,17 17,-17 18,17-18,-17 1,17-19,-17 1,17-36,0 1,1-19,-1-16,-18-1,1-18,-18 1,0-1,0 18,0 18,-18-18</inkml:trace>
  <inkml:trace contextRef="#ctx0" brushRef="#br0" timeOffset="277681.5505">20453 13388,'0'0,"0"0,0 0,0 70,18 19,0-1,-1 35,1 1,0-18,17-18,-17-18,17 1,-17-36,17 1,18-36,-18-18,-17-17,17-1,-35 36</inkml:trace>
  <inkml:trace contextRef="#ctx0" brushRef="#br0" timeOffset="277874.7468">20506 13952,'0'0,"0"0,0 0,0 0,0 0,71-53,17 1,-17 16,17 1,-70 35,-18-18,17 18</inkml:trace>
  <inkml:trace contextRef="#ctx0" brushRef="#br0" timeOffset="278682.3191">21283 13458,'0'0,"0"0,0 0,0 0,0 0,-35 53,-1 18,19 0,-1 17,18-18,-18-17,36 18,0-36,-1 0,54-17,-18-18,17-18,-17-17,18-18,-36 0,1 0,-1 18,-18 0,1 17,-18 18,18 18,-18 17,0 18,17-18,-17 18,18 0,0 0,17-18,0-17,18-1,0-17,0 0,-18-17,18-18,-17-18,-19 0,1-18,-18 1,-18-1,-35 1,0 34,18 19,-18 17,18 17,0-17,-1 0,19 18,17-18,0 0,17 0,19 0,17-18,-1 18,1 18,0 0,0-1,0 36,-17 18,-1-18,0 17,-17 1,-18-18,17-18,-17 0,0-17,-17-18,17 0,0 0</inkml:trace>
  <inkml:trace contextRef="#ctx0" brushRef="#br0" timeOffset="279132.9055">22606 13494,'0'0,"0"0,0 0,18 70,17 1,-17-1,0 1,-1-18,-17-18,18 0,-18 1,18-36,-18 17,0-34,17-1,-17-17,0 0,18-1,-18 19,0-1,18 0,-1 36,1 0,17-1,-17 1,17 0,0-1,1-17,-1 0,0-35,1 0,-1-1,-17-17,-1-17,1-1,-18 18,0 0,0 18,0 18,-18-1</inkml:trace>
  <inkml:trace contextRef="#ctx0" brushRef="#br0" timeOffset="279384.7425">23418 13053,'0'0,"0"0,0 0,0 0,0 0,0 88,0 18,0 35,0-35,18 0,-18-18,0-18,35 1,-17-18,17-18</inkml:trace>
  <inkml:trace contextRef="#ctx0" brushRef="#br0" timeOffset="279650.5727">23895 13088,'0'0,"0"0,0 0,0 0,0 71,0 17,17 18,-17-18,0 18,0-18,18 0,-18 0,18-35,-1 0,1-18,0 1,-1-19</inkml:trace>
  <inkml:trace contextRef="#ctx0" brushRef="#br0" timeOffset="279868.7545">23877 13582,'0'0,"0"0,0 0,0 0,0 0,0 0,0 0,0 0,0 0,0 0</inkml:trace>
  <inkml:trace contextRef="#ctx0" brushRef="#br0" timeOffset="280117.2474">24495 13088,'0'0,"0"0,0 0,0 71,0 17,0 0,0 0,0 0,0-17,0 0,0-19,0-34,0 17,0-35</inkml:trace>
  <inkml:trace contextRef="#ctx0" brushRef="#br0" timeOffset="280339.2426">24230 13529,'0'0,"0"0,0 0,0 0,0 0,71-18,-18 1,-1-19,19-16,-18 16,-35 19,-1 17,-17 0</inkml:trace>
  <inkml:trace contextRef="#ctx0" brushRef="#br0" timeOffset="280551.8127">25042 13070,'0'0,"0"0,0 0,0 0,0 89,0-1,17 0,-17-17,0-1,0-17,0-18,0-35,0 18,0-18</inkml:trace>
  <inkml:trace contextRef="#ctx0" brushRef="#br0" timeOffset="280835.5638">24618 13070,'0'0,"0"0,0 0,0 0,0 0,0 0,0 0,0 0,36-17,17-1,-1 18,1 0,-17-17,17 17,0 0,-18 0,18-18,-18 18,-17-18,17 1,-35-1,0 18,0 0</inkml:trace>
  <inkml:trace contextRef="#ctx0" brushRef="#br0" timeOffset="281101.7343">25112 12506,'0'0,"0"0,0 0,0 0,36 71,52 17,-17 35,-1 18,1 0,-1 18,-34 0,-1-18,-17 0,-18-17,-18-19,-17 1,-1-35,-17-18,0-36,18 19,35-36</inkml:trace>
  <inkml:trace contextRef="#ctx0" brushRef="#br0" timeOffset="281513.4602">26012 12823,'0'0,"0"0,0 0,0 0,0 0,36 71,-19 0,19 17,-19-18,1 19,0-19,-1 1,-17-36,0 0,18 0,-18-17</inkml:trace>
  <inkml:trace contextRef="#ctx0" brushRef="#br0" timeOffset="281798.2">25801 13282,'0'0,"0"0,0 0,0 0,0 0,0 0,70-18,18 1,-17-18,0 17,17 0,-18 1,-17-1,-17 0,-1 1,0-1</inkml:trace>
  <inkml:trace contextRef="#ctx0" brushRef="#br0" timeOffset="284457.1493">26754 13141,'0'0,"0"0,0 0,0 0,0 0,0 0,0 0,0 0,0 0,0 0,0 0,0 0,0 0,0 0,0 0,0 0,0 0,17 53,1 17,-18 1,18-18,-18 17,0-34,17-1,-17 0,18 1,-1-19,19 1,17 0,0-1,17-34,-17 17,0-18,0-17,0 17,0 0,-18 1</inkml:trace>
  <inkml:trace contextRef="#ctx0" brushRef="#br0" timeOffset="284710.2452">26895 13282,'0'0,"0"0,0 0,0 0,0 0,0 0,35 0,18-18,18 1,-18-1,0 1,-18-1,-35 18,0 0,17 0</inkml:trace>
  <inkml:trace contextRef="#ctx0" brushRef="#br0" timeOffset="284913.3949">26859 13070,'0'0,"0"0,0 0,0 0,0 0,0 0,0 0,0 0,0 0,53-35,18 0,0 0,-54 17,1 18,-18-18</inkml:trace>
  <inkml:trace contextRef="#ctx0" brushRef="#br0" timeOffset="285216.2885">27883 12488,'0'0,"0"0,0 0,0 0,0 0,-53 71,18 52,0 1,17 17,0 0,18-17,18 17,0-36,17 1,-18-35,1-18,17-18,-17 0,17-17,1 17,-36-35</inkml:trace>
  <inkml:trace contextRef="#ctx0" brushRef="#br0" timeOffset="285794.7169">28130 12929,'0'0,"0"0,0 0,-18 71,18-18,-17 17,17 1,0-18,0-18,0 0,0 1,0-19,0 1,0 0,0-36,0-17,17-1,1-34,0-1,-1 1,19-1,-19 18,1 0,0 36,-18-19,17 19,-17 17,0 0,0 17,0 1,18 0,-18-1,0 1,18 17,-1-17,1 0,0 17,-1-18,18 19,-17 17,0-18,-1 18,-17 0,18 0,-36 0,18-18,-17 0,-19-35,19-18,-1 18,18 0</inkml:trace>
  <inkml:trace contextRef="#ctx0" brushRef="#br0" timeOffset="286171.8646">28165 12435,'0'0,"0"0,0 0,0 0,0 0,0 0,0 0,0 0,0 0,36-17,17 17,-18 0,-17 17,17 1,-17 17,-1-17,1 0,-1 17,1-17,-18-1,18 1,-1-1,1 1,0-18,35 18,-36-36,-17 18,18 0,-18 0</inkml:trace>
  <inkml:trace contextRef="#ctx0" brushRef="#br0" timeOffset="286447.8128">28942 12277,'0'0,"0"0,0 0,35 106,18 35,-18 0,18 17,-17 37,-19-19,1-17,-18-1,0-52,-18 0,-17-53,17-18,1-17,17 0,-18-1,18-17</inkml:trace>
  <inkml:trace contextRef="#ctx0" brushRef="#br0" timeOffset="286712.8243">29471 12929,'0'0,"0"0,0 0,0 0,0 0,0 0,0 0,0 0,0 0,0 0,0 0,0 0</inkml:trace>
  <inkml:trace contextRef="#ctx0" brushRef="#br0" timeOffset="287232.7252">29771 12541,'0'0,"0"0,0 0,0 0,0 0,0 0,0 0,-35 71,0-1,-1 1,19-1,17-17,0 0,0-17,35-1,0 0,1-17,-1-18,0 17,1 1,-1 0,0 17,-17 0,-1 18,-17 18,-17-18,-18 17,-18-35,17 1,1-19,0-17,-1-17,19-1</inkml:trace>
  <inkml:trace contextRef="#ctx0" brushRef="#br0" timeOffset="287445.9556">30107 12823,'0'0,"0"0,0 0,0 0,0 71,17-18,-17 18,18-1,-18 1,0-36,18 0,-18 0,0-35,0 0,0 0</inkml:trace>
  <inkml:trace contextRef="#ctx0" brushRef="#br0" timeOffset="287726.6189">30107 12771,'0'0,"0"0,0 0,0 0,0 0,0 0,0 0,0 0,0 0,0 0,17-71,1 18,-18 18,0-18,0 18,18 17,-36 0,18 18,0 0,0 18,0-18</inkml:trace>
  <inkml:trace contextRef="#ctx0" brushRef="#br0" timeOffset="288150.8594">30336 12665,'0'0,"0"0,0 0,18 70,-18-17,0 18,17-36,-17 18,0-18,0 1,0-19,0 1,0-1,0-17,18-17,0-18,17-18,18-18,-18 0,18 1,-18 17,1 18,-1 35,0 17,1 19,-1 34,-17-17,-1 0,-17 0,18 0,-18 0,0-18,0-35,17 18</inkml:trace>
  <inkml:trace contextRef="#ctx0" brushRef="#br0" timeOffset="288649.0695">30795 12330,'0'0,"0"0,0 0,0 0,18 53,-1 35,-17-18,18 18,-1-17,1 0,0-36,17 18,-17-36,17-17,0 0,1-17,-1-19,0 1,0 0,-17 17,0 1,-1 17,1 17,0 1,-1 17,-17-17,18-1,-18 1,18 0,-1-36,-17 18,18-18,17-17,-17-18,0 0,-18-17,0-1,0 1,0-1,-18 18,18 0,-18 0,18 18,0 0,0 35</inkml:trace>
  <inkml:trace contextRef="#ctx0" brushRef="#br0" timeOffset="288931.0453">31465 11748,'0'0,"0"0,0 0,0 0,36 88,-19 0,19 35,-1 18,0-52,1-1,-1 0,-17 0,17-35,0 0,-17-18,-1-17,1-18,0-18,17 18,-17-17,-18 17</inkml:trace>
  <inkml:trace contextRef="#ctx0" brushRef="#br0" timeOffset="289156.4549">31465 12347,'0'0,"0"0,0 0,0 0,0 0,71-35,17 0,1-1,16-17,1 1,-35 16,17 1,-17 17,-18 18,-18 0</inkml:trace>
  <inkml:trace contextRef="#ctx0" brushRef="#br0" timeOffset="289697.7176">29718 13617,'0'0,"0"0,0 0,0 0,-35 53,17 0,1-18,17 18,0-17,0-1,17 0,19-17,-1-1,0 1,18-18,-17 18,-1-1,0 1,-17 17,-1 18,-34-18,-18 18,-1 0,-17-17,18-1,0-18,-1-17,19-17,-1-18,18 17</inkml:trace>
  <inkml:trace contextRef="#ctx0" brushRef="#br0" timeOffset="289881.8804">30160 13864,'0'0,"0"0,0 0,0 0,0 53,0 18,17-1,-17 1,18-18,-18-18,18-35,-18 18</inkml:trace>
  <inkml:trace contextRef="#ctx0" brushRef="#br0" timeOffset="290573.3754">30124 13935,'0'0,"0"0,0 0,0 0,0 0,0 0,0 0,0 0,36-53,-19 0,1 0,-18 0,18 18,-36 17,18 1,-18 34,18 1,0-18,0 0,-17 70,17-17,17 0,-17-18,18-35,-18 0,0-17,18-18,-1 17,1 0,-1 1,1 17,0 17,17 1,-17 17,17 18,-17-18,-1 1,-17-1,18-17,-18-18,0 0,0-18,0-17,18-1,-18-34,35 17,-17 0,17 0,18 18,-36 17,19 18,-19 35,1 1,0-1,-1 18,-17 0,18 0,0 0,-18-18,17-35,1 0,0 0</inkml:trace>
  <inkml:trace contextRef="#ctx0" brushRef="#br0" timeOffset="291023.3078">30813 13441,'0'0,"0"0,0 0,0 0,0 70,0-17,17 0,-17 0,0-18,0 1,18-1,-18-17,17-1,-17 1,18-18,0-18,-1 18,1-17,17-1,-17 0,0 18,-1 0,1 18,0 0,-1-1,1 19,0-36,17 17,-18-17,1 0,0 0,-1-17,1-1,0 0,-18-17,17-18,-17 0,0 53,0-17,0 17</inkml:trace>
  <inkml:trace contextRef="#ctx0" brushRef="#br0" timeOffset="291290.6688">31360 13176,'0'0,"0"0,0 0,0 88,0 1,17 16,-17 1,18-17,0 16,-1-34,36-18,-18-18,18-17,0-18</inkml:trace>
  <inkml:trace contextRef="#ctx0" brushRef="#br0" timeOffset="291575.8816">31695 13070,'0'0,"0"0,0 0,0 53,0 36,0-1,18 0,-1 0,1 18,0-35,-1 17,-17-35,18 0,-1-18,1-18,-18-17,35 0,-17-17</inkml:trace>
  <inkml:trace contextRef="#ctx0" brushRef="#br0" timeOffset="291809.9954">31589 13547,'0'0,"0"0,0 0,0 0,0 0,35-18,1 0,-1-17,0 17,1-17,-1 18,0-19,-35 36,0 0</inkml:trace>
  <inkml:trace contextRef="#ctx0" brushRef="#br0" timeOffset="292044.976">32242 12929,'0'0,"0"0,0 0,0 0,0 71,18-1,-18 1,17 17,1 0,0-17,-1-1,1-17,0-17,-18 17,17-36</inkml:trace>
  <inkml:trace contextRef="#ctx0" brushRef="#br0" timeOffset="292328.5517">31977 13353,'0'0,"0"0,0 0,0 0,0 0,71-18,-1-17,1-1,-18 1,-18 0,1 17,-1-17,-17 17,-18 18,17-17,1-36,-1 0</inkml:trace>
  <inkml:trace contextRef="#ctx0" brushRef="#br0" timeOffset="292534.2129">32489 12806,'0'0,"0"0,0 0,0 0,0 0,0 70,0 1,18 0,-18-1,17-17,1 18,-18-19,0-52,0 0,18 0</inkml:trace>
  <inkml:trace contextRef="#ctx0" brushRef="#br0" timeOffset="292862.8399">32171 12823,'0'0,"0"0,0 0,0 0,0 0,0 0,53 0,-17 0,-1 0,18 18,17 0,1-1,0 1,-1-18,1 18,-36-18,18 0,-18-18,1-17,-36-1,0-34,-18-36,0 0</inkml:trace>
  <inkml:trace contextRef="#ctx0" brushRef="#br0" timeOffset="293106.7743">32913 12153,'0'0,"0"0,0 0,0 0,17 88,19 36,-1 70,-18-88,1 282,-18 17,-18-16,-17-37,18-105,17-194</inkml:trace>
  <inkml:trace contextRef="#ctx0" brushRef="#br0" timeOffset="295390.913">4041 16193,'0'0,"0"0,0 0,0 0,0 0,0 0,0 0,0 0,53 0,-17-18,16 0,-34 18,0 0,-18 0,0 0</inkml:trace>
  <inkml:trace contextRef="#ctx0" brushRef="#br0" timeOffset="295634.9582">4130 16351,'0'0,"0"0,0 0,0 0,0 0,0 0,0 0,0 0,0 0,52 0,1-35,-17 35,-19 0,-17-18</inkml:trace>
  <inkml:trace contextRef="#ctx0" brushRef="#br0" timeOffset="309496.3255">18830 13476,'0'0,"0"0,0 0,0 0,0 0,0 0,0 0,0 0,0 0,0 0,53-35,17-36,36-17,35-35,1-54,16 1,72-89,-1 18,1-17,-1 17,-17 0,0 35,-18 1,-18 52,-35 35,-52 54,-1-1,-17 36,-36 0,0 17,-17 0,-1 18,-17-17,18 17,-18 0,-18 0,1-18,-1 18,36 0</inkml:trace>
  <inkml:trace contextRef="#ctx0" brushRef="#br0" timeOffset="309852.862">21071 10619,'0'0,"0"0,0 0,0 0,0 0,0 0,0 0,0 0,53-18,18-35,-1 18,1 17,-18 1,0 17,0 35,0 0,0 18,-18 0,-18 17,19-17,-19 18,1-18,17-18,-35 0,18 1,17-36,-17 17,0-17,-18 0</inkml:trace>
  <inkml:trace contextRef="#ctx0" brushRef="#br0" timeOffset="310266.2039">22201 10389,'0'0,"0"0,0 0,0 0,0 0,0 0,0 0,0 0,0 0,0 0,17 71,1-1,-18 19,17-19,19 1,-19-18,1 0,17-1,1-34,17 0,-18-18,0 0,18-36,-18 1,1-35,-19-1,-17-17,-17-18,-19 18,-16 0,-19 35,0 17,-17 36,0 36,0-1,17 0,53-35</inkml:trace>
  <inkml:trace contextRef="#ctx0" brushRef="#br0" timeOffset="329146.8352">6406 16051,'0'0,"0"0,0 0,0 0,0 0,0 0,0 0,0 0,0 0,0 0,0 36,-18-1,18 18,-17-18,-1-17,0 17,1-17,-1-1,1 1,-1-18,0 0,1-18,-1-17,18 0,0-18,18 0,-1-18,1 18,17 18,0 0,18 17,18 18,-18 0,18 0,-1 0,1 0,-1 18,1-18,-1 0,-17-18,18 1,-18-1,0-17,-18 17,-35 18</inkml:trace>
  <inkml:trace contextRef="#ctx0" brushRef="#br0" timeOffset="329632.9621">6865 15258,'0'0,"0"0,0 0,0 0,0 0,0 0,0 0,0 0,0 0,0-53,18 35,-1-17,18 17,-17 18,17 18,1-1,-1 19,-17-1,17 0,-17 1,-18 16,17 1,-17 0,0-17,0-19,0 19,0-19,18-17,17 0,0-17,36-19,17-34,-35 34,88-69,-17 16</inkml:trace>
  <inkml:trace contextRef="#ctx0" brushRef="#br0" timeOffset="343240.0457">9371 13952,'0'0,"0"0,0 0,0 0,0 0,70-17</inkml:trace>
  <inkml:trace contextRef="#ctx0" brushRef="#br0" timeOffset="344764.6496">12000 13547,'0'0,"0"0,0 0,0 0,0 0,0 0,0 0,0 0,0 0,0 0,0 0,0 0,0 0,0 0,0 0,0 0,0 0,0 0,0 0,0 0,0 0,0 0,0 0,0 0,0 0,0 0,0 0,0 0,0 0,0 0,0 0,0 0,0 0,0 0,0 0,0 0,0 0</inkml:trace>
  <inkml:trace contextRef="#ctx0" brushRef="#br0" timeOffset="345566.236">13624 13441,'0'0,"0"0,0 0,0 0,0 0,0 0,0 0,0 0,0 0,0 0,0 0,0 0,0 0,0 0,0 0,0 0,0 0,0 0,0 0,0 0,0 0,0 0,0 0,0 0</inkml:trace>
  <inkml:trace contextRef="#ctx0" brushRef="#br0" timeOffset="346655.9441">9194 15222,'0'0,"0"0,0 0,0 0,0 0,0 0,0 0,0 0,0 0,0 0,-35 0,-18 18,0 35,-17 0,17 17,17 19,-17 16,36 19,17-54,0 19,17-19,19-17,17 0,0-35,0-1,-1-34,1-1,-17 0,-36 36</inkml:trace>
  <inkml:trace contextRef="#ctx0" brushRef="#br0" timeOffset="347327.452">9459 15328,'0'0,"0"0,0 0,0 53,0 35,0-17,18 35,-1-18,1 0,17-17,1-1,-1-17,0-18,0-17,1 0,-1-36,-17-17,-1-1,1-34,-18-1,0 1,-18-1,1 1,-19-1,19 18,-19 18,1 17,0 1,0 17,17 17,0 1,1 0,17-1,17-17,1 0,17 0,1-35,-1 17,-18-17,19-18,-1 18,0 0,-17-1,17 19,1-1,17 36,-18-1,18 19,0 16,0 19,0 0,-18-1,0 1,-17 17,-1-18,-17 1,0-18,0-18,-17-17,-1-1,1-17,17 0</inkml:trace>
  <inkml:trace contextRef="#ctx0" brushRef="#br0" timeOffset="347891.0609">10518 15134,'0'0,"0"0,0 0,0 0,18 88,-1 1,1-1,0 53,17-53,-18 18,1-36,0-17,-1 0,1-35,0-36,-1 1,1-36,0 0,-1 0,1 0,-18 0,18 18,-18 17,17 36,1-1,0 19,-1 17,1 0,-1-1,1-16,0-1,17 0,-17-35,-1-17,19-1,-19-35,1 0,-18-17,18-1,-18-35,-18 18,18 17,-18 1,1 17,-1 0,0 18,18 17,0 1</inkml:trace>
  <inkml:trace contextRef="#ctx0" brushRef="#br0" timeOffset="348263.5081">11506 14799,'0'0,"0"0,0 0,0 0,0 71,0 17,0 0,0 18,0 0,0-1,0-16,0 17,0-18,0-18,0 1,18-18,-18-18,17-17,19-36,-19 0,19 1,-1-1,0 0,-35 18</inkml:trace>
  <inkml:trace contextRef="#ctx0" brushRef="#br0" timeOffset="348490.6156">11506 15346,'0'0,"0"0,0 0,0 0,0 0,0 0,0 0,35-18,36-17,0 17,17 1,-35-19,-36 36,1 0,-18-17</inkml:trace>
  <inkml:trace contextRef="#ctx0" brushRef="#br0" timeOffset="348871.5604">12547 14993,'0'0,"0"0,0 0,0 0,0 0,-53 35,-17 18,17 35,18-17,-18 35,35 17,0 1,1-54,34 19,1-19,17-17,1 0,17-18,-1-17,1-36,18-17,-18 0,-53 52</inkml:trace>
  <inkml:trace contextRef="#ctx0" brushRef="#br0" timeOffset="349523.6357">12706 15240,'0'0,"0"0,0 0,0 0,0 53,18-18,-1 36,19-18,-1 0,0 17,18-17,-17-18,17 1,-18-19,0 1,0-18,1-18,-19-17,1-18,0 0,-18-17,0-36,-18 0,-17 18,-1 17,1 36,-18 17,18 18,0 18,-1 0,1 17,17 0,1-17,17 17,0-35,17 0,19 0,-1-35,18-1,-18 1,18-18,-18 18,1 0,17 17,0 18,35 35,-18 18,19 18,-36 17,0 0,0 0,-36-17,1 0,-18-1,-18-17,1 18,-19-36,1 0,17-17,1-18,17 17</inkml:trace>
  <inkml:trace contextRef="#ctx0" brushRef="#br0" timeOffset="349910.4105">13977 14658,'0'0,"0"0,0 0,0 0,0 0,0 0,0 70,17 36,-17-17,0 16,18 1,-18-18,18 18,-1-18,19 1,-19-1,19-18,-19 1,19-18,-19-18,1-17,0-1,-1 1,1-36,-18 18,17 0,1 0,-18 0</inkml:trace>
  <inkml:trace contextRef="#ctx0" brushRef="#br0" timeOffset="350298.4855">14259 15452,'0'0,"0"0,0 0,0 0,0 0,0 0,0 0,0 0,18 53,-18 0,17 17,19 18,-19-35,19 0,-1-18,-17-17,17-53,-17-36,-18-17,0-18,0-35,-18-18,-17 18,17 0,0 35,-17 36,17 17,1 0,-1 35</inkml:trace>
  <inkml:trace contextRef="#ctx0" brushRef="#br0" timeOffset="350924.8462">14347 14711,'0'0,"0"0,0 0,0 0,18 70,17 54,18 17,18-18,-18-17,0-18,0-17,-18 0,0-18,-17-18,17-18,-17 1,0-36,-1 1,1-1,-1-35,-17-17,18-36,-18 0,0 18,0 0,0 17,0 1,0-1,0 71</inkml:trace>
  <inkml:trace contextRef="#ctx0" brushRef="#br0" timeOffset="351301.0597">15495 14693,'0'0,"0"0,0 0,0 0,0 106,0 35,17 18,1-18,17 18,0 0,-17-18,17-36,-17-34,0 0,17-19,0-34,1 0,-1-1,-35 1</inkml:trace>
  <inkml:trace contextRef="#ctx0" brushRef="#br0" timeOffset="351629.8787">16006 14728,'0'0,"0"0,0 0,0 0,0 0,0 89,18 34,-18-17,0 35,18 0,-18-53,17 18,-17-18,18 1,0-19,-1 1,1-36,-1 0,19-35,-1 0,0-35,1 0,-19-1,1 19,-18 17</inkml:trace>
  <inkml:trace contextRef="#ctx0" brushRef="#br0" timeOffset="351847.6658">16024 15452,'0'0,"0"0,0 0,0 0,0 0,0 0,35-18,18 0,18-17,17 17,-17-17,-54 18,-17 17,0 0</inkml:trace>
  <inkml:trace contextRef="#ctx0" brushRef="#br0" timeOffset="352121.6118">16553 14958,'0'0,"0"0,0 0,0 0,0 70,18 19,0-1,-1 0,1 0,0 0,17 1,-35-1,18-18,-18-17,0-18,0-17,-18 0,18-18</inkml:trace>
  <inkml:trace contextRef="#ctx0" brushRef="#br0" timeOffset="352411.6657">16447 15522,'0'0,"0"0,0 0,0 0,0 0,0 0,0 0,53-35,18 0,0-1,-1 19,1-19,-18 19,0-1,-18 1,-17 17,-18 0,17-18,-17 18</inkml:trace>
  <inkml:trace contextRef="#ctx0" brushRef="#br0" timeOffset="352686.9034">17118 14993,'0'0,"0"0,0 0,0 0,0 71,18-1,-1 18,1-17,0-1,-1 1,1 0,-18-18,18-36,-36 18,18-35,0 18,0-36,0 18</inkml:trace>
  <inkml:trace contextRef="#ctx0" brushRef="#br0" timeOffset="353058.3616">16553 14799,'0'0,"0"0,0 0,0 0,0 0,0 0,0 0,0 0,71-18,17-17,0 35,-17-18,-18 18,0 0,-18 0,-17 0,17 0,-17 0,-1-17,1 17,0-35,-1 17,-17-17,0 35,0-18,0 18</inkml:trace>
  <inkml:trace contextRef="#ctx0" brushRef="#br0" timeOffset="353343.7438">17242 14393,'0'0,"0"0,0 0,0 0,0 0,70 71,18-1,1 36,-19 35,1 1,-18-1,-18 0,-17 0,-18 0,0 0,-18 0,0-35,18-88</inkml:trace>
  <inkml:trace contextRef="#ctx0" brushRef="#br0" timeOffset="354090.3132">8736 14658,'0'0,"0"0,0 0,0 0,0 0,0 0,-36 18,-17-1,-17 18,17 1,0 34,0 1,0 35,18 17,-1 1,36-1,0 54,18-1,17 0,18 1,0 17,18-36,-36 1,18-35,0-18,-18-54,1 19,-19-36,1 1,-1-19,1 1,0 17,-1-35,1 18</inkml:trace>
  <inkml:trace contextRef="#ctx0" brushRef="#br0" timeOffset="355293.8283">18530 14923,'0'0,"0"0,0 0,0 0,0 0,0 0,0 0,0 0,18 52,-18 37,17-1,1 35,-1 36,1-53,-18 0,0-18,18-18,-18-34,17-1,-17 0,0-17,0 0</inkml:trace>
  <inkml:trace contextRef="#ctx0" brushRef="#br0" timeOffset="355556.029">18336 15540,'0'0,"0"0,0 0,0 0,0 0,53 0,0-18,17 1,1-1,-1 0,-17 1,-17-1,-1 18,0-18,1 18,-19 0,1 0,-18 0,0-17</inkml:trace>
  <inkml:trace contextRef="#ctx0" brushRef="#br0" timeOffset="356004.6924">19430 14958,'0'0,"0"0,0 0,0 0,-53 53,0 17,0-17,0 18,0-18,36 17,-1-35,0 18,36-17,17-19,0 19,18-36,0 17,18 1,0 0,-19-1,1 36,-17-18,-1 18,-35 18,0-18,-18 0,-17-18,17 0,-17-35,0 18,0-18,17 0,-17-18,35 36</inkml:trace>
  <inkml:trace contextRef="#ctx0" brushRef="#br0" timeOffset="356187.706">20012 15293,'0'0,"0"0,0 0,0 0,18 70,0 1,-1 0,1-1,-18-52,0-18,0 0</inkml:trace>
  <inkml:trace contextRef="#ctx0" brushRef="#br0" timeOffset="356523.0689">19995 15222,'0'0,"0"0,0 0,0 0,0 0,0 0,0 0,17-35,1-18,0 0,-18 0,0 18,0 0,-36 0,19 17,-36 36,17-1,19 1,-1-1,18-17,0 0,0 18</inkml:trace>
  <inkml:trace contextRef="#ctx0" brushRef="#br0" timeOffset="356935.8983">20224 14887,'0'0,"0"0,0 0,35 88,1 1,-19 16,19 1,-19-18,19-17,-36-18,17 0,-17-35,0-1,0-17,-17-17,17-19,0-34,17-19,1-16,-1 34,1 1,0 17,17 35,-17 18,17 0,0 35,1 18,-19-18,1 18,17 0,-35 0,18 0,-1-18,19 1,-19-19,-17-17</inkml:trace>
  <inkml:trace contextRef="#ctx0" brushRef="#br0" timeOffset="357407.2065">20965 15011,'0'0,"0"0,0 0,0 0,0 88,18-18,0 1,-18 0,17-36,-17 0,18 0,-18-17,17 0,-17-18,18-18,-18-17,18-1,-1 1,-17 0,18 17,0 18,-1 0,1 36,17-1,-17 0,17 0,1-17,-1 17,0-17,0-18,1 0,-19-18,19-17,-19 0,1-18,-18 0,18-18,-36 1,18 17,-18 0,18 0</inkml:trace>
  <inkml:trace contextRef="#ctx0" brushRef="#br0" timeOffset="357714.6742">21671 14623,'0'0,"0"0,0 0,0 0,0 0,18 70,-1 18,19 54,-19-54,1 18,0-18,-1 0,1-18,0 1,-1-18,1-18,17 1,-17-36</inkml:trace>
  <inkml:trace contextRef="#ctx0" brushRef="#br0" timeOffset="357998.7972">21618 15064,'0'0,"0"0,0 0,0 0,0 0,0 0,0 0,35-18,36-17,-18 17,18 0,-1 1,-35 17,-17 0,-18-18,18 18</inkml:trace>
  <inkml:trace contextRef="#ctx0" brushRef="#br0" timeOffset="358465.1073">22748 14711,'0'0,"0"0,0 0,0 0,0 0,-53 35,-18 18,18-18,18 18,0-17,17-19,0 1,18-1,18 19,0-19,35-17,-18 18,18 0,-18 17,18 0,-18 0,1 1,-19 17,1 0,-18-1,0-16,0-1,0 0,-18-17,1 0,-1-18,0 0,1-18</inkml:trace>
  <inkml:trace contextRef="#ctx0" brushRef="#br0" timeOffset="358712.7918">23171 15046,'0'0,"0"0,0 0,18 71,-1-19,1 19,0-18,-1 17,1-34,0-1,-18-17,0-18,0 0,17 0,-17 0</inkml:trace>
  <inkml:trace contextRef="#ctx0" brushRef="#br0" timeOffset="359020.173">22959 14870,'0'0,"0"0,0 0,0 0,0 0,0 0,0 0,0 0,71-36,-18 19,-18-19,1-17,-1 18,-35-18,17 0,-34 18,-1 17,1 1,-19 34,1 1,-18 17,35 18,-17 0,17 0,18 18,18-18</inkml:trace>
  <inkml:trace contextRef="#ctx0" brushRef="#br0" timeOffset="359485.949">23383 14870,'0'0,"0"0,0 0,0 0,0 35,18 18,-18 0,0-18,0 18,0-18,0-17,0-1,0 1,0-18,0 0,17-35,-17-18,18 0,17 0,0 0,1 0,-1 36,18-1,0 36,0-1,-18 19,0 16,-17 19,0-18,-1 0,1 0,0-18,-1 0,-17 1,0-36</inkml:trace>
  <inkml:trace contextRef="#ctx0" brushRef="#br0" timeOffset="359999.7191">24195 14658,'0'0,"0"0,0 0,0 0,0 88,0-17,0 17,0-18,0-17,17-17,-17-1,0 0,0-35,18 18,0-36,-1-17,1 17,0-17,-18 17,17 1,1 17,0 0,17 35,-18-17,1 17,-18-17,18-1,-18 1,17-1,-17-17,18 0,0-17,-18-1,17-17,1-18,0 0,-18 0,0 0,0 18,0 0,0-1,0 1,0 17,0-17</inkml:trace>
  <inkml:trace contextRef="#ctx0" brushRef="#br0" timeOffset="360281.1463">25042 14323,'0'0,"0"0,0 0,0 0,0 0,0 0,0 53,0 35,0 0,0 18,0 0,0 0,17-18,-17 18,18-36,-18 1,18-18,-1-18</inkml:trace>
  <inkml:trace contextRef="#ctx0" brushRef="#br0" timeOffset="360599.8503">25377 14482,'0'0,"0"0,0 0,0 0,0 0,0 0,0 70,0 18,0 53,18-17,-18-18,17-18,1 0,17-17,1-1,-19-17,19-18,-1-17,0-18</inkml:trace>
  <inkml:trace contextRef="#ctx0" brushRef="#br0" timeOffset="360852.8063">25271 14993,'0'0,"0"0,0 0,0 0,0 0,71-35,-1 17,-17-17,0 17,-17 1,-1-19,-17 36,-18 0,17 0</inkml:trace>
  <inkml:trace contextRef="#ctx0" brushRef="#br0" timeOffset="361098.1864">25959 14587,'0'0,"0"0,0 0,0 0,0 53,18 18,-18-1,18 1,-1 17,1-17,0-18,-1 0,-17-1,-35-34,17 0</inkml:trace>
  <inkml:trace contextRef="#ctx0" brushRef="#br0" timeOffset="361379.6641">25659 14923,'0'0,"0"0,0 0,0 0,0 0,0 0,53-18,36 0,-1-17,-18 17,-17 1,-17-1,-1 0,-17 18,-18-17,0 17,53-53,0 0</inkml:trace>
  <inkml:trace contextRef="#ctx0" brushRef="#br0" timeOffset="361584.5433">26383 14517,'0'0,"0"0,0 0,0 0,0 0,35 88,18 0,-17 18,-1-18,0 0,0-17,-17-18,0-18,-18-35,0 0</inkml:trace>
  <inkml:trace contextRef="#ctx0" brushRef="#br0" timeOffset="361923.203">26154 14499,'0'0,"0"0,0 0,0 0,0 0,0 0,0 0,0 0,0 0,0 0,0 0,0 0,53-17,-1 17,1-18,18 18,-36 0,1 0,17-18,-18 18,-18-17,19 17,-19-36,-17 1,0 17,0 1</inkml:trace>
  <inkml:trace contextRef="#ctx0" brushRef="#br0" timeOffset="362183.5123">26895 14217,'0'0,"0"0,35 71,0 34,1 36,-1 1,18-1,0 17,-18-34,-17-54,-18 19,-18-19,1-35,-19-17,1 0,35-1</inkml:trace>
  <inkml:trace contextRef="#ctx0" brushRef="#br0" timeOffset="362680.2799">26859 13970,'0'0,"0"0,0 0,0 0,0 0,0 0,89 0,-19 0,1 18,0-1,-19 19,1 16,-17 19,-1 35,-17 17,-1-17,-17 18,18 17,-18-18,18 1,-18-1,35-17,-17-18,-1-17,1-1,-18 1,-18 35,-35-18,-17-18,-54 19,-52-36,-107-1,-34-34,17-18,70 0,177 0</inkml:trace>
  <inkml:trace contextRef="#ctx0" brushRef="#br0" timeOffset="363424.8535">10430 17180,'0'0,"0"0,0 0,0 0,0 0,0 0,70 18,1-18,-18 18,17-18,1 0,-18 0,0 0,-35 0,-18 0,0 0</inkml:trace>
  <inkml:trace contextRef="#ctx0" brushRef="#br0" timeOffset="363657.6809">10747 17604,'0'0,"0"0,0 0,0 0,0 0,0 0,89-18,-19 0,18 1,1-1,-1 0,-18-17,1 18,-36-1</inkml:trace>
  <inkml:trace contextRef="#ctx0" brushRef="#br0" timeOffset="364506.0706">13006 17551,'0'0,"0"0,0 0,0 0,0 0,0 0,0 0,0 0,0 0,0 0,0 0,0 0,-53 53,0-18,18-17,-18-1,18 1,-1-1,19-34,-18-1,17-17,0-18,18 0,18-17,17 17,0 0,18 17,0 19,0-1,18 0,0 18,-19 0,1 0,0 18,-17-18,-1 0,0 0,1-18,-19 1,1-1</inkml:trace>
  <inkml:trace contextRef="#ctx0" brushRef="#br0" timeOffset="364925.1498">13094 16810,'0'0,"0"0,0 0,0 0,0 0,0 0,0 0,0 0,36 0,17 0,0 18,17 17,-34 0,16 0,-34 18,0 0,-18 0,0 0,-18-18,18 1,0-19,0 1,18-18,-1 0,36-18,-17 1,34-19,-17 1,18 17,-1-17,19 0</inkml:trace>
  <inkml:trace contextRef="#ctx0" brushRef="#br0" timeOffset="365139.1115">14189 17198,'0'0,"0"0,0 0,0 0</inkml:trace>
  <inkml:trace contextRef="#ctx0" brushRef="#br0" timeOffset="390960.0127">14894 16757,'0'0,"0"0,0 0,0 0,0 0,0 0,0 0,0 0,0 0,-52 35,-19 18,-17 0,17 0,18 35,-17 18,34 17,1-17,17-17,18-19,0 1,18-1,17-17,18-18,0 1,0-19,0 1,-18-36,18 1,-17-19,-1 19,-35 34</inkml:trace>
  <inkml:trace contextRef="#ctx0" brushRef="#br0" timeOffset="391701.8733">15230 17110,'0'0,"0"0,0 0,0 0,0 0,0 0,0 0,0 0,0 70,0 18,17 1,-17-1,18-18,0-17,-1 0,1-17,0-19,-1 1,1-18,0-18,-1-35,1 0,-18-17,0 17,0-18,0 1,-18 17,1 18,-1-1,-17 19,-1 17,1 0,17 17,1-17,-1 18,18 0,0-18,18 0,-1 0,19-18,-19 0,19 1,-1-1,0-17,1 17,-1 0,18 1,0 17,0 17,0 1,0 17,0 18,-18 18,-18-1,1 19,-18-19,-18 1,1-18,-1 0,-17-18,0-18,-1-34,36-1,0-35,0 18,0 53</inkml:trace>
  <inkml:trace contextRef="#ctx0" brushRef="#br0" timeOffset="391997.8124">16289 16598,'0'0,"0"0,0 0,0 0,0 0,0 0,0 53,-18 35,0 18,-17 18,17 34,18-17,-17-17,34-36,1 0,17 1,36-37,-18-34,17-18,1-18,0 1,-71 34</inkml:trace>
  <inkml:trace contextRef="#ctx0" brushRef="#br0" timeOffset="395258.3873">16906 16828,'0'0,"0"0,0 0,0 0,0 0,0 0,0 0,0 0,0 0,0 70,18 1,-18 34,18 1,-18-18,17-17,-17-18,18-18,0-17,-18 0,17-18,1-18,-1-17,1-1,-18 19,18-19,-1 19,-17-1,18 18,0 0,-1 18,19 17,-19 0,36-17,-17 0,16-18,-16 0,17-36,-18 1,-17-18,-1 0,1-17,0-1,-18 1,0-19,0 36,-18 1,18 16,0 19,0 17,0 0,0-18</inkml:trace>
  <inkml:trace contextRef="#ctx0" brushRef="#br0" timeOffset="395640.3819">17683 16616,'0'0,"0"0,0 0,0 0,0 0,0 0,0 0,0 0,17 53,-17 0,18 17,0 18,-1-17,1 17,0-17,-1-18,1 0,-18-18,35 0,-17-17,17-1,18-17,-18-17,18-1,-17-17,-1 0,-17-1,-1 1</inkml:trace>
  <inkml:trace contextRef="#ctx0" brushRef="#br0" timeOffset="395870.2511">17753 16986,'0'0,"0"0,0 0,0 0,0 0,0 0,0 0,0 0,0 0,53-17,18-1,0-17,-1 17,-17-17,-18 17,-17 18,0 0</inkml:trace>
  <inkml:trace contextRef="#ctx0" brushRef="#br0" timeOffset="396215.3252">18600 16704,'0'0,"0"0,0 0,0 0,0 0,0 0,0 0,0 0,18 35,0 18,17 0,0 35,-17-17,0-18,-1 0,1-18,-18-35,0 0,0 0</inkml:trace>
  <inkml:trace contextRef="#ctx0" brushRef="#br0" timeOffset="396510.3714">18371 17022,'0'0,"0"0,0 0,0 0,0 0,0 0,53 0,18-36,17 19,-35-19,17 1,1 0,-18 0,0-1,-18 1,0 17,1 1,-1-1</inkml:trace>
  <inkml:trace contextRef="#ctx0" brushRef="#br0" timeOffset="397008.9404">19148 16598,'0'0,"0"0,0 0,0 0,0 0,0 0,0 0,0 0,0 0,17 53,1 18,-18 17,17-18,1 1,0-18,-1-18,-17-17,18-1,0-17,-1 0,1-35,0 18,-1-19,-17 1,18 17,0 1,-1 17,1 0,0 0,-1 17,1 1,-1-18,1 18,0-1,-1-17,1 0,0-17,-1-1,1-17,0-18,-18 18,17-36,-34 18,17 0,-36 0,19 18,-1 0</inkml:trace>
  <inkml:trace contextRef="#ctx0" brushRef="#br0" timeOffset="397282.3283">19924 16439,'0'0,"0"0,0 0,0 0,18 71,-1 0,1 17,0 0,-1-17,1 17,0-35,-18 17,17-35,-34 1,17-19,0-17,-18 0,0-17</inkml:trace>
  <inkml:trace contextRef="#ctx0" brushRef="#br0" timeOffset="397652.1889">19730 16616,'0'0,"0"0,0 0,0 0,0 0,0 0,0 0,0 0,18-35,17-1,0 19,18-19,-18 19,1 17,17-18,-18 0,0 1,1-1,-1 18,-18-17,1-1,0 0,-1-17,1 17,-18-17,0 17,0 18,0-17</inkml:trace>
  <inkml:trace contextRef="#ctx0" brushRef="#br0" timeOffset="397954.659">20559 16845,'0'0,"0"0,0 0,0 0,0 0,0 0,0 0,36-35,-1 0,36-18,-19 17,-16 1,17 17,-18 1,-35 17,0-18,0 18</inkml:trace>
  <inkml:trace contextRef="#ctx0" brushRef="#br0" timeOffset="398457.3669">21071 16351,'0'0,"0"0,0 0,0 0,0 0,0 53,18 18,-18 17,0-18,17-17,-17 0,0-17,0-19,18 1,-18-18,18-18,-18-17,17-18,1 0,0 0,-1 0,1 18,0 17,17 1,0 34,0 1,1 0,-19-1,19 19,-1-19,-17-17,-1 18,1-18,17-18,-35 1,18-1,0-35,-1 18,-17-18,0-18,-17 18,17 0</inkml:trace>
  <inkml:trace contextRef="#ctx0" brushRef="#br0" timeOffset="398768.8041">21706 15998,'0'0,"0"0,0 0,0 0,0 0,0 0,0 53,18 18,0 17,-18 0,17 18,1-18,17 1,-17-1,0-35,-1 0,19 0,-1-36,18 1,-18-18,18-18,-18 1</inkml:trace>
  <inkml:trace contextRef="#ctx0" brushRef="#br0" timeOffset="399043.6509">21689 16351,'0'0,"0"0,0 0,0 0,0 0,0 0,0 0,35-17,0-1,36 0,0-17,-1 0,-52 35,-18 0,17 0,-17-18</inkml:trace>
  <inkml:trace contextRef="#ctx0" brushRef="#br0" timeOffset="399350.0528">22236 15875,'0'0,"0"0,0 0,0 0,0 0,0 0,0 0,53 35,17 36,19 35,17 52,-36 19,-17 17,-18-18,-17 18,-36-35,1-18,17-123</inkml:trace>
  <inkml:trace contextRef="#ctx0" brushRef="#br0" timeOffset="401896.9906">23683 16757,'0'0,"0"0,0 0,0 0,0 0,0 0,53-18,-18 1,0-19,1 1,17 17,-53 18,0-17,0 17</inkml:trace>
  <inkml:trace contextRef="#ctx0" brushRef="#br0" timeOffset="402172.5173">23824 17039,'0'0,"0"0,0 0,0 0,0 0,0 0,0 0,0 0,53-35,0 0,-18 35,-17-18,-18 18,18 0,-1 0</inkml:trace>
  <inkml:trace contextRef="#ctx0" brushRef="#br0" timeOffset="402682.883">25059 16880,'0'0,"0"0,0 0,0 0,0 0,0 0,18 36,-18 17,0-18,0 18,0-18,-18 0,1 18,-18-35,-18 0,-18-18,18 0,0-36,0 19,18-19,17-17,1 18,17-18,35 0,0 0,18 18,0 0,18 0,-1-1,36 1,-35 35,17-18,-17 18,-1 0,-35 0,1 0,-1 0,-17-17,-1-1,1 0,0 1,-18 17</inkml:trace>
  <inkml:trace contextRef="#ctx0" brushRef="#br0" timeOffset="403120.3945">25042 16016,'0'0,"0"0,0 0,0 0,0 0,0 0,0 0,0 0,0 0,0 0,0 0,35-18,18 18,-18 18,1 17,-19 1,-17-1,0 18,18-35,-18 17,0-18,0 1,0 0,18-1,35-17,-1 18,1-18,0 0,18-18,-71 18,18 0,-1 0</inkml:trace>
  <inkml:trace contextRef="#ctx0" brushRef="#br0" timeOffset="404063.883">26295 16210,'0'0,"0"0,0 0,0 0,0 0,0 0,0 0,-53 71,0 17,18 18,17-18,0 0,18 0,0 1,18-37,-18 1,35-35,1 0,34-36,1 0,17-35,0-35,-17 0,-18 0,-36 17,19 18,-19 18,1 17,-18 1,0-1,18 36,-18-1,0 36,0-17,17 17,-17-1,0 1,0-35,18 17,0-35,-1 18,18-18,1-18,-1-17,-17-18,-1 0,1 0,-36-17,1 17,-19 0,19 18,-19 17,1 0,0 18,0 0,-1 18,19-18,17 0,0 0,0 0,17-18,1 1,17-1,1-17,16 0,19 17,17 18,-35 18,18-1,-18 18,-18 18,0 0,1 18,-1-1,-17 1,-18-18,0 0,17-36,-17 19,0-36,0-18,0 0,18-17,-18-18,18 18,-18 35</inkml:trace>
  <inkml:trace contextRef="#ctx0" brushRef="#br0" timeOffset="404524.5547">27530 15998,'0'0,"0"0,0 0,0 0,0 0,0 0,0 0,18 53,-1 0,19 36,-19-19,1-35,0 18,-1-17,19-19,-19-17,1-17,17-1,-17-17,-1-1,-17 19,18-1,-18 0,18 1,-18 17,17 17,-17 1,18 0,-18-1,18 1,-1-18,1 18,17-18,-17 0,17-18,-17 0,0-17,-1 0,1-18,-18-18,0 1,-18-1,18 18,-17-17,17 17</inkml:trace>
  <inkml:trace contextRef="#ctx0" brushRef="#br0" timeOffset="404804.4683">28448 15681,'0'0,"0"0,0 0,0 0,0 71,0-1,17 18,-17 18,18-18,-18 18,18-35,-18 17,0-35,0-18,0-17,0-18,0-36,0 19</inkml:trace>
  <inkml:trace contextRef="#ctx0" brushRef="#br0" timeOffset="405194.7331">27883 15734,'0'0,"0"0,0 0,0 0,0 0,0 0,0 0,18-35,17-1,36-17,-1 36,1-1,-1 18,-17 0,0-17,18 17,-18 0,-18 0,18-18,-18 0,1-17,-1 0,-17-1,-1-34,-34-54,-1 19,0-1,18 18,0 88</inkml:trace>
  <inkml:trace contextRef="#ctx0" brushRef="#br0" timeOffset="405970.2291">24459 18009,'0'0,"0"0,0 0,0 0,0 0,0 0,0 0,0 0,0 0</inkml:trace>
  <inkml:trace contextRef="#ctx0" brushRef="#br0" timeOffset="406167.8665">24424 18468,'0'0,"0"0,0 0,0 0,0 0,0 0,0 0</inkml:trace>
  <inkml:trace contextRef="#ctx0" brushRef="#br0" timeOffset="406345.588">24618 18239,'0'0,"0"0,0 0,0 0,0 0,0 0</inkml:trace>
  <inkml:trace contextRef="#ctx0" brushRef="#br0" timeOffset="407034.8036">25942 17815,'0'0,"0"0,0 0,0 0,0 0,0 0,0 0,0 0,0 0,0 0,35 53,-17 0,17 18,-17 35,17-36,-17 1,-1-36,-17 0,18-35,-18 0,0 0</inkml:trace>
  <inkml:trace contextRef="#ctx0" brushRef="#br0" timeOffset="407451.8881">26118 17445,'0'0,"0"0,0 0,0 0,0 0,0 0,0 0,0 0,0 0,0 0,0 0,0 0,0 0,36 53,-19 0,1 17,-18-17,0 18,0-18,-18 0,1-36,-1 18,0-17,18 17,0-17,0-18,18 18,0-1,35 19,52-1,-34 0,17 0,-35 1,18-19,-36 1,18-18,-18-18</inkml:trace>
  <inkml:trace contextRef="#ctx0" brushRef="#br0" timeOffset="407687.4819">26824 17621,'0'0,"0"0,0 0,0 0,0 0,0 0,0 71,0-1,0 19,0-1,-17-18,17 19,-18-54,18 0,0 0</inkml:trace>
  <inkml:trace contextRef="#ctx0" brushRef="#br0" timeOffset="407959.8601">26736 17727,'0'0,"0"0,0 0,0 0,0 0,0 0,0 0,53 71,0-18,17 17,-17 1,0-18,0-18,-35-17,-18-18,18 0</inkml:trace>
  <inkml:trace contextRef="#ctx0" brushRef="#br0" timeOffset="408207.2376">27354 17621,'0'0,"0"0,0 0,0 0,0 0,0 0,0 36,-18 34,18 18,0-17,0-1,-18 19,18-54,0-17,0-18</inkml:trace>
  <inkml:trace contextRef="#ctx0" brushRef="#br0" timeOffset="408477.0395">27265 17586,'0'0,"0"0,0 0,0 0,0 0,0 0,0 0,0 0,18 53,35 17,18 19,17-1,-18-18,-17 1,0-36,-17 1,-1-19,0-17</inkml:trace>
  <inkml:trace contextRef="#ctx0" brushRef="#br0" timeOffset="408741.3329">27883 17339,'0'0,"0"0,0 0,0 0,0 0,0 0,0 0,0 35,0 18,0 35,0 1,0 16,0-16,0-19,0-17,18 0,-1-35,19-1,-1-34</inkml:trace>
  <inkml:trace contextRef="#ctx0" brushRef="#br0" timeOffset="409004.1225">28289 17268,'0'0,"0"0,0 0,0 0,0 0,0 0,35 71,-17 17,0 0,-1 1,1-19,-1 1,-17-36,18 0,-18 1,0-19,-18 1</inkml:trace>
  <inkml:trace contextRef="#ctx0" brushRef="#br0" timeOffset="409340.7955">27830 17410,'0'0,"0"0,0 0,0 0,0 0,0 0,0 0,0 0,0 0,0 0,53-36,35 1,1 17,-19 18,1-17,-18 17,0-18,-18 0,-17 1,17-18,0-1,-35-17,18 0,-18 1,17-1,-17 0,0-35,0 17</inkml:trace>
  <inkml:trace contextRef="#ctx0" brushRef="#br0" timeOffset="409568.6372">28518 16739,'0'0,"0"0,0 0,0 0,36 53,17 18,35 52,-18 18,1 18,-18-18,-18-17,-52-1,-36-35,0 1,0-37,53-34</inkml:trace>
  <inkml:trace contextRef="#ctx0" brushRef="#br0" timeOffset="409859.1156">29012 17127,'0'0,"0"0,0 0,0 0,0 0,0 0,0 0,0 0,0 0,53-17,-17 17,17-18,-53 18,17 0,-17 0</inkml:trace>
  <inkml:trace contextRef="#ctx0" brushRef="#br0" timeOffset="410091.5625">29083 17357,'0'0,"0"0,0 0,0 0,0 0,0 0,71 0,-1-18,-17 0,0 1,0-1,-53 18,0 0,0 0</inkml:trace>
  <inkml:trace contextRef="#ctx0" brushRef="#br0" timeOffset="410593.2618">30018 16933,'0'0,"0"0,0 0,0 0,0 0,0 0,0 36,0 17,-17-1,-1-16,-17-1,17 0,-17-17,0 0,17-1,-17-17,-1-17,19-1,-1-17,0-1,18 1,18-18,-18 18,35 0,1-1,-1 1,18 17,0 1,-18-1,0 18,1 0,-1 0,0 0,1 0,-1 0,0 0,0 0,1 0,-19-17,1 17,-18-18,18 18</inkml:trace>
  <inkml:trace contextRef="#ctx0" brushRef="#br0" timeOffset="411049.4465">29860 16157,'0'0,"0"0,0 0,0 0,0 0,0 0,0 0,0 0,17-35,1 0,0-1,17 1,-18 35,1-18,17 36,1 17,-19 1,1 17,-18 0,18-18,-18 0,0 0,0-17,0 0,17-1,-17 1,0-18,18 18,0-36,17 18,18-18,-36 18,1 0,0 0,-18 0</inkml:trace>
  <inkml:trace contextRef="#ctx0" brushRef="#br0" timeOffset="412009.9243">30742 16351,'0'0,"0"0,0 0,0 0,0 0,0 0,0 0,0 88,-18 1,1-19,17 18,-18 1,18-19,0-17,0-18,18 1,-1-19,19-17,-1 0,18-17,17-1,-17-35,0 18,-17-18,-19 0,1 18,0 17,-1 0,-17 1,-17 17,-1 17,0 1,18 35,0-18,0 18,18 0,0 0,17 0,-18-35,1-1,17-17,-17 0,0-17,-18-1,17-35,-17 0,18-17,-18-1,0 18,0-18,-18 36,-17 0,0 0,-1 17,1 18,0 0,17-18,1 18,17 0,0 0,35-17,-17 17,17 0,-18-18,19 0,-1 1,18-1,-18 18,18 0,0 18,0 17,0 18,0 0,-18 0,-17 17,0-17,-1 0,-17-17,0-1,-17 0,-1-35,0-18,18 18,-17-17,17 17</inkml:trace>
  <inkml:trace contextRef="#ctx0" brushRef="#br0" timeOffset="412540.0764">31818 16157,'0'0,"0"0,0 0,0 0,0 0,0 0,0 53,0 35,18 1,-18-19,0 18,0-17,0-18,0-18,0 0,18-17,-18-18,17 0,-17-18,18-17,0 0,-18 17,17-17,1 17,-18 1,0 17,18-18,-18 18,0 18,17-1,-17 1,18-18,0 17,-1 1,19-18,-1-18,0 1,0-18,-17-18,0 0,-1 0,-17 0,0-18,-17 1,-1 17,0 18,1-1,-1 1,0 17,18 18</inkml:trace>
  <inkml:trace contextRef="#ctx0" brushRef="#br0" timeOffset="412802.0687">32560 16051,'0'0,"0"0,0 0,0 0,0 0,35 89,-17 34,17 18,18-17,-18-1,-17-52,-1-1,1-17,0 0,-18-35,17-1</inkml:trace>
  <inkml:trace contextRef="#ctx0" brushRef="#br0" timeOffset="413239.4792">31924 16193,'0'0,"0"0,0 0,0 0,0 0,0 0,53-71,0-35,18 18,-1 0,-17 35,0 0,-17 35,-1 18,0 0,18 18,-18 0,-17-1,17-17,1 18,-1-18,0-18,18 1,-18-19,18 1,-17-18,-1 0,-17-17,-1-1,1 0,-18 1,0 70</inkml:trace>
  <inkml:trace contextRef="#ctx0" brushRef="#br0" timeOffset="414052.8729">25112 17304,'0'0,"0"0,0 0,36 70,17 71,35 18,-18 18,19 17,-19 0,1-36,-18-17,-18-52,-17-19,17-34,-17-19,17-34,-17-1,-1 0,-17 36</inkml:trace>
  <inkml:trace contextRef="#ctx0" brushRef="#br0" timeOffset="415505.0222">25342 17586,'0'0,"0"0,0 0,0 0,0 0,0 0,0 0,0 0,70-18,19-17,52-18,0 0,18 0,17-17,-17 17,18 0,-1 0,1 18,-1-18,1 0,-1 0,0 0,1 0,-1 0,-17 0,18-17,-18-1,-1 18,1-17,-18-1,18 1,0-19,-18 19,0-1,-17 1,17-18,-17 17,-1 18,1-17,17 17,-18 0,1 0,-1 18,-17-1,18 1,-1-18,-17 18,0-18,18 18,-1-18,1-18,-1 18,1 18,-18-18,17 35,1 1,-36-1,-17 0,-1 36,1-18,-1 18,1 17,17 36,0-1,-17 1,-18 17,0 0,-18 18,-17 17,17 1,-17-18,17 17,-17-17,17 17,0 1,1-1,-1 1,0-1,-17-34,-18-1,0-18,-18-17,1 0,-19-18,1 1,0-1,17 0,-17 18,17-18,-35 1,-53 17,0 0,1 17,16-17,-52 0,0 17,0-17,-18 0,-18 18,1-18,-71 17,70-34,1 17,-89-1,18 1,0-17,-18-1,36-17,-18 17,17-18,19 19,-19-19,19 19,-1-19,0 19,18-19,-18 1,18 17,70-17,-17-1,-18 1,36 17,-1 18,18-17,1-1,-1-35,-18 17,36-17,0 18,17-18,1 18,-36-18,17 17,19-17,-1 0,1 0,34-17,-17-19,0-34,-17-1,35 18,17 36</inkml:trace>
</inkml:ink>
</file>

<file path=ppt/ink/ink10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3T08:38:11.106"/>
    </inkml:context>
    <inkml:brush xml:id="br0">
      <inkml:brushProperty name="width" value="0.05292" units="cm"/>
      <inkml:brushProperty name="height" value="0.05292" units="cm"/>
      <inkml:brushProperty name="color" value="#7030A0"/>
    </inkml:brush>
    <inkml:context xml:id="ctx1">
      <inkml:inkSource xml:id="inkSrc1">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1" timeString="2021-01-23T08:46:46.915"/>
    </inkml:context>
  </inkml:definitions>
  <inkml:trace contextRef="#ctx0" brushRef="#br0">26491 12626</inkml:trace>
  <inkml:trace contextRef="#ctx1" brushRef="#br0">1994 2275,'0'0,"0"0,0 0,0 0,0 0,-53 18,0-18,0 18,18-18,-18 17,0-17,18-17,0-1,17 0,0-17,18 0,18-18,0 35,-1 1,1 17,17 17,0 19,-17 52,17 18,-35-1,0 19,-17-18,-19 0,19-53,-18-18,17 0,0-17,-17-18,35 0,-18 0,18 0,18 0,17 17,1 1,34 17,1 1,-1-19,1 1,17-1,-17-17,-1 0,-52 0</inkml:trace>
  <inkml:trace contextRef="#ctx1" brushRef="#br0" timeOffset="316.6774">2241 2028,'0'0,"0"0,0 0,0 0,0 0,53 53,0 36,0 16,18 19,-18-1,-18 18,-17-17,-36-1,-17 1,-1-18,-17 0,-17-18,-1-18,18-17,53-35</inkml:trace>
  <inkml:trace contextRef="#ctx1" brushRef="#br0" timeOffset="1082.9997">4341 2487,'0'0,"0"0,0 0,0 0,-53 71,-35 34,35 19,0 17,18 0,0-17,17-1,18-17,18-35,-1-19,36-16,0-1,0-17,0-36,35 0,1-35,-19 1,1 16,-54 36</inkml:trace>
  <inkml:trace contextRef="#ctx1" brushRef="#br0" timeOffset="2057.9941">4818 2805,'0'0,"0"0,0 0,0 0,0 0,0 0,-18 53,0 17,1 1,-1 17,1-18,17 1,0-1,17-17,18-17,1-19,-1 1,0-36,1-17,-1-18,0 0,1-35,-36 0,0 35,0-18,-18 36,18-18,-18 36,1-1,17 0,0 1,0-1,17 18,19 0,-1 18,0-1,18 1,0 17,0 0,-18 36,1-18,-1 0,-18 17,1-17,-18-35,0 17,18-17,-18-1,0-34,0-18,17-18,1 0,0-18,-1 1,19-1,-1 36,-17 0,17 17,0 18,0 35,-17 0,17 36,-17 0,17-1,-17-17,17-18,-17 1,0-19,-1 1,19-36,-19-35,19-17,-19-36,1 0,-18 36,17-1,-17 0,0 18,-17 18,-1 18,18 17,0 17,0 1,0 17,35 0,-17 1,17 17,1 0,17-1,-18 1,0 36,1-19,-1 18,-18-17,1-1,-18 1,18-18,-18-53</inkml:trace>
  <inkml:trace contextRef="#ctx1" brushRef="#br0" timeOffset="2255.582">6494 2822,'0'0,"0"0,0 0</inkml:trace>
  <inkml:trace contextRef="#ctx1" brushRef="#br0" timeOffset="3488.8602">6371 2205,'0'0,"0"0,0 0,0 88,0 36,17 17,-17 0,0 18,18-1,-18-17,18-52,-18-19,0 1,0-36,0 0,0-17,0 0,-18-36,0-35,1-18,-19-34,1-1,18 35,-19 18,1 0,0 18,-1 17,1 18,-18 36,18 34,0 18,-1 1,36-36,0 17,18-35,0 18,17-35,0 0,18-36,18-17,-1-36,1 1,-1-19,1 1,-36 18,18 17,-17 17,-19 1,18 35,1 35,-19 1,1 17,0 0,-1 17,1-17,0-18,-1 1,1-19,0 1,-1-36,1-17,-18-18,18 0,-1 0,-17 53,-17-123,-1 35,0 35,1 0,-1 17,18 19,0-1,0-17,18 0,-1 17,-17 0</inkml:trace>
  <inkml:trace contextRef="#ctx1" brushRef="#br0" timeOffset="3969.1821">7112 2064,'0'0,"0"0,0 0,0 0,35 88,1 53,-1 0,-18 0,1-17,0-18,-18-18,17-18,-17-17,-17-17,-1-19,0-17,1 0,-18 0,17-17,0 17,1-18,-1 18,18-18,0 18,18-17,17-19,0 19,18-36,0 0,0 18,0-18,0 17,0 19,-18 17,18 0,-18 35,1-17,-1 35,-17-18,17 0,0 0,-17 18,17-17,-35-36</inkml:trace>
  <inkml:trace contextRef="#ctx1" brushRef="#br0" timeOffset="4103.373">7571 2469,'0'0,"0"0,0 0,0 0</inkml:trace>
  <inkml:trace contextRef="#ctx1" brushRef="#br0" timeOffset="5028.4314">8065 2593,'0'0,"0"0,0 0,-18 53,1 17,-1 1,0 0,1-19,17-16,0-1,-18-17,18-1,0-17,18-17,-18-19,0 1,0 17,0 1,17-89,1 0,0 36,-1-19,19 36,-1 18,0 35,0 0,1 35,-1 18,0 0,-17 18,17-18,-17 17,0-34,-1-1,-17-17,0-1,18-17,-18-17,0-36,18-36,-1 1,1 0,-1 35,19 0,-19 18,19 35,-1 18,18 34,-18 19,1-18,-1 0,0 0,0 0,-17 0,17-36,-17 1,17 0,-17-36,0 0,17-70,-17-18,-1-35,-17 18,0 34,0 19,0 17,0 18,-17 17,17 36,0-1,0 36,35 18,0 17,18 18,0-18,0-17,-18-19,1 19,-1-18,-18 18,-17-1,0 36,-17 0,-1-18,18-88</inkml:trace>
  <inkml:trace contextRef="#ctx1" brushRef="#br0" timeOffset="5365.6084">11100 1940,'0'0,"0"0,0 0,0 0,0 0,0 0,0 0,-70 53,-19 53,1 0,18 35,17 0,0 18,17-36,19 1,17-18,0-36,17 1,1-36,-18 18,0-35</inkml:trace>
  <inkml:trace contextRef="#ctx1" brushRef="#br0" timeOffset="6036.2588">10147 3034,'0'0,"0"0,0 0,71-35,17-1,0-17,36 1,-1-1,-34 17,-19 1,1 17,-18 1,-18 17,-17 17,-18 19,0 17,17-18,-17 18,18-18,17 0,1-17,17-18,0 0,-1-35,1-1,0-34,-17-1,-19 18,-34-17,-1 35,-35-18,-35 17,17 36,-17 0,35 0,0 18,18 0,0-18,35 0,17-18,18-17,1-1,17-16,0-1,0 17,0 1,-1 0,1 35,18 35,0 36,-1 17,1 35,17 1,-17-1,17-17,0-18,-17-35,-1-18,1-17,-18-18,-36 18</inkml:trace>
  <inkml:trace contextRef="#ctx1" brushRef="#br0" timeOffset="6480.5575">12671 2311,'0'0,"0"0,0 70,0 18,0-17,0 0,0-1,0-35,0 1,18-1,-18-35,17-18,1-17,-1-18,1 0,0 18,-1 17,19 18,-1 0,0 36,1-19,17 18,0-17,-1-18,-16 0,17-18,0 1,-18-1,18-35,-35 0,17-35,-18 0,-17 0,0 17,-17 18,17 0,0 0,0 53</inkml:trace>
  <inkml:trace contextRef="#ctx1" brushRef="#br0" timeOffset="6848.5838">13694 1852,'0'0,"0"0,0 0,0 0,0 0,-52 71,-1-18,0-1,35-16,-17-1,35 0,0-17,35 0,0-1,18 19,18-19,-18 18,0 1,-18 17,-17-18,-1 35,-17-17,-35 18,-18-53,0 17,-35-35,35 0,53 17</inkml:trace>
  <inkml:trace contextRef="#ctx1" brushRef="#br0" timeOffset="7218.3502">14083 1993,'0'0,"0"0,0 0,0 0,-18 35,0 18,1-17,17-19,0 19,17-19,19 1,17 0,0 17,0-18,-1 19,-16-1,-1 18,-17-18,-36 0,0 18,1-17,-36-1,18 0,-18-17,53-18,0 0</inkml:trace>
  <inkml:trace contextRef="#ctx1" brushRef="#br0" timeOffset="8053.7065">15742 1782,'0'0,"0"0,0 0,-89 17,19 18,-36 36,0 17,18 0,17-17,18-18,18 0,17-18,18-17,18-1,0-17,17-17,18-19,0-16,0 16,0-17,-18 0,0 18,1 17,-1 1,-18 52,1 0,17 36,-17-18,17 0,1 0,17-18,-18-17,18-18,17-36,1-34,-18-1,0 1,-35-1,17 18,-18 18,1 0,-18 17,18 36,-18 17,0 18,0 0,17 0,1 0,17 0,1-18,17-35,0 0,35-35,-18-1,19-34,-36-1,-1-17,-16 35,-19 0,1 35,-18 1,0 70,-18 17,18 36,36 0,17 0,53-18,-18-17,0-19,-88-34</inkml:trace>
  <inkml:trace contextRef="#ctx1" brushRef="#br0" timeOffset="8481.1005">9565 4269,'0'0,"0"0,0 0,0 0,0 0,35 70,1 36,16 17,-16-17,-1-17,-17-1,-1-18,1 1,0-36,-18 0</inkml:trace>
  <inkml:trace contextRef="#ctx1" brushRef="#br0" timeOffset="8769.4214">9883 4163,'0'0,"0"0,0 0,0 0,0 0,0 0,53 88,17 35,1 1,-18-1,-18 1,-17-1,-36 1,-17-36,-18 0,-36-17,37-18,52-53</inkml:trace>
  <inkml:trace contextRef="#ctx1" brushRef="#br0" timeOffset="15706.2698">11771 4180,'0'0,"0"0,0 0,0 0,0 0,0 0,0 0,0 0,0 0,0 0,0 0,0 0,0 0,0 0,0 0,0 89,0-1,0 0,0 0,-18-17,18-18,-17 0,17-18,0 0,0-17,0-1,0 1,0 0,0-18,17 0,1 0,0 0,-1 0,18-18,1 18,17 0,-18 0,0-18,1 18,-19 0,19-17</inkml:trace>
  <inkml:trace contextRef="#ctx1" brushRef="#br0" timeOffset="15960.3573">11859 4498,'0'0,"0"0,0 0,0 0,71-35,-18-1,17 1,-34 17,-36 1,0 17,17 0</inkml:trace>
  <inkml:trace contextRef="#ctx1" brushRef="#br0" timeOffset="16184.915">11559 4145,'0'0,"0"0,0 0,0 0,0 0,0 0,71-17,17-19,0 19,-70 17,-18 0,17-18</inkml:trace>
  <inkml:trace contextRef="#ctx1" brushRef="#br0" timeOffset="16573.6434">12830 3775,'0'0,"0"0,0 0,0 106,0 35,0 17,17 1,1-18,0 0,-1-35,1-18,0-35,-1 0,1-17,0-19,-1 1,19-36,-19 1,1-1,-1 18</inkml:trace>
  <inkml:trace contextRef="#ctx1" brushRef="#br0" timeOffset="17054.5551">13836 3898,'0'0,"0"0,0 0,0 0,-36 106,1 18,-18 17,0 0,18-18,0-35,-1-17,1-18,0-18,-1-35,1 0,0-17,17-19,-17-34,0-36,17 0,18 35,-18 1,18-1,0 18,0 18,18 0,17 17,-17 36,35 0,-18 34,36 19,-1 0,1 17,-1 0,1-18,-18-17,0-17,0-1,-18-35,18 18,-53-18</inkml:trace>
  <inkml:trace contextRef="#ctx1" brushRef="#br0" timeOffset="17345.2496">14418 3775,'0'0,"0"0,0 0,0 0,-18 70,18 36,0 0,18 35,-18-53,18 18,-1-18,1-17,17-18,1-18,16-17,19-36,-18-17,0 17,-53 18</inkml:trace>
  <inkml:trace contextRef="#ctx1" brushRef="#br0" timeOffset="17590.4089">14965 3916,'0'0,"0"0,0 0,0 88,0 0,18 0,-1-17,1 0,0-19,-1 1,1 0,17-17,1-19,-1-17,0-17</inkml:trace>
  <inkml:trace contextRef="#ctx1" brushRef="#br0" timeOffset="17822.3449">14930 4233,'0'0,"0"0,0 0,0 0,0 0,0 0,53-17,17-19,-17 1,0-18,-35 36,-18 17</inkml:trace>
  <inkml:trace contextRef="#ctx1" brushRef="#br0" timeOffset="18098.3032">15547 3528,'0'0,"0"0,0 0,71 106,0 35,-1 0,1 0,-18-18,-18-17,-35-35,18-1,-18 1,-18-36,0 0,1 1,34-19</inkml:trace>
  <inkml:trace contextRef="#ctx1" brushRef="#br0" timeOffset="18428.3242">16006 2981,'0'0,"0"0,0 0,53 53,18 53,-1 17,19 18,-19 18,1 0,-18 0,-18-18,0 0,-17-18,-36-17,18 0,-17 0,-1-36,-17-17,17-17,18-19</inkml:trace>
  <inkml:trace contextRef="#ctx1" brushRef="#br0" timeOffset="18676.5911">16942 3722,'0'0,"0"0,0 0,0 0,0 0,0 0,53-18,-18 18,18-17,-18-1,-17 18,-1 0,-17 0</inkml:trace>
  <inkml:trace contextRef="#ctx1" brushRef="#br0" timeOffset="18912.1505">17047 4198,'0'0,"0"0,0 0,0 0,0 0,53-18,18 18,-18-35,18 18,-19-1,-34 0,-18 18,18 0</inkml:trace>
  <inkml:trace contextRef="#ctx1" brushRef="#br0" timeOffset="19266.8497">18265 3387,'0'0,"0"0,0 0,0 0,0 0,-53 88,18 0,-18 36,35-19,18 19,0-36,18-17,17-18,18-36,18 1,17-18,0-53,1 0,-1-18,-18-17,1 18,-71 70</inkml:trace>
  <inkml:trace contextRef="#ctx1" brushRef="#br0" timeOffset="20249.4397">18883 3545,'0'0,"0"0,0 0,0 0,-35 71,-1 0,19-1,-1 1,18-1,0 1,0-36,35 0,1-17,-1-18,0 0,18-35,-18-1,-17-17,0-17,-18-18,-18 17,0 18,1 0,-19 18,1 17,-18 18,18 0,17 18,1 0,-1-1,36-17,17 0,0-17,18-19,0 1,18 0,-18 0,17 17,1 0,-18 18,17 18,-17 35,0 35,0-17,-35-1,-1 1,1-18,0 0,-18-18,17 0,-17-17,0-1,18-34,0-1,-1-17,1-18,17-18,1 18,-1-17,0 35,0 17,1 0,-1 36,0 17,-17 1,17 16,-17 1,17-17,1-1,-1-17,0-1,0-17,1 0,-19-35,19 0,-19-18,1-35,0-18,-18 35,0 18,0 0,0 18,-18 0,36 52,-18 1,17 35,1 0,0 0,34 35,-16 0,-19-17,19-1,-19-17,-17 0,18-18,-18 1,-18-36,18 0,-17 0,34 0</inkml:trace>
  <inkml:trace contextRef="#ctx1" brushRef="#br0" timeOffset="20536.8027">20665 2946,'0'0,"0"0,0 0,18 141,0 18,-1 17,1 0,-18-35,17 1,-17-54,18-18,-18 1,0-36,0 0,0 1,0-19,0 1</inkml:trace>
  <inkml:trace contextRef="#ctx1" brushRef="#br0" timeOffset="20733.3387">20771 3545,'0'0,"0"0,0 0,0 0,0 0,106-17,18-1,-1-17,-70 35,-35 0,-1-18</inkml:trace>
  <inkml:trace contextRef="#ctx1" brushRef="#br0" timeOffset="21500.9742">9883 6227,'0'0,"0"0,0 0,0 0,0 0,0 0,0 0,0 0,0 0,0 0,0 0,0 0,0 0,0 0,0 0,0 0,0 0,0 0,0 88,17 0,-34 0,-1 0,0 1,-17-19,0-17,-18-18,0 1,0-1,0-18,18 1,17-18,0 0,1 0,34 18,1-18,17 17,18 1,0 0,18-1,-18 1,17 0,-17-1,0-17,-53 18</inkml:trace>
  <inkml:trace contextRef="#ctx1" brushRef="#br0" timeOffset="21764.8545">10359 5944,'0'0,"0"0,0 0,35 71,18 52,0 1,0 17,-17 0,16-17,-34-1,0-35,-1-17,1-18,-18 0,-18-36,18 18,0-35</inkml:trace>
  <inkml:trace contextRef="#ctx1" brushRef="#br0" timeOffset="22171.4679">11894 7179,'0'0,"0"0,0 0,0 0,0 0,0-71,18-17,-18-35,18-1,-18 19,17 16,-17 19,18 17,0 18,17 35,0 17,1 18,16 36,-16-18,17 18,-18-19,0 1,1 0,-1-17,-17-19,-1 1,1 17,-18-35</inkml:trace>
  <inkml:trace contextRef="#ctx1" brushRef="#br0" timeOffset="22937.6816">11736 6914,'0'0,"0"0,0 0,0 0,0 0,70-17,18-18,1-1,17-17,-18 0,0 1,-17-1,-18 0,-1 17,1 19,-17 17,-1 17,-17 19,-1 17,1 17,0-17,-1 18,19-36,-19 18,18-36,-17 1,17-18,1-18,-1-34,-17-1,17-18,-17 1,-1 17,1 0,0 17,-1 36,1 0,0 18,-1 17,18 18,-17-17,17 16,1-16,-1-19,18-17,-18-17,18-19,-18 1,18-53,0-18,-17-17,-1-18,-17-1,-1 19,-17 52,0 18,0 18,0 18,0 34,18 54,-18 17,18 53,-1 0,18 0,-17 18,0-18,17-35,-17-35,-1-19,1-16,0-1,-18-17,0-1</inkml:trace>
  <inkml:trace contextRef="#ctx1" brushRef="#br0" timeOffset="23429.4183">13553 6632,'0'0,"0"0,0 0,0 0,0 0,71-70,-18-1,17-17,1 17,-18 1,0-1,0 36,-18 0,-17 17,-1 36,-17 17,18 36,-18 17,0-18,0 1,0-1,18 1,17-18,0-18,1-17,-1-18,0-18,18-52,-18-1,-17-35,-18-17,0-1,-18-17,1 35,-19 36,-16 34,-1 36,0 53,35 18,-17 17,35-17,-18-71</inkml:trace>
  <inkml:trace contextRef="#ctx1" brushRef="#br0" timeOffset="23753.3741">15265 5874,'0'0,"0"0,0 0,0 0,0 0,-53 88,-17 35,-1 1,18 17,0 0,18-35,35-18,0-17,0-18,35-18,18-35,18-18,17-17,-18-18,-17 18,-53 35</inkml:trace>
  <inkml:trace contextRef="#ctx1" brushRef="#br0" timeOffset="24528.2871">15512 6174,'0'0,"0"0,0 0,-17 88,-19-18,19 19,17-1,0-18,0-17,17 0,1-18,17-17,0-36,1 1,-19-18,1-18,0-18,-18-17,0-18,0 35,0 1,0 17,0 18,0 17,17-17,19 17,-19 18,36 18,0-1,-18 19,18 34,0-17,-17 0,-1 0,-17 0,-1-18,1 0,-18-17,0 0,0-18,-18-36,18 1,-17-35,17-1,0 1,0-1,17 18,1 18,17 17,0 18,18 35,18 18,0 36,-1-1,-35-35,1 0,-1-1,0 1,-17-35,-18 0,0-18,-18-18,1-53,17-17,-18-35,18 17,0-17,35 34,-17 19,0 17,17 35,0 1,18-1,-18 18,-35 0</inkml:trace>
  <inkml:trace contextRef="#ctx1" brushRef="#br0" timeOffset="25822.795">16977 6262,'0'0,"0"0,0 0,0 0,0 0,0 0,0 0,0 0,18-53,-18 0,0 18,-18-1,0 19,1 17,-19 35,19 18,-1 0,18 17,0 1,18 0,-1-19,36 1,-17-35,16 0,19-36,0-35,-1-17,1-36,-18 0,-18-35,0-18,-17 0,0 36,-1 52,-17 1,0 52,0 18,0 53,0 35,0 18,0 17,18 19,0-19,17 1,0-19,1-34,16-36,1 0,18-35,0-35,-1-35,-17-1,0-17,-18-18,-17 53,-18-17,0 34,0 1,-35 35,-1 0,1 35,0 1,0 17,-1-1,1 1,17 0,18-17,0-1,18-35,17 0,1-18,-1 1,0-19,0-17,1 18,-1 0,0 17,-17 36,17-1,1 19,-19 17,18-18,1 0,17 0,-18-35,18 0,-18-17,1-18,-1-36,18-17,-36 0,1-36,-18-17,0 0,-18 17,18 54,0-1,0 36,0 35,18 35,-18 36,18 17,17 36,-17-1,-1 18,19-35,-36-35,17-1,1-35,-18 1,18-36,-18-18,17 0,-17-35,18-17,-1 17,1-18,17 36,1 17,17 18,0 18,17 0,-17 17,-18 18,1-18,-1 1,-17-19,-1 1,1-1,0-17</inkml:trace>
  <inkml:trace contextRef="#ctx1" brushRef="#br0" timeOffset="26618.494">19130 5327,'0'0,"0"0,0 0,0 0,0 0,0 0,53 18,0-18,-18 17,0-17,1 0,-19 18,19-18,-19 0,1 18,0 17,-18 18,17 0,-17 17,0 1,0 17,18-18,-18-17,17 0,1 0,0-35,-1 0,-17-36,18 0,0-17,-18-18,0-18,0-17,-18 0,18 0,18 17,-18 18,17 1,1 34,17 18,-17 18,35 34,-18-16,0 34,-17-17,17 0,-17 0,0-18,-1-17,-17 0,0-18,0-18,-17-17,17-18,-18-18,18-35,0 1,18 34,-18 18,35 18,0 17,1 18,17 53,0 0,17 18,-17 34,18-16,-18-1,0-18,-1-17,-16-35,17-1,-18-17,-35 18</inkml:trace>
  <inkml:trace contextRef="#ctx1" brushRef="#br0" timeOffset="27013.4096">21318 4868,'0'0,"0"0,0 0,-35-53,17-17,-17 17,0 18,-1 17,1 36,0 17,17 53,0 18,18 17,0 19,18 16,17-17,-17-17,17-1,1-52,-19-18,19 0,-19 0,-17-36</inkml:trace>
  <inkml:trace contextRef="#ctx1" brushRef="#br0" timeOffset="27599.5592">20595 5574,'0'0,"0"0,0 0,0 0,0 0,70-18,1 1,-1-19,19 1,-19 0,-17 0,18-1,-18 19,0-1,0 18,-18 18,0-1,0 19,1-19,-1 18,-17-17,17 0,-17-18,-1 17,1-17,0 0,-1-35,1 17,-18-34,18 34,-1-17,1 17,-1 0,1 18,0 18,-1 0,1-1,0 19,-1-19,1 1,-18-18,18 17,-1-17,1-17,0 17,17-35,0 17,0 0,18 18,0 18,0 17,0 18,0-18</inkml:trace>
  <inkml:trace contextRef="#ctx1" brushRef="#br0" timeOffset="28246.2775">23489 4710,'0'0,"0"0,0 0,0 105,17 37,1-1,0 17,-18-52,0-18,17-17,-17-18,0-18,0-17,0-36,0-17,-17-36,-1-34,18-19,0-17,0 0,18 17,-1 19,1 52,17 0,-17 17,17 1,18 35,-17 18,-1-1,-18 36,1-17,-18 17,0-1,-35 1,0-17,-1 17,1-18,0 0,17 0,-17 1,17-1,36 18,-18-18,35 0,18 18,0-17,0-1,0-35,17 18,-17-18,-53 0</inkml:trace>
  <inkml:trace contextRef="#ctx1" brushRef="#br0" timeOffset="28502.8771">24442 4692,'0'0,"0"0,0 0,-18 71,-17 17,0 35,-1 18,1-17,-18-1,35-35,-17-17,0-18,17-35,-17-18,17-18,1-17,-1-1</inkml:trace>
  <inkml:trace contextRef="#ctx1" brushRef="#br0" timeOffset="28660.1107">23930 4815,'0'0,"0"0,0 0,0 0,0 0,0 0,0 0,0 0,53 89,18-19,-19 18,1-17,18 17</inkml:trace>
  <inkml:trace contextRef="#ctx1" brushRef="#br0" timeOffset="28959.3283">24936 4815,'0'0,"0"0,0 0,0 0,-35 89,-1-1,1 18,0-36,17 18,-17-17,17 0,1-19,-1-16,0-1</inkml:trace>
  <inkml:trace contextRef="#ctx1" brushRef="#br0" timeOffset="29211.1435">24601 4957,'0'0,"0"0,0 0,0 0,0 0,70 52,1 19,-1 17,-17-17,0-1,0 1,-17-18,-1-18,0 0,0-35,18 0</inkml:trace>
  <inkml:trace contextRef="#ctx1" brushRef="#br0" timeOffset="29498.0954">25377 4463,'0'0,"0"0,0 0,-18 70,1 36,-1 0,18-18,0 53,18-17,17-36,18 0,0-35,0 0,18-35,-1-18,1 0,-71 0</inkml:trace>
  <inkml:trace contextRef="#ctx1" brushRef="#br0" timeOffset="30311.7978">25924 4745,'0'0,"0"0,0 0,0 70,18 19,-1-1,1-18,0 1,-1-1,1-17,0-35,-1 17,-17-35,0 0,-17-17,-19-19,1 1,0 0,-18 17,18-17,-1 17,1 1,17-1,-17 0,17 1,1-1,17-35,0 0,0 0,17 0,19 1,-1 16,0 1,1 17,17 18,-1 18,1 0,0-1,0 1,0-18,18 0,-18 0,0 0,-36-18,19 1,-19-1,1-17,-36-18,1 0,-1 18,0-18,1 0,-1 0,18 35,-18-17,18 0,18 17,0 0,17 18,0 36,54 17,-19 52,18 19,1 35,-19-1,-17 19,-18-19,-17 1,-18-18,-35-35,17 0,-17-35,0-1,35-70</inkml:trace>
  <inkml:trace contextRef="#ctx1" brushRef="#br0" timeOffset="30678.5514">27707 4568,'0'0,"0"0,0 0,0 0,0 0,0 0,0 0,0 0,17 53,1 0,0 36,17-1,-18-18,1 1,0-18,-1-18,1 0,-18-17</inkml:trace>
  <inkml:trace contextRef="#ctx1" brushRef="#br0" timeOffset="30972.1313">27583 4674,'0'0,"0"0,0 0,0 0,0 0,0 0,0 0,35-70,1-18,-19-1,-17 19,18 17,-18 0,0 35,0 1,0 17,0 0,0 0,0 17</inkml:trace>
  <inkml:trace contextRef="#ctx1" brushRef="#br0" timeOffset="31391.1625">27918 5168,'0'0,"0"0,0 0,0 0,0 0,18-88,17 0,-17-18,17 18,-35 17,18 18,-18 0,0 18,0 17,0 1,0 17,-18 0,36 17,0 19,-1 17,18 0,18 0,-17 17,17-17,-18 18,0-19,-17 1,17 18,-17-18,-1-18,-17-35</inkml:trace>
  <inkml:trace contextRef="#ctx1" brushRef="#br0" timeOffset="31654.6014">29048 4480,'0'0,"0"0,0 0,0 0,0 0,17 88,1 1,0-1,-1-18,1 1,-18-18,18-18,-18 0,0-35,0 0,17-17,-17-1</inkml:trace>
  <inkml:trace contextRef="#ctx1" brushRef="#br0" timeOffset="32363.1923">29065 4533,'0'0,"0"0,0 0,0 0,0-35,18-36,-36 1,18 17,-17 18,-1-1,-17 19,17 17,-17 0,17 17,1 1,17 17,17 1,19-19,-1 18,-18-35,19 18,-19-18,19-18,-1 18,-17 0,17 0,-17 18,17 0,0 35,0 0,-17 17,17 18,-17-17,0 17,-18-35,17 0,-17-18,0-17,0-18,0-18,0-17,-17-36,17-17,0-35,17-1,1 18,17 53,-17 1,17 34,18 36,0 17,0 18,0 17,18 18,-18 1,-18-19,18-17,-18 0,-17-18,-1-17,1-36,0 1,-1-1,-17 18</inkml:trace>
  <inkml:trace contextRef="#ctx1" brushRef="#br0" timeOffset="34104.157">30107 3739,'0'0,"0"0,17 71,1 52,0 1,-18 17,17 18,1-18,-18 0,18-53,-18-17,0-18,17-18,-17-17,0-1,0-34,0-1,0-35,-17 0,-1 0,-17 0,-1 18,1 0,-18 17,18 36,-18-1,18 19,-1-1,19 0,17 18,17-18,1 1,17-19,18 1,0-18,0-35,0-1,18-16,-19-1,1 0,-17 17,-1 1,-17 0,-1 35,1-18,-18 1,18 17,-1-18,1-17,17 17,-17-35,-1 0,1-17,-18-1,0 1,0 34,0 1,-18 17,1 36,17 35,-18 17,18 19,18 16,-1 1,19-18,-19-17,19-18,-1-18,0 1,-17-36,17-18,-17-17,17-18,-17-36,-1-16,-17-1,18 18,-18 35,18 0,-18 18,17 35,1 52,0 19,-1 17,19 18,-19 35,1-17,0-19,-1-34,-17-18,0 17,0-52,0 0,-17-18,-1-36,0-16,-17-37,35-16,-18-19,18-17,0 0,18 35,17 0,-17 53,0 18,17 0,0 35,0 17,1 19,-19-1,1 18,-18 17,0-17,0 0,0-18,-18-17,18 0,0-18,18-18,0 18,-1-35,19 17,-19 1,19 17,17 0,-18 0,0 17,0 1,1-1,-1-17,-17 18,-1 0,19-18,-19 0,1 0,0 0,17 0,-17 17,-1-17,18 18,-17-18,17 18,-17-18,35 17,0-17,18 0,-1 0,1-17,-1-1,-17-17,0-1,18-69,-18-1,-18 0,-17-35,-18-18,0 36,-18 17,18 53,-18 18,1 35,-1 53,0 35,18 35,0 36,0 35,0-18,36 1,-19-36,19-18,-1-34,18-19,-35-17,-1-35</inkml:trace>
  <inkml:trace contextRef="#ctx1" brushRef="#br0" timeOffset="34317.2762">32418 4392,'0'0,"0"0,0 0,0 0,0 0,89-53,34-35,18 0,-35-18,-17 35,-19 18,-17 36</inkml:trace>
  <inkml:trace contextRef="#ctx1" brushRef="#br0" timeOffset="35219.4853">23136 6421,'0'0,"0"0,0 0,0 0,0 0,-18 88,18 18,0-18,18 0,17 0,0 0,1-52,17-1,0-17,-18-36,18 18,-18-35,-17-1,-18-17,-18 1,1-1,-19 17,1 1,-18 17,0 1,18-1,17 18,-17-17,35-19,17 1,1 0,17-1,-17-17,17-17,1 17,-1 0,0 18,-17 0,0 17,-1 36,1 17,-1 53,1 18,17 17,1 18,17 18,0 0,0-18,-18-17,18-19,-36-52,1-17,0-1,-18-35,0 0,0 0,0 17</inkml:trace>
  <inkml:trace contextRef="#ctx1" brushRef="#br0" timeOffset="35391.9957">23401 7267,'0'0,"0"0,0 0,0 0,88-17,35-36,19 0,34-35,0-1,19 1,-1 0,-53 17,-106 54</inkml:trace>
  <inkml:trace contextRef="#ctx1" brushRef="#br0" timeOffset="35748.8058">25995 6138,'0'0,"0"0,0 0,-18 106,18 35,0 18,0 0,0 0,18-1,-18-34,17-1,1-52,17-18,1-18,-19 0,19-35,-1 0,18-17,-18-1,-35 36</inkml:trace>
  <inkml:trace contextRef="#ctx1" brushRef="#br0" timeOffset="36014.3626">25871 6879,'0'0,"0"0,0 0,0 0,53-17,18-1,-1 0,19 1,-19-1,1 0,-1 1,-17-1,0 0,-17-17,-19 18</inkml:trace>
  <inkml:trace contextRef="#ctx1" brushRef="#br0" timeOffset="36281.1112">26401 5856,'0'0,"0"0,0 0,0 0,0 0,17 71,19-1,-19 1,1-1,0 1,-18-18,0-18,0-35,0 18,0-18</inkml:trace>
  <inkml:trace contextRef="#ctx1" brushRef="#br0" timeOffset="36490.6034">25077 6138,'0'0,"0"0,0 0,0 0,0 0,71 71,-36-53,-17-1,-1-17</inkml:trace>
  <inkml:trace contextRef="#ctx1" brushRef="#br0" timeOffset="38471.0702">7994 4692,'0'0,"0"0,0 0,0 0,0 0,0 0,0 0,0 0,-53 0,-17 18,-18 17,-1 18,1 0,17 0,19 35,16 0,36 35,18 1,52 17,19 35,52 71,0 18,-35 0,-53 17,-18-18,-17-17,-18-106,-18-17,1-36,-19-35,-17 0,-17-18,17-17,17-18,1 0,0 0,17-18,18 18,36 18,-1-1,35 36,19 36,17-1,-1 35,19-17,17 18,0-36,18-35,0-36,-18-34,0-54,-17 1,-36 17,-70 53</inkml:trace>
  <inkml:trace contextRef="#ctx1" brushRef="#br0" timeOffset="39228.5365">8047 6279,'0'0,"0"0,0 0,-35 53,0 18,-18-1,-18 1,-35 0,-17-1,-1-17,-17 0,0-35,-18-18,18 0,0-36,17-34,1-36,17-53,35 0,1-105,34 17,36 0,18 0,17 18,36-1,17 36,-17 18,-1-18,-17 71,-18-1,1 36,-1 0,-17 52,-18 1,0 0,0 35,-18 0,-17 17,-18 1,0 0,18 17,-18 0,0-17,35 17,-17-17,17-1,18-34,35-1,1-17,17-18,17 18,18-18,18 53,0 35,-18 53,18 53,35 106,-17 18,-18-18,-36-53,-52-159</inkml:trace>
  <inkml:trace contextRef="#ctx1" brushRef="#br0" timeOffset="42984.4465">30424 5644,'0'0,"0"0,0 0,0 0,0 0,53 71,0-18,0 0,-18-18,18 0,18-17,17-18,36-18,35-35,17 1,18-19,89-52,-89 70,-36 0,-16 0,-36 35,-89 1</inkml:trace>
  <inkml:trace contextRef="#ctx1" brushRef="#br0" timeOffset="53650.2667">3582 10654,'0'0,"0"0,0 0,0 0,0 0,0 0,0 0,0 0,0 0</inkml:trace>
  <inkml:trace contextRef="#ctx1" brushRef="#br0" timeOffset="54188.1742">3582 10072,'0'0,"0"0,0 0,0 0,0 88,0 18,0 53,-17-18,17 0,0 0,-18-18,1-34,-1-19,18-17,-18-18,18 1,-17-19,17 1,0 0,0-18,0 0,17 0,1 0,35 0,-18-18,36 18,-1 0,19-18,-37 1,19-1,-18 0,0 1,0-1,-53 18</inkml:trace>
  <inkml:trace contextRef="#ctx1" brushRef="#br0" timeOffset="54436.8885">3582 10654,'0'0,"0"0,0 0,18 0,0 0,17 0,18-18,0 18,18-17,-1-19,-52 36,-1 0,-17-17</inkml:trace>
  <inkml:trace contextRef="#ctx1" brushRef="#br0" timeOffset="54714.5539">3565 9966,'0'0,"0"0,0 0,0 0,0 0,0 0,53-18,35 1,-17 17,17-18,-18 18,-52 0,-18 0,18-18</inkml:trace>
  <inkml:trace contextRef="#ctx1" brushRef="#br0" timeOffset="55133.1604">5047 9648,'0'0,"0"0,0 0,0 0,-35 18,-18 0,0 17,18 18,-1 18,1 52,17 18,18 18,0 17,0 1,18-1,0-17,-18-18,17-18,1-34,-18-37,18 1,-1 0,1-35,0 0,-1-18,19 0,-19 0,-17 17</inkml:trace>
  <inkml:trace contextRef="#ctx1" brushRef="#br0" timeOffset="55495.5413">5877 10195,'0'0,"0"0,0 0,0 0,0 0,0 0,0 0,0 53,-18 35,18 36,-18 17,18 71,-35-54,17-16,1-37,17-34,-18-18,0-36,-17 1,17-36,-17 18,35 18</inkml:trace>
  <inkml:trace contextRef="#ctx1" brushRef="#br0" timeOffset="55736.1354">5488 10389,'0'0,"0"0,0 0,0 0,0 0,36 53,-1 18,36 17,-1 53,18 0,1 0,-1-35,-18-35,-17-18,0-36,0 1,-17-18,-1 0,-35 0</inkml:trace>
  <inkml:trace contextRef="#ctx1" brushRef="#br0" timeOffset="56021.7986">6424 10142,'0'0,"0"0,0 0,0 0,0 89,17 16,1 37,-18-1,18 0,-1 0,1-18,0-34,-1-19,19-17,-1-18,0 1,18-36,-18 0,-35 17</inkml:trace>
  <inkml:trace contextRef="#ctx1" brushRef="#br0" timeOffset="56331.1793">6918 10054,'0'0,"0"0,0 0,0 0,0 0,0 106,-18 35,18 0,18 0,-18 0,17 1,1-54,0 0,-1-17,1-19,17 1,1-17,17-19,-18 1,18-36,-18 1,0-1,-35 36</inkml:trace>
  <inkml:trace contextRef="#ctx1" brushRef="#br0" timeOffset="56547.7739">6830 10636,'0'0,"0"0,0 0,0 0,0 0,0 0,0 0,35 0,18-35,-36 17,1 18,0-17,-18 17</inkml:trace>
  <inkml:trace contextRef="#ctx1" brushRef="#br0" timeOffset="56828.0835">7500 9895,'0'0,"0"0,0 0,18 71,17 0,0 17,18 35,0-17,0 18,-17-1,-19-17,1 17,-18-52,0-18,-18 0,1-36,-1-17,0-17,1-19,-1 19,18 17</inkml:trace>
  <inkml:trace contextRef="#ctx1" brushRef="#br0" timeOffset="57272.152">7588 9208,'0'0,"0"0,0 0,0 0,0 0,0 0,0 0,36 0,34 17,1 1,-1 35,1 35,17 0,-17 36,17-1,-17 1,-18 17,17 17,-17-17,0 18,-18-18,-17 18,0-35,-18-1,0-17,-36-18,1-17,-35-1,17-35,0 1,0-19,0 19,0-19,18 1,35-18</inkml:trace>
  <inkml:trace contextRef="#ctx1" brushRef="#br0" timeOffset="57592.2554">9388 10566,'0'0,"0"0,0 0,0 0,0 0,0 0,0 0,53-18,0-17,18 0,0-1,-19 19,-16-19,-19 36,-17 0,0 0</inkml:trace>
  <inkml:trace contextRef="#ctx1" brushRef="#br0" timeOffset="57808.8294">9618 11007,'0'0,"0"0,0 0,0 0,0 0,0 0,0 0,0 0,0 0,0 0,0 0</inkml:trace>
  <inkml:trace contextRef="#ctx1" brushRef="#br0" timeOffset="58274.1824">10730 9878,'0'0,"0"0,0 0,-18 70,0 19,1 34,-19 0,19-34,-1-1,1-18,-1 1,0-18,1-35,17 17,0-18,0-17,17 0,1-17,17-1,0 1,18-1,0 18,18 0,-18 0,17 18,-17-1,18-17,-18 0,0 0,0 0,-18-17,-17-19,-1 19,-17 17</inkml:trace>
  <inkml:trace contextRef="#ctx1" brushRef="#br0" timeOffset="58509.4093">10818 10231,'0'0,"0"0,0 0,0 0,0 0,0 0,0 0,35-18,36 0,-1-17,19 0,-19-1,-52 36,-18-17,0 17</inkml:trace>
  <inkml:trace contextRef="#ctx1" brushRef="#br0" timeOffset="58754.3548">10677 9913,'0'0,"0"0,0 0,0 0,0 0,0 0,0 0,53-35,0 17,35-35,0 18,0-18,18 18,-35-18,17 0,-17 18</inkml:trace>
  <inkml:trace contextRef="#ctx1" brushRef="#br0" timeOffset="59149.4518">11824 9102,'0'0,"0"0,0 0,0 0,-53 17,-18 19,18 17,0 35,18 18,0 35,35 0,-18 0,36 35,-1-17,19 0,-1-18,-17-18,17 1,-17-54,-18 1,17-18,-17-18,18-17,-18-1,18 1,-1-36,19-17,16 0,-16 17,-36 18</inkml:trace>
  <inkml:trace contextRef="#ctx1" brushRef="#br0" timeOffset="62900.7552">12530 10372,'0'0,"0"0,0 0,0 0,0 0,0 0,0 0,0 0,0 0,0 0,0 0,0 0,0-124,17 1,1-18,17 0,1-1,-19 19,19 52,-19 18,18 1,-17 16,17 19,18 34,0 36,18 0,-18 35,0 0,0 1,-18 17,-17-36,-1-17,1 18,0-19,-1-16,-17-1,18-35</inkml:trace>
  <inkml:trace contextRef="#ctx1" brushRef="#br0" timeOffset="63162.2829">12565 9895,'0'0,"0"0,0 0,0 0,0 0,71-17,17-1,0-17,0 17,1-17,-19 0,1 17,-18-17,0 17,-36 18,19-18</inkml:trace>
  <inkml:trace contextRef="#ctx1" brushRef="#br0" timeOffset="64029.432">13836 9331,'0'0,"0"0,0 0,0 0,0 0,-53 71,17 34,1 1,17-18,1 1,17-1,17-18,1-17,0-17,-1-36,19 0,-1 0,0-36,18 1,-17-18,-1 0,-18 18,19 0,-19 17,-17 0,18 18,-18 36,18-1,-18 0,17 18,1-18,0 1,17-1,0-17,1-18,-1 0,18-18,-18-17,0-18,1 0,-19-18,-17-17,-17 17,-1 1,0 17,-17 35,0 18,-1 18,1 0,0 35,0-18,35-18,0 19,17-19,1-17,17-17,0-1,18-17,0 0,18-1,-18 19,17-1,-17 18,0 35,0 1,0 34,0 18,-35-35,-1 18,1-1,-18-17,0 0,0-18,0 1,-18-1,18-35</inkml:trace>
  <inkml:trace contextRef="#ctx1" brushRef="#br0" timeOffset="64472.1786">15142 9631,'0'0,"0"0,0 0,17 53,-17 17,18-17,-1 0,1-18,-18 1,18-19,-1-17,1 0,0-17,-1-19,1 1,0 0,-1 0,1 17,17 18,-17 0,0 18,17-1,-17 19,17-19,-18 1,1-18,17 17,-17-17,0-17,17-1,-17-17,-1-18,-17-35,0-18,-17-18,-19 19,19-1</inkml:trace>
  <inkml:trace contextRef="#ctx1" brushRef="#br0" timeOffset="64783.3031">16006 8872,'0'0,"0"0,0 0,0 0,18 89,0 34,-1 36,19-36,-19 1,1-18,-1-36,1 1,0-1,-1-34,19-1,-19-18,1 1,-18 0</inkml:trace>
  <inkml:trace contextRef="#ctx1" brushRef="#br0" timeOffset="64997.0049">15900 9472,'0'0,"0"0,0 0,0 0,0 0,71-53,0 0,-54 36,1-1,0 18,-1-18</inkml:trace>
  <inkml:trace contextRef="#ctx1" brushRef="#br0" timeOffset="65271.0572">17012 8943,'0'0,"0"0,0 0,0 0,0 88,0 18,18 17,-1-17,-17 0,0-18,0 0,0-35,0 0,-17-17</inkml:trace>
  <inkml:trace contextRef="#ctx1" brushRef="#br0" timeOffset="65554.3461">16536 9543,'0'0,"0"0,0 0,0 0,0 0,70-18,1 0,17 1,0-19,1 1,-1-18,0 18,-17 0,-18-1,0 19,-36-1,18 1,-17-1,17 0</inkml:trace>
  <inkml:trace contextRef="#ctx1" brushRef="#br0" timeOffset="66242.7075">17718 8908,'0'0,"0"0,0 0,0 0,0 0,0 0,18 70,-1 18,-17 18,18 0,-18-18,18 0,-18-17,0-36,0 1,0-1,-18-35,0 0,1-35,-1-18,0-36,1-16,-1-1,18-18,18 18,-1 1,1 16,17 37,1-1,-1 17,0 1,1 35,-1 0,0 35,-17 18,-18 0,0 0,0-18,-18 18,18-35,0 17,0-17,18-1,17 1,0 0,18-1,0 1,0 0,-17 17,16 0,-16 18,-1-18,-35 18,0 18,-18-18,-17 17,0-17,-18 0,0 0,-18-35,18-1,0-17,18-17,35-36,0 0,0 18,0 35</inkml:trace>
  <inkml:trace contextRef="#ctx1" brushRef="#br0" timeOffset="66658.1711">18883 8573,'0'0,"0"0,0 0,0 0,-53 70,18 1,-18-1,35 1,-17-18,17-18,18 0,0 0,18 1,-1-1,19-17,-1-1,18 19,-18-1,0 18,1 0,-19 17,-17-17,0 18,-17-1,-1-34,-17 16,0-34,-18 0,17-36,-17 0,18-17,0-18,17 18,18 35</inkml:trace>
  <inkml:trace contextRef="#ctx1" brushRef="#br0" timeOffset="66864.557">19077 8890,'0'0,"0"0,0 0,0 0,35 71,1-1,-1 1,0 17,0-18,-17 1,0 0,-1-36,1 0,0-17,-18-1,17-34,-17-1</inkml:trace>
  <inkml:trace contextRef="#ctx1" brushRef="#br0" timeOffset="67147.4525">19289 9102,'0'0,"0"0,0 0,0 0,0 0,0 0,0 0,35-71,0 1,-17-19,0 19,-18-1,-18 18,0 18,-17 0,0 35,-1 17,1 36,-18 18,18-1</inkml:trace>
  <inkml:trace contextRef="#ctx1" brushRef="#br0" timeOffset="67615.1667">19677 9137,'0'0,"0"0,0 0,0 88,0-17,0-1,0-17,-18 0,1-35,17 17,-36-35,19 0,-1-18,0-35,18-35,18-18,17-17,36 17,0 0,-1 53,1 0,-1 53,-17 36,18 17,-18 17,-18 18,0 1,1 16,-36-16,0-19,0-17,0-18,0-17,0 17,17-35</inkml:trace>
  <inkml:trace contextRef="#ctx1" brushRef="#br0" timeOffset="68074.232">20471 8961,'0'0,"0"0,0 0,18 88,-1-18,1 1,-18-18,18 0,-18-18,17-17,-17-18,18 0,0-18,-1-17,1-1,0 1,-1 0,1 35,0 0,-1 18,18 17,-17 0,0 0,17 1,-17-19,-1 1,19 0,-19-18,1-18,17 0,-17-35,0 0,-1-52,1-1,-18 0,0 18,-18 17,1 1,17 70</inkml:trace>
  <inkml:trace contextRef="#ctx1" brushRef="#br0" timeOffset="68390.2586">21106 8361,'0'0,"0"0,0 0,0 0,0 0,18 53,-18 17,18 36,-1 18,1 17,-18-18,18 1,-18-36,17-18,1 1,0-36,-1 1,19-19,-1-17,-18-17,19 17,-36 0</inkml:trace>
  <inkml:trace contextRef="#ctx1" brushRef="#br0" timeOffset="68618.1948">21053 9013,'0'0,"0"0,0 0,0 0,0 0,0 0,0 0,0 0,71-35,0-18,-18 18,17-18,1 18,-71 17,17 18,-17 0</inkml:trace>
  <inkml:trace contextRef="#ctx1" brushRef="#br0" timeOffset="69135.0899">21283 7602,'0'0,"0"0,0 0,0 0,0 0,0 0,0 0,53-17,0 17,0 0,0 17,17 1,-17 35,0 35,0 36,0 17,-18 17,18 19,-17-1,-1 18,18-35,-18 17,18-17,-18-18,18-17,-35-18,17-18,-17-18,-18 1,-35-1,-54 1,-34 17,-107 0,-105 18,0 0,105-35,160-54</inkml:trace>
  <inkml:trace contextRef="#ctx1" brushRef="#br0" timeOffset="69702.2035">9018 12224,'0'0,"0"0,0 0,0 0,0 0,0 0,0 0,0 0,0 0,0 0,35 0,18 0,18 0,-1 0,-52 0,0-18,-18 18,0 0</inkml:trace>
  <inkml:trace contextRef="#ctx1" brushRef="#br0" timeOffset="69953.4393">9159 12594,'0'0,"0"0,0 0,0 0,0 0,0 0,53-17,18-1,17-17,-18-1,19 1,-36 0,17 0,-17-1,-18 1,1 0</inkml:trace>
  <inkml:trace contextRef="#ctx1" brushRef="#br0" timeOffset="70331.2415">9283 11201,'0'0,"0"0,0 0,0 0,0 0,0 0,0 0,53 0,-1-18,37 0,-1-17,-17 18,-36-1,-35 18,17 0</inkml:trace>
  <inkml:trace contextRef="#ctx1" brushRef="#br0" timeOffset="76854.9914">10659 11712,'0'0,"0"0,0 0,0 0,0 0,0 88,18 54,-1-1,-17 17,0 1,0-35,0-19,-17-34,-1 0,18-19,0-16,-18-1,18-17,0-18,18 0,0 0,-1-18,19 0,-1-17,18 35,0-18,0 18,0 0,0 0,-18 0,0 0,1 0,-19 0,1-17,0 34</inkml:trace>
  <inkml:trace contextRef="#ctx1" brushRef="#br0" timeOffset="77108.3862">10712 12224,'0'0,"0"0,0 0,0 0,0 0,0 0,53 0,18 0,-18-18,17 18,-17-18,0 18,-53 0,0-17,18 17</inkml:trace>
  <inkml:trace contextRef="#ctx1" brushRef="#br0" timeOffset="77334.1278">10571 11783,'0'0,"0"0,0 0,0 0,0 0,70-18,1 1,0-1,-36 0,-35 18,18 0</inkml:trace>
  <inkml:trace contextRef="#ctx1" brushRef="#br0" timeOffset="77719.5773">11789 11448,'0'0,"0"0,0 0,0 0,0 0,-18 88,-17 53,17 0,18 18,0-18,18 18,-1-18,1-18,17 1,-35-36,18-18,-1-17,1 0,-18-35,18 0,-18-36,-18-17,18-1,0 54</inkml:trace>
  <inkml:trace contextRef="#ctx1" brushRef="#br0" timeOffset="78103.3922">12300 12612,'0'0,"0"0,0 0,0 0,0 0,0 0,0 0,0 0,0-71,18-17,0-35,17-36,-17 0,-1 71,1 0,-1 35,1 0,17 35,-17 18,17 36,1-1,17 35,-18 1,18-1,-18-17,0 18,1-18,-19 17,19-34,-19-1,1 0,-18-35</inkml:trace>
  <inkml:trace contextRef="#ctx1" brushRef="#br0" timeOffset="78366.3662">12336 12171,'0'0,"0"0,0 0,0 0,0 0,0 0,70-35,1-1,17-17,0 0,0 1,1 16,-19 1,-17 0,18 35,-36-18</inkml:trace>
  <inkml:trace contextRef="#ctx1" brushRef="#br0" timeOffset="78753.7238">13571 11483,'0'0,"0"0,0 0,0 0,0 0,-53 70,0 19,18 52,-1-53,19 18,17-18,0 0,17-17,19-18,-1-18,18-35,0 0,0-35,0-1,-18-17,-35 71</inkml:trace>
  <inkml:trace contextRef="#ctx1" brushRef="#br0" timeOffset="79713.9866">13800 11730,'0'0,"0"0,0 0,0 53,0 17,0 1,18-1,0-17,17-17,18-19,0-17,0 0,17-35,-17-18,0-17,-17-1,-19 0,1 1,-18-1,-35 18,-1 18,1 0,-18 35,0 0,18 0,-1 17,1 1,18 0,17-18,17 17,1-34,35 17,0 0,0-18,17 18,-17 0,18 35,-1 1,1 34,-18 1,0 35,-36-36,1-17,0 18,-36-36,18 0,0-17,-18-36,18-17,0-53,0 0,0-1,18 19,17-1,1 1,-1 52,0 18,1 35,-1 36,-17-1,17 19,-18-1,1-35,0 0,-1-18,-17 0,18-35,-18 0,18-17,-1-19,-17-17,18 18,0 0,-1 17,19 18,-1 18,0-1,0 1,18 17,-17-35,-19 18,19-36,-19 18,19-35,-19 0,1-18,0-18,-18 1,0-18,-18 17,18 0,-18 1,1 17,17 0,0 53</inkml:trace>
  <inkml:trace contextRef="#ctx1" brushRef="#br0" timeOffset="79968.4349">15600 11289,'0'0,"0"0,0 0,0 0,18 70,0 19,17 16,-17 1,17-17,-17-1,17-18,0 1,18-18,-18-18,1-17,-1-18,0-18,1-17</inkml:trace>
  <inkml:trace contextRef="#ctx1" brushRef="#br0" timeOffset="80223.5236">15600 11765,'0'0,"0"0,0 0,0 0,0 0,0 0,0 0,53-17,0-19,18 1,-18 0,-18 17,18-17,-53 35,0 0,18-18,-18 18</inkml:trace>
  <inkml:trace contextRef="#ctx1" brushRef="#br0" timeOffset="80588.0418">15600 10883,'0'0,"0"0,0 0,0 0,0 0,0 0,0 0,71-35,0 35,17 0,-18 18,36 34,-17 37,-19 17,1-1,-1 36,-17 1,18 16,-36 1,18 0,-18-18,1 0,-19-17,1-19,-18-34,0-1,-18-34,1-19,-1 1,0 0,18-18</inkml:trace>
  <inkml:trace contextRef="#ctx1" brushRef="#br0" timeOffset="80889.3274">17171 11271,'0'0,"0"0,0 0,0 0,18 71,-1 17,19 53,-1 18,0-18,0 0,-35-53,18-17,0-1,-18-34,0-1,-18-17,18-18,-18-18,1 18,17 0</inkml:trace>
  <inkml:trace contextRef="#ctx1" brushRef="#br0" timeOffset="81091.6125">17083 11906,'0'0,"0"0,0 0,0 0,0 0,0 0,0 0,53-35,0 0,35-18,0 0,0 18,-17-1,0 1,-1 17,-17-17,0 35</inkml:trace>
  <inkml:trace contextRef="#ctx1" brushRef="#br0" timeOffset="81474.3355">18195 11183,'0'0,"0"0,0 0,0 71,-18 17,18 0,0 18,0-18,18 18,-18-36,0 1,17 0,1-36,0 0,17 0,0-35,18 0,0-17,0-1,0-17,0 0,-18 17,0-17,-17 17,0 0,-1 1,-17 17</inkml:trace>
  <inkml:trace contextRef="#ctx1" brushRef="#br0" timeOffset="81673.1702">18195 11783,'0'0,"0"0,0 0,0 0,0 0,0 0,0 0,35-18,35 1,-52 17,88-36,-106 19,18 17,-1 0</inkml:trace>
  <inkml:trace contextRef="#ctx1" brushRef="#br0" timeOffset="81856.8067">18124 11218,'0'0,"0"0,0 0,0 0,0 0,71-17,-54-1,1 18,0-18,-18 18</inkml:trace>
  <inkml:trace contextRef="#ctx1" brushRef="#br0" timeOffset="82214.5697">19059 10724,'0'0,"0"0,0 0,0 0,-35 36,0-1,-1 36,19 34,-1 19,18 35,0-18,35 17,1-16,17-1,17-18,1-17,-18-18,0-35,-18-35,18-1,-18-17,1 18,-36-18</inkml:trace>
  <inkml:trace contextRef="#ctx1" brushRef="#br0" timeOffset="82872.7939">19836 10954,'0'0,"0"0,0 0,0 70,0 19,0-1,17 18,-17-1,18-16,-18-19,0-17,18 0,-18-35,0-1,0 1,0-18,-18-35,18-1,0-17,0-35,18 18,-18-19,17 1,1 18,17 17,-17 0,-18 18,18 17,-1 0,-17 36,0 0,0 35,0-18,-17 0,17 0,0-17,0 0,0-1,0 1,17 0,1-1,17 1,1 17,16 0,-16-17,-19 17,1-17,-18 35,0-18,-18 18,-17-18,0 1,0-1,-1-17,1-1,0-17,17-35,0 17,1-17,17 35</inkml:trace>
  <inkml:trace contextRef="#ctx1" brushRef="#br0" timeOffset="83270.3504">21106 10813,'0'0,"0"0,0 0,0 0,0 0,-70 70,17 1,0-18,18 17,17-34,0 16,36-16,0-19,17 1,18 0,0-1,-18 19,18-19,0 36,-18-18,1 1,-36 17,0-1,-18 1,0-17,-17-1,0-17,17-36,-17 0,17 1,0-1,18 18</inkml:trace>
  <inkml:trace contextRef="#ctx1" brushRef="#br0" timeOffset="83779.718">21636 10866,'0'0,"0"0,0 0,0 70,17 1,1 17,0 0,-1 0,-17-17,18-1,-18-34,18-1,-18-17,0-1,0-34,-18-19,18 1,0-18,-18-17,18-1,-17 0,17 19,0 16,-18 1,18 17,0 1,0 17,0-18,18 0,-18 1,17-19,1-16,0-1,-18 0,0 0,0 18,0-1,-18 19,0-1,1 18,-1 35,0 1,1 16,17 19,17-18,1 0,-18-18,0-35</inkml:trace>
  <inkml:trace contextRef="#ctx1" brushRef="#br0" timeOffset="84181.9056">21830 10813,'0'0,"0"0,0 0,0 0,0 0,0 0,0 0,35 70,1 1,-1-1,0 19,-17-37,-1 1,-17-17,0-1,18-17,-18-18,0 0,0-36,0 1,18-36,17 1,0-1,1 1,-1 34,18 1,-18 35,36 35,-18 18,0 18,0 0,-18-19,-17 1,-1 0,1-17,-1-19,-17 1,18-1,-18-17</inkml:trace>
  <inkml:trace contextRef="#ctx1" brushRef="#br0" timeOffset="84642.1309">22818 10724,'0'0,"0"0,0 0,0 71,0 17,18-17,-18-1,0-17,0-17,0-1,0-18,18-17,-1 0,-17-35,18 0,-1 0,1-1,17 1,-17 17,0 18,17 18,0 17,1-17,-1 17,18 1,-36-19,19-17,-19 18,19-36,-19 1,1-19,0 1,-18-36,17 18,-17 1,0-19,0 18,0 18,-17 0,17-18</inkml:trace>
  <inkml:trace contextRef="#ctx1" brushRef="#br0" timeOffset="84930.2077">23524 10195,'0'0,"0"0,0 0,0 0,0 0,0 0,18 88,17-17,-17 35,-1-18,19 53,17-17,-36-36,19-18,16 1,-34-36,17 1,1-19,-19 1,19-36,-1 1,-17-1,-1-17,-17 52</inkml:trace>
  <inkml:trace contextRef="#ctx1" brushRef="#br0" timeOffset="85148.2184">23542 10760,'0'0,"0"0,0 0,0 0,53 0,35-36,-35 19,17-18,-17-18,0 17,-53 19,18 17,-18 0,18-18</inkml:trace>
  <inkml:trace contextRef="#ctx1" brushRef="#br0" timeOffset="85629.356">23877 9825,'0'0,"0"0,0 0,0 0,0 0,0 0,0 0,0 0,53-18,-18 18,18 0,0 18,0 17,0 18,18 35,-18 18,0 18,-1-1,-16 18,-19-17,19 17,-1-18,0 1,1-1,-1-17,0-18,-17-17,17-18,-17 0,-36-1,1 1,-72 18,-34-36,-54 18,-105-18,-36 1,-17 17,106-18,176-35</inkml:trace>
  <inkml:trace contextRef="#ctx1" brushRef="#br0" timeOffset="88206.9118">9618 14446,'0'0,"0"0,0 0,0 0,0 0,0 0,0 0,0 0,0 0,0 0,0 0,0 0,0 0,53-17,-18-1,-17 18,-1 0,-17-18</inkml:trace>
  <inkml:trace contextRef="#ctx1" brushRef="#br0" timeOffset="88418.4516">9847 14870,'0'0,"0"0,0 0,0 0,0 0,0 0,0 0,0 0,0 0,0 0,0 0</inkml:trace>
  <inkml:trace contextRef="#ctx1" brushRef="#br0" timeOffset="88895.1048">10941 14076,'0'0,"0"0,0 0,0 88,-17 0,17 18,-18-18,18 18,-17-18,-1-17,0-1,18-34,0-19,-17 19,17-19,0-17,0 0,0 0,17 0,1-17,17 17,18 17,0-17,18 18,-1 0,-17-1,18-17,-18 0,-18 0,0 0,-17 0</inkml:trace>
  <inkml:trace contextRef="#ctx1" brushRef="#br0" timeOffset="89131.6225">11012 14640,'0'0,"0"0,0 0,0 0,0 0,0 0,0 0,35 0,18-35,18 17,-18 1,17-1,-70 18,18-18</inkml:trace>
  <inkml:trace contextRef="#ctx1" brushRef="#br0" timeOffset="89377.3941">10941 14023,'0'0,"0"0,0 0,0 0,0 0,0 0,0 0,53 0,18-18,-36 18,-35 0,18 0</inkml:trace>
  <inkml:trace contextRef="#ctx1" brushRef="#br0" timeOffset="89723.2994">12071 13564,'0'0,"0"0,0 0,0 0,-53 36,0-1,0 35,18 1,-18 35,35 0,1 17,34 1,-17-1,18-17,-1-18,19-17,-19-18,1-1,0 1,17-35,-17-18,-1 0,1-35,0 35,-18 0</inkml:trace>
  <inkml:trace contextRef="#ctx1" brushRef="#br0" timeOffset="90074.8522">12336 14711,'0'0,"0"0,0 0,0 0,0 0,0 0,0 0,0-53,17-18,1-34,0-1,-1 0,1 18,-1 17,1 18,0 18,-1 17,19 18,-1 36,18 34,0 1,0 17,-18-18,0 1,1-18,-19 0,1-18,0 0,-18-17,0-18</inkml:trace>
  <inkml:trace contextRef="#ctx1" brushRef="#br0" timeOffset="90279.3977">12441 14411,'0'0,"0"0,0 0,0 0,0 0,0 0,0 0,0 0,36-18,17 1,17-19,-17 1,-17 18,-19-1,-17 18,0-18</inkml:trace>
  <inkml:trace contextRef="#ctx1" brushRef="#br0" timeOffset="90617.0298">12759 13406,'0'0,"0"0,0 0,0 0,0 0,0 0,0 0,0 0,0 0,53 0,0 17,18 18,-1 18,1 53,-1 0,1 35,-18 0,-18 0,1 1,-1-37,-18 1,1-35,-18-1,0 1,0-36,0-17</inkml:trace>
  <inkml:trace contextRef="#ctx1" brushRef="#br0" timeOffset="90860.9637">13800 13564,'0'0,"0"0,0 0,0 0,-17 53,-19 18,19 17,17 0,-18 0,18 18,0-35,18-1,-1-17,1-17</inkml:trace>
  <inkml:trace contextRef="#ctx1" brushRef="#br0" timeOffset="91417.4816">14277 13741,'0'0,"0"0,0 0,0 0,-18 53,18 17,-17 1,17 17,0-35,0 17,17-34,1-1,-1-17,19-18,-1 0,0-36,-17 1,17-18,-17 0,-18-17,0-1,-18 1,-17 17,0 35,-36 18,-17 18,35-1,0 1,0 0,18-1,17 1,18-18,35-18,1 1,-1-1,18 0,18 1,-1-1,-17 18,18 0,-1 35,1 18,-1 35,1 1,-36 16,1-16,-19-19,-17-17,0-18,18 1,-18-36</inkml:trace>
  <inkml:trace contextRef="#ctx1" brushRef="#br0" timeOffset="91855.8355">14947 13653,'0'0,"0"0,0 0,36 70,-19 1,19-1,-19 1,1-18,-18-18,18-17,-1 17,-17-35,18 0,0-18,-1-17,1 17,-1-17,19 17,-19 18,36 18,-17-18,-19 35,19-35,-1 18,-17 0,35-18,-18-18,0-17,0-18,-17 0,17-35,-17-36,-18 36,0 0,0 35,0 0,0 35</inkml:trace>
  <inkml:trace contextRef="#ctx1" brushRef="#br0" timeOffset="92144.9234">15971 13247,'0'0,"0"0,0 0,18 88,-1 0,-17 53,18 0,0 18,-1-18,1-17,0-36,-1-17,1-36,-1-18,1-34,17-18,-17-1,0 1,-18 53</inkml:trace>
  <inkml:trace contextRef="#ctx1" brushRef="#br0" timeOffset="92324.3475">15900 13758,'0'0,"0"0,0 0,0 0,0 0,0 0,0 0,89-17,17-36,17 0,-88 35,1 1,-19 17</inkml:trace>
  <inkml:trace contextRef="#ctx1" brushRef="#br0" timeOffset="93043.1889">16853 13194,'0'0,"0"0,0 0,0 0,0 0,0 0,36 70,-1 36,18 35,0-17,-36-18,1-18,0 0,-1-17,1-18,-18-18,0-18</inkml:trace>
  <inkml:trace contextRef="#ctx1" brushRef="#br0" timeOffset="93271.1503">16853 13847,'0'0,"0"0,0 0,0 0,0 0,71-53,35-36,-53 54,-18 0,-17 17,-1 1</inkml:trace>
  <inkml:trace contextRef="#ctx1" brushRef="#br0" timeOffset="95153.0305">18124 13070,'0'0,"0"0,0 0,0 0,0 0,0 0,0 53,0 36,-18 16,18 36,0 18,0-53,0 0,0-36,0-17,18 0,-18-35,18 17,-1-35,19 0,17-17,-18-1,18 0,17 1,19-1,-19 0,-70 36</inkml:trace>
  <inkml:trace contextRef="#ctx1" brushRef="#br0" timeOffset="95385.7663">18124 13635,'0'0,"0"0,0 0,0 0,0 0,0 0,0 0,53 0,0-18,17 1,-70-1,18 18,-18 0</inkml:trace>
  <inkml:trace contextRef="#ctx1" brushRef="#br0" timeOffset="95575.8879">17948 13194,'0'0,"0"0,0 0,0 0,0 0,0 0,70-35,18-1,-52 19,-1-1,-17 18,-1 0</inkml:trace>
  <inkml:trace contextRef="#ctx1" brushRef="#br0" timeOffset="95908.2227">18971 12806,'0'0,"0"0,0 0,0 0,0 0,-71 17,19 19,-1 17,17 0,1 35,0 18,17-1,0 19,36-1,0-17,35 0,0-35,0-1,35-35,-35-17,0 0,0-18,-53 17</inkml:trace>
  <inkml:trace contextRef="#ctx1" brushRef="#br0" timeOffset="96535.5674">19395 13088,'0'0,"0"0,0 0,0 88,0 18,0 0,0-18,17 0,-17 1,0-37,0-16,18-1,-18-17,0-1,0-34,0-19,-18-17,18-52,0-19,0 1,18 17,0 18,-1 17,1 18,-1 0,1 36,17-1,-17 18,0 18,-1 17,1 0,-18 18,18-18,-18-17,0 17,17-17,19 0,-1 17,18-18,0 19,0 17,17-18,-17 35,-17-17,-1 18,-35 0,0-1,-18 1,-17-18,0-1,-36 1,0-53,18 0,-17 0,35-17,17 17</inkml:trace>
  <inkml:trace contextRef="#ctx1" brushRef="#br0" timeOffset="96825.483">19871 12612,'0'0,"0"0,0 0,53 53,0 17,35 36,0 35,1 18,-19 17,-17 1,-17-18,-19-18,-17-18,-17-17,-19-36,19-17,-1-53,0 18,1-18,17 0</inkml:trace>
  <inkml:trace contextRef="#ctx1" brushRef="#br0" timeOffset="97253.8008">21142 12841,'0'0,"0"0,0 0,0 0,0 0,-53 35,17 18,1 0,0 0,35 0,0-18,18 18,-1-35,18 17,18-17,-17-1,17 19,0-19,-18 19,0 17,-35-18,0 18,-17-18,-19 0,1 1,0-19,17-17,-17 0,17-17,18-19</inkml:trace>
  <inkml:trace contextRef="#ctx1" brushRef="#br0" timeOffset="97421.3384">21618 13176,'0'0,"0"0,0 0,18 88,-1-17,1 17,-18-70,0-18,0 17</inkml:trace>
  <inkml:trace contextRef="#ctx1" brushRef="#br0" timeOffset="97744.832">21671 13176,'0'0,"0"0,0 0,0 0,0 0,18-70,-1-1,1-35,-18 18,0 0,0 17,-18 18,1 36,-1 17,-17 35,17 18,1 18,34-1,-17-17,35 18</inkml:trace>
  <inkml:trace contextRef="#ctx1" brushRef="#br0" timeOffset="98147.4865">22059 12965,'0'0,"0"0,0 0,0 0,18 70,-18 18,0-17,0-18,-18-18,18 0,-17-17,-1 0,18-36,0 0,18-35,17 1,0-1,1 0,-1 0,18 35,0 18,0 18,35 35,-17 17,-18 1,-18 35,18-18,-36-35,1 0,-18-18,18-35,-18 0,17 0,-17 0</inkml:trace>
  <inkml:trace contextRef="#ctx1" brushRef="#br0" timeOffset="98619.3934">22836 12806,'0'0,"0"0,0 0,0 70,0 1,0 0,18 17,-18-18,0-34,0-1,17 0,-17-17,18-18,-18-18,17 0,1-17,0 0,-1 17,1 1,17 17,-17 17,17 1,18 0,-17 17,-1-18,-18 1,19-18,-1 0,0-18,-17 1,17-36,-17 0,0-53,-18 18,0 17,0 1,-18 17,0-18,1 36,-1 0,18 17,-18-17,18 35</inkml:trace>
  <inkml:trace contextRef="#ctx1" brushRef="#br0" timeOffset="98897.4979">23648 12241,'0'0,"0"0,0 0,17 89,1 52,0-18,-1 18,19-17,-19-36,18-17,1-1,-19 1,1-36,0-17,17-1,-17-34,-1-19,-17-17,0-35,18 18,-18 87</inkml:trace>
  <inkml:trace contextRef="#ctx1" brushRef="#br0" timeOffset="99046.4297">23612 12718,'0'0,"0"0,0 0,0 0,71 0,17 0,53-18,1 0,-125 18,1 0,17 0</inkml:trace>
  <inkml:trace contextRef="#ctx1" brushRef="#br0" timeOffset="99693.9284">10253 16034,'0'0,"0"0,0 0,0 0,0 0,0 0,0 0,0 0,0 0,0 0,35 0,18 0,0 0,-17 0,-1 0,-17 0,-18 0,17 0</inkml:trace>
  <inkml:trace contextRef="#ctx1" brushRef="#br0" timeOffset="99953.9866">10483 16545,'0'0,"0"0,0 0,0 0,0 0,0 0,0 0,0 0,35-17,18-1,17-17,1-1,-18 19,-35 17,-18-18,0 18</inkml:trace>
  <inkml:trace contextRef="#ctx1" brushRef="#br0" timeOffset="103124.7142">12724 15416,'0'0,"0"0,0 0,0 0,0 0,0 0,0 0,0 0,0 0,0 0,0 0,-35 53,17 0,0 18,1 17,17-17,0-19,0 19,17-18,1 0,17-18,0 0,18-17,0 0,0-18,18-36,-36 1,18-18,-35-17,17-1,-35 18,0-17,-18 17,-17 0,-18 0,0 18,0 17,-17 0,17 18,17 18,1 0,0 17,0 0,35-35</inkml:trace>
  <inkml:trace contextRef="#ctx1" brushRef="#br0" timeOffset="105010.7957">13783 15628,'0'0,"0"0,0 0,-18 71,0-1,18 1,-17 17,17-18,0-52,0-18,0 18</inkml:trace>
  <inkml:trace contextRef="#ctx1" brushRef="#br0" timeOffset="105249.4283">13447 15628,'0'0,"0"0,0 0,0 0,0 0,0 0,0 0,0 0,53 53,18 35,17 0,53 18,-17 0,-36-53,-17-18</inkml:trace>
  <inkml:trace contextRef="#ctx1" brushRef="#br0" timeOffset="106473.1968">14347 15434,'0'0,"0"0,0 0,0 0,0 0,-35 106,17 17,18 18,0 1,0-54,18-18,17 1,18-18,36-18,-1-35,-18-35,1-36,-18 1,-18-19,1 1,-19 18,1 34,-18 1,17 0,-17 35,0 18,0 17,0 18,-17 0,17 0,0-18,17 0,-17 0,36-17,-1-36,0 1,1-19,-1-16,0-19,-17 0,-18 1,0-1,-35 1,17 35,-17-1,-1 36,19 0,-1 0,0 18,1 0,17-1,0-17,17 18,19-1,-1-17,18 18,0 0,0 17,0 0,-18 18,0 18,1-18,-19 0,19-1,-36-16,17-19,1 1,-18 0,0-18,18-141,-1 35,1 0,-18 0,0 18,0 17,0 36,18 0,-18 35,17 35,1 18,-1 35,1 0,0-17,-18-18,17 0,-17-18,18-17,-18-18,18-18,-18-35,17 0,-17 0,18 0,-18 18,18 0,-1 17,1 18,0 18,17 17,0-17,-17-1,17 1,-17 0,-1-18,19 0,-19-18,1 0,0 1,-1-19,1-16,-18-1,-18-18,18 0,-17 1,-1-1,18 71</inkml:trace>
  <inkml:trace contextRef="#ctx1" brushRef="#br0" timeOffset="106756.3355">16077 14676,'0'0,"0"0,0 0,18 70,17 54,0-1,0 1,1-1,-1-17,-17-18,17-17,0-1,-17-17,17-18,-17-17,17-18,-17-18,-1 1,-17-1,18 18</inkml:trace>
  <inkml:trace contextRef="#ctx1" brushRef="#br0" timeOffset="106953.1475">16112 15311,'0'0,"0"0,0 0,0 0,0 0,0 0,71-36,17-17,0 0,-70 53,0-17,-1 17,1-18</inkml:trace>
  <inkml:trace contextRef="#ctx1" brushRef="#br0" timeOffset="107274.3445">17595 14746,'0'0,"0"0,0 0,0 0,0 71,17 17,1 18,17 17,-35-17,18-18,-1 0,-17-17,0 0,0-36,0-18,0-17,-17 0,-1 0</inkml:trace>
  <inkml:trace contextRef="#ctx1" brushRef="#br0" timeOffset="107525.0834">17259 15363,'0'0,"0"0,0 0,0 0,0 0,71-17,17-1,18-17,35-18,-17 0,-1 0,1 0,-54 0,1 18,0 17,-36 1,-18-1,19 1,-19 17,-17 0</inkml:trace>
  <inkml:trace contextRef="#ctx1" brushRef="#br0" timeOffset="108626.98">19412 14605,'0'0,"0"0,0 0,0 0,0 0,0 0,0 0,0 0,0 0,0 0,0 0,0 0,0 53,0 17,0 36,0 18,18-18,0-18,-1 0,18-17,18-1,0-35,18 1,0-36,-19-18,37-17,-36-18,0-35,-18-18,-17 0,-18 18,-36-18,1 18,-36 17,-17 18,0 18,0 35,17 18,0 17,19 18,16 0,1 17,17-17,1-53</inkml:trace>
  <inkml:trace contextRef="#ctx1" brushRef="#br0" timeOffset="108932.5361">20630 14605,'0'0,"0"0,0 0,0 0,0 0,0 0,-18 35,18 36,-17 17,17 18,-18 0,0 0,18-18,-17-18,17-17,-18 0</inkml:trace>
  <inkml:trace contextRef="#ctx1" brushRef="#br0" timeOffset="109222.0712">20136 14534,'0'0,"0"0,0 0,0 0,53 53,0 18,17 17,1 0,17 18,0-18,1 1,-19-19,1-35,-1-17,1 0,-18-18,0-18,-18 0,-17 36</inkml:trace>
  <inkml:trace contextRef="#ctx1" brushRef="#br0" timeOffset="109598.6054">21530 14323,'0'0,"0"0,0 0,0 0,-53 35,0 0,0 1,0-1,36 0,-19 0,19-17,17 17,17-17,1 17,17 1,0-19,18 18,-17 1,-1 17,0 0,-17 17,0 1,-36-1,0-17,1 0,-19-18,1 1,0-36,-1-18,19-17,-1-18</inkml:trace>
  <inkml:trace contextRef="#ctx1" brushRef="#br0" timeOffset="110971.08">21865 14693,'0'0,"0"0,0 0,18 71,-18 17,18-17,-1-1,1 1,-18-36,17 0,-17-17,18-18,-18-18,0-17,0-18,0-18,0 19,-18-19,18 18,-17 0,17 35,0-17,0 35,0-17,0-1,17 0,1 1,0-19,17-17,-17 1,-18-19,17 0,-17 1,-17 17,-1 0,0 18,-17 35,17 0,-17 35,0 18,17 18,18-19,-17 1,34 0,19-17,-1-1,0-35,0 0,-17-18,17 1,-35 17,18-18,0 18,-18 0,17 35,19 0,-19 18,1 0,0 18,-18-1,17-17,-17 0,0-17,18-1,-18-18,-18-17,18-17,0-18,18-18,-18 0,17-36,19 19,-1-1,0 18,18 36,36-1,-19 36,-17 17,-18 0,1 18,-19 0,1-18,0 18,-1-17,1-19,-18-34,0 17,18-36,-18 1,0-18,0 0,17-17,-17 17,0 35,0-17,0 17,18 36,-18 17,0 18,0 0,18 0,-18 0,17-18,-17 0,0-35,0 0,18-17,-1-1,1-17,0 0,-1-1,1 1,0 17,17 18,0 18,1 0,-1-1,0 1,0 0,-17-1,17-17,-17 0,0-17,-1-1,1 0,0-35,-18 0,17-17,-17-1,0 1,0-1,-17 1,17 17,-18 0,18 35</inkml:trace>
  <inkml:trace contextRef="#ctx1" brushRef="#br0" timeOffset="111293.1484">23665 13670,'0'0,"0"0,0 0,0 0,0 71,18 35,17 52,-17 1,0-18,17 0,-18-53,1-17,0-18,-1-18,19-17,-19-18,1 0,0-35,17-1,-17-17,-1 0,1 1,-18-1,0 53</inkml:trace>
  <inkml:trace contextRef="#ctx1" brushRef="#br0" timeOffset="111498.2983">23418 14482,'0'0,"0"0,0 0,0 0,0 0,0 0,88-36,-17 1,17 0,1-18,-1 18,0-18,-17 0,-1 0,-17 17,0-16</inkml:trace>
  <inkml:trace contextRef="#ctx1" brushRef="#br0" timeOffset="115792.243">13889 17286,'0'0,"0"0,0 0,0 0,0 0,70-35,1 17,-1 1,1-19,17 19,-53-1,-17 18,0-18,-1 18</inkml:trace>
  <inkml:trace contextRef="#ctx1" brushRef="#br0" timeOffset="116027.9389">14365 17657,'0'0,"0"0,0 0,0 0,0 0,0 0,53-18,18 0,-1-17,1 0,-1-1,-34 19,-19 17,-17-18,18 18</inkml:trace>
  <inkml:trace contextRef="#ctx1" brushRef="#br0" timeOffset="116461.5725">15653 16739,'0'0,"0"0,0 0,0 0,0 0,0 0,-17 53,-19 35,1 36,17 17,1 0,34-17,1-19,35-34,0 0,18-36,-1-35,-17-35,0-18,-18-53,1 18,-19-18,-17 0,0 18,-35 0,-18 17,-18 18,-17 18,0 35,17 17,18 1,18 0,-18-1,53-17</inkml:trace>
  <inkml:trace contextRef="#ctx1" brushRef="#br0" timeOffset="116726.1955">16359 16616,'0'0,"0"0,0 0,0 0,0 0,18 70,17 19,0 34,1 53,-1 1,0-36,-17-35,0-36,-18-17,17-17,-17-19,0 1,0-18</inkml:trace>
  <inkml:trace contextRef="#ctx1" brushRef="#br0" timeOffset="117302.9046">16059 17374,'0'0,"0"0,0 0,0 0,0 0,0 0,71-35,-1-18,1 0,17 0,-17 0,17-17,-17-1,-1 1,1-1,-18 1,-18 17,18 17,-35 1,-1 17,1 18,-18 36,0 17,0 0,18 0,-18 17,17 1,19-1,-19 1,18-18,1-18,-1-17,18-1,0-34,0-1,0 0,-18-35,0 18,-17-35,-18-19,-18 1,-17-18,-18 0,0 36,-17 17,-1 35,0 18,1 53,17-17,35 16,1-16,-1-36</inkml:trace>
  <inkml:trace contextRef="#ctx1" brushRef="#br0" timeOffset="117544.074">17718 16669,'0'0,"0"0,0 0,0 0,35 0,18 17,-35-17,17 0,-17 18,17-18,-17 0,35-18,0 1,0-19,17 19,-17-36,18 18,-18-1,-36 19,1 17,-18 0</inkml:trace>
  <inkml:trace contextRef="#ctx1" brushRef="#br0" timeOffset="117781.9692">18283 17039,'0'0,"0"0,0 0,0 0,0 0,0 0,70-35,1 0,0-1,-1-17,1 1,-18-1,-53 35,17 18,-17-18</inkml:trace>
  <inkml:trace contextRef="#ctx1" brushRef="#br0" timeOffset="118214.2653">19324 16193,'0'0,"0"0,0 0,0 0,0 0,0 0,0 0,0 0,-18 52,-17 37,0 16,17-16,18-1,-18 0,36-35,0 0,17-18,0-17,1-1,17-17,-18-17,18-18,0-1,0-17,-36 0,19 0,-36-35,-18 0,0-18,-35-17,-17 17,-18 18,-18 17,-18 36,-17 0,53 17,70 0</inkml:trace>
  <inkml:trace contextRef="#ctx1" brushRef="#br0" timeOffset="119560.1565">25995 10566,'0'0,"0"0,0 0,0 0,0 0,0 0,0 0,0 0</inkml:trace>
  <inkml:trace contextRef="#ctx1" brushRef="#br0" timeOffset="119775.398">26224 11218,'0'0,"0"0,0 0,0 0,0 0,0 0</inkml:trace>
  <inkml:trace contextRef="#ctx1" brushRef="#br0" timeOffset="120104.2064">26665 10425,'0'0,"0"0,0 0,0 0,-17 70,-1 18,0 1,18 16,0-16,18-19,0 18,-1-35,1 0,17-18,1-17,-1-18,18 0,0-35,0 17</inkml:trace>
  <inkml:trace contextRef="#ctx1" brushRef="#br0" timeOffset="120571.4372">26701 10830,'0'0,"0"0,0 0,0 0,0 0,70-17,1-19,-1 19,1-1,0 0,-1 1,-70 17,18 0,17-53,0 0,-35 0,-17 0,-36 18,0 17,0 1,18-1,-1 18,1 0,17 0,1 0,17-18,0 18,17 18,19-36,34 1,-17-1,18-53,-1 1,-34 17,-19 53</inkml:trace>
  <inkml:trace contextRef="#ctx1" brushRef="#br0" timeOffset="121035.8692">24918 8467,'0'0,"0"0,18 141,0 35,17 142,35 70,36 264,0-17,0-35,-35-53,-1-36,-17-17,-17 0,-1 18,-35-18,17-36,1-52,-18-53,18-53,-36-53,18-124,18 0,-18 36,0-35,0-1,0-35,0-70</inkml:trace>
  <inkml:trace contextRef="#ctx1" brushRef="#br0" timeOffset="121753.7572">24848 8537,'0'0,"0"0,0 0,0 0,0 0,0 0,0 0,0 0,0 0,0 0,0 0,0 0,0 0,0 0,0-53,0 0,17 18,19-18,17 0,35 0,53 0,35 1,107-54,52 18,18-18,229-18,-17 1,-35 17,-19 0,-17 0,18 0,0 1,-18 16,-17 19,-19-1,-69 18,-36 0,-53 18,-53 35,-53 35,-53-17,-35 0,-71-18</inkml:trace>
  <inkml:trace contextRef="#ctx1" brushRef="#br0" timeOffset="122375.5378">27565 9684,'0'0,"0"0,0 0,0 0,0 0,0 0,0 53,-17 35,-1 18,0 35,18 53,0-35,18-1,17-34,1-36,17 0,0-53,17 1,18-19,-35-17,-35 18</inkml:trace>
  <inkml:trace contextRef="#ctx1" brushRef="#br0" timeOffset="122651.3807">28465 9790,'0'0,"0"0,0 0,0 0,-17 70,-1 18,0 36,1-1,-1-35,1 1,-1-1,-17-35,17 0,-17 0,17-36,-17-17,17-17,0 17</inkml:trace>
  <inkml:trace contextRef="#ctx1" brushRef="#br0" timeOffset="122909.1025">27989 9790,'0'0,"0"0,0 0,0 0,0 0,0 0,0 0,71 70,17 36,0 0,0 0,0-1,-35-34,0 0,0-18,0-18,0-35,0 0,-18-35,1 17,-1-17,-35 35</inkml:trace>
  <inkml:trace contextRef="#ctx1" brushRef="#br0" timeOffset="123408.1352">28924 9596,'0'0,"0"0,0 0,0 0,0 0,0 88,0 0,0 0,18 18,0 0,-1-18,18 0,1-17,-19-18,19-36,-19 1,19-18,-19-35,1-18,17-18,-17-17,-18 0,0 17,0 1,0-1,0 36,0 0,0 17,0 0,0 36,0 0,18 17,-18 18,17 0,1 17,-18 1,35-18,-17 17,-1-17,19-18,-1 1,0-19,1-17,-19 0,19 0,-36 0</inkml:trace>
  <inkml:trace contextRef="#ctx1" brushRef="#br0" timeOffset="123597.6087">29260 10001,'0'0,"0"0,0 0,0 0,0 0,0 0,0 0,52-17,-52 17,0-18,18 18</inkml:trace>
  <inkml:trace contextRef="#ctx1" brushRef="#br0" timeOffset="123893.8391">29613 9102,'0'0,"0"0,0 0,0 0,35 70,35 54,1-1,0 18,-18 0,-1 18,1-18,-35-17,0-1,-18-35,0-17,-18-18,18-18,-18-17,1-36,17 1,17-36,-17 0,0 0,0 70</inkml:trace>
  <inkml:trace contextRef="#ctx1" brushRef="#br0" timeOffset="124107.7918">30336 9631,'0'0,"0"0,0 0,0 0,0 0,0 0,0 0,0 0,0 0,0 0,0 0,88-35,-17-1,-18 19</inkml:trace>
  <inkml:trace contextRef="#ctx1" brushRef="#br0" timeOffset="124343.2237">30548 10037,'0'0,"0"0,0 0,0 0,0 0,0 0,53-18,0-17,0-1,17 1,-17 0,-35 17,-18 18,17-17,1 17</inkml:trace>
  <inkml:trace contextRef="#ctx1" brushRef="#br0" timeOffset="124836.6037">31536 9155,'0'0,"0"0,0 0,0 0,0 0,0 0,0 70,-18 18,18 1,0 16,18-16,0-1,-1 0,19-17,-1-19,18 1,0-17,-18-19,18 1,0-36,-18 1,1-19,-1-17,-17-17,-1-36,-17-17,-35-1,0 18,-36 0,0 18,-17 18,0 17,0 35,-1 36,19 17,-1 0,18 1,36-36</inkml:trace>
  <inkml:trace contextRef="#ctx1" brushRef="#br0" timeOffset="125243.1745">28430 11695,'0'0,"0"0,0 0,0 0,0 0,0 0,53-18,0-17,-18 35,-17-18,-18 18,18 0</inkml:trace>
  <inkml:trace contextRef="#ctx1" brushRef="#br0" timeOffset="125509.6955">28695 12153,'0'0,"0"0,0 0,0 0,0 0,70-35,-17 17,18-17,0 17,-54 1,1 17,-1 0,-17-18</inkml:trace>
  <inkml:trace contextRef="#ctx1" brushRef="#br0" timeOffset="126656.4559">29613 11324,'0'0,"0"0,0 0,0 0,0 0,-36 53,19 18,-1-1,0 18,18-17,18 0,0-19,17 1,0-35,0-18,18-35,-17 17,17-35,0 0,-18 0,-17-17,-1 34,-17 1,18 0,-18 35,-18 0,18 0,-17 35,17 0,0 1,0 17,17-18,1 18,-1-18,19 0,-1 1,0-36,18 0,-17 0,-1-36,0 1,0-18,-35 0,0 0,-17 0,-18 1,-1 16,-17 19,0-1,18 18,0 0,-1 0,19 18,-1-18,18 0,0-18,18-17,17 17,0-17,1 0,17-1,-18 1,18 17,-18 1,0 34,1 1,-1 35,0 0,1 0,-19 17,19-17,-19-18,1 1,-18-1,18-17,-1-18,-17 0,18-18,-18-17,17-1,1-34,-18-1,18 1,-18-1,17 18,-17 18,-17 0,17 17,-18 18,18 0,-18 18,36 17,0 0,-1 1,19-1,17 18,0 0,17 0,-17 0,0-1,-18 19,1 0,-36-18,0-18,-18 0,0-17,1-1,17-17</inkml:trace>
  <inkml:trace contextRef="#ctx1" brushRef="#br0" timeOffset="126939.1152">30795 10724,'0'0,"0"0,0 0,0 0,35 71,18 70,0 0,0-17,0-1,0 1,0-54,-36 1,19-1,-19-34,1-1,-18-17,18-1,-18 1,0-18</inkml:trace>
  <inkml:trace contextRef="#ctx1" brushRef="#br0" timeOffset="127135.0245">30918 11342,'0'0,"0"0,0 0,0 0,0 0,53-18,18-17,-18 0,-35 35,-18-18,17 18</inkml:trace>
  <inkml:trace contextRef="#ctx1" brushRef="#br0" timeOffset="128254.8204">31571 11236,'0'0,"0"0,0 0,0 0,0 0,0 0,0 0,0 0,-35-35,17-1,-17 1,0 0,0 17,-1 1,-17 34,36 1,-1 17,0 18,18 0,0 0,18 0,17 0,18-36,0 19,0-36,0 0,18-18,-36-17,0-18,-17 0,0-18,-18 18,0 18,0 0,0 17,0 1,0 17,0 35,35 0,-17 0,17 18,-18-17,1-1,17-17,-17-1,17-17,-17-17,0-19,-1 19,1-36,-18 17,18 1,-18 18,0-1,0 0,0 1,17 17,-17 17,18 1,0 17,-1 0,1-17,17 0,0-18,-17 17,17-17,-17-17,0-1,17 0,-17 1,-1-18,-17 17,18 0,-18 18,18 18,-1 0,1-1,-18 1,17-1,1-17,17 0,1-35,-1 0,-17-18,-1 0,1-18,0-52,-36 17,18-17,-18 17,1 35,17 1,-18 34,0 19,18 17,-17 17,17 36,17 0,-17 18,36-1,-19 19,19-1,-1-18,0 1,0-1,1-17,-1-17,-17-1,-18-17</inkml:trace>
  <inkml:trace contextRef="#ctx1" brushRef="#br0" timeOffset="128502.3344">32366 10619,'0'0,"0"0,0 0,0 0,0 0,88-36,35 1,1-18,-1-17,-52 34,17-17,-35 18,0 17,-18 1</inkml:trace>
  <inkml:trace contextRef="#ctx1" brushRef="#br0" timeOffset="139133.3025">26418 14623,'0'0,"0"0,0 0,0 0,0 0,0 0,0 0,0 0,0 0</inkml:trace>
  <inkml:trace contextRef="#ctx1" brushRef="#br0" timeOffset="139342.604">26489 15346,'0'0,"0"0,0 0,0 0,0 0,0 0,0 0</inkml:trace>
  <inkml:trace contextRef="#ctx1" brushRef="#br0" timeOffset="139491.0079">26789 15134,'0'0,"0"0,0 0,0 0,0 0</inkml:trace>
  <inkml:trace contextRef="#ctx1" brushRef="#br0" timeOffset="139809.3392">27654 14464,'0'0,"0"0,0 0,-18 70,0 19,-17 34,0 18,-18-17,35-36,-17-18,17 1,-17-18,17-35,1-18,17 0</inkml:trace>
  <inkml:trace contextRef="#ctx1" brushRef="#br0" timeOffset="140058.0079">27265 14411,'0'0,"0"0,0 0,0 0,0 0,36 71,17 52,17 18,18 0,1-17,-19-1,-17-52,0-18,-18 0,18-18,-53-18</inkml:trace>
  <inkml:trace contextRef="#ctx1" brushRef="#br0" timeOffset="140308.5859">27954 14005,'0'0,"0"0,0 0,0 0,0 0,17 106,1 53,17 17,1 1,-1-1,18 0,0-52,0-18,0-36,0 1,-1-36,-52-17</inkml:trace>
  <inkml:trace contextRef="#ctx1" brushRef="#br0" timeOffset="140603.0531">28430 14164,'0'0,"0"0,0 0,0 0,0 88,18 18,-18-18,35 53,-17-17,17-1,0-34,1-19,-1 1,0-18,18-18,-18-35,1 17,-19-17,-17 18</inkml:trace>
  <inkml:trace contextRef="#ctx1" brushRef="#br0" timeOffset="140801.5562">28465 14781,'0'0,"0"0,0 0,0 0,0 0,0 0,0 0,0 0,0 0,0 0,0 0</inkml:trace>
  <inkml:trace contextRef="#ctx1" brushRef="#br0" timeOffset="141051.0874">28889 13776,'0'0,"0"0,0 0,0 0,0 0,18 88,35 36,-1 17,1 0,0 0,0 0,-17-17,-1-1,-53-17,1-18,-1-35,-17-35,17-1,-17-52,17 0,-17-1,52 54</inkml:trace>
  <inkml:trace contextRef="#ctx1" brushRef="#br0" timeOffset="141315.4478">29807 13988,'0'0,"0"0,0 0,0 0,0 88,17 0,1 0,0 0,17-17,-17 0,-1-19,18-16,-17-19,0-17,-18-17,0-36,-18 18</inkml:trace>
  <inkml:trace contextRef="#ctx1" brushRef="#br0" timeOffset="141565.1473">29648 14005,'0'0,"0"0,0 0,0 0,0 0,0 0,0 0,0 0,17-35,1-36,0 1,-1-1,-17 18,0 18,18 0,-36 35,1 0,17 18,0-18,0 0</inkml:trace>
  <inkml:trace contextRef="#ctx1" brushRef="#br0" timeOffset="141934.3196">29965 14499,'0'0,"0"0,0 0,0 0,0 0,0 0,0-70,0-36,0 0,0 18,0 0,0 17,0 18,0 18,-17 35,-1 0,1 35,34 36,1-1,17 36,0-18,1 18,-19-35,19-1,-19 1,1-1,-18 1,0-71</inkml:trace>
  <inkml:trace contextRef="#ctx1" brushRef="#br0" timeOffset="142229.7529">28465 14781,'0'0,"0"0,0 0,0 0,36 0,17-17,17-1,36-35,18 0,34-17,-16-1,-1 18,-18 0,-52 18,53-18,-36 36,0-1,-70 0</inkml:trace>
  <inkml:trace contextRef="#ctx1" brushRef="#br0" timeOffset="142832.2651">31218 13847,'0'0,"0"0,0 0,0 0,0 0,0 0,0 0,0 35,18 35,-18 19,18-1,-18 0,17 0,-17-53,0 1,0-1,18-35,-18-35,0-1,18-16,-1-1,-17 0,18 0,0 17,-18 36,17 18,1 35,0 0,-1 0,18 0,-17-18,17 0,1-17,-19 0,19-36,-1 0,-17-17,17-35,-17-19,-1-17,1 1,-18-1,0 35,0-17,-18 18,1 17,17 35</inkml:trace>
  <inkml:trace contextRef="#ctx1" brushRef="#br0" timeOffset="143254.8403">32136 13529,'0'0,"0"0,0 0,0 0,0 0,0 0,-53 53,0 0,18 0,0 0,17-18,0 0,1 1,34-1,19-18,-1 19,18-19,0 19,0-19,0 19,-18 16,0 19,-17 0,0-1,-36 1,0-18,1 0,-19-36,19 1,-19-36,1 1,17-19,18-17,-17 36,17 17</inkml:trace>
  <inkml:trace contextRef="#ctx1" brushRef="#br0" timeOffset="143662.6267">32524 13776,'0'0,"0"0,0 0,0 0,0 0,0 0,0 0,0 0,0 0,0 0,0 0,18 35,17 18,1-18,17 1,-1-19,1 19,-17-1,-1 0,0 18,-17 35,0 18,-36 18,0-36,-35 18,0-36,-17-17,17-35,-18-18,18-36,0-34,0-1,1 1,52 70</inkml:trace>
  <inkml:trace contextRef="#ctx1" brushRef="#br0" timeOffset="151906.881">7818 4974,'0'0,"0"0,0 0,0 0,-18-53,18 36,-53-54,0 18,-53 0,1 36,-1 34,0 19,18 34,-1 18,36 0,18 36,53-1,17 1,53-1,18 1,0-18,18 17,-1-17,-17 35,-18 18,-17 17,-18 89,-18-1,-35 1,0-36,-35-70,-1-36,1-17,0-17,0-19,17-35,-17 1,17-19,18-17,0 0,0-17,18-1,17 0,35 18,19 18,34 17,36 18,18 35,70 36,35 17,-17-53,-1-35,-34-35,-71-1,-124-17</inkml:trace>
  <inkml:trace contextRef="#ctx1" brushRef="#br0" timeOffset="156660.1848">26471 14570,'0'0,"0"0,0 0,0 0,0 0,0 0,0 0,0 0,0 0,0 0,0 0,0 0,0 0,0 0,0 0,0 0,0 0,0 0,0 0,0 0</inkml:trace>
  <inkml:trace contextRef="#ctx1" brushRef="#br0" timeOffset="156890.3946">26295 15434,'0'0,"0"0,0 0,0 0,0 0,0 0,0 0,0 0,0 0,0 0,0 0</inkml:trace>
  <inkml:trace contextRef="#ctx1" brushRef="#br0" timeOffset="157039.6758">26930 15205,'0'0,"0"0,0 0,0 0,0 0</inkml:trace>
  <inkml:trace contextRef="#ctx1" brushRef="#br0" timeOffset="157925.5659">26630 13335,'0'0,"0"0,0 0,0 0,0 0,-71 0,19-35,-19 17,18-17,0 0,0-18,18-18,17 1,18-19,18 19,17-1,0 1,18 17,0 17,0 19,35 34,-17 36,-18 18,-18-1,-17 19,-36-1,1 0,-36 0,17 0,-17-17,18-18,18 0,-19 0,36-18,18 18,17-18,0 1,1-1,-1-18,0 1,1-18,-1 0,-17 0,-1 0,1 0,0 0,-18 0,17 0,-17 18,18-18,-18 0,0 0</inkml:trace>
  <inkml:trace contextRef="#ctx0" brushRef="#br0" timeOffset="687057.6996">18827 7665</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50:06.036"/>
    </inkml:context>
    <inkml:brush xml:id="br0">
      <inkml:brushProperty name="width" value="0.05292" units="cm"/>
      <inkml:brushProperty name="height" value="0.05292" units="cm"/>
      <inkml:brushProperty name="color" value="#7030A0"/>
    </inkml:brush>
  </inkml:definitions>
  <inkml:trace contextRef="#ctx0" brushRef="#br0">1677 1940,'0'0,"0"0,0 0,0 0,0 0,0 0,0 0,52 0,19 0,17 0,1-17,-1-1,53 0,-35 1,-18-1,0 0,-17 18,17 0,0-17,-17 17,0-18,-1 1,-70 17</inkml:trace>
  <inkml:trace contextRef="#ctx0" brushRef="#br0" timeOffset="355.5564">2700 1517,'0'0,"0"0,0 0,0 0,0 0,0 0,0 0,0 0,53 35,0 1,18 16,-1 1,-17 0,0 18,-35-18,-18 35,-36 18,1 17,-18-17,-17 0,17-53,17 17,-17-17,53-53</inkml:trace>
  <inkml:trace contextRef="#ctx0" brushRef="#br0" timeOffset="664.3145">4306 1358,'0'0,"0"0,0 0,0 0,0 0,-18 88,1 36,-19 17,1 0,0-17,0-1,-1-35,19-17,-1-1,0-17,-17-17,17-36,-17 0,0 0,35 17</inkml:trace>
  <inkml:trace contextRef="#ctx0" brushRef="#br0" timeOffset="938.2195">3830 1429,'0'0,"0"0,0 0,0 0,0 0,35 70,0 36,18-18,0 36,18-1,-18-35,-1-17,-16 0,17-18,-36-18,19 0,-1-17,0-18,1 0,-36 17</inkml:trace>
  <inkml:trace contextRef="#ctx0" brushRef="#br0" timeOffset="1240.7717">4888 1358,'0'0,"0"0,0 0,0 0,0 88,0 18,0 0,0 35,0 0,0-35,0-18,18 1,-18-19,18-17,-18-18,17-17,19-18,-1-35,0 17,-17-17,-18 35</inkml:trace>
  <inkml:trace contextRef="#ctx0" brushRef="#br0" timeOffset="1500.1077">5241 1482,'0'0,"0"0,0 0,0 0,0 0,0 0,0 0,0 53,0 35,0 0,0 18,0 0,18-18,0 0,-1 0,1-17,17-18,-17 0,17-18,0-17,1-18</inkml:trace>
  <inkml:trace contextRef="#ctx0" brushRef="#br0" timeOffset="1778.5168">5118 2046,'0'0,"0"0,0 0,0 0,0 0,0 0,53-18,17-17,19 0,-19 0,1-1,-1 1,1 0,-18 0,0-1,-18 1</inkml:trace>
  <inkml:trace contextRef="#ctx0" brushRef="#br0" timeOffset="2102.6504">6088 1341,'0'0,"0"0,0 0,0 0,53 70,0 54,18-1,-36 1,18-1,-35 0,-1-52,-17 17,0-35,0 0,-17 0,17-35,-18-1,18-17,0-17,0 17,0 0</inkml:trace>
  <inkml:trace contextRef="#ctx0" brushRef="#br0" timeOffset="2434.9481">7094 1746,'0'0,"0"0,0 0,0 0,0 0,0 0,53 0,0 18,0-18,-18 0,18 0,-17 0,-1 0,0 0,-17 0,-18 0,18 0,-18 0</inkml:trace>
  <inkml:trace contextRef="#ctx0" brushRef="#br0" timeOffset="2718.4822">6971 2152,'0'0,"0"0,0 0,0 0,0 0,0 0,0 0,35 18,18-18,0 0,18 0,-36 0,18 0,-18-18,0 18,1-18,-19 18,1 0,-18 0,0 0</inkml:trace>
  <inkml:trace contextRef="#ctx0" brushRef="#br0" timeOffset="3230.7746">7941 2223,'0'0,"0"0,0 0,0 0,0 0,0 0,0 0,0 0,0 0,0 0,0 0,18-53,17-18,1-17,17 0,-18-18,18 18,-18-1,0 19,1 17,-1 0,0 18,1 17,-1 18,0 0,18 35,0 1,0-1,0 36,-18-19,18 19,-18 0,1-19,-1 19,-17-18,-1-18,1 0,-18 1,0-36,0 17,0-17,0 0</inkml:trace>
  <inkml:trace contextRef="#ctx0" brushRef="#br0" timeOffset="3581.987">7888 1993,'0'0,"0"0,0 0,0 0,0 0,0 0,71-17,0-1,17 0,-18 1,1-1,0 0,-18 1,-18-1,0 0,0 18,-17 0,0-17,-1 17,1 0,0 0,-1-18,1 1,0-19</inkml:trace>
  <inkml:trace contextRef="#ctx0" brushRef="#br0" timeOffset="4042.7372">9088 1005,'0'0,"0"0,0 0,0 0,0 0,0 0,0 53,0 0,-17 18,17-1,-18 1,18 17,0-17,0 17,0-18,0 1,0 0,0-1,18-17,-18 0,17-18,1 0,0 1,17-19,-17 1,17-18,-17 0,17 0</inkml:trace>
  <inkml:trace contextRef="#ctx0" brushRef="#br0" timeOffset="4412.0035">8806 1623,'0'0,"0"0,0 0,0 0,0 0,0 0,71 0,-1-18,19 1,-1-1,-18 0,19 1,-36-1,-1 0,-16 18,-1-17,0 17,-17 0,0-18,17 18,-17 0,17 18,0-1</inkml:trace>
  <inkml:trace contextRef="#ctx0" brushRef="#br0" timeOffset="4752.5746">10377 2011,'0'0,"0"0,0 0,0 0,0 0,0 0,0 0,0 0,0 0,-18 35,-17 36,-1-1,1 1,18-54,17 1,-18 0</inkml:trace>
  <inkml:trace contextRef="#ctx0" brushRef="#br0" timeOffset="5405.8204">12071 2452,'0'0,"0"0,0 0,0 0,0 0,0 0,18-53,17-53,0-35,18 0,-18 17,-17 36,0 18,-1-1,1 18,-18 18,18 17,-1 1,1 17,17 0,0 35,18 0,-17 18,17 18,0 17,0-18,-18 1,0-1,-17-17,-1 0,1 0,-18-53</inkml:trace>
  <inkml:trace contextRef="#ctx0" brushRef="#br0" timeOffset="5748.7522">12089 2064,'0'0,"0"0,0 0,0 0,70-18,18-17,36 0,17-1,-17 1,-36 17,0 1,-17-1,-18 0,-18 18,0-17,-17 17,0 0,-1 0,1 0,-1 0,1 17,-18-17,18 0</inkml:trace>
  <inkml:trace contextRef="#ctx0" brushRef="#br0" timeOffset="7285.0149">14842 1693,'0'0,"0"0,0 0,0 0,0 0,0 0,0 0,0 0,17 53,-17 18,0-1,18 1,-1-18,-17 0,18-18,-18-35,0 18,0-18</inkml:trace>
  <inkml:trace contextRef="#ctx0" brushRef="#br0" timeOffset="7644.0619">14877 1640,'0'0,"0"0,0 0,0 0,0 0,0 0,0 0,0 0,0 0,0 0,0 0,17-52,1 16,0-17,-18 18,0 0,0 17,-18 0,-17 18,17 0,1 18,-19 17,36 1,0-36,0 0,0 17</inkml:trace>
  <inkml:trace contextRef="#ctx0" brushRef="#br0" timeOffset="8122.4674">15230 2134,'0'0,"0"0,0 0,0 0,0 0,0 0,17-53,19-35,-19-18,1 18,-18 0,0 17,0 19,0 16,-18 19,1-1,-19 18,19 18,-1-1,18 19,-18-1,36 18,-18-18,35 0,-17 1,17-1,1 0,-1 18,0-18,1 18,-19 0,-17-18,0 18,0-17</inkml:trace>
  <inkml:trace contextRef="#ctx0" brushRef="#br0" timeOffset="8728.3142">16995 1570,'0'0,"0"0,0 0,0 70,0 1,17 0,-17-1,18 1,-1-1,1-17,17-18,1-17,17 0,-18-18,18-36,-18 19,0-36,-17 0,17 0,-17 0,0 0,-18 18,17 17,-17 1,18 17,-18 17,0 19,18 34,-1-17,1 18,0-1,17 1,-17-18,17-18,0-17,0-18,-17-18,17 0,-17 1,-18 17</inkml:trace>
  <inkml:trace contextRef="#ctx0" brushRef="#br0" timeOffset="9189.5874">17912 1693,'0'0,"0"0,0 0,0 0,0 53,18 0,-18 18,0-18,0-18,18 0,-18 0,0 1,0-19,0 1,0-18,-18-18,18-17,0-18,0 18,18-89,-1 1,18 52,1 1,-1-1,0 36,1 17,17 18,0 18,-18 35,0-18,0 36,-17-18,0 0,-1 17,-17-17,18-18,-18 1,0-19,-18 1,18-18,-17-18,17 1,0 17</inkml:trace>
  <inkml:trace contextRef="#ctx0" brushRef="#br0" timeOffset="9404.9542">18653 1552,'0'0,"0"0,0 0,18 53,-18 18,18-1,-1 1,-17-18,18 0,-18-36,0 1,18-18,-18 0</inkml:trace>
  <inkml:trace contextRef="#ctx0" brushRef="#br0" timeOffset="9680.8648">18653 1393,'0'0,"0"0,0 0,0 0,0 0,0 0,0 0,18-52,-18 16,18 1,-18 0,0 17,0 18,0-18,0 18</inkml:trace>
  <inkml:trace contextRef="#ctx0" brushRef="#br0" timeOffset="10005.4153">19377 1094,'0'0,"0"0,0 0,0 0,0 0,-53 53,18 17,-1 1,1 17,17 0,1 0,-1 0,18 1,0-1,-17 0,17-17,0-1,0-17,-18 0,18-18,0-17</inkml:trace>
  <inkml:trace contextRef="#ctx0" brushRef="#br0" timeOffset="11322.7463">18742 1887,'0'0,"0"0,0 0,0 0,70 0,1-35,17 17,0-17,1 0,-1 0,0-1,-35 19,0-19,-18 36,-17-17,17 34,-35 1,0 17,0 1,-18 17,18-1,-17 1,17-17,17 17,1-18,17 0,-17-17,17-18,1-18,-19 18,19-35,-19 0,-17-18,0 17,0-17,-17 1,-1 16,18 1,-18 0,18-1,0 19,18-18,0 17,17 0,0 18,0 18,18 17,0 18,-17-18,17 18,-18 0,-17-18,-1 1,1-19,-18 1,18 0,-18-1,0-17,0 0,0-35,0 0,17-18,-17 18,18-1,-1 19,-17-1,18 0,17 1,-17 34,17 1,1 17,-19 1,1 16,0-34,-1 17,-17-17,18 17,-18-35,0 18,0-18,0 0,0-18,0-17,18-36,-18 19,17-1,1 17,17 1,18 0,-18 35,1 0,-1 17,0 19,1-19,-19 19,1-1,-1-17,-17-1,0 1,18-1,-18-17,0 0,0-17,0-18,0-18,18-18,-1 18,1-17,17 17,1 17,-1 19,0-1,1 36,-1 17,0 18,0 18,-17 17,17-18,-35 18,18-17,-18 0,0-19,-18-16,18-1,-17-35,17 18,0-18</inkml:trace>
  <inkml:trace contextRef="#ctx0" brushRef="#br0" timeOffset="12138.1872">21265 1076,'0'0,"0"0,0 0,0 88,18 0,0 53,-1 1,1-54,17 0,-17-17,-1-19,19-16,-19-19,19-17,-1-17,0-36,-17 18,17-18,0 0,-17 17,0 1,-1 18,1 17,0 17,-1 18,1 1,-18 17,18-18,-1 18,19-18,-19-17,19-1,-1-17,0-17,0-1,1-35,-1 0,18-35,-18 18,1-1,-19 18,1 0,-1 35,-17 1,0 17,-17 53,-1 53,1 35,-19 35,19 36,-1-1,0-17,1-35,-1 0,0-36,1-52,17-18,-18-18,18-35,-18-17,18-54,0-35,0-53,18 1,17-19,1 36,-1 35,0 18,18 35,0 36,-18-19,18 19,-17 17,-36-18</inkml:trace>
  <inkml:trace contextRef="#ctx0" brushRef="#br0" timeOffset="13383.236">24283 1111,'0'0,"0"0,0 106,0 35,18 36,-18-1,0-17,17 17,-17-35,0-53,0-17,0-18,0 0,0-18,-17-17,17-36,0 0,-18-34,0-37,-17-16,-18-19,18 18,-18 18,0 35,-18 35,18 18,-17 36,17 34,18 1,17 17,18 0,18-17,17-1,18-34,17-1,19-35,-19-18,1-17,-1 0,19-53,-36-1,-1 1,-16 35,-1 0,-17 0,-1 36,1-1,0 36,-1-1,1 36,0 0,17 0,-17-18,17 1,18-19,-18 1,0-18,-35 0</inkml:trace>
  <inkml:trace contextRef="#ctx0" brushRef="#br0" timeOffset="13509.2656">24777 1605,'0'0,"0"0,0 0,0 0,0 0</inkml:trace>
  <inkml:trace contextRef="#ctx0" brushRef="#br0" timeOffset="13877.1418">25271 1517,'0'0,"0"0,0 0,0 0,0 0,-53 71,0-19,18 1,0 0,17 0,0-18,36 1,0-1,17 0,0-17,1 17,-1 18,0-18,-17 18,0 18,-18-18,-36 0,19-18,-19 0,-17 1,18-36,0 0,-1-18</inkml:trace>
  <inkml:trace contextRef="#ctx0" brushRef="#br0" timeOffset="14169.7431">25536 1252,'0'0,"0"0,0 0,0 0,0 71,0 35,18 35,-1 0,1-18,-18 1,18-36,-1 0,-17-35,0 18,18-36,-18-17,-18-1,18 1,0-18</inkml:trace>
  <inkml:trace contextRef="#ctx0" brushRef="#br0" timeOffset="14631.2328">25307 1834,'0'0,"0"0,0 0,0 0,52-17,19-1,17 1,-17 17,-1-18,1 36,0-1,-18 18,0 18,-18 0,-18 0,1 0,-18 0,-18 0,18-18,-17-17,-1-18,1-18,-1 1,18-19,0-17,18 0,-1 1,18-1,1 0,-1 17,18 19,0 17,-18 17,18 1,-18 17,1 18,-1-17,-17 16,-1-16,19-1,-19-17,-17-18</inkml:trace>
  <inkml:trace contextRef="#ctx0" brushRef="#br0" timeOffset="14770.2715">26136 1640,'0'0,"0"0,0 0,0 0,0 0,0 0</inkml:trace>
  <inkml:trace contextRef="#ctx0" brushRef="#br0" timeOffset="15265.7706">26542 1005,'0'0,"0"0,0 0,0 0,0 0,17 71,1 17,0 36,-1 17,1 0,-18-18,0-34,0-1,0-18,0-17,0-18,0 1,0-19,-18-17,18-17,18-1,0-35,-1 0,36-17,-17 17,17 0,-18 18,18 35,0 0,-18 35,0 0,-17 0,-18 18,0 0,-18 0,-17 0,0-18,-18 1,0-19,0-17,18-17,-1-19,1 1,17-53,18 17,0 1,0 70</inkml:trace>
  <inkml:trace contextRef="#ctx0" brushRef="#br0" timeOffset="15864.1354">27089 1341,'0'0,"0"0,0 0,0 70,0 18,0 1,0 16,0-16,18-19,-18-17,17 0,1-18,17-17,-17-36,17 1,0-19,1-17,-1 18,0 0,-17 0,17 17,-17 18,0 18,-18-1,17 18,1 18,-1-17,19-1,-19 0,19-17,-1-1,0-34,1 17,-1-35,0-1,-17-34,17-36,-17 0,-1-17,1-1,-18 54,0 17,0 0,-18 35,1 36,17-1,-18 19,18 52,0 0,18 18,-1 0,1 0,0-36,17 1,-17-18,17-18,-17 18,-18-53</inkml:trace>
  <inkml:trace contextRef="#ctx0" brushRef="#br0" timeOffset="16103.2781">27689 1676,'0'0,"0"0,0 0,0 0,88-18,-17-17,17 17,0-17,0 0,-17 17,0-17,-1 35,-17-18,0 18</inkml:trace>
  <inkml:trace contextRef="#ctx0" brushRef="#br0" timeOffset="16887.5279">28483 1711,'0'0,"0"0,0 0,0 0,0 0,0 0,0 0,0 0,0 0,0 0,0 0,0 0,0 0,0 0,0 0,0 0,0 0,-53 35,18 18,17 0,1 0,34-18,1 1,35-1,0-18,17-17,19 0,-1-35,-18 0,19-18,-19-18,-17-17,-18 18,-17-1,-18 18,0 18,-35 0,-1 35,-16 17,-19 19,0 17,18 17,0 1,36-18,-1 17,36-35,-1 1,1-1,35-35,-18 0,36 0,-18-35,17-18,1-18,-36-17,18-35,-17 17,-19-18,1 36,0 35,-18-17,17 34,-17 19,0 17,0 35,0 0,0 53,0 18,18 0,17-18,0 18,36-35,-18-18,18-18,-18 0,-53-35</inkml:trace>
  <inkml:trace contextRef="#ctx0" brushRef="#br0" timeOffset="17611.6383">30707 1393,'0'0,"0"0,0 0,-18 89,18-1,-18 53,1 0,17-35,-18-18,18-17,0-18,-18-18,18 0,0-35,0 0,0-35,0 0,-17-36,17-17,-18-18,0-17,18-1,0 54,0-1,18 0,0 18,17-17,0 35,18-18,0 35,0 0,-18 36,18 0,0 17,-17 18,-19 0,1 0,-18 17,0-17,-35 0,17 0,-35 0,0-18,0 1,18-19,0 18,-1-17,19 0,-1-18,18 17,0 1,18 17,17 1,18 16,0-16,17 17,-17-18,0 0,0-17,0-18,0 18,-18-18,-35 0</inkml:trace>
  <inkml:trace contextRef="#ctx0" brushRef="#br0" timeOffset="18061.5575">31289 1147,'0'0,"0"0,0 0,0 0,0 0,18 70,-18 1,17 34,-17-16,18 17,0-1,-1-16,1-19,17-17,-17 0,17-18,0 0,18-35,-17 0,17-35,0-18,0-17,-1-1,1 1,-17-1,17 18,-36-17,19 17,-36 17,17 19,-17-19,18 1,-18 18,0-1</inkml:trace>
  <inkml:trace contextRef="#ctx0" brushRef="#br0" timeOffset="20163.6319">4288 4374,'0'0,"0"0,0 0,0 0,0 0,0 0,0 0,0 0,0 0,0 0,0 0,-53 53,18 0,-18 18,36-1,-1 1,18-18,0 17,18-34,-1-1,1 0,17-17,-17-18,17 0,-17-18,-1-17,-17 17,18-35,-18 18,0-18,0 0,0 18,18 17,-18-17,17 17,1 18,17-17,1 34,-1-17,18 36,0 17,-18 0,0-18,-17 18,0-18,-1-17,-17-1,-17 1,17-18,0-18,-18-35,18 1,18-54,17 0,0 18,0-1,1 37,17-1,-18 35,18 18,0 18,0 35,17 17,1 36,-18-18,0 18,0-18,0-17,-53-71</inkml:trace>
  <inkml:trace contextRef="#ctx0" brushRef="#br0" timeOffset="20498.8383">6265 3687,'0'0,"0"0,0 0,0 0,-18 105,18 36,-17 36,17-18,17-1,1 1,0-53,17 0,0-36,0-34,18-1,18-35,0-35,-1-1,-17-17,-35 71</inkml:trace>
  <inkml:trace contextRef="#ctx0" brushRef="#br0" timeOffset="20902.0371">7077 3863,'0'0,"0"0,0 0,0 0,0 70,-18 1,0 17,18 0,-17-17,34 17,-17-17,18-1,0-34,17-1,-17-18,35-17,-18-17,0-18,0-18,1-18,-1-35,-17 0,-18 36,-18-1,0 18,1 0,-19 36,1-1,0 36,-18 17,18 0,17 18,0 0,1-17,17-36</inkml:trace>
  <inkml:trace contextRef="#ctx0" brushRef="#br0" timeOffset="21160.1246">8135 3986,'0'0,"0"0,0 0,0 0,0 71,-17 17,-1 0,18 1,-17-19,-1 18,18-17,-18-1,18-34,18-1</inkml:trace>
  <inkml:trace contextRef="#ctx0" brushRef="#br0" timeOffset="21765.7806">8559 3951,'0'0,"0"0,0 0,0 0,0 0,0 0,0 0,0 0,18-35,17 17,0-17,1 17,-1 18,0 0,0 18,1 17,-19 0,1 18,0 18,-36 0,0-1,-17 18,0-17,-18-1,0 1,18-18,-1 0,1-18,17-17,1-1,17-17,0 0,35-35,0 17,18 1,0-19,18 19,-1-18,1-1,-18 1,0 17,0 1,-36-1,19 18,-19-18,1 1,0-18,-1 17,-17 18</inkml:trace>
  <inkml:trace contextRef="#ctx0" brushRef="#br0" timeOffset="22148.1009">9565 3069,'0'0,"0"0,0 0,0 0,0 0,35 71,1-1,34 54,1-1,-1-17,1 18,-18-19,0 1,-18 0,0-35,-17-1,-18 1,0-1,-18-17,1 0,-19 0,1-35,0 17,52-35</inkml:trace>
  <inkml:trace contextRef="#ctx0" brushRef="#br0" timeOffset="23167.0688">10853 3863,'0'0,"0"0,0 0,0 0,0 0,0 0</inkml:trace>
  <inkml:trace contextRef="#ctx0" brushRef="#br0" timeOffset="23507.961">12389 3581,'0'0,"0"0,0 0,0 0,0 70,0 18,0 36,-18 17,18 0,-18-17,1-36,17-18,0 1,-18-36,18 0,0-17,0-18,0-18</inkml:trace>
  <inkml:trace contextRef="#ctx0" brushRef="#br0" timeOffset="23742.6517">12265 3669,'0'0,"0"0,0 0,0 0,71-53,17 0,-18 0,19 18,-19-18,1 18,-18 17,-18 0,0 18,-35 18</inkml:trace>
  <inkml:trace contextRef="#ctx0" brushRef="#br0" timeOffset="23933.6713">12300 4374,'0'0,"0"0,0 0,0 0,0 0,0 0,53-35,18 0,-1 0,-34 17,-19 18,1-18,-18 18</inkml:trace>
  <inkml:trace contextRef="#ctx0" brushRef="#br0" timeOffset="24149.1508">13147 3828,'0'0,"0"0,0 0,0 0,0 70,0 1,18 17,-18 18,0-18,0-17,18-1,-18-17,0-35,0-18</inkml:trace>
  <inkml:trace contextRef="#ctx0" brushRef="#br0" timeOffset="24462.4267">13042 3951,'0'0,"0"0,0 0,0 0,0 0,0 0,0 0,0 0,35-53,0-17,0-1,-35 18,0 0,0 0,-17 36,-1-1,-17 18,17 0,1 18,17-18,0 0,0 0</inkml:trace>
  <inkml:trace contextRef="#ctx0" brushRef="#br0" timeOffset="24892.6845">13342 3845,'0'0,"0"0,0 0,0 0,0 0,0 0,0 0,52 71,-16 17,-1 0,0 0,-17-17,-18 0,18-19,-18-16,0-19,0 1,0-36,0 1,0-19,0-16,17-19,1-17,0 35,17-18,0 36,18 0,0 17,0 36,-18-1,18 36,0-17,0 17,0-1,-18 1,18-17,-35-1,17-17,-17-1,-18-17</inkml:trace>
  <inkml:trace contextRef="#ctx0" brushRef="#br0" timeOffset="25433.4796">14542 3369,'0'0,"0"0,0 0,0 88,17 36,18 34,-17-16,0-1,-1-53,1-18,0 1,-18-18,17-18,-17-17,0-1,18-17,-18-17,-18-18,18-36,0 0,-17-17,-1 18,0 17,-17 0,-18 35,0 1,0 17,-17 17,17 18,17 18,1 0,0-17,17 17,18-18,18-18,0 19,34-36,1 0,18-18,17-17,0-18,1-18,-1 1,-17 17,-71 35</inkml:trace>
  <inkml:trace contextRef="#ctx0" brushRef="#br0" timeOffset="29254.1056">16430 3369,'0'0,"0"0,0 0,0 0,0 0,0 0,0 0,17 53,1 0,0 35,-18-17,17-1,1-35,-18 1,0-1,18 0,-18-35,17 18,1-18,0-18,17 1,-17-1,-1 18,19-18,-19 1,1 17,-1 0,19 17,-19 1,19 0,-19-1,19 1,-19 0,19-18,-19 0,1-18,17 0,-17 1,-1-1,1-35,0 18,-18-18,0-18,0 18,0 18,0 0,0 0,0-1</inkml:trace>
  <inkml:trace contextRef="#ctx0" brushRef="#br0" timeOffset="29821.2351">17453 2734,'0'0,"0"0,0 0,18 88,-18 36,18 17,-1 18,1-18,0 0,-1-53,-17-17,0-1,18-35,-18 1,0-19,0 1,0-36,18 1,-1-36,19-35,16-1,-16-16,17 34,-18 18,18 0,-18 18,18 35,0 0,-18 35,1 0,-1 1,0 17,1 0,-19-1,1-16,0-1,-1 0,-17-35,18 18,-18-18,0 0,17 0</inkml:trace>
  <inkml:trace contextRef="#ctx0" brushRef="#br0" timeOffset="31373.618">18406 3563,'0'0,"0"0,0 0,0 0,0 0,0 0,0 0,36-35,17 17,-18-35,0 18,-17 0,-1 17,1-17,-18 35,18 0,-36 17,0 19,1 34,17 1,-18 17,18 0,0-17,18-1,-1-17,1-18,17-17,18-18,-17-18,34-17,-17-35,0-36,0 0,-18-17,1-19,-19 37,1 34,0 18,-18 18,0 17,17 36,-17 52,18 19,-18 16,18 1,-1 0,1 0,17 0,-17-53,17-18,-17 0,-1-35,-17 0,0-35,0 0,-35-1,17 1,1 0,-1 17,0 1,1 17,17-18,-18 0,36 1,-1-1,1-17,17-18,1-18,17 1,-18-1,18-17,-18 35,18 0,-18 18,-17 17,17 53,-17 18,0 36,-1-1,-17 18,0-1,0-16,-17-36,17-1,0 1,0-17,0-36,0 0,0-18,0-17,17-18,1-18,0 18,-1 0,1 18,17 0,0 35,1 0,-19 35,36 0,-17 1,-1 17,0-18,1 18,-1-18,0-17,0-1,1-17,-1 0,0-35,1 0,-1-18,-17-18,-1 18,1 1,-18-1,0 35,-18 0,1 36,-1 17,-17 1,17 16,0 19,18-18,0 0,18 0,0-18,17-17,0-1,18-34,-18-1,18 0,-17-17,-1-18,0-17,-17 17,17 17,-35 1,18 18,0-1,-18 36,0-1,17 18,-17 1,18 17,17-18,-17-17,17-1,18-17,-18 0,18-35,0 17,-18-35,18 18,-53 35</inkml:trace>
  <inkml:trace contextRef="#ctx0" brushRef="#br0" timeOffset="31940.0703">22554 3175,'0'0,"0"0,0 0,0 0,-18 88,-17 36,-1 17,1 0,0 0,-18-35,35-18,-17-17,-1-18,19-36,-18 1,-1-36,1-17,0-18,-18-35,17-18,1-18,0 19,17-1,18 35,0 18,0 18,18 0,-1 35,1 17,35 36,0 18,-18 35,18 0,0-1,0 1,18-18,-1-35,19-17,-19-19,1-17,-18 0,-36 0</inkml:trace>
  <inkml:trace contextRef="#ctx0" brushRef="#br0" timeOffset="32184.8744">23083 3069,'0'0,"0"0,0 0,-18 88,18 1,-17 52,17-18,-18-17,18-18,0 0,0-17,18-18,-1-18,1-17,17-1,1-34,16-1</inkml:trace>
  <inkml:trace contextRef="#ctx0" brushRef="#br0" timeOffset="32430.2163">23506 3104,'0'0,"0"0,0 0,0 0,0 0,0 0,0 71,-17 17,17 0,-18 18,1 0,17 0,0-18,0 0,17-17,1-18,-1 0,1-18,17-35,1 18</inkml:trace>
  <inkml:trace contextRef="#ctx0" brushRef="#br0" timeOffset="32638.6088">23259 3563,'0'0,"0"0,0 0,0 0,0 0,0 0,0 0,0 0,0 0</inkml:trace>
  <inkml:trace contextRef="#ctx0" brushRef="#br0" timeOffset="32888.5424">24036 2981,'0'0,"0"0,0 0,0 0,0 0,35 88,0 36,1-1,-1 36,-17 0,-18-1,-18-34,0-1,1-52,-1-1,-17-34,17-1,1-17,17-18,0-18,0 18,0 0</inkml:trace>
  <inkml:trace contextRef="#ctx0" brushRef="#br0" timeOffset="33142.9811">25007 3263,'0'0,"0"0,0 0,0 0,17 71,1 17,-18 0,17-17,1 17,-18-35,0 0,18-18,-18 0,0-17,0-18,0 0</inkml:trace>
  <inkml:trace contextRef="#ctx0" brushRef="#br0" timeOffset="33430.1316">25007 3493,'0'0,"0"0,0 0,0 0,0 0,0 0,35-71,0-17,-17 0,17-1,-17 1,-1 35,1 0,-18 18,-18 17,1 18,17 53,-18 0,0-17</inkml:trace>
  <inkml:trace contextRef="#ctx0" brushRef="#br0" timeOffset="33824.1615">25236 3845,'0'0,"0"0,0 0,0 0,0 0,0 0,53-70,-18-1,18-17,-18 0,-17 0,0-1,-1 36,-17 1,0-1,-17 35,-1 0,18 36,-18 17,18 1,0 16,18 1,0 0,-1 18,1-1,0 1,-1-18,-17 17,-17 1,17-18,0-53</inkml:trace>
  <inkml:trace contextRef="#ctx0" brushRef="#br0" timeOffset="34211.7241">23506 3422,'0'0,"0"0,0 0,0 0,0 0,0 0,0 0,0 0,71-18,17-17,36 0,17-1,0 1,0-18,1 18,-1 0,-18 17,-17-17,-88 35</inkml:trace>
  <inkml:trace contextRef="#ctx0" brushRef="#br0" timeOffset="34831.9057">26983 3157,'0'0,"0"0,0 0,0 0,0 0,0 0,0 71,18-1,-18 1,0 17,17-17,-17-18,18 0,-18-18,0-17,18-18,-18 0,17-18,1 0,0-17,-1 0,1-1,0 19,-1-1,1 18,17 18,0 17,-17 0,17 1,1-19,-1 19,0-19,1-17,16-17,-16-1,-1-17,18-1,-18-17,1 1,-19-19,1 0,0 18,-18 1,-18 16,18 19,-18-1</inkml:trace>
  <inkml:trace contextRef="#ctx0" brushRef="#br0" timeOffset="35261.6698">28218 3052,'0'0,"0"0,0 0,0 0,-53 70,18 1,0-18,0-1,17 1,18-17,18-1,-1-17,18-1,1 1,-1 0,0-18,1 35,-19-18,1 19,0 17,-36-18,0 18,1-18,-19 0,1 1,0-36,-1 17,1-34,0-1,35 18,0 0</inkml:trace>
  <inkml:trace contextRef="#ctx0" brushRef="#br0" timeOffset="35695.6929">28465 2946,'0'0,"0"0,0 0,0 0,0 0,-17 53,-1-18,18 0,0 0,0 1,18-19,17-17,0 18,1-18,-1 0,18 18,-18-1,0 19,1-1,-19 35,1-17,-18 18,-18-18,1 17,-19-17,1-17,-18-1,18-18,-18-17,18-17,17-1,0 1,18-19,18 1,0 0</inkml:trace>
  <inkml:trace contextRef="#ctx0" brushRef="#br0" timeOffset="36332.7542">29665 3052,'0'0,"0"0,0 0,0 0,0 0,-35 70,-18 1,18 17,17-18,1 1,17-18,0 17,17-34,-17-1,36 0,-19-35,1 0,0-17,-18-19,0-17,17-17,-17-18,0 17,0-17,0 35,18 0,-18 18,17 0,1 35,17 17,1 1,-19 17,19 18,-19 18,1-19,0 1,-1 0,1-35,-18 17,0-17,18-18,-18-18,0 1,17-36,1-18,-1 1,19-1,-1 0,0 19,18-1,-17 0,-1 17,-35 36</inkml:trace>
  <inkml:trace contextRef="#ctx0" brushRef="#br0" timeOffset="36847.2508">30901 3016,'0'0,"0"0,0 0,0 0,0 0,17 71,1 17,0-17,-18 17,17-18,-17-17,0-17,18-1,-18-18,0 1,-18-18,18-18,0-17,0-18,0 0,18-53,17 36,1-1,-1 1,0 35,18-1,-18 36,1 18,17 17,-18 18,-17 0,17 0,-17 17,-1-17,1 0,-1 0,-17-17,18-1,-18-18,0-17</inkml:trace>
  <inkml:trace contextRef="#ctx0" brushRef="#br0" timeOffset="37263.8372">31748 3052,'0'0,"0"0,0 0,-18 70,18 18,0 0,0 1,0-1,0-18,18 1,17-18,-17-18,17-17,0-18,1-18,-1-17,0 0,1-54,-19-16,1-1,-18 18,-18 35,1-18,-19 36,1 17,-18 1,18 17,-1 0,1 17,35 1,-17-1,17 1,0-36</inkml:trace>
  <inkml:trace contextRef="#ctx0" brushRef="#br0" timeOffset="37565.0861">32048 2469,'0'0,"0"0,0 0,0 0,0 0,0 36,18 34,-1 36,1 35,-1 18,1-18,-18 0,18-35,-1-18,-17-17,36-1,-19-17,19-17,-1-1,0-18,-17-17,-18 18</inkml:trace>
  <inkml:trace contextRef="#ctx0" brushRef="#br0" timeOffset="37820.6402">32048 3122,'0'0,"0"0,0 0,0 0,0 0,53-35,17 17,1 1,0-19,-1 19,1-19,-18 19,0 17,-18-18,-17 0</inkml:trace>
  <inkml:trace contextRef="#ctx0" brushRef="#br0" timeOffset="39152.6163">1941 6491,'0'0,"0"0,0 0,0 0,0 0,-88 0,17 35,-17 1,18 17,17 17,17-17,19 0,17 18,0-19,35 1,0 18,18-1,-17 1,-1 0,0-1,-17 18,-1-17,1-1,-18-34,0 17,-18-36,18-17,-17-17,17-1,17-35,1-17,0-1,-1 0,19 19,-1-1,0 17,1 19,-1 17,0 35,18 18,-35 0,-1 0,1 0,0 0,-1-18,19-18,-19 1,19-18,-19-18,18 1,-17-18,0-36,-18 0,0 1,-18-1,0 1,-17-1,-35 36,-1 0,18 17,18 0,35 18</inkml:trace>
  <inkml:trace contextRef="#ctx0" brushRef="#br0" timeOffset="39383.4571">2453 6403,'0'0,"0"0,0 0,0 0,0 0,35 88,1 18,-1 17,0 36,-17-18,-18 0,0-17,0-36,0-17,0-18,0-18,0-18</inkml:trace>
  <inkml:trace contextRef="#ctx0" brushRef="#br0" timeOffset="39543.7977">2912 6703,'0'0,"0"0,0 0,0 0,0 0,0 0,0 0,0 0</inkml:trace>
  <inkml:trace contextRef="#ctx0" brushRef="#br0" timeOffset="39674.4168">3018 7179,'0'0,"0"0,0 0,0 0,0 0,0 0,0 0,0 0</inkml:trace>
  <inkml:trace contextRef="#ctx0" brushRef="#br0" timeOffset="39983.1041">2082 7920,'0'0,"0"0,0 0,-53 35,18-17,0 17,17-17,36-18,35 17,35-34,36-19,-1-16,36-1,0 0,0-18,-1 1,-16 17,-19 0,-17 0,-18 18,-17-1,-53 19</inkml:trace>
  <inkml:trace contextRef="#ctx0" brushRef="#br0" timeOffset="74016.7649">6106 6703,'0'0,"0"0,0 0,0 0,0 0,0 0,-53-18,-17 18,-1-17,0 34,-17 1,17 17,1 36,-18 17,17 18,36 17,-1-17,36-18,0-17,18-1,17-17,1 0,17-35,0-1,17 1,-17-36,-18 18,-35 0</inkml:trace>
  <inkml:trace contextRef="#ctx0" brushRef="#br0" timeOffset="74932.1545">6618 6967,'0'0,"0"0,0 0,0 0,0 0,0 0,0 0,-35 53,-1 18,-17 35,18-18,0 0,-1-17,19-1,17-17,0 0,17-18,1 1,17-19,-17-17,17-17,-17-19,0 1,-1-18,-17 0,0-17,0 17,0-18,0 1,0 17,0 0,0 0,18 18,0-1,17 1,0 0,0 35,1 0,17 17,0 1,-18 35,18 0,-18 17,0-17,-17 0,0 0,-1-18,-17-17,0 17,0-17,0-18,0-18,-17-17,17-18,0-17,17-1,1 0,0 1,-1 17,1 18,0-1,-1 36,19 0,-1 0,0 36,0-1,1 18,-1 17,0-17,-17 0,17 18,1-18,-19-18,1 0,-18-17,17 0,1-1,0-17,-18 0</inkml:trace>
  <inkml:trace contextRef="#ctx0" brushRef="#br0" timeOffset="76482.6865">17118 4374,'0'0,"0"0,0 0,0 0,71 0,17 18,35-18,36 18,-18-18,36 17,-1-17,1 18,17-18,18 18,70-1,0 1,1-18,-18 18,17-1,-17 1,17-1,0 1,18 17,0-17,159 0,-176 17,122-17,-16-1,-36-17,-18 18,0-18,-17 0,35 18,-18-18,0 0,1-18,-19 18,19-18,-1-17,0 17,18 1,-17-1,17-17,-1 17,1-17,0 0,-17-1,-1 19,-17-1,-18 18,-36 0,-105 0,-18 0,-17 0,-54 0,1 0,-36 0,1 18,-19-18,1 0,0 0,-1 0</inkml:trace>
  <inkml:trace contextRef="#ctx0" brushRef="#br0" timeOffset="78053.2085">7994 6597,'0'0,"0"0,0 0,0 71,36 52,-19 0,19 19,-19-19,1-35,-18-17,17-1,1-17,-18-17,0-19,18 18,-18-17,0-18,-18 0,0-18,1-17,-18 0,17 0,-17-1,-1-17,1 36,0-18,-1 35,1 0,0 0,0 35,17 18,18-18,0 18,18 0,34-18,1 0,0-35,18 0,17-17,0-36,-17-18,0 1,-1-18,-34 35,-19 0,1 0,-1 17,1 19,-18 17,18 35,-1 0,-17 1,18 17,0 0,17-18,-17 0,-1 0,19-35,-19 18,-17-18,0-18,0 1,-17-19,-1 1,-17 0,-1 0,-17-18,36 35,-19 0,19 1,17-1,0 0,0 18,0 0</inkml:trace>
  <inkml:trace contextRef="#ctx0" brushRef="#br0" timeOffset="78551.6385">8859 6332,'0'0,"0"0,0 0,0 0,0 0,35 89,1 52,-1 17,18 19,-18-18,-17-18,-1-18,-17-52,0-1,0-17,-17 0,-1-35,-17-18,0-36,-1 1,1-18,17 0,1-17,-1-1,18 18,18-17,17 17,36-18,17 18,18-17,0 17,-1 18,-34-1,0 36,-18-17,-18 34,0 1,-17 17,-1 18,-17 0,0 0,0-18,0 18,0-18,-17 1,34-36</inkml:trace>
  <inkml:trace contextRef="#ctx0" brushRef="#br0" timeOffset="78702.3049">9477 6509,'0'0,"0"0,0 0,0 0,0 0,0 0</inkml:trace>
  <inkml:trace contextRef="#ctx0" brushRef="#br0" timeOffset="79325.3226">10165 6456,'0'0,"0"0,0 0,0 0,0 0,0 88,18 0,-18 0,0 18,0 0,0-18,0-17,17-18,-17 0,0-36,18 1,-18-18,0-18,0-17,0-18,-18-53,18 0,-17 1,17-1,17 18,-17 17,18 18,0 0,17 36,18 17,17 35,-17 35,18 1,-18 17,-35-35,17 0,-18 0,-17-18,18 0,-36-17,18-18,0-35,0-36,0-35,0-35,36 18,17-1,0 36,17 35,1 53,17 36,0 52,1 35,-19 1,1 34,-1 19,1-36,-1-18,-17-17,-53-88</inkml:trace>
  <inkml:trace contextRef="#ctx0" brushRef="#br0" timeOffset="79661.0009">12989 5733,'0'0,"0"0,0 0,0 0,-18 70,-17 36,-1 35,1 36,0-19,17 1,0-35,18-1,-17 0,17-17,0-35,-18-1,0-17,1 0,-1-17,18-19</inkml:trace>
  <inkml:trace contextRef="#ctx0" brushRef="#br0" timeOffset="80357.3055">12159 6879,'0'0,"0"0,0 0,0 0,0 0,0 0,0 0,0 0,88-35,54-18,-19 0,-35 18,1 0,-19-1,-17 1,-18 17,18 18,-35 18,17 0,-17 17,-18 18,35 0,-17-18,17 0,0 1,18-1,0-35,0 17,-17-34,17-1,-18-17,-18-18,1 0,-36 18,1-18,-36 35,0 1,-18-1,18 18,-17-18,35 18,-1 0,19-17,17-1,0-17,35-18,-17 0,17 0,0 0,0 0,-17 36,0-19,-1 36,19 0,-19 18,19 35,17 35,-1 18,19 0,17-18,1 0,-1-17,0-18,0-18,0-18,1-17,17-52,-36 16,1 1,-54 35</inkml:trace>
  <inkml:trace contextRef="#ctx0" brushRef="#br0" timeOffset="81603.8504">15036 6015,'0'0,"0"0,0 0,17 88,1 0,0 0,-1 18,1 0,-18-18,18-17,-1-18,-17-18,18 0,-1-17,1-18,17-18,-17-17,17-18,1 18,17 0,-18 17,0 18,1 0,16 0,-16 18,17-18,0 17,0-17,-18 0,-17 0,17 0,0 0,-17-17,-1-19,1 1,0-36,-18 19,-18-1,0-18,1 18,17 18,-18-18,18 18,18-1,-1 1,19 0,-1 0,18 17,-18-17,18 17,0 0,-35 1,17 17,-35 0,18 0,-36 17,0 19,-17-19,17 19,-17-19,18 1,-1 17,18-17,18 17,-1 0,18 1,18-1,0 0,0 18,18-18,-18 18,-18 0,0 0,-35 0,-17-18,-1 18,-35 0,18-35,-18-1,0 1,18-36,17-17,0-18,36-35,0 17,35-17,17-18,1 18,17-18,-17 18,-1 18,-17 34,0 1,-18 0,-17 17,0 1,-18 17,-18 17,0 1,1 17,17 0,-18-17,18 0,0 17,35-17,1 17,17-17,0 17,17-18,-17 19,18 17,-36 0,18-1,-35 19,-1-18,-17 17,-17-17,-19 0,19-17,-19-19,1 1,17-18,1-35,17-1,-18 19,18 17</inkml:trace>
  <inkml:trace contextRef="#ctx0" brushRef="#br0" timeOffset="82357.7962">19130 5768,'0'0,"0"0,0 0,0 0,0 0,0 0,-53 18,-18 34,1 1,17 18,0-18,0 0,35 0,1-18,17 0,17-17,19-18,-1-18,18 1,-18-19,18-34,0 17,0-18,-18 18,-17 0,17 18,-35 18,18 17,-1 17,-17 18,18 18,0 0,17 0,0-17,1-1,-1-18,18 1,0-18,0-18,0-17,0-18,0 18,-18-18,-17 18,17 17,-35 0,17 18,-17 36,0-1,0 0,0 1,18-1,17 0,1-17,-1-1,36-17,-18-17,52-18,1-1,0-17,18 0,-1 0,-17 1,-18 16,-70 36</inkml:trace>
  <inkml:trace contextRef="#ctx0" brushRef="#br0" timeOffset="82844.388">8330 8326,'0'0,"0"0,0 0,0 0,0 0,0 0,0 0,0 0,17 35,1 18,0 35,17 0,-17 0,17-17,-18-1,19-17,-19-17,-17-1,18-17,0-1</inkml:trace>
  <inkml:trace contextRef="#ctx0" brushRef="#br0" timeOffset="83109.3749">8736 8184,'0'0,"0"0,0 0,0 0,0 0,0 0,0 0,0 0,52 71,19 17,0 36,-18-1,0 1,-36-36,1 0,-18 0,0 0,-18-17,1-18,-1 0,18-36</inkml:trace>
  <inkml:trace contextRef="#ctx0" brushRef="#br0" timeOffset="83677.3572">10483 8396,'0'0,"0"0,0 0,0 0,0 0,0 0,0 0,0 0</inkml:trace>
  <inkml:trace contextRef="#ctx0" brushRef="#br0" timeOffset="84047.4152">10659 7973,'0'0,"0"0,0 0,0 0,0 0,0 0,0 35,0 18,0 35,0 18,0 35,0-35,0 0,-18-18,18-17,18-19,-18 1,35-17,1-19,-1-17,36 0,-18 0,17-35,18 0,-17 17,0-17,-19 0,-52 35</inkml:trace>
  <inkml:trace contextRef="#ctx0" brushRef="#br0" timeOffset="84232.8188">10765 8502,'0'0,"0"0,0 0,0 0,53 0,-18-18,-17 18,0 0,-1-17</inkml:trace>
  <inkml:trace contextRef="#ctx0" brushRef="#br0" timeOffset="84449.2595">10659 7955,'0'0,"0"0,0 0,0 0,0 0,0 0,35-17,36-1,35-17,-71 17,0 18,-17 0</inkml:trace>
  <inkml:trace contextRef="#ctx0" brushRef="#br0" timeOffset="84784.1367">12424 7726,'0'0,"0"0,0 0,-71 17,1 19,-1-1,18 36,-17 17,17 0,17 18,19 0,-1-1,36 19,17-18,0 17,1-35,-1-17,0-18,18 0,-18 0,-35-53</inkml:trace>
  <inkml:trace contextRef="#ctx0" brushRef="#br0" timeOffset="85038.9278">13094 7973,'0'0,"0"0,0 0,-17 88,-36 35,18 1,-1 17,1-17,0-36,-1-18,1 1,0-18,17-36,0 19,18-36</inkml:trace>
  <inkml:trace contextRef="#ctx0" brushRef="#br0" timeOffset="85282.162">12636 7796,'0'0,"0"0,0 0,53 71,17 52,18 1,1 17,-1 0,-35-17,0-19,0 1,-18-35,0-36,1 0,-1-17,0 0,-17-18</inkml:trace>
  <inkml:trace contextRef="#ctx0" brushRef="#br0" timeOffset="85538.5149">13712 7920,'0'0,"0"0,0 0,0 88,18 53,-1 18,1-18,0 0,-1-53,1-17,17-18,18-18,18-17,-1-54,1 1,-36 0,-17 35</inkml:trace>
  <inkml:trace contextRef="#ctx0" brushRef="#br0" timeOffset="85806.2164">14312 7955,'0'0,"0"0,0 0,0 0,0 71,0 52,0 18,0-17,18-36,-1 0,1-17,17-1,1-17,17-18,0-17,-1-36,-16 1,-1-18,0-18,-17 17,-18 36</inkml:trace>
  <inkml:trace contextRef="#ctx0" brushRef="#br0" timeOffset="85954.3867">14153 8502,'0'0,"0"0,0 0,0 0,0 0,71-35,-53 17,-18 18,17 0</inkml:trace>
  <inkml:trace contextRef="#ctx0" brushRef="#br0" timeOffset="86236.9525">14753 7673,'0'0,"0"0,0 0,53 88,18 36,-1 17,-17 17,0 1,0-18,-35 0,0-35,-36-35,18-36,-18 0,1-17,-1 0,18-18</inkml:trace>
  <inkml:trace contextRef="#ctx0" brushRef="#br0" timeOffset="86519.1959">15283 7197,'0'0,"0"0,0 0,35 88,36 53,-18 35,17 1,-35-1,1-17,-1 17,-35-35,0 1,0-37,-18-34,18-18,-17 0,17-18,0-17</inkml:trace>
  <inkml:trace contextRef="#ctx0" brushRef="#br0" timeOffset="86710.0121">16342 7796,'0'0,"0"0,0 0,0 0,53 0,-36 0,-17 0,18 0</inkml:trace>
  <inkml:trace contextRef="#ctx0" brushRef="#br0" timeOffset="86945.9955">16695 8273,'0'0,"0"0,0 0,0 0,0 0,88-18,0 0,-70 18,-1-17,1 17</inkml:trace>
  <inkml:trace contextRef="#ctx0" brushRef="#br0" timeOffset="88176.4809">18000 7585,'0'0,"0"0,0 0,0 0,0 0,0 0,-52 70,-1 1,17 17,1 0,17-17,18 17,18-35,0 0,35-36,35 1,-18-36,19 1,-19-54,18 1,-35-36,18 35,-36 1,1-1,-19 36,-17 17,0 36,-17 17,-1 18,0 0,1 18,17 17,0-35,17 17,1-17,17 0,1-18,16-17,1 0,0-18,-17-18,-1-17,0-36,-17-17,-18 0,-18-18,-17 18,-18 35,18 0,-1 18,19-1,-1 19,0-1,36 0,0 1,17 17,18 17,0-17,18 36,-19-1,19 18,0 0,-18 17,-18-17,0 0,0 0,-17-35,0 17,-1-17,1-18,0 0,-1-36,1 1,0-18,-1-17,19 17,-19 0,1 0,17 35,-17 1,-1 17,-17 35,18 0,0 18,17-18,-17 18,17-17,18-19,-18 1,1-18,-1-18,0-17,-17-18,-18-35,-18 17,18 1,-18 17,1 18,-1-1,1 36,17 0,0 36,35 34,18 18,-18 18,18 0,-18 17,18 1,-35-1,0-34,-1-19,-34-17,17-18,0 1,-18-19,18 1</inkml:trace>
  <inkml:trace contextRef="#ctx0" brushRef="#br0" timeOffset="88452.1551">20118 6862,'0'0,"0"0,0 0,0 0,35 123,-17 18,17 18,1 0,-1 17,0-17,1-18,-1 0,0-35,-17-36,-1-17,1 0,0-35,-18-1</inkml:trace>
  <inkml:trace contextRef="#ctx0" brushRef="#br0" timeOffset="88716.18">20224 7620,'0'0,"0"0,0 0,71-35,35-1,35 1,-18-18,18 0,-35 0,-17 18,-19 18,-17-19,0 19,-35-1,17 0,-17 1,-18 17</inkml:trace>
  <inkml:trace contextRef="#ctx0" brushRef="#br0" timeOffset="89623.6724">8383 10301,'0'0,"0"0,0 0,0 0,0 0,0 0,0 0,0 0,0 0,0 0,0 0,0 0,0 0,0 0,0 0,0 0,0 0,0 0,0-53,35 18,0 0,0 17,1 53,17 18,-36 18,19 17,-36 0,0 0,-18-17,0-18,1 0,-19 0,1-18,17-17,-17-18,18 0,17-18,0-17,17 17,18-17,1 35,17 0,0 0,17 35,1-17,17 17,-17 18,-1-18,1-17,-1-1,-17 1,-35-18</inkml:trace>
  <inkml:trace contextRef="#ctx0" brushRef="#br0" timeOffset="89918.6384">9036 9878,'0'0,"0"0,0 0,0 0,0 0,0 0,35 70,35 19,1 34,0 0,-18-34,-18-1,0 0,-17 0,-1-17,-17-1,0 1,-17-18,-1 0,0-18,18-17</inkml:trace>
  <inkml:trace contextRef="#ctx0" brushRef="#br0" timeOffset="91697.464">22218 7320,'0'0,"0"0,0 0,0 0,0 0,0 0,88-17,1-1,-72 18,1 0</inkml:trace>
  <inkml:trace contextRef="#ctx0" brushRef="#br0" timeOffset="91945.922">22306 7691,'0'0,"0"0,0 0,0 0,71 0,0 0,35 0,-71 0,0-18,0 18,-17 0</inkml:trace>
  <inkml:trace contextRef="#ctx0" brushRef="#br0" timeOffset="92278.4559">24159 7038,'0'0,"0"0,0 0,-35 88,-18 18,0 35,-17 0,17 0,-18 0,18-35,18-35,0-1,-1-34,19-19,-1-17,0-35,18 17,-17-17,17 35</inkml:trace>
  <inkml:trace contextRef="#ctx0" brushRef="#br0" timeOffset="92512.7366">23595 7144,'0'0,"0"0,0 0,0 0,0 0,35 70,0 19,18 52,18-18,-18 18,17-17,1-1,17-17,-17-18,-1-17,-17-36,-17 0,-1-17,0-18,-35 18</inkml:trace>
  <inkml:trace contextRef="#ctx0" brushRef="#br0" timeOffset="92815.9136">23242 6473,'0'0,"0"0,0 0,0 0,123 18,54-18,-1-18,1 18,-1-17,-35-18,-17 17,-54 18,-17-18,-17 18,-19 0,1 18,0-18,-18 0</inkml:trace>
  <inkml:trace contextRef="#ctx0" brushRef="#br0" timeOffset="95097.5272">11294 10389,'0'0,"0"0,0 0,0 0,0 0,0 0,0 0,0 36,0 34,0 36,18 17,0 36,-18-35,17-36,1 0,-18-35,18 0,-18-35,17-36,-17 0,0-35,0-17,-17-36,-1 0,0-17,1-1,-1 18,0 36,18 17,0 0,-17 18,34-1,1 1,0 0,17 35,18 0,0 35,-18 0,18 18,-35 36,-18-1,-18 0,0-35,-17 17,0-17,0-17,-1-1,19-18,17 1,0 0,17-1,19 1,17 0,17 17,36 0,0 1,-36-1,1-18,0 1,-71 0</inkml:trace>
  <inkml:trace contextRef="#ctx0" brushRef="#br0" timeOffset="95331.4153">12777 10354,'0'0,"0"0,0 0,0 0,-18 71,-17 17,0 18,-18 17,17 1,-17-36,18-18,0 1,17-18,-17-18,17-17</inkml:trace>
  <inkml:trace contextRef="#ctx0" brushRef="#br0" timeOffset="95600.9716">12247 10336,'0'0,"0"0,0 0,0 0,53 71,0 0,35 34,1 1,17-18,-1 18,-16-18,-19-35,1 0,-36-35,18 0,-18-1,-35-17</inkml:trace>
  <inkml:trace contextRef="#ctx0" brushRef="#br0" timeOffset="95835.447">13465 10478,'0'0,"0"0,0 0,-18 70,-17 1,17 17,-17 0,0 18,17-18,1-17,-19-18,19-1,-1-34,0 0,18-18</inkml:trace>
  <inkml:trace contextRef="#ctx0" brushRef="#br0" timeOffset="96054.3597">13130 10460,'0'0,"0"0,0 0,0 0,0 0,35 53,18 35,0 0,18 18,17 0,-35-36,17-17,-17 0,0-17</inkml:trace>
  <inkml:trace contextRef="#ctx0" brushRef="#br0" timeOffset="96341.3939">14259 10213,'0'0,"0"0,0 0,-35 88,17 53,18-17,0 17,18-18,0 1,17-54,0-17,36-17,-1-19,19-34,-19-1,-70 36</inkml:trace>
  <inkml:trace contextRef="#ctx0" brushRef="#br0" timeOffset="96574.7607">14983 10231,'0'0,"0"0,0 0,0 70,17 1,-17 17,18 18,0-18,-1-18,1 1,-18-36,0 1,0-1,-18-35,1 0</inkml:trace>
  <inkml:trace contextRef="#ctx0" brushRef="#br0" timeOffset="97066.8234">14489 10160,'0'0,"0"0,0 0,0 0,0 0,53-35,35 35,0 0,0 17,36 19,-1-19,-34-17,-1 0,0 0,-17-35,-1 0,-17-1,-18-16,-17-19,0-17,-18 17,-18 1,18-1,-18 18,18 18,18 0,0 35,-1 0,54 35,0 35,-1 36,1 35,-1 36,-17-1,-17 18,-19-17,1-19,-18-34,18-36,-1-35,-17 0,0-35</inkml:trace>
  <inkml:trace contextRef="#ctx0" brushRef="#br0" timeOffset="97268.2032">17859 10107,'0'0,"0"0,0 0,0 0,0 0,0 0,0 0</inkml:trace>
  <inkml:trace contextRef="#ctx0" brushRef="#br0" timeOffset="97629.7362">17859 10107,'0'0,"0"0,0 0,0 0,0 0,53-70,-17-1,16-52,-34-1,0 36,-1 0,-17 17,0 36,-17 17,-19 36,1 35,0 17,0 18,17 1,0-1,18 0,0-17,0-54</inkml:trace>
  <inkml:trace contextRef="#ctx0" brushRef="#br0" timeOffset="98016.9827">18195 10407,'0'0,"0"0,0 0,0 0,0 0,35-88,0 0,0-54,1 1,-36 53,17 0,-17 35,-17 0,-1 35,0 18,1 18,-1 0,18 17,18 0,-1 36,36-1,18 36,0 0,-18 0,-1 0,-16 0,-19-36,-17-17,0 0,18-18,-18-17</inkml:trace>
  <inkml:trace contextRef="#ctx0" brushRef="#br0" timeOffset="98317.8002">20383 9843,'0'0,"0"0,0 0,0 70,18 1,-1 17,1 18,-1-18,1-18,0 1,-18-18,17-18,-17-17,18-18</inkml:trace>
  <inkml:trace contextRef="#ctx0" brushRef="#br0" timeOffset="99016.9611">20312 9913,'0'0,"0"0,0 0,0 0,0 0,0 0,53-35,-17-36,-1 18,-18 0,1 18,-18 0,0 17,-35 18,17 18,-17 17,17 18,-17 18,35-18,-18-1,36 1,0-35,17 0,0-18,0 0,-17-36,0 19,17-1,-17 0,-1 18,1 0,17 36,-17 17,0 17,17 1,-17 17,-1 0,1-35,-18 18,0-36,0-17,0-18,0-18,0-35,0-18,17-34,1-1,17 0,18 18,0 17,18 36,-18 35,17 35,1 0,0 36,-1 17,-17 0,0-17,-18-18,1-18,-1-35,-17 0,-1 0,-17 0</inkml:trace>
  <inkml:trace contextRef="#ctx0" brushRef="#br0" timeOffset="100029.3179">21671 9031,'0'0,"0"0,0 0,0 0,35 106,1 17,-1 36,18 0,-18 0,1-18,16 0,-34-71,0 1,-1-18,1-35,-18-1,0-34,-18-1,-17-35,0 0,0-17,-18 17,0 17,0 19,0 17,0 0,18 35,-1 0,19 18,34-18,1 1,17-1,53-17,1-36,17 0,-18-17,0-18,0-17,-35-1,-18 18,1 18,-36 0,0 17,-18 18,0 35,-17 1,18-1,-1 18,18 0,0 0,18-18,17 0,0-35,18 0,0-35,0 0,0-1,18-34,-19-1,-16 18,-1 0,0 18,-17 0,17 52,-17 1,17 53,1 34,-19 19,18-1,-17 18,0-17,-1-18,-17-36,0-17,-17-35,-1 0,-17-18,17-36,1-34,-19-36,36-18,-17-17,34-17,19-1,-1 35,18 18,0 36,0 35,0 35,0 35,-36 0,-17 18,-17 18,-19-1,1-34,0-1,-1-35,1 17,17-17,18 0</inkml:trace>
  <inkml:trace contextRef="#ctx0" brushRef="#br0" timeOffset="101921.025">23383 9860,'0'0,"0"0,0 0,0 0,0 0,0 0,53-53,-18 0,-17-17,-18 17,0 0,0 18,-18 17,1 18,-19 18,1 17,17 35,1-17,17 36,0-19,17 1,36-18,0-18,35-35,1-18,-1-52,-18-1,1-17,-18 0,0 0,-35 35,17 0,-17 35,-18 36,17 17,-17 18,0 17,18-17,-18 0,0-17,17-19,1 1,0-18,17 0,-17-35,-1-1,19-17,-19 18,1-18,17 18,-17 17,0 36,17 17,0 0,0 18,1 0,-1-17,18-19,0 1,-18-36,18-17,0-18,-18-35,1-36,-1 19,-17-19,-1 1,1 52,0 18,-18 18,17 17,1 53,0 36,-1 53,1-1,-1 18,-17 0,18-17,-18-54,0 1,0-18,0 0,0-36,18-17,-36-17,18-19,0-17,-18 1,-17-19,0 18,-18 0,18 35,-18 18,0 18,17 17,1 1,18-1,-1 0,36 18,-1-18,36-17,18-18,-1 0,19-18,-19-17,18-35,-17-1,0 0,-19 1,-16 35,-19-1,1 19,0 52,-1-17,1 35,0-18,17 0,-17 0,17 1,0-36,18 0,-18-18,18 0,0 1,0-19,-17 1,-1 18,0-1,0 18,1 35,-1-17,0 17,1 0,-1 1,18-19,0-17,0 0,17 0,1-35,-18 0,17-53,-17-1,-17-34,-1-1,-17-17,-18 0,0 35,0 36,0 35,-18 35,0 52,18 19,-17 35,34 17,-17 36,18-35,0-1,-1-17,-17-36,18-34,0-1,-1-35,-17-18,0-17,0 0,-17-1,-1 1,-17 0,-1 0,1 17,17-17,18 35,-17 0,17-18,35 18,0-18,18 18,0-17,18-1,17 1,-17-1,17 0,-18-17,1 0,0-1,35-16,17-1,-35 17,1 1,-72 35</inkml:trace>
  <inkml:trace contextRef="#ctx0" brushRef="#br0" timeOffset="102256.1087">28642 8678,'0'0,"0"0,0 0,0 0,0 0,0 0,-35 53,17 0,0 0,-17 0,35 0,-18-18,18 0,18 1,17-19,1 1,-1-18,18 0,-18-18,18-17,-18 0,-17-18,0-18,-36 1,18 17,-35 0,17 0,0 18,1 0</inkml:trace>
  <inkml:trace contextRef="#ctx0" brushRef="#br0" timeOffset="102536.3659">29330 7955,'0'0,"0"0,0 0,-18 71,1 17,-18 53,-1 18,1 17,17 1,1-1,17-35,0 0,0-35,0-35,17-19,-17-16,18-19,0 1,-18-18</inkml:trace>
  <inkml:trace contextRef="#ctx0" brushRef="#br0" timeOffset="102776.9647">28924 9031,'0'0,"0"0,0 0,0 0,0 0,0 0,0 0,0 0,71 0,-1-18,19 1,-1-18,18-1,-18 1,0-18,18-17,18-1,-1-17,-123 88</inkml:trace>
  <inkml:trace contextRef="#ctx0" brushRef="#br0" timeOffset="103201.3676">31148 7796,'0'0,"0"0,0 0,0 0,0 0,0 0,0 53,-18 36,18 16,-17 36,-19 36,19-1,-1 1,18-36,0-18,18-35,-1 1,1-19,17-17,0-18,1-17,17-18,0-18,0 1,0-19,-18 19,-35 17</inkml:trace>
  <inkml:trace contextRef="#ctx0" brushRef="#br0" timeOffset="103446.6726">31024 8590,'0'0,"0"0,0 0,0 0,0 0,0 0,36 0,17-17,-1-1,1 0,-17 1,-1-1,0 0,-35 18,18 0</inkml:trace>
  <inkml:trace contextRef="#ctx0" brushRef="#br0" timeOffset="103667.7361">31748 8449,'0'0,"0"0,0 0,0 0,-18 71,18-1,-17 36,-1-18,0 53,1-53,-1 1,18-19,0-17,0-18,18-17,-1 0</inkml:trace>
  <inkml:trace contextRef="#ctx0" brushRef="#br0" timeOffset="103984.3199">31660 8484,'0'0,"0"0,0 0,0 0,0 0,0 0,35-88,0 0,-35 17,0 1,-17-1,-19 18,1 36,0-1,-1 36,1-1,17 1,18-18</inkml:trace>
  <inkml:trace contextRef="#ctx0" brushRef="#br0" timeOffset="104828.5288">31960 8149,'0'0,"0"0,0 0,0 0,0 0,-18 53,18 35,0 36,0 35,0-36,0-35,18 0,-18-35,17 0,1-35,0-18,-1-18,19-17,16-53,-16 17,-1 1,0 17,1 0,-19 35,-17 18,18 18,-18 35,0-18,0 18,18 0,-18-18,17 18,1-35,0-18,-1 0,1-18,-1-17,-17-1,18 1,0-18,-18 36,0-19,17 19,-17-1,0 18,18 18,0-1,17 1,0 0,36-1,-1-17,-17 0,0-35,0 0,-17-1,-1-34,0-1,-17 18,-18-17,17 35,-17-1,-17 19,-1 34,-17 19,-36 34,36 18,0 18,35 0,35-18,0 0,18-35,0-17,35-19,54-17,-1-17,-18-19,-34 1,-1 0,-88 35</inkml:trace>
  <inkml:trace contextRef="#ctx0" brushRef="#br0" timeOffset="105240.3386">32454 9243,'0'0,"0"0,0 0,-18 70,0 19,1 34,-1 18,1-17,-1 17,0-53,18 0,0-17,18-1,-18-17,18-18,17 1,-18-19,19-17,17 0,0-17,-18 17,-35 0</inkml:trace>
  <inkml:trace contextRef="#ctx0" brushRef="#br0" timeOffset="105470.1032">32224 9860,'0'0,"0"0,0 0,0 0,0 0,71-17,17-1,0-17,1 17,-1 0,0 1,-35-1,0 0,0 1</inkml:trace>
  <inkml:trace contextRef="#ctx0" brushRef="#br0" timeOffset="107327.0253">4130 13159,'0'0,"0"0,0 0,0 0,0 105,17 19,1 35,-1 17,1-35,-18-53,18 1,-18-37,0 1,0-35,-18 0,0-36,18-17,-17-18,17-18,-18-17,18 0,0 0,0 17,18 1,17 34,18 54,18 17,-1 53,1-17,-18 17,-18-35,0 0,1-18,-1-17,0-18,1-35,-1-1,0-34,0-54,-17-17,0 0,-18 18,17 123</inkml:trace>
  <inkml:trace contextRef="#ctx0" brushRef="#br0" timeOffset="107667.2228">5047 13194,'0'0,"0"0,0 70,18 54,17-1,-17 1,17-36,-17 0,-1-17,19-36,-19 0,1-17,17-36,-17 1,-18-19,0-16,0-19,-35-17,-1-18,-17 18,-17 17,-18 36,-1 17,19 18,17 0,53 0</inkml:trace>
  <inkml:trace contextRef="#ctx0" brushRef="#br0" timeOffset="108137.5706">5453 13106,'0'0,"0"0,0 0,53 53,18 35,-1 35,-17 1,-18-54,-17 19,0-19,-1-17,1-18,0-17,-18-18,17-18,-17-17,0 0,18-18,0 0,17 0,0 35,18 1,0 34,0-17,0 18,0 0,0-1,-18-17,-17 0,17-17,0-1,1-17,-19-36,1 1,-18-36,18-18,-18 1,17 17,-17 106</inkml:trace>
  <inkml:trace contextRef="#ctx0" brushRef="#br0" timeOffset="108436.3495">8806 13000,'0'0,"0"0,0 0,0 0,0 106,-18 35,1 18,-18-1,17 1,0-18,-17 0,0-17,-18-36,35 0,0-70</inkml:trace>
  <inkml:trace contextRef="#ctx0" brushRef="#br0" timeOffset="108679.1162">8206 12876,'0'0,"0"0,0 0,0 0,53 71,35 35,1 17,-19 18,1-17,-1-1,1-17,-18-35,0-18,0 0,0-1,-53-52</inkml:trace>
  <inkml:trace contextRef="#ctx0" brushRef="#br0" timeOffset="108945.209">9247 12753,'0'0,"0"0,0 0,0 0,0 88,18 53,-18 0,18 18,-1-18,1 0,0-17,17-18,0-36,0 1,18-36,0-17,-17-1,-36-17</inkml:trace>
  <inkml:trace contextRef="#ctx0" brushRef="#br0" timeOffset="109214.8569">9794 12841,'0'0,"0"0,0 0,0 53,0 18,18 17,-18 18,18-18,-1 18,19-18,-19 0,19-17,-1-18,18-1,0-16,-18-19,18 1,-18-18,1 0,-36 0</inkml:trace>
  <inkml:trace contextRef="#ctx0" brushRef="#br0" timeOffset="109383.1014">9830 13458,'0'0,"0"0,0 0,0 0,0 0,88-35,-70 18,-1-1,-17 18</inkml:trace>
  <inkml:trace contextRef="#ctx0" brushRef="#br0" timeOffset="109632.4628">10412 12488,'0'0,"0"0,0 0,35 89,18 16,18 19,-1 17,1 0,0 18,-18-18,-18-18,-17 1,-18-1,0-52,-18-18,0 0,1-18,-1-17,0-1,18 1</inkml:trace>
  <inkml:trace contextRef="#ctx0" brushRef="#br0" timeOffset="109850.0588">11612 12982,'0'0,"0"0,0 0,0 0,0 0,53 0,0-17,18 17,-71-18,17 18,-17 0</inkml:trace>
  <inkml:trace contextRef="#ctx0" brushRef="#br0" timeOffset="110035.9353">11806 13353,'0'0,"0"0,0 0,0 0,0 0,0 0,53-18,0-17,-35 17,-1 18,-17-18</inkml:trace>
  <inkml:trace contextRef="#ctx0" brushRef="#br0" timeOffset="110404.0513">12812 13547,'0'0,"0"0,0 0,0 0,0 0,35-89,18-16,0-36,0-18,-17 0,16 0,-16 36,-1 35,-17 35,17 17,0 36,18 36,0 17,18 17,-1 18,-17 1,0-1,0-18,-35-17,17 0,-17 0,-18-35,17 17,-17-35</inkml:trace>
  <inkml:trace contextRef="#ctx0" brushRef="#br0" timeOffset="110668.0954">12794 13053,'0'0,"0"0,0 0,0 0,0 0,89-18,17-17,17 0,18-18,-17 17,-54 1,1 0,0 17,-36 1,-17-1,17 0,-35 1</inkml:trace>
  <inkml:trace contextRef="#ctx0" brushRef="#br0" timeOffset="111002.1834">13942 12224,'0'0,"0"0,0 0,0 0,0 70,17 36,-17 35,18 0,-18 0,17-17,-17 17,0-53,18-17,0-1,-1-17,19-17,17-36,-18-18,0 0,1-17,-1 0,-35 35</inkml:trace>
  <inkml:trace contextRef="#ctx0" brushRef="#br0" timeOffset="111295.9842">13765 12771,'0'0,"0"0,0 0,0 0,0 0,53-18,35-17,0-18,18 0,0 18,-18-1,1 1,-19 17,-34 1,-1-1,0 18,-17-18,-18 1,0-1</inkml:trace>
  <inkml:trace contextRef="#ctx0" brushRef="#br0" timeOffset="116528.6223">27865 10777,'0'0,"0"0,0 0,0 0,0 106,0 35,18 0,-18 36,0-18,18 17,-18-17,17-1,1-16,-18-1,18 17,-18-16,0-19,0-17,0 0,-18-36,18-17,0 0,-18 0,18-18,0-17,0 17,0-17,0-18</inkml:trace>
  <inkml:trace contextRef="#ctx0" brushRef="#br0" timeOffset="117103.9232">26577 13547,'0'0,"0"0,0 0,0 0,0 0,0 0,0 0,0 0,0 0,0 0,53-36,53 1,35-18,0 18,53-18,1 18,105-36,0 36,0-18,17 18,-17-1,18 1,-18 0,0 0,0-1,-18 1,-17 0,0-1,-36 19,-17-18,-18 17,-70 0,-19 1,-16 17,-1-18,-17 18,-19-18,-16 18,-19 0,1 0,-18 0,-18 0,18 0,0 0</inkml:trace>
  <inkml:trace contextRef="#ctx0" brushRef="#br0" timeOffset="118724.0156">27830 11712,'0'0,"0"0,0 0,0 0,0 0,0 0,0 0,88 0,36 0,17-17,18 17,17-18,-17-17,-18 17,18 0,-18-17,-17 17,-1 1,-34-1,17 18,-1-17,-16 17,-19-18,1 18,-18 18,0-18,0 17,-18 1,0-1,-17 19,17 17,-17 17,17 36,-17 18,-18-1,17 18,-17-17,18 17,0-18,-1 1,1-36,-18-18,18 1,-1-18,1-18,0 0,-1 1,-17-19,18 19,-18-36</inkml:trace>
  <inkml:trace contextRef="#ctx0" brushRef="#br0" timeOffset="119331.493">27724 13511,'0'0,"0"0,0 0,0 0,0 0,0 0,0 0,0 0,0 0,0 0,-17 36,17 34,-18 1,18-1,0 1,18-18,-1 0,19-18,-19-17,18-1,1-17,-1-17,0-1,1-17,-19-36,1 1,-18-19,0 1,-18 18,-17-1,0 18,-18 0,0 36,0-1,0 18,0 18,18-1,17 1,-17 0,35-18</inkml:trace>
  <inkml:trace contextRef="#ctx0" brushRef="#br0" timeOffset="119975.242">29789 13494,'0'0,"0"0,0 0,0 0,0 0,35 17,-17-17,17 18,-17-18,-18 0,18 0,-18 0,0-18,0 18,17-17,-17-19,35 19,1-18,-1-1,18 19,0 17,-18 0,18 17,0 1,-18 17,-17 18,-18 0,-18 18,1-18,-1 17,-17-17,0 0,17 0,-17 0,17-18,0-17,1-1,17 1,0-18,35 0,18-18,35-17,18 0,18-1,-1 1,1-18,-1 36,-17-19,-35 19,-18-1,-1 0,-16 1,-19 17</inkml:trace>
  <inkml:trace contextRef="#ctx0" brushRef="#br0" timeOffset="127131.3016">28130 14499,'0'0,"0"0,0 0,0 0,0 0,-35 0,0 0,-18 0,0 35,17 1,-17-1,18 36,17-19,1 1,17 0,0-17,17-1,1-17,0-1,17-17,18-17,0-19,0-17,0 0,-18 0,0-17,-17-1,0 1,-18 17,17 18,-17-1,0 19,0 17,0 17,18 36,0-17,-1 34,19-17,-1 0,18-18,17 18,36-35,0 17,0-17,-106-18</inkml:trace>
  <inkml:trace contextRef="#ctx0" brushRef="#br0" timeOffset="127868.8126">30442 14182,'0'0,"0"0,0 0,18 88,-18-18,0 19,17-19,1 1,-18-1,18-17,-18 0,0-18,17-17,-17 17,18-17,-18-18,17 0,1 0,0-35,-1-1,1 1,0-18,-1 0,1 0,0 0,-1 1,1 16,17 1,18 35,-18 0,18 18,-17 17,-19 0,1 0,0 1,-36 17,0-18,-17 0,0 0,-1 1,1-1,0-17,0-1,-18-17,17-17,-17-1,53 18</inkml:trace>
  <inkml:trace contextRef="#ctx0" brushRef="#br0" timeOffset="185772.7988">25730 16016,'0'0,"0"0,0 0,0 0,0 0,88 0,36 18,35-18,35-18,0 0,18-17,-36 0,-17 0,-18 17,-17 0,-54 1,-17-1,-17 18,-19-18,-17 1,0-1,18 18</inkml:trace>
  <inkml:trace contextRef="#ctx0" brushRef="#br0" timeOffset="186156.7116">26595 14887,'0'0,"0"0,0 0,0 0,0 0,0 88,-18 18,0 53,1 17,-1 1,1-18,-1-18,0-18,1-52,17-1,0-34,0-19,0 1,0-1,0 1</inkml:trace>
  <inkml:trace contextRef="#ctx0" brushRef="#br0" timeOffset="186917.1873">26118 16298,'0'0,"0"0,0 0,0 0,0 71,0 17,0 71,-17-18,-1 0,18 0,-18-17,1-36,17-18,-18-17,18-17,0-1,-18-35,18-18,0 1,-17-19,34-17,-17 0,18 1,17-1,-17 0,0 0,17 18,0-1,1 19,-1-1,0 0,18 36,-18-18,1 35,-1 1,-17-1,-1 18,1 17,-36 1,1-1,-1 1,-17-18,-1 0,1 0,0 0,-1-36,19 1,-18-18,17-18,0 1,1-1,17 18</inkml:trace>
  <inkml:trace contextRef="#ctx0" brushRef="#br0" timeOffset="187224.4183">26754 16880,'0'0,"0"0,0 0,0 0,0 0,0 0,0 0,53 0,-1-17,1 17,-17-18,17 18,0-17,-53 17,17 0</inkml:trace>
  <inkml:trace contextRef="#ctx0" brushRef="#br0" timeOffset="187908.9577">27848 16863,'0'0,"0"0,0 0,0 0,0 0,0 0,0 0,0 0,0 0,0 0,0 0,-36-18,-16 1,16-1,-17 36,0-1,18 18,0 18,17 0,-17 0,17 0,1-18,17 18,17-17,1-1,17-18,0-17,1 0,17-17,-18-1,0-17,-17 0,0-1,-1-17,1 18,-1 0,-17 17,0-17,18 17,-18 1,0 17,0-18,0 18,0 0,0 35,18 1,-18-1,17 18,1 0,17 0,18-18,36-35,16-35,-16-1,-89 36</inkml:trace>
  <inkml:trace contextRef="#ctx0" brushRef="#br0" timeOffset="188579.4028">29030 15822,'0'0,"0"0,0 0,0 0,0 0,0 0,0 0,0 0,0 0,0 0,0 0</inkml:trace>
  <inkml:trace contextRef="#ctx0" brushRef="#br0" timeOffset="188829.9033">29224 16298,'0'0,"0"0,0 0,0 0,0 0,0 0,0 0,0 53,-17 35,-19 1,36-72,0 1</inkml:trace>
  <inkml:trace contextRef="#ctx0" brushRef="#br0" timeOffset="191910.9987">9600 15169,'0'0,"0"0,0 0,0 0,0 0,0 0,18 36,0-1,17-17,-18-18,19 0,-1 0,0-18,1-17,-1-18,0 18,-17-18,-18 0,0 0,0 18,-18-18,1 35,-1-17,-17 35,-1 0,1 17,0 19,-1 17,1 35,18 18,-1-1,0 19,18-1,18 18,0-17,-1 17,-17-18,18 1,-1-18,-17-36,0 1,0-1,0-17,-17-17,-1 17,1-18,17-35</inkml:trace>
  <inkml:trace contextRef="#ctx0" brushRef="#br0" timeOffset="192186.1153">9194 16122,'0'0,"0"0,0 0,0 0,0 0,71-18,17-17,0 0,1-1,-1-16,-18 16,1-17,0 18,-18 0,0 17,-1 18,-16-17</inkml:trace>
  <inkml:trace contextRef="#ctx0" brushRef="#br0" timeOffset="192711.0094">10236 16810,'0'0,"0"0,0 0,0 0,0 0,0 0,0 0,0-53,0 0,0-18,0-34,-18-1,18 0,0 0,0 18,18 0,-18 17,0 36,0-18,0 35,17 18,1 18,17 0,0 35,1-1,-1 1,0 18,1 0,-1-1,18 1,-18-1,-17 1,17-18,-17-18,-1 0,-17-35</inkml:trace>
  <inkml:trace contextRef="#ctx0" brushRef="#br0" timeOffset="193065.0145">10236 16510,'0'0,"0"0,0 0,0 0,0 0,0 0,70-53,18 18,-17-18,17 0,-17 0,-1 0,-17 18,-17 0,-1 17,0 0,-17 1,0 17,-18-18,17 18,-17 0</inkml:trace>
  <inkml:trace contextRef="#ctx0" brushRef="#br0" timeOffset="197098.0748">10712 14975,'0'0,"0"0,0 0,0 106,0 35,0 18,18 0,-1-18,-17 0,36-17,-19-19,19-34,-19 0,19-19,-1-16,18-1,-18 0,-35-35</inkml:trace>
  <inkml:trace contextRef="#ctx0" brushRef="#br0" timeOffset="197554.13">11541 15998,'0'0,"0"0,0 0,0 0,0 0,0 0,0-70,0-54,0-34,18-19,0 19,-1 16,-17 19,18 35,0 35,-18 0,17 18,-17 35,18 0,17 35,1 36,-1 17,0 0,18 18,0-18,-18-18,-17 1,17 0,1-18,-19-1,1-16,0-1,-18-35</inkml:trace>
  <inkml:trace contextRef="#ctx0" brushRef="#br0" timeOffset="197809.5696">11594 15487,'0'0,"0"0,0 0,0 0,0 0,0 0,0 0,36-18,34-17,1 0,-1-1,1-16,0 16,-54 19,-17-1,18 0</inkml:trace>
  <inkml:trace contextRef="#ctx0" brushRef="#br0" timeOffset="198157.9462">12089 14499,'0'0,"0"0,0 0,0 0,0 0,0 0,0 0,0 0,52 53,19 35,0 18,35 53,-18 0,-18-18,-17 17,-35-16,-18-19,0 1,-35-1,-1-35,-17-35,0-35,1-36,16-17,1 17,35 36</inkml:trace>
  <inkml:trace contextRef="#ctx0" brushRef="#br0" timeOffset="198472.338">13130 14940,'0'0,"0"0,0 0,0 0,0 0,0 0,0 0,0 0,0 0,0 0,53-17,0-1,-18-17,-17 35,-1 0,-17 0,0 0</inkml:trace>
  <inkml:trace contextRef="#ctx0" brushRef="#br0" timeOffset="198719.4767">13218 15240,'0'0,"0"0,0 0,0 0,0 0,0 0,0 0,71-18,17-17,0-18,0 0,-88 53,18-17</inkml:trace>
  <inkml:trace contextRef="#ctx0" brushRef="#br0" timeOffset="199160.481">14983 13847,'0'0,"0"0,0 0,0 0,0 0,0 0,17 52,1 1,0 53,-1 0,19 53,-19-71,-17 0,0-17,0-1,0-34,-17-19,17 1,-18-18</inkml:trace>
  <inkml:trace contextRef="#ctx0" brushRef="#br0" timeOffset="199571.5358">14136 15099,'0'0,"0"0,0 0,0 0,53-18,70-17,36-18,35-17,-17 17,17 0,-18 17,-17 1,-35 0,-19 17,-34 1,-18-1,-18 18,1 0,-19-18,1 18,-18 0,0 36,-18-1,18-18,-17 19,17-36</inkml:trace>
  <inkml:trace contextRef="#ctx0" brushRef="#br0" timeOffset="202424.7572">15477 15134,'0'0,"0"0,0 0,0 0,0 0,0 0,0 0,0 0,0 0,0 0,0 0,0 0,0 0,-53 18,18 17,-18-17,17-1,1-17,17 18,1-18,17-18,0-17,17 17,19-17,-1 0,0 17,1 1,17 17,-18 0,18 35,-18 18,0-18,1 36,-19-18,-17 17,0-17,-17 18,-1-1,-17-17,-1 0,19 0,-18-18,17 0,-17-17,17-18,0-18,1 1,17-18,0-1,0 1,17 0,1 17,17 0,1 18,16 0,19 18,-18 17,18-17,17 17,0 1,36-36,-1 0,1-36,-18 1,-18 17,-71 18</inkml:trace>
  <inkml:trace contextRef="#ctx0" brushRef="#br0" timeOffset="202764.9657">17630 14340,'0'0,"0"0,0 0,0 0,0 0,0 0,0 0,0 0,0 0,0 0,0 0,0 0,0 0,0 0</inkml:trace>
  <inkml:trace contextRef="#ctx0" brushRef="#br0" timeOffset="203139.7347">17559 15011,'0'0,"0"0,0 0,0 0,0 0,0 0,0 0,0 0,0 0,0 53,0 0,-17 17,-19 1,1-18,0-1,-18-16,53-36,0 0,-18 0</inkml:trace>
  <inkml:trace contextRef="#ctx0" brushRef="#br0" timeOffset="203707.8677">18936 14023,'0'0,"0"0,0 0,0 0,-18 70,0 1,1 17,-1 0,1 1,17-1,-18 18,18-18,0 0,0-35,18 0,-1-18,18-17,18-18,36-35,-19-36,1 0,-18-17,0-18,-36 1,1 16,-18 19,-18 17,-17 18,0-1,-36 36,18 0,-17 18,17 0,17-1,36-17</inkml:trace>
  <inkml:trace contextRef="#ctx0" brushRef="#br0" timeOffset="204099.5391">19783 13811,'0'0,"0"0,0 0,0 0,-18 88,-17 1,0-19,-18 18,17-17,1 0,0-19,17-16,0-1,1-17,17-1,17 1,19 0,34-18,1 17,0-34,17 17,18-18,17 0,-35 18,-17 0,17-17,-35-1,-53 18</inkml:trace>
  <inkml:trace contextRef="#ctx0" brushRef="#br0" timeOffset="204375.5607">19518 14799,'0'0,"0"0,0 0,0 0,0 0,71 0,17-18,-17 1,-1-1,1 0,-1 18,1-17,-18 17,0-18,0 1</inkml:trace>
  <inkml:trace contextRef="#ctx0" brushRef="#br0" timeOffset="204829.0171">20577 14640,'0'0,"0"0,0 0,0 0,0 0,0 0,0 0,0 0,18-53,-1-35,1-18,17-35,1 18,-19 17,1 18,17 17,-17 1,-1 17,1 17,0 1,17 35,0 18,18 35,-17 0,-1 35,0 18,0-1,-17 1,17-35,-35-1,18-17,0 0,-1-35,-17 17,0-17,18-18</inkml:trace>
  <inkml:trace contextRef="#ctx0" brushRef="#br0" timeOffset="205107.8414">20630 14429,'0'0,"0"0,0 0,0 0,0 0,0 0,53-36,17 1,19-18,-19 18,19 0,-19-1,18 1,-17 0,0 17,-1-17,-17 17,0-17,0 17,-18 1,-17 17</inkml:trace>
  <inkml:trace contextRef="#ctx0" brushRef="#br0" timeOffset="205425.7488">21971 13600,'0'0,"0"0,0 0,0 0,0 0,0 0,-35 53,-18 17,18-17,-1 18,1-36,17 0,1 0,17 1,0-19,0 19,35-19,0-17,36 18,-1-18,1 0,-18 0,0 0,0-18,0 18</inkml:trace>
  <inkml:trace contextRef="#ctx0" brushRef="#br0" timeOffset="205756.8312">21671 14658,'0'0,"0"0,0 0,0 0,0 0,53-18,18 1,17-19,0 1,-17 17,-1 1,1-18,-1 35,-17-18,-17 0,17 1,-18-19</inkml:trace>
  <inkml:trace contextRef="#ctx0" brushRef="#br0" timeOffset="206203.9589">22712 13529,'0'0,"0"0,0 0,0 0,0 0,0 0,0 0,0 0,0 0,0 0,53 18,-17-1,17 36,-18 0,-18 18,1-1,-18 18,-18 18,1-18,-1-17,18 0,-17-18,-1-1,18-34,18 17,17-35,35 0,36-35,0-35,35 17,18-18,-18 0,-17 19,-106 52</inkml:trace>
  <inkml:trace contextRef="#ctx0" brushRef="#br0" timeOffset="206804.2291">16447 16651,'0'0,"0"0,0 0,0 0,0 0,0 0,-17 71,-1-1,18 18,-17-17,17 0,0-19,17 1,1-17,-1-19,19-17,-19-17,19-19,-19 1,1 0,0-18,-1 0,-17-18,0 19,-17-1,-1 0,0 17,-17 19,35-19</inkml:trace>
  <inkml:trace contextRef="#ctx0" brushRef="#br0" timeOffset="206995.1418">17365 16351,'0'0,"0"0,0 0,0 0,0 0,0 0,0 0,0 0</inkml:trace>
  <inkml:trace contextRef="#ctx0" brushRef="#br0" timeOffset="207195.6812">17753 16863,'0'0,"0"0,0 0,0 0,18 53,-18-53,0 17,0-17</inkml:trace>
  <inkml:trace contextRef="#ctx0" brushRef="#br0" timeOffset="208508.949">18618 16810,'0'0,"0"0,0 0,0 0,0 0,0 0,0 0,35-71,1-17,-19 0,-17 17,0 18,-17 1,-19 16,19 19,17 17,-88 88,35 53,0 0,17 18,36-36,0 1,18-54,35-34,0-36,17-53,-17-36,0-34,0-36,-17-17,-1-18,0 17,-17 19,-1 52,1 35,-18 36,18 35,-18 53,0 17,17 19,-17-1,18 35,0-34,-1-19,1 1,0-36,-1 0,19-17,-1-18,0-18,-17-17,17-18,-17 0,-1-17,1 17,-18 0,0 17,-18 1,1 18,17 17,-18 17,18 18,18 1,-1-1,19 18,-1 0,-17-18,17 18,-17-18,-1 1,-17-1,18-18,-18 1,0 0,18-36,-1 0,-17-34,18 16,-1-17,19 0,-19 18,1 0,-18 17,18 1,-18 17,17 17,-17 19,18 16,0 1,-1 0,1-17,17-1,-17-35,17-18,0-17,1 0,-19-18,1 0,0 0,-1 0,1 35,-18 1,18 17,-18 17,17 1,1 17,0-17,17 0,-17-18,17 0,18-18,-18-17,0-18,-17-18,17-17,-35-18,0 36,-17-1,-1 18,18 35</inkml:trace>
  <inkml:trace contextRef="#ctx0" brushRef="#br0" timeOffset="209490.3815">20224 15610,'0'0,"0"0,0 0,53 124,0-1,0 1,0-18,-18 17,-17-35,-1-17,1-18,0-18,-18-17,0-18,0-36,0 1,0-18,0-17,17-1,-17 1,18 17,0 35,-1 0,19 36,17 35,-1 18,1-1,-17-35,17 18,-18-17,0-19,1-34,16-1,-16-17,-1-54,0 1,1-18,-19 1,-17 34,0 18,0 35,-17 18,-1 36,18 17,-18 17,18-17,0 0,0-18,18 1,17-19,18 1,0-36,0 18,18-35,-18 0,-18 17,18-17,-18-1,-17 36,-1-17,1 17,-18 0,18 17,-1 19,19-19,-1 1,18 0,0-1,17-17,-17-17,0-1,0-17,0-18,-17 0,-1 0,-18 0,1 18,0 0,-18 17,0 18,-18 0,18 35,-18 18,18 0,0 0,18-18,53 0,35 1,17-36,36-36,17-16,-34-19,-19 18,-105 53</inkml:trace>
  <inkml:trace contextRef="#ctx0" brushRef="#br0" timeOffset="210342.0123">7483 16528,'0'0,"0"0,0 0,0 0,0 0,0 0,0 0,0 0,0 0,0 0,0 0,35 53,0-18,0 18,36 0,-18-36,18-17,17-35,-18-18,36-17,-18-19,18-16,-17-19,17-17,-1 17,-16 19,-89 87</inkml:trace>
  <inkml:trace contextRef="#ctx0" brushRef="#br0" timeOffset="218272.8865">7253 16387,'0'0,"0"0,0 0,0 0,35 17,1 1,-1-1,18 1,0 35,0 0,35-18,-17 0,35-35,-1-35,37-53,52-124,18-88,105-193,-140 210,-19 54,-52 70,-88 106</inkml:trace>
  <inkml:trace contextRef="#ctx0" brushRef="#br0" timeOffset="227532.9606">9847 8484,'0'0,"0"0,0 0,0 0,0 0,0 0,0 0,0 0,36 18,52 0,-18-36,54-17,-1-36,19 1,-1-19,-18 1</inkml:trace>
  <inkml:trace contextRef="#ctx0" brushRef="#br0" timeOffset="242024.3633">28448 14340,'0'0,"0"0,0 0</inkml:trace>
  <inkml:trace contextRef="#ctx0" brushRef="#br0" timeOffset="243574.1087">26171 11165,'0'0,"0"0,0 0,0 0,0 0,0 0,0 0,-17 53,-19 0,-17 53,-35 35,0 36,-18-19,0 19,18-19,0 19,17-1,-17 1,0 87,-1 18,36 18,18 18,17 17,1 176,17-211,0-53,17 0,-17 0,18-18,0 1,-18-1,17-17,1-18,17 0,-17-35,0-36,17 1,-17-36,17 0,0 0,0-17,-17-18,17-1,-17 1,0 0,-1 18,1-18,0-18,-18 0,0-17,17 0,-17-1,18 1,0 0,-1-18,-17 17</inkml:trace>
  <inkml:trace contextRef="#ctx0" brushRef="#br0" timeOffset="244270.3352">28836 15734,'0'0,"0"0,0 0,0 0,0 0,0 0,0 0,35-18,1 1,34-19,-70 36,18-17,-18 17</inkml:trace>
  <inkml:trace contextRef="#ctx0" brushRef="#br0" timeOffset="244565.8492">28765 16369,'0'0,"0"0,0 0,0 0,0 0,0 0,36-18,34-17,19-18,-1 18,0 0,0-1,-17 1,-1 0,-34 17,17 0,-18 18,0-35,18 17</inkml:trace>
  <inkml:trace contextRef="#ctx0" brushRef="#br0" timeOffset="245301.8537">30036 15681,'0'0,"0"0,0 0,0 0,0 0,0 0,0 0,18-53,-1-17,-17-19,0 1,-17 0,-19 17,19 1,-1 17,0 18,1 17,-1 18,1 71,34 17,1 35,17 54,18-1,-18 18,18-18,-17-17,17-35,-18-1,-18-17,1-53,0 0,-1-18,1 0,-18-35</inkml:trace>
  <inkml:trace contextRef="#ctx0" brushRef="#br0" timeOffset="245601.8918">29648 16210,'0'0,"0"0,0 0,0 0,0 0,53 0,17-17,19-1,16-17,-16-1,-1 1,0 0,0 17,-17-17,-18 17,-18-17,18 0,-35-1,-1 1,1 17</inkml:trace>
  <inkml:trace contextRef="#ctx0" brushRef="#br0" timeOffset="245814.7311">30742 15487,'0'0,"0"0,0 0,0 0,0 0,0 0,0 71,-18 34,18 19,-17-18,17-18,-18 0,18 0,-18-35,18-18,-17-17</inkml:trace>
  <inkml:trace contextRef="#ctx0" brushRef="#br0" timeOffset="246069.3437">30513 15399,'0'0,"0"0,0 0,0 0,0 0,0 0,35 70,0 36,18 35,0-17,-18-18,1-18,-1-18,18 1,17-18,-17-18,-53-17</inkml:trace>
  <inkml:trace contextRef="#ctx0" brushRef="#br0" timeOffset="246350.8138">31254 15064,'0'0,"0"0,0 0,0 0,-36 70,1 54,35 34,0-16,18 16,-1 1,1-36,0-17,-1-35,19-18,17 0,0-18,-1-17,-52-1</inkml:trace>
  <inkml:trace contextRef="#ctx0" brushRef="#br0" timeOffset="246914.1463">31360 15469,'0'0,"0"0,0 0,0 0,0 0,0 0,88 36,0-1,-17 18,-18 0,-18 17,0 1,-17-18,0 0,-18-18,17 0,-17-35,0-17,0-19,18-52,-1-18,1 0,-18 1,18-1,-1 35,-17 1,18 34,-18 1,0 35,0 18,0 17,-18 18,18 17,-17 1,17 0,0 17,0-18,17 1,1-18,35-18,18-17,17-18,-18-36,1 1,-18 0,-35 35</inkml:trace>
  <inkml:trace contextRef="#ctx0" brushRef="#br0" timeOffset="247190.3638">31995 14658,'0'0,"0"0,0 0,0 0,0 0,0 0,0 0,71 53,-1 35,18 36,1 52,-19 0,-35 1,-17-1,-53-17,0-53,-18-1,53-87</inkml:trace>
  <inkml:trace contextRef="#ctx0" brushRef="#br0" timeOffset="248078.9776">27407 10372,'0'0,"0"0,0 0,-18 70,-17 1,-1 70,1 0,0 18,-1-18,19 0,-1-70,1-1,17-17,-18-18,18 1,-18-36,1-18,17-35,-36-35,19 0,-19-18,19 0,-19 18,19 17,-1 1,18 17,-18 0,18 35,0-17,0 35,18 0,0 18,17 17,18 35,35 19,0 34,36-17,0 0,17 0,-18-18,1-18,-36 1,-70-71</inkml:trace>
  <inkml:trace contextRef="#ctx0" brushRef="#br0" timeOffset="249574.6771">25624 11606,'0'0,"0"0,0 0,0 0,0 0,0 0,0-70,0-36,18-35,-1 0,1 0,0 52,-1 1,1 18,0-1,-1 18,19-17,17-1,35 1,35-19,19 19,16 17,19 18,17-1,88 1,1 0,-1 35,-17 0,17 0,0 17,36 1,0 0,211 35,-17-18,-36 0,-52 0,17 18,18 0,-53-17,-177-36,-123 17</inkml:trace>
  <inkml:trace contextRef="#ctx0" brushRef="#br0" timeOffset="257132.876">10465 17039,'0'0,"0"0,0 0,0 0,0 0,0 0,0 0,0 0,0 0,0 0,0 0,0 0,0 0,35 0,18 18,0-36,18 18,-18-35,-36 17,-17 1,18 17,0-18</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36:45.285"/>
    </inkml:context>
    <inkml:brush xml:id="br0">
      <inkml:brushProperty name="width" value="0.05292" units="cm"/>
      <inkml:brushProperty name="height" value="0.05292" units="cm"/>
      <inkml:brushProperty name="color" value="#7030A0"/>
    </inkml:brush>
  </inkml:definitions>
  <inkml:trace contextRef="#ctx0" brushRef="#br0">5912 2805,'0'0,"0"0,0 0,0 0,0 0,0 0,0 53,18-1,17 19,-17 0,-18 17,17 0,1 0,-1 36,19 17,-19 0,1 18,0-18,17 35,-17-17,17 35,-17-18,-1 18,19-17,-19 17,18 0,1 0,-1 88,18 0,-18-17,18-1,0 19,0-19,18 1,-18-1,17 1,-17-18,0 17,0-17,0-17,0-19,-18 19,18-36,-18 17,1-17,-1 0,0-52,-17-19,0 0,-1 1,-17-1,18-34,0-36,-18-1,17 1,-17-17,18-1,-18-17</inkml:trace>
  <inkml:trace contextRef="#ctx0" brushRef="#br0" timeOffset="3337.9277">3741 5997,'0'0,"0"0,0 0,0 0,0 0,0 0,0 0,0 0,0 0,0 0,0 0,0 0,0 0,0 0,0 0,53 0,0 0,35 0,-17 18,35-18,-18 0,71-18,0 18,17-17,1-1,17-17,18 17,-1-17,72-1,-1 19,-17-18,-18-1,0 19,0-1,0-17,0-1,18 19,0-1,-1 1,1-1,17 0,1 1,17-1,-18 18,18-18,0 1,0-1,159-17,-36 0,-70 17,-17 0,-36 1,35-1,-17 0,17 1,0 17,1-18,17 18,-1 0,1 0,0-18,0 1,0-1,18 0,-1 1,19-1,-19-17,-17 17,-17 1,-19-19,-34 19,-36-1,-106 0,0 18,-17-17,-36-1,-18 18,-17 0,0 0,-35 0,0 0,-1 0,-17 0</inkml:trace>
  <inkml:trace contextRef="#ctx0" brushRef="#br0" timeOffset="5550.838">5630 1693,'0'0,"0"0,0 0,0 0,0 0,0 0,0 0,0 0,0 0,0 0,0 0,-18 53,18 18,-18-1,18 1,0 17,0-17,0-1,18 1,0-1,-1 1,1-18,17-18,18-17,-18-1,18-34,-17-1,-1-35,0 18</inkml:trace>
  <inkml:trace contextRef="#ctx0" brushRef="#br0" timeOffset="5806.6303">5453 2187,'0'0,"0"0,0 0,0 0,0 0,0 0,0 0,53-17,0-1,18-17,-1-18,18 17,-70 19,0 17,-18-18,17 18</inkml:trace>
  <inkml:trace contextRef="#ctx0" brushRef="#br0" timeOffset="6024.3894">6230 1799,'0'0,"0"0,0 0,0 0,0 0,0 0,0 0,17 71,1 17,0 0,-1 18,-17-88,0-1,0 1</inkml:trace>
  <inkml:trace contextRef="#ctx0" brushRef="#br0" timeOffset="7892.5175">9159 2469,'0'0,"0"0,0 0,0 0,0 0,0 0,0 0,0 0,0 0,0 0,0 0,0 0,0 0,0 0,0 0,0 71,18 0,-1-1,1 54,35 34,-18-17,18 18,-18 0,18 17,-17-17,17 35,0 0,17 71,-17-18,18 0,-1 0,-17 0,-17-18,16 18,-16-18,-1 18,0 0,1-18,17 18,-18 0,18 0,-18 0,18-18,-18 18,1 18,-1-18,0 17,18-17,-17 18,-1-36,0-17,0-36,-17-70,0-18,-1 1,1-37,0 1,-18-35,0 0,0-1,0-17,0 18</inkml:trace>
  <inkml:trace contextRef="#ctx0" brushRef="#br0" timeOffset="8555.3288">8753 1147,'0'0,"0"0,0 0,0 0,0 0,0 0,18 70,-1 1,1-1,0 18,-18 1,17-1,1 0,-18 0,18-17,-1-1,-17-17,18-18,17 18,-17-35,17 0,18-18,-18 0,18-18,-17 18,-36 0</inkml:trace>
  <inkml:trace contextRef="#ctx0" brushRef="#br0" timeOffset="8830.0868">8788 1905,'0'0,"0"0,0 0,0 0,0 0,0 0,53 0,18-35,0 17,-18-17,17 0,-17-1,-35 36,-18-17,0 17,17 0</inkml:trace>
  <inkml:trace contextRef="#ctx0" brushRef="#br0" timeOffset="9220.9499">9565 1429,'0'0,"0"0,0 0,0 0,0 0,0 0,0 0,0 0,0 0,0 0,35 70,-17 1,-18-1,0 19,-18-19,1 1,-1-1,0-34,18-1,18 0,17-35,36-18,35-17,0-18,17-17,18-1,-35 18,-106 36</inkml:trace>
  <inkml:trace contextRef="#ctx0" brushRef="#br0" timeOffset="9545.4639">10871 2769,'0'0,"0"0,0 0,0 0,0 0,0 0</inkml:trace>
  <inkml:trace contextRef="#ctx0" brushRef="#br0" timeOffset="9746.4698">11347 2593,'0'0,"0"0,0 0,0 0,0 0,0 0</inkml:trace>
  <inkml:trace contextRef="#ctx0" brushRef="#br0" timeOffset="10369.528">12389 1376,'0'0,"0"0,0 0,0 0,0 0,0 0,0 0,0 0,0 0,0 0</inkml:trace>
  <inkml:trace contextRef="#ctx0" brushRef="#br0" timeOffset="11620.0346">11577 1535,'0'0,"0"0,0 0,0 0,0 0,0 70,17 18,19 36,-19-1,19 1,-19 17,19 0,-1 18,0-1,0 37,18-1,-17 0,34 105,1-16,-1-1,-17 0,-17-17,17-1,0 1,-18-1,18 1,-18 17,18 0,-18-17,1 0,-1 17,0-18,1-17,-19 18,36-18,-18 0,18 0,-17-18,-1 0,0-17,1-36,-19-70,-17 0,0-35,0-1,-17-34,-1-36,18 17,0 1</inkml:trace>
  <inkml:trace contextRef="#ctx0" brushRef="#br0" timeOffset="12224.9275">10941 35,'0'0,"0"0,0 0,18 283,17 16,-17-52,0-35,17-36,0-35,-17-17,17-36,1-17,-1-36,18 0,0-17,-18-18,18 0,-53 18</inkml:trace>
  <inkml:trace contextRef="#ctx0" brushRef="#br0" timeOffset="12512.8467">11065 1499,'0'0,"0"0,0 0,0 0,0 0,0 0,0 0,35 0,18-17,-17-1,16 0,-16-17,-36 35,17 0,-17 0</inkml:trace>
  <inkml:trace contextRef="#ctx0" brushRef="#br0" timeOffset="13016.7017">11736 1111,'0'0,"0"0,0 0,0 0,0 0,0 0,0 0,0 0,0 0,0 0,0 0,0 0,0 0,0 0,0 0,0 0,0 36,17-19,-17 18,0-17,18 0,0-1,17 1,0-18,0 0,1 18,17-1,0 19,-18-19,0 18,-17 18,-1-17,-17 17,0-18,-17 0,17-35,0 0,0 0</inkml:trace>
  <inkml:trace contextRef="#ctx0" brushRef="#br0" timeOffset="13225.792">12936 1817,'0'0,"0"0,0 0,0 0,0 0,0 0</inkml:trace>
  <inkml:trace contextRef="#ctx0" brushRef="#br0" timeOffset="13425.6544">13589 1887,'0'0,"0"0,0 0,0 0,0 0</inkml:trace>
  <inkml:trace contextRef="#ctx0" brushRef="#br0" timeOffset="13600.1212">14700 1711,'0'0,"0"0</inkml:trace>
  <inkml:trace contextRef="#ctx0" brushRef="#br0" timeOffset="14273.7249">15618 1217,'0'0,"0"0,0 0,18 71,-1 17,19 35,-19 18,1 1,17 16,-17 19,0-1,-1 18,1 18,-1 88,19-1,-19 1,1-17,0 16,17 1,-17 0,-1-18,19 1,-1 16,0-16,18 17,0-36,18 18,-1 1,1-36,-1-1,-17-16,-17-36,-19-35,1-71,0 0,-18 0,17-35,-17-35,0-1,0 19,18-36</inkml:trace>
  <inkml:trace contextRef="#ctx0" brushRef="#br0" timeOffset="14967.6117">16165 35,'0'0,"0"0,0 0,0 300,0-18,18-17,-18-53,17-36,-17-35,18-17,-18-54,18 1,-1-18,1 0,0-18,17 0,18-17,-18-18,18-18,-18 18,-35 0</inkml:trace>
  <inkml:trace contextRef="#ctx0" brushRef="#br0" timeOffset="15254.5584">16183 1341,'0'0,"0"0,0 0,0 0,0 0,0 0,0 0,35 0,0 0,18-18,-17 18,-19 0,-17-18,18 18,-18 0</inkml:trace>
  <inkml:trace contextRef="#ctx0" brushRef="#br0" timeOffset="15882.1193">16553 1323,'0'0,"0"0,0 0,0 0,0 0,0 0,0 0,0 0,0 0,0 0,0 0,0 0,0 0,53 53,-17 17,-1-17,-17 0,-1-17,1-1,-1 0,-17 0,18-17,-18 0,18-18,-18 17,0-17,17-17,-17-19,18-17,0 1,-1-19,19 0,-19 18,1 1,0 16,-1 19,1-1,0 18,-1 18,1 17,-18 18,17 0,-17 17,18 1,-18-1,18 1,-1 0,1-19,17 1,1 0,-19 0,-17-53</inkml:trace>
  <inkml:trace contextRef="#ctx0" brushRef="#br0" timeOffset="19214.4546">759 6068,'0'0,"0"0,0 0,53 0,17 17,-17-17,0 18,0 17,-18-17,1 35,-19 0,1 0,-36 0,18 0,-17-1,-1-16,0-1,18-17,-17 17,17-35,0 0,0-18,17-17,19-18,-19 0,19-17,-1 17,0-18,1 36,-19 0,-17-1,18 36,0 18,-18 0,0 35,0-1,-18 1,18 18,18-18,-18 0,17-18,1 0,0 1,17-36,0 17,0-17,-35 18</inkml:trace>
  <inkml:trace contextRef="#ctx0" brushRef="#br0" timeOffset="19435.3566">1624 6191,'0'0,"0"0,0 0,0 0,0 71,-18 17,18 0,0 0,0-17,0 0,-18-19,36-16,-18-1,0-17</inkml:trace>
  <inkml:trace contextRef="#ctx0" brushRef="#br0" timeOffset="19728.5226">2029 5715,'0'0,"0"0,0 0,0 0,0 0,0 71,-17 17,-1 18,1-1,-1-16,18 16,-18-16,18-1,0-18,0-17,0-17,18-36,17 0,0-18</inkml:trace>
  <inkml:trace contextRef="#ctx0" brushRef="#br0" timeOffset="20012.7243">2488 5821,'0'0,"0"0,0 0,0 0,0 0,0 70,-17 19,-1-1,18 0,0 18,0-18,18-17,-18-1,17-17,1 0,17-18,-17-17,17-18,0 0,-17-18</inkml:trace>
  <inkml:trace contextRef="#ctx0" brushRef="#br0" timeOffset="20195.6158">2418 6438,'0'0,"0"0,0 0,0 0,0 0,0 0,0 0,0 0,0 0,0 0,0 0</inkml:trace>
  <inkml:trace contextRef="#ctx0" brushRef="#br0" timeOffset="20436.6634">2894 5592,'0'0,"0"0,0 0,0 0,0 0,0 0,35 70,1 18,17 53,0 1,0 16,-36-17,1 18,-18-35,-35-1,-1 18,1-17,17-19,18-87</inkml:trace>
  <inkml:trace contextRef="#ctx0" brushRef="#br0" timeOffset="21390.8592">4588 8467,'0'0,"0"0,0 0,0 0,0 0,0 0,71 35,17 0,53 1,1-1,16-18,36 1,1-18,16-18,89 1,0-1,18-17,-18 17,35-17,-17 17,211-17,-52-18,-54 18,-34-18,-1 18,-17-18,17 0,-18 0,19 0,-1-18,18 19,0-1,0-18,-1 0,-16 19,17-1,17 0,-17 0,18-18,-19 18,-16 0,17 18,-18-35,0 17,-17 0,-18 0,-18 0,-17 18,-18-1,-36 36,-17-17,-123 17,17 0,-17 0,-54 0,-34 0,-1 0,-35 0,17 0,1 0</inkml:trace>
  <inkml:trace contextRef="#ctx0" brushRef="#br0" timeOffset="22241.6901">1429 8925,'0'0,"0"0,0 0,0 0,0 0,0 0,0 0,53 0,0 0,18 18,-18 17,0-17,-18 35,0-18,-17 18,0-18,-18 1,17-19,-17 1,0-1,18-17,-18-17,18-36,-18 0,17 0,1-18,0 19,-1-1,-17 35,0-17,0 17,0 36,-17 17,-1 0,0 18,18 18,0-18,0 0,36-18,-19 0,19-17,-36-18</inkml:trace>
  <inkml:trace contextRef="#ctx0" brushRef="#br0" timeOffset="22665.3074">2347 8837,'0'0,"0"0,0 0,0 0,0 0,0 0,0 0,0 0,0 0,0 0,35 71,-17 17,-18-18,0 19,-18-1,18-18,0-17,0 0,0-18,18-17,0 0,17-18,18 0,0-36,0 1,35-35,0-36,-17 0,-18-18,0 36,-36 88</inkml:trace>
  <inkml:trace contextRef="#ctx0" brushRef="#br0" timeOffset="22888.8585">2965 8326,'0'0,"0"0,0 0,0 0,-18 70,18 18,-18 1,18 52,-17 0,17-18,0-17,0-18,17-17,-17-18,18-18,0 0,-1-35,19 0,-19 0,-17 18</inkml:trace>
  <inkml:trace contextRef="#ctx0" brushRef="#br0" timeOffset="23174.1353">3371 8378,'0'0,"0"0,0 0,0 0,-18 89,18 17,0 17,0-17,0 0,0-1,0-16,18-1,-1-18,1 1,17-36,-17 1,17-19,1-17,-19-17,1-1,-18 18</inkml:trace>
  <inkml:trace contextRef="#ctx0" brushRef="#br0" timeOffset="23340.6816">3282 9049,'0'0,"0"0,0 0,0 0,0 0,0 0,0 0,0 0,0 0,0 0</inkml:trace>
  <inkml:trace contextRef="#ctx0" brushRef="#br0" timeOffset="23557.0989">3724 8184,'0'0,"0"0,0 0,0 0,70 106,1 18,-1 52,-17 1,0-1,-17 18,-19 18,1 70,-36-18,18-70,0-158</inkml:trace>
  <inkml:trace contextRef="#ctx0" brushRef="#br0" timeOffset="24762.8027">16342 8290,'0'0,"0"0,0 0,0 0,0 0,0 0,0 0,0 0,0 0,0 0,0 0,0 0,0 0,0 0,35 36,18 16,-18 19,18 17,0 0,0 36,-18-1,18 18,-18 1,1 34,-19 0,1 1,0 17,-1 0,1 17,-18 54,18 17,-1-105,-17-19,18 1,0-18,-18 0,17-17,-17-18,18-53,-18 0,0-1,0-16,0-1,0-17</inkml:trace>
  <inkml:trace contextRef="#ctx0" brushRef="#br0" timeOffset="25387.9619">13165 9172,'0'0,"0"0,0 0,0 0,0 0,0 0,0 0,0 0,0 0,0 53,35 35,-17 36,17 35,-17 35,17 0,-17 17,-18 1,18 0,-1-1,-17-17,18 0,-18-17,17-1,-17-35,0 0,18-17,-18-18,0-53,0-1,0-16,0 17,0-53</inkml:trace>
  <inkml:trace contextRef="#ctx0" brushRef="#br0" timeOffset="25939.8898">10536 9913,'0'0,"0"0,0 0,0 0,0 0,35 71,0 17,18 35,0 1,0 17,-18 0,18 18,0-1,-18 19,1 17,-1 0,-17 0,-1 18,19-18,-19 0,1-18,-18 0,18-34,-1-37,-17-16,0-36,0-18,0 0,-17-35,17 0,-18-18,18 36</inkml:trace>
  <inkml:trace contextRef="#ctx0" brushRef="#br0" timeOffset="26506.3117">7288 10583,'0'0,"0"0,0 0,0 0,0 0,18 106,35 53,0 0,18 17,-19 0,1 18,-17-17,17-18,-18-1,0 1,1-18,-19 0,18 0,-17-17,0-18,-1 0,1-36,0-17,-18 0,17 0,-17-18,0-17</inkml:trace>
  <inkml:trace contextRef="#ctx0" brushRef="#br0" timeOffset="30966.2032">4959 10795,'0'0,"0"0,0 0,0 0,0 0,0 0,0 0,0 0,0 0,0 0,0 0,0 0,0 0,0 0,53 0,17 0,54-18,35 1,0-1,35 0,0-17,0 18,18-19,88 1,-18 0,-17 17,0-17,-1 0,1 17,0-17,-1 17,19-17,-1-1,1 19,17-19,158-34,-34 17,-36-18,-35 19,0-1,0 17,18-34,-1 17,18-18,-17 1,35-1,-18 1,18-1,-18-17,1 17,-19 18,18 1,1-1,-1-18,-18 18,19 0,-36 0,17 0,1 18,-36-35,0 17,-52 0,-18 17,-107 19,-16-1,-1 1,-35-1,-18 18,-35-18,-18 18,-35-35,0 0,-18 17,36 18</inkml:trace>
  <inkml:trace contextRef="#ctx0" brushRef="#br0" timeOffset="32320.5043">1288 11536,'0'0,"0"0,0 0,0 0,0 0,0 0,0 0,0 0,0 0,0 0,53-18,18 1,-1 17,1 0,-18 17,0 18,-18 1,0-1,-17 18,0-18,-18-17,0 17,17-17,-17-1,18-34,-18-1,18-35,-1 0,1-17,-18 17,18-18,-18 18,17 18,-17 17,0 1,0 17,-17 17,17 1,0 35,0-18,17 1,1-1,17 0,18-17,0-18,18 0,-18 0,-53 0</inkml:trace>
  <inkml:trace contextRef="#ctx0" brushRef="#br0" timeOffset="32897.1601">2488 11077,'0'0,"0"0,0 0,0 0,0 0,0 0,0 0,0 0,0 0,0 0,36 18,-1 17,-17 0,17 1,-35 17,17-18,-17 0,0 0,-17-17,17 17,0-35,0 18,17-18,-17 0,18 0,0-18,-1 1,19 17,-19-18,19 18,-1 0,-17 18,17-1,-17 19,-1 17,1-1,-18-16,-18 17,1 0,-1 0,-17-18,-1-18,1 1,35-18,0 0,-18 0</inkml:trace>
  <inkml:trace contextRef="#ctx0" brushRef="#br0" timeOffset="33193.9784">3106 10601,'0'0,"0"0,0 0,0 71,0-1,18 36,-18-18,0 0,17 1,1-1,0-18,17-17,-18 0,36-18,0-17,-17-36,-1-17,0 0</inkml:trace>
  <inkml:trace contextRef="#ctx0" brushRef="#br0" timeOffset="33464.392">3618 10442,'0'0,"0"0,0 0,0 0,0 0,0 0,0 71,-18 17,18 18,-18 0,18-1,18 1,-18-17,18-19,-1 1,1-1,17-35,1 1,-1-19,0-34,1-1,-1-17</inkml:trace>
  <inkml:trace contextRef="#ctx0" brushRef="#br0" timeOffset="33645.9678">3441 11060,'0'0,"0"0,0 0,0 0,0 0,0 0,0 0,0 0,0 0</inkml:trace>
  <inkml:trace contextRef="#ctx0" brushRef="#br0" timeOffset="33915.7592">4059 10530,'0'0,"0"0,0 0,35 106,18 35,-18 18,-17 0,0 0,-36-18,18 17,-18-16,1-37,-1-34,1 0,17-36,0-18,17-17,1-17,-1 17,-17 17</inkml:trace>
  <inkml:trace contextRef="#ctx0" brushRef="#br0" timeOffset="34199.4324">5100 11642,'0'0,"0"0,0 0,0 0,0 0,0 0,0 0</inkml:trace>
  <inkml:trace contextRef="#ctx0" brushRef="#br0" timeOffset="34372.2855">5365 12823,'0'0,"0"0,0 0,0 0</inkml:trace>
  <inkml:trace contextRef="#ctx0" brushRef="#br0" timeOffset="35974.9195">3018 13864,'0'0,"0"0,0 0,0 0,0 0,0 0,53-17,17 34,-17 18,18 1,-18 17,0 17,0-17,-36 18,19-36,-19 0,1 1,0-19,-1-17,1-17,-1-36,1 0,0 0,-1-18,1 18,0 0,-18 36,17-1,-17 0,0 18,0 18,-17 35,17-18,0 36,17-18,1 0,0 0,35-18,-18-17,18-18,-18-18,0 0,1-17,-1-18,-17 35,-1-17,1 17,-18 1,0-1,18 1,-18-1,0 18,17 0,-17 18,36-1,-19 18,18 1,1 17,-19 0,1-36,0 19,-1-19,-17 1,18-1,-18-17,18-35,-18 0,0-18,17-18,-17 18,18 1,0-1,-1 17,1 19,17 17,0 17,1 1,-19 35,19 17,-19 1,19 0,-19-18,1-18,0-18,-1-34,1-1,0-17,-18 35,35-177,-18 36,1-35,-18 53,0 17,18 35,-1 53,-17 18,18 36,-18 17,18 35,-18 0,17 18,1 17,17-17,1 0,-1-53,0-18,0-17,-17-18,17-53,-17-18,0-17,-1-35,-17-1,18 1,0-1,-18 54,0 17,17 35,-17 18,0 18,0 17,18 18,-18 0,18 18,-1-1,1 1,0-1,17 18,0-35,-17 0,17-18,0-17,-17 0,17-1,-35-17</inkml:trace>
  <inkml:trace contextRef="#ctx0" brushRef="#br0" timeOffset="36284.1874">5100 13970,'0'0,"0"0,0 0,0 0,0 0,35-71,-35 54,53-124,0-18,-17 53,-1 36,0-1,18 36,0 35,35 53,-17 35,-1 35,-17 18,0 36,-17 17,-1 0,-17-18,-1-35,-17-123</inkml:trace>
  <inkml:trace contextRef="#ctx0" brushRef="#br0" timeOffset="36857.0945">7906 13000,'0'0,"0"0,0 0,0 70,18 72,-1-1,19 35,-19 0,19 18,-19 0,19-17,-19-18,1-1,-18-34,17-18,1-18,-18-35,0-18,0 18,0-53</inkml:trace>
  <inkml:trace contextRef="#ctx0" brushRef="#br0" timeOffset="37507.1418">6530 13811,'0'0,"0"0,0 0,88 0,35 0,54 0,-1-17,36-1,88-17,18-18,-1 0,-17-18,18 18,0 0,193-35,-52 18,-35 17,-18 18,0-18,0 17,17 1,18 0,18-18,0-18,-18 18,18-35,17 0,1-18,-1 36,1 17,-18-18,17 1,-17 17,18-18,-19-17,-34 0,-1 17,-17-17,-35 17,-53 19,-54 16,-70 1,-123 17,-36-17,18 0,-17 17,-1 0</inkml:trace>
  <inkml:trace contextRef="#ctx0" brushRef="#br0" timeOffset="38116.6363">13606 11818,'0'0,"0"0,0 0,0 0,0 0,0 0,0 0,0 0,0 53,0 35,18 36,0 70,-1 17,1 1,-1-18,1 18,-18-36,18 0,-18-34,0-1,0 0,-18-35,0-18,18-71</inkml:trace>
  <inkml:trace contextRef="#ctx0" brushRef="#br0" timeOffset="38534.483">11118 12365,'0'0,"0"0,0 0,0 0,0 0,18 70,17 36,0 35,36 89,-18-1,17 18,-17-35,35 87,-35-105,0-35,18 0,0-18,-1-35,1 0,-18-36,-36-52</inkml:trace>
  <inkml:trace contextRef="#ctx0" brushRef="#br0" timeOffset="39102.4165">16959 11518,'0'0,"0"0,0 0,0 0,0 0,0 0,0 0,0 0,0 0,0 53,18 53,17 17,-17 54,35 70,-18-18,-17 0,17 1,-35-19,18-17,-18 0,17-35,-17 0,0-36,18-17,-18-53,0 18,0-71</inkml:trace>
  <inkml:trace contextRef="#ctx0" brushRef="#br0" timeOffset="42501.8058">4694 7020,'0'0,"0"0,0 0,0 0,0 0,0 0,0 0,0 0,0-88,18-18,0-17,-1-36,1 18,-1-18,19-17,-1 17,0 0,1 1,-1-1,18-18,0 1,17 0,1 17,17 0,0 18,1 35,-19 18,19 0,-19 35,18 18,1 52,-1 19,0-1,0 18,1 53,-1-1,18 36,-36 18,19 0,-19 0,1-1,-1-16,-17 16,18-34,-18-1,0-17,0 0,-18-35,0-19,1-16,-1-1,0-17,18-18,-18 0,18-18,-17 0,17 1,-1-1,1 18,0 0,0 18,0 35,18 17,-1 36,1 0,17 0,-17-18,-1 0,1-17,0-18,-18-18,17 0,1 0,-1-17,1 0,-18-1,17 1,1-18,-18 18,0-1,0-17,-18 0,0 18,18-1,-17-17,-1 0,0-17,1-1,-1-17,0-18,0-18,-17-34,0-36,-18-18,-18-35,-17-124,0 1,-18 17,35 18,-17-1,35 54,0 35,0 71,17-18,1 17,17 1,1 34,-1 19,18 17,0 0,17 53,1 0,-1 35,1 18,17 18,-17 17,17 18,-17 17,-1 18,19 36,-19-1,1 1,-18-1,0 0,17 18,-17 0,0-35,0 0,0-18,0 0,0-35,-18 0,18-18,-18-35,1 0,-1 0,0-18,1-35,17 18,-18-36,18-17,-18-1,0-17,1 18,-1 0,0 0,1 35,-1 35,18 18,-18 35,18 0,-18 0,1-35,-1 0,0 0,0-18,1 1,-19-19,19 1,-1-18,0-18,1-17,17-18,-1 0,1 0,0 18,0 17,18 1,-1 17,-17 0,18 17,0 19,17-19,-18 1,1 0,0-1,-1-17,-17-17,0-19,0 1,0-53,0-18,-35-17,-1-19,1-34,-36-18,1-88,-1 0,-17-18,17 18,0-1,18 19,18 17,0 0,35 18,-18 17,35 18,-34 70,34 19,1 16,17 1,0 35,18 18,0 35,0 18,18 34,-19 37,1 17,0 52,18 72,-36-72,0 107,-17-1,-1 1,-17 0,-17-18,-1 0,18-18,-18 0,18-17,-18-1,18-16,0-19,-17-53,17 1,-18-36,0 0,18-17,-18-18,18-36,-17 1,17-18,-18 0,18-35,0-18,0-35,0-18,-18-35,0 0,1-36,-19-35,1 1,-1-71,-17-1,18 19,0 34,-18 1,0 70,17-35,1 53,17 18,1 17,17 53,0 35,-1 18,19 53,0 18,-1 35,1 35,-1 0,1 18,17-1,0-16,18 16,-17-34,16-18,-16-18,17-18,0-17,-18-17,18-1,-18-18,0 1,0 0,-35 17,36 18,-19 0,18 0,18 17,18-17,35-17,35-19,-53-17,-123 18</inkml:trace>
  <inkml:trace contextRef="#ctx0" brushRef="#br0" timeOffset="48272.598">4677 9384,'0'0,"0"0,0 0,0 0,0 0,0 0,0 0,0 0,0 0,0 0,0 0,0 0,0 0,0 0,17 35,1 36,0-18,-1 17,18 1,1-1,-1-17,-17 18,35-18,-18 0,0 0,18-1,0-16,0-1,-18 0,18-17,18 17,-18-17,-18-1,18-17,0 18,0 0,-18-18,1 0,-1 0,0 17,-17-17,17 0,-17 0,-1 0,19 0,-19 18,1-18,0-18,-1 18,1 0,0 0,-1 0,1 0,0-17,17-1,-18 18,19-18,-19 1,19-1,-1 1,-17-1,17-17,-17 17,17 0,-17 1,17 17,-18-18,19 18,-19-18,1 18,17-17,-17 17,0 0,-1 0,1 0,0-18,-18 18,17 0,1 0,-18-17,18 17,-1-18,-17 0,18 18,-1-35,1 17,-18 1,18-19,-1 1,-17 0,18 0,-18-1,18-17,-18 0,17 1,-17-19,18 18,-18 0,18-17,-18 17,17 0,-17 0,18 0,-18 18,0-18,0 17,0-16,0-1,0 0,0 0,0 0,0 0,0 18,0-18,18 18,-18-1,0 1,0-18,0 18,17-1,-17-16,18 16,0 1,-1 0,18-1,-17 1,17 35,1-17,17 17,-18 0,0 17,1 1,-1 17,18 0,-18 1,0 17,-17-1,17 1,18 0,-17 36,-1-19,0 1,18 17,-18-18,1 1,-1-1,0 1,1-18,-1 18,0-19,0 1,1 0,-1-17,-17-1,35-18,-18 1,-17-36,17 18,0 0,-17-17,-1 17,1-18,0 18,-1 0,1 0,0 18,-1-1,1 19,17 17,1-18,-1 18,0-18,0 0,18 1,-17-1,17-17,0-1,0-17,-1 0,1 0,0-17,0-1,0-17,-17 17,16-17,-16 17,-1 0,0 1,1 17,-1 0,0 17,1 1,16 0,1-1,0 1,0 0,-17-1,-1 1,0 0,0-18,1 0,-1 0,0-18,-17 18,0-35,-1-1,1 1,-18-18,0-17,-18 17,18-18,-17 1,-1-1,0-17,-17 0,17-1,1 1,-1 0,-17 0,17 0,1 0,-1-1,0 19,1-1,-1-17,18 17,-18 19,1-1,17 0,0 17,0 1,-18 0,18 17,0-17,0 17,0 1,18-1,-18 0,17 18,-17-17,18-1,0 0,-1 18,1-17,-18-1,18-17,-1 17,1 1,-1-19,1 19,-18-19,18 19,-1-18,1 17,-18 0,18 1,-1-1,1 0,17 18,-17 0,35 18,-18 0,18 17,18 0,-18 18,17 0,-17 18,18-1,-1 1,-17 17,18-18,-18-17,0 18,0-36,0 0,-18 1,0-19,18-17,-17-17,-1-1,0-17,0-18,-17-18,17 1,-17-1,17 1,-17-1,17 18,-17 0,0 36,-1-19,-17 19,18 17,17 0,-17 17,-1 19,19 17,-19-1,1 19,17 0,1-1,-19 18,19-17,-19 17,36 36,-18-1,1 1,-1-19,0 19,18-18,-17-1,-1-16,0-19,0 1,1-18,-1 0,18 0,-18-18,18 0,-18 0,18 1,-17-1,17-17,-18-1,-17 1,17-1,-17 1,-1 0,1-1,-1-17,1 0,17-17,1-1,17-17,0-18,0-18,-1 18,1 1,-17-1,-1 17,0 1,-17 17,17 18,-17 0,0 0,17 18,-17 0,17-1,0 1,-17 17,17-17,-17-18,17 0,0 0,1-18,-1 1,-17-36,17 0,-18 0,19-18,-19 18,19 0,-36 18,17 0,1 17,17 18,-17 0,17 36,1-19,-1 36,18-18,-18 1,18 17,-18-18,18 0,0-17,-18-18,1 0,-1-18,-17-35,-1-35,-17-35,0-19,-17-16,-1-19,-17 1,17 0,-17-1,17 1,1-1,17 1,0 17,0 0,0 36,17 17,18 18,-17 17,0 36,17-18,-17 36,17-1,18 18,0 35,0 1,17 34,1 36,-18 0,0 17,0 18,0 0,-18-17,18 17,0 0,-18-17,18-19,-18-16,1-19,-19 1,19-18,-1 0,-17-18,-1-18,1 1,-18 0,18-1,-18-17,17 0,1 0,-18 0,18 18,-18 17,17 18,-17 35,18 36,-1-1,1-34,-18-19,18 1,-1-1,1-34,0-1,-1-18,19-17,-19-17,1-1,17-35,-17 0,17-53,18-17,-18 17,18 18,-17 17,17 19,-18 16,18 19,0 17,0 0,-18 17,18 1,0 0,0-1,17 1,-17 17,0-17,18-18,-18-18,0 0,0-17,0-18,0 0,-18 0,18-52,-18-19,0 1,1-18,-19 17,1-35,0 1,-1-19,19 36,-19 0,19 0,17 35,-18 0,18 36,-18-1,0 36,18-1,-17 36,17 0,-1 18,1 17,0 36,18 0,0 34,-1 19,1-1,-1 18,1-17,0-1,17-17,-18 0,1 0,0-18,17 0,0-35,0-18,0-17,1-18,-19-35,19 0,-19-18,18 0,-35 0,0 0,0 18,-18-18,18 35,-17 0,17 1,17 17,36 0,0 0,18 17,-36-17,-71 0</inkml:trace>
  <inkml:trace contextRef="#ctx0" brushRef="#br0" timeOffset="54455.905">5859 14834,'0'0,"0"0,0 0,0 0,0 0,0 0,0 0,0 0,18 36,-1-1,19 0,-19-17,19-1,-1 1,-18-18,19 0,-19-18,1-17,0 0,-1-18,1-18,-18-34,0-19,0 1,0-18,0-18,-18 18,18 0,0 17,18-17,-18 35,18 36,-18-1,17 0,1 19,17-19,-17 36,0-1,-1 19,1-18,-18 35,35 0,-17 0,-1 17,19 1,-1 17,-17 18,17 0,0 17,1-17,-1 18,0-1,0 1,-17 0,17-18,-17 17,0-17,17 18,-17-19,-1 19,1 0,0-1,-1 1,-17-1,18-17,-1 18,-17-18,18 17,0 1,-1-1,1 1,17 17,1-17,-1 17,18-18,-18 1,18-1,-18 1,18 0,-17-19,-1 1,0 0,-17 0,17-17,0 16,1-16,17 17,0-18,0 0,0 0,-18-17,18-18,0 0,-18-18,0-17,1-18,-19 0,19 0,-1-17,-18-1,19 1,-19-1,19 18,-19 0,1 18,0 35,-1-18,19 18,-19 18,1-18,-18 18,18-1,-1 1,-17-18,0 0,0 0,0 0,0-35,-17-1,-1-16,-17-37,-1-16,1-1,0 35,-1-17,19 0,-1 0,0 17,18 18,-17 0,17 18,0 0,17 17,1 18,0 0,35 35,0-17,0 17,17 0,-17 18,18-17,-1-1,19 18,-19-18,18 18,-17 0,0-18,-1 18,-17 0,18 0,-18 0,0-18,0 0,-18-17,0-18,18 0,-35 0,17 0,-17-18,-1-17,1 0,0 0,-1-18,-17 0,0-35,0-18,-35-18,17 1,-17-1,-18 1,0-1,18 1,-18 17,18-17,-18 17,0 0,0 0,17 18,-16-18,16 18,19 0,-1-1,18 19,0-1,18-17,-1 18,19-1,-1 18,0 0,18 18,0 0,0 35,0 0,17 35,-17 0,18 1,-18 16,0 19,-18-18,0 17,1-17,-19 0,1-17,0-19,-1 1,-17-1,18-17,0-17,-1-18,1-18,0 0,-1-18,19 1,-19-1,1 18,17 18,-17 0,17-1,0 36,-17 0,17 18,1 17,-1 18,0 0,-17 0,17 35,0-17,-17 17,17 18,1 17,-19 18,19 0,-36 1,17-1,1 0,0 0,-1 0,1-18,17 19,0-19,1 1,-1-1,18 18,-18 0,1 0,-1-17,-17-36,-1-17,1-19,-18 1,17-17,1-36,0 0,-1-18,1-17,0-36,17-35,0 1,1-19,-1 1,18-1,-18 36,18 17,-18 18,-17 1,17 34,1 0,-1 18,0 18,0 17,18 0,-17 1,-1 17,0-18,1 18,-1-18,0-17,0-1,1-17,-1-17,-17-1,17-17,-17-18,-1 0,1 18,0-1,-1 1,-17 18,36-1,-19 18,18 0,1 0,-1 18,18-18,-18 17,18 1,-17-18,-1 0,0 0,0-18,-17 1,17-19,-17-17,0 0,-18 1,0-19,-18 0,0 1,1-18,-36-18,17 0,-16 0,-1 0,17 18,1-18,-18 0,18 1,-1-1,19-18,-1 18,1-17,-1 17,18-17,-18 17,18 18,-17-1,17 19,0-1,0 18,0 1,0 34,0-17,0 17,0 18,0 18,17 17,1 0,0 18,-1 18,1-1,-1 1,1-1,0-17,17-17,-17-1,-1 0,19-17,-19-18,19-18,-19-17,19 0,-19-1,1-17,-1 0,-17 0,18 18,0 18,-18-19,17 19,-17 17,18 17,0 1,-1 17,1 0,17 1,-17 17,0-18,17 18,-17 0,17 0,-18-18,19 0,-19 1,19-19,-19 18,1-17,17-18,-17 0,0 0,17-35,-17 17,-1-35,1 0,0-17,-1-1,1-52,-18-1,0 1,0-1,0-17,17 18,-17-1,0-17,0 0,0 0,18 0,-18 35,18 35,-1 1,-17 35,18 17,0 36,17-1,0 54,1 17,17 18,-1 17,19 18,-18 18,18 0,-18 17,17 1,-17-1,18-17,-1 17,1 1,-1-19,1 1,0 0,-36-18,18 18,0-18,0 0,0-18,-18 1,18-18,0-36,0-17,-18 0,0 0,1-18,-1-17,0 0,1-1,-19-17,18-17,1-1,-1-17,-17-18,17 0,0 0,18 0,-17 0,-1 0,0 0,0 0,-17 36,17-19,-17 36,17 18,-17 0,0-1,-1 19,19-19,-19 19,1-19,17 1,0-1,1-17,17-17,0-1,-18-35,0 18,1-18,-1 0,0 0,0 18,-17 0,0 35,-1 0,1 17,0 1,-18 0,17 17,19-17,-19 17,1-18,0 1,17-18,-18 0,19 0,-1-18,-17 1,17-36,-17-18,-1 1,1-36,-18-18,-18 19,1-19,-1 1,-17-1,-1 1,1-1,0 1,17-18,18 0,18-1,17 1,0-17,18 16,0 1,0 18,0 17,0 18,-35 35,17 0,0 18,1 17,-1 18,18 53,0 18,17 17,-17 35,18 36,0 17,17 1,0 17,36 88,-1-17,1-18,-18-18,-1-35,19-18,-36-52,0-36,-17 0,0-35,-18-18,-1-35,-16-17,17-19,-18-34,18-18,18-18,-19 0,1-17,0 17,0 35,-17 18,-1 0,0 36,0-1,18 36,0 17,0 0,18 18,-1 0,-17-18,0 1,0-19,0-17,35-17,18-19,-17-17,-1-17,-18-18,-17-1,-17 37,17-1,-18 35,0 0,1 36,34 0,36-1,-18 1,-17-18,-54 0</inkml:trace>
  <inkml:trace contextRef="#ctx0" brushRef="#br0" timeOffset="58112.972">6459 3933,'0'0,"0"0,0 0,0 0,0 0,0 0,0 0,0 0,0 0,0 0,0 0,0 0,0 0,0 0,0 0,-35 71,17 0,-17 17,-1 0,-16 18,16 17,-17-17,18-18,0-17,-1-18,1 0,0 0,17-18,1-17,-1-1,18-17,0 18,18-18,-36 0</inkml:trace>
  <inkml:trace contextRef="#ctx0" brushRef="#br0" timeOffset="58533.8021">5965 3845,'0'0,"0"0,0 0,0 0,0 0,0 0,0 0,0 0,0 0,0 0,35 71,18-1,0 19,18 16,17 1,0 0,-17 18,-1-1,1-17,-18 0,0-18,0 18,0-36,-18 1,-35-54</inkml:trace>
  <inkml:trace contextRef="#ctx0" brushRef="#br0" timeOffset="59470.4175">7165 7638,'0'0,"0"0,0 0,0 0,0 0,0 0,0 0,0 0,-18 53,1 35,-1 18,-17 35,-1 0,1 0,0 0,17-17,-17-54,17 18,1-35,17 0,-18-18,18 1,0-19,0 1,0-18,0 18</inkml:trace>
  <inkml:trace contextRef="#ctx0" brushRef="#br0" timeOffset="59916.1665">6494 7638,'0'0,"0"0,0 0,0 0,0 0,0 0,0 0,0 0,0 0,36 35,17 18,17 35,1 36,17-1,-17 18,-1 0,1 0,-18 0,17-17,1-36,-1 0,1-17,-18 17,0-35,-53-35</inkml:trace>
  <inkml:trace contextRef="#ctx0" brushRef="#br0" timeOffset="60913.9227">8506 13882,'0'0,"0"0,0 0,0 0,0 0,0 0,0 0,0 0,0 0,0 0,-18 53,-17 17,18 18,-19 1,1-1,0 0,17 0,-17 0,17 1,-17 34,-1-17,19-18,-1-17,18-1,-18-17,18-18,-17 18,17-53</inkml:trace>
  <inkml:trace contextRef="#ctx0" brushRef="#br0" timeOffset="61317.639">7783 14005,'0'0,"0"0,0 0,0 0,0 0,0 0,0 0,0 0,0 0,0 0,0 0,52 53,19 0,35 35,17 36,1-1,0 18,-19-17,-16 17,-19-18,1 1,-71-106</inkml:trace>
  <inkml:trace contextRef="#ctx0" brushRef="#br0" timeOffset="62982.3734">6441 3775,'0'0,"0"0,0 0,0 0,0 0,0 0,53-53,-17 35,-19 1,19 17,-19 0,1-18,-18 18,0 18,-18 17,1 18,-1 0,-17 35,-1 18,-17-18,0 35,0 1,-17 17,17-18,-18 1,1-18,-1-18,18 18,0-18,36-35,-1-18,18-17,0-1,0-17,0 0,18 0,-18 0</inkml:trace>
  <inkml:trace contextRef="#ctx0" brushRef="#br0" timeOffset="63403.5298">5894 3775,'0'0,"0"0,0 0,0 0,0 0,0 0,53 35,0 18,0 17,0 1,0 35,18 17,-1-17,1 0,-1 0,-17 17,18-34,-18 16,0-16,-18-19,-17-17,17-18,0 1,1-1,-1-35,-17 17,-18 1</inkml:trace>
  <inkml:trace contextRef="#ctx0" brushRef="#br0" timeOffset="64052.3118">7324 7320,'0'0,"0"0,0 0,0 0,0 0,0 0,-18 71,-17 70,17 0,-17 18,0-1,-1 1,-17 0,0 0,0-18,18 0,0 0,0-35,-1 0,1 0,17-54,1 1,-1-17,0-19,1-17,-1-35,0 17,18-17,-17 35</inkml:trace>
  <inkml:trace contextRef="#ctx0" brushRef="#br0" timeOffset="64482.4106">6547 7602,'0'0,"0"0,0 0,0 0,0 0,0 0,0 0,0 0,0 0,0 0,36 89,16-1,-16 0,17-17,0 17,17 35,18-17,-17 17,-18-17,18 0,-18 0,-18-35,0-1,0-35,1 18,-19-17,1-19,17 1,-35-1,18-17</inkml:trace>
  <inkml:trace contextRef="#ctx0" brushRef="#br0" timeOffset="65369.4932">8612 13776,'0'0,"0"0,0 0,0 0,0 0,0 0,0 0,0 0,0 0,0 0,0 88,-18 18,-17 53,0 0,-1-1,1 1,0-18,0-17,-1-1,1-52,17-1,1-17,-1-18,18 18,-18-17,18-19,0 1</inkml:trace>
  <inkml:trace contextRef="#ctx0" brushRef="#br0" timeOffset="65745.5641">7835 13811,'0'0,"0"0,0 0,0 0,0 0,0 0,53 71,0 35,53 35,0 18,0-18,0 0,-18 0,-17 18,-1-18,-17-18,0 1,-17-36,-1-18,0-17,0 0,-35-53</inkml:trace>
  <inkml:trace contextRef="#ctx0" brushRef="#br0" timeOffset="69564.1443">4500 2646,'0'0,"0"0,0 0,0 0,0 0,0 0,0 0,0 0,0 0,0 0,0 0,-18 53,1 0,-18 0,17 0,0 35,1 35,-19 18,1-35,17-35,1-1,-19-17,19 18,-1-1,18-17,-18-18,18 1,-17-19,17 19,0-1,0-17,-18-18</inkml:trace>
  <inkml:trace contextRef="#ctx0" brushRef="#br0" timeOffset="70520.5165">3635 2910,'0'0,"0"0,0 0,0 0,0 0,0 0,0 0,0 0,0 0,0 0,0 0,0 0,53 36,-17-19,52 72,18-19,-18-35,-17 1,-18-19,-1 19,-16-19,-19 1,19-1,-19 1,19 17,-19-17,1 0,0-1,-1 1,1 0,-18-1,18 1,-18 0,17-18,-17 17,0-17,0 0,18 0,-18 0,17 0,1-17,17 17,-17-18,0 0,17 1,-17-1,-1 0,-17 1,18-19,0 1,-18 0,17 17,-17-17,18 17,0-17,17 17,-18 18,-17-17,18-1,0 18,-1 0,-17-18,18 18,-18 0,18 0,-18 0,0 0,17 18,1 0,-18 17,18-17,-1 17,-17-17,18 17,0 0,-1 0,-17 18,18-17,-18-19,18 19,-18-1,17-18,18 19</inkml:trace>
  <inkml:trace contextRef="#ctx0" brushRef="#br0" timeOffset="71361.6678">8330 2417,'0'0,"0"0,0 0</inkml:trace>
  <inkml:trace contextRef="#ctx0" brushRef="#br0" timeOffset="71726.0647">8330 2417,'0'0,"0"0,0 0,0 0,-18-18,18 18,-18-18,18 1,-17 17,-1 17,0 1,1 0,-19 17,19 0,-1 18,-17 18,0 17,17 0,-17 0,17-17,-17-18,17 17,0-17,1 18,-1-18,18-18,-18 18,1-18,17 0,-18 1,0-19</inkml:trace>
  <inkml:trace contextRef="#ctx0" brushRef="#br0" timeOffset="72159.3841">7730 2611,'0'0,"0"0,0 0,0 0,0 0,0 0,0 0,0 0,0 0,0 0,0 0,35 17,0 18,0-17,18 17,-17 18,17-17,-18 17,18-1,-18-16,0 17,1-18,-1 0,-17 0,17 1,-17-1,-1-17,1-1</inkml:trace>
  <inkml:trace contextRef="#ctx0" brushRef="#br0" timeOffset="72945.5935">8471 2752,'0'0,"0"0,0 0,0 0,0 0,0 0,35 0,0 0,-17 0,17-18,1 18,-1-18,0 18,-17 0,17 0,-17 0,-1 0,1 18,0-18,-1 18,-17-1,0 19,18-1,-18 0,-18 18,18-18,0 1,0-1,0 0,-17 0,17 1,0-1,0-17,0 17,0-17,0-1,0 1,0-18,0 17,0 1,0-18,17 18,1-18,17-18,1 18,-1-18,18-17,-18 18,18-19,-18 19,18-19,-17 1,-1 17,0 1</inkml:trace>
  <inkml:trace contextRef="#ctx0" brushRef="#br0" timeOffset="73924.3397">12477 1764,'0'0,"0"0,0 0,0 18,-18-1,18 18,0-17,-18 17,18 18,-17-17,-1 16,18 19,-17-18,-1 0,0 17,18-17,-17 18,-1-18,0 0,1 0,-1 0,0-1,1-16</inkml:trace>
  <inkml:trace contextRef="#ctx0" brushRef="#br0" timeOffset="74341.5805">12106 2064,'0'0,"0"0,0 0,0 0,0 0,0 0,0 0,0 0,0 0,35 35,1 0,-1 18,0 0,1 0,-1-18,0 18,1 0,-1 0,0 0,0-18,1 1,-19 16,1-34,0 17,-1-17</inkml:trace>
  <inkml:trace contextRef="#ctx0" brushRef="#br0" timeOffset="75063.5605">12794 2064,'0'0,"0"0,0 0,0 0,0 0,0 0,0 0,0 0,0 0,0 0,36-18,-1 18,-17-18,17 1,-17 17,17 0,-17 0,-1 17,1 1,-18 0,18 17,-18 0,0-17,0 17,0 1,0-1,0 0,0 0,0-17,17 0,-17-1,18-17,-1 18,1-18,0 0,-1 0,1 0,0 0,-1 0,1 0,0 0,-1 0,-17 18,18-1,-18-17,18 18,-36-1,18 19,-18-19,1 1,-1 17,0-17,-17 17,0 0,-1-17,1 17,-18-17,18 0</inkml:trace>
  <inkml:trace contextRef="#ctx0" brushRef="#br0" timeOffset="75935.6555">16853 2170,'0'0,"0"0,0 0,0 0,0 0,0 0,0 0,0 0,0 0,0 0,0 35,-17 0,-1 18,-17-18,17 18,-17 0,0 0,17 0,-17 0,17 17,-17-17,17 18,0-18,1-18,-1 18,0-35,18 17,-17-17,17-18,0 17,0-17</inkml:trace>
  <inkml:trace contextRef="#ctx0" brushRef="#br0" timeOffset="77227.9484">16430 2240,'0'0,"0"0,0 0,0 0,0 0,0 0,17 35,19-17,-1 17,0 1,1 17,-1-18,0 18,-17 0,17 0,0-1,1 1,-1 0,-17 0,17-17,-17-1,17 0,-17 0,17-17,-17 0,17-1,-18-17,1 0,0 0,-1 0,1 0,0-17,-18 17,17-18,-17 0,18 1,-18-1,0 0,0 1,18-1,-18 18,0-17,17 17,-17-18,18 18,-18 0,18 0,-18 18,0-1,17 1,-17-1,18 1,-18 0,0-1,0 1,18 0,-18-1,0 1,0 0,0-18,0 17,17-17,-17 0,0-17,0-1,18 0,-18 1,17-1,-17-17,18 17,-18-17,18 17,-18-17,17 17,-17-17,18 17,-18 1,18-1,-18 0,17 1,-17 17,0-18,18 18,-18 0,0 0,18-18,-18 18,0 0,17 0,-17 18,18-18,-18 0,0 0,18 0,-18 18,17-18,1 0,0 17,-1-17,1 18,0 0,-1-1,1 19,-1-19,19 19,-19-1,-17 0,18 0,0 1,-1 17,1-18,-18 0,18 0,-18 1,17-19,-17 19,0-19,18 1,-18-1,0-17,0 18,0-18,0 0,0 0</inkml:trace>
  <inkml:trace contextRef="#ctx0" brushRef="#br0" timeOffset="79359.2896">6741 4339,'0'0,"0"0,0 0,0 0,0 0,0 0,18-17,17-1,-17 0,0 1,17 17,-17-18,-1 18,1 0,-1 0,1 0,-18 18,18-1,-18 19,17-19</inkml:trace>
  <inkml:trace contextRef="#ctx0" brushRef="#br0" timeOffset="79715.4408">6988 4763,'0'0,"0"0,0 0,0 0,0 0,0 0,0 0,0 0,0-36,18 1,-18 0,18-1,-18-17,17 18,-17 0,0 0,18-1,-18 1,0 17,0 1,0 17,0-18,-18 18,36 18,-18-18,0 17,18 1,-1 0,1-1,0 1,17-18,18 18,-53-18,17 0</inkml:trace>
  <inkml:trace contextRef="#ctx0" brushRef="#br0" timeOffset="80135.5725">7624 4339,'0'0,"0"0,0 0,0 0,0 0,0 0,0 0,0 0,0 0,0 0,0 0,0 0,0 0,0 35,17 1,1-1,-18 18,18 0,-18-18,17 18,-17-18,18 18,-18-17,18-1,-1-18</inkml:trace>
  <inkml:trace contextRef="#ctx0" brushRef="#br0" timeOffset="80895.4408">7288 3933,'0'0,"0"0,0 0,0 0,0 0,0 0,0 0,0 0,0 0,0 0,0 0,0 0,0 0,-17 36,-1-1,18 0,-18 1,1-1,17 18,-18-18,18 18,0 0,0 0,18 0</inkml:trace>
  <inkml:trace contextRef="#ctx0" brushRef="#br0" timeOffset="82050.3625">7553 7638,'0'0,"0"0,0 0,0 0,0 0,0 0,0 0,0 0,0 0,0 0,0 0,0 0,0 0,0 0,0 0,35 0,-17 0,0 0,-1 17,19 1,-19 0,1 17,0-18,-1 19,1-1,-18 0,18-17,-18 17,0-17,17 0,-17-1,0-17,0 0,0-17,0-1,0 0,0 1,0-19,0 1,18 17,-18 1,0-1,0 0,0 1,17 17,-17 17,0 1,0 0,18-1,-18 19,0-19,35 1,1 17,-1-17,18-18,-18 18,1-18</inkml:trace>
  <inkml:trace contextRef="#ctx0" brushRef="#br0" timeOffset="82597.2365">8294 7638,'0'0,"0"0,0 0,0 0,0 0,0 0,0 0,0 0,0 0,0 0,0 0,0 0,0 0,18-18,0 18,17 0,-35 0,18 18,-1 17,-17 0,0 0,0 1,0-1,0 0,-17 1,17 17,0-18,0 0,17-17,-17 17,36-17,-1-18,0 17,18-34,0 17,0-18,35-17,-17 17,-71 18,17-18</inkml:trace>
  <inkml:trace contextRef="#ctx0" brushRef="#br0" timeOffset="84186.4281">7994 12312,'0'0,"0"0,0 0,0 0,0 0,-17-35,17-1,0 1,0-18,0 18,17 0,1-1,0 1,-1 0,1 0,0 17,17 0,0 18,-17-17,17 34,0-17,-17 18,17 0,-17 17,0-18,-1 19,-17 17,18-18,-18 18,-18 0,18-18,0 18,-17-18,17 1,0-19,0 1,0-1,0-17,0 0,0 0,0 0,17-17,-17-1,0 1,18-1,-18 0,0 1,0-1,18 0,-18 18,0-17,0 17,0 0,0 17,0-17,0 18,17 0,-17-1,18 19,-18-19,18 18,-1 1,18-19,-17 1,0 0,-1-18,1 17,17-17</inkml:trace>
  <inkml:trace contextRef="#ctx0" brushRef="#br0" timeOffset="84848.2895">8683 11994,'0'0,"0"0,0 0,0 0,0 0,0 0,0 0,0 0,0 0,17-35,19 18,-19-1,18 0,1 18,-1 0,0 18,1-18,-1 18,0 17,-17-18,0 1,-1 17,1-17,-18 0,17-1,-17 1,0-18,0 0,0-18,0 1,18-19,-18 1,18-18,-1 18,1-18,17 0,-17 18,17-18,1 18,-1 17,-17 0,-1 1,1 17,-1 0,1 17,0 1,-1 17,1-17,17 0</inkml:trace>
  <inkml:trace contextRef="#ctx0" brushRef="#br0" timeOffset="85470.1075">8612 13741,'0'0,"0"0,0 0,0 0,0 0,0 0,0 0,0 0,0 0,0 0,0 0,0 0,0 0,0 0,-18 35,-17 0,17 18,-17 18,0 35,0 17,-1 1,19 17,-19-36,19 19,-1-36,0-17,18-18,-17 0,17-18,-18 0,18 0,0 1,0-36</inkml:trace>
  <inkml:trace contextRef="#ctx0" brushRef="#br0" timeOffset="85820.3096">7977 13917,'0'0,"0"0,0 0,0 0,0 0,0 0,0 0,0 0,0 0,0 0,35 18,18 17,-18 18,18 0,18 17,-1 19,-17-19,-17 1,17-18,-36 17,18-17,1 0,-1 0,-17-18,-1 0</inkml:trace>
  <inkml:trace contextRef="#ctx0" brushRef="#br0" timeOffset="87813.5404">22730 2963,'0'0,"0"0,0 0,0 0,0 0,0 0,-18 53,1 0,-1 18,-17 17,-18 35,0 1,18-1,-18 1,17-1,1-17,0-18,35-17,-18-18,18 0,-18 0,18-18,0-35</inkml:trace>
  <inkml:trace contextRef="#ctx0" brushRef="#br0" timeOffset="88174.7547">22077 3316,'0'0,"0"0,0 0,0 0,35 18,1 17,-1 0,0 18,36 18,-18 17,17 0,1 18,-18-18,17 0,-17-17,0 0,-17-36,-1 18,0-18,1 0,16 1,-16-19,-36 1</inkml:trace>
  <inkml:trace contextRef="#ctx0" brushRef="#br0" timeOffset="88536.3979">23559 3563,'0'0,"0"0,0 0,0 0,0 0,0 35,18 18,-18 0,18 18,-18-18,0 17,17 1,-17-1,18 1,-18-18,0 17,18-17,-18 0,0-18,17 18</inkml:trace>
  <inkml:trace contextRef="#ctx0" brushRef="#br0" timeOffset="88856.5732">24036 3598,'0'0,"0"0,0 0,0 0,0 0,0 0,0 0,0 0,18 0,17 0,0-17,0 17,1-18,-1 18,0 0,-35 0,0 0</inkml:trace>
  <inkml:trace contextRef="#ctx0" brushRef="#br0" timeOffset="89105.4829">24283 4092,'0'0,"0"0,0 0,0 0,0 0,0 0,0 0,35-17,1 17,-1-18,0 0,-17 1,17-1,0 18</inkml:trace>
  <inkml:trace contextRef="#ctx0" brushRef="#br0" timeOffset="89737.6637">25254 2893,'0'0,"0"0,0 0,0 0,0 0,0 0,-18 0,0 17,-17 19,17-19,18 36,-17-17,17 16,0 1,17 18,-17 17,0 18,0 0,0-18,-17-17,-1-1,18-17,-18 0,1 0,-19 0,19 0,-1-18,1 0,-1-17,18 0,0-1,0 1,0-18,0 17,18-17,-1 18,1 0,-1-1,19 1,-19 0,19 17,-1 0,36 0,-18 1,-1-1,1 0,0 1,0-1,-35-35</inkml:trace>
  <inkml:trace contextRef="#ctx0" brushRef="#br0" timeOffset="90367.4686">26030 3316,'0'0,"0"0,0 0,0 0,0 0,0 0,35 0,-17 18,17-18,1 35,-1-17,-17 17,17-17,-18 17,1 18,0-18,-1 0,-17 1,18-1,-18 0,18-17,-18 17,17-17,-17-1,18-17,-18 0,18 0,-1-17,-17-1,18 0,-18-17,18 18,-18-1,0-17,17 17,-17 18,-17-18,17 18,0 0,0 18,0 0,17-1,1 19,-18-1,35-18,0 1,1 17,-1-17</inkml:trace>
  <inkml:trace contextRef="#ctx0" brushRef="#br0" timeOffset="90653.1794">27054 3369,'0'0,"0"0,0 0,0 0,0 0,0 0,0 35,0 18,0 0,17 0,-17 0,0 0,0 0,0 0,18-18,-18 0,18 1,-18-36,0 0</inkml:trace>
  <inkml:trace contextRef="#ctx0" brushRef="#br0" timeOffset="91304.4207">27512 3493,'0'0,"0"0,0 0,0 0,0 0,0 0,0 0,36 0,17 0,-18 0,18 0,-18 0,1 17,-1 1,0-1,-17 19,-1-19,1 19,0-1,-18 0,0-17,0 17,-18-17,18 17,0-17,0-18,0 0,18 0,-1-18,1 0,0 1,-1-19,1 1,0 0,-1 0,1-18,-18 17,18 19,-18-18,0 35,0-18,0 18,0 18,0-18,17 17,-17 1,18-1,-1 19,19-19,17 1,-18 0,0-18</inkml:trace>
  <inkml:trace contextRef="#ctx0" brushRef="#br0" timeOffset="91682.2613">28677 3493,'0'0,"0"0,0 0,0 0,0 0,0 0,0 0,0 0,0 0,0 0,0 0,0 0,0 0,0 35,0 0,0 0,0 1,0-1,0 0,18-17,-18 17,17-17,1 17,17-17,1-18,-1 17,0-17,1 0</inkml:trace>
  <inkml:trace contextRef="#ctx0" brushRef="#br0" timeOffset="91863.7578">29718 3475,'0'0,"0"0,0 0,0 0,0 0,0 0</inkml:trace>
  <inkml:trace contextRef="#ctx0" brushRef="#br0" timeOffset="92481.4493">30248 3140,'0'0,"0"0,0 0,0 0,0 0,0 0,0 0,0 0,0 0,17-18,19 18,-1 0,-17 0,17 0,0 0,1 18,-19-1,19 1,-19 17,1 1,-1-1,-17-18,18 19,-18-1,18-17,-18 17,0-17,17-1,1-17,0 0,-1 0,1-17,0-1,-1-17,1-1,0 19,-1-19,-17 1,18 18,-18-1,0 18,18-18,-18 36,0 0,17-1,-17 1,18-1,-1 19,1-19,17 1,1 0,-19-18,19 17,-1-17,0 0</inkml:trace>
  <inkml:trace contextRef="#ctx0" brushRef="#br0" timeOffset="92989.3601">31236 3298,'0'0,"0"0,0 0,0 0,0 0,0 36,-18-19,18 19,0-1,0 0,0-17,0 17,-17-17,17-1,0 1,0-18,0 0,0 0,17 0,-17-18,18 1,0-1,-18 1,17-1,1 0,-18 18,18 0,-1 0,1 18,0-18,-1 18,1-1,0 1,17-1,-18 1,19 0,-1-18,0 0,1 0,-1-18,-17 0,17 1,-17-18,-1-1,1 1,0 0,-18-1</inkml:trace>
  <inkml:trace contextRef="#ctx0" brushRef="#br0" timeOffset="93316.1685">31889 2240,'0'0,"0"0,0 0,0 0,0 0,0 0,0 0,35 35,-17 18,17 18,1 35,-19 35,-17 0,0 0,-35 35,-18-17,-18 0,18-36,53-105</inkml:trace>
  <inkml:trace contextRef="#ctx0" brushRef="#br0" timeOffset="94496.7677">22253 5256,'0'0,"0"0,0 0,0 0,0 36,18-19,0 19,-1-1,1-17,0 17,-1-35,19 17,-19-17,1-17,17-1,-17 1,-18-19,18 1,-1 0,-17-18,18 17,-18 1,0 0,-18 0,18 17,-17 0,17 18,-18 0,0 0,1 0,17 0,0 18,-18-18,36 0,-18-18,17 1,1-1,0 0,-1 1,36-1,-18 18,18 0,-17 0</inkml:trace>
  <inkml:trace contextRef="#ctx0" brushRef="#br0" timeOffset="95211.5325">22130 6297,'0'0,"0"0,0 0,0 0,0 0,0 0,0 0,35 35,1 1,-1 17,-18-18,19 35,-19-17,19-17,-19 17,1-18,-18 0,18 0,-18-17,0-18,-18-18,18-17,0-18,0 0,18 0,-18 0,17 18,1 0,-18 17,18 18,-1 0,-17 0,0 18,18-1,-18 1,0 0,-18-1,18 1,0 0,0-1,0 1,0 0,0-1,18 1,0-18,17 18,0-1,0 1,1 17,-1-17</inkml:trace>
  <inkml:trace contextRef="#ctx0" brushRef="#br0" timeOffset="95503.4918">22924 6156,'0'0,"0"0,0 0,0 0,0 0,0 0,0 0,0 0,35 18,1-1,17 19,-18-19,0 18,18 1,-18-1,1-17,-1-1,0-17,-17 0,17-17,-35 17,0-18</inkml:trace>
  <inkml:trace contextRef="#ctx0" brushRef="#br0" timeOffset="96512.9517">5682 1005,'0'0,"0"0,0 0,0 0,0 0,-35 18,-18 0,18-1,-18 19,18 17,-18-1,0 19,18 35,-1 0,36 35,0-18,18 1,17 17,0-18,36-17,0 0,17 0,0-36,0 1,1-18,-1-18,0-17,0-18,1-36,-36-16,-1-1,-16-36,-36-16,0-1,-18-18,-17-17,-53-18,17 36,-35 0,-53-1,-35 1,18 34,158 72</inkml:trace>
  <inkml:trace contextRef="#ctx0" brushRef="#br0" timeOffset="101790.0926">3071 2540,'0'0,"0"0,0 0,0 0,17 0,19-18,-19 18,19 0,-19 0,18 18,1 0,-1-1,18 19,35-19,-17-17,52-35,89-53,-35-53,34-18,19 0,-36 36,-176 105</inkml:trace>
  <inkml:trace contextRef="#ctx0" brushRef="#br0" timeOffset="104514.1419">9688 3986,'0'0,"0"0,0 0,0 0</inkml:trace>
  <inkml:trace contextRef="#ctx0" brushRef="#br0" timeOffset="104895.5331">9741 3281,'0'0,"0"0,0 0,0 0,0 0,0 0,0 0,0 0,0 0,0 0,-35 17,17 19,-17 17,0 0,0 0,-1-1,1 19,0-18,-1 17,1-17,17 0,1 0,-1-18,1 1,-1-1</inkml:trace>
  <inkml:trace contextRef="#ctx0" brushRef="#br0" timeOffset="105200.7695">9318 3369,'0'0,"0"0,0 0,0 0,0 0,0 0,0 0,35 35,0 18,18 18,36-1,-19 19,1-1,-18 0,17 0,19 0,-19 1,18-19,-88-70</inkml:trace>
  <inkml:trace contextRef="#ctx0" brushRef="#br0" timeOffset="105810.1993">10500 7514,'0'0,"0"0,0 0,0 0,0 0,0 0,0 0,0 0,0 0,0 0,0 0,0 0,0 0,0 0,0 35,-17 1,17 17,-18-18,18 18,0 0,-18-18,18 18,0 0</inkml:trace>
  <inkml:trace contextRef="#ctx0" brushRef="#br0" timeOffset="106148.1656">10271 7479,'0'0,"0"0,0 0,0 0,0 0,0 0,0 0,0 0,0 0,35 35,0 0,1 36,34 0,-52-36,70 106,0 0,-17-17,17-19</inkml:trace>
  <inkml:trace contextRef="#ctx0" brushRef="#br0" timeOffset="106903.7859">12036 14023,'0'0,"0"0,0 0,0 0,0 0,0 0,0 0,0 0,0 0,0 0,0 0,0 0,0 35,0 18,0 0,-36 35,1 18,0 18,17-19,0-34,18-1,0-17,-17 0</inkml:trace>
  <inkml:trace contextRef="#ctx0" brushRef="#br0" timeOffset="107242.7687">11824 14270,'0'0,"0"0,0 0,0 0,0 0,0 0,53 18,0 34,17 1,-17 18,-17-1,16 1,-16 0,-19-19,19 19,34 0,-34-18,-1-1</inkml:trace>
  <inkml:trace contextRef="#ctx0" brushRef="#br0" timeOffset="111248.0086">22448 5856,'0'0,"0"0,0 0,0 0,0 0,0 0,0 0,0 0,0 53,-18 35,0 18,-17 35,0 18,-1-18,1 0,17-17,1-1,17-17,-18-18,18-88</inkml:trace>
  <inkml:trace contextRef="#ctx0" brushRef="#br0" timeOffset="111657.8886">21830 6385,'0'0,"0"0,0 0,0 0,0 0,0 0,71 36,-1 16,18 19,18 17,-18 0,-17 1,17-19,-35 1,-17-18,-1 0,0-18,0 0,1 0,-1-17,-17 0,17-18,-17 17,-1-17</inkml:trace>
  <inkml:trace contextRef="#ctx0" brushRef="#br0" timeOffset="112341.5899">22959 6421,'0'0,"0"0,0 0,0 0,0 0,0 0,0 0,0 0,0 0,0 0,18-18,17 0,-17 1,17-1,1 18,-19 0,1 0,17 18,-35 17,18-17,-1 17,-17 0,0 18,0-18,-17 1,-1 17,18-18,-17 0,-1 0,0 1,1-1,17 0,0-17,0 17,35-17,0-1,18-17,-18 18,18-18,0 0,0 0,-17 0,-1 0,0 0,0 0,1 0,-19 0,1 0,0 0,-1 0,-17 0,18 0,-18 0,18 0,-18 0,17 0,-17 0,18 0,17 0,-17 0</inkml:trace>
  <inkml:trace contextRef="#ctx0" brushRef="#br0" timeOffset="113556.5578">26877 4621,'0'0,"0"0,0 0,0 0,0 0,0 0,-35 0,0-17,-1-1,1 0,17 1,-17-1,17 1,1-1,17 18,0-18,35 18,0-17,36 17,35 0,53-18,35 18,53-18,70 1,19-19,-1 1,0 0,1-18,-19 18,-17-18,0 18,-17-18,-1 17,-35 1,-17-18,-36 35,-53-17,-35 35,-18-17,-17-1,-18 18,-36-18,1 18,-18 0,0 18,17-36</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54:34.828"/>
    </inkml:context>
    <inkml:brush xml:id="br0">
      <inkml:brushProperty name="width" value="0.05292" units="cm"/>
      <inkml:brushProperty name="height" value="0.05292" units="cm"/>
      <inkml:brushProperty name="color" value="#7030A0"/>
    </inkml:brush>
    <inkml:context xml:id="ctx1">
      <inkml:inkSource xml:id="inkSrc145">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3T08:57:00.616"/>
    </inkml:context>
  </inkml:definitions>
  <inkml:trace contextRef="#ctx0" brushRef="#br0">3388 2646,'0'0,"0"0,0 0,0 0,0 0,0 0,0 0,0 0,-17 70,-1 19,18 16,-18-16,1 16,17-16,0-1,0 0,0-17,17-36,-17 18,0-36,18 19,-18-36,18 0,-1 0,19 0,-1-18,18 0,-18 18,18 0,18 0,-18 0,17 0,-17 0,18 0,-18 0,0-17,-18-1,0-17,1 35,-36 0</inkml:trace>
  <inkml:trace contextRef="#ctx0" brushRef="#br0" timeOffset="245.4155">3371 3069,'0'0,"0"0,0 0,0 0,0 0,0 0,53-17,17 17,18-18,-17 0,0 1,-18-19,0 19,-1-19,-16 1,-1 0</inkml:trace>
  <inkml:trace contextRef="#ctx0" brushRef="#br0" timeOffset="497.5799">3406 2628,'0'0,"0"0,0 0,0 0,0 0,0 0,0 0,0 0,0 0,35-17,36-1,-1-17,1-1,-36 36,-17-17,-18 17</inkml:trace>
  <inkml:trace contextRef="#ctx0" brushRef="#br0" timeOffset="851.587">4888 2117,'0'0,"0"0,0 0,0 0,0 0,-70 53,-18 35,-1 35,19 1,-1-1,18 18,18 0,17 1,18-19,18 0,17-17,18-35,0-1,18-17,17-17,-18-19,-17-17,-53 18</inkml:trace>
  <inkml:trace contextRef="#ctx0" brushRef="#br0" timeOffset="1115.2247">5612 2434,'0'0,"0"0,0 0,0 0,-18 53,1 35,-19 36,1-1,0 18,-1-35,1-18,0-17,17-1,1 1,-1-18,18 0,-18-53</inkml:trace>
  <inkml:trace contextRef="#ctx0" brushRef="#br0" timeOffset="1392.5869">5153 2681,'0'0,"0"0,0 0,0 0,0 0,71 88,-1 36,18-1,-17-17,0-35,-18-1,17-17,-17 0,-18-35,18-1,0-17</inkml:trace>
  <inkml:trace contextRef="#ctx0" brushRef="#br0" timeOffset="1699.2994">6177 2275,'0'0,"0"0,0 0,0 0,0 89,17 16,-17 1,18 35,-18 1,18-1,-1-71,1 18,0-17,-1-18,18 0,1-18,-19-17,19-1,-36 1</inkml:trace>
  <inkml:trace contextRef="#ctx0" brushRef="#br0" timeOffset="2009.2252">6706 2328,'0'0,"0"0,0 0,0 0,0 53,0 35,0 18,0 0,0 0,0 0,0 0,18-18,-18-18,17 1,1-18,0 0,17-18,18-17,-35-18,17 0,-35 17</inkml:trace>
  <inkml:trace contextRef="#ctx0" brushRef="#br0" timeOffset="2273.9499">6635 2840,'0'0,"0"0,0 0,0 0,0 0,0 0,0 0,0 0,53-18,18 1,0-19,-18 19,-1-36,-52 53,18 0,-18-18</inkml:trace>
  <inkml:trace contextRef="#ctx0" brushRef="#br0" timeOffset="2525.2148">7183 2081,'0'0,"0"0,0 0,0 0,52 89,1 34,0 1,0-19,0 1,-35-18,0-17,-1 17,-17 0,0-17,-17-1,-1-17,0 0,18-53</inkml:trace>
  <inkml:trace contextRef="#ctx0" brushRef="#br0" timeOffset="2894.4858">7447 1570,'0'0,"0"0,0 0,0 0,53 35,18 36,17 17,0 18,0 17,1 18,-19 18,1-18,-1 0,-34-17,-19-1,1 1,-18-18,0-18,-18-18,18-34,-17 16,17-16,0-19</inkml:trace>
  <inkml:trace contextRef="#ctx0" brushRef="#br0" timeOffset="3218.5463">8647 2275,'0'0,"0"0,0 0,0 0,0 0,0 0,0 0,0 0,36 18,17-18,-18 0,18-18,-18 18,0 0,1-17,-36 17,17 0,-17 0</inkml:trace>
  <inkml:trace contextRef="#ctx0" brushRef="#br0" timeOffset="3504.3071">8647 2787,'0'0,"0"0,0 0,0 0,0 0,0 0,0 0,0 0,36-18,17 18,-18-17,0-1,0 0,1 18,-19-17,1 17,-18 0,0 0</inkml:trace>
  <inkml:trace contextRef="#ctx0" brushRef="#br0" timeOffset="4590.5485">26242 1693,'0'0,"0"0,0 0,0 0,-18 71,1-1,17 19,-18-1,18 0,0-17,18-1,-1 1,1-18,17 0,0-36,1 18,17-17,0-18,17-18,36 1,-18-1,1-17,-89 35</inkml:trace>
  <inkml:trace contextRef="#ctx0" brushRef="#br0" timeOffset="4887.6192">26207 2170,'0'0,"0"0,0 0,0 0,0 0,0 0,52 0,19-18,17 0,-17 1,17-1,-17 0,-18 1,-18-1,0 0,-17 1,0-1</inkml:trace>
  <inkml:trace contextRef="#ctx0" brushRef="#br0" timeOffset="5158.4632">26048 1711,'0'0,"0"0,0 0,0 0,0 0,0 0,70-18,1 1,-1-1,1 18,0-18,-1 1,-17-1,0 1,0-1,0-17,18 17</inkml:trace>
  <inkml:trace contextRef="#ctx0" brushRef="#br0" timeOffset="5453.0757">27283 1305,'0'0,"0"0,0 0,0 0,0 0,-35 71,-1 17,-16 36,16-1,1 0,35-34,0-1,0-18,18 1,-1-18,36 0,0-36,0 1,0 0,0-18,-53 0</inkml:trace>
  <inkml:trace contextRef="#ctx0" brushRef="#br0" timeOffset="5706.898">27795 1552,'0'0,"0"0,0 0,0 0,0 0,-18 71,-17 17,0 0,17-17,-17 17,-1-18,19 1,-1-18,0 0,1-18,-1-17,0 17,1-17</inkml:trace>
  <inkml:trace contextRef="#ctx0" brushRef="#br0" timeOffset="5979.1653">27248 1535,'0'0,"0"0,0 0,0 0,0 0,70 53,-17-1,0 1,0 18,0-18,-18 0,18 0,-35-18,17 0,-17 0,17-17,1 0,-19-36</inkml:trace>
  <inkml:trace contextRef="#ctx0" brushRef="#br0" timeOffset="6312.9116">27971 1252,'0'0,"0"0,0 0,0 0,36 89,17-1,-18 35,0 18,-17-17,-1-1,-17 1,-17-54,-1 19,0-19,-17-17,0 0,0-18,-1-17,1-1,17 19,18-36</inkml:trace>
  <inkml:trace contextRef="#ctx0" brushRef="#br0" timeOffset="6609.1681">28518 1711,'0'0,"0"0,0 0,0 0,0 0,0 0,0 0,0 0,36 0,17 0,-18 0,0 0,0 0,1 0,-19-18,-17 18,18 0,-18 0</inkml:trace>
  <inkml:trace contextRef="#ctx0" brushRef="#br0" timeOffset="6844.1641">28518 2152,'0'0,"0"0,0 0,0 0,0 0,0 0,0 0,71-18,-18 1,35-1,-17 0,-54 1,-17 17,18 0</inkml:trace>
  <inkml:trace contextRef="#ctx0" brushRef="#br0" timeOffset="15661.8965">10536 1693,'0'0,"0"0,0 0,0 0,0 0,0 0,-53-35,0 17,-18 1,18 17,-17 0,17 17,-18 19,18-1,0 36,18 17,0 18,17 17,18 1,18-1,-1-17,1 17,-1-17,1 0,0-35,-18-1,0 1,0-1,-18 1,0-1,1 1,-18-18,17 0,-17-18,17-17,0-1,1 1,17 0</inkml:trace>
  <inkml:trace contextRef="#ctx0" brushRef="#br0" timeOffset="16742.2008">29030 1164,'0'0,"0"0,0 0,0 0,0 0,0 0,0 0,-35 53,0 0,-1 18,19-1,17 18,0-17,35 17,0-17,0-1,1 1,17-1,-18 1,-17-18,-1 17,-17-17,0 0,-17 0,-1-18,-17 1,17-1,0-17,1-1,-19-17,19 18,17-18</inkml:trace>
  <inkml:trace contextRef="#ctx0" brushRef="#br0" timeOffset="17085.9973">28430 2946,'0'0,"0"0,0 0,0 0,0 0,0 0,53-18,35-17,-17 0,-18-1,17 19,-34-1,-19 0,19 1,-19 17,1-18,-18 18,0 0,18 0</inkml:trace>
  <inkml:trace contextRef="#ctx0" brushRef="#br0" timeOffset="17543.1031">29365 2540,'0'0,"0"0,0 0,0 0,0 0,-35 53,0 35,0-17,-18 17,17 0,-17-17,0-1,18-35,-18 1,18-19,0 1,17-36,0 1,1-19,34 1,1-18,0 18,17 0,0-1,0 36,18 0,-17 36,17-1,-18 0,0 1,1-1,-19 0,18-17,-17-1,-18-17,18 0,-18 0</inkml:trace>
  <inkml:trace contextRef="#ctx0" brushRef="#br0" timeOffset="17767.7059">29454 2381,'0'0,"0"0,0 0,0 0,0 0,17 53,-17 35,18-17,-18-1,18 1,-18-18,-18 0,18-53,0 0</inkml:trace>
  <inkml:trace contextRef="#ctx0" brushRef="#br0" timeOffset="18342.0119">29630 864,'0'0,"0"0,0 0,0 0,0 0,0 0,0 0,-53 53,-17 0,17 0,0 18,-18-18,18-18,0 0,0 0,18 1,0-19,17-17,0 18,1-36,17 1,17-19,1 1,0 0,17 0,-17 17,17 0,0 18,1 36,-1-1,18 18,-18 0,0-18,1 18,-1-18,-17-17,17-1,-17 1,-18-18</inkml:trace>
  <inkml:trace contextRef="#ctx0" brushRef="#br0" timeOffset="18609.064">29648 829,'0'0,"0"53,17 0,-17 17,0 1,-17 0,17-19,0-34,-18-18</inkml:trace>
  <inkml:trace contextRef="#ctx0" brushRef="#br0" timeOffset="22110.0524">29613 1746,'0'0,"0"0,0 0,0 0,0 0,0 0,0 0,0 0,0 0,0 0,0 0,0 0,35-17,18 17,-18 0,0 35,18 0,-35 18,17 18,-35-1,18 18,-36-17,18 0,-17-19,-1 1,0-17,18-1,-17-17,17-1,-18-17,18 0,18 0,-1-17,1-36,35 0,-18 0,36-18,-18 18,17-17,-17 17,-17 0,-1 0,0 18,-35-1,18 19,-1-18,-17 17,-17 18,17 0,-18 0,-17 35,17-17,-17 35,17-18,1 18,17 0,17 0,1 0,17 0,0 0,18-36,0-17,18 0,-18 0,-53 0</inkml:trace>
  <inkml:trace contextRef="#ctx0" brushRef="#br0" timeOffset="22658.4912">31165 1605,'0'0,"0"0,0 0,0 0,0 0,0 0,-17-35,-1-18,1 35,-19-17,19 17,-19 1,-17 17,18 0,-18 17,18 36,0 53,-1 0,36 17,0-17,0 18,18-1,0-17,-18-35,17-1,-17 1,0-18,18 0,-36-18,18 0,0-17,0-18,0 17,0-17,0 0</inkml:trace>
  <inkml:trace contextRef="#ctx0" brushRef="#br0" timeOffset="22936.3977">30442 2293,'0'0,"0"0,0 0,0 0,0 0,0 0,53-18,17 18,1-17,0-1,-1-17,1 17,-1 18,-17-17,0-1,0 18,0-18,-18 18</inkml:trace>
  <inkml:trace contextRef="#ctx0" brushRef="#br0" timeOffset="23189.5223">31554 2011,'0'0,"0"0,0 0,0 0,0 0,-36 53,1 35,-18-17,18-1,0 18,-1-17,1-18,0 0,17-18,0-17,1-1,-1 1</inkml:trace>
  <inkml:trace contextRef="#ctx0" brushRef="#br0" timeOffset="23461.1186">31113 1976,'0'0,"0"0,0 0,0 0,0 0,0 0,0 0,35 35,18 18,0 17,0 1,0-1,-18-17,-17-17,17-1,-18 0,1 0,17 1</inkml:trace>
  <inkml:trace contextRef="#ctx0" brushRef="#br0" timeOffset="23836.9084">31854 1499,'0'0,"0"0,0 0,0 0,0 0,0 0,0 0,-18 53,0 18,-17 17,0 18,0-18,-1 0,19 0,17 1,0-19,0 1,35-1,0-17,1 0,16-18,-16 1,17-1,-53-35</inkml:trace>
  <inkml:trace contextRef="#ctx0" brushRef="#br0" timeOffset="24384.0636">31889 1993,'0'0,"0"0,0 0,0 0,0 0,0 0,0 0,0 0,0 0,0 0,35 35,1 18,-19 0,1 0,0 18,-18-18,0 0,-18-18,18 0,0-17,-18-1,18-17,18-17,-18-1,35-17,-17-36,17 18,18-17,-18-1,1 18,-19 18,1 0,-18 17,0 18,0 0,-18 35,1 18,-1 0,0 0,18 0,0 0,18 0,0-18,17 1,0-36,1 0,-1 0,-35 0</inkml:trace>
  <inkml:trace contextRef="#ctx0" brushRef="#br0" timeOffset="24684.2351">32454 1552,'0'0,"0"0,0 0,0 0,17 71,1 17,17 53,-17-17,-18 17,18-35,-36-18,18 0,-18-18,1 1,-1-36,18 1,-18-19,18 1,0-1,0-17</inkml:trace>
  <inkml:trace contextRef="#ctx0" brushRef="#br0" timeOffset="25672.6157">33124 1393,'0'0,"0"0,0 0,0 89,0 17,0 35,0-36,-17-16,17-1,0 0,-18-35,18 0,0-35,0 17,0-18,0 1,0-18,0-18,0 1,0-36,-18 0,18 18,-17-18,-1 17,0 1,-17 18,0 17,0 17,-1 1,1 17,0 18,17 0,18 0,0-18,0 0,18 1,-1-19,19-17,-19 0,19-35,-1 17,0-34,-17-1,17-18,0 0,-17 19,17-1,1 0,-19 35,1 0,0 1,-18-1,17 18,1 18,-18 17,0 18,0 0,0 0,0-18,0 0,0 1,0-1,0-17,0-1,0 1,0-18,0 0,0 0,18-35,17-1,0-17,18 0,0 18,-18-18,-17 0,0 36,-1-1,-17 0,18 1,-18 17,0 0,-18 17,1 19,-19-1,36 18,18 0,17 17,-17-17,-18-53</inkml:trace>
  <inkml:trace contextRef="#ctx0" brushRef="#br0" timeOffset="29830.4094">9141 4339,'0'0,"0"0,0 0,0 0,0 0,0 0,0 0,0 0,-53-17,18 17,0 0,17 0,1-18,-1 18,18 0,0 0,35-18,18 1,0-1,18 0,-1-17,-17 17,-35 1,0 17,-1 0,-17-18</inkml:trace>
  <inkml:trace contextRef="#ctx0" brushRef="#br0" timeOffset="30286.9236">9971 3881,'0'0,"0"0,0 0,0 0,-18 52,1 19,-1 17,-17 0,-1-17,1 17,0-35,-18 0,17-18,1-17,-18 0,18-36,17 0,1-17,17-18,0 0,17 18,19 0,-1 17,0 18,0 0,18 18,0 17,0-17,-17 17,-1-18,0 1,0 0,1-1,-19 1</inkml:trace>
  <inkml:trace contextRef="#ctx0" brushRef="#br0" timeOffset="30531.0998">10041 3651,'0'0,"0"0,0 0,0 0,0 0,0 0,0 0,36 71,17-1,-18 1,0-1,-17-17,-18-35,0-18</inkml:trace>
  <inkml:trace contextRef="#ctx0" brushRef="#br0" timeOffset="31151.9615">10818 1199,'0'0,"0"0,0 0,-18 71,-17 17,17 36,-17 17,-18 0,18-18,0-17,-1-35,1-18,0-18,-1 0,19-17,-1 0,-17-18,17-36,18 1,18 0,-1-18,1 0,17 0,-17 0,17 35,1 1,-1-1,0 36,0-18,1 17,-1 1,0 0,-17-18,17 17,-17 1,0-18,-1 0,-17 0,0 0</inkml:trace>
  <inkml:trace contextRef="#ctx0" brushRef="#br0" timeOffset="31414.8847">10765 1129,'0'0,"0"0,0 0,0 0,0 0,71 53,-18 0,-1 35,1 0,-17 0,-19 1,1-1,-36 18,1-1,-1 1,18-88</inkml:trace>
  <inkml:trace contextRef="#ctx0" brushRef="#br0" timeOffset="34199.1115">10818 2628,'0'0,"0"0,0 0,0 0,0 0,0 0,71-35,17 35,-18-18,1 36,0 0,-19 17,1 18,-17 0,-19 0,1 0,-18-18,0 18,-18-18,1-17,17-1,-18 1,18-36,0 1,0-1,18-35,-1 0,1 0,17 0,-17 0,0 18,-18 17,0 1,0 17,0 17,-18 19,0 17,1 0,-1 0,0-1,18-16,18-1,0 0,35-35,0 0,-1-17,1-1,-53 18</inkml:trace>
  <inkml:trace contextRef="#ctx0" brushRef="#br0" timeOffset="34491.4779">12018 2170,'0'0,"0"0,0 0,0 0,-18 88,18 53,-17 0,-1 0,18 0,0-17,0-36,18-18,-1-17,1-17,0-19,17-17,0-17,0-19,1 1,-36 35</inkml:trace>
  <inkml:trace contextRef="#ctx0" brushRef="#br0" timeOffset="34764.4141">12389 2170,'0'0,"0"0,0 0,0 0,0 53,0 35,0 18,0-1,0 1,0-18,17 1,1-19,-1-17,19 0,-1-18,0-17,18-18,-17 0,-1-35,0 17</inkml:trace>
  <inkml:trace contextRef="#ctx0" brushRef="#br0" timeOffset="35052.4875">12247 2558,'0'0,"0"0,0 0,0 0,0 0,0 0,0 0,53-18,-17 0,34-17,-17 17,0-17,-18 18,-17-1,-18 18,0-18,18 18</inkml:trace>
  <inkml:trace contextRef="#ctx0" brushRef="#br0" timeOffset="35344.0862">12865 1764,'0'0,"0"0,0 0,0 0,53 70,0 19,18 16,-1 19,-35-1,1-17,-36 18,-18-54,0 1,1-1,-36-17,18-17,-1-1,1 0,35-17</inkml:trace>
  <inkml:trace contextRef="#ctx0" brushRef="#br0" timeOffset="35744.3806">13730 2205,'0'0,"0"0,0 0,0 0,0 0</inkml:trace>
  <inkml:trace contextRef="#ctx0" brushRef="#br0" timeOffset="37135.7936">30848 2981,'0'0,"0"0,0 0,0 0,0 0,0 0,0 0,0 0,0 0,0 0,70-18,19 18,-1-17,35 17,1-18,35 0,-18 1,0-1,0 1,1-1,-37 18,-34 0,0-18,-36 18,0 0,0 0,-35 18,18-18,-18 0</inkml:trace>
  <inkml:trace contextRef="#ctx0" brushRef="#br0" timeOffset="38562.9704">13730 2205,'0'0,"0"0,0 0,0 0,0 0,0 0,0 0,0 0,17 35,-17 0,18 1,-18-1,18 0,-18 1,0-19,17-17,-17 18,0-18,18 0,-18 0,18 0,-1-18,-17 1,0-1,18 0,-18 1,0 17,-18 0,18 17,-17-17,-1 18,18 0,0-1,0-17,0 0,0 0</inkml:trace>
  <inkml:trace contextRef="#ctx0" brushRef="#br0" timeOffset="44251.0478">14453 1905,'0'0,"0"0,0 0,0 0,0 0,0 0,0 0,0 0,0 0,0 0,0 0,0 0,0 0,0 0,0 0,0 0,0 0,0 0,0 0,0 0,36-18,17-17,-18 17,0-17,0 0,-17 0,17-1,-35 1,18 0,-18 0,-18-1,18 19,-17-1,-1-17,0 17,1 18,-19 0,19 0,-1 18,-17 17,17 18,1 0,-1 17,18 54,0-1,18 1,-1 17,1 0,0 0,-1-17,1-19,-18 1,17-18,-17-17,0 0,0-19,0 1,0-17,0-1,0 0,18-17,-18 17,0-17,0-1,0 1,0-18</inkml:trace>
  <inkml:trace contextRef="#ctx0" brushRef="#br0" timeOffset="44654.3576">13959 2963,'0'0,"0"0,0 0,0 0,0 0,0 0,71-17,17-1,0 0,0-17,1 18,-1-19,-17 1,-1 0,1-1,-18 19,-18-1,-17 18,17-18,-17 18,-1 0,1 0,-1 0,-17 0</inkml:trace>
  <inkml:trace contextRef="#ctx0" brushRef="#br0" timeOffset="46232.94">30689 2999,'0'0,"0"0,0 0,0 0,0 0,71-18,34 0,1 1,-17-1,34-17,18 0,0 17,-17 18,-36-18,1 1,-19-1,18 0,-35 18,18-17,-36 17,0 0,-17-18,0 18,-1 0,-17 0,0-18,-17 1,-1-1,0 0,18 18</inkml:trace>
  <inkml:trace contextRef="#ctx0" brushRef="#br0" timeOffset="46698.9103">31183 3140,'0'0,"0"0,0 0,0 0,0 0,0 0,0 0,0 0,0-53,18 18,-1-1,1 1,0 17,17-17,18 17,35-17,18 18,18 17,17-18,0 18,-17 0,-1 0,-52-18,17 18,-35 0,17-17,-34 17,-1 0,-17 0,-1 0,-17 0,0 0,-17 0,17 0,0 0</inkml:trace>
  <inkml:trace contextRef="#ctx0" brushRef="#br0" timeOffset="47131.0983">30918 2840,'0'0,"0"0,0 0,0 0,0 0,0 0,71-18,0 1,17 17,35-18,19 0,-19 1,1-1,-36 0,0 1,0 17,1 0,-19-18,1 18,-18 0,0 0,-18 0,-17 0,-1 0,-17-18,0 18,0-17,18 17</inkml:trace>
  <inkml:trace contextRef="#ctx0" brushRef="#br0" timeOffset="47643.1471">30583 2946,'0'0,"0"0,0 0,0 0,71 0,17 0,53-18,-17 18,17-18,0 1,0-1,0 1,-17-1,-1 0,1 1,-36-1,0 18,-35-18,0 18,-17 0,-1 0,-17 0,-1 0,1 0,-18-17,18 17,-18 0,-18 17,18-17,0 0</inkml:trace>
  <inkml:trace contextRef="#ctx0" brushRef="#br0" timeOffset="48126.1445">30795 2981,'0'0,"0"0,0 0,0 0,0 0,0 0,0 0,0 0,0 0,0 0,0 0,70-18,1 1,17-1,53 0,1-17,-1 18,-18-1,1 0,-1 1,-34 17,-19-18,1 18,-1-18,-17 18,0 0,-17-17,-19 17,1 0,0 0,-36 17,-17-17,-18 18,17 0,36-18</inkml:trace>
  <inkml:trace contextRef="#ctx0" brushRef="#br0" timeOffset="48491.0538">30724 3052,'0'0,"0"0,0 0,0 0,0 0,0 0,0 0,0 0,53-18,18 0,35-17,17 17,36-17,-18 0,18 17,-18 1,-17-1,-1 0,-17 1,-35-1,-1 18,-17 0,0 0,-17 0,-19 0,1 0,0 0,-1 0,-17 0,0 0,18 0</inkml:trace>
  <inkml:trace contextRef="#ctx0" brushRef="#br0" timeOffset="48843.4919">30830 2858,'0'0,"0"0,0 0,0 0,53-18,53 18,18-18,34 1,19-1,-18 0,17 1,-17-1,-18 0,-35 1,-18 17,-35-18,0 18,0 0,-18 0,1-18,-1 18,-35-17</inkml:trace>
  <inkml:trace contextRef="#ctx0" brushRef="#br0" timeOffset="57564.0447">14965 3122,'0'0,"0"0,0 0,0 0,0 0,0 0,0 0,0 0,0 0,0 0,0 35,18 1,-18-1,0 0,17-17,-17-18,0 17,0 1,0-18,0 0,0 0,18-18,0-17,-1 0,1-36,0 1,17-18,-17-18,17 35,-18 1,1 17,0 17,-18 19,17-18,-17 17,18 0,-18 18,18 0,-18 18,17 17,19 0,-19 18,19 18,-1-18,0 17,-17 1,17 0,-17-19,-1 1,1-17,-18-19,18 19,-18-19,17 1,-17-1</inkml:trace>
  <inkml:trace contextRef="#ctx0" brushRef="#br0" timeOffset="57900.0349">15194 3087,'0'0,"0"0,0 0,0 0,0 0,71 0,0-18,-1 18,1-17,-18 17,-18-18,0 18,1-18,-19 18,1 0,-18 0,18 0</inkml:trace>
  <inkml:trace contextRef="#ctx0" brushRef="#br0" timeOffset="59423.7169">16130 1729,'0'0,"0"0,0 0,0 0,0 0,0 0,0 0,0 0,0 0,0 0,0 0,0 0,0 0,0 0,0 0,0 0,0 0,0 0,0 0,0 0,0 0,-53 70,0 18,18 36,-1 17,19-18,17-34,0-1,0 0,17-17,1-19,0 1,-1 0,1-17,0-19,-1 19,19-19,-19 1,18-1,-35 1</inkml:trace>
  <inkml:trace contextRef="#ctx0" brushRef="#br0" timeOffset="59945.224">16324 2716,'0'0,"0"0,0 0,0 0,0 0,0 0,0 0,0 0,0 0,0 0,0 0,18-70,-18-1,35-35,-17 18,-1-18,1 36,-1-1,1 18,-18 36,18-19,-1 19,1 34,17 1,1 17,-1 1,0 17,1 17,-1-17,18 18,-36-18,19-18,-1 0,-17 0,-1-17,1 0,0-18</inkml:trace>
  <inkml:trace contextRef="#ctx0" brushRef="#br0" timeOffset="60259.0482">16289 2522,'0'0,"0"0,0 0,0 0,0 0,0 0,0 0,53-35,0 17,35-17,-18 18,1-19,-18 19,-18-1,18 0,-18 1,-17 17,-18-18,18 18</inkml:trace>
  <inkml:trace contextRef="#ctx0" brushRef="#br0" timeOffset="60599.5076">16977 1623,'0'0,"0"0,0 0,0 0,0 0,0 0,0 0,53 70,17 19,-17-1,18 0,-18 18,-18-18,0 0,-17 0,-18 1,-18-1,-17 0,18-35,17-36</inkml:trace>
  <inkml:trace contextRef="#ctx0" brushRef="#br0" timeOffset="62068.0198">17736 2152,'0'0,"0"0,0 0,0 0,0 0,0 0,0 0,0 0,0 0,0 0,0 0,0 0,0 0,0 0,0 0</inkml:trace>
  <inkml:trace contextRef="#ctx0" brushRef="#br0" timeOffset="62732.0546">18795 1605,'0'0,"0"0,0 0,0 106,0 0,0 35,0-35,0-18,-18 0,18-17,0-18,0-18,0 0,0-17,0-1,0 1,0-18,0 0,0-35,0 0,-18-36,1 0,-1 19,-17-1,-18 0,17 17,-16 19,-1-1,-18 36,18 17,-18 18,1 18,35-19,17 19,0-18,18 0,0-18,18 18,17-35,1-1,16 1,19-18,-18-18,18 1,-1-1,-17-17,-53 35</inkml:trace>
  <inkml:trace contextRef="#ctx0" brushRef="#br0" timeOffset="63236.5697">19218 2628,'0'0,"0"0,0 0,0 0,0 0,0-53,0-17,18-18,-18-18,17 0,1 0,-18 18,18 17,-1 1,1 17,-18 18,18-1,-1 1,1 35,17 0,1 35,16 1,-16 34,-1-17,0 18,1-1,-1 1,0-18,-17 17,17-17,-17 0,17-18,-17 1,-1-19,1 1,-18-18,18 0,-18 0</inkml:trace>
  <inkml:trace contextRef="#ctx0" brushRef="#br0" timeOffset="63531.5753">19183 2399,'0'0,"0"0,0 0,0 0,0 0,0 0,70-18,19-17,-1 0,-18 17,1-17,0 0,-36 17,18 0,-35 1,17-1,-18 18,19-18</inkml:trace>
  <inkml:trace contextRef="#ctx0" brushRef="#br0" timeOffset="78799.114">25077 1182,'0'0,"0"0,0 0,0 0,0 0,0 0,0 0,0 0,18 53,-1 35,1 18,17 17,1 18,-1 0,-17 18,-1-18,1 0,0 18,-1 18,1-1,-1 0,-17 1,18-19,-18 1,18-18,-18-17,17-1,-17-17,18-18,-18-17,0-1,18-17,-1 0,-17-17,18 16,0-34,-1 17,1-17,17 0,18 17,0-17,0-1,0 1,18-1,34-17,19 0,17 0,0 0,18-17,18 17,17 0,18-18,70 1,18-1,-18 0,1 18,-1-17,0-1,1 0,17 18,0-17,17-1,178 0,-54 1,-18-18,-52-1,-1-17,1 0,-18 1,0-1,-35 0,-36 17,-211 36,-71 0</inkml:trace>
  <inkml:trace contextRef="#ctx0" brushRef="#br0" timeOffset="87151.6337">5347 5874,'0'0,"0"0,0 0,0 0,0 0,0 0,0 0,0 0,0 0,0 0,0 0,0 0,0 0,0 0,35 0,1-18,-1 18,18-18,0 1,-18 17,18 0,-53 0,0 0,18 0</inkml:trace>
  <inkml:trace contextRef="#ctx0" brushRef="#br0" timeOffset="87468.202">5612 6279,'0'0,"0"0,0 0,0 0,0 0,0 0,0 0,0 0,53-17,0-1,-18 1,18-1,-18 0,1 18,-19-17,-17 17,0 0,0 0</inkml:trace>
  <inkml:trace contextRef="#ctx0" brushRef="#br0" timeOffset="88689.5282">16218 3387,'0'0,"0"0,0 0,0 0,0 0,0 0,0 0,0 0,0 0,0 0,0 0,0 0,0 0,0 0,53 17,18-34,-1-1,18-17,1-18,-72 35,1 18,17-17,-17-1</inkml:trace>
  <inkml:trace contextRef="#ctx0" brushRef="#br0" timeOffset="94977.2442">8541 5415,'0'0,"0"0,0 0,0 0,0 0,0 0,0 0,-53-17,1 17,-1 17,-18-17,18 18,-18 17,36 18,-18-18,18 36,0-1,17 1,0-1,18 54,18-18,17 17,-17 1,17-1,-17 1,17-18,-35-18,18-18,-18 1,0-1,-18 1,0-18,18-18,-17 0,17-17,-18-18,18 0,0 0,0 18</inkml:trace>
  <inkml:trace contextRef="#ctx0" brushRef="#br0" timeOffset="95545.089">8047 7585,'0'0,"0"0,0 0,0 0,0 0,0 0,-53 53,0 17,18 18,-18-17,18 17,17 0,1-17,-1-1,18-17,18 18,-1-36,18 0,1-35,-1 0,0-17,18-36,-17-18,-1-34,0 16,-17 1,-18 0,-18 35,1 0,-1 0,-17 18,-1 17,-17 18,18 0,-18 0,18 0,-18 0,53 0</inkml:trace>
  <inkml:trace contextRef="#ctx0" brushRef="#br0" timeOffset="96383.3253">8612 5327,'0'0,"0"0,0 0,0 0,0 0,0 0,0 0,0 0,0-53,-18 18,18-18,0 18,0-1,18 19,0-1,-1 0,19 18,-19 18,19 0,-19 17,18 18,-17-18,-18 18,18 18,-18-18,0 17,0-17,0 0,-18 0,0-18,18 0,-17 1,17-19,-18 1,18 0,-17-18,17 17,0-17,0 0,0 18,0-18,0 0,0 0,0 0,17 0,18 0,18-18,0 1,36-19,16-17,-16 18,-19 0,1 0,-1 17,-70 18</inkml:trace>
  <inkml:trace contextRef="#ctx0" brushRef="#br0" timeOffset="99740.9687">9283 6791,'0'0,"0"0,0 0,0 0,0 0,0 0,0 0,0 0,0 0,0 0,0 0,0 0,0 0,0 0,0 0,0 0,0 0,53-71,17-52,1-1,-18-17,17 0,-17 18,0 17,0 35,-35 1,17 35,-17-1,17 19,-17 34,17 1,0 17,-17 18,17 0,0 18,-17-1,17 18,-17-17,17-1,-17-17,0 18,-1-18,1-18,0 0,-1 1,18-19,-17 1,-18-18</inkml:trace>
  <inkml:trace contextRef="#ctx0" brushRef="#br0" timeOffset="100068.7705">9547 6421,'0'0,"0"0,0 0,0 0,0 0,0 0,0 0,36-18,34 0,1-17,17 0,-17-1,-18 1,-1 18,-16-1,-1 0,-17 18,-1-17,1 17,0-18,-1 18</inkml:trace>
  <inkml:trace contextRef="#ctx0" brushRef="#br0" timeOffset="100470.6503">10677 5574,'0'0,"0"0,0 0,0 0,0 0,0 88,0 18,0 0,0-18,17 18,-17-18,0 0,0-17,18-1,-18-17,18 0,-1-18,19 1,-19-1,36-17,-17-1,16-17,-16 0,-1-17,18-1</inkml:trace>
  <inkml:trace contextRef="#ctx0" brushRef="#br0" timeOffset="100798.8293">10624 6103,'0'0,"0"0,0 0,0 0,0 0,53-18,0 1,17-1,1 1,-1-1,1 0,-36 1,1-1,-19 18,1-18,-18 18,0 0</inkml:trace>
  <inkml:trace contextRef="#ctx0" brushRef="#br0" timeOffset="101067.1958">11524 6138,'0'0,"0"0,0 0,0 0,0 0</inkml:trace>
  <inkml:trace contextRef="#ctx0" brushRef="#br0" timeOffset="101831.0602">12706 5098,'0'0,"0"0,0 0,0 0,0 0,0 0,0 0,0 53,18 17,-1 36,1-18,-18 0,18 1,-1-19,-17 1,0-18,0-18,0 0,0 0</inkml:trace>
  <inkml:trace contextRef="#ctx0" brushRef="#br0" timeOffset="102164.0898">12230 6227,'0'0,"0"0,0 0,0 0,0 0,88-36,35-17,1 18,17-18,-17 0,-1 18,-34 0,-19 17,-17-17,0 35,-18-18,-17 18,-18 0,18 0,-18 0</inkml:trace>
  <inkml:trace contextRef="#ctx0" brushRef="#br0" timeOffset="102656.9586">12371 6597,'0'0,"0"0,0 0,0 0,0 0,0 0,35 0,0 0,18 0,-17 0,-1 35,0-17,-17 17,0 18,-18-18,-18 18,18 0,-35 0,17 0,0-18,1 1,-1-19,0 1,18-1,18-17,17-17,18-1,18 1,17-19,18-17,0 18,0-18,-36 18,1-18,-18 18,0-18,0 0,0 18,-53 35</inkml:trace>
  <inkml:trace contextRef="#ctx0" brushRef="#br0" timeOffset="103248.3689">14047 5239,'0'0,"0"0,0 0,0 0,0 106,18 35,-18 0,18 18,-18-36,17-35,-17 0,0-35,0-17,0-1,0-17,18-1,-18 1,0-36,-18-17,18-18,-17 0,17 0,-18-17,0 17,-17 0,17 17,-34 19,-1 17,17 0,-17 35,18 0,0 1,-1 17,19 0,17-1,-18-16,36-1,-1 0,19-17,17 0,0-36,0 0,0 1,17-36,-17 35,-53 18</inkml:trace>
  <inkml:trace contextRef="#ctx0" brushRef="#br0" timeOffset="103699.6281">14453 6227,'0'0,"0"0,0 0,0 0,0 0,0 0,0 0,0 0,0 0,0 0,18-71,0 0,-1-34,19 16,-19 1,18 0,-17 35,0 0,-1 18,19 0,-19 17,19 18,-1 18,0 17,18 18,0 0,-18 17,1 1,-1-1,0 1,1-18,-19 0,1-18,-18 0,18-17,-18 0,0 17,0-17,0-18</inkml:trace>
  <inkml:trace contextRef="#ctx0" brushRef="#br0" timeOffset="103952.7138">14542 6121,'0'0,"0"0,0 0,0 0,0 0,88-36,0 19,0-18,18-1,-18 19,-17-19,0 19,-19-1,-16 0,-1 1,-17 17,-1 0</inkml:trace>
  <inkml:trace contextRef="#ctx0" brushRef="#br0" timeOffset="107611.1481">5877 9878,'0'0,"0"0,0 0,0 0,0 0,0 0,0 0,0 0,0 0,0 0,0 0,35 0,18-18,-18 1,0 17,18-18,-53 18,18 0,-18 0</inkml:trace>
  <inkml:trace contextRef="#ctx0" brushRef="#br0" timeOffset="107907.8011">5983 10301,'0'0,"0"0,0 0,0 0,0 0,0 0,0 0,35-18,18 1,0-1,0 1,-18-1,0 18,1-18,-1 18,-18 0,-17 0,0 0</inkml:trace>
  <inkml:trace contextRef="#ctx0" brushRef="#br0" timeOffset="114489.4369">7994 8943,'0'0,"0"0,0 0,0 0,0 0,0 0,0 0,-17 53,-1 35,-17 18,35 0,-18 0,18-18,0 0,0-18,18 1,-1-18,19-18,-1 1,0-1,1-18,-1-17,18 0,0 0,-18-17,-35 34</inkml:trace>
  <inkml:trace contextRef="#ctx0" brushRef="#br0" timeOffset="114775.9373">7871 9525,'0'0,"0"0,0 0,0 0,0 0,70-18,1 1,0-1,-1 0,1-17,-1 0,1 17,-18 1,-18-1,18 0,-35 18</inkml:trace>
  <inkml:trace contextRef="#ctx0" brushRef="#br0" timeOffset="115131.9494">7571 10160,'0'0,"0"0,0 0,0 0,70-18,19 1,16-1,19 0,17-17,0-18,-17 18,-18 0,-18 17,-17-17,-18 17,17-17,-17 35,-18-18,-17 18</inkml:trace>
  <inkml:trace contextRef="#ctx0" brushRef="#br0" timeOffset="115789.456">7941 10619,'0'0,"0"0,0 0,0 0,0 0,0 0,0 0,0 0,0 0,0 0,0 0,0 0,0 0,36-36,-19 19,19-1,17 18,-18 0,18 35,-18-17,-17 17,-1 18,1-18,-18 18,0 0,-18 0,1 0,-19 0,19-18,-19 1,1-1,0-17,0-1,17 1,0-18,1 17,17-17,17 0,1-17,35-18,0 17,53-35,0 0,0 0,-1-17,-16 17,-19 17,1 1,-1 0,1-18,-18 18,-53 35</inkml:trace>
  <inkml:trace contextRef="#ctx0" brushRef="#br0" timeOffset="116303.1924">10059 8678,'0'0,"0"0,0 0,-53 18,18 0,0 17,-18 0,17 18,1 0,0 18,17-1,0 1,18 52,18-17,0-18,-1-17,19 17,17-18,-18 19,0-36,0 17,1-17,-36 18,0-18,-18-1,0 1,-17-17,18-1,-19 18,1-36,35 1</inkml:trace>
  <inkml:trace contextRef="#ctx0" brushRef="#br0" timeOffset="116759.1813">9883 10636,'0'0,"0"0,0 0,0 0,0 0,0 0,0 0,0 0,0 0,-18 53,18 18,0-1,0-17,18 18,-1-18,1-36,0 19,17-19,0-17,0 0,1-35,-1 17,-17-35,-1 18,1 0,-18-18,-18 18,1-18,-1 35,-17-17,-18 17,53 18,-18 0,18 0</inkml:trace>
  <inkml:trace contextRef="#ctx0" brushRef="#br0" timeOffset="117374.0845">10130 8114,'0'0,"0"0,0 0,0 0,0 0,0 0,0 0,0 0,0 0,0 0,0 0,0 0,17-53,1 35,0-17,17 17,0 36,0 0,-17-1,0 19,-1 17,-17-1,0 1,0 0,-17 0,-1-18,18 1,-18-19,18 1,0 0,18-1,17-17,1 0,17-17,0-1,17 0,-52 1,0 17,-1 0,-17 0</inkml:trace>
  <inkml:trace contextRef="#ctx0" brushRef="#br0" timeOffset="117822.299">10906 9843,'0'0,"0"0,0 0,0 0,0 0,0 0,0 0,0-71,18-35,-1-17,1 17,0 0,17 18,-17 0,17 35,-17 0,17 35,-17 0,17 36,18 0,-18 17,0 0,18 18,-17 0,-19 0,19 0,-19 0,1 17,0-34,-18 17,0-18,0 0,0-35</inkml:trace>
  <inkml:trace contextRef="#ctx0" brushRef="#br0" timeOffset="118110.0875">10853 9560,'0'0,"0"0,0 0,0 0,0 0,71-35,17 0,18-1,-18 1,-17 0,-1 0,1-1,-36 19,1-1,-1 0,-18 1,19-1</inkml:trace>
  <inkml:trace contextRef="#ctx0" brushRef="#br0" timeOffset="118796.0671">12053 8731,'0'0,"0"0,0 0,0 0,0 0,0 0,0 0,0 0,36 53,-1 18,0 17,0 18,1-18,-1 18,-17-36,17 19,-17-19,-18-35,17 18,-17-35,18 17,-18-17,0-18,0 0,-18-18,18 1,-17-36,-1 17,0-17,1 1,-19 16,19 1,-19 0,1 17,0 18,0 0,-1 18,1 17,0 0,-1 18,19 0,17 0,0 0,17-18,1 0,17-17,1 0,17-36,-1 0,1 1,0-36,0 0,-17-18,17 19,-53 52</inkml:trace>
  <inkml:trace contextRef="#ctx0" brushRef="#br0" timeOffset="119237.6193">12741 9613,'0'0,"0"0,0 0,0 0,0 0,0 0,0 0,0-53,18-53,0-17,-1-36,19 0,-19 54,1 16,0 19,-1 17,19 18,-19 17,19 36,17 17,-1 18,-16 35,17 0,-18 0,-17-17,17 0,0-18,-17 17,0-35,-1 1,1-19,-1 19,1 16,0-16,-18-36</inkml:trace>
  <inkml:trace contextRef="#ctx0" brushRef="#br0" timeOffset="119504.9187">12847 9278,'0'0,"0"0,0 0,0 0,0 0,53 0,0-18,18 1,17-18,0-1,1 19,-1-19,0 19,-17-19,-1 19</inkml:trace>
  <inkml:trace contextRef="#ctx0" brushRef="#br0" timeOffset="120164.7536">6318 12612,'0'0,"0"0,0 0,0 0,0 0,70 0,-17 0,18-18,0 1,-19 17,19-18,-36 18,1-18,-19 18,-17 0,0 0</inkml:trace>
  <inkml:trace contextRef="#ctx0" brushRef="#br0" timeOffset="120426.1717">6635 13053,'0'0,"0"0,0 0,0 0,0 0,0 0,0 0,0 0,0 0,53-18,-17 18,17-17,-18-1,-35 0,18 18,-18 0</inkml:trace>
  <inkml:trace contextRef="#ctx0" brushRef="#br0" timeOffset="120912.0787">8206 11800,'0'0,"0"0,0 0,0 0,0 0,0 0,0 0,0 71,0 0,0 34,18-16,-18 16,17-16,1-1,0 0,17-17,0-1,1-17,17-18,-1-17,-16-18,17-18,-18-17,0 0,-17-1,0 1,-1 0,-17 17,0 18</inkml:trace>
  <inkml:trace contextRef="#ctx0" brushRef="#br0" timeOffset="121133.9512">8100 12365,'0'0,"0"0,0 0,0 0,0 0,0 0,0 0,0 0,53-18,0 1,18-19,17 1,-35 17,0 1,-36-1,-17 18,18 0</inkml:trace>
  <inkml:trace contextRef="#ctx0" brushRef="#br0" timeOffset="121487.0726">7888 13106,'0'0,"0"0,0 0,0 0,0 0,0 0,53-18,53-17,18-18,-1 0,1 0,-36 18,-17-1,-1 1,1 18,-18-1,-36 0,19 18,-19 0,19 0,-36-17</inkml:trace>
  <inkml:trace contextRef="#ctx0" brushRef="#br0" timeOffset="121997.8068">8330 13335,'0'0,"0"0,0 0,0 0,0 0,0 0,0 0,0 0,0 0,0 0,53-18,-18 1,0-1,0 18,1 18,-1-1,-17 19,-1 17,-17-1,0 1,-17 0,-1 18,0-18,-17 0,17-18,18-17,-17-1,17 1,0 0,17-18,19 0,-1-18,0 0,18 1,0-19,0 19,18-19,-18-16,17 16,-17-17,18 0,-71 53</inkml:trace>
  <inkml:trace contextRef="#ctx0" brushRef="#br0" timeOffset="122210.2497">9618 12612,'0'0,"0"0,0 0,0 0,0 0,0 0</inkml:trace>
  <inkml:trace contextRef="#ctx0" brushRef="#br0" timeOffset="124010.0313">10889 12365,'0'0,"0"0,0 0,0 0,0 0,0 0,0 0,0 0,0 0,0 0,0 0,0 0,17-35,-17-36,0 18,18-17,-1-1,1 0,17 1,-17-1,17 18,1-17,-1 17,-17 18,17 17,-17 0,17 1,0 34,-17 1,17 35,0-18,-17 36,17-18,-17 0,17 0,-17-1,0 1,-1-35,1 17,-1-17,1 0,0-18,-1 17,-17-17</inkml:trace>
  <inkml:trace contextRef="#ctx0" brushRef="#br0" timeOffset="124276.896">10941 12012,'0'0,"0"0,0 0,0 0,0 0,0 0,0 0,53-18,18-17,17 0,0 0,-17-1,17 1,-17 0,-1 0,1-1,-18 1,0-18</inkml:trace>
  <inkml:trace contextRef="#ctx0" brushRef="#br0" timeOffset="124732.0514">11841 11307,'0'0,"0"0,0 0,0 0,0 0,0 0,0 0,0 0,0 0,36-18,-1 0,0 18,1 18,-1 17,-17 0,-18 18,0 18,0-18,0 0,0-18,-18 0,18 1,18-19,-1 1,19-18,-1-18,18 1,17-1,1-17,0-1,-19 1,19 17,-36 1,18-1</inkml:trace>
  <inkml:trace contextRef="#ctx0" brushRef="#br0" timeOffset="125089.0045">10747 12594,'0'0,"0"0,0 0,0 0,53-17,53-1,18-17,35-18,-1 0,1 18,-18-18,-17 17,-18 1,-36 0,-17 17,0 0,-17 18,-1-17,-18-1,1 1</inkml:trace>
  <inkml:trace contextRef="#ctx0" brushRef="#br0" timeOffset="125475.0098">11400 12806,'0'0,"0"0,0 0,0 0,0 0,0 0,0 0,0 0,53 0,-17 0,-1 17,0 19,-17-1,-1 0,-17 18,-17 0,17 0,-18 0,0 0,1-18,17-17,0-1,0 1,17-18,19-18,17-17,17 0,-52 17,-18 1,18 17</inkml:trace>
  <inkml:trace contextRef="#ctx0" brushRef="#br0" timeOffset="125921.1259">10412 11448,'0'0,"0"0,0 0,0 0,0 0,0 0,-35 88,-18 53,35 18,-17 17,35 18,0 18,35-1,0 1,54 53,-19-89,19-17,16-18,1-35,18-36,-1-34,19-36,-19-18,-17 0,-88 36</inkml:trace>
  <inkml:trace contextRef="#ctx0" brushRef="#br0" timeOffset="126329.244">12724 11130,'0'0,"0"0,0 0,0 0,0 0,0 0,53 71,35 52,0 54,1-1,-19 18,-17 0,0 18,-18-36,-17 0,-18 1,0-36,-18-35,1 0,17-53,-18-1,18-16,0-19,-18-17,18 0,0 18,0-18</inkml:trace>
  <inkml:trace contextRef="#ctx0" brushRef="#br0" timeOffset="126739.685">13712 12365,'0'0,"0"0,0 0,0 0,0 0,-18 53,18 17,-17 1,17-1,0 1,0-18,0-18,17 0,-17-17,18 0,0-18,-1-18,1 0,0-17,-18 0,0-18,0 0,0 0,-18 0,-17 0,-18 18,0-18,0 18,-18 0,18 35</inkml:trace>
  <inkml:trace contextRef="#ctx0" brushRef="#br0" timeOffset="127237.3518">13500 10883,'0'0,"0"0,0 0,0 0,0 0,0 0,0 0,0 0,53-35,0 17,0 18,0 0,0 18,-18 0,1 34,-1 1,-35 0,18 18,-18-18,-18 17,18-34,0-1,0 0,0-17,18-1,17-17,35-35,36 0,36-36,-1 1,18-18,-18 35,-124 35</inkml:trace>
  <inkml:trace contextRef="#ctx0" brushRef="#br0" timeOffset="127843.0885">8594 15416,'0'0,"0"0,0 0,0 0,0 0,0 0,0 0,0 0,0 0,53-17,18-1,-18-17,0 35,-18-18,-35 18,0 0</inkml:trace>
  <inkml:trace contextRef="#ctx0" brushRef="#br0" timeOffset="128060.0978">8877 15804,'0'0,"0"0,0 0,0 0,0 0,0 0,53-17,0-18,17-1,-17 1,-53 35,18-18,-18 18</inkml:trace>
  <inkml:trace contextRef="#ctx0" brushRef="#br0" timeOffset="128403.563">9883 14640,'0'0,"0"0,0 0,0 0,0 0,0 0,0 0,17 53,-17 18,18 17,17 18,-17 0,17-18,0 0,1-17,17-19,-18 1,18-35,-18 0,0-36,1 0,-1 1,0-1</inkml:trace>
  <inkml:trace contextRef="#ctx0" brushRef="#br0" timeOffset="128657.6253">9777 15099,'0'0,"0"0,0 0,0 0,0 0,0 0,70-35,19-18,-19 0,18 18,1-18,-19 17,-17-17,0 18,0 0</inkml:trace>
  <inkml:trace contextRef="#ctx0" brushRef="#br0" timeOffset="128994.1737">9653 16034,'0'0,"0"0,0 0,0 0,53-36,35-16,36-37,-1 19,-17-1,18 1,-18-1,-36 18,1 18,0 17,-1 1,-17-1,0 0,-53 18</inkml:trace>
  <inkml:trace contextRef="#ctx0" brushRef="#br0" timeOffset="129430.3023">10165 16069,'0'0,"0"0,0 0,0 0,0 0,0 0,0 0,0 0,0 0,0 0,53 18,0-1,-18 1,0 17,-17 18,0 0,-1 0,-17 0,0 0,0-18,0-17,0-1,0 1,18 0,17-18,1-18,-1 0,36-17,-19 0,19 0,-18-18,18 0,-1-35,1 17,-54 71</inkml:trace>
  <inkml:trace contextRef="#ctx0" brushRef="#br0" timeOffset="129644.547">11347 15134,'0'0,"0"0,0 0,0 0,0 0,0 0</inkml:trace>
  <inkml:trace contextRef="#ctx0" brushRef="#br0" timeOffset="132591.8369">12053 14570,'0'0,"0"0,0 0,0 0,0 0,0 0,0 0,0 0,0 0,0 0,0 0,36 53,-1 0,0-1,18 1,-18-17,18-19,0-17,0-17,0-36,0-35,0-1,-18-34,1 17,-19 36,1-1,-18 18,18 18,-1 17,-17 18,18 18,-18 17,17 18,19 18,-19-19,19 19,-1 0,0-19,18 1,-17 0,-19-17,-17-36</inkml:trace>
  <inkml:trace contextRef="#ctx0" brushRef="#br0" timeOffset="132867.8517">12300 15469,'0'0,"0"0,0 0,0 0,0 0,71-53,35-17,17-18,1-1,-18-16,-18 52,-17 0,-18 0,-1 18,1-1,-17 1,-36 35</inkml:trace>
  <inkml:trace contextRef="#ctx0" brushRef="#br0" timeOffset="133248.0938">12883 15346,'0'0,"0"0,0 0,0 0,0 0,0 0,53 0,-18 0,18 0,0 17,-18 19,0-1,-17 18,-18 18,0-19,18 19,-18-36,0 1,0-1,0-18,17-17,19-17,-1-1,18-17,17 0,19-54,-19 19,19-18,-89 88</inkml:trace>
  <inkml:trace contextRef="#ctx0" brushRef="#br0" timeOffset="133487.7517">13871 14746,'0'0,"0"0,0 0,0 0,71-35,-1 17,1-35,-1 18,-52 17,17-17,-17 35,0-18,87-105,1 35</inkml:trace>
  <inkml:trace contextRef="#ctx0" brushRef="#br0" timeOffset="133903.9009">14877 13670,'0'0,"0"0,0 0,0 0,0 0,-18 71,1-1,17 18,0-17,17 17,1-17,-1-18,19 0,-1-18,18-17,0-18,0-18,0-17,0-18,-18-36,-17 1,-18-35,-18 17,-35-17,18 34,-18 19,0 17,18 35,-18 18,0 18,17-1,36-34</inkml:trace>
  <inkml:trace contextRef="#ctx0" brushRef="#br0" timeOffset="134210.8483">15194 12718,'0'0,"0"0,0 0,0 0,53 53,18 35,35 71,-71-107,142 301,-36-18,-53-17,-88-54,-53-52,-35-36,-18-17,35-35,54-107</inkml:trace>
  <inkml:trace contextRef="#ctx0" brushRef="#br0" timeOffset="134653.9712">11771 13988,'0'0,"0"0,0 0,0 0,0 0,0 0,-53 123,18 36,17 17,18 54,18-1,17 71,36-36,-19-87,1-36,18-18,17-17,36-53,-1 0,-17-35,-18-1,-70 1</inkml:trace>
  <inkml:trace contextRef="#ctx0" brushRef="#br0" timeOffset="135168.3643">12212 17780,'0'0,"0"0,0 0,0 0,0 0,0 0,0 0,0 0,0 0,35-35,1-1,17 1,-36 18,19-19,-19 19,-17 17</inkml:trace>
  <inkml:trace contextRef="#ctx0" brushRef="#br0" timeOffset="135396.7249">12459 17868,'0'0,"0"0,0 0,0 0,0 0,0 0,0 0,0 0,53-35,0-18,0-18,-35 54,-18-1,0 18</inkml:trace>
  <inkml:trace contextRef="#ctx0" brushRef="#br0" timeOffset="135803.081">13165 16157,'0'0,"0"0,0 0,0 0,0 0,0 0,0 0,0 0,18 36,-1 16,19 19,-1 17,0 0,1-17,-19-1,18-17,1 0,-1-17,0-19,1 1,-1 0,0-18,-17 0,17 0,-17-18,-1 0,-17 1,18-1</inkml:trace>
  <inkml:trace contextRef="#ctx0" brushRef="#br0" timeOffset="136036.8348">13218 16598,'0'0,"0"0,0 0,0 0,0 0,0 0,53-35,0 0,17-18,1 0,0 18,-18-18,-18 35,18-17,0 17</inkml:trace>
  <inkml:trace contextRef="#ctx0" brushRef="#br0" timeOffset="136365.7654">13342 17304,'0'0,"0"0,0 0,0 0,0 0,70-36,-17-16,18-1,-1 17,1-17,-1 1,-17 16,0 19,-35-19,17 19,-17-19,0 19,-1-1,1 1</inkml:trace>
  <inkml:trace contextRef="#ctx0" brushRef="#br0" timeOffset="136809.0584">13747 17427,'0'0,"0"0,0 0,0 0,0 0,0 0,36-53,-1 18,18 0,-18-1,1 19,-1-1,0 18,-17 0,17 35,-17 1,-1 17,1 0,-18 17,18-17,-18-18,17-17,-17 0,18-1,0-17,17-17,-17-19,17 1,18-18,-18-17,18 17,-18-18,1-17,-1 35</inkml:trace>
  <inkml:trace contextRef="#ctx0" brushRef="#br0" timeOffset="137174.8828">14347 15522,'0'0,"0"0,0 0,0 0,0 0,0 0,18 53,17 35,1 1,-19-1,19 0,-19 0,1-17,-18-36,0 18,0-18,0-17,18-1</inkml:trace>
  <inkml:trace contextRef="#ctx0" brushRef="#br0" timeOffset="137497.681">14206 15646,'0'0,"0"0,0 0,0 0,0 0,0 0,0 0,71 53,-18 0,17-1,1 1,-18 0,17-17,-34-1,-1-18,0 1,-17 0,17-36,1 0,-19-34,1 16</inkml:trace>
  <inkml:trace contextRef="#ctx0" brushRef="#br0" timeOffset="138625.5013">14947 15258,'0'0,"0"0,0 0,0 0,0 0,0 0,0 0,0 0,0 0,0 0,0 0,0 0,-17-36,17-17,0 18,0 0,0 0,17 17,-17-17,18 35,0-18,-1 18,1 0,0 18,-1-1,1 1,0 17,-1-17,1 17,-18 0,18-17,-18 17,0 1,0-19,0 19,0-19,0 1,0 17,0-17,-18-1,18 1,0 0,-18-1,18 1,0 0,-17-1,17 1,0 0,-18-18,18 17,0-17,0 0,0 18,0-18,0 0,0 0,0 0,0 0,0 17,0-17,0 0,0 0,0 0,0 0,0 0,0 0,0 0,0 0,0 0,0 0,0 18,0-18,0 0,0 0,0 0,0 0,0 0,0 0,0 0,0 0,0 0,0 0,0 0,0 0,0 0,0 0,0 0,0 0,0 0,0 0,0 0,0 0,0 0,0 0,0 0,0 0,0 0,0 0,0 0,0 0,0 0,35-35,36-18,-1 0,1-18,0 1,-54 35,1 17,0 18,-1-18</inkml:trace>
  <inkml:trace contextRef="#ctx0" brushRef="#br0" timeOffset="139298.2">15936 17798,'0'0,"0"0,0 0,0 0,0 0,0 0,35-71,18-17,0 0,-18 17,18-17,-35 70,-1 1</inkml:trace>
  <inkml:trace contextRef="#ctx0" brushRef="#br0" timeOffset="139550.5808">16218 17833,'0'0,"0"0,0 0,0 0,0 0,35-53,18-18,-17 1,-1-1,0 1,0-1,-17 18,17 0,-17 0</inkml:trace>
  <inkml:trace contextRef="#ctx0" brushRef="#br0" timeOffset="139972.1983">16659 16087,'0'0,"0"0,0 0,0 0,0 0,0 0,0 0,0 0,36 35,16 36,19 34,0 36,-1 1,-17-54,0 0,-18-35,18 17,-17-34,17-1,0-17,-1-18,1 0,0-18,0-17,-17-1,-1-16,-17 16,17 1,-35 35</inkml:trace>
  <inkml:trace contextRef="#ctx0" brushRef="#br0" timeOffset="140232.0728">16995 16792,'0'0,"0"0,0 0,0 0,0 0,70-88,1 0,35-36,-1 1,1-1,-17-17,-1 35,-18-17,-17 35,0 0,-53 88</inkml:trace>
  <inkml:trace contextRef="#ctx1" brushRef="#br0">27037 8979</inkml:trace>
  <inkml:trace contextRef="#ctx0" brushRef="#br0" timeOffset="146789.091">19783 6844,'0'0,"0"0,0 0,-18-53,1 0,17 0,-18 18,18 0,-18-1,18 1,0 17,0 1,0 17,-17 0,17 17,0 36,17 0,-17 53,18 35,0 18,-1 17,1 36,17 88,-17 0,17 17,0 1,1-1,17 1,0 176,0-53,-18-36,-18-52,19-18,-1-17,18-1,-18-17,18 18,0-19,0 1,18 18,-18-18,0-18,-18 0,-17-106,-1 1,1 52,-1-17,1 17,0 36,-1-18,1 0,0-18,-18-17,17-36,1-70,-18-18,18-17,-18-1,17-35,-17 1,0-19,0 1</inkml:trace>
  <inkml:trace contextRef="#ctx0" brushRef="#br0" timeOffset="147747.6267">19942 6315,'0'0,"0"0,0 0,0 0,0 0,0 0,0 0,0 0,0 0,0 0,53-18,53 18,35-35,70 17,107-35,35 0,0 18,18-18,193-17,-52 17,-35 0,-36 17,0 19,18-1,17 1,1-1,35 0,-18 1,17-1,1-17,18 17,-36 0,0 1,-18 17,-34 17,-37 1,-16 17,-72 1,-34-1,-36-17,-88-1,-89 1</inkml:trace>
  <inkml:trace contextRef="#ctx0" brushRef="#br0" timeOffset="148434.9247">21706 7691,'0'0,"0"0,0 0,0 0,0 0,-17 52,17 37,-18-19,0 36,1-18,-1 0,18 18,-17-18,17-17,17 0,-17-1,35 1,1-18,17 0,0-18,17 0,36-17,-35-36,35 0,-1 1,-16-18,-89 35</inkml:trace>
  <inkml:trace contextRef="#ctx0" brushRef="#br0" timeOffset="148673.8378">21848 8520,'0'0,"0"0,0 0,0 0,0 0,70-18,18-17,1 17,-72 0,-17 18,18 0</inkml:trace>
  <inkml:trace contextRef="#ctx0" brushRef="#br0" timeOffset="148969.7553">21706 7814,'0'0,"0"0,0 0,0 0,0 0,0 0,71-35,17-1,71 1,-35 0,17 0,0-1,-17 1,-54 0,1 17,-1 1,-70-1</inkml:trace>
  <inkml:trace contextRef="#ctx0" brushRef="#br0" timeOffset="149240.0213">23259 7355,'0'0,"0"0,0 0,0 0,0 0,0 0,-35 53,-18 18,-17 17,-1 18,-17 35,35 0,0 0,35 0,18-17,18-1,35-17,0-18,35-35,0-17,18-36,-18-18,18 0,-35 1,-54 17</inkml:trace>
  <inkml:trace contextRef="#ctx0" brushRef="#br0" timeOffset="149495.8682">24054 7567,'0'0,"0"0,0 0,-18 71,0 17,1 53,-19-18,19 19,-1-1,18-18,0-35,-18-17,18-18,-17-18,-1-17,18-1,0 1</inkml:trace>
  <inkml:trace contextRef="#ctx0" brushRef="#br0" timeOffset="150025.9896">23630 7620,'0'0,"0"0,0 0,0 0,35 88,1 18,34 18,1-1,-1 0,-17-52,0 0,0-1,0-35,0 1,0-36,0-18,0-35,0-17,-18-19,0-34,1-1,-19 19,1 16,-18 19,18 17,-18 18,0-1,0 19,0 34,0 1,0 35,17 35,-17 18,18 0,0 17,-1-52,19-1,-19 1,19-18,-19-18,36-17,-18-18,1-18,-1 0,-35 18</inkml:trace>
  <inkml:trace contextRef="#ctx0" brushRef="#br0" timeOffset="150298.7638">25059 7514,'0'0,"0"0,0 0,0 0,0 71,18 17,17 35,-17 1,0-1,-1-34,19-1,-19 0,19-35,-1 17,18-34,-18-19,0-17,1 0,-1-17,-35 34</inkml:trace>
  <inkml:trace contextRef="#ctx0" brushRef="#br0" timeOffset="150483.2637">24989 8096,'0'0,"0"0,0 0,0 0,0 0,0 0,0 0,0 0,0 0,0 0</inkml:trace>
  <inkml:trace contextRef="#ctx0" brushRef="#br0" timeOffset="150786.8059">25607 7232,'0'0,"0"0,0 0,0 0,0 0,35 71,18 34,0 19,0 17,0 18,0-18,-18-18,0 1,-17-18,-18-18,0-18,-18-17,0 0,1-18,-18-17,17-18,-17 0,35 0</inkml:trace>
  <inkml:trace contextRef="#ctx0" brushRef="#br0" timeOffset="151047.5027">26542 7655,'0'0,"0"0,0 0,0 0,0 0,70 0,1 0,17 0,-17 0,-1-17,1 17,0-18,-18 18,0 18</inkml:trace>
  <inkml:trace contextRef="#ctx0" brushRef="#br0" timeOffset="151271.2564">26824 8202,'0'0,"0"0,0 0,0 0,0 0,71-18,-1 1,1-18,17 17,-88 0,18 18,0-17,-18 17</inkml:trace>
  <inkml:trace contextRef="#ctx0" brushRef="#br0" timeOffset="151731.7032">27954 7073,'0'0,"0"0,0 0,0 0,0 53,0 35,0 1,0-1,0 18,0-18,0 18,0-18,17 0,-17 0,0-17,18-1,0 1,17-1,0-34,18-1,0 0,0-17,0-36,0 18,0-17,-18 17,18-18,-53 18</inkml:trace>
  <inkml:trace contextRef="#ctx0" brushRef="#br0" timeOffset="152045.4544">27830 7726,'0'0,"0"0,0 0,0 0,0 0,53-18,18-17,-1 17,36-17,-18 0,1 17,-19-17,-17 17,0 1,-35-1,-1 18,1-35,0 17</inkml:trace>
  <inkml:trace contextRef="#ctx0" brushRef="#br0" timeOffset="155303.1966">24036 14023,'0'0,"0"0,0 0,0 0,0 0,0 0,0 0</inkml:trace>
  <inkml:trace contextRef="#ctx0" brushRef="#br0" timeOffset="158175.061">24001 10654,'0'0,"0"0,0 0,0 0,0 0,0 0,0 0,0 0,0 0,0 0,0 0,0 0,0 0,0 0,53 0,-1-18,19 1,0-1,-1-17,-17 35,-18-18,18 0,-17 1,-19 17,-17 0,0 0</inkml:trace>
  <inkml:trace contextRef="#ctx0" brushRef="#br0" timeOffset="158581.908">23930 11271,'0'0,"0"0,0 0,0 0,0 0,53-17,35-19,18-17,35 1,0-1,-17 0,-36 17,0 1,-35 17,0-17,-17 35,-1-17,0-1,-17 0,0 18,-1-17,1 17</inkml:trace>
  <inkml:trace contextRef="#ctx0" brushRef="#br0" timeOffset="159435.2776">23630 10830,'0'0,"0"0,0 0,0 0,0 0,0 0,53 0,-18-35,18 17,0 1,18-19,-18 19,17-18,18 17,-17-17,-18 17,18 0,-18 1,-18-1,0 18,0-18,1 18,-19 0,19-17,-19 17,19-18,-1 1</inkml:trace>
  <inkml:trace contextRef="#ctx0" brushRef="#br0" timeOffset="166742.1317">24583 7920,'0'0,"0"0,0 0,0 0,0 0,0 0,0 0,0 0,0 0,0 0,0 0,0 0,53-18,0 1,0 17,-53 0,17-18,-17 18</inkml:trace>
  <inkml:trace contextRef="#ctx0" brushRef="#br0" timeOffset="206595.0797">26577 9860,'0'0,"0"0,0 0,-18 88,1 1,-1 16,1 1,17-18,17 1,1-36,-1-1,19-34,-1-18,0-18,1-52,-1-1,-35-17,0-18,0 18,-18 18,-17 17,0 17,-18 1,0 35,0 0,0 0,0 35,0-17,18 0,35-18</inkml:trace>
  <inkml:trace contextRef="#ctx0" brushRef="#br0" timeOffset="206874.5019">26665 9543,'0'0,"0"0,0 0,0 0,0 0,0 0,0 0,0 0,18 70,17 36,1 18,-1 17,-17-18,17 1,-18-1,1-52,0-1,-1-17,-17-18,18 1,0-19,-18 1</inkml:trace>
  <inkml:trace contextRef="#ctx0" brushRef="#br0" timeOffset="207082.9581">26754 10001,'0'0,"0"0,0 0,0 0,70-17,1-1,-1 0,19 1,-72-1,-17 18,18 0</inkml:trace>
  <inkml:trace contextRef="#ctx0" brushRef="#br0" timeOffset="207650.2268">25271 10266,'0'0,"0"0,0 0,0 0,0 0,0 0,0 0,0 0,53 17,18 1,-18 35,17 0,-17 0,0 0,-18-18,1 0,-19 1,1-19,0 19,-1-36,-17 0,18-36,-18-34,18-36,17 0,-17 0,17 18,0 17,0 19,18 34,18 18,0 35,-1 53,1 1,-1 16,19 1,-19-18,18 1,-17-36,17 17,-35-35,-35-17</inkml:trace>
  <inkml:trace contextRef="#ctx0" brushRef="#br0" timeOffset="208920.9426">29154 9543,'0'0,"0"0,0 0,0 0,0 0,0 0,0 0,0 0,-53 70,0 36,0 18,0-19,35-16,1-1,17-18,17-17,19-18,-1-35,18-17,35-36,0 0,-17-35,-1-18,1 18,-36 35,-17 0,0 18,-18 17,0 18,-18 35,0 18,-17 18,17-1,18 1,-17-1,34 1,1 0,17-36,1 0,-1-17,18-36,-18 0,18-52,-18-1,1-17,-36 0,0 17,-18 1,-17 17,-1 18,1 17,0 18,-18 0,35 0,1-18,-1 18,36 0,-1-17,19-1,17-17,-1 17,1-17,18 17,-18 18,0 36,0 16,0 54,-36 0,1 18,0-1,-18-17,17-36,-17-17,0 0,0-35,0-18,0-18,18-35,0-35,-1-18,19 1,-19-1,1 35,0 18,-1 36,1-1,-1 36,-17 17,18 0,0 0,-1 1,19-1,17 0,-18-35,0 0,18 0,-35-35,17 0,-17-36,-18 1,17 17,-17 0,0 17,0 1,0 35,0 18,18 17,0 53,17 1,-17 16,17 1,0 18,-17-36,0-18,-18-17,0 0,0 0,0-18,0 1,0-36</inkml:trace>
  <inkml:trace contextRef="#ctx0" brushRef="#br0" timeOffset="209221.836">30954 9119,'0'0,"0"0,0 0,0 0,17 106,1 35,0 36,-1-19,1 19,17-36,-17 0,17-35,-17-18,-1-35,-17 0,18-35,-18-1,18-17,-18 0,0 0</inkml:trace>
  <inkml:trace contextRef="#ctx0" brushRef="#br0" timeOffset="209426.7041">30742 9931,'0'0,"0"0,0 0,0 0,0 0,0 0,53 0,35 0,0 0,18-18,-18 0,-52 1,-19 17,1-18,0 18</inkml:trace>
  <inkml:trace contextRef="#ctx0" brushRef="#br0" timeOffset="210344.586">31871 9931,'0'0,"0"0,0 0,0 0,0 0,0 0,0 0,0 0,-35-36,0 1,-18-18,-18 18,1 17,-1 18,18 18,0 17,0 18,36 0,-1-18,36 18,-1-17,19-1,-1-18,35 1,-17-36,0 1,0-1,-17-17,-1-18,0 18,-17 17,-1 0,-17 1,18-1,-18 36,0 17,0 0,18 1,-18 17,17-18,1-18,0 1,-1-18,19 0,-1-35,-17 0,-1-1,19 1,-36 0,17-1,-17 19,18 17,-18 0,0 35,0 0,17 1,1-1,0 0,17 0,0-35,1 18,17-36,-18 1,0-36,18-18,-18-34,1-19,-19 1,1-19,0 19,-18 52,0 19,0-1,0 35,0 36,-18 17,18 35,0 36,0 18,0-1,18 18,-18-17,17-18,19-1,-19-16,1-36,0-1,-1-16,-17-19</inkml:trace>
  <inkml:trace contextRef="#ctx0" brushRef="#br0" timeOffset="210667.3686">32436 9772,'0'0,"0"0,0 0,0 0,71 0,35-18,35 1,18-1,35 0,-18-17,-52 17,-36 1,-17 17,-36 0,-18 0,-69 0,-19 0,18 0,71 0</inkml:trace>
  <inkml:trace contextRef="#ctx1" brushRef="#br0" timeOffset="91761.855">27161 8632,'25'0,"-25"-25</inkml:trace>
  <inkml:trace contextRef="#ctx0" brushRef="#br0" timeOffset="238452.1739">20524 13088,'0'0,"0"0,0 0,0 0,0 0,0 0,71 0,17 0,53 0,36-18,17 18,17-17,89-18,18-18,17 17,1-34,193-18,-35-1,-53 19,1 17,-36 18,17 17,1-17,17 17,0-17,-17 17,17 1,18-1,-1-17,-16 17,-1 0,18-17,-18 17,-18-35,-17 18,0 18,-18-19,-52 1,-1 17,-70 1,-36-1,-105 18,-71 0</inkml:trace>
  <inkml:trace contextRef="#ctx0" brushRef="#br0" timeOffset="239181.3342">23895 13106,'0'0,"0"0,0 0,0 0,0 0,0 0,0 0,0 35,-36 36,19 17,-19 35,1-17,18 0,-19-18,19 0,-1-17,0-18,1 0</inkml:trace>
  <inkml:trace contextRef="#ctx0" brushRef="#br0" timeOffset="239523.646">23383 13070,'0'0,"0"0,0 0,0 0,0 0,0 0,35 71,36 35,35 17,0 1,-1-18,1-18,-35-18,0-34,-19 17,19-36,-18 1,-18-1,1-17,-1 0,-17 0</inkml:trace>
  <inkml:trace contextRef="#ctx0" brushRef="#br0" timeOffset="239806.3147">24389 12859,'0'0,"0"0,0 0,0 0,-18 70,1 19,17 34,0 36,0-18,17-18,18 18,-17-35,0-35,17-1,-17-34,17-1,-17-17,17-18,0 0,-35 0</inkml:trace>
  <inkml:trace contextRef="#ctx0" brushRef="#br0" timeOffset="240082.8729">24742 12982,'0'0,"0"0,0 0,0 0,0 0,17 88,-17 1,18 16,0-16,-1 16,1-16,17-19,-17 18,17-35,-17 0,17 0,1-35,-1 17,0-35</inkml:trace>
  <inkml:trace contextRef="#ctx0" brushRef="#br0" timeOffset="240612.9672">24671 13476,'0'0,"0"0,0 0,0 0,0 0,0 0,36-18,34-17,1 0,-18 0,-36 35,-17-18,18 18,35-88,-18 17,0 1,-17-1,0 18,-18 18,17 0,-17 17,18 0,-18 1,18-1,17 18,0 35,1 1,34 17,1 17,-1 36,1 0,-18 0,0-1,-36-16,1-19,-18 18,0-17,-18-18,18 17,-17-17,34-53</inkml:trace>
  <inkml:trace contextRef="#ctx0" brushRef="#br0" timeOffset="240968.7131">27354 12859,'0'0,"0"0,0 0,0 0,0 53,0 35,0 35,-18 1,18 17,-18-18,1-34,-1-1,0-35,1 0,-19-18,19-17,-1-1,1 1,-1-18</inkml:trace>
  <inkml:trace contextRef="#ctx0" brushRef="#br0" timeOffset="241320.8657">26789 13088,'0'0,"0"0,0 0,0 0,0 0,0 0,0 0,0 0,0 0,0 0,0 0,70 35,1 18,35 18,18 35,-1-1,18-16,-17-1,-18-18,-36-17,-17 0,0-17,-18-19,-17 1</inkml:trace>
  <inkml:trace contextRef="#ctx0" brushRef="#br0" timeOffset="241628.5761">27936 12647,'0'0,"0"0,0 0,0 71,0 17,0 53,0 0,18 18,-1 17,1-35,0-17,17-1,0-35,18-35,0-17,0-19,-18-34,1 17,-19 17</inkml:trace>
  <inkml:trace contextRef="#ctx0" brushRef="#br0" timeOffset="241912.1584">28483 12876,'0'0,"0"0,0 0,0 0,0 71,0 17,0 53,0 0,18-17,-18-36,17 0,1-17,17-18,1 0,-1-18,0-17,18-1,-18-34,1-1,-1 0</inkml:trace>
  <inkml:trace contextRef="#ctx0" brushRef="#br0" timeOffset="242147.7316">28412 13423,'0'0,"0"0,0 0,0 0,0 0,0 0,53-17,18-1,0-17,17-1,-18 1,-52 35,0 0,-18-18</inkml:trace>
  <inkml:trace contextRef="#ctx0" brushRef="#br0" timeOffset="242410.1891">29436 12876,'0'0,"0"0,0 0,0 0,0 0,0 0,18 53,-18 36,17-19,1 18,0 0,-1 1,1-19,0-17,-18 0,0-18,17 1</inkml:trace>
  <inkml:trace contextRef="#ctx0" brushRef="#br0" timeOffset="242695.8529">29030 13247,'0'0,"0"0,0 0,0 0,0 0,0 0,53 0,35 0,1-18,-1 1,-18-1,19 0,-19 1,1-19,-1 19,-17-1</inkml:trace>
  <inkml:trace contextRef="#ctx0" brushRef="#br0" timeOffset="242941.7731">30160 12806,'0'0,"0"0,0 0,0 0,0 0,0 70,0 1,17 17,-17-17,0 17,0-18,0 1,0-36,0 18,0-18</inkml:trace>
  <inkml:trace contextRef="#ctx0" brushRef="#br0" timeOffset="243297.3733">29560 12841,'0'0,"0"0,0 0,0 0,0 0,0 0,0 0,0 0,70-18,1 1,-1 34,19-17,-19 18,1-18,-1 0,19 0,-19-18,1 1,-1-1,-17 1,-17-1,-1-17,-17-1,-1-17</inkml:trace>
  <inkml:trace contextRef="#ctx0" brushRef="#br0" timeOffset="243542.8927">30565 12330,'0'0,"0"0,0 0,0 0,53 70,18 36,-18 17,18 36,-19 18,-34 17,0 0,-36-18,-17-17,17-36,18-105</inkml:trace>
  <inkml:trace contextRef="#ctx0" brushRef="#br0" timeOffset="244410.838">25607 14693,'0'0,"0"0,0 0,0 0,0 0,-53-17,17 17,-17 0,0 17,-17 18,35 18,-1 18,1 0,17-1,18 1,0-18,18-18,0 0,17-35,0-18,0-17,18-18,0-35,-17 0,-19 17,19 18,-19 0,1 1,0 16,-1 36,1 0,-1 36,1-1,17 0,-17 0,17 18,18-17,-17-19,17 1,-1-18,1-18,0 1,-17-19,-1-17,-17 0,-1 1,-17 16,0-17,-17 0,-1 18,-17 18,17 17,18 0,0 17,0 18,35 1,1 17,34 17,18 1,1-1,-1 1,-35-1,0-17,0 0,-18 18,0-1,-17 1,-18-1,18-17,-18-35</inkml:trace>
  <inkml:trace contextRef="#ctx0" brushRef="#br0" timeOffset="245129.4906">27230 14323,'0'0,"0"0,0 0,0 0,35 70,1 71,-1 1,18 16,-18-17,1 1,-1-54,-18-18,1-17,0-18,-1 1,-17-1,0-35,-17-18,-1-52,0-18,-17-18,18 0,-1-17,0-1,18 1,0 52,0 0,0 1,18 17,0 0,17 18,-18 0,19 17,-1 18,18 18,-18 17,1 18,-1 0,-17 17,-18-17,-36 18,19-18,-19-1,1-16,0-1,-1 0,19-17,-1 0,18-18,0 17,18 1,17 0,0-18,18 17,18 1,-18 17,17-17,-17-1,0-17,0 18,0-36,-18 18,1 0,-36 0</inkml:trace>
  <inkml:trace contextRef="#ctx0" brushRef="#br0" timeOffset="245451.0123">28007 14305,'0'0,"0"0,0 0,0 0,0 0,35 53,18 18,-18-1,18 1,0 17,0-18,-18-17,1 0,-1 0,0-17,-17-19,17-17,0 0,-17-35,17-18,1-35,-1-36,-17-17,17 0,-18 18,19 17,-36 88</inkml:trace>
  <inkml:trace contextRef="#ctx0" brushRef="#br0" timeOffset="245980.8151">29189 14393,'0'0,"0"0,0 0,0 0,0 0,0 0,0 0,0 0,0 0,0 0,-53-17,-18 34,18 1,18 0,0 17,17 0,18-17,0 17,18 0,17-17,18 0,0-1,18 1,-1 17,1-17,-1 17,-17-17,-17 17,-1 18,-17-18,-1 18,-17 0,-35-18,0 18,-18-35,0 0,-18-18,36-18,0 0,-1 1,36 17</inkml:trace>
  <inkml:trace contextRef="#ctx0" brushRef="#br0" timeOffset="248962.4339">20577 13970,'0'0,"0"0,0 0,0 0,0 0,0 0,0 0,0 0,0 0,0-35,-18-1,18-16,0 34,0-17,0 17,0 0,0 18,0-17,18 34,-18 19,0 34,0 36,0 17,0 19,0-19,-18 1,1-19,-1-16,18-19,-18-17,18-18,-17 18,-1-17,18-1,-18-18</inkml:trace>
  <inkml:trace contextRef="#ctx0" brushRef="#br0" timeOffset="249245.0999">20083 14058,'0'0,"0"0,0 0,0 0,0 0,0 0,88 53,0 18,36-1,17 18,0-17,-17-18,-54 0,1-18,-18-17,0-1,-18 1,-17-18,-1 0</inkml:trace>
  <inkml:trace contextRef="#ctx0" brushRef="#br0" timeOffset="249529.029">21124 13529,'0'0,"0"0,0 0,0 0,18 88,-18 0,17 54,19-1,-19-18,19 1,17-1,-18-52,0-1,18-17,0-18,-18-17,1 0,-1-1,-17-17</inkml:trace>
  <inkml:trace contextRef="#ctx0" brushRef="#br0" timeOffset="249800.3512">21565 13670,'0'0,"0"0,0 0,0 0,-17 71,17-1,17 18,1 1,0 16,17-16,0-1,-17 0,17-35,0 0,18 0,-17-36,-1-17,0-17,0-18,-17-1</inkml:trace>
  <inkml:trace contextRef="#ctx0" brushRef="#br0" timeOffset="249998.105">21424 14235,'0'0,"0"0,0 0,0 0,0 0,0 0,53-18,0-17,-35 17,-18 18</inkml:trace>
  <inkml:trace contextRef="#ctx0" brushRef="#br0" timeOffset="250293.9374">21724 13458,'0'0,"0"0,0 0,0 0,0 0,0 0,71 71,17 17,0 18,0 35,1 0,-36 18,-18-35,0-1,-35-52,18-19,-18 1,-18-17,18-36,0 0,0-18,0-17,0 17,0 18</inkml:trace>
  <inkml:trace contextRef="#ctx0" brushRef="#br0" timeOffset="250588.6898">22448 14005,'0'0,"0"0,0 0,0 0,0 0,0 0,53-17,17 17,18-18,36 0,17-17,-35 17,-18 1,-17-1,-1 18,-52-17,17 17,-17 0,-18-18,0 18,0-18,-18 18</inkml:trace>
  <inkml:trace contextRef="#ctx0" brushRef="#br0" timeOffset="250984.3411">22836 13494,'0'0,"0"0,0 0,0 0,0 0,0 0,0 0,70 35,19-17,-19 17,1-17,-18 17,0-17,-18-1,0 18,1 18,-19 0,-17 18,0-1,-35 19,0-1,-1-18,-17 1,18-18,-18-18,0 0,0-35,18 0,0 18,35-18</inkml:trace>
  <inkml:trace contextRef="#ctx0" brushRef="#br0" timeOffset="251417.9951">21336 14111,'0'0,"0"0,0 0,0 0,0 0,70 0,1-18,0 1,17-1,-18 1,19-19,-19 19,18-19,-17 19,-18-1,0 0,0 18</inkml:trace>
  <inkml:trace contextRef="#ctx0" brushRef="#br0" timeOffset="253893.0717">22289 16140,'0'0,"0"0,0 0,0 0,0 0,0 0,-53 0,0 35,18 0,17 36,0-1,1 1,34-1,1 1,0-36,-1-17,1-18,17-18,0 1,1-36,-1 0,-17-18,-1 18,1-17,0 17,-18 18,17-1,-17 19,0 17,18 17,0 19,-1-1,19 18,-1 0,-17-18,34 18,-16-36,-1-17,0 0,1-35,-1-18,0-35,-17-18,-18-35,0 18,-18 17,18 35,-17 18,17 18,0 17,0 54,0 52,17 0,19 18,-1 17,0-17,0 0,18 0,-17-53,-1 0,18-18,-18-17,0-18,-17-18,0 0,-18-17,17 17,-52-17,-18 0,0 0,18 17,0 18,-1 0,1 0,35-18,-18 18,18 0,18-17,17-1,18-17,0 0,35-1,-17 1,35-18,0 18,-18-1,-17 19,-1-1,-70 18</inkml:trace>
  <inkml:trace contextRef="#ctx0" brushRef="#br0" timeOffset="254188.7609">24495 15522,'0'0,"0"0,0 0,0 0,0 71,17 17,1 18,0 0,17-1,-17-16,17 17,0-18,1-18,-1 1,0-18,0-18,-17 0,0-35</inkml:trace>
  <inkml:trace contextRef="#ctx0" brushRef="#br0" timeOffset="254490.7624">24406 16069,'0'0,"0"0,0 0,0 0,0 0,71-18,0-17,-1 17,1-17,-1 35,-17 0,0 0,-17 18,17 17,-18 18,0-18,0 1,-17 17,17-18,1 0,-19 0</inkml:trace>
  <inkml:trace contextRef="#ctx0" brushRef="#br0" timeOffset="255250.7152">25007 15610,'0'0,"0"0,0 0,0 0,0 0,0 0,0 0,0 0,0 0,0 0,0 0,0 0,35 36,18 34,0 1,0 17,0-17,-18-1,0 1,-17-36,17 0,-35-17,18 0,-1-18,-17-18,18-17,-18-18,0 0,18 0,-1 0,1 18,0 17,-1 18,19 18,-19 17,1 0,17 18,-17-18,-1 1,-17-1,18-17,-18-1,0-17,18-17,-18-1,0-35,0-18,17 1,1-1,0 18,-1-17,1 35,17 17,1 18,17 18,-1 35,1 17,-17-17,-1 18,-17-19,17 1,0 0,1-17,-1-19,0-17,18 0,-18 18,-35-18</inkml:trace>
  <inkml:trace contextRef="#ctx0" brushRef="#br0" timeOffset="257708.8666">25059 12947,'0'0,"0"0,0 0,0 0,0 0,36-71,-1 18,18-35,0 18,0-18,17 17,-17 0,0 19,-17-1,-1 17,-17 1,-1 0,1 17,-18 0</inkml:trace>
  <inkml:trace contextRef="#ctx0" brushRef="#br0" timeOffset="257938.6432">25236 12206,'0'0,"0"0,0 0,0 0,0 0,71-18,-1 18,1-17,-1-1,-17 36,0-1,0 1,-18 35,1 0,-19 18,1-19,0 19,-1-18</inkml:trace>
  <inkml:trace contextRef="#ctx0" brushRef="#br0" timeOffset="258265.2698">25871 11695,'0'0,"0"0,0 0,0 0,0 0,0 88,18 0,0 0,-1 18,18-18,-17 18,17-35,1 17,-19-18,19-17,-1-17,0-19,1 1,-1-36,0 1</inkml:trace>
  <inkml:trace contextRef="#ctx0" brushRef="#br0" timeOffset="258476.0897">25889 12259,'0'0,"0"0,0 0,0 0,0 0,35-18,-17 18,-18 0,0 0</inkml:trace>
  <inkml:trace contextRef="#ctx0" brushRef="#br0" timeOffset="258666.8494">26401 11730,'0'0,"0"0,0 0,0 0,0 0,35 70,-17 19,17 34,0 18,-17-17,-1-36,1 0,0-17,17-18,-17-18</inkml:trace>
  <inkml:trace contextRef="#ctx0" brushRef="#br0" timeOffset="259409.0261">29507 12594,'0'0,"0"0,0 0,0 0,0 0,17-70,1-1,0-17,-1 17,1-17,-18 18,18 17,-18 35,0 0,-18 1,0 34,-17 1,17-18,1 18,-1-1,18-17,0 18,0-36,18 1,-1-1,19-17,-1-1,0 19,0-1,18 18,-17 18,17 17,0 18,0 18,17 34,-35-34,18 0,-17-19,17 1,-18-17,-35-36</inkml:trace>
  <inkml:trace contextRef="#ctx0" brushRef="#br0" timeOffset="259711.9647">30318 11465,'0'0,"0"0,0 0,0 0,0 0,0 88,18 1,-18-1,18 0,17 18,-17-18,17 0,0 0,1-17,-1 0,0-18,0-18,1-18,17 1,-18-18,18 0,-53 0</inkml:trace>
  <inkml:trace contextRef="#ctx0" brushRef="#br0" timeOffset="259996.3627">30230 12065,'0'0,"0"0,0 0,0 0,0 0,0 0,0 0,53-18,18 1,-1-19,1 1,-1 0,-17 0,0 17,-17 0,-36 18,0 0,17-17</inkml:trace>
  <inkml:trace contextRef="#ctx0" brushRef="#br0" timeOffset="260399.3861">30936 12030,'0'0,"0"0,0 0,0 0,0 0,0 0,0 0,0 0,0 0,35 17,1 1,-1 35,0 0,-35 17,0 36,-17-18,-19 1,19-19,-19-17,19 0,-1-18,18 1,35-36,1 0,17-18,17-17,1-36,-1 18,-17-35,-17 35,-36 53</inkml:trace>
  <inkml:trace contextRef="#ctx0" brushRef="#br0" timeOffset="260945.5463">25695 12277,'0'0,"0"0,0 0,0 0,0 0,0 0,53-36,17 19,19-19,-1 1,0 0,-17 0,17 17,-18-17,19 17,-36 0,17 1</inkml:trace>
  <inkml:trace contextRef="#ctx0" brushRef="#br0" timeOffset="261426.4324">25059 13917,'0'0,"0"0,0 0,0 0,0 0,0 0</inkml:trace>
  <inkml:trace contextRef="#ctx0" brushRef="#br0" timeOffset="261792.5621">29118 13776,'0'0,"0"0,0 0,0 0,0 0</inkml:trace>
  <inkml:trace contextRef="#ctx0" brushRef="#br0" timeOffset="261975.0962">30742 13741,'0'0,"0"0,0 0</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59:10.186"/>
    </inkml:context>
    <inkml:brush xml:id="br0">
      <inkml:brushProperty name="width" value="0.05292" units="cm"/>
      <inkml:brushProperty name="height" value="0.05292" units="cm"/>
      <inkml:brushProperty name="color" value="#7030A0"/>
    </inkml:brush>
  </inkml:definitions>
  <inkml:trace contextRef="#ctx0" brushRef="#br0">2029 2681,'0'0,"0"0,0 0,0 0,0 0,0 0,0 0,0 0,0 0,0 0,0 0,0 0,0 0,36-53,-19-17,19-19,-1 1,-17 0,17 0,0 0,1 17,-1 1,18 34,-18 1,18 35,0 18,0 35,0 17,0 18,-18 18,0 0,1 0,-1 17,18-35,-18 18,-17-35,-18-53</inkml:trace>
  <inkml:trace contextRef="#ctx0" brushRef="#br0" timeOffset="282.0454">2047 2540,'0'0,"0"0,0 0,0 0,0 0,0 0,0 0,71-18,17-35,18 1,0 16,-18-17,0 0,0 18,-17-18,0 18,-18 0</inkml:trace>
  <inkml:trace contextRef="#ctx0" brushRef="#br0" timeOffset="764.1681">3124 1905,'0'0,"0"0,0 0,0 0,0 0,0 0,0 71,17 17,-17 0,0 18,18 0,-18-36,18 1,-1-1,1-34,17-19,-17-17,17 0,-17-35,17-18,0-35,-17-18,17 0,-17 36,0 17,-1 0,-17 17,18 19,-18 34,18 19,-18 52,17 18,1 0,-1-18,1 0,0-17,-1-19,19 1,-19-17,1-19,35-52,-18-71,1-17,-19-18,1 35,-18 88</inkml:trace>
  <inkml:trace contextRef="#ctx0" brushRef="#br0" timeOffset="1403.014">4024 1376,'0'0,"0"0,0 0,0 0,0 0,0 88,0 0,0 18,0 35,17 0,-17 0,18 1,-18-54,0 0,18-18,-18-17,0-17,17-19,-17-17,0-17,0-19,-17-17,-19 1,19-1,-19 35,19-17,-1 35,18-18,-18 0,36 1,0-1,17-17,18-18,0 18,0-18,0 17,-18 1,0 18,1 17,-19 17,1 1,-18 35,0 0,0 0,0 17,0-17,0 0,18 0,-1-35,1-1,17-17,-17-17,17-19,-17-17,-1 0,1-52,-18-1,0 35,-35 1,17 34,-35 19,18-1,0 0,35 18</inkml:trace>
  <inkml:trace contextRef="#ctx0" brushRef="#br0" timeOffset="3692.7197">5806 1852,'0'0,"0"0,0 0,0 0,0 0,-35 71,-18 17,17 35,-16 1,34-18,0-18,18-18,0 1,36-36,-1-17,35-18,1-35,0-36,-1-17,1-18,-1 0,-17 18,-17 0,-19 35,-17 18,0 17,-17 18,-1 18,0 17,-17 35,0 19,-1-1,1 18,35-36,-17 1,34-18,-17 0,18-18,17-18,-17 1,-1-36,19-17,-19-35,1-36,-18-18,0 19,0 16,0 19,0 17,0 0,0 18,0 17,18 0,17 18,18 18,0 0,17 17,-17 18,0 0,-17 0,-1 0,0 17,-17-17,-1-18,-17 1,0-19,0 1,0-36,0-17,0 0,0-18,0-18,18 18,0 18,-1-18,1 35,17 18,1 0,17 36,-18-1,35 36,-34-1,17-17,-36 0,19 0,-19-35,1 17,-18-18,0-34,0-18,0-18,0-36,18-16,-1-19,19 18,-1 0,0 54,0 16,18 19,-17 17,-1 0,-35-18,53 124,-18-18,0 0,-17-17,0-18,-18-18,0 0,17-17,-17-18,18 0,0 0,-1-18,-17-17,18 17,-18 1,0-1,0 0,-18 18,1 0,-19 36,1 17,17 17,1 1,-1-1,18-17,18 0,17-18,0-17,18-18,18-53,0 0,-1-35,1-18,-1-17,-17-1,0 1,-18 17,-17 53,0 0,-1 35,-17 18,-17 53,17 18,0 17,0 36,0-1,0 1,17-1,19-17,-1-53,0 0,1-18,-1-17,18-18,17-53,-17-18,0-17,0-18,-17 0,-1 36,-35-1,18 18,-36 18,0 35,-17 18,-18 34,18 19,-1 17,1 0,17-17,18-18,0 0,18-18,0-17,-1-18,19-36,17-16,0-1,0-18,-18 18,0 0,-17 0,17 36,0 17,-17 0,17 17,1 19,-1-1,0 0,0-17,1 17,17-35,-18 0,0-18,1-17,-19-18,19-35,-19-18,-17-17,0 17,0 18,-17 17,17 36,-18 0,0 35,1 53,-1 17,0 36,18 0,18 35,0-18,-1 1,19-18,-19-53,18-1,-17-16,17-36,-17 0,0-36,-18-16,17 16,-17 54</inkml:trace>
  <inkml:trace contextRef="#ctx0" brushRef="#br0" timeOffset="3960.781">9053 2152,'0'0,"0"0,0 0,0 0,53-18,18 1,-1-19,1 19,-18-1,17 18,-34 0,17 0,-18 18,18 17,-18 0,0 18,-17 18,17-18,-17 0,0 0,-1-18</inkml:trace>
  <inkml:trace contextRef="#ctx0" brushRef="#br0" timeOffset="4122.2355">9671 1640,'0'0,"0"0,0 0,0 0,0 0,0 0</inkml:trace>
  <inkml:trace contextRef="#ctx0" brushRef="#br0" timeOffset="4876.9847">10165 1729,'0'0,"0"0,0 0,0 0,0 0,0 0,0 0,-18 35,1 18,-1 17,-17 1,17-18,-17 17,35 1,-18 0,18-1,18-17,-1-18,19-17,-19-18,19 0,-1-35,-17-1,17 1,-35-18,18-17,-18-1,0-17,0 17,-18-17,18 35,0 0,18 18,-18 0,17 17,1 18,17 0,0 35,1 18,-19 0,19 0,-19 18,1-36,0 18,-18-18,17-17,-17-1,0-17,0 0,-17-17,17-36,0 0,17-53,1 36,0-19,-1 36,1 1,17 34,0 0,18 54,0 34,-17 18,-1 36,0 17,-17 18,0-18,-1-18,1-52,-18-1,17-34,-17 16,0-52</inkml:trace>
  <inkml:trace contextRef="#ctx0" brushRef="#br0" timeOffset="5467.54">6335 2910,'0'0,"0"0,0 0,0 0,89-17,34 17,36-18,18 18,17-17,35-1,89 0,17 1,-17-1,-1 0,1-17,-36 35,-17-18,-53 18,-89-17,-34 34,-19-17,1 0,-54 0</inkml:trace>
  <inkml:trace contextRef="#ctx0" brushRef="#br0" timeOffset="6001.3164">2506 3034,'0'0,"0"0,0 0,0 0,0 0,0 0,0 0,0 0,0 0,0 0,0 0,71 0,34 0,37-18,16 1,19-1,-1 0,1 1,-18-1,0-17,-18 35,-18-18,-35 18,-17 18,-18-18,0 0,-35 0,17 17,-17-17,-1 0</inkml:trace>
  <inkml:trace contextRef="#ctx0" brushRef="#br0" timeOffset="7290.1702">4465 4692,'0'0,"0"0,0 71,-18 17,18 18,0-1,-17-16,17 16,0-34,0-18,0-18,0 0,-18-35,0-17,18-1,-17-52,-1-36,36-18,-1-34,1-19,35 36,17 18,-17 17,0 35,18 18,-18 53,0 18,-18 17,0 18,-17 35,-18 0,-18 18,-35-17,0 16,-17-16,-1-19,18-17,0-18,18 1,0-19,17 1,1-18,-1 17,36 1,17-18,35 18,19-1,17 1,-1 17,1-17,0 17,-35-17,17 0,-35-1,-35-17</inkml:trace>
  <inkml:trace contextRef="#ctx0" brushRef="#br0" timeOffset="7551.2786">5788 4604,'0'0,"0"0,0 0,-17 88,-1 0,-17 36,-1-1,1 1,0-1,17-35,-17-17,0-1,-1-17,1-35,0 0,17-18,0 17</inkml:trace>
  <inkml:trace contextRef="#ctx0" brushRef="#br0" timeOffset="7784.9284">5382 4763,'0'0,"0"0,0 0,36 52,17 19,17 0,1-1,-1 18,19-17,-19-1,1-17,0 18,-1-36,-17 0,0-17,-35 0</inkml:trace>
  <inkml:trace contextRef="#ctx0" brushRef="#br0" timeOffset="8028.1498">6688 4639,'0'0,"0"0,0 0,0 0,-17 88,-1 18,0-18,1 18,-18 0,-1-18,19 0,-19-17,19-1,-1-34,-17-19</inkml:trace>
  <inkml:trace contextRef="#ctx0" brushRef="#br0" timeOffset="8302.9019">6265 4657,'0'0,"0"0,0 0,0 0,35 70,18 18,0 1,0-1,0 0,0-17,0 17,0-35,0 0,0-18,0-17,0-18,-36 17</inkml:trace>
  <inkml:trace contextRef="#ctx0" brushRef="#br0" timeOffset="8595.6081">7412 4216,'0'0,"0"0,0 0,0 0,-18 88,-17 53,0 0,17 18,0 0,1-18,17-35,17-18,1-35,17 0,1-18,17-35,17-18,1-17,-18 0,-53 35</inkml:trace>
  <inkml:trace contextRef="#ctx0" brushRef="#br0" timeOffset="8839.3885">7977 4463,'0'0,"0"0,0 0,0 0,17 88,-17 0,18 0,0 18,-1-18,1-17,0-1,-18-17,17-17,-17-19,0 1,-17-18,-19 0</inkml:trace>
  <inkml:trace contextRef="#ctx0" brushRef="#br0" timeOffset="9362.5041">7588 4374,'0'0,"0"0,0 0,0 0,0 0,0 0,53 0,18-17,0 17,-1 0,1-18,17 18,-17-17,-19-1,19-17,-18 17,0-35,-18 0,1-17,-1-1,-17 18,17 0,-18 18,1 17,0 1,-1 17,19 17,-19 36,36 18,0 35,0 17,-18 36,18 0,-17 17,-19-17,1-18,0-35,-18-18,0-35,-18-18,18-35,-18-18,36-35,0-17,-1 17,-17 53</inkml:trace>
  <inkml:trace contextRef="#ctx0" brushRef="#br0" timeOffset="9527.1139">9512 4445,'0'0,"0"0,0 0,0 0,0 0,71-18,-18 18,-1-17,-16-1,-36 18,17 0</inkml:trace>
  <inkml:trace contextRef="#ctx0" brushRef="#br0" timeOffset="9738.4892">9706 4974,'0'0,"0"0,0 0,0 0,0 0,0 0,0 0,53-17,0-1,18 0,17-35,-71 53,-17 0,18-17</inkml:trace>
  <inkml:trace contextRef="#ctx0" brushRef="#br0" timeOffset="10091.863">10659 3951,'0'0,"0"0,0 0,0 0,-18 88,1 53,-1 1,1-1,17-18,-18-17,18-35,0 17,18-35,-18 0,35-18,-18-18,36 1,0-18,0-18,18 1,-18-18,17 17,-17-17,-35 35</inkml:trace>
  <inkml:trace contextRef="#ctx0" brushRef="#br0" timeOffset="10345.2933">10624 4604,'0'0,"0"0,0 0,0 0,0 0,0 0,53-18,17 0,1 1,0-1,-19 1,1-19,-53 36,18-17,-18 17</inkml:trace>
  <inkml:trace contextRef="#ctx0" brushRef="#br0" timeOffset="10543.0789">10624 3986,'0'0,"0"0,0 0,0 0,0 0,53 0,17-17,-34-1,-36 18,17 0</inkml:trace>
  <inkml:trace contextRef="#ctx0" brushRef="#br0" timeOffset="10867.9699">11559 3528,'0'0,"0"0,0 0,0 0,0 0,-53 88,0 35,0 36,36 0,-1 0,18-1,18-16,-1-19,36 1,-17-36,34 0,-35-35,18 0,-17-18,-36-17</inkml:trace>
  <inkml:trace contextRef="#ctx0" brushRef="#br0" timeOffset="11154.4797">12530 3757,'0'0,"0"0,0 0,-36 88,1 18,-18 53,18-18,-18 0,0 0,0-35,18-18,-1-35,1 0,0-35,0-1,-1 1,36-18</inkml:trace>
  <inkml:trace contextRef="#ctx0" brushRef="#br0" timeOffset="11424.443">12071 3845,'0'0,"0"0,0 0,53 71,-18 17,36 18,-1 17,1-17,-1 18,-17-54,0 1,-17-18,-1-18,0-17,18-18,-18-18,1 0,-19 36</inkml:trace>
  <inkml:trace contextRef="#ctx0" brushRef="#br0" timeOffset="11680.4233">12971 3581,'0'0,"0"0,0 0,0 88,0 0,18 53,-1-17,-17 17,18-35,0-18,-1 0,1-17,17-19,0 1,1-35,-1-18,18-18,-18 18,-35 0</inkml:trace>
  <inkml:trace contextRef="#ctx0" brushRef="#br0" timeOffset="11936.5829">13500 3598,'0'0,"0"0,0 0,0 89,0 16,0 1,0 0,0-18,18 18,0-18,-1 0,19-17,17-18,-18-18,18 0,0-35,-18 18,-35-18</inkml:trace>
  <inkml:trace contextRef="#ctx0" brushRef="#br0" timeOffset="12445.1806">13447 4110,'0'0,"0"0,0 0,0 0,0 0,0 0,0 0,53-35,18-1,0-17,-19 0,1 18,-17-18,-1 0,-17 0,-1 1,1 16,-18 1,18 0,-18 17,17-17,-17 17,18 1,0-1,17 18,0 0,18 18,0 17,18 18,-1 53,1-18,-1 35,-34 1,-1-18,-17-1,-18 1,-18-35,0-18,1-18,-1 0,0-17,18-1,0-17</inkml:trace>
  <inkml:trace contextRef="#ctx0" brushRef="#br0" timeOffset="12720.2737">15371 3422,'0'0,"0"0,0 0,0 0,-35 71,-1 70,1 0,-18-18,0 18,18-35,0-18,-1-35,19 0,-19-35,19-1,-1 1,18 0</inkml:trace>
  <inkml:trace contextRef="#ctx0" brushRef="#br0" timeOffset="12952.8625">14912 3440,'0'0,"0"0,0 0,0 0,0 0,0 0,0 0,53 88,18 35,17 18,-18-35,1 18,-36-54,18 1,-17-18,-1-18,0 0</inkml:trace>
  <inkml:trace contextRef="#ctx0" brushRef="#br0" timeOffset="13257.1984">15900 3263,'0'0,"0"0,0 0,0 88,0 1,-17 52,17 17,0 1,0-35,17-18,1-36,0 1,17-36,-17 0,17-35,0-17,1 17,-36 0</inkml:trace>
  <inkml:trace contextRef="#ctx0" brushRef="#br0" timeOffset="13549.8429">16412 3140,'0'0,"0"0,0 0,0 0,0 88,0 0,0 18,0 17,18 19,-18-19,17 18,19-35,-19-35,1-1,17-17,-17-18,17-17,-17-18,17-35,1 17,-19 0,-17 18</inkml:trace>
  <inkml:trace contextRef="#ctx0" brushRef="#br0" timeOffset="13785.3713">16324 3687,'0'0,"0"0,0 0,0 0,53-18,17 0,19 1,-19-19,19 1,-19 17,1-17,-18 18,17-19,-17 19,0-19</inkml:trace>
  <inkml:trace contextRef="#ctx0" brushRef="#br0" timeOffset="14038.0896">17595 3281,'0'0,"0"0,0 0,0 0,17 70,-17 36,0 18,0-18,0-18,0 18,0-36,0 1,0-18,-17-18,17-17,0-1</inkml:trace>
  <inkml:trace contextRef="#ctx0" brushRef="#br0" timeOffset="14273.1759">17100 3739,'0'0,"0"0,0 0,0 0,0 0,53 0,18 0,17-17,-17-1,17 1,0-19,-17 19,-1-19,1-17,-18 18</inkml:trace>
  <inkml:trace contextRef="#ctx0" brushRef="#br0" timeOffset="14528.0123">18353 3351,'0'0,"0"0,0 0,0 0,18 89,-18-1,18 0,-1 18,-17-18,0-17,0-1,0-35,-17 1,17-36,-18-18,0 0</inkml:trace>
  <inkml:trace contextRef="#ctx0" brushRef="#br0" timeOffset="14820.0569">17806 3351,'0'0,"0"0,0 0,0 0,0 0,18-35,17 0,1 17,-1-17,0 17,36 18,-18-17,0 17,17-18,-17 0,0 18,0-35,-18 17,1-17,-1-18,-17 18</inkml:trace>
  <inkml:trace contextRef="#ctx0" brushRef="#br0" timeOffset="15072.107">18583 2646,'0'0,"0"0,0 0,0 0,0 0,70 106,1 17,17 36,-17-18,-1 18,-17-18,0-18,-35 1,0-1,-18-52,-18-1,18-34,-18-19,18-17,0 0,0 18</inkml:trace>
  <inkml:trace contextRef="#ctx0" brushRef="#br0" timeOffset="15449.5346">19042 1993,'0'0,"0"0,0 0,0 0,0 0,88 71,18 35,0 17,-18-17,0 35,-17-18,-1 36,-17 0,-35 0,0-1,-18 19,-18-1,-35 18,-35 53,-18-35,53-53,35-124</inkml:trace>
  <inkml:trace contextRef="#ctx0" brushRef="#br0" timeOffset="15958.2033">7747 6544,'0'0,"0"0,0 0,0 0,0 0,0 0,0 0,0 0,36 0,34 0,18 0,-17 18,17-18,-17 0,-36 0,-17 0,-1 0</inkml:trace>
  <inkml:trace contextRef="#ctx0" brushRef="#br0" timeOffset="16241.0136">8047 7003,'0'0,"0"0,0 0,0 0,0 0,0 0,0 0,53 0,0 0,18 0,-18-18,0 18,-18 0,0 0,-17-18,0 18,-18 0,0 0</inkml:trace>
  <inkml:trace contextRef="#ctx0" brushRef="#br0" timeOffset="18078.5721">9988 6456,'0'0,"0"0,0 0,0 0,0 0,0 0,0 0</inkml:trace>
  <inkml:trace contextRef="#ctx0" brushRef="#br0" timeOffset="18442.566">9988 6456,'0'0,"0"0,0 0,0 0,0 0,0 0,0 0,-17 53,-1 17,1 36,-1 53,-17-18,17 0,18-53,-18-17,1-18,17-18,-18 0,18 1,0-19,18-17,-1 0,36 0,0-17,0-19,18 19,17-19,-17 19,-1-18,-17 17,18 0,-18 1,0 17,-53 0</inkml:trace>
  <inkml:trace contextRef="#ctx0" brushRef="#br0" timeOffset="18691.3221">9865 6985,'0'0,"0"0,0 0,0 0,0 0,0 0,71-18,-1 1,-17-1,0-17,-18 17,-17 18,0-17</inkml:trace>
  <inkml:trace contextRef="#ctx0" brushRef="#br0" timeOffset="18916.5155">9988 6456,'0'0,"0"0,0 0,0 0,0 0,0 0,0 0,0 0,71-35,0 17,-54 0,1 18</inkml:trace>
  <inkml:trace contextRef="#ctx0" brushRef="#br0" timeOffset="19317.7478">11224 5927,'0'0,"0"0,0 0,0 0,-53 35,-18 18,18 17,18 36,0 18,17 17,18 0,18 0,17 18,0 17,1-17,-1 0,0-36,1 1,-1-36,-18-18,1-34,0 17,-1-36,1 19,-18-36</inkml:trace>
  <inkml:trace contextRef="#ctx0" brushRef="#br0" timeOffset="20652.157">12053 7355,'0'0,"0"0,0 0,0 0,0 0,0 0,0 0,0 0,0 0,0 0,0 0,18-70,-18-1,18-35,17-35,0-17,0 17,-17 35,0 35,-1 1,1 17,17 17,-17 19,17-1,-17 36,35 17,-18 18,18 0,18 35,-18 18,-18-36,0 1,0 0,1 17,-1-18,-35-70</inkml:trace>
  <inkml:trace contextRef="#ctx0" brushRef="#br0" timeOffset="20939.6428">12177 6985,'0'0,"0"0,0 0,0 0,0 0,0 0,70-35,19-1,16 19,19-36,-36 0,0 18,-17-1,-18 19,0-18,0-1</inkml:trace>
  <inkml:trace contextRef="#ctx0" brushRef="#br0" timeOffset="21319.4319">13289 5962,'0'0,"0"0,0 0,0 0,0 0,0 0,0 71,0 17,-18 18,18-1,0 1,18 0,-18-18,17 0,1 1,17-19,0 1,18-36,-17 0,17-17,0 0,0-36,-1 0,-16 18,-19 0</inkml:trace>
  <inkml:trace contextRef="#ctx0" brushRef="#br0" timeOffset="21602.3083">13183 6650,'0'0,"0"0,0 0,0 0,0 0,0 0,0 0,53-18,0-17,35 0,-18-1,1 1,17 0,-35 17,0 1,-18-1,18 0,-17 18</inkml:trace>
  <inkml:trace contextRef="#ctx0" brushRef="#br0" timeOffset="22091.1705">15000 6085,'0'0,"0"0,0 0,0 0,0 0,0 0,0 53,0 18,-17 17,-1 0,18 0,-18 1,1-1,-1-18,0-17,18-17,0-1,-17 0,17-17,0-1,0 1,0-18</inkml:trace>
  <inkml:trace contextRef="#ctx0" brushRef="#br0" timeOffset="22552.1179">14894 6897,'0'0,"0"0,0 0,0 0,0 0,0 0,0 0,0 0,0 0,18-53,-18-18,18-17,-1 0,1-18,0 18,17-18,-17 18,-1-18,19 36,-1-1,-17 0,-1 36,1 0,17 17,0 18,1 18,-1 17,0 18,1 0,-1 53,18 0,-18-1,-17-34,-1 0,1 17,0-18,-1-17,-17 18,0-71</inkml:trace>
  <inkml:trace contextRef="#ctx0" brushRef="#br0" timeOffset="22886.0786">14789 6597,'0'0,"0"0,0 0,0 0,0 0,0 0,70-18,18-17,1 0,-1-1,18 1,-36 0,19 0,-36 17,-18 0,0 1,-17 17,-1-18,1 18,-18 0,0 18</inkml:trace>
  <inkml:trace contextRef="#ctx0" brushRef="#br0" timeOffset="24313.6795">16536 5450,'0'0,"0"0,0 0,0 0,0 0,0 0,-18 53,0 36,1-1,-1 18,0-1,1 19,-1 17,18-53,18 0,-1-17,19-1,-1-17,0 0,18-17,-17-1,-36-35</inkml:trace>
  <inkml:trace contextRef="#ctx0" brushRef="#br0" timeOffset="24808.1285">17136 5574,'0'0,"0"0,0 0,0 0,-18 70,0 1,1 17,17 0,0 1,0-1,17 0,1 0,17-17,1-18,17 0,-18-18,18-18,-53-17</inkml:trace>
  <inkml:trace contextRef="#ctx0" brushRef="#br0" timeOffset="25068.0854">16853 6156,'0'0,"0"0,0 0,0 0,0 0,0 0,0 0,0 0,53-18,18 1,17-1,0-17,-17 0,-36 17,-35 18,18 0,0-18</inkml:trace>
  <inkml:trace contextRef="#ctx0" brushRef="#br0" timeOffset="25323.8939">17877 5521,'0'0,"0"0,0 0,0 0,0 0,18 71,-1-1,-17 1,18-1,-18 18,18-17,-18-18,0 17,0 1,0-18,0 0</inkml:trace>
  <inkml:trace contextRef="#ctx0" brushRef="#br0" timeOffset="25567.5292">17436 6033,'0'0,"0"0,0 0,0 0,0 0,70-18,1 18,17-18,0 1,-17-19,0 19,17-19,-35 1,17 17,-17-34,-17-1</inkml:trace>
  <inkml:trace contextRef="#ctx0" brushRef="#br0" timeOffset="25810.4795">18618 5521,'0'0,"0"0,0 0,0 0,18 71,17 17,-17 0,-1-18,1 19,0-19,-1 1,-17-1,18-17,-18 0,-18-18</inkml:trace>
  <inkml:trace contextRef="#ctx0" brushRef="#br0" timeOffset="26155.3932">18000 5609,'0'0,"0"0,0 0,0 0,0 0,18-35,0 0,17-1,0 1,1 17,17 1,0 17,-1 0,1 0,-17 0,-1 0,0 0,1-18,-1 18,0 0,-17-17,17-1,-35 0,18 18,-18 0</inkml:trace>
  <inkml:trace contextRef="#ctx0" brushRef="#br0" timeOffset="26395.115">19077 5203,'0'0,"0"0,0 0,35 71,36 35,-18 17,17 1,-34-1,-19 1,-17 17,0-18,-35-17,-18 18,-18-36,19 0,-19-17,71-54</inkml:trace>
  <inkml:trace contextRef="#ctx0" brushRef="#br0" timeOffset="27430.0124">19483 4780,'0'0,"0"0,0 0,0 0,0 0,0 0,53 18,17 35,36 35,0 18,0 17,-18 36,-17 0,-18 17,-18 18,-35 0,-18-17,-17 17,-18-18,-17-35,-36 0,0-17,18-19,70-87</inkml:trace>
  <inkml:trace contextRef="#ctx0" brushRef="#br0" timeOffset="28062.4527">7730 9507,'0'0,"0"0,0 0,0 0,0 0,0 0,53 0,-18 0,18-17,0 17,-18-18,-17 18,-1 0,1 0</inkml:trace>
  <inkml:trace contextRef="#ctx0" brushRef="#br0" timeOffset="28300.2612">7924 9843,'0'0,"0"0,0 0,0 0,0 0,0 0,0 0,0 0,35-18,18 0,-18 1,1-1,-36 18,17 0</inkml:trace>
  <inkml:trace contextRef="#ctx0" brushRef="#br0" timeOffset="29889.4646">13183 11042,'0'0,"0"0,0 0,0 0,0 0,0 0,0 0,0 0,0 0,0 0,0 0</inkml:trace>
  <inkml:trace contextRef="#ctx0" brushRef="#br0" timeOffset="34149.0317">10024 9119,'0'0,"0"0,0 0,0 0,0 0,0 0,17 71,1 35,0 35,-1 0,-17-18,18-34,-18-1,0-18,0-17,0-35,0 17,18-17,-1-1,19-34,-1 17,18-18,-18-17,18 17,0-17,18 0,-18-1,0 1,-53 35</inkml:trace>
  <inkml:trace contextRef="#ctx0" brushRef="#br0" timeOffset="34394.9064">10200 9525,'0'0,"0"0,0 0,0 0,0 0,0 0,0 0,53 0,0-18,18 1,-18-19,0 19,0-1,-36 18,-17-17,0 17</inkml:trace>
  <inkml:trace contextRef="#ctx0" brushRef="#br0" timeOffset="34633.3443">9918 9084,'0'0,"0"0,0 0,0 0,70-18,1-17,17 0,1 17,-72 1,1 17,-1 0,1-18</inkml:trace>
  <inkml:trace contextRef="#ctx0" brushRef="#br0" timeOffset="35044.483">11524 8661,'0'0,"0"0,0 0,0 0,0 0,-53 53,18 17,-1 54,36 17,0 18,18 17,0 0,17 1,0-1,0-17,1-18,-1-18,-17-17,-1-35,1-18,0-18,-18 0,17-35,1-35,17-18,1-35,-19 35,-17 53</inkml:trace>
  <inkml:trace contextRef="#ctx0" brushRef="#br0" timeOffset="35467.9728">12706 10054,'0'0,"0"0,0 0,0 0,0 0,0 0,0 0,18-88,-18-18,17-53,19-35,-1 18,0 17,-17 71,17 0,1 35,-1 18,0 35,36 35,-18 18,0 17,17 36,-17-18,18 18,-18 0,-18-35,0-18,1-18,-19 0,1 0,0-17,-18-18</inkml:trace>
  <inkml:trace contextRef="#ctx0" brushRef="#br0" timeOffset="35761.2676">12724 9666,'0'0,"0"0,0 0,0 0,0 0,53-35,35 0,-17-1,17 1,-18-18,1 18,0 0,-18-1,-18 1,0 17,0 1,-17-19,17 1,1 0</inkml:trace>
  <inkml:trace contextRef="#ctx0" brushRef="#br0" timeOffset="36209.668">13377 8167,'0'0,"0"0,0 0,0 0,0 0,0 0,0 0,0 0,35-35,18 35,-18-18,18 36,-17-1,-1 18,-17 36,-1 0,-17-1,0 1,-17-1,17-17,0 0,0-35,0 17,35-17,18-18,17-36,36 1,0-18,35 18,-17-18,-18 35,-89 1</inkml:trace>
  <inkml:trace contextRef="#ctx0" brushRef="#br0" timeOffset="36611.8895">15036 8396,'0'0,"0"0,0 0,0 0,0 0,0 106,0 17,-18 36,18-35,0-19,0-16,0-1,18 0,-1-17,19-1,-1-35,0 1,18-19,0-34,-18-1,18-17,-17 17,-36 18</inkml:trace>
  <inkml:trace contextRef="#ctx0" brushRef="#br0" timeOffset="36860.1678">14842 9102,'0'0,"0"0,0 0,0 0,0 0,70-36,1 19,17-1,-17-17,17 17,-18 1,-17-1,-17 0,17 1,-36-1</inkml:trace>
  <inkml:trace contextRef="#ctx0" brushRef="#br0" timeOffset="37179.2988">16059 8361,'0'0,"0"0,0 0,-17 106,-1-18,0 53,18 0,0-17,18-1,0-35,-1-17,19-1,-1-34,35-1,19-53,-19-17,-17 17,-53 18</inkml:trace>
  <inkml:trace contextRef="#ctx0" brushRef="#br0" timeOffset="37482.0332">16765 8273,'0'0,"0"0,0 0,0 0,0 105,18 37,-18-1,17 17,1-16,0-54,-1 0,1-17,0-19,-1 1,19-17,-1-36,0 0,0-18,1-17,-1-1,0 19,-35 17</inkml:trace>
  <inkml:trace contextRef="#ctx0" brushRef="#br0" timeOffset="37747.4939">16730 8943,'0'0,"0"0,0 0,0 0,0 0,70-35,19-1,-19 1,1 0,17 0,-35 17,18-17,-18-18,17 17,-17 1,0-18,0 0</inkml:trace>
  <inkml:trace contextRef="#ctx0" brushRef="#br0" timeOffset="37970.7945">17806 8132,'0'0,"0"0,0 0,0 0,0 0,0 0,0 0,18 35,-18 35,18 19,-1 16,-17-16,18 16,-18-16,0-19,0 1,0-1,18-34</inkml:trace>
  <inkml:trace contextRef="#ctx0" brushRef="#br0" timeOffset="38257.8193">17471 8661,'0'0,"0"0,0 0,0 0,0 0,71-18,17 0,0-17,0 0,1 17,-19-17,18 17,-35-17,0 17,-17 1,17-19,-18 1</inkml:trace>
  <inkml:trace contextRef="#ctx0" brushRef="#br0" timeOffset="38521.763">18565 7990,'0'0,"0"0,0 0,0 0,35 71,1 0,-1 52,0 0,1 1,-19-18,1-36,0 1,-1-18,-17 0,18-36,-36 1,1-36,-19 1</inkml:trace>
  <inkml:trace contextRef="#ctx0" brushRef="#br0" timeOffset="39109.779">18071 8061,'0'0,"0"0,0 0,0 0,0 0,53-53,0 0,0 18,17 0,1-1,0 19,-1-19,1 19,-18 17,0-18,-18 0,0 18,1-17,-1 17,-17-18,-1 1,-17-19,18 19,-18-19,0 19,0-19,17 19,-17-1,0 1,18 17,0 0,17 17,0 18,54 36,-19 17,18 18,-17 18,-18-1,0 0,-18 19,0-19,-35-17,0-18,0-35,-17 0,-1-35,18-18,-17-18,-1 0,18 18</inkml:trace>
  <inkml:trace contextRef="#ctx0" brushRef="#br0" timeOffset="39470.2148">19783 7179,'0'0,"0"0,0 0,0 0,0 0,0 0,0 0,53 53,0 35,35 18,36 53,-19 17,1 18,-17-17,-37 17,-16 17,-36-17,-53 53,-53-17,0-89,18-18,17-35,54-70</inkml:trace>
  <inkml:trace contextRef="#ctx0" brushRef="#br0" timeOffset="40293.4424">8965 12206,'0'0,"0"0,0 0,0 0,0 0,0 0,53-18,17 18,1-17,17-1,-17 1,17-1,-70 18,-18 0,17 0</inkml:trace>
  <inkml:trace contextRef="#ctx0" brushRef="#br0" timeOffset="40554.9131">9336 12400,'0'0,"0"0,0 0,0 0,0 0,0 0,0 0,0 0,35 0,0 0,18-17,-18 17,-35 0,18 0</inkml:trace>
  <inkml:trace contextRef="#ctx0" brushRef="#br0" timeOffset="49574.8378">12706 2875,'0'0,"0"0,0 0,0 0,0 0,0 0,53 18,-18-1,1-17,34 0,-17-17,18-1,35-35,0-35,0 0,17 0,18-18,-17 0,17 18,0 17,-35 18,-88 36</inkml:trace>
  <inkml:trace contextRef="#ctx0" brushRef="#br0" timeOffset="50156.2356">16095 2805,'0'0,"0"0,0 0,0 0,0 0,0 0,35 17,18 1,0 0,0-18,17 0,-17 0,35-18,1-17,34-36,1 0,17-17,-18 0,1 18,-124 70</inkml:trace>
  <inkml:trace contextRef="#ctx0" brushRef="#br0" timeOffset="51880.1984">16553 1023,'0'0,"0"0,0 0,0 0,0 0,0 0,18 53,17 18,1-1,-1 18,0 18,-17-18,17-17,-17 17,17-17,-17-18,-1 17,-17-35,18-17,-18 17,0-17,0-18,-18 0,-17-18,17-17,-35 0,18-18,-18-18,0 1,18-1,0 1,17-1,0-17,18 17,0 1,18 17,17-18,1 36,17 0,-18 17,18 0,-18 18,0 18,1 0,-19 17,1 18,-18 17,-18-17,1 18,-1-1,-17 1,-1-18,19-18,-1 1,1-19,17 1,17-1,18 1,1 0,17-1,17-17,1 18,-1 0,1-18,-18 17,18 1,-71-18</inkml:trace>
  <inkml:trace contextRef="#ctx0" brushRef="#br0" timeOffset="52298.2459">16995 1041,'0'0,"0"0,0 0,0 0,0 0,35 53,0 17,0 18,18 18,0-18,18-17,-18 0,-18-19,18 1,0-17,-35-19,17 1,0-18,-17-18,0-17,-1-18,-17-17,0-36,0 0,-17 18,17-1,0 19,-18 17,18 0,18 18,-18 0,0 35</inkml:trace>
  <inkml:trace contextRef="#ctx0" brushRef="#br0" timeOffset="52809.365">17965 935,'0'0,"0"0,0 0,0 0,0 0,0 0,0 0,0 0,-53 35,0 18,0 18,18-18,0-1,35 19,0-36,17 18,19-18,17-17,0 0,0-1,-1-17,1 18,0-18,18 35,-36 1,18 17,-35-1,-1 19,-17 0,-35-1,0 18,-18-17,-35-1,17-34,1-19,-1 1,18-18,53 0</inkml:trace>
  <inkml:trace contextRef="#ctx0" brushRef="#br0" timeOffset="56130.6189">19906 1482,'0'0,"0"0,0 0,0 0,0 0,0 0,0 0,0 0,0 0,-35-18,-18 0,-17 1,-1-1,-17 18,17 0,18 18,0-1,18 19,17-1,36 0,0 1,17-19,0-17,18 0,0-17,-18-1,18 0,-17-17,-1 0,-17-1,-1 19,1-1,-1 0,-17 18,18-17,-18 34,18 1,-1 17,1 1,17-1,1 18,17-18,-18 0,18 1,0-19,-18-17,0-17,1-1,-1-17,-17 0,-1-18,-17-18,0 18,0 0,0 0,0 36,0-19,-17 19,17-1,0 18,0 0,17 35,1 1,0 17,-1-1,19 19,-19-18,18 18,1-19,-1-16,-17-1,-1-17,-17-18</inkml:trace>
  <inkml:trace contextRef="#ctx0" brushRef="#br0" timeOffset="56413.4769">20118 1411,'0'0,"0"0,0 0,0 0,0 0,0 0,0 0,71-18,-1-17,54-18,-1 0,-17 18,-17 0,-19 0,1 17,-1 18,-17 18,0-1,-35-17</inkml:trace>
  <inkml:trace contextRef="#ctx0" brushRef="#br0" timeOffset="56839.9505">22130 1147,'0'0,"0"0,0 0,0 0,0 0,0 0,0 0,0 52,0 19,-18 35,18 0,18-18,-18 18,18-36,-1 18,1-35,17 0,-17-17,17-19,0 1,18-36,-17 18</inkml:trace>
  <inkml:trace contextRef="#ctx0" brushRef="#br0" timeOffset="57170.1222">22059 1693,'0'0,"0"0,0 0,0 0,0 0,0 0,0 0,36-17,17-19,17 19,-35-1,18 18,-17-17,17 34,-18 1,0 17,1 18,-1 0,0 0,0 0,1 0,-1-18,0-17,1-18,-19 0</inkml:trace>
  <inkml:trace contextRef="#ctx0" brushRef="#br0" timeOffset="57320.6885">22395 1252,'0'0,"0"0,0 0,0 0,0 0,0 0,0 0,0 0</inkml:trace>
  <inkml:trace contextRef="#ctx0" brushRef="#br0" timeOffset="58177.6014">22765 1252,'0'0,"0"0,0 0,18 71,0-1,-1 1,1 0,0-1,-1 1,1-18,-18-18,17 0,-17-17,18-1,-18-17,0 0,18-35,-18 0,17-18,1 0,0 0,-1 18,19 0,-19 17,19 18,-1 0,-17 18,17 17,-18 0,1-17,17-1,-35 1,18 0,0-1,-1-17,-17 0,18-17,0-19,17 1,-17-18,-1 18,1 0,0 17,-18 0,17 18,1 0,-18 18,17 0,1-1,-18 19,18-19,-1 1,1 0,0-1,-1 1,19-18,-19-18,1 1,17-19,-17 1,0 17,-18-17,0 17,0 1,0-1,-18 36,-17-18,17 35,0 0,18 1,18-1,0 18,17-18,35 0,19 1,17-19,17-17,-17-17,0 17,-106 0</inkml:trace>
  <inkml:trace contextRef="#ctx0" brushRef="#br0" timeOffset="58569.0553">25201 1041,'0'0,"0"0,0 0,0 0,0 0,0 0,0 70,0 18,0 1,0-1,0 18,0-18,0 0,0-17,17-1,1 1,0-18,-1 0,19-18,-19-18,18 1,18-18,-17-18,-19 1,19-18,-19 17</inkml:trace>
  <inkml:trace contextRef="#ctx0" brushRef="#br0" timeOffset="58882.1262">25183 1605,'0'0,"0"0,0 0,0 0,0 0,0 0,0 0,0 0,35-17,36-19,-18 1,17 17,1-17,0 17,-1 1,-17 17,0-18,-18 18,1 0,-1-18,0 1,1 17,16-18</inkml:trace>
  <inkml:trace contextRef="#ctx0" brushRef="#br0" timeOffset="59534.0952">27124 1076,'0'0,"0"0,0 0,0 0,0 0,0 0,0 0,-53 35,-17 1,-19 34,19-17,-1 18,18-36,0 18,36-18,-1 0,18-17,18 0,17-18,18 0,0-18,0 18,17-18,-34 18,17 0,-18 0,0 18,-35 17,0 1,0 16,-17-16,-19 17,19-18,-1-17,0-1,1 1,-1-1,18-17,0 0,0 0,18 0,17 0,0 18,18 17,-17 1,17-1,-1 18,-16 17,-1-17,-17 18,17-18,-17-18,-1-17,1-18,17 0,-35 0,18 0</inkml:trace>
  <inkml:trace contextRef="#ctx0" brushRef="#br0" timeOffset="59933.3432">28271 564,'0'0,"0"71,-17 17,-1 18,0 18,1 17,17 0,-18-18,18 1,0-54,0 18,18-17,-1 0,1-19,17-16,1-1,-1-17,18-1,0-34,-18-1,0 0,18-17,-17 0,-1 0,-35 52</inkml:trace>
  <inkml:trace contextRef="#ctx0" brushRef="#br0" timeOffset="60182.2385">28060 1376,'0'0,"0"0,0 0,0 0,0 0,0 0,0 0,70-18,18 1,-17-1,17 0,-17 18,-1-35,1 17,-36 1,1 17</inkml:trace>
  <inkml:trace contextRef="#ctx0" brushRef="#br0" timeOffset="60506.2443">29295 1005,'0'0,"0"0,0 0,0 0,17 71,1 17,0 0,-1 18,1 0,-18 0,18-18,-1-17,-17-1,18 1,-18-36,18 0,-18-17</inkml:trace>
  <inkml:trace contextRef="#ctx0" brushRef="#br0" timeOffset="60813.1305">28924 1499,'0'0,"0"0,0 0,0 0,0 0,71-35,17 17,0 1,1-19,-1 1,-18 18,1-1,0 0,-36 1,0-1,-17 18,-1-18,1 1</inkml:trace>
  <inkml:trace contextRef="#ctx0" brushRef="#br0" timeOffset="61165.6452">30354 1041,'0'0,"0"0,0 0,0 0,0 0,0 53,0 0,0 35,17 0,-17-18,0 1,0 0,0-18,18-18,-18 0,0-17,-18-1,18-17,-17 0,17-35,-18 17</inkml:trace>
  <inkml:trace contextRef="#ctx0" brushRef="#br0" timeOffset="61561.3638">29665 1147,'0'0,"0"0,0 0,0 0,0 0,0 0,0 0,18-53,17 0,1 17,-1 1,18 18,18-1,-19 18,19 0,0 0,-1 0,1 0,-1 0,1-18,0 18,-18-17,-18 17,18-36,-36 1,19-18,-19-17,-17 17,0-18,-17 18,17 0,-18 18,18 35</inkml:trace>
  <inkml:trace contextRef="#ctx0" brushRef="#br0" timeOffset="65098.3499">11506 11659,'0'0,"0"0,0 0,18 71,-18 17,0 18,0 0,0-18,-18 18,18-18,0-17,-17-19,17-16,0-1,0-17,17-18,1 0,17-18,18 0,18 1,-18-19,17 1,-17 0,0 17,0-17,-53 35</inkml:trace>
  <inkml:trace contextRef="#ctx0" brushRef="#br0" timeOffset="65315.0958">11471 12100,'0'0,"0"0,0 0,0 0,0 0,70-17,1-1,17-17,1-1,-72 19,1 17,-1-18,-17 18</inkml:trace>
  <inkml:trace contextRef="#ctx0" brushRef="#br0" timeOffset="65530.6917">11506 11642,'0'0,"0"0,0 0,0 0,0 0,0 0,0 0,35-18,36 0,35-17,-88 17,-1 18,19-17</inkml:trace>
  <inkml:trace contextRef="#ctx0" brushRef="#br0" timeOffset="65843.737">12830 11042,'0'0,"0"0,0 0,0 0,0 0,-53 53,17 35,1 53,0 18,17 0,18 17,0-35,0 18,18-36,0-17,-1-35,-17-1,18-34,-1-1,1-17,0-18,-1-18,-17 36</inkml:trace>
  <inkml:trace contextRef="#ctx0" brushRef="#br0" timeOffset="66188.8062">13218 12277,'0'0,"0"0,0 0,0 0,0 0,0 0,0 0,0 0,18-53,-1-35,19-36,-1-35,18 18,-18 53,0 17,1 1,-1 17,0 35,18 18,0 18,0 17,18 36,-1 17,-17 0,-17-17,-19-1,18 1,-17-18,0-36</inkml:trace>
  <inkml:trace contextRef="#ctx0" brushRef="#br0" timeOffset="66470.5564">13289 11906,'0'0,"0"0,0 0,0 0,0 0,70-17,18-1,36-17,-1-18,-34 0,-1 18,-17-18,-1 0,-17 17,-18-16,-17-1,0 0,-1 17,-17 36</inkml:trace>
  <inkml:trace contextRef="#ctx0" brushRef="#br0" timeOffset="66773.2">13853 10830,'0'0,"0"0,0 0,0 0,0 0,0 0,0 0,53-35,18 35,-18 0,17 18,-17 17,-17 0,-1 18,-17 18,-1-18,-17-18,0 0,18 0,-18-17,17-18,19-18,-19-17</inkml:trace>
  <inkml:trace contextRef="#ctx0" brushRef="#br0" timeOffset="67065.2798">14877 10654,'0'0,"0"0,53 106,17 17,19 18,-19 36,1-1,-1 36,-34-18,-36 0,-18-18,-17-17,-36-36,1-17,17-35,0-36,0-35,17-35,1 17,35 36</inkml:trace>
  <inkml:trace contextRef="#ctx0" brushRef="#br0" timeOffset="67418.3365">16095 10777,'0'0,"0"0,0 0,0 0,0 0,0 0,0 0,0 53,17 0,1 35,-18 36,17-18,19-18,-1 18,0-36,18 1,0-18,-17-18,16-17,-16-18,17 17,-53-17</inkml:trace>
  <inkml:trace contextRef="#ctx0" brushRef="#br0" timeOffset="67643.2109">16183 11377,'0'0,"0"0,0 0,0 0,0 0,0 0,70-53,19 0,-1-17,0 17,-17-18,17 18,18-17,-36 17,19 0</inkml:trace>
  <inkml:trace contextRef="#ctx0" brushRef="#br0" timeOffset="67931.1379">17471 10354,'0'0,"0"0,-18 71,1 70,-1 0,18 18,0-18,18 0,-1-18,19-17,-1-35,18-18,0-36,-18-17,0 0,-35 18</inkml:trace>
  <inkml:trace contextRef="#ctx0" brushRef="#br0" timeOffset="68214.0298">18124 10319,'0'0,"0"0,0 0,0 88,0 18,18 35,-1 0,1 0,0-17,-1-36,1 0,17-17,-17-19,17-16,0-19,1-17,-1 0,-35 18</inkml:trace>
  <inkml:trace contextRef="#ctx0" brushRef="#br0" timeOffset="68707.0763">18124 10989,'0'0,"0"0,0 0,0 0,0 0,53-18,18-17,-1 0,18-18,-52 35,-36 18,17-17,89-54,-18-17,-17 17,0 18,-18-17,-18 17,0 0,-17 18,-18-1,17 19,1-1,0 18,-1 18,1 17,0 18,17 35,-17 18,17 18,-17-1,17 0,-18-52,1 17,0-35,-18-18,17 1,-17-19,-17-17,17 0,0 0</inkml:trace>
  <inkml:trace contextRef="#ctx0" brushRef="#br0" timeOffset="68930.3982">18583 10830,'0'0,"0"0,0 0,0 0,0 0,88-17,0-19,18 1,18 0,-18 0,-18-18,-18 17,19-17,-19 1,1-1,-54 53</inkml:trace>
  <inkml:trace contextRef="#ctx0" brushRef="#br0" timeOffset="69149.3688">19906 10160,'0'0,"0"0,0 0,0 0,18 88,-18-17,18 35,-1-18,-17 18,18-18,-18-18,0 1,0-18,0-18,0-35,-18 18</inkml:trace>
  <inkml:trace contextRef="#ctx0" brushRef="#br0" timeOffset="69479.1539">19342 10160,'0'0,"0"0,0 0,0 0,0 0,53-18,17 1,18-1,1 18,17-18,-18 18,0-17,-17-1,-1-17,1 0,-18-1,0-17,-18-17,0-1,1 1,-1-1,-17 18,-1 53</inkml:trace>
  <inkml:trace contextRef="#ctx0" brushRef="#br0" timeOffset="69734.2997">20789 9596,'0'0,"0"0,0 0,0 0,0 0,53 88,17 35,1 36,-1 35,-17 0,-35 106,-18 0,-71 0,-87-18,-1-18,53-87,71-124</inkml:trace>
  <inkml:trace contextRef="#ctx0" brushRef="#br0" timeOffset="70529.6245">10447 14217,'0'0,"0"0,0 0,0 0,0 0,0 0,0 0,0 0,0 0,0 0,0 0,0 0,0 0,36 0,17 0,-18-18,18 18,0 0,0 0,-53-17,17 17</inkml:trace>
  <inkml:trace contextRef="#ctx0" brushRef="#br0" timeOffset="70804.4978">10712 14623,'0'0,"0"0,0 0,0 0,0 0,0 0,0 0,0 0,35 0,18-18,-17 0,-19 18,1-17</inkml:trace>
  <inkml:trace contextRef="#ctx0" brushRef="#br0" timeOffset="76867.2615">12759 13370,'0'0,"0"0,0 0,0 0,0 0,0 0,0 0,-53 53,18 0,-18 35,18 18,17 35,0 0,18 0,0 1,18-1,-18-18,18-17,-1-18,-17-17,0-1,0-17,-17 0,17 0,-36 0,19-18,-19 1,19-19,-19 1,1-18,0-18,17 1,-17-1,35 18</inkml:trace>
  <inkml:trace contextRef="#ctx0" brushRef="#br0" timeOffset="77516.9283">12371 15505,'0'0,"0"0,0 0,0 0,0 0,0 0,0 0,0 53,18-1,-18 19,0 17,17 18,1-18,-1-17,19-1,-19-17,1-17,17-19,-17 1,17-36,1 1,-19-19,1-17,0-17,-18-1,-18 1,-17-1,-1 1,1 34,-18 1,-18 17,-17 54,18 17,-1-18,71-35</inkml:trace>
  <inkml:trace contextRef="#ctx0" brushRef="#br0" timeOffset="78251.0708">13130 13247,'0'0,"0"0,0 0,0 0,0 0,0 0,0 0,0 0,0 0,0 0,17-35,1-1,0 19,35-1,-18 18,0 18,-17 17,17 18,-35 0,18 17,-18-17,-18 18,18-18,0-18,0 0,0-17,0 0,35-18,1-18,17-17,17-1,1 1,35-18,-18 35</inkml:trace>
  <inkml:trace contextRef="#ctx0" brushRef="#br0" timeOffset="78664.4705">13853 14940,'0'0,"0"0,0 0,0 0,0 0,0 0,18-88,17-18,1-53,16 18,-34 53,17 0,-17 17,0 36,-1 0,19 17,-19 18,36 53,18 18,-18-1,0 18,0-17,-18-18,18 17,-35-17,17-17,-35-1,17 0,-17-17,0-18</inkml:trace>
  <inkml:trace contextRef="#ctx0" brushRef="#br0" timeOffset="78874.3507">14030 14658,'0'0,"0"0,0 0,0 0,0 0,0 0,53-18,17-17,1 0,-1-18,1 0,0-18,-1 18,1-17,-18 17,-18-18</inkml:trace>
  <inkml:trace contextRef="#ctx0" brushRef="#br0" timeOffset="79261.2616">14665 13582,'0'0,"0"0,0 0,0 0,0 0,0 0,-18-53,18-18,18 19,0-1,17 0,0 35,18 0,0 36,-18 17,1 36,-1-1,-17 1,-1 0,-17-18,0-1,18-16,-18-1,18-17,17-18,0 0,36-18,-1-17,36-18,0 0,18 18,-18-18,-106 53</inkml:trace>
  <inkml:trace contextRef="#ctx0" brushRef="#br0" timeOffset="79578.168">16395 13423,'0'0,"0"0,0 0,0 0,0 0,0 0,-36-35,-34-18,17 0,0 35,0 1,18 34,-18 36,17 36,19 16,-1 19,36 17,-1 0,1 18,0-18,17-18,0-17,-17-35,-18-18,17-18,-17 0,0 1,0-36</inkml:trace>
  <inkml:trace contextRef="#ctx0" brushRef="#br0" timeOffset="79787.7413">15600 14340,'0'0,"0"0,0 0,0 0,0 0,0 0,53-17,18-18,17-36,-70 53,17-17,-17 17,-1 18,1-17,0 17</inkml:trace>
  <inkml:trace contextRef="#ctx0" brushRef="#br0" timeOffset="80134.2835">16712 14499,'0'0,"0"0,0 0,0 0,0 0,0 0,0 0,18-70,-1-19,1 1,0 0,17 17,-17 1,17 17,0 0,1 35,17 18,-18 18,18 17,-18 1,18 17,-35 17,17-17,-17 0,-1-18,-17-17,0 0,0-18,0 0</inkml:trace>
  <inkml:trace contextRef="#ctx0" brushRef="#br0" timeOffset="80338.2035">16853 14252,'0'0,"0"0,0 0,0 0,0 0,0 0,53-35,18-18,17 18,-17-18,-54 35,1 1,0 17,-1-18</inkml:trace>
  <inkml:trace contextRef="#ctx0" brushRef="#br0" timeOffset="80663.2972">17718 13035,'0'0,"0"0,0 0,0 0,0 0,0 0,-18 88,18 36,-17 70,-1 0,18 0,18-35,-1-18,1-53,0-35,17 0,18-36,18-17,-18 18,-53-18</inkml:trace>
  <inkml:trace contextRef="#ctx0" brushRef="#br0" timeOffset="81053.4677">18071 13917,'0'0,"0"0,0 0,0 0,0 0,0 0,18-70,-1-72,19-16,-1-1,-17 18,17 35,-17 53,17 18,18 17,0 53,0 18,17 18,1 35,-18 17,0-17,0-18,-18-35,0 0,-17-18,0 1,-1-36</inkml:trace>
  <inkml:trace contextRef="#ctx0" brushRef="#br0" timeOffset="81297.6632">18071 13547,'0'0,"0"0,0 0,0 0,0 0,0 0,53-18,0 0,18-17,34 0,1 0,-17-18,-54 35,-35 18,17 0,1-18</inkml:trace>
  <inkml:trace contextRef="#ctx0" brushRef="#br0" timeOffset="81520.0055">18830 12665,'0'0,"0"0,0 0,0 0,0 0,0 0,18 88,34 35,19 36,0 35,-18 0,-18-35,-17-18,-18 0,-18-53,0-35,1-17,-1-1,18-35</inkml:trace>
  <inkml:trace contextRef="#ctx0" brushRef="#br0" timeOffset="82364.2081">19589 12629,'0'0,"0"0,0 0,0 0,35 71,0 35,18 17,-17 18,16 18,-16-18,-19-17,19-54,-19 1,-17-36,18 0,-18-17,-18-36,1 1,-1-36,-35-18,0 1,0-18,0 35,0 17,0 19,0 34,18 1,0 35,0 0,17 0,36-18,-18 0,35 1,35-19,1-34,17-1,1-35,-19 0,18 0,-35 18,0 0,-17-1,-1 36,0 0,-17 0,-1 0,1 0,0 0,-1 0,-17-17,18-36,0 0,-1-53,19-17,-1-19,0 1,18 36,-18 34,-17 18,17 35,18 18,0 36,-17 34,17 36,17 0,-17 0,0 17,-18-35,1-17,-1 0,-17-36,17-18,-18-17,-17 0,0-35,0 18,-17-19,34 54</inkml:trace>
  <inkml:trace contextRef="#ctx0" brushRef="#br0" timeOffset="82568.363">20559 12982,'0'0,"0"0,0 0,0 0,0 0,0 0,0 0,0 0,0 0,0 0,0 0,71-53,17 18,-17 0,-1-1,1 1,-71 35,18-17</inkml:trace>
  <inkml:trace contextRef="#ctx0" brushRef="#br0" timeOffset="82751.3932">21724 12594,'0'0,"0"0,0 0,0 0,0 0,0 0</inkml:trace>
  <inkml:trace contextRef="#ctx0" brushRef="#br0" timeOffset="83122.5059">22783 12136,'0'0,"0"0,0 0,0 0,0 0,0 0,0 0,-18 35,1 18,-1 35,0 18,1 0,17-18,17 18,1-18,0 0,-1-17,19-1,-1-35,18 1,0-19,-18 1,-35 0</inkml:trace>
  <inkml:trace contextRef="#ctx0" brushRef="#br0" timeOffset="83376.0875">22606 12823,'0'0,"0"0,0 0,0 0,0 0,89-52,34-19,1 18,-18 18,-36 0,18-1,-35 1,0 17,0-17,0 17</inkml:trace>
  <inkml:trace contextRef="#ctx0" brushRef="#br0" timeOffset="83710.5319">23965 11659,'0'0,"0"0,0 0,0 0,-17 89,-1 52,0 0,1 0,-1 18,18-1,0-17,0-17,18-36,-18-35,17 0,19-18,-1-35,0 0,1 0,-36 0</inkml:trace>
  <inkml:trace contextRef="#ctx0" brushRef="#br0" timeOffset="84011.2613">24406 11783,'0'0,"0"0,0 0,0 70,0 1,0 17,0 36,18-1,0 1,-1-1,-17-35,18-17,0-18,-1 0,19-18,-19-18,19 1,-1-18,0-18,1 1,-1 17,-35 0</inkml:trace>
  <inkml:trace contextRef="#ctx0" brushRef="#br0" timeOffset="84255.6795">24442 12418,'0'0,"0"0,0 0,0 0,0 0,0 0,0 0,0 0,70-18,1-17,17 17,-17 1,-1-19,-52 36,-18-17,71-54,-18 18,0-17</inkml:trace>
  <inkml:trace contextRef="#ctx0" brushRef="#br0" timeOffset="84456.3399">25201 11642,'0'0,"0"0,0 0,0 0,0 0,17 88,19 0,-19 18,19 0,-1-18,-18 0,19-17,-19-1,19-34,-36-1,17-35,-17 0</inkml:trace>
  <inkml:trace contextRef="#ctx0" brushRef="#br0" timeOffset="84702.291">24954 12294,'0'0,"0"0,0 0,0 0,0 0,0 0,70-35,18 0,18-1,-17-16,-19 16,1 1,-18-18,0 0,0 0,-18 0</inkml:trace>
  <inkml:trace contextRef="#ctx0" brushRef="#br0" timeOffset="84906.464">25730 11536,'0'0,"0"0,0 0,0 0,18 88,17 0,0 18,1-18,-19 0,19-17,-1-18,-18-18,1-17,-18-1</inkml:trace>
  <inkml:trace contextRef="#ctx0" brushRef="#br0" timeOffset="85237.2019">25271 11659,'0'0,"0"0,0 0,0 0,0 0,53-35,18 17,-18 1,17-1,1 0,17 18,-17 0,17-17,-17-1,-1 18,-17-17,-18-1,1-17,-19-1,1-34,-18-18,-18-18,1 18,17 88</inkml:trace>
  <inkml:trace contextRef="#ctx0" brushRef="#br0" timeOffset="85429.7144">26065 10707,'0'0,"0"0,0 0,0 0,71 106,17 35,18 35,0 18,17 106,-34 0,-36-18,-53-17,-53-36,-71-35,18 0,18-70,70-89</inkml:trace>
  <inkml:trace contextRef="#ctx0" brushRef="#br0" timeOffset="86857.214">17171 15134,'0'0,"0"0,0 0,0 0,0 0,0 0,0 0,0 71,0 17,18 35,17 54,0-1,18-17,-18 0,1-36,-1 1,-17-54,-18 1,0-1,-18-34,-17-1,-1-18,1 1,-18 0,18-1,17 1,18-18</inkml:trace>
  <inkml:trace contextRef="#ctx0" brushRef="#br0" timeOffset="87306.1473">17171 17145,'0'0,"0"0,0 0,0 0,0 0,0 0,0 0,0 0,0 71,-18-1,18 36,18-18,-18-35,18 0,-1 0,19-53,-1 0,0-35,18-36,0-17,-18 0,-17 17,-18 1,0-1,-18 18,-17 0,0 18,-18 0,18 35,-18 0,17 0,1 0,35 0</inkml:trace>
  <inkml:trace contextRef="#ctx0" brushRef="#br0" timeOffset="87785.0586">17295 14693,'0'0,"0"0,0 0,0 0,0 0,0 0,0 0,35 18,18 17,17 18,-17 18,-17-18,-1 17,-17 1,-1-1,-17-17,-17 0,17-18,0 1,0-19,17-17,1 0,35-35,35 0,18-18,0 0,17 18,-17-1,0 1,-106 35</inkml:trace>
  <inkml:trace contextRef="#ctx0" brushRef="#br0" timeOffset="88185.0335">18812 16228,'0'0,"0"0,0 0,0 0,0 0,0-88,18-18,0-18,-1 18,18 18,-17 0,0 35,-1 0,1 18,17 17,-17 36,17 0,1 17,-1 18,0 17,0 1,1-1,-1 1,-17-18,-18 0,17-18,-17 0,0-17</inkml:trace>
  <inkml:trace contextRef="#ctx0" brushRef="#br0" timeOffset="88412.4385">18795 16016,'0'0,"0"0,0 0,0 0,0 0,70-35,1-18,-1 0,19 0,-19 0,1 0,-18 18,0-18,-18 0,0 18</inkml:trace>
  <inkml:trace contextRef="#ctx0" brushRef="#br0" timeOffset="88793.9798">19306 14852,'0'0,"0"0,0 0,0 0,0 0,0 0,0 0,0 0,0 0,0 0,0 0,0 0,0 0,53 0,0 0,-17 18,16 17,-34 18,17 0,-35 17,18-17,-18-18,18 1,-18-19,17 1,1 0,17-18,18-18,0 0,0 1,0-19,0 19</inkml:trace>
  <inkml:trace contextRef="#ctx0" brushRef="#br0" timeOffset="88965.2375">20206 15399,'0'0,"0"0,0 0,0 0,0 0,0 0,0 0</inkml:trace>
  <inkml:trace contextRef="#ctx0" brushRef="#br0" timeOffset="89239.8761">20824 14658,'0'0,"0"0,0 0,0 0,0 0,35 53,1 17,-1 1,0 17,-17 0,17-17,-17-1,-1-34,-17-1,18-17,0 17</inkml:trace>
  <inkml:trace contextRef="#ctx0" brushRef="#br0" timeOffset="89541.9994">20524 15469,'0'0,"0"0,0 0,0 0,0 0,0 0,0 0,71-17,17-19,35-17,19 1,-1-1,0 17,-53 1,0 17,-17 1,-18-1,-18 1,-17-1,0 18,-1 0,1-18</inkml:trace>
  <inkml:trace contextRef="#ctx0" brushRef="#br0" timeOffset="89984.6316">20983 15910,'0'0,"0"0,0 0,0 0,0 0,18-35,-1 0,1-1,17 1,-17 18,17 17,0 0,-17 35,-18 0,0 18,-18-18,18 18,-17 0,-1-18,-17 1,17-1,18-17,-18-1,18-17,18 18,17-18,18 0,0-18,18 18,-1-17,1-19,-18 19,-18-1,1 0,-1 1,-17-1</inkml:trace>
  <inkml:trace contextRef="#ctx0" brushRef="#br0" timeOffset="92879.8696">22165 14482,'0'0,"0"0,0 0,0 0,0 0,0 0,0 0,0 0,0 0,18 88,17 18,0 52,36 19,-18-19,-18-52,-17-18,0-17,-1-18,1-18,-18-17,0-18,-18-18,1-17,-19 0,1-36,0-17,-18 0,17 35,-16 0,-1 18,0 35,-18 53,36-1,-1 37,1-19,35 1,0-1,0-17,35 0,1-18,17-17,35-18,-17-18,17-17,0-18,0 0,-17 18,-1-18,-70 53</inkml:trace>
  <inkml:trace contextRef="#ctx0" brushRef="#br0" timeOffset="93267.9519">22765 15593,'0'0,"0"0,0 0,0 0,0 0,0 0,0 0,0-53,-17-35,17-18,0 0,17 0,-17 18,18 17,-18 1,18 35,-18-1,17 19,1 17,17 0,0 35,1 18,17 0,0 0,-18 17,18-17,0 0,-18 0,18-18,-35 1,17-19,-35-17</inkml:trace>
  <inkml:trace contextRef="#ctx0" brushRef="#br0" timeOffset="93520.2641">22748 15328,'0'0,"0"0,0 0,0 0,0 0,0 0,53-17,17-19,18 1,1 0,-19-1,1 1,-18 0,0 0,17-1</inkml:trace>
  <inkml:trace contextRef="#ctx0" brushRef="#br0" timeOffset="93927.6903">23983 14587,'0'0,"0"0,0 0,0 0,0 0,0 0,0 0,0 0</inkml:trace>
  <inkml:trace contextRef="#ctx0" brushRef="#br0" timeOffset="94317.6031">24759 14041,'0'0,"0"0,0 0,0 0,0 0,-17 70,-1 18,1 1,17 16,0 19,0-1,17 1,1-36,17-17,18-1,-18-17,18-35,-17-1,17-17,-18-17,18-1,-18 0,-35 18</inkml:trace>
  <inkml:trace contextRef="#ctx0" brushRef="#br0" timeOffset="94550.0646">24601 14676,'0'0,"0"0,0 0,0 0,0 0,0 0,0 0,35-18,18 0,35 1,-17-1,-18-17,17 17,-17-17,-35 35,-1-18,-17 18</inkml:trace>
  <inkml:trace contextRef="#ctx0" brushRef="#br0" timeOffset="94824.053">25659 13758,'0'0,"0"0,0 0,0 0,-17 71,-1 70,1 0,17 0,0-17,0 17,17 0,1-18,-1 1,1-36,17-35,36 0,-18-35,0 17,-35-18</inkml:trace>
  <inkml:trace contextRef="#ctx0" brushRef="#br0" timeOffset="95135.0356">26224 13811,'0'0,"0"0,0 0,0 0,0 0,-17 71,17 35,0-18,0 18,17 0,-17-18,18 0,-1-18,19 1,-1 0,0-19,18-16,18-1,-18-35,0 0,0-18,-18-17,-35 53</inkml:trace>
  <inkml:trace contextRef="#ctx0" brushRef="#br0" timeOffset="95358.2535">26207 14517,'0'0,"0"0,0 0,0 0,0 0,0 0,0 0,35-18,35 1,19-1,-19-17,1-1,-18 1,-36 17,-17 18,18-17</inkml:trace>
  <inkml:trace contextRef="#ctx0" brushRef="#br0" timeOffset="95595.2233">26912 13670,'0'0,"0"0,0 0,0 0,18 88,17 1,1-1,-1 18,0-18,1 0,-1 0,0-17,-17-18,-1 0,1-18</inkml:trace>
  <inkml:trace contextRef="#ctx0" brushRef="#br0" timeOffset="95858.0736">26718 14288,'0'0,"0"0,0 0,0 0,0 0,0 0,0 0,53-18,0-17,35 17,-17-17,0-1,-1 1,-34 17,-1 1,-35-1,17 18</inkml:trace>
  <inkml:trace contextRef="#ctx0" brushRef="#br0" timeOffset="96660.7211">27601 13688,'0'0,"0"0,0 0,0 0,17 70,36 19,0 34,-17-35,-19 0,18 1,-17-36,0-1,-18-34,17 0,-17-18,-35-36,-53-16,0-19,17-17,18 35,0 0,18 0,0 18,17-1,0 1,1 18,-1-1,18 0,0 1,18-19,-1 1,19-18,-1 18,18 17,0 1,17-1,-17 18,0 0,-17-18,-1 18,-18 0,19 0,-1-17,-17-1,-1-17,1-18,-18 0,18-18,-18-17,0 0,-18 17,18 71,0-123,0 70,0 0,0 0,0 36,18-1,17 18,0 35,53 18,-17 35,17 18,-17 35,-1 0,-17 36,-17-1,-19 1,-34 17,-36 70,-35-17,35-88,35-106</inkml:trace>
  <inkml:trace contextRef="#ctx0" brushRef="#br0" timeOffset="97252.4931">21618 17127,'0'0,"0"0,0 0,0 0,0 0,0 0,0 0,0 0,0 0,0 0,0 0,35-17,18-1,18 0,-18 1,0-1,-18 1,-35 17,0 0,0-18</inkml:trace>
  <inkml:trace contextRef="#ctx0" brushRef="#br0" timeOffset="97476.6166">21742 17268,'0'0,"0"0,0 0,0 0,0 0,0 0,0 0,0 0,53-17,0-1,17 1,-17-19,0 19,0-19,-53 36,18-17</inkml:trace>
  <inkml:trace contextRef="#ctx0" brushRef="#br0" timeOffset="98331.3555">22977 16457,'0'0,"0"0,0 0,0 0,0 0,0 0,0 0,0 35,18 1,-1 17,-17-18,0 0,0 0,0-35,0 18,0-18</inkml:trace>
  <inkml:trace contextRef="#ctx0" brushRef="#br0" timeOffset="98665.166">22818 16369,'0'0,"0"0,0 0,0 0,0 0,0 0,0 0,0 0,0 0,0 0,0 0,18 53,17 17,-17 19,17-19,-17-17,-1 0,1-18,-18-17,0-18,0 18</inkml:trace>
  <inkml:trace contextRef="#ctx0" brushRef="#br0" timeOffset="98932.1214">22695 17339,'0'0,"0"0,0 0,0 0,0 0,70-35,19-18,-1 0,0 18,0-18,0 0,-17 18,0-1,-18 19,-18-1</inkml:trace>
  <inkml:trace contextRef="#ctx0" brushRef="#br0" timeOffset="99328.1719">23012 17445,'0'0,"0"0,0 0,0 0,0 0,0 0,0 0,0 0,0 0,53 35,0 18,-17-18,-19 18,1 0,-18 0,0 0,0-35,0 17,0-17,17-1,1-17,0 0,35-17,35-19,35 1,1-18,0-17,-1-19,-123 89</inkml:trace>
  <inkml:trace contextRef="#ctx0" brushRef="#br0" timeOffset="99766.9657">24671 17145,'0'0,"0"0,0 0,0 0,0 0,0 0,0 0,0 0,0 0,0-71,0 1,0-36,0 0,0 18,0 17,0 19,0 16,0 1,0 0,18 17,0 18,17 18,18-1,0 36,0 0,-18 18,18-18,-18 0,0 0,-17-18,17-18,-17 19,-18-36</inkml:trace>
  <inkml:trace contextRef="#ctx0" brushRef="#br0" timeOffset="100050.146">24495 16986,'0'0,"0"0,0 0,0 0,0 0,0 0,35-17,0-1,36-17,0-1,17 19,-18-18,1-1,-36 19,1-1,-19 0,18 1,-35-1</inkml:trace>
  <inkml:trace contextRef="#ctx0" brushRef="#br0" timeOffset="100930.1305">25059 16016,'0'0,"0"0,0 0,0 0,0 0,0 0,0 0,0 0,0 0,0 0,36-18,34-17,1 18,17 17,-35 17,0 18,0 1,-35-1,-1 18,1-18,-18-17,0 0,-18-1,18 1,0-1,0-17,18 18,0-18,-1 0,19 0,-1 0,0 0,0 18,-17-1,17 1,-17 0,-18 17,0 0,-18 18,1-35,-1 17,-17-17,-1-18,1 0</inkml:trace>
  <inkml:trace contextRef="#ctx0" brushRef="#br0" timeOffset="101288.6914">24883 17321,'0'0,"0"0,0 0,0 0,0 0,71-53,34-17,19-1,0 1,17-1,-18-17,1 35,-1 0,-52 18,-18 17,-18 18,0 0,1 0,-36-17</inkml:trace>
  <inkml:trace contextRef="#ctx0" brushRef="#br0" timeOffset="101739.8017">25324 17286,'0'0,"0"0,0 0,0 0,0 0,0 0,53 0,-18-18,1 18,-1 18,0 0,-17 17,0 0,-18 18,17-17,-17-19,0 1,0-1,0 1,18-18,-18 0,18 0,-1-18,18 18,-17 0,17 0,-17 18,17 0,-17 17,-18-17,0 17,0 0,-18-17,1-1,-19 1,36-18,0 0</inkml:trace>
  <inkml:trace contextRef="#ctx0" brushRef="#br0" timeOffset="102064.2666">25748 15575,'0'0,"0"0,0 0,0 0,0 0,35 35,36 18,17 53,18 35,0 18,-1 35,-34 18,-18-1,-35 54,-36 0,-17-107,-1 1,1-53,35-71</inkml:trace>
  <inkml:trace contextRef="#ctx0" brushRef="#br0" timeOffset="102439.8206">23930 16140,'0'0,"0"0,0 0,0 0,0 0,0 105,0 54,35 18,1 34,17 89,35-18,18-17,-36-124,1-18,35-17,35-35,-18-18,-17-18,-88-17</inkml:trace>
  <inkml:trace contextRef="#ctx0" brushRef="#br0" timeOffset="102957.5862">26754 16969,'0'0,"0"0,0 0,0 0,0 0,0 0,0 0,0 0,0 0,17 53,1-1,0 19,-1 35,1-36,-1 1,1-36,17 1,-17-36,0-36,-1 1,-17-18,0-18,0 19,-17-1,-1 0,0 0,1 18,-1 17,-17 0,0 18,17 18,-17-18,17 0,0 18</inkml:trace>
  <inkml:trace contextRef="#ctx0" brushRef="#br0" timeOffset="103445.9392">26295 15540,'0'0,"0"0,0 0,0 0,0 0,0 0,0 0,0 0,0 0,0 0,35-18,18 1,-18 17,18 17,-17 1,-1 35,-18-18,-17 36,-17-18,17-1,-18-16,18-1,-17-17,17-1,17 1,1-18,17 0,18-35,0 17,18-17,34-1,1-16,0 16,-17-17</inkml:trace>
  <inkml:trace contextRef="#ctx0" brushRef="#br0" timeOffset="104119.8923">28130 15399,'0'0,"0"0,0 0,0 0,0 0,0 0,0 70,18 54,17 17,-17 0,-1-35,1-18,17 0,1 0,-1-35,0-17,0-1,1-17,-1-18,0 0,-35 0</inkml:trace>
  <inkml:trace contextRef="#ctx0" brushRef="#br0" timeOffset="104387.5624">28112 16016,'0'0,"0"0,0 0,0 0,0 0,0 0,53-35,18 0,-18-1,18 1,-19 17,-34 1,0 17,-18-18,17 18,-17 0</inkml:trace>
  <inkml:trace contextRef="#ctx0" brushRef="#br0" timeOffset="104684.3452">29083 15064,'0'0,"0"0,0 0,0 0,0 0,0 0,0 0,0 0,-18 35,18 35,-17 19,-1 52,18 18,0 17,0-17,0-36,18-35,-1-17,19-18,34-18,1-17,17-1,-35-17,-35 18</inkml:trace>
  <inkml:trace contextRef="#ctx0" brushRef="#br0" timeOffset="104993.7236">29489 15011,'0'0,"0"0,0 0,0 0,0 70,0 1,0 52,18 1,-1 17,1-18,0 1,-1-36,1-17,0-19,-1 1,1-17,-1-19,1 1,0-18,-1 0,1-18,0-17,-1 17,-17 18</inkml:trace>
  <inkml:trace contextRef="#ctx0" brushRef="#br0" timeOffset="105208.5863">29524 15716,'0'0,"0"0,0 0,0 0,0 0,0 0,0 0,0 0,0 0,53-17,-17-1,16-17,1 17,-53 18,18-18,-18 18,18 0</inkml:trace>
  <inkml:trace contextRef="#ctx0" brushRef="#br0" timeOffset="105468.9792">30248 15028,'0'0,"0"0,0 0,0 0,0 0,0 0,17 71,-17-1,18 19,0 34,-1 1,1-1,-18-35,18 0,-18-17,17-18,-17 0,0 0,18-18,-18-35</inkml:trace>
  <inkml:trace contextRef="#ctx0" brushRef="#br0" timeOffset="105733.6144">29860 15575,'0'0,"0"0,0 0,0 0,0 0,70-17,1-1,-1 0,19 1,-1-1,0 0,-17 1,-1-1,-17 0,-18 1,1-1,-1-35,0 0</inkml:trace>
  <inkml:trace contextRef="#ctx0" brushRef="#br0" timeOffset="105947.4539">30777 14834,'0'0,"0"0,0 0,0 0,18 71,0 17,17 0,0 0,-17 1,17-1,0 0,-17-17,0-18,-1-18</inkml:trace>
  <inkml:trace contextRef="#ctx0" brushRef="#br0" timeOffset="106314.5598">30195 14834,'0'0,"0"0,0 0,0 0,0 0,0 0,0 0,35-17,36-19,-1 19,1 17,17 0,-17 0,-1 0,1 17,0 1,-19-18,1 0,-17 0,-1 0,0-18,-17-17,0 0,-36-36,0-35,1 1,17 105</inkml:trace>
  <inkml:trace contextRef="#ctx0" brushRef="#br0" timeOffset="106535.5077">31095 13935,'0'0,"0"0,0 0,0 0,53 123,17 18,19 0,-1 36,0 17,-17 18,-1-18,-34 0,-36 70,-53-17,-18-53,18-35,35-124</inkml:trace>
  <inkml:trace contextRef="#ctx0" brushRef="#br0" timeOffset="114815.838">22765 17692,'0'0,"0"0,0 0,0 0,0 0,0 0</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9:01:08.163"/>
    </inkml:context>
    <inkml:brush xml:id="br0">
      <inkml:brushProperty name="width" value="0.05292" units="cm"/>
      <inkml:brushProperty name="height" value="0.05292" units="cm"/>
      <inkml:brushProperty name="color" value="#7030A0"/>
    </inkml:brush>
    <inkml:context xml:id="ctx1">
      <inkml:inkSource xml:id="inkSrc68">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3T09:04:23.192"/>
    </inkml:context>
  </inkml:definitions>
  <inkml:trace contextRef="#ctx0" brushRef="#br0">5382 2946,'0'0,"0"0,0 0,0 0,0 0,36 88,-19 35,19 18,-19 36,1-1,-18 18,18-17,-18-19,0-16,0-54,0-35,0 0,0-1,0-34,-18-18,-17-35,-1 17,1-35,0 0,0 0,-1-17,-34-36,34 36,1-19,0-17,35-17,0 17,35-17,0-1,36 18,0 18,-1 0,1 35,-18 18,35 17,0 18,-17 35,-1 36,-17 0,-17 17,-36 0,-18 18,-35 17,0-17,0-18,18-17,-1-18,1-18,18 18,17-35,0 17,35 0,0 0,53 18,-17 18,17-1,0-17,-17-17,-18-1,0 0,-53-35</inkml:trace>
  <inkml:trace contextRef="#ctx0" brushRef="#br0" timeOffset="257.4267">6653 3545,'0'0,"0"0,0 0,0 0,0 0,0 0,-18 71,1 52,-36 19,0 16,0-17,18-52,-1-1,19-35,-19 0,1 0,18-1,17-52</inkml:trace>
  <inkml:trace contextRef="#ctx0" brushRef="#br0" timeOffset="501.2561">6212 3634,'0'0,"0"0,0 0,0 0,53 53,17 17,19 54,-1-19,0 1,-17-35,-1-1,-17-17,0 0,0-18,0 1,-18-1,-35-35</inkml:trace>
  <inkml:trace contextRef="#ctx0" brushRef="#br0" timeOffset="782.6455">7588 3545,'0'0,"0"0,0 0,0 0,-17 53,-19 36,1 52,-18 0,0-18,18-17,0-18,-18-17,17-36,-16 0,-1-35,0 0,17-35,1 17,0-17,35 53</inkml:trace>
  <inkml:trace contextRef="#ctx0" brushRef="#br0" timeOffset="978.2716">7059 3651,'0'0,"0"0,0 0,0 0,35 71,18-1,0 19,0-19,0 1,0-1,18 1,-18-18,-1-18,1-17,0-1</inkml:trace>
  <inkml:trace contextRef="#ctx0" brushRef="#br0" timeOffset="1270.7575">8524 3087,'0'0,"0"0,0 0,0 0,-18 70,-17 19,0 34,17 36,0 0,1-1,17 1,17-35,1-1,35-35,0-35,17-18,19-35,-19-17,1 17,-71 0</inkml:trace>
  <inkml:trace contextRef="#ctx0" brushRef="#br0" timeOffset="1508.1971">9283 3475,'0'0,"0"0,0 0,0 0,17 88,1 0,0 18,17-18,-18 0,1 1,0-36,-18-18,0 0,0-17,-18-18,0 0</inkml:trace>
  <inkml:trace contextRef="#ctx0" brushRef="#br0" timeOffset="1810.3281">8877 3422,'0'0,"0"0,0 0,0 0,0 0,0 0,53 0,35-18,0 1,0-1,-17-17,0-1,-1 1,-35 18,1-19,-1 19,-17-19,-18 19,0-1</inkml:trace>
  <inkml:trace contextRef="#ctx0" brushRef="#br0" timeOffset="2052.3744">9988 2963,'0'0,"0"0,0 0,53 71,36 35,-19 17,-17 18,-18 18,1 0,-19 0,-17-18,0-18,0-52,-17-18,-1 0,18-18,0-35</inkml:trace>
  <inkml:trace contextRef="#ctx0" brushRef="#br0" timeOffset="2329.3193">11100 3316,'0'0,"0"0,0 0,0 0,0 0,0 0,53-18,-17 18,-1-17,0-1,0 18,1 0,-19-17,-17 17,0 17,0-17</inkml:trace>
  <inkml:trace contextRef="#ctx0" brushRef="#br0" timeOffset="2477.2147">11241 3687,'0'0,"0"0,0 0,0 0,0 0,0 0,0 0,71 0,17-18,-52 0,-36 18,17 0</inkml:trace>
  <inkml:trace contextRef="#ctx0" brushRef="#br0" timeOffset="7717.5233">12565 2805,'0'0,"0"0,0 0,0 0,0 0,18 70,-18 18,0 1,0-1,-18 0,18-18,0-34,-18-1,18 0,18-17,0 0,17-36,18-17,0-1,35-34,18-1,-35-17,-1 18,-35 17,18 0,-35 17,0 19,-18-1,0 18,-18 18,18 17,-18 18,1 35,17 18,0 0,17 0,19-36,-19 1,1-1,0-17,17 0,-35-18,0-35</inkml:trace>
  <inkml:trace contextRef="#ctx0" brushRef="#br0" timeOffset="8007.7769">12371 4216,'0'0,"0"0,0 0,0 0,0 0,106-18,35-17,0-18,0 18,18-18,-18 17,-35-17,-18 36,-17-18,-18 17,0 0,-18 18,-17 0,0 0</inkml:trace>
  <inkml:trace contextRef="#ctx0" brushRef="#br0" timeOffset="8458.5114">12936 4498,'0'0,"0"0,0 0,0 0,0 0,0 0,70 0,1-18,-1 1,-17 17,-17-18,-1 18,0 0,-17 18,-18-18,0 17,0 1,0 0,0-1,0-17,18 18,-1-1,18 19,1-19,17 19,-18 17,0 0,1-1,-36 19,0 17,-18-17,0-1,-35 18,0-35,0-17,-17-19,17-52,0 35,53 0</inkml:trace>
  <inkml:trace contextRef="#ctx0" brushRef="#br0" timeOffset="8821.1842">14647 2928,'0'0,"0"0,0 0,0 0,0 0,0 53,0 18,0 34,-17 36,17 1,-18-54,18 18,0-18,18 0,-18 0,17-17,19-18,-1 0,0-18,18-17,0-1,-18-17,-35 0</inkml:trace>
  <inkml:trace contextRef="#ctx0" brushRef="#br0" timeOffset="9093.6958">14559 3634,'0'0,"0"0,0 0,0 0,0 0,0 0,71-18,17-17,0-1,0 19,-17-18,0 17,-18-17,-18 35,0-18,0 0,-17 1</inkml:trace>
  <inkml:trace contextRef="#ctx0" brushRef="#br0" timeOffset="9440.4089">15918 2805,'0'0,"0"0,0 0,-18 105,-17 19,0 35,17-1,-17 19,17-36,18 0,18-35,0-36,-1-17,36 0,0-35,18-36,-1 1,1-19,-71 54</inkml:trace>
  <inkml:trace contextRef="#ctx0" brushRef="#br0" timeOffset="9751.8519">16606 2787,'0'0,"0"0,0 0,0 71,-17 70,-1 0,18 17,-18 1,36-18,-18-17,18-54,-1 1,1-1,17-17,1-17,-1-19,0-17,0 0,18-35,0 17,-53 36</inkml:trace>
  <inkml:trace contextRef="#ctx0" brushRef="#br0" timeOffset="10024.6805">16624 3634,'0'0,"0"0,0 0,0 0,0 0,0 0,0 0,0 0,35-18,18 0,0-17,35 0,1 0,-19-1,1 19,-18-1,0 0,-18 1,0-1</inkml:trace>
  <inkml:trace contextRef="#ctx0" brushRef="#br0" timeOffset="10307.2064">17700 2910,'0'0,"0"0,0 0,0 0,0 0,0 0,18 71,0 17,-1 0,1 18,0-18,-18 1,17-19,-17 1,0-1,0-17,-17-18,17-17,0 0</inkml:trace>
  <inkml:trace contextRef="#ctx0" brushRef="#br0" timeOffset="10570.0008">17277 3581,'0'0,"0"0,0 0,0 0,0 0,0 0,70-18,19-17,52-18,-18-18,-34 36,-19 0,1-1,-1 1,-34 18,-1-1,-17 0,17 1</inkml:trace>
  <inkml:trace contextRef="#ctx0" brushRef="#br0" timeOffset="10839.0431">18618 2928,'0'0,"0"0,0 0,0 0,18 71,-18 17,17 0,-17 18,18-18,-18-17,0-1,0-35,0 1,0-1</inkml:trace>
  <inkml:trace contextRef="#ctx0" brushRef="#br0" timeOffset="11257.9908">18124 2769,'0'0,"0"0,0 0,0 0,0 0,71-35,-18 17,-1 18,1 0,0 0,-17 0,17-17,-18 17,0 0,0-18,1-17,-1 0,0-1,1 1,-1 0,0-1,-17 1,-18 18,18-19,-18 19,17-1,-17 0,0-17,0 17</inkml:trace>
  <inkml:trace contextRef="#ctx0" brushRef="#br0" timeOffset="11672.3507">19236 2223,'0'0,"0"0,0 0,0 0,0 0,0 0,35 52,36 37,-18-1,17 35,1 1,-18 17,0 0,0 18,-18 17,-17-17,-1 0,-17-18,-17 0,-19-18,19-17,-19-35,19-1,-1-34,-17-1,17 0,-17-17,17-1,0 1,1 0,17-1</inkml:trace>
  <inkml:trace contextRef="#ctx0" brushRef="#br0" timeOffset="14529.6563">6759 6773,'0'0,"0"0,0 0,0 0,0 0,0 89,0-1,0 18,0-18,0 0,0-17,0 17,18-35,-18 0,0-18</inkml:trace>
  <inkml:trace contextRef="#ctx0" brushRef="#br0" timeOffset="14937.0039">6371 6844,'0'0,"0"0,0 0,0 0,0 0,0 0,0 0,0 0,0 0,0 0,0 0,0 0</inkml:trace>
  <inkml:trace contextRef="#ctx0" brushRef="#br0" timeOffset="16430.1736">20048 3210,'0'0,"0"0,0 0,0 0,0 0,0 0,0 0,0 0,0 0,17 53,19-18,-1 1,0-19,18-17,18 0,35-53,-1 1,54-37,0 1,35-18,-17 18,-1 0,-17 0,-18 35,-17 35,-36 1,-18 17,-17-18,-35 18</inkml:trace>
  <inkml:trace contextRef="#ctx0" brushRef="#br0" timeOffset="18221.2235">5894 6967,'0'0,"0"0,0 0,0 0,71 0,17 0,0-17,36-1,17-17,-17 17,-1-17,-17 0,-18-1,-17 1,-18 17,0 1,-18-1,0 1,-17 17,0 17,-1 1,1 35,-18 35,18 18,-18 17,0 1,-18-1,18-52,-18-1,18-17,0-18,0 1,-17-19,34-17,-17-17,18-19,-18 1,35-18,-17 0,-1 0,19 1,-1 16,0 36,1 0,-1 18,0 17,-17 0,17 1,0-1,1-17,-1-1,-17 1,17-18,0-18,1 1,-19-19,1 19,0-19,-18 19,17-1,-17 1,18 17,-18 0,17 17,-17 18,18-17,17 17,-17 1,35-19,-18-17,1-17,-1-1,-17 0,-18 18</inkml:trace>
  <inkml:trace contextRef="#ctx0" brushRef="#br0" timeOffset="18379.805">7924 6791,'0'0,"0"0,0 0,0 0,0 0,0 0</inkml:trace>
  <inkml:trace contextRef="#ctx0" brushRef="#br0" timeOffset="18788.2632">8559 6879,'0'0,"0"0,0 0,0 0,-71 35,19 18,-1-17,0 17,17-1,19-34,-1 17,18 1,35-19,1 1,-1-18,36 18,-19-1,1 1,0 0,-17 34,-1-16,-17 34,-18-17,-18 0,0 0,1-35,-19-1,19-17,-1 0,0-17</inkml:trace>
  <inkml:trace contextRef="#ctx0" brushRef="#br0" timeOffset="19096.1772">10218 6967,'0'0,"0"0,0 0,0 0,18 71,17 35,0 0,-17-18,-1 0,1 0,-18-35,18-18,-18-17,0 0,17-18</inkml:trace>
  <inkml:trace contextRef="#ctx0" brushRef="#br0" timeOffset="19378.8975">10324 7056,'0'0,"0"0,0 0,0 0,0 0,0 0,0 0,0 0,0 0,-18-53,0 0,1-18,-18 36,17 0,0-1,-17 36,17 18,18-18,0 0,0 0</inkml:trace>
  <inkml:trace contextRef="#ctx0" brushRef="#br0" timeOffset="19806.0503">10624 7673,'0'0,"0"0,0 0,0 0,0 0,0 0,17-71,1-52,0-18,-18 0,0 0,0 52,0 19,0 17,0 18,-18-1,0 36,-17 18,18 0,17 17,0 0,17 18,1 0,17 0,18 0,-18 0,18 17,0 1,0 17,-35-17,-1-1,-17 1,0-1,0-70</inkml:trace>
  <inkml:trace contextRef="#ctx0" brushRef="#br0" timeOffset="21126.3938">8224 6068,'0'0,"0"0,0 0,0 0,0 0,0 0,0 0,0 0,0 0,0 0,0 0,0 0,17-53,1-35,0-36,17-17,0-18,-17 18,0 53,-1 17,1 19,-18 16,18 1,-18 17,0 1,-18 34,0 1,-17 35,0 0,-1 0,1-18,17 0,1-17,-1-18,18 0,0-18,18-17,-1-18,1 18,0 0,-1-1,19 19,-1 17,0 35,53 18,1 17,34 1,-35 0,-88-71</inkml:trace>
  <inkml:trace contextRef="#ctx0" brushRef="#br0" timeOffset="25666.0215">13077 6879,'0'0,"0"0,0 0,0 0,0 0,0-70,0 52,0 0,-88-176,-1 36,1 16,0 54,35 18,-18 52,18 0,18 54,0 52,35 18,17 35,19 18,17 17,0 0,0-35,-1-17,1-18,0-53,-35-18,0 0,-1-17,-17-18,-17 18,34-1</inkml:trace>
  <inkml:trace contextRef="#ctx0" brushRef="#br0" timeOffset="26124.2891">12247 7355,'0'0,"0"0,0 0,0 0,71 0,0-35,52-18,1-17,-1-1,1 1,-18-1,-36 18,-17 18,0 0,0 35,-18 35,1 0,-1 36,-17-18,17 17,0-17,18-18,-18 1,18-36,0 0,0-36,-18 1,18-18,-17 0,-1 0,-17 0,-1 18,1 17,0 1,17 34,-17 19,34 34,1 18,0-17,0-18,-17-18,17-17,-53 0</inkml:trace>
  <inkml:trace contextRef="#ctx0" brushRef="#br0" timeOffset="26512.6523">14383 6809,'0'0,"0"0,0 0,17 70,1 1,0-18,-1-18,-17 0,18 0,-18-17,18-18,-18-18,0-17,17 0,-17-36,18 1,17-1,-17 18,17 18,18 17,0 18,18 36,-1 17,1 17,-18 1,0-18,17-18,-17 0,0-17,-53-18</inkml:trace>
  <inkml:trace contextRef="#ctx0" brushRef="#br0" timeOffset="27250.4314">15600 6473,'0'0,"0"0,0 0,-35 71,17 0,1-1,-1 1,1 17,17-18,17 1,1-36,17 1,18-36,18-36,-1 1,1-36,-1-17,-17-35,-17-1,-1 36,-35 70,18-140,-18 52,0 0,0 36,0 34,0 36,17 53,1 18,17 35,-17-1,-1 19,1-1,-18-17,18-35,-18-18,0 0,0-18,-18-35,0 0,1-18,-1-17,-17 0,0 17,17 0,-17 1,35 17,-18-18,36 0,17 18,0-35,18 18,18-19,-1 1,1-18,0 18,-1-1,-17 19,-18 17,18 17,-35 19,17-1,-17 18,0-18,-1 1,1-1,-1 0,-17-35</inkml:trace>
  <inkml:trace contextRef="#ctx0" brushRef="#br0" timeOffset="27385.0398">16642 6033,'0'0,"0"0,0 0,0 0</inkml:trace>
  <inkml:trace contextRef="#ctx0" brushRef="#br0" timeOffset="28044.6403">17312 6138,'0'0,"0"0,0 0,0 71,-17-1,-19 19,19-1,-1-18,18 1,-18 0,18-36,-17-18,34 1,-17-18,0-18,18 1,0-36,-1-18,1-35,0 1,-1 16,1 19,17 17,0 18,1-1,-1 36,18 18,-18 17,1 1,-1 17,0-1,-17-16,-1-19,-17 1,0-18,-17-18,17 1,-18-19,1-16,17-1,0-18,0 1,17 17,1 17,-1 1,19 35,17 0,-18 35,18 1,0 17,17 35,-17 0,0-35,-17 17,-1-17,18-35,-18 17,-17-17,-18-18</inkml:trace>
  <inkml:trace contextRef="#ctx0" brushRef="#br0" timeOffset="28608.601">19483 5592,'0'0,"0"0,0 0,0 0,0 0,0 0,0 0,0 0,-18 70,1 1,-1 17,18-18,0 1,18-18,-1-18,1-17,17-18,0-18,1-17,-19 0,1-18,0-53,-18 35,-18 1,0 17,1 18,-1-1,-17 36,17 18,0 17,1-17</inkml:trace>
  <inkml:trace contextRef="#ctx0" brushRef="#br0" timeOffset="28890.7487">19942 5327,'0'0,"0"0,0 0,0 0,0 88,17 0,-17 71,18 17,-18 1,18-1,-1-35,-17-17,0-36,0-17,0-36,0 18,0-36,0 19,0-19</inkml:trace>
  <inkml:trace contextRef="#ctx0" brushRef="#br0" timeOffset="29122.4568">19483 6403,'0'0,"0"0,0 0,0 0,0 0,53-35,17-1,19 1,52-35,0 17,-17 0,17 0,-18 0,-17 0,-18 0,1-18,-19 36,-52 35</inkml:trace>
  <inkml:trace contextRef="#ctx0" brushRef="#br0" timeOffset="29597.2863">22112 4798,'0'0,"0"0,0 0,-35 70,17 19,1 34,-19 18,19 0,-1-17,0-1,1-35,17-17,0-1,0 1,17-18,1 0,0-18,17 0,18-17,0 0,0-18,-18-18,18 0,0-17,-18 18,1-19,-19 1,1 0,-18 17,18 0,-18 18</inkml:trace>
  <inkml:trace contextRef="#ctx0" brushRef="#br0" timeOffset="29853.0957">21759 5627,'0'0,"0"0,0 0,0 0,0 0,0 0,0 0,53 0,18-35,35 17,0 0,-18 1,18-19,-36 19,1 17,-18-18,-18 0,-17 18,0-17,-1-1</inkml:trace>
  <inkml:trace contextRef="#ctx0" brushRef="#br0" timeOffset="39620.8583">6600 10283,'0'0,"0"0,0 0,0 0,0 0,0 0,0 0</inkml:trace>
  <inkml:trace contextRef="#ctx0" brushRef="#br0" timeOffset="39833.3079">6777 11289,'0'0,"0"0,0 0,0 0,0 0,0 0</inkml:trace>
  <inkml:trace contextRef="#ctx0" brushRef="#br0" timeOffset="40004.6021">7271 10795,'0'0,"0"0,0 0,0 0,0 0</inkml:trace>
  <inkml:trace contextRef="#ctx0" brushRef="#br0" timeOffset="40424.5435">8559 10195,'0'0,"0"0,0 0,0 0,0 0,18 88,-1 36,19 17,-19-35,-17-18,18-17,-18-1,18-35,-18 1,0-1,0-17,0-1,0 1,0-18,0 18,0-18,0 0,0 0,0 0,17 17,-17-17,0 18</inkml:trace>
  <inkml:trace contextRef="#ctx0" brushRef="#br0" timeOffset="40748.5726">8171 10354,'0'0,"0"0,0 0,70 35,36 36,18 17,17-17,0 17,0-18,-17-17,-54-17,1-19,-18-17,0 0,-18-17,1 17,-19 0</inkml:trace>
  <inkml:trace contextRef="#ctx0" brushRef="#br0" timeOffset="41054.8978">9441 9931,'0'0,"0"0,0 0,0 0,18 106,-18 35,35 17,-17-16,17 16,18-17,0-35,-18-35,1-36,-19 0,19-52,-1-19,0 1,-17 0,-18 35</inkml:trace>
  <inkml:trace contextRef="#ctx0" brushRef="#br0" timeOffset="41334.5466">9883 9525,'0'0,"0"0,0 0,0 0,0 0,17 71,1 17,17 53,0 0,-17 0,17-17,1-1,-1-52,-17-1,17 1,0-1,18-17,-18 0,1-18,-1-17,0-18,-17-18,17 18,-35 0</inkml:trace>
  <inkml:trace contextRef="#ctx0" brushRef="#br0" timeOffset="41779.4238">9988 10425,'0'0,"0"0,0 0,0 0,0 0,0 0,0 0,53-36,0 1,18-36,-53 54,-18-1,88-123,-18-18,-34 18,-19 53,1 0,0 17,-18 18,17 18,-17 0,18 17,17 18,1 35,17 18,-1 53,19 18,0 34,-1 19,-34-1,-19 1,-17-1,-35-35,-36-17,-35-1,1-35,34-17,53-54</inkml:trace>
  <inkml:trace contextRef="#ctx0" brushRef="#br0" timeOffset="42413.4172">6053 10901,'0'0,"0"0,0 0,0 0,0 0,0 0,0 0,-18-159,-17 18,18 53,-19 53,-17 35,18 52,17 72,-17 88,35 52,18-17,17-88,0-18,36-18,-1-52,19-18,-19-35,1-18,-18-53,17 0,-17-18,-17-17,17 0,-36 35,1 0,0 18,-1 17,1 18,17 18,-17 17,17 18,0 0,1 0,-1-18,0 0,1-35,-19-17,1-1,-1 0,-17 18</inkml:trace>
  <inkml:trace contextRef="#ctx0" brushRef="#br0" timeOffset="42662.1297">6741 11342,'0'0,"0"0,0 0,0 0,0 0,0 0,0 0,0 0,0 0,0 0,0-71,-17 1,17 17,-18 18,18 35,0 0,0-18,-18 18,18 0</inkml:trace>
  <inkml:trace contextRef="#ctx0" brushRef="#br0" timeOffset="43229.7193">7006 10989,'0'0,"0"0,35 71,1 17,-1-18,0 19,1-37,-1 1,-18-17,1-1,0-17,-18-36,17 0,-34-52,-1-18,18 17,0 0,0 1,0 17,18 35,-1 1,1 17,17 17,-17-17,0 18,-1-18,1 0,0 0,-1-18,1 1,-18-19,18 1,-18 0,0 0,0 17,0 0,-18 18,18 18,0 35,0 0,0 0,18 0,-1-18,18 0,1 0,34-35,19 18,-1-18,-18 0,-52 0</inkml:trace>
  <inkml:trace contextRef="#ctx0" brushRef="#br0" timeOffset="43621.1485">12636 9648,'0'0,"0"0,0 0,17 89,1 34,0 18,-1-35,-17-18,18 0,-18-17,-18-18,18-18,-17-35,17 0,-18 0</inkml:trace>
  <inkml:trace contextRef="#ctx0" brushRef="#br0" timeOffset="43863.6292">12565 10089,'0'0,"0"0,0 0,0 0,0 0,0 0,0 0,0 0,35-52,-17-37,-18 1,0 0,0 17,0 18,-18 1,1 34,-1 18,-17 53,17 35,0 0</inkml:trace>
  <inkml:trace contextRef="#ctx0" brushRef="#br0" timeOffset="44232.0152">12971 10389,'0'0,"0"0,0 0,0 0,0 0,0 0,18-88,-1-71,1 18,-36 0,18 53,0 17,0 18,-17 18,17 35,0 35,0 1,35 34,0 1,0 17,36 0,0-17,-1 17,18 0,1 0,-19 1,1 16,-1-34,-17 0,-53-71</inkml:trace>
  <inkml:trace contextRef="#ctx0" brushRef="#br0" timeOffset="44748.9598">14965 10336,'0'0,"0"0,0 0,0 0,0 0,0 0,18-53,-1 1,1 16,17 19,1 17,17 35,-1 35,-16-17,-19 0,1 18,0-36,-1 18,-17-35,0-18,0-18,0-52,0-19,18-17,0-17,17 0,0 17,1 35,17 36,17 35,-17 35,0 18,0 35,0 18,-18 0,0-18,1 0,-19-35,-17-35</inkml:trace>
  <inkml:trace contextRef="#ctx0" brushRef="#br0" timeOffset="45047.5665">16006 10001,'0'0,"0"0,0 0,0 71,0-1,0 19,18-19,-18 1,18-18,-1-18,19-17,-1-1,0-34,0-1,1-17,-1-18,-17-36,-36 19,0-1,-17 18,0 1,-1 16</inkml:trace>
  <inkml:trace contextRef="#ctx0" brushRef="#br0" timeOffset="45364.3541">16112 9155,'0'0,"0"0,0 0,18 70,35 71,0 18,0 17,0 1,-18-1,0 1,0-36,-17-18,-18-35,0-35,0 0,0-35,-18-18,1-18,-1 18,18 18</inkml:trace>
  <inkml:trace contextRef="#ctx0" brushRef="#br0" timeOffset="45577.1046">16253 10195,'0'0,"0"0,0 0,0 0,71-17,0-19,17 1,18-35,17 17,1-36,-18 19,-36 17,1 0,-18 18,17-1,-17 19,-35 17</inkml:trace>
  <inkml:trace contextRef="#ctx0" brushRef="#br0" timeOffset="46062.1989">18424 9296,'0'0,"0"0,0 0,-18 70,18 18,0 1,-17-1,34 0,-17-35,0 0,0-18,18 0,-18-17,0-18,18 0,-1 0,1-18,0-17,-1 18,19-1,16 18,-16 0,-1 0,0 18,1-36,-1 18,0-18,1-17,-1 0,0-36,0-17,1-36,-36 19,17-19,-17 18,0 36,0 52</inkml:trace>
  <inkml:trace contextRef="#ctx0" brushRef="#br0" timeOffset="46462.3945">19377 8996,'0'0,"0"0,0 0,0 0,-53 70,0 1,18 0,17-1,0-17,36 0,0-18,17 0,0-17,1 17,-1 1,18-1,-18 0,-17 0,-18 18,0-17,-18 17,1-18,-36 0,0-17,-18-1,0-34,19 17,52 0</inkml:trace>
  <inkml:trace contextRef="#ctx0" brushRef="#br0" timeOffset="46954.573">20083 8819,'0'0,"0"0,0 0,0 0,0 0,-53 53,18 18,-1-36,19 18,-1-18,18 18,18-17,17-1,0 0,18 0,18 1,-1-1,1 18,-36 17,1-17,-19 36,-52-1,-36-18,1 1,-36-36,-18-35,1 0,17-35,35 0,18-18,18 17,35 19,0-19,0 36,35 0,-17 0,17 0,-17 18,17-18,-35 0</inkml:trace>
  <inkml:trace contextRef="#ctx0" brushRef="#br0" timeOffset="47845.186">13712 11906,'0'0,"0"0,0 0,0 0,-35 18,0 0,35-18,0 17,35-34,53-1,53-17,106-36,53 1,36-19,246-34,-53-18,-52 35,-71 0,-36-17,-52 34,-71 1,-70 35,-72 18,-52 17</inkml:trace>
  <inkml:trace contextRef="#ctx0" brushRef="#br0" timeOffset="48179.942">13465 12136,'0'0,"0"0,0 0,0 0,124-36,70 1,123-53,72-18,228-70,-34 34,-107 19,-70 52,-88 19,-54-1,-140 17,-1 1,1-18,-36 36,-52-1</inkml:trace>
  <inkml:trace contextRef="#ctx1" brushRef="#br0">22225 10344</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05:29.203"/>
    </inkml:context>
    <inkml:brush xml:id="br0">
      <inkml:brushProperty name="width" value="0.05292" units="cm"/>
      <inkml:brushProperty name="height" value="0.05292" units="cm"/>
      <inkml:brushProperty name="color" value="#7030A0"/>
    </inkml:brush>
  </inkml:definitions>
  <inkml:trace contextRef="#ctx0" brushRef="#br0">1871 1658,'0'0,"0"0,0 0,0 0,0 0,0 0,0 0,53 35,0 1,-1-1,1 0,0-17,0 17,0 0,-17-17,16 0,-34-1,17 1,-35 35,0 0,-35 0,0 17,-36 36,-35 0,0 0,-17 0,-1-1,1-16,17-1,18-18,0-17,-1-17,19-1,70-18</inkml:trace>
  <inkml:trace contextRef="#ctx0" brushRef="#br0" timeOffset="8903.8575">3671 1711,'0'0,"0"0,0 0,0 0,0 0,0 0,0 0,0 0,0 53,17 17,-17 19,0 34,-17-17,17 0,-18-18,18 0,0-35,-18 18,18-18,0-18,-17 0</inkml:trace>
  <inkml:trace contextRef="#ctx0" brushRef="#br0" timeOffset="9210.3569">3282 1887,'0'0,"0"0,0 0,0 0,0 0,0 0,0 0,0 0,71-17,35-19,35 1,-17 0,-36 0,0-1,-17 1,-1 17,-17-17</inkml:trace>
  <inkml:trace contextRef="#ctx0" brushRef="#br0" timeOffset="9810.8262">3988 2081,'0'0,"0"0,0 0,0 0,0 0,0 0,0 53,18 36,0-19,-1 1,1-1,0-35,-18 1,17-19,-17 1,18-36,0 1,-1-36,1 0,17-18,0 18,1-17,-1 35,0 17,18 18,0 18,-18-18,18 35,-17-17,17 17,-18-35,-17 17,17-17,-17 0,-1 0,1-17,-1-18,-17-18,18-18,-18 0,18 19,-18-19,-18 18,18 0,0 0,0-17,0 17,0 53</inkml:trace>
  <inkml:trace contextRef="#ctx0" brushRef="#br0" timeOffset="10217.958">5206 1746,'0'0,"0"0,0 0,0 0,0 0,-18 71,1-18,17 17,-18 18,18 1,0-19,18 1,-1-1,1-17,17-17,-17-1,0-35,17 0,-17-35,-1-1,1-34,-1-1,-17-17,0 0,-17-18,-1 35,1 18,-19 18,1 18,-18 17,18 0,35-18</inkml:trace>
  <inkml:trace contextRef="#ctx0" brushRef="#br0" timeOffset="10694.1683">6530 1711,'0'0,"0"0,0 0,0 0,0 0,0 0,0 0,17 53,1 35,-18 18,18 0,-18 0,0-18,0-18,-18 1,18-18,-35-18,17 0,-17-35,-1 0,1-35,17-53,1 0,34-36,1 18,17 1,1-1,-19 35,19 1,-1-1,18 18,-18 0,-35 36</inkml:trace>
  <inkml:trace contextRef="#ctx0" brushRef="#br0" timeOffset="11269.0602">7412 1870,'0'0,"0"0,0 0,0 0,0 0,0 0,0 0,-88-18,17 36,1 17,17 0,0 18,-18 35,36 1,35-1,0-18,17 1,1-36,17 0,18-17,0-36,0-17,0-18,0-35,-18 18,1-1,-19 18,1 0,-18 0,18 36,-18-19,0 19,17 17,-17 0,0 17,18 1,-18 17,18 18,17-18,-18 18,19 0,-19 0,-17-53</inkml:trace>
  <inkml:trace contextRef="#ctx0" brushRef="#br0" timeOffset="11752.0374">7659 1817,'0'0,"0"0,0 0,0 0,0 53,0 35,0-18,18 19,-18-1,-18-18,18 1,0-36,0 1,-18-19,18 1,0-36,-17-17,34-18,-17-18,18-17,17 0,-17 17,17 19,1-1,-1 0,0 35,0 0,1 18,17 18,-18 17,0 1,1 34,-1-17,-18 18,1-1,0 1,17-1,-35-17,18-53</inkml:trace>
  <inkml:trace contextRef="#ctx0" brushRef="#br0" timeOffset="12303.7288">6141 1693,'0'0,"0"0,0 0,0 0,0 0,0 0,0 0,0 0,0 0,0 0,0 0,0 0,0 0,36 53,34 0,-34-18,-1 1,-18 17,19-18,-36-35,0 18,0-18</inkml:trace>
  <inkml:trace contextRef="#ctx0" brushRef="#br0" timeOffset="20463.2772">8841 1499,'0'0,"0"0,0 0,0 0,0 0,18-70,0 34,-1 1,-17 0,18 17,-18 18,18 0,-18 36,0 16,17 54,1 0,0 35,-18-17,17-18,-17-18,0-18,0 1,0-18,0 0,-17-36,17 19,0-19,-18-17,0 0,18 0,-35-35,17 0,1-1,-19 1,19 0,-19 17,19-17,-18 17,-1 18,-17 0,-17 36,-1-19,-17 36,17 0,36 0,-18 0,35 0,18 0,18 0,35-18,18 0,17-17,0-36,0-17,1 0,-89 35</inkml:trace>
  <inkml:trace contextRef="#ctx0" brushRef="#br0" timeOffset="21391.4339">9600 1446,'0'0,"0"0,0 0,0 0,0 0,-35 71,0 17,-1 0,19 1,-19-19,19 1,-1-1,18-35,0 1,0-1,0-17,0 17,18-35,-1 0,-17-18,18 1,0-36,-1 0,1 0,0-18,-1 18,1-17,0 35,-1-1,1 1,0 17,17 1,0-1,0 36,18-1,-17 19,17-1,-18 0,-17 1,-1-1,1 0,-18 0,0-17,0 0,0-1,-18 1,18-36,0 1,0-19,0-17,18 1,-1-1,1 0,0 0,17 18,-17 17,17 0,0 36,-17 0,17 34,1 19,-19 0,1-1,-18 1,0-18,-18-1,18-16,-17-19,-1-34,0-19,18-34,18-36,17 0,0-17,18 17,0 18,0 35,0 35,0 18,18 35,17 36,-17 35,-18 0,0 17,-1 1,1-1,-17-35,-36-70</inkml:trace>
  <inkml:trace contextRef="#ctx0" brushRef="#br0" timeOffset="22488.888">11912 1658,'0'0,"0"0,0 0,18 141,-18 18,0 17,0 1,0-36,0-18,0-35,-18-17,18-18,-18 0,1-35,-1-1,-17-34,0-19,17-17,-17-35,17-18,0-35,18-18,0 36,18-1,0 36,-1 18,19 17,-19 0,36 18,-18 17,18 36,18 17,-18 35,0 1,-36 17,1 0,0-35,-18 18,-18-18,18-18,-18-17,1-1,-1-34,1-1,17-35,0-17,17 17,1-18,-1 18,19 18,17-18,-18 35,18 18,35 36,-35 34,18 1,-36 17,0-17,-17-19,-18 1,18 0,-36 0,18-18,0-17,0-36,-18 1,36-36,0-35,-1-18,1 0,17 35,-17 19,17-1,-17 17,17 54,-17 0,17 17,-17 18,-1 0,19-18,-19 18,1-18,17-17,1 0,-1-18,0-18,0-35,1-18,-1-17,0-18,-17 36,0-1,-36 1,0 17,-17 18,0 17,-18 18,0-18,0 18,53 0</inkml:trace>
  <inkml:trace contextRef="#ctx0" brushRef="#br0" timeOffset="22790.2419">13959 1482,'0'0,"0"0,0 0,0 0,0 0,0 0,-53 53,0 52,0-16,18-1,0-18,17 19,0-19,36 1,0-18,-1-18,19-17,-1-18</inkml:trace>
  <inkml:trace contextRef="#ctx0" brushRef="#br0" timeOffset="23671.5716">14365 1623,'0'0,"0"0,0 0,0 0,0 0,0 0,0 0,0 0,0 0,53 0,-18 0,-17-18,17 1,-17-1,0-17,-18 17,0 0,-18 1,-17-1,-1 53,-17 1,0 52,18-18,0 1,17-1,1 19,34-19,1-17,17-18,18 1,18-36,-1-18,18-35,1-17,-1-19,0 1,-17-18,-18 18,-18 18,-17 17,-1 17,1 1,0 17,-18 18,17 36,-17 17,18 17,-18 18,18 18,-1-18,-17-17,18 0,-18-19,17-16,1-19,-18 1,18-36,17-17,0-35,-17-36,17 0,1 0,-1 36,-17-1,-1 18,-17 0,0 18,0 17,0 1,0 17,0 17,18 1,-18 35,18 0,17 17,-18 1,1-18,17 17,-17-17,0-18,-1 18,-17-17,0-1,0-35</inkml:trace>
  <inkml:trace contextRef="#ctx0" brushRef="#br0" timeOffset="24337.2767">15865 1535,'0'0,"0"0,0 0,0 0,35-18,18 0,-17-17,-1-18,0 0,-17 0,0 18,-18 17,17-17,-17 17,-17 18,-1 36,0-1,-17 71,17 0,18 17,0 1,18-36,-18-35,35 17,-17-34,35-19,0-17,0-17,17-19,19-34,-37-18,19-18,-36 0,1 0,-19 35,1 19,-18 16,0 1,0 17,0 1,0 34,0 19,0-1,0 18,18 0,-1 0,1 0,17 0,0-1,1-16,-19-1,1 0,0-17,-18 17,-18 0,0 1,18-36</inkml:trace>
  <inkml:trace contextRef="#ctx0" brushRef="#br0" timeOffset="25395.7928">8859 3898,'0'0,"0"0,-35 88,17 1,0-72,-17 177,0-17,-18-19,18-69,-1-19,1-17,0-35,-1-1,19-34,-18-19,17 1,18 53</inkml:trace>
  <inkml:trace contextRef="#ctx0" brushRef="#br0" timeOffset="25656.6518">8453 3704,'0'0,"0"0,0 0,0 0,53 71,-18 17,36 35,17 1,-17-1,17 1,-17-1,17-17,-35-35,-18-1,0 1,1-36,-1 0,0 1,-35-36</inkml:trace>
  <inkml:trace contextRef="#ctx0" brushRef="#br0" timeOffset="25948.9317">9530 3616,'0'0,"0"0,0 0,0 0,0 71,-18 34,0 54,18-18,-17-17,17-18,0-18,0 0,0-18,17-17,1 0,17-17,1-36,-1 0,-17-18,-18 36</inkml:trace>
  <inkml:trace contextRef="#ctx0" brushRef="#br0" timeOffset="26252.3721">9988 3369,'0'0,"0"0,0 0,0 0,0 88,0 53,18 0,0 1,-18-1,17-18,1-17,0-18,-1-17,1-1,17 1,1-36,-1 0,0-17,0-18,1-18,-19 18,-17 0</inkml:trace>
  <inkml:trace contextRef="#ctx0" brushRef="#br0" timeOffset="26475.2621">9988 4145,'0'0,"0"0,0 0,0 0,0 0,0 0,53-35,18 0,0-1,-18 1,-36 17,1 18</inkml:trace>
  <inkml:trace contextRef="#ctx0" brushRef="#br0" timeOffset="26788.8525">10694 3298,'0'0,"0"0,0 0,53 71,-35-18,35 88,0 35,-18 1,0-18,-17-18,-18 0,0-18,-18-35,1-17,-18 0,17-18,0-1,18-52</inkml:trace>
  <inkml:trace contextRef="#ctx0" brushRef="#br0" timeOffset="27106.0032">11806 3704,'0'0,"0"0,0 0,0 0,0 0,0 0,0 0,0 0,0 0,0 0,0 0,35 0,18 0,-17-17,-1 17,-17 0,-18 0</inkml:trace>
  <inkml:trace contextRef="#ctx0" brushRef="#br0" timeOffset="27383.2905">11859 4216,'0'0,"0"0,0 0,0 0,35-18,18 0,18 1,-18-18,0 17,-18 0,18 1,-18-1,1-17,-36 35,17 0</inkml:trace>
  <inkml:trace contextRef="#ctx0" brushRef="#br0" timeOffset="27844.8449">13306 4110,'0'0,"0"0,0-124,18-17,0 0,-1 18,1-1,-1 54,1-1,0 18,-18 0,17 36,1-1,0 18,17 0,18 35,0 18,17 35,1 18,-18 35,18-17,-36 17,0-35,0 17,-17-17,0-18,-1-88</inkml:trace>
  <inkml:trace contextRef="#ctx0" brushRef="#br0" timeOffset="28232.9758">13236 3969,'0'0,"0"0,0 0,0 0,0 0,0 0,70-36,36-16,35-1,0 0,-17 0,-18 18,-18 17,-17-17,-1 17,-34 0,-1 18,0-17,0-1,-17 0,-18 18</inkml:trace>
  <inkml:trace contextRef="#ctx0" brushRef="#br0" timeOffset="29196.293">15194 3087,'0'0,"0"0,0 0,0 0,0 0,0 0,-52 88,-1 0,17 0,-17 18,18-18,17-17,1 0,17-1,0-35,17-17,1-18,35-35,18-18,-1 18,1-54,-1-16,1 16,-18 1,-35 35,-1 18,1 17,-18 18,0 0,0 36,0-1,-18 0,18 36,-17-18,17 17,17 1,-17-18,18 0,0-18,17-18,0 1,0-18,18 0,-17-35,17-18,0 0,-18-18,0-17,-17 18,-18-1,0 1,-18 34,-17 1,0 17,-18 1,17 34,1-17,0 36,17-19,0-17,18 18,18-18,0-18,17 1,0-1,18-17,0-18,0 18,18-1,-18 19,0-1,17 36,-17 17,18 18,-18 0,-18 17,0 1,-17-18,0 17,-18-17,0 0,-18 0,-17-18,17 1,0-36,-17 0,17-18,1 0,-1 1,18 17</inkml:trace>
  <inkml:trace contextRef="#ctx0" brushRef="#br0" timeOffset="29488.7025">16889 2575,'0'0,"0"0,0 0,0 0,-18 53,0 53,1 35,-19 18,19-18,-1 0,0-17,18-1,0 1,36-36,-19-18,19-17,34-18,-17-17,0-36,18-17,-36 18,-35 17</inkml:trace>
  <inkml:trace contextRef="#ctx0" brushRef="#br0" timeOffset="30004.469">17383 2893,'0'0,"0"0,0 0,0 0,0 0,0 88,-18 18,18 0,-18-1,18-16,0-19,18 1,-18-18,0-36,18 1,-1-18,19-18,-19 1,19-19,-19 1,19 0,-19 17,-17 1,18-1,0 0,-1 36,1 0,0-1,17 1,-18-18,1 18,17-18,1 0,-1-18,0 0,18-35,-17 0,-1-52,0-19,0 1,1 17,-19-18,1 36,-18 88</inkml:trace>
  <inkml:trace contextRef="#ctx0" brushRef="#br0" timeOffset="30363.3819">18442 2417,'0'0,"0"0,0 0,0 0,-18 70,18 36,-35 35,35-35,-18-18,0 18,18 0,0-18,0 0,0-17,18-18,17 0,1-36,-1 1,18-36,0 18,0-17,-53 17</inkml:trace>
  <inkml:trace contextRef="#ctx0" brushRef="#br0" timeOffset="30648.027">18283 3052,'0'0,"0"0,0 0,0 0,0 0,0 0,53-18,17 0,19 1,-19-1,18 0,-35 1,18-1,-36 0,1 1,-19-1,18 1</inkml:trace>
  <inkml:trace contextRef="#ctx0" brushRef="#br0" timeOffset="30945.304">19448 2646,'0'0,"0"0,0 0,0 0,0 53,0 35,0-17,0 17,0-18,0 18,0-17,0 0,0-19,0-16,0-1,-18-17,18 17</inkml:trace>
  <inkml:trace contextRef="#ctx0" brushRef="#br0" timeOffset="31236.7881">18971 3175,'0'0,"0"0,0 0,0 0,0 0,88-18,1-17,-1 17,18-17,-18 0,-18 17,1 1,0-1,-36 0,0 1,1 17,-19-18,1 0</inkml:trace>
  <inkml:trace contextRef="#ctx0" brushRef="#br0" timeOffset="31884.6509">20083 2663,'0'0,"0"0,0 0,0 0,-18 53,18 36,-17-1,-1 0,18-17,-18-1,18 1,-17-36,34 18,-17-18,18-17,0 17,17-35,18 0,0-18,17-17,-17 0,0-36,-17 18,-1-17,0-1,-17 1,-18-1,-18 1,0-1,-34 18,16 0,-34 18,17 0,-18 17,1 18,17 0,0 18,17-1,19 19,-1-1,36 0,-1 18,1-18,35 1,-18-1,36-17,-1-18,1 0,-18-18,18 0,-19 1,1-36,0 17,-53 36</inkml:trace>
  <inkml:trace contextRef="#ctx0" brushRef="#br0" timeOffset="32160.2412">20665 2223,'0'0,"0"0,0 0,0 0,36 70,-1 1,0 17,18 35,0 1,0-18,-35-18,-1 0,-17 0,-35 36,-36-19,-17 1,18-17,70-89</inkml:trace>
  <inkml:trace contextRef="#ctx0" brushRef="#br0" timeOffset="33193.9379">8594 5450,'0'0,"0"0,0 0,0 0,0 0,0 0,18 71,0 0,-1-1,19 18,-1-17,0-1,0-17,18-17,0-1,-17-17,17-18,0 0,-1-36,1-17,-17 0,-1-17,0 17,-17 0,0 18,-1-1,1 36,-18 18,0 53,0 17,0 35,0 36,-18 0,18 17,0 1,-17-1,17-35,-18 0,18-35,0-53,0-18,-18-35,36-35,-18-18,18 18,-18 52</inkml:trace>
  <inkml:trace contextRef="#ctx0" brushRef="#br0" timeOffset="33450.2785">9741 5644,'0'0,"0"0,0 0,0 0,0 0,0 71,0 17,0 71,0 35,0-18,0 1,0-18,0-36,18-52,0-1,-1-35,1-17,17 0,-17-1,-18-17</inkml:trace>
  <inkml:trace contextRef="#ctx0" brushRef="#br0" timeOffset="33733.8111">10394 5592,'0'0,"0"0,0 0,0 0,0 0,0 0,0 0,0 52,0 19,0 52,0 19,0-1,0-35,0-18,18 0,-18 0,18-17,-1-1,1-34,17-1,1-35,-1-18,0 1,-35 34</inkml:trace>
  <inkml:trace contextRef="#ctx0" brushRef="#br0" timeOffset="33989.1931">10341 6191,'0'0,"0"0,0 0,0 0,0 0,53 0,18-17,0-1,-1 0,1-17,-1 0,1-18,-18 0,0-35,0 0</inkml:trace>
  <inkml:trace contextRef="#ctx0" brushRef="#br0" timeOffset="34311.3495">11259 5327,'0'0,"0"0,0 0,35 53,18 35,18 18,-18 0,0 17,-36 1,19-1,-36-17,0-35,0-1,0 1,-18-18,18-18,-18 0,1 0,17-17,0-18</inkml:trace>
  <inkml:trace contextRef="#ctx0" brushRef="#br0" timeOffset="34576.455">12230 5556,'0'0,"0"0,0 0,0 0,0 0,0 0,0 0,53 0,0 0,0 0,-1 0,-16 0,-1 0,-35 0,0 0,18 0</inkml:trace>
  <inkml:trace contextRef="#ctx0" brushRef="#br0" timeOffset="34801.0388">12406 6085,'0'0,"0"0,0 0,0 0,53 0,18-17,-1-18,1 17,-1-17,1-18,-53 53,-1 0</inkml:trace>
  <inkml:trace contextRef="#ctx0" brushRef="#br0" timeOffset="35571.6619">13694 5415,'0'0,"0"0,0 0,18 71,-18-1,0 36,0-18,0 18,0-18,-18 1,18-19,0 1,-17-36,17 0,-18-17,18-18,-17-18,-1-17,0-18,18-18,0-17,18-35,0 17,17-18,0 36,-17 18,17-1,0 18,1 18,-1 0,0 17,1 0,-19 36,1 0,-1 35,-17 0,-17 17,17-17,-18 0,1 17,-1-17,18-17,18-1,-1 0,1-17,35 17,0-17,0 17,0-17,0-1,-1 19,1-19,-17 19,-1-1,-17 0,-18 18,-18 0,-17 17,-36-17,-17 0,0-17,17-19,18-34,0-1,0 0,18-17,35 35</inkml:trace>
  <inkml:trace contextRef="#ctx0" brushRef="#br0" timeOffset="36029.606">15618 5062,'0'0,"0"0,0 0,0 0,0 0,0 0,-141 159,0 0,52-53,19-18,17-35,18 0,17-18,18-17,35-1,36 1,-18-18,17 0,1 0,0 0,-1 0,1 35,-18-17,-18 17,-17 0,-18 1,-18 17,0 0,-17-18,0 0,-1-17,1-1,-18-17,36 0,17 0</inkml:trace>
  <inkml:trace contextRef="#ctx0" brushRef="#br0" timeOffset="36257.0209">16095 5433,'0'0,"0"0,0 0,0 70,0-17,17 35,-17-17,0-18,0 17,0-34,0-19,0-17,0 0</inkml:trace>
  <inkml:trace contextRef="#ctx0" brushRef="#br0" timeOffset="36627.3841">16059 5627,'0'0,"0"0,0 0,0 0,0 0,0 0,0 0,36-71,-1-17,-18 18,1-1,-18 0,-18 1,1 35,-18-1,-1 19,1 34,0 1,17 17,0 0,18 18,18 0,0 0,-1-35,19 0</inkml:trace>
  <inkml:trace contextRef="#ctx0" brushRef="#br0" timeOffset="37039.7672">16553 5151,'0'0,"0"0,0 0,0 0,0 0,0 0,18 70,17 18,-17 1,0-1,-1-18,1-17,-18 0,0-18,0-17,0 0,0-18,0-18,0-17,0-36,18 1,-1-1,18-17,1 35,17 0,-18 0,36 35,-18 18,-18 18,35 35,-34 0,-1 35,0 18,-17-18,-18 36,18-36,-1 0,-17-88</inkml:trace>
  <inkml:trace contextRef="#ctx0" brushRef="#br0" timeOffset="37352.1227">17789 4674,'0'0,"0"0,0 0,0 89,0-1,-18 53,18 18,-18 17,18 0,0-17,-17-18,17-17,17-54,-17 1,18-36,0-17,-1-18,19-18,-1-17,-17 17,-18 36</inkml:trace>
  <inkml:trace contextRef="#ctx0" brushRef="#br0" timeOffset="37861.9196">18283 5027,'0'0,"0"0,0 0,0 0,0 88,0 0,0 18,0-17,0-1,17-18,-17 1,0-36,0-17,18-1,0-17,-1-17,1-19,17-16,-17 16,17-17,-17 18,0 0,-1 35,19 17,-1 1,0 17,0-17,1 17,-1-17,18 0,-18-1,1-34,-1-1,0-17,0-1,-17-17,0-17,-1-18,-17 17,-17-52,-1 52,0-17,1 0,-1 17,18 71</inkml:trace>
  <inkml:trace contextRef="#ctx0" brushRef="#br0" timeOffset="38173.3834">19183 4286,'0'0,"0"0,0 0,0 0,0 0,35 88,-17 54,-1-1,1 0,0 18,-18-18,17-18,1 1,-18-36,18-18,17-17,-17-17,-1-1,19-35,-19-18,18 1,-17-19,-18 54</inkml:trace>
  <inkml:trace contextRef="#ctx0" brushRef="#br0" timeOffset="38399.2512">19253 4957,'0'0,"0"0,0 0,0 0,0 0,71-18,17 0,0 1,1-19,-19 19,19-19,-37 1,1 0,0 0</inkml:trace>
  <inkml:trace contextRef="#ctx0" brushRef="#br0" timeOffset="38662.781">20348 4516,'0'0,"0"0,0 0,0 0,0 70,0 1,17 17,-17 18,0-18,0 0,0 0,0 0,0-35,0 0,0-17,0-1</inkml:trace>
  <inkml:trace contextRef="#ctx0" brushRef="#br0" timeOffset="38989.116">19942 5115,'0'0,"0"0,0 0,0 0,70-35,19 0,-1-1,18 19,-18-18,-18-1,1 19,-36-1,1 0,-1 18,-17-17,-1-1,1-17,0 0,-1-1</inkml:trace>
  <inkml:trace contextRef="#ctx0" brushRef="#br0" timeOffset="39576.4322">21195 4533,'0'0,"0"0,0 0,0 0,0 71,-18-1,0 19,1-19,17 18,-18-35,18 18,0-36,18 0,-1 1,19-19,17-34,17-1,1 0,17-35,-17-35,-18 0,-1-18,-16 0,-19 18,1 18,-36-1,-17 0,-18 1,-17 52,-19 1,-17 34,1 1,16 17,1 18,35-18,18 1,0-1,35 0,17 0,19 1,16-19,19 1,17-18,1-18,-1 1,0-19,0-16,-35-19,18-17,-18 17,0 1,-53 70</inkml:trace>
  <inkml:trace contextRef="#ctx0" brushRef="#br0" timeOffset="39795.729">21883 3775,'0'0,"0"0,0 0,0 0,0 0,0 0,53 70,17 1,-17 17,18 36,-18-1,0 0,-18 19,-17-1,-18 17,-18-16,-17-1,0-36,35-87</inkml:trace>
  <inkml:trace contextRef="#ctx0" brushRef="#br0" timeOffset="43036.5349">3441 7673,'0'0,"0"0,0 0,0 0,0 0,0 0,-17 106,17 35,0 18,-18-1,18-69,-18-1,18-35,0-18,0 0,0-17,18-18,0-18,-1-17,1-18,0 0,17 0,-17 18,17 0,0-1,0 36,1 0,-1 36,18-19,-18 19,18-19,-35 1,17-1,-17 1,-1-18,1 0,-18-18,18 1,-18-1,0-17,0-18,-18-18,-17-34,-1-1,19 18,17 70</inkml:trace>
  <inkml:trace contextRef="#ctx0" brushRef="#br0" timeOffset="43510.8473">4165 7232,'0'0,"0"0,0 0,0 0,0 0,35 88,0 36,18 34,-17 1,-1 18,-17-19,17 1,-17-36,-18-52,17 0,-17-18,0-18,0-18,18 1,-18-36,0 1,17-36,1-35,17-18,1 0,-1 35,-17 1,17 35,0-1,1 36,-1 0,0 36,0-1,1 18,-19 0,19 0,-1 0,0 17,-17-17,-18-53</inkml:trace>
  <inkml:trace contextRef="#ctx0" brushRef="#br0" timeOffset="44201.8952">5330 8026,'0'0,"0"0,0 0,0 0,0 0,0 0,0 0,35-36,-18 1,19 0,-19 0,1 17,-18-17,18 17,-36 0,0 36,1 17,-19 18,19 18,-1 35,1-1,17 1,17 0,36-18,0-17,18-53,17-18,-18-18,19-35,-19 0,1-53,-18-17,0-1,-18-34,0 34,-35 1,0 34,0 19,-17 35,-19 17,19 0,-18 18,17 18,18 0,0 17,0 0,18 18,-1 0,18 35,18 18,-17 0,-1 17,18-35,-35 1,17-19,18-17,0-18,17 1,19-54,16-35,1-17,-35 17,-53 53</inkml:trace>
  <inkml:trace contextRef="#ctx0" brushRef="#br0" timeOffset="45322.6733">8788 7567,'0'0,"0"0,0 0,0 0,0 0,0 0,0 53,0 18,-17 34,17-16,-18 16,1 1,17 0,0-18,0 0,17 1,1-19,17 1,0-36,18 0,0-35,18-35,-18-18,17-35,-34-18,17-17,-36-1,1-35,-36 18,1 18,-19 17,-17 18,0 17,-17 36,-18 17,-1 18,-16 36,34 17,-17 35,35 0,0 0,35 0,1-17,34-18,18 0,36-18,0-17,-1-18,18-36,-17 1,17 0,-17-18,-1 0,-17 18,18-18,-18 0,-53 53</inkml:trace>
  <inkml:trace contextRef="#ctx0" brushRef="#br0" timeOffset="45662.6988">10871 7691,'0'0,"0"0,0 0,0 0,0 0,0 0,0 70,0 18,0 1,0-1,0 0,0-18,18 1,-18-36,17 18,-17-18,0-17</inkml:trace>
  <inkml:trace contextRef="#ctx0" brushRef="#br0" timeOffset="46041.658">10818 7638,'0'0,"0"0,0 0,0 0,0 0,18-53,-1-18,1 1,0-1,-18-17,0 35,0 0,-18 18,18-1,-18 19,-17-1,17 36,1-18,-1 35,0 0,18 1,18 17,17-18,1 18,-1-18</inkml:trace>
  <inkml:trace contextRef="#ctx0" brushRef="#br0" timeOffset="46554.7296">11489 8008,'0'0,"0"0,0 0,0 0,0 0,0 0,35-70,-18-1,19-53,-19-17,1 0,-18 53,18 0,-36 35,18 0,-18 0,-17 35,17 18,-17 18,35 0,0 35,0-18,18 18,17 17,18-17,18 36,-18-19,0 1,17-18,-35 17,1-17,-1 0,-17-18,-18 18,-18-35,0 17,1-17,-19-18,19 17,17-17</inkml:trace>
  <inkml:trace contextRef="#ctx0" brushRef="#br0" timeOffset="55194.9281">13377 7144,'0'0,"0"0,0 0,0 0,0 88,0 0,0 53,0 0,0 0,17 1,-17-54,36-18,-1-17,0-17,18-19,0-34,0-19,0-34,0-18,-18-18,1-18,-1-17,-17 0,-1 18,1 52,0 18,-18 18,0 35,0 35,0 18,0 35,17 0,1 18,-1 0,1 0,17-18,18 0,-17 0,-1-35,-35-35</inkml:trace>
  <inkml:trace contextRef="#ctx0" brushRef="#br0" timeOffset="55654.6898">14365 7214,'0'0,"0"0,0 0,0 89,0-19,0 36,0-18,0 18,-18-18,18-17,0-18,-17-18,17-17,0-18,-18-18,18-35,0-18,18-34,-1-19,19 18,-1 0,18 1,-18 52,18 0,-18 35,36 18,0 35,-18 36,0 0,-18-1,-18 18,1-17,-18-1,0-17,0-17,0-1,18-35,-18 17,0-17</inkml:trace>
  <inkml:trace contextRef="#ctx0" brushRef="#br0" timeOffset="55869.935">15159 6932,'0'0,"0"0,0 0,0 0,0 0,35 71,-17 34,0 1,-1-17,1 16,0-16,-18-1,17-35,-17 0,0-36,0-17</inkml:trace>
  <inkml:trace contextRef="#ctx0" brushRef="#br0" timeOffset="56007.7742">15177 6650,'0'0,"0"0,0 0,0 0,0 0</inkml:trace>
  <inkml:trace contextRef="#ctx0" brushRef="#br0" timeOffset="56388.6394">15812 6438,'0'0,"0"0,0 0,0 0,0 0,0 0,0 0,0 0,0 0,0 124,0 17,18 0,17 18,0-1,1 1,-19 0,19-18,-19-18,-17 1,18-18,-18-36,0-17,0 0,0-35</inkml:trace>
  <inkml:trace contextRef="#ctx0" brushRef="#br0" timeOffset="56670.6442">15689 7532,'0'0,"0"0,0 0,0 0,53-18,17 1,1-1,-54 0,1 18,0-17,-1-1,1 18</inkml:trace>
  <inkml:trace contextRef="#ctx0" brushRef="#br0" timeOffset="57922.4678">16430 7267,'0'0,"0"0,0 0,0 0,-18 53,36-18,-18 18,17 0,19-17,-19-1,19-18,-1-17,-17 0,17 0,0-17,-17-18,-18-18,0 0,0-18,-18 1,1-1,-1 18,0 0,18 18,0 0,0 17,18 0,17 1,1 17,-1 17,18 19,17-1,-17 18,-17 17,17-17,-18 0,-18-17,-17-1,18-18,-18 1,0 0,0-18,0 0,18-36,-18 1,17 0,-17-18,18-18,0 18,17-17,-17 17,-1 0,1 0,0 18,-1 17,1 1,0 17,-1-18,-17 18,18 18,-1-1,1 36,17-18,1 36,-19 0,19 17,-19-18,1-17,0 18,-1-36,-17 0,18-17,-18 0,0-18,18 0,-18-36,0-17,17-17,1-1,17 1,-17-1,17 18,-17 0,17 18,0 17,1 18,-1 18,0 0,-17-1,0 19,-1-1,-17 0,18-17,-18 17,-18-35,18 18,0-36,-17 0,17-17,0-18,0 0,0-17,0 17,17 0,1 0,-18 35,17-17,19 35,-19 0,19 18,-1 17,0 18,-17 0,0 53,-1 0,-34-1,17-16,-18-1,18-88</inkml:trace>
  <inkml:trace contextRef="#ctx0" brushRef="#br0" timeOffset="64216.5526">19059 6703,'0'0,"0"0,0 0,0 0,0 0,0 0,0 0,71-35,-1 17,1 0,0 36,-18 0,0 34,-1 19,-16-18,-19 0,1 0,-18 0,0-18,0 0,0-35,-18 0,18-17,-17-1,17-53,17-17,-17-18,18 18,17-18,-17 36,17-1,1 18,-1 0,-35 53</inkml:trace>
  <inkml:trace contextRef="#ctx0" brushRef="#br0" timeOffset="64699.8506">20436 6562,'0'0,"0"0,0 0,0 0,-53-53,18 0,-18 18,0 17,0 18,0 35,0 36,0-1,35 1,1-18,17 17,0-34,35-1,0 0,1-35,34 0,1-35,-1-36,1 1,-18-1,-18-17,0 17,-17 36,0-18,-1 53,-17 0,18 53,-18 18,0 17,18-17,-18-1,0-17,0 0,0 0,0-53</inkml:trace>
  <inkml:trace contextRef="#ctx0" brushRef="#br0" timeOffset="65115.7231">20595 6279,'0'0,"0"0,0 0,17 71,1 0,17 17,-17 0,17-17,0-1,-17-17,0-18,-1 1,1-19,-18 1,0-53,0-1,0-34,0-18,0-18,18 35,17 1,-17 17,17 17,0 19,18 52,18 0,-36 36,18-1,-18 19,1-19,-19-17,1-18,-18 1,18-1,-18-35</inkml:trace>
  <inkml:trace contextRef="#ctx0" brushRef="#br0" timeOffset="66342.5982">21548 5733,'0'0,"0"0,0 0,17 70,19 1,-19 70,18 0,-17 0,0 0,-1 0,-17-52,0-19,18-17,-18-18,0 1,0-36,0-18,-18-17,1-18,-1-18,-17 1,17-1,-17 18,0 18,-18 17,17 18,1 35,0 18,-1 36,36-1,0-35,0 0,36-18,17 0,-18-17,18-18,35-18,-17-35,-1-17,19-1,-36 18,-18 0,0 18,0 0,-17-1,-18 19,0 34,-18 1,1 35,-1 0,18 18,-18-1,1-17,17 0,0-18,17-17,1-1,0 1,-1-36,1-17,-18-18,18-17,-18-1,0 1,17-19,-17 19,18 17,0-18,17 36,-17 0,17 35,0 17,0 1,-17 17,17 18,-17-17,0-1,-18 0,17 0,-17-17,0 0,0-18,0 0,0 0,0-36,18-17,0 18,17-18,0 18,1 17,-1-17,0 35,18 18,-18-1,1 19,-1-1,-17 0,-1-17,1-1,0 1,-18-18,0 0,0-35,0 0,17-36,-17-35,18 0,0 36,17-1,0 18,0 36,36-1,-18 53,0 18,0 18,0 17,-18 18,0-18,-17 0,0-17,-1-71</inkml:trace>
  <inkml:trace contextRef="#ctx0" brushRef="#br0" timeOffset="66662.76">23842 6491,'0'0,"0"0,0 0,17 53,1 0,0-18,-1-35,1-17,0-1,-1-17,1-54,0 1,-1-35,19 17,-36 35,17 1,1-1,-18 36</inkml:trace>
  <inkml:trace contextRef="#ctx0" brushRef="#br0" timeOffset="67651.9302">24565 5891,'0'0,"0"0,0 0,0 0,0 0,0 0,0 0,0 0,-53 36,-35 34,18 18,-1 1,36 16,-1-34,36-18,0 0,18-18,17-17,-17-1,17-34,1-19,-1-34,0-18,0 0,-17-1,0 36,-1 1,-17-1,18 35,-18 18,0 35,0 18,18 0,-18 18,17-1,-17 1,36-18,-19-18,36 0,-17-17,16-18,1-35,-17-18,17-36,-18 1,-17-18,-1 36,-17 17,0 0,-17 18,-1-1,0 19,-17 17,17 0,18 17,0 1,18 17,-18 18,35-17,-17-1,0 18,17-18,-17 18,17 0,0-18,0-17,18-1,0-17,-17-17,17-18,-18-1,0-17,0 0,-17 1,0 16,-18 1,0 35,0 18,-18 17,0 18,1 0,17 0,17 17,-17-17,36-18,-19-17,1-18,0 18,-18-18</inkml:trace>
  <inkml:trace contextRef="#ctx0" brushRef="#br0" timeOffset="67794.7017">25483 5415,'0'0</inkml:trace>
  <inkml:trace contextRef="#ctx0" brushRef="#br0" timeOffset="68342.0593">26259 6015,'0'0,"0"0,0 0,0 0,0 0,0 0,-17-53,-1 18,-17-18,0 17,-18 19,0 17,0 17,0 19,0 17,18 0,-1 0,19 17,-1-17,36 0,-1 0,19-36,17-17,-1-17,1-18,0-18,0-36,-17 19,-1-1,-17 36,-1-18,1 35,-1 18,-17 18,0 17,0 36,-17 35,17-18,0 0,17-35,-17 0,18-18,0-17,-1 0,-17-18</inkml:trace>
  <inkml:trace contextRef="#ctx0" brushRef="#br0" timeOffset="68822.7372">26612 5786,'0'0,"0"0,0 70,18 1,-18-1,0 1,18-18,-18-18,0 0,0-17,0-18,0-18,0 1,17-36,1 17,0-16,17 16,-17 1,17 17,0 1,0 17,1 17,17 19,-18-1,-17 0,17 18,-35-18,0 18,-18 0,1-18,-19 18,1-35,0 17,-18-35,18 0,-1-17,1-19,17 1</inkml:trace>
  <inkml:trace contextRef="#ctx0" brushRef="#br0" timeOffset="69321.5577">27283 5027,'0'0,"0"0,0 0,0 0,0 71,0 34,0 19,0 17,18 18,-18-18,0-18,17 1,1-36,0 0,-1-35,19 0,17-18,-1-17,1-36,0 1,0-19,0 1,-17-35,-1 17,0 0,-17 0,-18 18,-18 17,-17 0,-36 36,1 17,17 18,-18 0,36 0,0 0,35-18,0 0,35 1,35-36,19-36,-1 1,-18 0,-70 35</inkml:trace>
  <inkml:trace contextRef="#ctx0" brushRef="#br0" timeOffset="70043.475">23595 6156,'0'0,"0"0,0 0,0 0,0 0,0 0,0 0,0 0,0 0,0 0,0 0,0 0,17 53,19 0,-1 17,18 1,-18-1,0 1,-35-71,0 18</inkml:trace>
  <inkml:trace contextRef="#ctx0" brushRef="#br0" timeOffset="72128.7853">28571 5786,'0'0,"0"0,0 0,0 0,36-18,17 18,-18-18,0 18,-17-17,-1-1,-17 18,-17-18,-1 18,-17 18,-18 0,0 17,0 18,0 17,18 1,-1 0,19-1,17-17,17 0,1-18,17 0,18-35,-17 0,17-17,-18-18,18-18,-18-36,0 1,-17-18,0 1,-18 34,17 0,1 1,17-1,-17 18,17 18,1 18,16 17,-16 17,-1 18,-17 18,-1 18,1-1,-18 36,0-35,0-1,0 1,-18-36,18 1,-17-1,-1-35,18-18,0-17,-18 0,36-54,0-16,-1-1,19 18,-1 17,0 18,1 18,16 17,1 1,0 34,0 36,0 18,0 17,-17 0,-19-17,1-1,-1 1,-17-18,18 0,0-18,17-18,-17-17,-18 18</inkml:trace>
  <inkml:trace contextRef="#ctx0" brushRef="#br0" timeOffset="72483.6374">30777 4833,'0'0,"0"0,0 0,-35 71,-18 52,0 1,-35 34,17 36,18-17,18-19,17 1,1-18,17-17,35-18,0-36,18-17,18-18,-18-17,0 0,-53-18</inkml:trace>
  <inkml:trace contextRef="#ctx0" brushRef="#br0" timeOffset="72902.2244">31289 5415,'0'0,"0"0,0 0,-35 71,-1-1,-34 36,35 18,-1-36,1 0,17-17,1-1,17-17,17 0,1-18,17 0,1-35,-1-17,0-1,0-35,18-35,-17 0,-19-18,1 0,-18 0,0 36,-18-1,1 36,-19 0,1 17,-18 36,18-1,0 1,35-36</inkml:trace>
  <inkml:trace contextRef="#ctx0" brushRef="#br0" timeOffset="73155.3391">31818 5750,'0'0,"0"0,0 0,-17 71,-1-1,1 19,-19-1,19 0,-1 0,0-17,-17-18,0 0,-1-36,19 18</inkml:trace>
  <inkml:trace contextRef="#ctx0" brushRef="#br0" timeOffset="73755.3999">31783 5292,'0'0,"0"0,0 0,0 0,35-53,1 0,-1 0,18 18,0-1,0 36,17 18,-34 35,-1-18,0 36,-17 17,0 0,-18 18,-18-18,-35 18,0 0,0-18,18-35,-18-18,0 1,18-19,-1 1,19-18,-1-18,0-17,18 17,0-17,18 17,0 18,17 0,-17 0,17 36,0-1,18 0,-17 0,16-17,-16 0,-1-1,0 1,-35-18</inkml:trace>
  <inkml:trace contextRef="#ctx0" brushRef="#br0" timeOffset="74210.1631">32401 6138,'0'0,"0"0,0 0,0 0,0 0,0 0,0 0,0-53,17-35,1-18,17 1,-17 16,0 1,-1 18,1 34,0 1,-1 0,1 17,0 18,-1 18,19 17,-19 0,1 1,-1 17,1 17,17 1,-17-1,17 1,-17-18,0-18,-1 0,-17-17,0-18,18 18,-18-18</inkml:trace>
  <inkml:trace contextRef="#ctx0" brushRef="#br0" timeOffset="74496.4316">32189 5415,'0'0,"0"0,0 0,0 0,0 0,0 0,71-17,-1-1,18 0,-17 1,0-1,-1-17,-17 17,-18 0,1 18,-1-35,0 17,-17-34,17-1</inkml:trace>
  <inkml:trace contextRef="#ctx0" brushRef="#br0" timeOffset="74800.4533">33195 4763,'0'0,"0"0,0 0,35 70,18 54,0-1,-18 18,1-17,-1 17,-17-18,-36 18,-35 0,-18-17,-17-1,0 18,0-52,70-72</inkml:trace>
  <inkml:trace contextRef="#ctx0" brushRef="#br0" timeOffset="77338.0857">4730 9631,'0'0,"0"0,0 0,0 0,0 0,0 0,0 0,0 0,-18-35,-17-18,-36 17,18 1,-18 35,1 18,-1 35,1 35,17 0,17 36,19-19,17 19,0-36,35-17,0-19,1-16,17-19,17-34,-17-19,18-16,-36-1,18-36,-18 1,1-18,-19 1,1 34,0 18,-1 0,1 18,-1 35,19 18,-19 34,1-16,17 34,-17 1,17-1,-17 1,0-18,-18-53</inkml:trace>
  <inkml:trace contextRef="#ctx0" brushRef="#br0" timeOffset="77768.9872">5135 9525,'0'0,"0"0,0 0,0 0,0 0,0 88,0 0,18 36,-18 17,0-53,18 0,-18-17,0-18,0-18,0 0,-18-35,18-35,0-18,18-17,-18-36,35-18,-17 19,17-1,-17 35,17 36,0 17,0 36,18 17,-17 36,-1-1,0 18,1 1,-1 16,-17-34,-1 0,1-19,-1-16,-17-36</inkml:trace>
  <inkml:trace contextRef="#ctx0" brushRef="#br0" timeOffset="78280.0596">6071 9049,'0'0,"0"0,0 0,35 70,0 54,1-1,-1 18,0 0,1-17,-1-1,-18-34,1-36,0-1,-18 1,17-35,-17 0,0-36,-17 0,17-17,-36-35,19 17,-18-18,-18 1,0 17,0 17,0 19,0 34,0 19,18 17,17-1,18 1,0 18,35-1,18-17,35-17,1-36,17-18,-1-35,37-17,-19-19,1-34,-1 17,-35 0,-70 89</inkml:trace>
  <inkml:trace contextRef="#ctx0" brushRef="#br0" timeOffset="78715.8591">8065 10213,'0'0,"0"0,0 0,0 0,0 0,0-53,18-18,-18-52,17-53,1-1,-1 18,19 36,-19 35,1 17,0 18,-1 18,1 17,0 36,17 0,18 52,0 18,0 18,-18 0,18 0,-18 0,-17-36,0 1,-1-36,1 0,-18-17,0-18,-18-18,18 1,0 34</inkml:trace>
  <inkml:trace contextRef="#ctx0" brushRef="#br0" timeOffset="78946.4152">7924 9684,'0'0,"0"0,0 0,0 0,0 0,0 0,70-18,19-17,-1 0,35-18,-34 17,-1 1,-18 0,1 0,-36-1,1 19,-19-1,1 0</inkml:trace>
  <inkml:trace contextRef="#ctx0" brushRef="#br0" timeOffset="79260.087">9318 9384,'0'0,"0"0,0 0,0 0,0 0,0 53,0 0,0 35,0 18,-18-18,18 18,-17-18,17 0,-18 0,18-35,0-17,0-1,0-35,0-18,0 1</inkml:trace>
  <inkml:trace contextRef="#ctx0" brushRef="#br0" timeOffset="80001.7225">9812 9260,'0'0,"0"0,0 0,0 0,0 71,0 17,0 0,0 1,0-1,-18 0,18-17,-17-19,17 1,0-17,-18-19,18 1,-18-18,1-35,17-18,-18-35,18-18,0-18,18 1,17-1,-17 1,17 17,0 35,-17 1,17 35,1-1,-1 36,-18 0,19 18,-36 17,17 18,-17 0,0 0,0 0,0 0,-17-18,17 0,17-17,-17 0,18-1,17-17,18 0,-17 0,17 0,-1 0,-16 18,-1 0,18 17,-35 0,-1 0,-17 36,0-18,-35 17,0 19,-36-1,1-18,-1-17,0-17,18-19,0-17,1-17,16 17,1-18,35 18</inkml:trace>
  <inkml:trace contextRef="#ctx0" brushRef="#br0" timeOffset="80679.2118">11630 8608,'0'0,"0"0,0 0,0 0,0 0,-36 53,1 17,-18 18,0-17,0 0,0-1,18 1,17-18,1-18,17 0,17-17,1-1,17 1,1-18,17 0,-18 0,-17-18,17 36,-35-18,17 18,-17 17,-17 0,-1 18,-35 0,18 0,-18 18,18-36,17 0,0-17,1-1,17 1,17-18,19 0,17-18,0 18,0-17,-1 17,19 0,-18 17,0 19,-18-1,1 18,-1 0,-18 0,-17 0,18 0,0-1,-1-16,-17-1,0-35</inkml:trace>
  <inkml:trace contextRef="#ctx0" brushRef="#br0" timeOffset="81272.8796">12583 8890,'0'0,"0"0,0 0,17 71,1 17,-18 0,18 35,-1 19,19-19,-36-52,17 17,1-35,-1 0,-17-36,18 1,-18-18,18-35,-1-1,-17-34,18-1,0-17,17 17,-17 19,-1-1,19 35,-1 18,-17 18,17 17,0 18,-17 0,-1 0,19 0,-19-18,1 0,17-35,-17 0,17 0,-17-35,17-36,-17-17,0-18,-1-17,1-1,-1 1,-17 17,0 35,0 1,0 35,18-18,-18 53</inkml:trace>
  <inkml:trace contextRef="#ctx0" brushRef="#br0" timeOffset="82394.1918">15142 9066,'0'0,"0"0,0 0,0 0,0 0,0 0,0 0,0 0,-71-53,-17 18,-1 18,19 34,-1 1,-17 35,17 17,19 19,34-37,0 19,36-18,0 0,17-36,0 1,18 0,-18-36,18-17,-17-18,-1-18,0 1,0-1,-17 18,0 0,-1 18,1 17,-18 18,0 18,-18 17,18 18,0 0,0 18,18-1,17 1,1-36,-1 0,18-17,17-36,1-17,-18-35,0-36,-18 0,1-18,-19-17,-17 36,0-1,-17 53,-1 18,-17 17,-1 18,1 18,17 17,1 0,34 18,-17 18,36-1,-1 36,-17-36,-1 1,19 17,-19-17,1-1,17-17,0-17,1-19,17 1,0-18,0-35,0-1,-1-17,1-35,0-18,-17 0,-19 1,1 34,-18 18,0 0,-35 18,-1 35,-17 18,18 17,-18 35,18-17,17 0,18 18,18 17,17-17,18-1,0-35,35-17,18-18,0-35,18 0,-1-36,-17 0,-18 18,-70 53</inkml:trace>
  <inkml:trace contextRef="#ctx0" brushRef="#br0" timeOffset="83741.8614">17895 8361,'0'0,"0"0,0 0,0 0,0 0,0 0,-71 35,18 18,-18 18,19-1,16 18,1 1,17-19,1 1,34-18,1-1,17-34,-17-18,35-18,17-17,1-35,17-1,-17-17,-18 17,-18 18,0 18,1 0,-19 0,-17 35,-17 0,17 35,-36 0,19 36,-1 17,0 0,1 18,17-36,0 1,17-18,1-18,17 1,1-36,-1-18,0 0,-17-35,17 0,-35-17,18-1,-18 18,0-17,-18-1,18 18,0 0,0 1,18 16,-18-17,35 18,-17 17,17 1,0 17,1 17,-1 19,0 17,-17 17,17-17,-17 18,-18-18,17-1,-17-34,0 17,18-35,-18 0,18-35,-18 0,17-36,1 18,17-17,-17-1,17 36,-17 0,0-1,-1 36,1 0,-18 18,18 35,-1 0,-17 0,0 17,18-17,-18-17,0-19,17 18,-17-35,18 0,0-17,-1-36,1-18,17-34,-17-1,0 0,-18-18,0 54,0 17,-18 0,18 18,-18 17,1 18,17 18,0-1,35 19,0 17,1-1,34 37,-17 16,0 1,-18 18,-17-18,-18-18,-18-18,-35 1,0-53,1-1,-1-52,17 0,1-1,35 36</inkml:trace>
  <inkml:trace contextRef="#ctx0" brushRef="#br0" timeOffset="84005.8035">19183 7726,'0'0,"0"0,0 0,0 0,0 0,17 70,19 19,-1 52,18 0,-35 0,17 0,0-17,-17-36,0-18,17 1,-18-36,1 18,0-18,-18-35</inkml:trace>
  <inkml:trace contextRef="#ctx0" brushRef="#br0" timeOffset="84241.8127">19218 8237,'0'0,"0"0,0 0,0 0,0 0,0 0,53-17,18-1,17-17,0 0,0-1,1 1,-19 0,18-1,-17 19</inkml:trace>
  <inkml:trace contextRef="#ctx0" brushRef="#br0" timeOffset="85475.839">20383 8414,'0'0,"0"0,0 0,0 0,0 0,-53-53,0-18,0 18,0 18,0 0,-17 35,-1 17,0 36,1 18,17 35,18 0,17-1,18-16,18-19,34 1,1-36,0-35,0-35,18-18,0 0,-19-53,19 18,-18-18,-18 18,-17 17,17 36,-35 0,18 17,-18 36,0-1,18 19,-18 34,17 18,1 18,-1-35,1-1,0 1,-1-18,1-36,0-17,-1-35,19-18,-19-35,1 0,0 17,-18 1,17 17,-17 18,0-1,0 19,0 34,-17 1,17 0,0 17,0 18,0 0,0-18,0-17,35-1,-17-17,17 0,0-35,18-18,-18 0,18 0,0-17,-17 17,-1 17,-18 19,1 17,0 17,-18 19,17 17,-17 0,0 17,18 1,0-18,-1 0,1-36,17 1,18-36,-17 1,16-36,1-18,0 0,-17-34,-1-19,-17 18,-1-17,1 17,-18 35,0 19,0-1,0 35,-18 0,1 18,-1 36,18 34,-18 36,18 0,18 17,0 1,17 17,0-35,0-18,1-35,-1-18,0-17,-17-36,17 1,-17-36,0 0,-18 0,0 70</inkml:trace>
  <inkml:trace contextRef="#ctx0" brushRef="#br0" timeOffset="85726.6473">21477 8184,'0'0,"0"0,0 0,0 0,0 0,0 0,0 0,35-17,36-1,-18-17,17 0,-17-1,18 19,-18-19,0 1,-18 18,0-1,1 0,-1 18,-17 0</inkml:trace>
  <inkml:trace contextRef="#ctx0" brushRef="#br0" timeOffset="86255.6341">22006 8520,'0'0,"0"0,0 0,0 0,0 0,36-71,-1 0,0-17,1-53,17 18,-18-18,-18 70,1 0,-18 1,0 17,0 35,0-17,-18 17,18 18,-17 18,34 0,-17 17,18-17,0 35,17-18,0 18,18 0,-17 0,17 17,-36-17,19 0,-19 18,-17-36,-17 0,17 0,-36 1,19-36,-19 0,19-18,-19 0,19-35,-1 1,18-1,-18 0,18 53</inkml:trace>
  <inkml:trace contextRef="#ctx0" brushRef="#br0" timeOffset="86393.7569">22818 7655,'0'0,"0"0,0 0,0 0,0 0,0 0,0 0,0 0</inkml:trace>
  <inkml:trace contextRef="#ctx0" brushRef="#br0" timeOffset="87222.0335">24195 7673,'0'0,"0"0,0 0,0 0,0 0,0-53,0 35,-18-17,18 17,18 18,-18 36,0 17,0 35,0 18,0 17,-18-17,18-18,-18-17,18-1,-17 1,17-36,-18-17,18-18,-18-18,1-35,-1 0</inkml:trace>
  <inkml:trace contextRef="#ctx0" brushRef="#br0" timeOffset="87433.182">24001 7250,'0'0,"0"0,0 0,0 0,0 0,70 0,18-36,36-17,-1 0,-17 18,-17 0,-1 17,-18-17,1 17,-18-17,-53 35</inkml:trace>
  <inkml:trace contextRef="#ctx0" brushRef="#br0" timeOffset="87658.9272">24336 8167,'0'0,"0"0,0 0,0 0,0 0,0 0,70-35,1-1,0-17,-1 0,-52 36,-18 17,18-18</inkml:trace>
  <inkml:trace contextRef="#ctx0" brushRef="#br0" timeOffset="87860.9932">25059 7602,'0'0,"0"0,0 0,0 0,0 71,0-1,0 19,18-1,-18 0,0-17,0-18,0-18,18 0,-18-35</inkml:trace>
  <inkml:trace contextRef="#ctx0" brushRef="#br0" timeOffset="88574.8291">25359 7479,'0'0,"0"0,0 0,0 0,0 0,0 0,0 0,0 0,0 0,0 0,0 0,-52 0,16 18,1-1,0 1,17-1,0 1,18 0,18-18,0 0,17 0,0-18,1 0,16 18,-16 18,17 0,-18 17,-17 36,17-1,-17 1,-18-1,17 1,-17-18,0 0,18-18,-18-17,0-1,0-17,-18-17,18-1,18-35,-18-18,18 1,-1-1,1 18,17 0,-17 18,17 18,0 17,1 17,-1 18,0 18,1 0,-1 0,-18 18,19-36,-1 0,-17-17,17-18,-17 18,-18-18</inkml:trace>
  <inkml:trace contextRef="#ctx0" brushRef="#br0" timeOffset="89038.2061">26348 7020,'0'0,"0"0,0 0,0 106,17 35,-17 18,0 0,0-18,0-18,0-34,18-19,-18-17,0-18,0 1,0-36,0 17,0-34,0-1,0 0,-18-35,18 0,-35 18,17-18,-17 36,-18-1,0 18,0 18,0 17,18 18,17 0,1 0,34 35,36-18,0-17,18-17,17-1,0-18,18-17,-18 18,-88-18</inkml:trace>
  <inkml:trace contextRef="#ctx0" brushRef="#br0" timeOffset="91076.2189">6900 10654,'0'0,"0"0,0 0,0 0,53 70,-18 19,36 52,-18-18,0 18,-18-17,0 17,-17-18,-18 1,0-1,-18-17,1-18,17-88</inkml:trace>
  <inkml:trace contextRef="#ctx0" brushRef="#br0" timeOffset="94385.7373">6459 11430,'0'0,"0"0,0 0,0 0,0 0,0 0,0 0,0 0,0 0,0 0,-53-18,0-17,18 35,-18-18,0 36,18 0,17 35,0-18,1 35,34-17,-17 0,18 0,17 0,1-18,-19 1,19-19,-1-17,0-17,0-19,1 19,-1-18,-17-1,-1-17,1 18,0 0,-1-18,1 18,0 17,-18-17,17 17,-17 18,18 18,-18-1,17 36,1 0,17 0,36-18,-18 1</inkml:trace>
  <inkml:trace contextRef="#ctx0" brushRef="#br0" timeOffset="106976.5206">9159 11007,'0'0,"0"0,0 0,0 0,0 0,0 0,0 0,0 0,0 0,0 0</inkml:trace>
  <inkml:trace contextRef="#ctx0" brushRef="#br0" timeOffset="107403.3446">9159 11007,'0'0,"0"0,0 0,0 0,0 0,0 0,0 0,0 0,0 0,0 0,0 0,0 0,0 0,0 0,0 0,0 0,0 0,0 0,0 0,0 0,0 53,0 0,0 35,0-18,0 18,0-17,0 17,0-17,0-1,0 1,0-1,-18-17,1 0,17 0</inkml:trace>
  <inkml:trace contextRef="#ctx0" brushRef="#br0" timeOffset="108637.4246">9159 11007,'0'0,"0"0,0 0,0 0,0 0,0 0,0 0,0 0,0 0,0 0,0 70,0-17,0 18,-18-1,18 18,0-17,0 0,0-19,0 19,0 0,18-18,-18-1,18 1,-1 0,19 0,-1-18,18 1,17-19,1-17,-18 0,0-17,0-19,-18 1,-17 18,-1-1,-17 18</inkml:trace>
  <inkml:trace contextRef="#ctx0" brushRef="#br0" timeOffset="109101.8348">9600 11518,'0'0,"0"0,0 0,0 0,0 0,0 0,0 0,0 0,0 0,0 0,0 0,53 18,18-1,-18 36,17 0,-17 18,0-18,-18 17,-17-17,0 0,-1-18,-17-17,18 0,-18-1,0-17,0-17,0-19,18-16,-18-19,17 0,1-17,0 0,-1 17,19-17,-19 0,19 0,-1 17,0 18,0 18,-17 0,0 35</inkml:trace>
  <inkml:trace contextRef="#ctx0" brushRef="#br0" timeOffset="110423.6002">10871 11501,'0'0,"0"0,0 0,0 0,0 0,0 0,0 0,0 0,0 0,0 0,0 0,0 0,0 0,0 0,0 0,0 0,-53 35,0 0,35-17,-17 52,17 19,18-19,0-17,36 0,-19-18,19-17,-1-1,-17-34,17-18,0-1,-17-17,17-17,-17 17,-18-18,0 18,0-17,0 17,0 18,-18-1,18 19,0-1,-18 0,18 18,0 0,0 0,18 36,17-19,1 19,17-1,-18 0,18 0,-18 1,0-1,1-17,-19-1,1 1,0-18,-1 0,-17 0,18-35,0-1,-1-17,1-17,0-1,-18 1,17-1,-17 18,0 0,18 18,-18 0,0 17,0 1,0 17,0 0,0 17,18 36,-1-18,18 18,1 0,-1 0,18 0,0 0,0 0,-18-18,0 18,1-35,-19 17,1-17,-18-1,18 1,-18-18,17 0,-17-18,18-17,0 0,-18-18,17-18,-17 18,18-17,-18-1,0 18,-18-17,18 17,-17 0,-1 18,-17-1,17 19,0 17,18 17,18 19,0-1,17 18,0 0,18 0,0 0,18 0,-18 17,17-17,-34 0,17-18,-36 18,-17 18,0-1,-17-17,-1 0,0-18,1 1,-1-19,18-17,18-17,-1-1,1 0,-18 18</inkml:trace>
  <inkml:trace contextRef="#ctx0" brushRef="#br0" timeOffset="111616.4175">13800 11024,'0'0,"0"0,0 0,0 0,0 0,0 0,0 0,0 0,-53 0,-17 18,-1 17,1 1,17-1,0 18,17 0,19 0,17 17,0 1,17-18,19 17,17-17,0-18,0-17,0-18,-1-18,1-17,18-18,0-17,17-19,-18 1,-34 35,-1-17,-17 17,-1 0,1 18,-18 17,-18 18,18 18,-17-1,-1 36,0 0,18 18,-17-18,17 17,17-35,-17 18,18-35,0 0,-1-1,1-34,0-1,-1-17,-17-1,-17-17,17-17,-18-1,18 1,0-1,0 1,18 17,-1 0,1 0,17 18,0 17,1 0,17 18,17 18,1 17,-1 36,1-1,-18-17,-18 18,1-18,-19 0,1 0,0-18,-18-17,-18-1,0-17,1-17,-1-36,18 0,0-53,0 18,18-1,-1 19,1 17,17 0,0 0,1 18,17 35,0 0,17 18,1 52,-1 18,-17 0,0 18,-35-53,0 18,-1-36,1 0,-18-17,0-18,0-18,-18-52,18-18,0-18,0 0,18-18,-18 19,18-1,-1 18,-17 88</inkml:trace>
  <inkml:trace contextRef="#ctx0" brushRef="#br0" timeOffset="112870.0411">16042 11042,'0'0,"0"0,0 0,0-53,0-18,0 1,0-1,0 18,0 1,-18 16,0 19,1-1,-1 36,-17-1,17 36,18 0,-18 53,36-36,0 1,-1-18,19-18,17-35,17-17,1-36,-1-18,19-17,-36-36,-1-17,1-17,-17 16,-19 19,1 52,-18 19,18 16,-18 36,-18 53,18 18,0 52,0 36,0 0,0 17,0-17,18-36,-1-17,19-18,17-35,-1-53,19-17,17-36,-35-35,18-18,-18-18,-18 18,0 1,-17 34,-18 0,18 36,-36 0,0 35,1 35,-19 0,19 1,-19 34,19-17,-1 18,18-1,0 1,18-18,-1-36,19-34,-19-19,19-16,-1-1,-17-18,17-17,-17 35,-1-18,1 36,0 0,-18 17,17 18,1 0,-1 36,1-1,17 0,-17-17,17 17,1-17,17-1,-18 1,0-36,-17 1,17-19,0-34,-17-18,17-36,-35 18,18-17,-18 52,0 18,0 0,0 36,0-1,0 36,0 17,0 18,0 35,18 18,17 0,-17 0,17 0,0 17,1-17,-1-53,-18 0,19-18,-19 0,-17-35</inkml:trace>
  <inkml:trace contextRef="#ctx0" brushRef="#br0" timeOffset="113207.9498">17736 10442,'0'0,"0"0,0 0,0 0,88-35,0-18,0 0,1 0,-1 0,0 0,0 18,-17 17,-18 18,0 36,0-19,-36 36,19-17,-19 16,1 1,0 0,-1 0,1-17,0-1,-1 0,-17-35</inkml:trace>
  <inkml:trace contextRef="#ctx0" brushRef="#br0" timeOffset="113387.7274">18600 9843,'0'0,"0"0,0 0,0 0,0 0,0 0,0 0,0 0,0 0,0 0</inkml:trace>
  <inkml:trace contextRef="#ctx0" brushRef="#br0" timeOffset="114207.6904">19236 10001,'0'0,"0"0,0 0,0 0,0 0,0 0,0 0,0 0,0 0,0 0,0 0,-36 53,1 18,18-1,-1 1,0-1,18 19,18-19,-18-17,18-18,17 1,-18-1,1-17,17-18,-35-36,18 1,-18-18,18-35,-18-36,17 1,1 17,0 18,-1 35,1 0,0 18,-18 0,17 35,1-18,0 36,-1 17,18 18,-17 17,0 1,-1 17,1-17,-18-1,0 1,0-36,0 0,0-17,0-18,0-18,0-35,0-35,18-18,17-17,0-1,18 1,18 17,-36 35,18 19,-18-1,36 35,0 36,-1 17,1 35,-18 19,0 52,0 18,-18 17,0 36,0-18,1-18,-1-53,18 1,-18-53,-35-54</inkml:trace>
  <inkml:trace contextRef="#ctx0" brushRef="#br0" timeOffset="123163.9464">22677 10019,'0'0,"0"0,0 0,0 0,0 0,53-35,-18-18,1 0,-1-35,0-18,-17-18,-18 1,-18 17,-17 35,17 1,-17 17,0 0,-1 18,19 35,-19 35,1 36,17 34,1 37,-1-1,1 35,17 0,17-17,-17 0,18-36,-1 19,19-37,-19 19,19-36,-19 0,-17-70</inkml:trace>
  <inkml:trace contextRef="#ctx0" brushRef="#br0" timeOffset="123745.4194">21936 10619,'0'0,"0"0,0 0,88-18,0 0,36-17,-1-18,19-17,-19-1,1-17,-18 0,-36 35,-17 17,-18 1,1 18,-1 17,-17 17,-18 18,17 1,-17 17,18-18,-18 18,18 0,-1-18,18-17,1-1,-19-17,19-17,-1-19,0 1,1-18,-19 0,19 0,-19 0,1 36,-18-1,17 1,-17 17,0 17,18 36,-18 0,0 18,18-1,-18 1,17-18,-17 0,18-1,-18-52</inkml:trace>
  <inkml:trace contextRef="#ctx0" brushRef="#br0" timeOffset="124142.0811">23736 10072,'0'0,"0"0,0 0,0 70,18 1,-18-18,0 17,0-34,0-1,0-17,0 17,0-35,0 0,0-18,0-35,17-17,18-1,-17-17,17 17,1 19,-19-1,19 35,17 18,-18 18,18 35,-18 17,0 1,1-18,-19-1,19 1,-19 0,-17-53</inkml:trace>
  <inkml:trace contextRef="#ctx0" brushRef="#br0" timeOffset="124662.0785">24477 9543,'0'0,"0"0,0 0,0 0,0 0,-35 70,-18 1,35-1,-17 19,35-1,-18 0,18 0,18-17,0-18,-1-1,18-16,1-19,-1-34,0-36,-17-18,0-17,-1 0,1-36,-18 1,-18-1,18 19,0 34,0 18,0 18,0 17,18 18,-18 18,18 52,-1 19,1 16,0 1,17 0,-17 0,-1 0,1-18,-1-17,1-19,-18 1,0-17,0-36</inkml:trace>
  <inkml:trace contextRef="#ctx0" brushRef="#br0" timeOffset="124986.5147">24406 9931,'0'0,"0"0,0 0,0 0,0 0,0 0,71-36,0 19,17-18,0 17,-17 0,-18 1,0-1,-18 18,-17 0,17 0,-17 35,17 1,-18-1,-17 18,18 0,0 0,-1-1,-17-16,18-19,0-17,-1-17</inkml:trace>
  <inkml:trace contextRef="#ctx0" brushRef="#br0" timeOffset="125128.3666">25148 9578,'0'0,"0"0,0 0,-18-35,18-1,0 19,0-19,0 36,0-17,0 17,0-18</inkml:trace>
  <inkml:trace contextRef="#ctx0" brushRef="#br0" timeOffset="125864.0504">25659 9560,'0'0,"0"0,0 0,0 0,0 0,0 0,-52 71,16-36,19 18,-19 0,36-18,-17 18,17-18,0 1,17-1,-17-17,18-18,0-18,-1 0,1-17,-18-18,18 0,-18-17,17-1,-17 1,18-1,-18 18,17 18,1 17,0 18,-1 18,1 17,0 18,-1 0,1 0,0 0,-18 0,17 0,-17-18,0-17,0-1,0-17,0-17,-17-19,17-17,0-53,0 1,0-1,0 18,17 17,19 1,34-1,1 36,-18 35,17 17,-17 19,18 34,-18 36,0 0,-18 17,0 1,-17 17,17-18,-17 1,0-36,-18-70</inkml:trace>
  <inkml:trace contextRef="#ctx0" brushRef="#br0" timeOffset="126661.8017">27442 8837,'0'0,"0"0,0 0,0 0,18 71,-1-1,1 54,-1 17,-17 0,18-18,-18 1,0-36,0-17,0-1,0 1,0-36,0 0,0 1,0-19,0-17,-18 0,18-35,-17 0,-1-36,18 1,-17-54,-19 1,19-1,17 1,-18-1,18 36,0 0,18 17,-1 1,1-1,17 36,0 0,1 35,34 17,-17 1,0 35,-17 0,-1 17,0-17,-17 53,-1 0,-17-36,-17 19,-19-37,1 1,18 0,-19-17,19-19,-1 1,0-18,18 0,18 17,17-17,1 0,-1 18,18 0,0-1,17 19,1-19,-1 19,-17-19,18 1,-71-18</inkml:trace>
  <inkml:trace contextRef="#ctx0" brushRef="#br0" timeOffset="126958.1514">28660 9349,'0'0,"0"0,0 0,-18 70,-17 1,17 17,-17 18,17-18,-17 0,-1 0,1-17,0-18,17 0,-17-36,17 1,1-18</inkml:trace>
  <inkml:trace contextRef="#ctx0" brushRef="#br0" timeOffset="127281.2249">28236 9260,'0'0,"0"0,0 0,0 0,0 0,53 71,-18 0,1 17,16 18,-16-18,17 0,0 0,0 0,0-17,-18-18,0 0,0-36,1-17,-1-17,0-1,-35 18</inkml:trace>
  <inkml:trace contextRef="#ctx0" brushRef="#br0" timeOffset="127735.1307">28871 9313,'0'0,"0"0,0 0,0 0,18 53,0 18,17-1,-17-17,-1-17,1-1,-1 0,19-17,-19-18,19 0,-1-18,0-17,1 0,-19-18,1 0,17 0,-35 0,18 0,-18 18,0 17,0 0,0 36,-18 17,18 18,-17 35,-1 36,18-1,0 1,0 17,0-18,0 1,0-54,18 1,-18 0,17-18,-17-53</inkml:trace>
  <inkml:trace contextRef="#ctx0" brushRef="#br0" timeOffset="128083.8051">29771 8590,'0'0,"0"0,0 0,-17 88,17 53,-18 1,0 16,1 1,17-18,0 0,0-17,0-18,17-36,1 1,0-18,-1 0,19-1,17-16,0-1,-1-17,-52-18</inkml:trace>
  <inkml:trace contextRef="#ctx0" brushRef="#br0" timeOffset="128507.0107">30248 8643,'0'0,"0"0,0 0,0 0,-18 53,18 35,0 0,0 1,0 52,0-35,0-18,0 18,0-36,18 1,-18-1,17-17,-17-18,18-17,17 17,-17 1,35-19,0-17,-18 0,18-17,-18-1,1-35,-19 18,1-1,-18 36</inkml:trace>
  <inkml:trace contextRef="#ctx0" brushRef="#br0" timeOffset="128729.0753">30071 9296,'0'0,"0"0,0 0,0 0,0 0,0 0,71-36,0 19,-1-18,18 17,-17 0,0 1,-19-19,-16 19,-1 17</inkml:trace>
  <inkml:trace contextRef="#ctx0" brushRef="#br0" timeOffset="129014.638">31042 9490,'0'0,"0"0,0 0,0 0,-18 70,18-17,-35 18,17-18,-17 17,35-52,-35 70,17 0,-17-17,17-18</inkml:trace>
  <inkml:trace contextRef="#ctx0" brushRef="#br0" timeOffset="129389.6538">31060 8467,'0'0,"0"0,0 0,0 0,17 70,19 36,-19 18,18 17,-17-18,0 1,-1-36,1 0,-18-17,18-1,-1-17,-17 0,18-18,0-17,-1-1,1-17,35-17,-18-1,0 1,-35 17</inkml:trace>
  <inkml:trace contextRef="#ctx0" brushRef="#br0" timeOffset="129692.5739">31095 9119,'0'0,"0"0,0 0,0 0,0 0,0 0,0 0,35 0,18-17,18-1,-18 0,0 18,0-17,-18 17,0-18,0 0,1 1,-36 17,0 0</inkml:trace>
  <inkml:trace contextRef="#ctx0" brushRef="#br0" timeOffset="130027.8837">32013 8643,'0'0,"0"0,0 0,0 0,0 0,0 88,0-17,0 17,0 0,0-17,0 17,17-35,-17 17,0-34,0-1,0 0,-17-17,17 0,0-1,0 1</inkml:trace>
  <inkml:trace contextRef="#ctx0" brushRef="#br0" timeOffset="130328.6187">31571 9137,'0'0,"0"0,0 0,0 0,0 0,0 0,0 0,53-18,0 1,36-1,-19 0,18 1,-17-1,0 0,-19 1,-16 17,-1-18,-17 18,-1-17,1 17,0-18,-18-17</inkml:trace>
  <inkml:trace contextRef="#ctx0" brushRef="#br0" timeOffset="130621.772">32736 8502,'0'0,"0"0,0 0,0 0,0 0,0 71,0-36,0-18,-18 107,18-1,-17-34,17-1,0 0,0-35,-18 0,1-18,17-17,-18 17,18-17</inkml:trace>
  <inkml:trace contextRef="#ctx0" brushRef="#br0" timeOffset="131092.8755">31977 8573,'0'0,"0"0,0 0,0 0,0 0,0 0,0 0,0 0,0 0,36-18,-1 0,0-17,18 17,-35 18,17-17,0-1,1 18,-1-18,-17 18,17 0,-17 0,17 0,-18 0,19 0,-1 0,0 0,18 0,0 0,0-17,18 17,-36-18,18 0,-18-17,1 0,-19 0,-17 17,0 0,18 18</inkml:trace>
  <inkml:trace contextRef="#ctx0" brushRef="#br0" timeOffset="131388.1673">33071 7832,'0'0,"0"0,0 0,36 88,-19 0,19 36,-19 17,19 0,-19-18,1 18,-18 0,-35 18,-1-18,-17-17,36-18,17-89</inkml:trace>
  <inkml:trace contextRef="#ctx0" brushRef="#br0" timeOffset="132084.5139">30618 10407,'0'0,"0"0,0 0,0 0,71-18,53-17,17 17,0-35,18 18,17 0,1-18,-1 0,-17 18,0 0,-53 17,0-17,-36 17,-17 0,-18 18,-17-17,0-1,-1 0,1 18</inkml:trace>
  <inkml:trace contextRef="#ctx0" brushRef="#br0" timeOffset="132394.9348">31748 10724,'0'0,"0"0,0 0,0 0,0 0,0 0,18 71,-18 17,17 0,-17 1,0-19,0 1,0-18,0-18,0 0,-17-35,-1-17</inkml:trace>
  <inkml:trace contextRef="#ctx0" brushRef="#br0" timeOffset="132708.1327">31183 10619,'0'0,"0"0,0 0,0 0,0 0,53 0,18 17,-1 1,18 0,-17 17,0-18,17 1,-17-18,-1 0,1-18,-18 1,0-18,0-18,-36 0,1 0,-1 0,-17 53</inkml:trace>
  <inkml:trace contextRef="#ctx0" brushRef="#br0" timeOffset="135578.0204">5824 14005,'0'0,"0"0,0 0,0 0,0 0,0 0,-89-35,19 0,-18-1,17 36,71 0,-71 53,18 36,18 34,0-17,35 17,0-34,35-19,0-17,36-35,-18-18,18-36,-18 1,-18-35,0-36,0 0,-17 0,0 53,-1 0,1 18,-18 17,18 36,-1 17,19 53,-1 1,0 16,1-16,-1-19,-18-35,19 1,-19-1,-17-35,53-71,0 1,-17-1,-19-17,19 18,-36 17,17 17,1 19,-1 34,1 1,0 35,-18-18,17 18,-17-18,0 1,0-1,18-17,-18-18,0-18,0-17,0-53,0 17,0 0,18 18,17-17,0 35,36 35,-1 17,1 36,0 18,-18-1,-18-17,0-17,0-1,18 0,0-35,0-18,18-17,-18-35,-36-19,1 1,-18 0,-35-18,0 36,-1 17,1 35,0 36,-1 35,19 35,17 18,0-1,0 1,17-35,19-1,17-34,17-36,-17-36,-18-16,1-37,-19 1,1-18,-18-17,-18-18,-17 35,17 0,1 71,17 17,0 53,0 36,35 35,18 53,-18 17,1 0,17-17,-18-18,0-35,-35-88</inkml:trace>
  <inkml:trace contextRef="#ctx0" brushRef="#br0" timeOffset="136082.7832">8436 13529,'0'0,"0"0,0 0,17 88,18 0,-17 54,0-1,-1-18,-17-35,18-17,-18-18,0 0,0-36,0-17,0-17,0-19,0 1,18-18,-1-17,1 17,0 17,-1 1,19 0,17 35,-18 18,18 17,-18 0,-35 18,0 35,-35-17,17-1,-17-17,0-17,-1-19,-17-34,18-19,-18 1,53 53</inkml:trace>
  <inkml:trace contextRef="#ctx0" brushRef="#br0" timeOffset="136366.0013">8841 12876,'0'0,"0"0,0 0,0 0,71 89,0 16,-1 19,-17 17,0 0,0 0,0 18,-18 0,-17-1,-18-16,-18 16,-17-17,17-35,18-88</inkml:trace>
  <inkml:trace contextRef="#ctx0" brushRef="#br0" timeOffset="137333.8659">10783 13000,'0'0,"0"0,0 0,0 0,35 70,-17 36,17 35,18 0,0-17,0-18,-18-36,-17 1,17-36,0-17,1-36,-19-17,18-53,-17-36,0 1,-1-18,1-18,0 18,17 17,-17 1,17 35,-17-1,-18 89</inkml:trace>
  <inkml:trace contextRef="#ctx0" brushRef="#br0" timeOffset="138111.2735">12018 13882,'0'0,"0"0,0 0,0 0,0-88,0-18,0-35,-18 17,1 18,-1 36,-17-1,-18 36,-18 17,18 36,18 35,0 35,17 18,18 0,18 0,35-1,0-34,-1-18,1-18,0-35,0-35,0-18,0-18,0-17,0 0,-18 0,18 35,-17 0,-1 18,18 17,0 0,-18 36,18 17,0 18,0 35,-18-35,0 18,-35 0,0-19,0 19,-17-36,-1 1,18-36,-17-18,-1-17,18-36,0-17,18-18,17 0,18 18,17 17,-17 19,18 16,-36 36,1 18,16 35,-16 17,-19 1,1-18,0 0,-18 0,17 0,-17-36,18-17,-18 0,18-17,-18 17</inkml:trace>
  <inkml:trace contextRef="#ctx0" brushRef="#br0" timeOffset="138238.9383">13077 12876,'0'0,"0"0,0 0,0 0,0 0,0 0,0 0,0 0</inkml:trace>
  <inkml:trace contextRef="#ctx0" brushRef="#br0" timeOffset="138554.5669">13730 12612,'0'0,"0"0,0 0,0 0,0 0,0 0,0 0,0 0,0 0,-53 17,0 36,18 0,17 18,0-1,18 36,18 35,17-17,-17 17,17-35,-17-18,-1-17,-17-19,18 1,-18-17,0-1,0-35</inkml:trace>
  <inkml:trace contextRef="#ctx0" brushRef="#br0" timeOffset="139166.7255">13200 13494,'0'0,"0"0,0 0,0 0,0 0,36-36,34 1,1 0,-1-18,1 0,-18 0,0 18,-18 17,0 1,1 34,-1-17,-17 36,17-19,-17 1,-1-1,1 1,17-18,1 0,16-18,-16 1,-1-18,0-1,-17-17,0 0,-1 1,1-1,-18 35,0 0,18 1,-1 52,19 0,-19 36,18 52,-17 1,0 34,-1-16,1 16,-18-17,0-35,-18-35,18-36,-17-35,-1-35,0-36,18-17,0-35,0-18,18-1,0 1,35 35,-18 18,-35 71</inkml:trace>
  <inkml:trace contextRef="#ctx0" brushRef="#br0" timeOffset="139923.7427">16571 12347,'0'0,"0"0,0 0,0 0,0 0,0 0,0 0,0 0,0 0,0 0,0 0,0 71,-18 17,18 35,-17 19,-19-1,19 0,-1-53,-17 0,0-35,35-35</inkml:trace>
  <inkml:trace contextRef="#ctx0" brushRef="#br0" timeOffset="140173.4937">16059 12506,'0'0,"0"0,53 106,35 0,-17 17,17-17,-17 0,-1 0,-17-1,18 1,0-18,-19-17,-52-53</inkml:trace>
  <inkml:trace contextRef="#ctx0" brushRef="#br0" timeOffset="140393.8885">17153 12612,'0'0,"0"0,0 88,0 0,0 18,0 35,0-17,18-19,0 1,-1-18</inkml:trace>
  <inkml:trace contextRef="#ctx0" brushRef="#br0" timeOffset="140716.1796">17383 12347,'0'0,"0"0,0 0,0 88,0 36,17 17,1-18,0 1,17-18,0 0,1-36,-1 1,0-1,1-34,-19-1,18-18,1-34,-1-1,0 1,-35 34</inkml:trace>
  <inkml:trace contextRef="#ctx0" brushRef="#br0" timeOffset="140913.0384">17612 13018,'0'0,"0"0,0 0,0 0,0 0,71-18,-1-35,-70 35,18 18</inkml:trace>
  <inkml:trace contextRef="#ctx0" brushRef="#br0" timeOffset="141210.9787">18089 12065,'0'0,"0"0,0 0,0 0,0 0,0 0,35 53,36 17,-18 1,35 53,0-1,-17 0,-18 1,-36 17,-17-17,-17-1,-36 0,17-17,1-35,0-18,-1-18,1 0,35-35</inkml:trace>
  <inkml:trace contextRef="#ctx0" brushRef="#br0" timeOffset="141784.884">19942 12171,'0'0,"0"0,0 0,0 0,0 0,-71 53,-17 0,17 17,1 1,17-1,17 1,1-18,0-18,35 0,17-35,19 0,17 0,0-17,17-1,-17 0,-18 1,1 17,-1 0,-17 35,-36 0,0 18,1 0,-19 0,19 0,-1-18,1 1,34-19,18 1,1 0,-1-1,36-17,-1 18,1 17,-1 0,19 36,-1 17,-35 0,-18-35,0 18,1-18,-19 0,-17-53</inkml:trace>
  <inkml:trace contextRef="#ctx0" brushRef="#br0" timeOffset="142561.3959">21159 12206,'0'0,"0"0,0 0,0 53,0 18,36-1,-19 1,19-1,-1-17,18 0,0-35,0-18,0 0,-18-18,0-17,1 0,-19-18,1-18,-1 18,-17-17,0 17,18 17,-18 19,0 17,18 35,-18 53,17 0,1 36,0 17,-18 18,17 0,-17 17,0-53,-17-17,-1-53,18-18,-18-52,1-36,-1-18,0-35,18-17,0 0,18 17,0 0,-1 35,19 1,-19 34,19 1,17 0,-18 0,-35 35</inkml:trace>
  <inkml:trace contextRef="#ctx0" brushRef="#br0" timeOffset="143693.9663">22024 12065,'0'0,"0"0,0 0,0 0,0 0,0 0,0 0,-18 53,18 53,0 17,0 54,0-19,18-17,-18-35,18-17,17-19,0-17,1-18,17-17,-1-18,1-18,-53 36</inkml:trace>
  <inkml:trace contextRef="#ctx0" brushRef="#br0" timeOffset="143989.7067">22748 11906,'0'0,"0"0,0 0,0 0,-18 71,0-1,18 36,-17 18,-1 17,18-18,0-35,0 1,18-19,-1 1,1-18,0-18,17 0,0-35,1 0,-1 0,-35 18</inkml:trace>
  <inkml:trace contextRef="#ctx0" brushRef="#br0" timeOffset="144648.1929">22571 12541,'0'0,"0"0,0 0,0 0,0 0,71-35,-18 0,35-1,-17 1,-36 18,-18-1,-17 18,18-18</inkml:trace>
  <inkml:trace contextRef="#ctx0" brushRef="#br0" timeOffset="144735.5005">23242 11677,'0'0,"0"0,0 0,0 0,0 0,0 0,17 53,19 17,-1 1,0 17,1 0,-19 53,1 18,-18 18,-18 17,1-18,-1-52,0-107</inkml:trace>
  <inkml:trace contextRef="#ctx0" brushRef="#br0" timeOffset="147839.1485">25042 12488,'0'0,"0"0,0 0,0 0,0 0,0 0,0 0,0 0,0-53,-35-17,-1-1,-17 1,0 17,0 18,0-1,1 19,-1 34,17 1,1 35,0 0,35 17,-18 1,36-1,-1-17,19-17,17-1,17-35,1-18,-18-35,0 0,0-17,-18-18,-17 17,-1 1,1 17,-1 0,-17 35,0 0,18 36,-18 17,0 18,0 35,0 1,0-1,0-18,18 1,-18-18,17-18,19-17,-1-18,18-35,0-18,0-18,-18-17,0-18,-17 0,0 0,-18 1,-18 34,-17 36,-1-1,1 54,0 17,17 1,18-1,0 35,0-17,18 0,0 18,17-18,18 35,-18 0,0 0,1-17,-1-1,0-17,1-17,-1-1,18 0,0-35,0 0,17-35,-17-18,0-18,0-17,-35 18,17-1,-35 18,0 0,0 0,-18 18,-17 35,0 0,-1 35,1 1,18 17,-1 0,36-1,17 37,18-36,17-1,19-52,16-35,19 0,-18-18,17-18,-17 1,-17-1,-72 71</inkml:trace>
  <inkml:trace contextRef="#ctx0" brushRef="#br0" timeOffset="148286.5146">27636 12100,'0'0,"0"0,0 0,35 53,18 18,-17-1,-1 19,0 16,-17 19,-1-36,1 0,-18 0,0-35,0 0,-18 0,-17-53,-35 0,-19-35,19-18,-1 18,71 35</inkml:trace>
  <inkml:trace contextRef="#ctx0" brushRef="#br0" timeOffset="148437.1161">27389 11765,'0'0,"0"0,0 0,0 0,0 0,0 0,0 0,0 0,0 0</inkml:trace>
  <inkml:trace contextRef="#ctx0" brushRef="#br0" timeOffset="148796.5323">27936 11853,'0'0,"0"0,0 0,0 0,0 53,0 18,0-1,0 1,0-1,18 1,-18 0,17-18,1-1,17-16,-17-19,17-17,0 0,1-35,-19 0,1-18,-18-18,-18-17,-17-18,0 0,0 54,-1-1,19 53,-1 0,-17 17,17-17,18 0</inkml:trace>
  <inkml:trace contextRef="#ctx0" brushRef="#br0" timeOffset="149022.927">28501 11730,'0'0,"0"0,0 0,0 0,0 53,0 17,17 19,-17-1,0 0,18-18,-18-52,0 70,18-17,-1-18</inkml:trace>
  <inkml:trace contextRef="#ctx0" brushRef="#br0" timeOffset="149371.5161">28360 11959,'0'0,"0"0,0 0,0 0,0 0,0 0,0 0,0 0,35-53,0-35,-17 18,-1-1,-17 18,0 0,0 18,-17 17,-1 18,0 18,1-1,17-17,0 18,0-18</inkml:trace>
  <inkml:trace contextRef="#ctx0" brushRef="#br0" timeOffset="149798.3454">28712 11765,'0'0,"0"0,0 0,0 0,53 0,-17 35,-1 1,0 17,1 0,-19 17,-17-17,18 0,-18 0,0-18,0-17,0-1,0 1,0-18,0-18,0-17,18-18,-1-17,1-19,-1 1,19 18,-1-1,0 18,18 18,-17 35,34 18,-17 35,18 17,-36 18,18 0,-35 1,-1-19,1 1,-18-18,0 0,0-18,0-35</inkml:trace>
  <inkml:trace contextRef="#ctx0" brushRef="#br0" timeOffset="150038.7032">29489 11430,'0'0,"0"0,0 0,0 0,0 0,0 0,0 0,18 53,-1 17,1 19,0 17,-1-1,1-16,0-1,-1-18,1 1,-18-18,17-18,-17 0</inkml:trace>
  <inkml:trace contextRef="#ctx0" brushRef="#br0" timeOffset="150977.737">29401 11924,'0'0,"0"0,0 0,0 0,53-35,0 17,17-35,1 0,-1 0,1-17,0-1,-18 1,-18-1,0 18,-17 0,-1 0,-17 36,0-1,0 18,0 35,0 1,0 34,0 18,0 36,18-18,0-36,-18 18,17-35,1-17,0-1,-1-18,1-34,-18-1,18-17,-1 0,1-18,0 0,-1 18,1-1,-18 36,0 0,0 0,0 36,17-1,-17 18,18-18,0 0,17 1,18-1,0-35,0 0,0-18,0-35,-18 0,0 0,-17-17,17-1,-35 18,18 0,0 18,-18 18,0-1,0 36,0 17,0 35,0 54,0 17,0 18,0 17,0 1,0-19,0-34,-18-18,18-36,-18-17,18-35,-17-1,-19-34,19-36,-1-35,18-18,18-18,-1 1,19-18,34 17,18 1,-17 35,-71 70</inkml:trace>
  <inkml:trace contextRef="#ctx0" brushRef="#br0" timeOffset="151971.7004">12071 15716,'0'0,"0"0,0 0,18 36,-1-1,1-18,-1 1,1 0,0-36,-1 0,-17-17,18 0,-18-18,18 0,-1 0,19 18,-1 0,0 35,18 0,-18 17,18 19,0-1,-17-18,17 19,0-19,-18-17,0-17,18-1,-18-35,-17 0,0-35,-1-18,-34-17,17-1,-18 18,18 36,0 52</inkml:trace>
  <inkml:trace contextRef="#ctx0" brushRef="#br0" timeOffset="152569.2216">13659 15169,'0'0,"0"0,0 0,0 0,0 0,-70 0,17 0,-18 18,18 0,0 17,18 0,17 1,1-1,34 0,19 0,34-17,-17 17,18-35,-1 18,1 0,-1-1,1 1,-18 17,-18 0,-35 36,0 0,-17-19,-19 1,19-17,-19-1,19-35,-19 0,19 0,17 0</inkml:trace>
  <inkml:trace contextRef="#ctx0" brushRef="#br0" timeOffset="153066.2215">14400 14834,'0'0,"0"0,0 0,0 0,0 0,0 0,-35 36,0 17,-1-18,36 18,-17 0,17-18,17 18,19-18,17 0,0-17,17 17,1-17,-1 17,-17-17,-17-1,-1 19,-17-1,-1 0,-17 18,-35 18,-18 17,-18 0,1-35,17 18,0-36,18 0,-1-17,1-18,17 0,18 0,-17 0</inkml:trace>
  <inkml:trace contextRef="#ctx0" brushRef="#br0" timeOffset="153785.1403">16412 14940,'0'0,"0"0,0 0,0 0,0 0,-53 18,0 17,0 18,0 0,0 17,18 1,18 17,-1-17,0-18,18 17,0-17,0-18,0-17,18 0,-18-18,18 0,-1-18,-17-17,18-18,-18-18,17-17,1 0,0 17,-1 1,19-1,-1 36,0 17,1 18,-1 18,0 0,0 17,-17 18,0-18,-1 0,-17 1,0-19,-17 1,-1-18,-17-35,17-1,18-52,0 0,18-18,17 0,18 18,35 0,1 0,-1 17,-88 54</inkml:trace>
  <inkml:trace contextRef="#ctx0" brushRef="#br0" timeOffset="154336.2871">17877 15240,'0'0,"0"0,0 0,0 0,18-88,-18 17,35 1,18-1,0 36,-18 17,18 18,-18 18,18 35,-17 17,-1-17,-18 18,-17-1,0-17,0 0,0-18,0-17,0 0,0-36,0-35,0-35,0-35,18-1,17 18,18 0,0 36,0 17,18 35,-36 36,18 17,-18 36,1 35,-19-1,1 37,-18-37,18 1,-18-35,0-36,0 0,0 1,0-36</inkml:trace>
  <inkml:trace contextRef="#ctx0" brushRef="#br0" timeOffset="154677.3768">19218 14870,'0'0,"0"0,-18 53,18 17,0 18,0-17,18-18,-18 0,18-18,17 0,-17-17,-1-18,1-18,17-17,-17-18,0-35,-18 0,0 17,-18 18,-35-35,-18 35,-34 18,16-1,1 36,35-17,35 17</inkml:trace>
  <inkml:trace contextRef="#ctx0" brushRef="#br0" timeOffset="155046.6371">19271 14076,'0'0,"0"0,0 0,0 0,0 0,0 0,18 53,-18 17,17 1,-17 17,18 36,0 17,-1 0,1 0,0-18,-18-34,17-19,1 1,17-36,0 0,1-17,-1-18,18-18,-18-17,-17-18,0 0,-1 0,-17 53</inkml:trace>
  <inkml:trace contextRef="#ctx0" brushRef="#br0" timeOffset="155231.1421">19271 14693,'0'0,"0"0,0 0,0 0,0 0,0 0,53-17,18-19,17-17,0 18,-17-35,-54 70,-17-18</inkml:trace>
  <inkml:trace contextRef="#ctx0" brushRef="#br0" timeOffset="155938.6901">11789 15134,'0'0,"0"0,0 0,0 0,0 0,0 0,0 0,0 0,0 0,0 0,35 53,0 0,0 18,1 17,-1 0,0-17,1 17,-1-18</inkml:trace>
  <inkml:trace contextRef="#ctx0" brushRef="#br0" timeOffset="169371.5108">27901 13688,'0'0,"0"0</inkml:trace>
</inkml:ink>
</file>

<file path=ppt/ink/ink1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5T06:16:46.362"/>
    </inkml:context>
    <inkml:brush xml:id="br0">
      <inkml:brushProperty name="width" value="0.05292" units="cm"/>
      <inkml:brushProperty name="height" value="0.05292" units="cm"/>
      <inkml:brushProperty name="color" value="#7030A0"/>
    </inkml:brush>
  </inkml:definitions>
  <inkml:trace contextRef="#ctx0" brushRef="#br0">19422 11981</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08:53.601"/>
    </inkml:context>
    <inkml:brush xml:id="br0">
      <inkml:brushProperty name="width" value="0.05292" units="cm"/>
      <inkml:brushProperty name="height" value="0.05292" units="cm"/>
      <inkml:brushProperty name="color" value="#7030A0"/>
    </inkml:brush>
  </inkml:definitions>
  <inkml:trace contextRef="#ctx0" brushRef="#br0">2082 1552,'0'0,"0"0,0 0,0 0,0 0,0 0,0 0,0 0,-53 0,18 0,-35 18,17 17,0 18,17 0,1 18,17-1,18 18,0-17,36-1,-1 1,18-18,0 17,-18 1,18 0,-18-1,-17 18,-18-17,-18 17,1-17,-18-18,-1-1,1 1,0-35,-1-36,36 1,0-54,0-17,36 0,-1-36,18 18,0 18,0 35,0 18,-18 0,18 17,-18 36,1-18,16 35,-16 18,-1 0,0 0,1 0,-1-18,0 0,-17-17,0 0,17-1,-18-34,1-19,0 1,-1-36,-17 1,0-18,-17 17,-1 18,-17 0,0 18,-1 17,1 18,17-17,18 17</inkml:trace>
  <inkml:trace contextRef="#ctx0" brushRef="#br0" timeOffset="306.9226">2929 1588,'0'0,"0"0,0 0,0 0,18 88,17 35,-17 36,17 0,-17-1,0-16,-18-37,17-34,-17-1,0-34,0-1,0-17,18-18,-18 0,0 0</inkml:trace>
  <inkml:trace contextRef="#ctx0" brushRef="#br0" timeOffset="480.5337">3635 1817,'0'0,"0"0,0 0,0 0,0 0,0 0</inkml:trace>
  <inkml:trace contextRef="#ctx0" brushRef="#br0" timeOffset="616.6067">3935 2381,'0'0,"0"0,0 0,0 0,0 0,0 0</inkml:trace>
  <inkml:trace contextRef="#ctx0" brushRef="#br0" timeOffset="991.1383">2012 3422,'0'0,"0"0,0 0,0 0,70-18,36 1,53-36,18 0,-1 0,1 0,-19 0,-16 0,-37 18,-34 0,0 17,-18-17,0-1,-1 1,-52 35</inkml:trace>
  <inkml:trace contextRef="#ctx0" brushRef="#br0" timeOffset="2722.8721">6441 2240,'0'0,"0"0,0 0,0 0,0 0,0 0,0 0,0 0,0 0,0 0,0 0,0 0,0 0,0 0,-35 53,-18 18,18 17,-18-18,0 54,0-1,-18-17,18 0,1 0,16-36,1-17,0 0,35-35</inkml:trace>
  <inkml:trace contextRef="#ctx0" brushRef="#br0" timeOffset="3005.2076">5859 2205,'0'0,"0"0,0 0,0 0,35 70,18 54,18-1,-18-17,17 18,1-18,-18-1,-18-34,18-1,-35-17,17-17,-17-1,-1 0,-17-35</inkml:trace>
  <inkml:trace contextRef="#ctx0" brushRef="#br0" timeOffset="3310.0804">6918 1976,'0'0,"0"0,0 0,0 0,0 88,0 53,-18 0,1 0,17 0,0-17,0-1,0-17,17-18,1-17,-1-18,1-18,17-17,1-18,-1-18,0-17,-35 52</inkml:trace>
  <inkml:trace contextRef="#ctx0" brushRef="#br0" timeOffset="3608.9058">7394 1958,'0'0,"0"0,0 0,0 0,0 70,0 36,18-17,-18 16,0 1,18-18,-18 1,17-1,-17-18,18 1,0-18,-1 0,1-18,-1-17,1-18,17-18,-17 18,-18 0</inkml:trace>
  <inkml:trace contextRef="#ctx0" brushRef="#br0" timeOffset="3864.3499">7341 2505,'0'0,"0"0,0 0,0 0,0 0,0 0,0 0,0 0,53-36,0 19,18-18,-18-1,0 1,-53 17,17 18</inkml:trace>
  <inkml:trace contextRef="#ctx0" brushRef="#br0" timeOffset="4166.3985">8100 1729,'0'0,"0"0,0 0,0 0,0 0,53 70,0 1,0 17,-18 53,1-17,-19-1,1 0,-36 1,1-54,-19 1,19 0,-19-36,19 18,-1-18,18-35</inkml:trace>
  <inkml:trace contextRef="#ctx0" brushRef="#br0" timeOffset="4461.4525">8983 2152,'0'0,"0"0,0 0,0 0,0 0,0 0,53 18,-1-18,-16 0,17 0,-18 0,-17 0,17 0,-35 0,0 0,0 0</inkml:trace>
  <inkml:trace contextRef="#ctx0" brushRef="#br0" timeOffset="4717.9694">9036 2628,'0'0,"0"0,0 0,0 0,0 0,52-17,19-1,-36 0,18 18,-17-17,-1-1,-17 18,-1-18,1 18,-1-17,-17 17,0 0</inkml:trace>
  <inkml:trace contextRef="#ctx0" brushRef="#br0" timeOffset="5312.1475">9830 2681,'0'0,"0"0,0 0,0 0,0 0,0 0,0 0,0 0,0-53,35 0,-17-35,17 0,-17 0,17 0,-18 17,1 18,17-18,-17 36,0 0,-1 0,1-1,-18 19,18-1,-1 0,1 1,0 17,-18 17,35 19,-17-1,-1 18,18 17,1 1,-1 0,-17-1,17 1,-17-1,17 1,-17-18,-1 0,-17-53</inkml:trace>
  <inkml:trace contextRef="#ctx0" brushRef="#br0" timeOffset="5650.1205">9936 2663,'0'0,"0"0,0 0,0 0,0 0,70-35,1-18,17 18,-17 0,17-1,-18 1,1 0,-18 17,-18 1,1-1,-19 0,1 18,-1 0</inkml:trace>
  <inkml:trace contextRef="#ctx0" brushRef="#br0" timeOffset="6591.4522">11489 1746,'0'0,"0"0,0 0,0 0,0 0,-36 53,1 35,0 1,-1-1,1 0,17-17,1-1,-1 1,18-18,0-1,18-16,17-19,-17-17,17-17,0-19,18-16,-17-19,-1 18,0 0,-17 0,17 18,-35 0,18 35,-1 0,-17 17,0 19,0-1,0 0,0 18,18-18,0 18,-1-17,1-19,17 1,1-18,-1 0,18-35,-18-1,0-17,1 0,-19-17,1 17,-18 18,0-18,-35 17,17 19,-35 17,18 0,-1 17,1-17,18 18,-1-18,18 18,0-36,18 18,17-18,0-17,18 0,0 17,0 1,0-1,0 36,-18-1,36 36,-36 35,18 1,-35-1,-1-18,-17 1,0-1,0 1,-17-18,-1-18,0-17,18-18,0-18,-17 18,17 0</inkml:trace>
  <inkml:trace contextRef="#ctx0" brushRef="#br0" timeOffset="6913.1272">12794 1605,'0'0,"0"0,0 0,0 0,0 0,0 88,-17 18,17 0,-18 17,18-17,0-17,18-1,-18-18,17 1,19-18,-1-18,0-35,18 0,-17-18,-1-17,0 17,-35 18</inkml:trace>
  <inkml:trace contextRef="#ctx0" brushRef="#br0" timeOffset="7432.0365">13218 1817,'0'0,"0"0,0 0,0 0,0 0,0 0,0 0,0 0,0 70,-18 1,18 35,0-18,0 0,0-17,0-36,0 0,0 1,18-19,0-34,-1-1,1-17,0-18,17 0,-17 18,-1-1,1 19,-1-1,1 0,-18 36,18 0,-1-18,-17 35,18-17,0-18,17 17,-17-17,17 0,18-17,-18-1,0-17,1-18,-1-18,-17 1,17-19,-17 19,-18-1,0 18,-18 0,18 18,0 0,0 35</inkml:trace>
  <inkml:trace contextRef="#ctx0" brushRef="#br0" timeOffset="7763.2223">14118 1305,'0'0,"0"0,0 0,-18 88,18 36,-17 17,-1-17,18-1,-18-35,18 0,18 1,-18-19,18 1,17-36,-17 0,17 1,0-36,1-18,-19 0,18 1,-17-1,-18 18</inkml:trace>
  <inkml:trace contextRef="#ctx0" brushRef="#br0" timeOffset="7989.4927">13906 1870,'0'0,"0"0,0 0,0 0,0 0,0 0,0 0,0 0,53-18,0 0,35 1,-17-1,-18 18,-18-17,-17 17,-18-18,17 18</inkml:trace>
  <inkml:trace contextRef="#ctx0" brushRef="#br0" timeOffset="8240.3682">14824 1482,'0'0,"0"0,0 0,0 0,0 0,0 0,0 53,0 17,0 1,0 17,0-18,-18 1,18-53,0 70,0-18,-17-17,-1 0</inkml:trace>
  <inkml:trace contextRef="#ctx0" brushRef="#br0" timeOffset="8535.0512">14418 1958,'0'0,"0"0,0 0,0 0,0 0,0 0,71-18,17 18,0-35,0 17,1 1,-19-19,1 19,-18-1,0-17,0 17,-18-17</inkml:trace>
  <inkml:trace contextRef="#ctx0" brushRef="#br0" timeOffset="9081.3355">15512 1482,'0'0,"0"0,0 0,-17 53,-1 17,-17 1,17-1,0 1,1-1,17 1,0-18,0 17,17-17,19-17,-1-19,18-34,0-1,0-17,17-18,1-35,-18-18,-18-18,0 18,-17 18,-36-18,1 53,-1 1,-35 16,0 1,-35 17,0 18,17 18,18-18,0 18,18 17,17-17,1-1,34 18,19-17,-1-18,18 0,0-18,0 1,-53 17</inkml:trace>
  <inkml:trace contextRef="#ctx0" brushRef="#br0" timeOffset="9340.9187">16059 988,'0'0,"0"0,0 0,0 0,0 0,53 70,0 1,-18 17,18 0,0 18,-35-35,17 17,-52 18,-19 17,-34 18,-19-17,19-36,52-70</inkml:trace>
  <inkml:trace contextRef="#ctx0" brushRef="#br0" timeOffset="10093.5318">6018 4145,'0'0,"0"0,0 0,0 0,0 0,0 0,0 0,0 0,0 0,17 53,19 18,-1 17,0-18,1 1,-1-18,0-18,1-17,16-18,-16-18,17-17,-18-18,18 0,-18 0,-17 0,0 18,-1 0,1 17,-18 0,17 36,-17 17,0 18,0 53,0 17,-17 1,17-1,-18 1,18-1,-17 1,34-18,-17 0,18-18,-18-88</inkml:trace>
  <inkml:trace contextRef="#ctx0" brushRef="#br0" timeOffset="10373.7711">7112 4075,'0'0,"0"0,0 0,-18 70,1 18,-1 53,0 18,18-35,-17 17,17-18,0-35,0-17,0 17,0-35,35-18,-17 1,-1-19,-17 1</inkml:trace>
  <inkml:trace contextRef="#ctx0" brushRef="#br0" timeOffset="10666.3239">7571 3898,'0'0,"0"0,0 0,0 0,0 0,0 71,-18 70,18 0,0 0,-18 0,18-35,0-18,18-17,-18 17,0-17,18-1,-1-17,1-18,17 1,1-19,-1 1,-35-18</inkml:trace>
  <inkml:trace contextRef="#ctx0" brushRef="#br0" timeOffset="11137.9657">7483 4798,'0'0,"0"0,0 0,0 0,0 0,0 0,0 0,52-35,1-1,0-34,18 17,-18 0,-18 0,18-18,-35 18,-1 18,1 0,-18 0,18 17,-18-17,17 17,-17 0,18 18,0-17,-1 34,19 1,-1 0,0 35,0 17,1 1,-1 35,-35-18,18 0,-36 0,0-17,1 17,-1 18,0 0,1-18,17-71</inkml:trace>
  <inkml:trace contextRef="#ctx0" brushRef="#br0" timeOffset="11435.7957">8947 4233,'0'0,"0"0,0 0,0 0,0 0,36 0,17 0,-1 0,-16 0,-1 0,0 0,1-17,-19 17,-17 0,0 0,18 35,0 0</inkml:trace>
  <inkml:trace contextRef="#ctx0" brushRef="#br0" timeOffset="11664.8303">9141 4798,'0'0,"0"0,0 0,0 0,0 0,0 0,0 0,0 0,0 0,36-18,-1-17,18 17,-35-17,17 17,-17 1,-18 17,0-18</inkml:trace>
  <inkml:trace contextRef="#ctx0" brushRef="#br0" timeOffset="12443.6254">10006 3775,'0'0,"0"0,0 0,0 0,0 0,0 0,0 88,-18 0,18 0,0 1,-17-19,17 1,-18-36,18 18,0-36,-17 19,17-36,0 17,0-34,0-19,0 1,17-35,-17-1,18 1,17-1,-17-17,17 35,0-18,1 18,-1 0,0 18,1 0,-1 17,0 1,-17-1,17 18,-35 18,18-1,-18 19,0-1,-18 18,0-18,1 0,17 1,-18-1,18-18,18 1,-1 0,1-18,17 17,1-17,-1 18,-17-18,17 18,-17-1,-1 1,-17 17,0 1,-17 16,-1 19,-35-18,0 17,-35 1,0-18,-1 0,36-36,-17 1,17-36,18 1,-1-1,36 18</inkml:trace>
  <inkml:trace contextRef="#ctx0" brushRef="#br0" timeOffset="12913.2802">11753 3475,'0'0,"0"0,0 0,0 0,-35 53,-36 17,1 1,17-18,0 17,18-34,-1-19,19 19,17-1,0-18,17 19,19-19,-1 1,0 0,18 17,-18-17,1 17,-1 0,-17 0,-1 1,-34 34,-1-17,0 18,-17-18,-18 0,18-18,-18 0,0-35,18 0,17 0,0 0</inkml:trace>
  <inkml:trace contextRef="#ctx0" brushRef="#br0" timeOffset="13116.1918">12230 3792,'0'0,"0"0,0 0,0 0,0 71,0-1,-18 1,18 0,-18-36,18 18,0-18,0-35,0 18</inkml:trace>
  <inkml:trace contextRef="#ctx0" brushRef="#br0" timeOffset="13889.8758">12265 3810,'0'0,"0"0,0 0,0 0,0 0,0 0,0 0,0 0,0 0,0 0,18-53,-18-17,0-19,0 19,-18-18,0 35,-17 0,0 17,-1 19,1 17,-18 35,18 0,17 18,18 18,0-18,18 0,0-18,-1-17,19-18,-1 0,18 0,-18 0,18-18,-18 18,-17 18,0-18,17 17,-17 19,17 16,0 54,0 0,1 0,-19-35,-17-1,0-17,0 0,0-18,0-17,0-18,-17-35,-1-54,0 1,18-35,18-18,0 35,17 0,-17 35,17 36,0 0,18 17,0 18,0 18,18 35,-18 0,-18 0,18 35,-18-18,0 36,1 0,-19-18,-17-88</inkml:trace>
  <inkml:trace contextRef="#ctx0" brushRef="#br0" timeOffset="14209.087">13553 3210,'0'0,"0"0,0 0,0 0,-17 106,-19 0,1 35,0-35,17-18,0 18,18-18,0-17,0-18,18 0,0-18,17 0,18-35,-18 0,18 0,-53 0</inkml:trace>
  <inkml:trace contextRef="#ctx0" brushRef="#br0" timeOffset="14741.6605">14065 3316,'0'0,"0"0,0 0,0 0,-18 88,18-70,-17 105,-1-17,18-18,-18 1,18-36,18-1,0-16,-1-19,1-17,35-35,0-35,0-19,17-16,-34 34,17 18,-18 18,18 17,-18 18,1 18,-1 35,0 0,0 0,1-18,-1 18,0-36,1 1,-1-18,0-18,-17 1,17-36,0 0,-17 0,0-18,-1 1,1-1,-18 1,0-1,0 1,0 17,0 0,0 35</inkml:trace>
  <inkml:trace contextRef="#ctx0" brushRef="#br0" timeOffset="15021.4614">15230 2769,'0'0,"0"0,0 0,0 0,17 71,1 35,0 35,-18 0,17-18,-17 1,18-36,0-17,-1-1,19 1,-19-18,19-18,-19-17,19-18,-1 0,-18 0,-17 0</inkml:trace>
  <inkml:trace contextRef="#ctx0" brushRef="#br0" timeOffset="15285.5606">15177 3404,'0'0,"0"0,0 0,0 0,0 0,0 0,0 0,53 0,17-17,1-19,17 19,-17-19,-18 1,17 18,-34-19,17 1,-18 0</inkml:trace>
  <inkml:trace contextRef="#ctx0" brushRef="#br0" timeOffset="15544.0991">16059 2910,'0'0,"0"0,0 0,0 0,18 89,-18-1,18 0,-18-17,17 17,1-18,-18 1,17-1,-17 1,0-18,18 17</inkml:trace>
  <inkml:trace contextRef="#ctx0" brushRef="#br0" timeOffset="16491.9286">15759 3475,'0'0,"0"0,0 0,0 0,0 0,88-18,-17-17,17 17,1 1,-1-19,-18 19,1-19,-36 19,18 17,-35-18,17 1,-17 17,-18-18,0 0,0 1,-18 17,18-18,0 0,18-17,-1 35,1-18,0 1,-1-1,1 1,0-1,-1 18,1-18,0 18,-18 18,17 0,-17 34,0-16,0 17,18 0,-18 17,0-17,18 0,-1-18,1 1,17-1,0-18,18-17,-17 0,17-17,-18-1,0-17,0-36,1-17,-19-18,1 18,-18 0,-18 17,1 1,-19-1,-16 18,16 18,-17 0,-17 17,17 36,0-18,18 17,-1 1,19 17,17-17,17 17,1 1,17-19,0 1,18-1,0-17,18 0,-18-17,0-1,-18 1,18-19,-18 1,1 0,-36 35</inkml:trace>
  <inkml:trace contextRef="#ctx0" brushRef="#br0" timeOffset="16755.6097">17489 2469,'0'0,"0"0,0 0,0 0,0 0,53 53,0 36,0 16,-1 37,-16 34,-1-17,-17-18,-18 18,0-18,-36 17,1-34,-18-1,0-17,53-88</inkml:trace>
  <inkml:trace contextRef="#ctx0" brushRef="#br0" timeOffset="18012.7311">5682 6579,'0'0,"0"0,0 0,0 0,0 71,-17-1,17 19,0-1,0 18,0-18,-18 18,18-18,0-18,-17 1,17-18,0-18,0 0,0-17,0 17</inkml:trace>
  <inkml:trace contextRef="#ctx0" brushRef="#br0" timeOffset="18602.2834">5506 6544,'0'0,"0"0,0 0,0 0,0 0,0 0,53-71,18 19,-1-1,1 0,-18 17,17 19,-17 17,0-18,0 36,-18-1,-17 19,0-1,-18 18,-18 17,-35 1,0 17,0 0,-35-17,-18 0,18-19,35-16,0-19,18 1,-1 0,19-1,17 1,17-18,19 18,-1-1,18 18,0 1,17-1,36 36,0-1,18-17,-18 18,-18-36,0 18,0-18,-88-35</inkml:trace>
  <inkml:trace contextRef="#ctx0" brushRef="#br0" timeOffset="21551.7667">2859 7144,'0'0,"0"0,0 0,0 0,0 0,0 0,0 0,0 0,0 0,0 0,0 0,0 0,-53-36,0 19,18-18,-18 17,17 0,1 18,-18 18,36 35,-1 0,0 17,18 1,0-18,36 17,-19-34,36-1,-18-35,18 0,-17-18,17-17,-18-36,0 1,1 17,-19 0,1 18,-18-1,17 19,-17 17,18 0,0 35,-1 18,1 0,0 0,17 0,-17 0,-1-18,-17-35</inkml:trace>
  <inkml:trace contextRef="#ctx0" brushRef="#br0" timeOffset="21824.4887">3177 6615,'0'0,"0"0,0 0,0 0,0 0,52 88,37 18,-1 17,0 18,0 0,-17-17,-36-1,1 36,-54-18,18 18,-18-36,18-105</inkml:trace>
  <inkml:trace contextRef="#ctx0" brushRef="#br0" timeOffset="23849.1715">7518 7003,'0'0,"0"0,0 0,0 0,0 0,0 0,0 0,0 0,0 0,0 0,-35 53,-1 17,-17 18,18-17,0 17,-18-17,17-1,1-17,0 0,-18-18,0 1</inkml:trace>
  <inkml:trace contextRef="#ctx0" brushRef="#br0" timeOffset="24595.9406">6988 7003,'0'0,"0"0,0 0,0 0,53 70,18 1,35 35,-18-1,0 1,1 0,-19 0,-17-36,0-17,-18-17,1-1,-19-35,1-18,-18-17,0-18,18-17,-18-54,0 18,0-17,0 52,0 18,0 0,0 36,17-1,-17 18,18 18,-18 35,17 0,1 0,0-1,17 1,-17 0,17-17,0-19,-17 1,17-18,-17-18,17-17,-17-36,17-34,-17 34,-1 0,-17 1,18 17,-18 18,18-1,-18 36,0 18,0 53,0 34,0 19,-18-1,18 1,0-1,0 1,0-54,18 1,-18-18,17-18,1-35,17 0,-17 0,-18 0</inkml:trace>
  <inkml:trace contextRef="#ctx0" brushRef="#br0" timeOffset="24865.2221">8753 6297,'0'0,"0"0,0 0,0 0,0 0,0 0,18 71,-18 52,0 36,0 0,17 17,-17 0,0-34,18-1,0-36,-1-34,1 0,17-36,18-18,0-34,-17 17,-36 17</inkml:trace>
  <inkml:trace contextRef="#ctx0" brushRef="#br0" timeOffset="25147.4891">9600 6103,'0'0,"0"0,0 0,0 0,0 88,-17 0,17 54,0-1,0 0,0 0,17-18,1 1,0-54,-1 1,18-18,-17-18,17-17,-17-18,17-18,-17 1,-18 17</inkml:trace>
  <inkml:trace contextRef="#ctx0" brushRef="#br0" timeOffset="25373.238">9547 6844,'0'0,"0"0,0 0,0 0,0 0,0 0,53-18,0-17,18 0,-54 17,1 0,-18 18,18-17</inkml:trace>
  <inkml:trace contextRef="#ctx0" brushRef="#br0" timeOffset="25607.6913">10430 6773,'0'0,"0"0,0 0,0 0,0 0,0 89,-18-19,18 18,-18 0,1 1,-1-19,0-17,1 0</inkml:trace>
  <inkml:trace contextRef="#ctx0" brushRef="#br0" timeOffset="25867.0173">10994 6720,'0'0,"0"0,0 0,0 0,0 0,0 0,0 0,0 124,0-106,0-1,0 1</inkml:trace>
  <inkml:trace contextRef="#ctx0" brushRef="#br0" timeOffset="26211.3964">11506 5750,'0'0,"0"0,0 0,0 0,0 0,0 71,0 35,0 35,0 35,0 1,0-36,0-35,0-18,18-18,-18 1,0-1,17-34,1-1,17-17,1-18,-1 0,0-18,-35 36</inkml:trace>
  <inkml:trace contextRef="#ctx0" brushRef="#br0" timeOffset="26483.1139">11224 6509,'0'0,"0"0,0 0,0 0,53-18,17 18,1-18,0 1,-1-18,18-1,-17 1,0 0,-19-1,-16 1,17 0,-36 0</inkml:trace>
  <inkml:trace contextRef="#ctx0" brushRef="#br0" timeOffset="26688.8949">12336 6138,'0'0,"0"0,0 0,0 0,0 0,17 89,19-1,-19 0,1 0,-18 0,0-88,0 18,0 0</inkml:trace>
  <inkml:trace contextRef="#ctx0" brushRef="#br0" timeOffset="26985.2856">12106 6562,'0'0,"0"0,0 0,0 0,0 0,71-18,-1-17,19-1,-19-16,1-1,-1 0,1 17,0-16,-19-1</inkml:trace>
  <inkml:trace contextRef="#ctx0" brushRef="#br0" timeOffset="27244.8026">13077 6033,'0'0,"0"0,0 0,17 70,1 1,0 17,-18 0,17-17,-17 17,18 0,-18-17,0-1,-18-17,18-18</inkml:trace>
  <inkml:trace contextRef="#ctx0" brushRef="#br0" timeOffset="27652.3845">12636 5927,'0'0,"0"0,0 0,0 0,0 0,0 0,0 0,0 0,0 0,0 0,53-18,-1 18,19 0,-18 0,18 0,-18 0,0 0,-18 0,18 0,0-18,0-17,-18 17,0-34,-17-1,0 17,-1-17,-17 18,0 0,0 0</inkml:trace>
  <inkml:trace contextRef="#ctx0" brushRef="#br0" timeOffset="27979.438">13394 5433,'0'0,"0"0,0 0,0 0,0 0,0 0,0 0,53 53,0 17,18 1,0 52,-1 1,-17 17,18-18,-18 18,-18 1,-17-37,-18 19,-18-1,0 18,-17-17,0-18,-1-36,1-17,17-17,1-19,-19-17,36 0,-17 0</inkml:trace>
  <inkml:trace contextRef="#ctx0" brushRef="#br0" timeOffset="28430.924">14189 6103,'0'0,"0"0,0 0,0 0,0 0,0 0,0 0,0 0,0 0,0 0,0 0,0 0,0 0,35 18,0-18,18 0,-18 0,18-18,-53 18,18 0,-18 0</inkml:trace>
  <inkml:trace contextRef="#ctx0" brushRef="#br0" timeOffset="28720.1972">14524 6315,'0'0,"0"0,0 0,0 0,0 0,0 0,0 0,0 0,35 0,18-18,0 18,0 0,0-18,-18 1,1 17,-1-18,-35 18,0-17</inkml:trace>
  <inkml:trace contextRef="#ctx0" brushRef="#br0" timeOffset="29751.1479">14118 6050,'0'0,"0"0,0 0,0 0,71 18,-1-18,1 0,-1 0,-17 0,18-18,-18 18,17-17,-17-1,-17 18,-1-18,0 18,1-17</inkml:trace>
  <inkml:trace contextRef="#ctx0" brushRef="#br0" timeOffset="30293.6192">15371 5715,'0'0,"0"0,0 0,0 0,0 0,0 0,0 71,18 17,-18 0,0 0,-18 0,18-17,-18-1,1 1,17-36,-18 1,0-1,1-18,17 1,-18 0,18-18,18-18,-18 18,35-18,-17 1,17-1,0 1,1 17,17 0,-18 17,18 1,17-18,1 17,-18 1,0-18,0 0,-18-18,-17 1,-1-18,-17 17,18 18</inkml:trace>
  <inkml:trace contextRef="#ctx0" brushRef="#br0" timeOffset="30529.0083">15283 6191,'0'0,"0"0,0 0,0 0,0 0,0 0,35-17,0 17,18 0,-17-18,-1 0,-17 18,-18 0,0 0</inkml:trace>
  <inkml:trace contextRef="#ctx0" brushRef="#br0" timeOffset="30860.2751">15406 5715,'0'0,"0"0,0 0,0 0,0 0,0 0,0 0,71 0,17 0,-17-18,-1 18,1 0,-18-17,-18 17,0 0,-35 0,18 0</inkml:trace>
  <inkml:trace contextRef="#ctx0" brushRef="#br0" timeOffset="31374.9624">16289 5292,'0'0,"0"0,0 0,0 0,0 0,0 0,-53 35,17 18,1 17,17 1,1 17,-1 0,1 36,34-1,-17 18,35-17,-17-1,0-17,-1 0,19-18,-19-17,1-1,-18 19,18-37,-1 19,-17-18,18 0,-18-18,0-17,0 17,0-35,18 18,17-36,0 0,0-17,1 0,-36 52</inkml:trace>
  <inkml:trace contextRef="#ctx0" brushRef="#br0" timeOffset="32001.8557">15283 6191,'0'0,"0"0,0 0,0 0,0 0,0 0,0 0,70 0,19-17,-19 17,1-18,-18 18,0-18,-18 18,-17 0,-18 0</inkml:trace>
  <inkml:trace contextRef="#ctx0" brushRef="#br0" timeOffset="45836.4305">16836 5662,'0'0,"0"0,0 0,35 71,0-1,18 18,0 18,0 18,0-54,0 18,-18-17,36-18,-18 0</inkml:trace>
  <inkml:trace contextRef="#ctx0" brushRef="#br0" timeOffset="46261.1191">17718 5468,'0'0,"0"0,0 0,0 0,0 0,0 0,0 0,0 53,-18 18,18 17,-17 18,17-1,-18 1,18 0,0-18,0-17,18-1,-1-17,1-35,0-18</inkml:trace>
  <inkml:trace contextRef="#ctx0" brushRef="#br0" timeOffset="46585.9969">18248 5398,'0'0,"0"0,0 0,-18 70,18 18,0 36,0 17,0-18,18 1,-18-1,17-35,1-17,-1 0,19-1,-19-17,19-35,-1-1,18-17,0-17,-18-1,-35 18</inkml:trace>
  <inkml:trace contextRef="#ctx0" brushRef="#br0" timeOffset="46831.1519">18036 6068,'0'0,"0"0,0 0,0 0,0 0,88-18,0 1,0-19,1 19,17-19,-18 1,-18 0,-17-1,0 1,-17 18</inkml:trace>
  <inkml:trace contextRef="#ctx0" brushRef="#br0" timeOffset="47137.7044">19059 5239,'0'0,"0"0,0 0,0 0,36 70,-1 19,0 16,18 19,0-1,0 1,-18-1,-17 1,0-18,-36 17,18-35,0 0,0-88</inkml:trace>
  <inkml:trace contextRef="#ctx0" brushRef="#br0" timeOffset="49324.3374">17224 5574,'0'0,"0"0,0 0,0 0,-18 88,1 53,-1 18,-17 17,-1-17,1 17,0-34,17-19,1-52,-1-1,18-17,18-18,-1-17,-17 0,0-1</inkml:trace>
  <inkml:trace contextRef="#ctx0" brushRef="#br0" timeOffset="50095.5514">19571 5450,'0'0,"0"0,0 0,0 0,0 0,0 0,35 71,18 0,0-1,0-17,0 0,0 0,0-18,0 0,0-35,0 0,0-17,0-19,-18 1,18-18,-18 0,-17-17,0 35,-1-1,1 19,-18-1,18 0,-18 54,0 34,-18 36,0 17,1 36,-1 0,0 0,1-18,-1-18,0-34,18-19,0-17,0-35</inkml:trace>
  <inkml:trace contextRef="#ctx0" brushRef="#br0" timeOffset="50402.0284">20930 5115,'0'0,"0"0,0 0,0 106,0 35,0 0,-18 18,18-18,0 18,0-36,18 1,-18-36,18-35,17 0,-17-18,17-17,0-1,-35 1</inkml:trace>
  <inkml:trace contextRef="#ctx0" brushRef="#br0" timeOffset="50709.9693">21424 5133,'0'0,"0"0,0 0,0 0,-18 88,1 53,-1 0,0-17,1 17,17-53,-18 0,18-17,18-1,-18 1,17-18,1-18,17 0,1-35,-1 18,0-18,-35 0</inkml:trace>
  <inkml:trace contextRef="#ctx0" brushRef="#br0" timeOffset="50973.8842">21159 5856,'0'0,"0"0,0 0,0 0,0 0,0 0,53 0,18-18,-1 1,1-1,0 1,-18-19,17 19,-35-1,-17 18,-18-18,0 18</inkml:trace>
  <inkml:trace contextRef="#ctx0" brushRef="#br0" timeOffset="51270.1518">22342 5327,'0'0,"0"0,0 0,0 0,0 0,17 71,-17 17,0-18,0 18,0 1,0-19,0 1,0-1,-17 1,17-18,0 17,0-17,0 0</inkml:trace>
  <inkml:trace contextRef="#ctx0" brushRef="#br0" timeOffset="51536.9951">21971 5891,'0'0,"0"0,0 0,0 0,0 0,88-17,-17-1,17-17,0 17,1-17,-19 17,1 1,-1-1,-17 0,0-17,-17 17</inkml:trace>
  <inkml:trace contextRef="#ctx0" brushRef="#br0" timeOffset="51798.9225">23330 5398,'0'0,"0"0,0 0,0 0,18 70,-1 1,-17-1,18 18,-18-17,0 17,0-17,0-1,0-17,0-18,0 1,0-19</inkml:trace>
  <inkml:trace contextRef="#ctx0" brushRef="#br0" timeOffset="52207.8933">22677 5327,'0'0,"0"0,0 0,0 0,0 0,0 0,0 0,0 0,35 0,18 18,-17-18,34 17,-17 1,0 0,-18-18,1 17,17-17,-18-17,18-1,0 0,-18-17,0-18,1 0,-1 0,-17-17,-1 17,1 0,0 0</inkml:trace>
  <inkml:trace contextRef="#ctx0" brushRef="#br0" timeOffset="52517.7731">23877 4921,'0'0,"0"0,0 0,0 0,0 0,35 88,18 1,-17-1,17 35,-1 1,-16-36,-19 18,1 0,-18 17,-35 1,-1-19,1-34,18 0,-19-19,36-34</inkml:trace>
  <inkml:trace contextRef="#ctx0" brushRef="#br0" timeOffset="53085.7307">24071 4427,'0'0,"0"0,0 0,0 0,0 0,0 0,0 0,71 18,17 0,-17-1,-1 1,1 0,-1-1,-17 1,0 35,-17 0,-1 17,0 36,0 18,-17 17,17 0,-17 0,0-18,-1 18,1-17,0-1,-1 1,1-1,0-17,-18 18,0-1,-18-35,0 18,-17-18,-18-17,0-18,-35 17,-18 1,-53-1,0-17,18 0,123-53</inkml:trace>
  <inkml:trace contextRef="#ctx0" brushRef="#br0" timeOffset="56688.0189">5418 9208,'0'0,"0"0,0 0,0 0,0 0,0 0,0 0,0 0,0 0,0 0,0 0,0 0,53 0,-18 17,18-17,-18 0,1 0,-1 0,0 0,-17 18,-18-18,17 0</inkml:trace>
  <inkml:trace contextRef="#ctx0" brushRef="#br0" timeOffset="56985.4556">5365 9754,'0'0,"0"0,0 0,0 0,0 0,0 0,53 0,17 0,1 0,0-17,-1 17,1-18,-36 18,0 0,1 0,-1 0,-35 0,0 0</inkml:trace>
  <inkml:trace contextRef="#ctx0" brushRef="#br0" timeOffset="61163.339">6618 8784,'0'0,"0"0,0 0,0 0,0 0,0 0,17 53,-17 35,0 0,0 18,-17 18,17-18,0-1,-18-16,1-1,17-18,-18-17,18-17,0-1,-18-17,36-18,-18-18,18 0,17 1,0-1,18 0,-18 18,18-17,-17 17,17 0,-36 17,18-17,1 0,-1 18,0-18,-17-18,17 18,-35 0</inkml:trace>
  <inkml:trace contextRef="#ctx0" brushRef="#br0" timeOffset="61396.9611">6883 9208,'0'0,"0"0,0 0,0 0,0 0,0 0,52 0,19 0,0-18,-1 18,-52 0,-18-18,18 18</inkml:trace>
  <inkml:trace contextRef="#ctx0" brushRef="#br0" timeOffset="61665.1702">6618 8784,'0'0,"0"0,0 0,0 0,0 0,0 0,53 0,17-17,1-1,0 18,-36-18,71 1,-106 17,17-18,1 18</inkml:trace>
  <inkml:trace contextRef="#ctx0" brushRef="#br0" timeOffset="62093.884">7818 8378,'0'0,"0"0,0 0,0 0,0 0,0 0,-53 71,18-18,-1 18,19 17,-1-18,0 18,1 1,17 34,0 18,0 18,17 0,-17-1,0 1,18-18,0 18,-18-35,17-19,-17-16,0-36,0 17,0-17,0-18,0 18,0-18,0-35</inkml:trace>
  <inkml:trace contextRef="#ctx0" brushRef="#br0" timeOffset="62688.6626">8277 10019,'0'0,"0"0,0 0,0 0,0 0,0 0,0 0,0 0,0 0,0 0,0 0,0 0,17-53,-17-35,18 17,-18-35,18-35,-1 0,1 0,17 18,-17-1,0 36,-1 0,1 35,-1 0,1 35,0 1,-1 17,1 17,17 19,1 16,-1 19,0 0,1 17,16 18,-34-18,0 0,-1-17,1-1,-18 1,0-1,0 1,0-71</inkml:trace>
  <inkml:trace contextRef="#ctx0" brushRef="#br0" timeOffset="63050.521">8188 9560,'0'0,"0"0,0 0,0 0,0 0,0 0,0 0,36-17,34-19,19 1,-1 0,0-18,-17 35,-1-17,1 17,-18 1,-18-1,0 18,-17-18,0 18,-1 0,1 0,-18-17,18 17</inkml:trace>
  <inkml:trace contextRef="#ctx0" brushRef="#br0" timeOffset="63501.3706">9706 8661,'0'0,"0"0,0 0,0 0,0 0,0 0,0 0,0 0,0 0,-35 35,0 0,-1 1,19-1,-19 18,1 0,17 17,18-17,-17 18,17-1,17 1,19-1,-19 1,19-18,17-18,-18 0,0-35,0 0,1-17</inkml:trace>
  <inkml:trace contextRef="#ctx0" brushRef="#br0" timeOffset="64253.2356">10059 8661,'0'0,"0"0,0 0,0 0,-18 88,18 0,-17 0,17 0,0 1,17-1,-17-18,18-17,17-17,-17-1,17-17,1-1,-1-34,0-19,0-17,-17-17,0-36,-1-18,-17 1,-17 17,-19 18,-16 17,-1 19,0 34,17 18,1 0,0 18,-1-1,19 18,-1-17,36 0,-1-1,19 1,17-36,-18 18,18-17,0-1,-18-17,0 0,1 17,-19 0,19 1,-19-1,19 18,17 18,0 35,35 17,-18 36,1 0,-36 0,1-1,-19 1,-17 0,-17-35,-1-1,0 1,-35-36,18 0,0 1,-1-19,19 1,17-18</inkml:trace>
  <inkml:trace contextRef="#ctx0" brushRef="#br0" timeOffset="64564.0738">11012 8308,'0'0,"0"0,0 0,0 0,0 0,0 53,0 35,-18 18,18 53,0-1,-17 1,34-18,-17 0,18-17,-18-54,18 1,-1-1,19-34,-1-1,18-17,-18 17,-35-35</inkml:trace>
  <inkml:trace contextRef="#ctx0" brushRef="#br0" timeOffset="65105.607">11453 8625,'0'0,"0"0,0 0,0 0,0 0,0 0,0 53,0 18,18 17,-18 18,0 0,18-18,-18-17,0-19,17 1,-17-35,0 0,18-18,-1 0,1-36,17 1,-17 0,0 17,-1 1,1-1,17 18,-17 18,35 17,-18 18,0-18,1-17,-19-1,19 1,-19 0,1-18,0-18,-1-17,1-1,0-17,-18-35,17-18,-17-17,0-1,0 1,0 0,0 17,0 106</inkml:trace>
  <inkml:trace contextRef="#ctx0" brushRef="#br0" timeOffset="65442.6093">12124 8184,'0'0,"0"0,0 0,0 0,0 0,0 71,17 0,1 34,0-16,-1-1,1 0,17 0,-17 0,0-17,17-1,-17 1,17-18,0-18,0 1,1-1,-1-35,0 0,1 0,-36 17</inkml:trace>
  <inkml:trace contextRef="#ctx0" brushRef="#br0" timeOffset="65690.2934">12177 8661,'0'0,"0"0,0 0,0 0,0 0,70 0,1-18,0 0,-1 1,1-1,-54 1,1 17,0-18,-1 18,1 0</inkml:trace>
  <inkml:trace contextRef="#ctx0" brushRef="#br0" timeOffset="65987.3948">13147 8431,'0'0,"0"0,0 0,0 0,0 0,18 71,0 0,-1 17,-17 18,0-18,18 18,-18-18,0 18,0-18,0-18,0 1</inkml:trace>
  <inkml:trace contextRef="#ctx0" brushRef="#br0" timeOffset="66288.2618">12865 8908,'0'0,"0"0,0 0,0 0,0 0,35 0,18-18,36-17,-19-1,18 1,-17 0,17 17,-17-17,-18 17,-18 1,0-1,1 0,-19 18</inkml:trace>
  <inkml:trace contextRef="#ctx0" brushRef="#br0" timeOffset="66893.8186">13730 8414,'0'0,"0"0,0 0,0 0,0 0,0 70,0 1,0-1,17 1,-17-18,0 0,0 0,18-18,-18 0,18-17,-1 17,19-17,-1-18,0 0,1-35,-1 17,0-35,0 0,-17 0,0-17,-18-1,0 18,-18 0,0 0,-17 0,0 0,-18 18,18 0,-18 17,17 18,1 0,-18 0,35 18,-17 17,35 0,0 1,18-1,-1 0,1 1,17-1,18-17,0-18,0-18,0 0,0 18,-53 0</inkml:trace>
  <inkml:trace contextRef="#ctx0" brushRef="#br0" timeOffset="67257.0642">14136 7814,'0'0,"0"0,0 0,0 0,0 0,35 35,0 36,1 17,16 0,1 0,-17 1,17 16,-18-16,0-1,-17 35,-18 36,-18-18,1 0,-36 0,17-17,-17-18,18-53,17 0,-17-18,18-18,-1-17,18 18</inkml:trace>
  <inkml:trace contextRef="#ctx0" brushRef="#br0" timeOffset="73250.5868">15371 8061,'0'0,"0"0,0 0,0 0,0 71,0 17,0 53,18-18,-18 18,0-17,0-36,0-17,0 17,0-35,0 0,0-18,0-17,0-18,-18 0,18 0,0 0</inkml:trace>
  <inkml:trace contextRef="#ctx0" brushRef="#br0" timeOffset="73777.8037">15247 8184,'0'0,"0"0,0 0,0 0,0 0,0 0,71-35,-18 18,18-19,-1 19,-17 17,0 0,-18 17,1 1,-19 0,1 34,-18-16,0-1,-18 18,18-18,0-17,-17 17,34-17,-17-1,36 1,-1 0,0-1,0 1,18 0,-35 17,17 18,-17 0,-18 0,-18 17,1-17,-19 18,-34 17,-1-18,1-17,-1-17,18-1,-17-17,17-1,17-17,1 0,17 0</inkml:trace>
  <inkml:trace contextRef="#ctx0" brushRef="#br0" timeOffset="74314.467">17047 8132,'0'0,"0"0,0 0,0 0,0 0,0 0,-35 17,0 1,-18-1,-18 19,36-19,0 19,-1-1,19-17,-1 17,18 0,35 0,1 1,17-19,17 19,-17-1,18 0,-18 0,-18 1,0 17,-17 17,-18 1,-18-18,1 17,-36-17,17 0,-34-18,17-17,0 0,0-36,18-17,17-1,-17 1,35 35</inkml:trace>
  <inkml:trace contextRef="#ctx0" brushRef="#br0" timeOffset="74547.5342">17383 8361,'0'0,"0"0,0 0,0 0,17 70,1 19,-18-19,18 1,-18-1,0-17,0-18,0 1,0-19,0 1,0-18,0 0,0 0</inkml:trace>
  <inkml:trace contextRef="#ctx0" brushRef="#br0" timeOffset="74859.3854">17471 8326,'0'0,"0"0,0 0,0 0,0 0,0 0,0 0,0 0,35-53,1-18,-19 1,1-1,0 0,-36 19,18-1,-18 35,-17 0,0 36,-1 0,19 35,-19-1,19 19,17-18,17 0</inkml:trace>
  <inkml:trace contextRef="#ctx0" brushRef="#br0" timeOffset="75307.9637">17753 8255,'0'0,"0"0,0 0,0 0,0 0,0 0,0 0,0 0,0 0,0 0,0 0,0 0,0 0,36 71,-19-1,19-17,-36 0,17-35,1 17,-18-35,0 0,0-18,0-17,18 0,-18-36,17 18,19-17,-19 17,18 0,18 18,-17-1,17 36,0 0,0 0,-1 36,-16-1,17 0,-18 18,0 0,1 0,-19 17,19-34,-19 17,1-53</inkml:trace>
  <inkml:trace contextRef="#ctx0" brushRef="#br0" timeOffset="75658.3001">19130 7673,'0'0,"0"0,0 0,0 0,-18 88,-17 53,0 18,-1 0,1 17,17 1,1-36,17 0,0-18,0-17,17-35,-17-1,18-35,0 1,-1-36,1 0,0-18,17-17,-17 0,-18 35</inkml:trace>
  <inkml:trace contextRef="#ctx0" brushRef="#br0" timeOffset="77818.1671">19518 8008,'0'0,"0"0,0 0,0 0,0 0,0 0,0 53,35 53,-17 35,0 0,17 0,-35-53,18-17,-1-18,1-18,0-17,-1-1,19-34,-1-36,0 0,0 0,1-18,-1 19,-17 16,17 1,-17 17,17 36,0 0,-17 35,17-18,-17 18,17-36,0 19,1-19,-19-17,19 0,-1-35,-17 0,-1-1,1-34,0-1,-18 1,0-54,0 54,-18-18,18 35,0 0,-18 17,18 36</inkml:trace>
  <inkml:trace contextRef="#ctx0" brushRef="#br0" timeOffset="78132.5349">20983 7743,'0'0,"0"0,0 0,0 0,0 89,-18 17,18 35,0 0,0 0,18 0,0-53,-1-17,18-1,-17-34,0-1,-1-18,-17 1</inkml:trace>
  <inkml:trace contextRef="#ctx0" brushRef="#br0" timeOffset="78408.0517">21495 7602,'0'0,"0"0,0 0,0 0,17 89,-17 16,18 1,0 0,-18 0,35 0,-17 0,-1-18,1-18,-1 1,1-36,0-17,17-18,-17-18,17 18,-35 0</inkml:trace>
  <inkml:trace contextRef="#ctx0" brushRef="#br0" timeOffset="78643.0102">21495 8220,'0'0,"0"0,0 0,0 0,0 0,53-18,0-17,17 17,1-17,17 0,-17 17,-54 18,-17-18,18 18,-1 0</inkml:trace>
  <inkml:trace contextRef="#ctx0" brushRef="#br0" timeOffset="78874.8183">22289 7673,'0'0,"0"0,0 0,0 0,0 0,0 0,17 70,-17 1,18 17,-18-17,18 17,-18-17,0-1,17-17,-17 0,0-18,0-17,18-1</inkml:trace>
  <inkml:trace contextRef="#ctx0" brushRef="#br0" timeOffset="79129.8638">22112 8149,'0'0,"0"0,0 0,0 0,0 0,0 0,53-17,18-1,-1 0,1 1,0-19,-1 19,-52 17,0-18,-18 18,17 0,-17-18</inkml:trace>
  <inkml:trace contextRef="#ctx0" brushRef="#br0" timeOffset="79342.5361">22871 7673,'0'0,"0"0,0 0,0 0,0 0,0 0,0 53,18 17,-18 1,17 17,1-17,0 17,-18-35,17 0,-17-18,0 0,18-17</inkml:trace>
  <inkml:trace contextRef="#ctx0" brushRef="#br0" timeOffset="79727.1388">22395 7620,'0'0,"0"0,0 0,0 0,0 0,0 0,0 0,53-18,0 1,0 17,17-18,-17 18,-18 0,18 0,-17 18,-1-18,0-18,18 18,-18 0,1-18,-1 1,0-1,-17 1,-18 17,18-18</inkml:trace>
  <inkml:trace contextRef="#ctx0" brushRef="#br0" timeOffset="80006.1929">23295 7003,'0'0,"0"0,0 0,35 70,36 54,-18-1,17 1,-17 17,0 17,-18-16,-17-19,-18 1,-18-19,-35-16,36-37,-19-34,19 0,-1-18,0 0,18 17</inkml:trace>
  <inkml:trace contextRef="#ctx0" brushRef="#br0" timeOffset="80234.769">24089 7391,'0'0,"0"0,0 0,0 0,0 70,17 18,1-17,0 17,-1 0,1-17,0 0,-1-1,1 1,-18-18,0-1</inkml:trace>
  <inkml:trace contextRef="#ctx0" brushRef="#br0" timeOffset="80508.92">23665 7867,'0'0,"0"0,0 0,0 0,0 0,89-18,-1-17,18 17,17-17,-17 17,-18-17,1 18,-19-19,1 1,-1 0,-70 17</inkml:trace>
  <inkml:trace contextRef="#ctx0" brushRef="#br0" timeOffset="81017.3943">24865 7267,'0'0,"0"0,0 0,0 0,0 0,0 0,-35 71,17 17,-17 0,17 0,1-17,-1 17,18-17,0-1,35 1,-17-36,35 18,-18-35,18-1,0-17,0-17,-18-1,18-35,0-35,-17 0,-19 17,-17-17,0 17,-17 1,-19 17,1 0,-18 0,0 18,0 17,0 18,0 18,0-1,18 1,17 17,1 1,34-1,1-17,17-1,18 1,0-1,-17-17,17 0,-53 0</inkml:trace>
  <inkml:trace contextRef="#ctx0" brushRef="#br0" timeOffset="81281.301">25395 6950,'0'0,"0"0,0 0,0 0,53 88,17 53,-34 0,17 18,-18 0,-18-18,1 0,-18-18,0-17,0-18,0-35,-35 18,0-18,17 0,18-53</inkml:trace>
  <inkml:trace contextRef="#ctx0" brushRef="#br0" timeOffset="82125.6939">26189 6544,'0'0,"0"0,0 0,0 0,0 0,0 0,53 0,0 0,0 0,-18 18,18-1,0 1,-18 35,0 0,1 17,-1 19,-17 52,17-18,-17 18,-18 18,17 0,1 17,-18-35,18 0,-1-17,-17-1,0-52,0-1,18 1,-18-18,0 17,-18-17,1 18,-19-18,-52 17,0 1,0-18,-36 17,-17-34,35-1,88-35</inkml:trace>
  <inkml:trace contextRef="#ctx0" brushRef="#br0" timeOffset="83026.6238">5259 11289,'0'0,"0"0,0 0,0 0,0 0,0 0,0 0,0 0,0 0,0 0,0 0,0 0,0 0,0 0,53-18,35 1,-17-19,-1 19,1-19,-18 1,-36 18,1 17</inkml:trace>
  <inkml:trace contextRef="#ctx0" brushRef="#br0" timeOffset="83350.2195">5418 11465,'0'0,"0"0,0 0,0 0,0 0,0 0,0 0,35-17,18 17,18 0,-18-18,-18 18,18 0,-18-18,-17 18,-1 0,1 0,0 0</inkml:trace>
  <inkml:trace contextRef="#ctx0" brushRef="#br0" timeOffset="89711.8805">6900 11130,'0'0,"0"0,0 0,0 0,0 0,0 0,0 0,0 0,-17 53,-1 18,-17 34,17 37,0-37,1 1,-1-18,0 1,1-36,17-1,-18-16,18-19,18 1,-18 0,17-18,19 0,-1-18,18 18,0 0,0-18,17 18,-17 18,0-18,18 0,-36 0,0 0,1 0,-19 0,19 0,-36 0</inkml:trace>
  <inkml:trace contextRef="#ctx0" brushRef="#br0" timeOffset="89978.9209">6953 11553,'0'0,"0"0,0 0,0 0,0 0,0 0,0 0,53 0,-18 0,18 0,0-17,-17 17,16-18,-52 18,0 0,18 0,-18-17</inkml:trace>
  <inkml:trace contextRef="#ctx0" brushRef="#br0" timeOffset="90222.7345">6883 11095,'0'0,"0"0,0 0,0 0,0 0,0 0,0 0,0 0,0 0,52-18,19-17,17 17,-70 18,17 0,-35-17,18 17</inkml:trace>
  <inkml:trace contextRef="#ctx0" brushRef="#br0" timeOffset="90683.4964">8153 10918,'0'0,"0"0,0 0,0 0,0 0,0 0,0 0,-35 0,0 0,-1 18,1 0,0 35,-1 0,19 17,17 18,-18 36,36-1,-18 36,17-18,1 0,0 0,-1-17,1-1,0-17,-18-18,17-35,-17 0,0-18,18-17,-18-18,0-18,18-17,-1-18,1-35,35-18,0 18,-18 0,-35 88</inkml:trace>
  <inkml:trace contextRef="#ctx0" brushRef="#br0" timeOffset="91095.9521">8983 11730,'0'0,"0"0,0 0,0 0,0 0,0 0,0 0,0 0,0 0,0 0,17-71,19-35,-19-35,18-17,1 17,-1-1,0 72,-17-1,17 18,1 18,-19 17,19 36,16 35,1 18,-17 17,-1 18,18-1,-18-16,1-1,-19-18,18-17,-17 0,0-18,-18 1,17-19,-17-17</inkml:trace>
  <inkml:trace contextRef="#ctx0" brushRef="#br0" timeOffset="91391.5976">9000 11412,'0'0,"0"0,0 0,0 0,0 0,0 0,0 0,36-17,34-1,1-35,-1 18,19-18,-19 0,-17 18,18 0,-36-1,0 19,-17-1,0 0,-1 1</inkml:trace>
  <inkml:trace contextRef="#ctx0" brushRef="#br0" timeOffset="92150.0812">9812 10918,'0'0,"0"0,0 0,0 89,0-1,18 0,-18-17,17 17,-17-18,0 1,0-18,0-18,0-17,0 17,0-35,0-18,-17 1,17-54,0-17,0-35,17-1,1-17,0 35,-1 0,1 36,0 17,-1 0,1 18,-1 17,1 0,0 36,-1 0,1 35,-18-1,0 19,0 0,0-1,0-17,-18 0,18-18,0-17,0 0,36-1,-19-17,19 0,-1-17,0 17,-17 0,17 0,-17 0,17 17,-17 1,-1 17,-17 0,18 18,-18 0,0 0,-35 18,-1-18,1-1,-18 1,0 0,0-17,0-19,0 1,18 17,35-35</inkml:trace>
  <inkml:trace contextRef="#ctx0" brushRef="#br0" timeOffset="92342.0527">10571 11007,'0'0,"0"0,0 0,0 0,0 0,0 0</inkml:trace>
  <inkml:trace contextRef="#ctx0" brushRef="#br0" timeOffset="106912.4828">11541 11148,'0'0,"0"0,0 0,0 0,0 0,0 0,36-71,-1 1,-17-19,-1 1,-17 0,0 0,0 0,-35 17,17 36,-17 0,-18 35,18 17,0 19,-1 16,1 19,35 17,0 0,18 18,17 0,18-18,0 0,0-17,-18-18,0 17,1-17,-19-17,1 17,0-18,-18 0,0-17,0-1,-18 1,-17-18,-1 0,19 0,17 0</inkml:trace>
  <inkml:trace contextRef="#ctx0" brushRef="#br0" timeOffset="107129.3223">12053 10936,'0'0,"0"0,0 0,0 0,0 0,0 88,0 1,18-1,-18 0,0-70,0-1,0 1,18-18</inkml:trace>
  <inkml:trace contextRef="#ctx0" brushRef="#br0" timeOffset="107475.951">12089 10848,'0'0,"0"0,0 0,0 0,0 0,0 0,0 0,0 0,0 0,0 0,0 0,0 0,17-53,-17 18,18-1,-36 1,1 18,-19-1,1 18,0 18,-1 17,19 0,17-35,0 18,0-18,0 0</inkml:trace>
  <inkml:trace contextRef="#ctx0" brushRef="#br0" timeOffset="107925.3963">12371 10848,'0'0,"0"0,0 0,0 0,0 0,0 0,18 70,-1 19,1-19,-1 18,1-17,0-18,-18-18,0 0,17 1,-17-19,0-17,0 0,0-17,0-36,18 0,17-35,1 0,-1 17,18 0,0 18,0 18,0 35,0 0,0 18,0 17,0 18,-18 0,0 0,0 17,-17-17,0 0,-18-53</inkml:trace>
  <inkml:trace contextRef="#ctx0" brushRef="#br0" timeOffset="125306.4294">13818 10160,'0'0,"0"0,0 0,0 0,0 0,0 0,0 0,-18 53,-17 35,0 18,-1 70,1 18,0-17,35-18,18-18,-1-18,18-52,-17-18,0-1,-18-34</inkml:trace>
  <inkml:trace contextRef="#ctx0" brushRef="#br0" timeOffset="126064.8284">14206 10442,'0'0,"0"0,0 0,0 0,18 71,-18-1,0 1,18 17,-18 0,0-17,0-1,0-34,17-1,-17-17,0 17,0-35,18 0,-18-18,17 1,1-19,0 19,-1-1,1-17,17 35,-17 17,17 1,1 17,-1 1,0-1,0-17,-17-1,17-17,-17-17,17-1,-17-35,0 0,-1-18,1-34,-18-19,18-17,-1 53,1 0,-18 17,0 18,0 36</inkml:trace>
  <inkml:trace contextRef="#ctx0" brushRef="#br0" timeOffset="133818.3538">8683 12206,'0'0,"0"0,0 0,0 0,0 0,0 0,0 0,0 0,0 0,0 0,0 0,0 0,0 0,0 0,0 0,0 0,70-18,18 18,1-17,52-18,0-1,0 1,0 0,1-1,-1 1,-18 0,1 17,-54 18,-17-17,0 17,-17 0,-1 0,-18 0,1 0,-18 0</inkml:trace>
  <inkml:trace contextRef="#ctx0" brushRef="#br0" timeOffset="134477.3391">9512 12612,'0'0,"0"0,0 0,0 0,0 0,0 0,0 0,0 0,0-35,18-18,-1 17,19 1,-19 0,1 17,17 1,-17 17,17 0,-17 17,17 1,-17 17,-1 18,1 0,-18 17,0-17,0 36,-18-19,-17 1,0 17,-18-18,18-17,-1 0,1-17,17-1,1-18,17 1,-18 0,36-18,-1 0,19 0,-1-18,35 0,1-17,0 18,35-19,-1-17,1 0,-17 1,-1-1,-88 53</inkml:trace>
  <inkml:trace contextRef="#ctx0" brushRef="#br0" timeOffset="142470.6963">20030 9296,'0'0,"0"0,0 0,0 0,0 0,0 0,0 0,0 0,0 0,0 0,53 0,0 0,35 0,-35 0,18-18,-1 18,18 0,36-18,-1 18,-34 0,34-17,1 17,17-18,0-17,0 0,0-1,18 1,-18 0,1-1,-1 19,18-1,-18-17,0 17,18-17,0 17,0 1,-1-1,19-17,-36 17,18-17,17 17,-17 1,-35-19,-1 19,1-1,-1 0,-17 1,0-1,-53 1,18 17,-18-18,-1 0,-16 18,-1 0,-17 18,-18-18</inkml:trace>
  <inkml:trace contextRef="#ctx0" brushRef="#br0" timeOffset="143085.0532">22818 10054,'0'0,"0"0,0 0,0 0,0 0,0 0,0 0,0 0,0 0,0-53,0 0,0-17,0 17,0-18,0 1,0-1,18 1,0-19,-1 1,1 18,17-18,0 17,-17 18,17 18,1-1,-19 19,19 17,-1 17,0 1,0 17,1 1,-1-1,-17 18,17 0,0 0,-17 17,17-17,-17 0,-18 0,18 0,-18 0,0-18,0-35</inkml:trace>
  <inkml:trace contextRef="#ctx0" brushRef="#br0" timeOffset="143361.8831">22677 9684,'0'0,"0"0,0 0,71 0,17-18,18 18,-18-18,18 18,-18-17,-17 17,-18-35,0 17</inkml:trace>
  <inkml:trace contextRef="#ctx0" brushRef="#br0" timeOffset="144406.817">10536 9878,'0'0,"0"0,0 0,0 0,0 0,0 0,0 0,53-18,-1 18,1-17,-17-1,-1 18,-17-18,17 18,0-17,-17 17,17-18,0 18,36-18,0 18,-1-35,18 17,18 1,36-19,-1 19,0-1,0-17,18 17,-18-17,18 17,0 1,17-19,-35 19,18-1,-18-17,1 17,-1-17,-18 0,1 17,-36-17,0 0,-17-1,-18 19,0-19,0 19,-18-1,-17 18</inkml:trace>
  <inkml:trace contextRef="#ctx0" brushRef="#br0" timeOffset="145287.1032">12212 9754,'0'0,"0"0,0 0,0 0,0 0,0 0,0 0,0 0,0 0,18 36,17 17,-17-1,-1 1,1-17,0-1,-18 0,17-17,-17-1,0 1,18-18,-18 0,0 0,-18-35,18-18,0 0,0 0,0 0,18 0,0-17,-1 17,1 17,-1-16,1 34,17 0,-17 18,0 0,17 0,-17 18,-1 0,-17 17,0 0,18 0,-36-17,18 17,0-17,0 0,0-1,0 1,0-18,18 18,0-18,17 0,-17 17,17-17,-18 0,19 18,-19-1,1 1,0 0,-1 17,-17 0,-17 1,-1-1,0 18,-17-18,-18 0,0 1,0-19,0-17,-17 18,17-36,0 18,53 0</inkml:trace>
  <inkml:trace contextRef="#ctx0" brushRef="#br0" timeOffset="150285.0785">19642 9278,'0'0,"0"0,0 0,0 0,0 35,-18 1,0-1,1 18,-1-36,0 19,1-19,-1 19,18-19,18 1,35 0,0-1,17 1,36 17,18-17,17-1,0 1,0-18,18-18,-35 1,-107 17</inkml:trace>
  <inkml:trace contextRef="#ctx0" brushRef="#br0" timeOffset="150904.9762">24865 8361,'0'0,"0"0,0 0,0 0,0 0,53 17,36 1,-1 0,0-1,-17 1,-1-18,1 18,-36-1,0 1,-17 35,-18-18,-35 18,-18 18,-18-1,-35 1,0-1,36-17,52-53</inkml:trace>
  <inkml:trace contextRef="#ctx0" brushRef="#br0" timeOffset="151602.172">19959 8890,'0'0,"0"0,0 0,0 0,0 0,0 0,0 0,0 0,0 0,0 0,-53 53,0 17,-17 1,17-18,0 18,18-36,-1 0,19 0,-1-17,0 17,18 1,18-1,17 0,18 0,53 18,18-17,17-19,0-17,0 0,18 0,0-17,-18-1,-17 0,-107 18</inkml:trace>
  <inkml:trace contextRef="#ctx0" brushRef="#br0" timeOffset="152409.9759">13747 8996,'0'0,"0"0,0 0,0 0,0 0,0 0,0 0,36 0,17 17,17 1,-17 17,18-17,-18 0,0-1,0 19,-18-19,-17 1,-18 17,0 18,-36 0,-34 18,-1 17,-17 0,0-18</inkml:trace>
  <inkml:trace contextRef="#ctx0" brushRef="#br0" timeOffset="153028.7331">10871 9684,'0'0,"0"0,0 0,0 0,0 0,0 0,0 0,0 0,0 0,0 0,0 0,0 0,-35 35,-18 36,0-18,0 17,0-17,0 0,35-18,-17-17,35-1,-18 1,36-18,17 0,18 0,53 0,18 18,17-1</inkml:trace>
  <inkml:trace contextRef="#ctx0" brushRef="#br0" timeOffset="158874.4209">13836 10495,'0'0,"0"0,0 0,0 0,0 0,0 0,0 0,0 0,0 0,0 0,0 0,0 0,0 0,0 0,0 0,0 0,0 0,0 0,0 0,0 0,0 0,0 0,0 0,0 0,0 0,0 0,0 0,35 53,-17 18,-1 17,1-18,-18 19,0-19,0-17,0-18,0 18,0-35,0 0,-18-1,18 1,0-1,0-17,0 0,18 0,0 18,17 0,18-1,0 1,0 17,17 1,1-19,-1-17</inkml:trace>
  <inkml:trace contextRef="#ctx0" brushRef="#br0" timeOffset="159317.2373">15336 10195,'0'0,"0"0,0 0,0 0,0 0,0 0,0 0,-18 53,0 18,-17 35,17-18,1 0,-1 0,18 0,0 18,0-18,18 1,-1-1,1-35,17 0,-17-18,17-17,-17-18,0-36,-1 19,1-1,-18 18</inkml:trace>
  <inkml:trace contextRef="#ctx0" brushRef="#br0" timeOffset="159541.8664">15106 10672,'0'0,"0"0,0 0,0 0,0 0,0 0,71-18,-1 0,19 1,-19-1,1 0,-36 1,0-1,-17 18,-18 0</inkml:trace>
  <inkml:trace contextRef="#ctx0" brushRef="#br0" timeOffset="160041.5791">16236 10178,'0'0,"0"0,0 0,0 0,0 0,0 53,0 17,0 18,17 18,-17-18,0 18,0-18,0 1,0-1,-17-18,-1-17,18 0,-18 0,18-18,0-17</inkml:trace>
  <inkml:trace contextRef="#ctx0" brushRef="#br0" timeOffset="160395.4237">15847 10724,'0'0,"0"0,0 0,0 0,0 0,0 0,53 0,18-17,0-1,-1 1,1-19,-1 19,1-1,-18 0,-18 18,0-17,-17 17,17-18,-35 18,18 0,-18 0,18 0,-18 0,0 0</inkml:trace>
  <inkml:trace contextRef="#ctx0" brushRef="#br0" timeOffset="164709.0429">16959 10478,'0'0,"0"0,0 0,0 52,18 37,-18-19,18 18,-1-17,1-18,-1 0,1-18,-18-17,18-1,-1-17,1-17,0-19,-1 19,1-19,0 1,-1 18,19-1,-19 18,19 0,-19 35,18-17,-17 17,17 0,-17-17,17-18,-17 18,0-18,17 0,-17-18,-1 0,1-17,-18 0,18-36,-18 1,0-54,0-17,0 0,17 35,-17 0,0 106</inkml:trace>
  <inkml:trace contextRef="#ctx0" brushRef="#br0" timeOffset="164992.4622">18177 10231,'0'0,"0"0,0 0,0 0,0 52,0 19,0 17,0 0,18 1,-18-1,0-71,0 1,0 0,0-18,0 17</inkml:trace>
  <inkml:trace contextRef="#ctx0" brushRef="#br0" timeOffset="165354.3953">17736 10054,'0'0,"0"0,0 0,0 0,0 0,0 0,0 0,0 0,0 0,53 18,17-1,19-17,-19 18,1-18,-1-18,1 1,-18-1,0 1,-18-19,18 1,-18-18,-17 0,17 0,1 0,-36 36</inkml:trace>
  <inkml:trace contextRef="#ctx0" brushRef="#br0" timeOffset="165660.7493">18900 10089,'0'0,"0"0,0 0,0 0,0 89,0-1,18 0,-18 0,0 0,0-17,0 0,0-19,0-16,0-1,0-17,0-18</inkml:trace>
  <inkml:trace contextRef="#ctx0" brushRef="#br0" timeOffset="165906.2815">18600 10583,'0'0,"0"0,0 0,0 0,0 0,0 0,53-17,36-19,-1 19,0-18,0-18,1 35,-19-17,1-1,-18 1,0 17</inkml:trace>
  <inkml:trace contextRef="#ctx0" brushRef="#br0" timeOffset="166443.6516">19624 10336,'0'0,"0"0,0 0,0 0,0 0,0 0,0 0,0 0,0 0,18-53,-1 18,19 0,-1 0,18 17,-18 18,18 0,-18 35,1 18,-19 0,1 0,-18 18,0-1,-35 1,-1-18,1 0,-18-18,18 0,-18-35,18 0,17-18,0 1,18-1,0 1,18-1,0 18,17 0,18 18,-18 17,18-18,0 36,-18-17,18-1,0 0,18-17,-36 17,-17-35</inkml:trace>
  <inkml:trace contextRef="#ctx0" brushRef="#br0" timeOffset="167358.9309">20418 10231,'0'0,"0"0,0 0,0 0,0 0,0 0,0 0,0 0,0 0,0 0,0 0,0 0,0 0,0 0,0 0,0 0,0 0,0 0,0 0,0 0,0 0,0 0,0 0,0 0,0 0,0 0,0 0,0 0,0 0,0 0,0 0,0 0,0 0,0 0,0 0,0 17,0 36,-17 0,17 0,-18 0,18 0,0 0,0 0,0-18,18 0,-18 0,17 1,1-19,-1 1,1-18,17 0,1-35,-19 17,19-35,-19 0,19-17,-19-18,-17-1,18 1,-36 0,18 0,-17 17,-1 1,-17 17,-1 17,1 19,0 17,-1 17,1 19,18-1,-19 18,36 0,0-18,0 0,36 1,-19-19,18 1,1-36,17 1,-18-1,18-17,0-1,-53 36</inkml:trace>
  <inkml:trace contextRef="#ctx0" brushRef="#br0" timeOffset="167691.7744">20948 9613,'0'0,"0"0,0 0,0 0,0 0,0 0,35 53,0 35,0 1,18 52,-17-18,-19 18,1 0,-18-17,-18-1,1 18,-19 0,19-17,17-106</inkml:trace>
  <inkml:trace contextRef="#ctx0" brushRef="#br0" timeOffset="169411.9199">21989 10001,'0'0,"0"0,0 0,0 0,0 0,0 0,17 71,1 17,17 18,-17-18,17 0,-17 0,0 1,-1-36,1-1,-18-16,18-1,-18-17</inkml:trace>
  <inkml:trace contextRef="#ctx0" brushRef="#br0" timeOffset="169745.2612">21742 10654,'0'0,"0"0,0 0,0 0,0 0,53 0,35-18,0-17,18 17,-18 1,0-19,1 19,-1-1,-35 1,0-1,-18 0,0 18,-17-17,0 17,-1 0,-17-18</inkml:trace>
  <inkml:trace contextRef="#ctx0" brushRef="#br0" timeOffset="172681.5885">23736 10107,'0'0,"0"0,0 0,0 0,0 0,0 0,0 0,0 0,0 0,0 0,0 0,-35-18,-18 18,-18 0,0 18,1 0,-1-1,18 19,0-1,18-17,17-1,1 1,34-1,1 1,17 17,1-17,17 17,0 18,0-17,-1-1,-16 0,-1 0,-17 1,-1-1,-17-17,-17-1,-1 18,0-35,-17 0</inkml:trace>
  <inkml:trace contextRef="#ctx0" brushRef="#br0" timeOffset="172925.5218">24054 10231,'0'0,"0"0,0 0,0 0,17 70,1 1,-1-18,-17 17,18-35,-18-17,0-18,-18 35,18-17,0 0</inkml:trace>
  <inkml:trace contextRef="#ctx0" brushRef="#br0" timeOffset="173226.1356">24001 10248,'0'0,"0"0,0 0,0 0,0 0,0 0,53-17,-18-1,0-17,0-1,-17-17,-18 18,0-18,0 18,-18 0,1-1,-19 36,19-17,-18 34,17 1,18 0,0-18,0 0</inkml:trace>
  <inkml:trace contextRef="#ctx0" brushRef="#br0" timeOffset="173681.6772">24495 10037,'0'0,"0"0,0 0,0 52,17 19,-17-18,0 17,0 1,0-36,0 1,0-1,0-17,0-1,0 1,-17-18,17-18,-18-17,18-18,18-18,-1 1,1-1,17 1,1 17,-1 18,0-1,18 36,0 0,0 18,0 17,0 0,-18 18,1 0,-19 0,18 0,1 0,-1-18,-35-35</inkml:trace>
  <inkml:trace contextRef="#ctx0" brushRef="#br0" timeOffset="173991.6123">25465 9525,'0'0,"0"0,0 0,-17 71,-19 17,19 35,-1 18,-17 0,35 18,0 0,0-36,17 1,19-18,17-18,-18-53,0 0,18 1,-17-36,16 0,-16 0,-36 0</inkml:trace>
  <inkml:trace contextRef="#ctx0" brushRef="#br0" timeOffset="174886.044">25642 9719,'0'0,"0"0,0 0,0 0,0 0,0 0,17 53,-17 18,18 17,-18-35,18 0,-18-18,17 0,1-17,0-1,17-17,-17-17,17-1,-17 0,-1 1,19-1,-19 1,-17-1,18 18,-1 18,1-1,0 1,-1-1,1 1,0-18,-1 0,1 0,0-18,-1 1,1-18,0-18,-18 17,0-34,0 17,0 0,-18 0,0 35,1-35,-1 18</inkml:trace>
  <inkml:trace contextRef="#ctx0" brushRef="#br0" timeOffset="175158.594">26789 9578,'0'0,"0"0,0 0,0 70,0 1,18 0,-18 17,0-18,0 1,0 17,-18-17,18-18,0-1,-18-16,1-19,17 1</inkml:trace>
  <inkml:trace contextRef="#ctx0" brushRef="#br0" timeOffset="175469.9348">26295 9684,'0'0,"0"0,0 0,0 0,0 0,0 0,0 0,0 0,53 17,0-17,0 0,17 0,-17 0,0 0,18-17,-18-1,0-17,-1 0,1-18,-17 0,-19-18,1 18,0-17,-18 17</inkml:trace>
  <inkml:trace contextRef="#ctx0" brushRef="#br0" timeOffset="175747.7733">27389 9349,'0'0,"0"0,18 70,-1 18,1 1,0-1,-18 0,0 0,-18 0,18-35,-18 18,1-18,-1-18,0-17,18-18,0-18</inkml:trace>
  <inkml:trace contextRef="#ctx0" brushRef="#br0" timeOffset="176286.6838">27460 8661,'0'0,"0"0,0 0,0 0,0 0,0 0,0 0,0 0,0 0,0 0,35-18,18 18,0-18,-18 18,0 0,1 18,17 17,-1 18,-16 18,17 35,0 17,0 18,0 18,-1 0,1-18,0 18,-17-1,17 1,-36 17,19-17,-19 18,18-19,-35-17,18 1,-18-37,0 1,-18-35,1-18,-36 0,-35-18,-18-17,-35-1,-18-34,35 17,107 0</inkml:trace>
  <inkml:trace contextRef="#ctx0" brushRef="#br0" timeOffset="177066.6405">6106 13864,'0'0,"0"0,0 0,0 0,0 0,0 0,0 0,0 0,0 0,0 0,0 0,0 0,35 18,18-18,-17 0,17 0,-36 0,1 0,-18 0</inkml:trace>
  <inkml:trace contextRef="#ctx0" brushRef="#br0" timeOffset="177311.6069">6318 14305,'0'0,"0"0,0 0,0 0,0 0,0 0,35 0,53-17,-17-1,17 0,-17-17,17 17,-35 1,0-1</inkml:trace>
  <inkml:trace contextRef="#ctx0" brushRef="#br0" timeOffset="179875.8916">8012 14499,'0'0,"0"0,0 0,0 0,0 0,0 0,0 0,0 0,0 0,18-53,-18-17,17-36,1 0,0-35,17 17,-18 1,-17 35,18 17,-18 18,18 0,-1 36,1 17,17 17,18 19,0-1,0 18,0 35,18 18,-36 0,0 0,1-18,-19-18,1-17,0 0,-1-18,1-17,0 0,-18-18</inkml:trace>
  <inkml:trace contextRef="#ctx0" brushRef="#br0" timeOffset="180148.6929">8065 14235,'0'0,"0"0,0 0,0 0,0 0,0 0,0 0,70-36,19 1,-1 0,0-1,-17-16,-1-1,1 17,-18 1,0 0,-18-18,18 0</inkml:trace>
  <inkml:trace contextRef="#ctx0" brushRef="#br0" timeOffset="180823.6524">8912 13617,'0'0,"0"0,0 0,0 53,0 18,0-1,0 1,0 17,0-17,0-36,-18 18,18-36,0 1,-17-18,-1-18,18-17,-18 0,1-18,17-18,17 1,-17-18,18-1,0 19,-1 17,1 0,17 18,-17-1,0 19,17-1,0 36,0-1,-17 36,0 0,-1 18,-34-18,17 0,-18 0,18-36,0 19,0-19,18 1,-1-18,19 0,-19 0,19 0,17 0,-36 17,19-17,-1 18,-18 0,-17-1,0 36,-17-17,-1 16,1 1,-19-17,19-1,-1-17,-17-1,17 1,18-18</inkml:trace>
  <inkml:trace contextRef="#ctx0" brushRef="#br0" timeOffset="181177.2683">8012 14870,'0'0,"0"0,0 0,0 0,0 0,0 0,106-53,17 0,1-18,35 1,0 17,-18-18,-18 18,1 18,-54 17,1 1,-18-1,-18 18,1 18,-1-1,0 1,-17-36</inkml:trace>
  <inkml:trace contextRef="#ctx0" brushRef="#br0" timeOffset="181739.7431">8771 14958,'0'0,"0"0,0 0,0 0,0 0,0 0,0 0,0 0,17-53,19 0,-1 18,0-1,18 1,0 17,0 1,-18 17,18 17,-17 1,-1 17,-17 18,-1 0,-17 18,0-1,-17 1,-1-18,0 0,-17 0,0-18,17 0,0-17,1-18,-1 17,1-17,17 0,0-17,0 17,17-18,18 18,1 0,-1 0,18 0,0 18,0-1,0 1,17 0,1-1,-18 1,0-18,0 0,17-18,-17 1,-53 17</inkml:trace>
  <inkml:trace contextRef="#ctx0" brushRef="#br0" timeOffset="183228.7175">10889 13441,'0'0,"0"0,0 0,0 0,0 0,0 0,0 0,0 0,0 0,0 0,0 0,-18 53,18 0,0 35,0 0,0 0,0-17,0 17,18-17,-18-1,0 1,0-18,0 0,0-18,0 0,0 0,0-17,0 17,0-35,0 18,17-18,1 18,-1-18,1-18,17 18,1-18,17 18,0 0,0-17,-1 17,1 0,-17-18,-1 0,0 1,-17-1,17-17,-17 17,0-17,-18 35</inkml:trace>
  <inkml:trace contextRef="#ctx0" brushRef="#br0" timeOffset="183478.9351">10959 13882,'0'0,"0"0,0 0,0 0,0 0,0 0,0 0,0 0,53-18,18 1,-1-1,1 0,-18 1,-18-1,0 0,-17 1,-18 17,0-18,0 18</inkml:trace>
  <inkml:trace contextRef="#ctx0" brushRef="#br0" timeOffset="183705.7013">10889 13335,'0'0,"0"0,0 0,0 0,0 0,0 0,0 0,70-35,1 17,-1-17,19 0,-72 17,-17 18,18 0</inkml:trace>
  <inkml:trace contextRef="#ctx0" brushRef="#br0" timeOffset="186553.7876">12071 12577,'0'0,"0"0,0 0,0 0,0 0,0 0,0 0,-18 35,1 35,-19 19,19 16,-1 37,18 16,18-17,-1 0,1 1,17-1,-17 17,17 1,-17 18,-1-36,1-18,-18-35,18-17,-1-36,-17 0,18-17,17-18,1-35,-1-36,36-17,-36 0,18 0,-53 88</inkml:trace>
  <inkml:trace contextRef="#ctx0" brushRef="#br0" timeOffset="186972.6864">13218 12965,'0'0,"0"0,0 0,0 0,-53 17,-18 19,-17 16,18 1,17 18,0-18,17 0,19 17,34-34,1 16,35 1,18 0,-18-17,0-1,-1 18,1-18,-17 0,-19 1,1 17,-18-18,-18 0,1 0,-1-17,0-18,-17 0,17-18,18 18</inkml:trace>
  <inkml:trace contextRef="#ctx0" brushRef="#br0" timeOffset="187154.9462">13642 13317,'0'0,"0"0,0 0,0 89,0-72,0 1,17-1,-17 1</inkml:trace>
  <inkml:trace contextRef="#ctx0" brushRef="#br0" timeOffset="187504.5499">13606 13212,'0'0,"0"0,0 0,0 0,0 0,0 0,0 0,36-71,-1-17,0 0,-17 17,-18 18,0 0,0 36,-18 17,-17 17,17 36,1 0,-1 0,18 35,18 0,-1-35</inkml:trace>
  <inkml:trace contextRef="#ctx0" brushRef="#br0" timeOffset="187908.4176">14047 13176,'0'0,"0"0,0 0,18 71,0 17,-1-17,19-1,-36-17,17-18,1 1,-18-19,0-17,0 0,0-35,0-18,18-35,17-18,0 18,0-18,36 18,0 53,-1-1,1 54,17 17,-35 18,0 0,0 35,-18-17,-17-1,17-17,-17 0,-1-18,1-35</inkml:trace>
  <inkml:trace contextRef="#ctx0" brushRef="#br0" timeOffset="188605.9">15530 13035,'0'0,"0"0,0 0,0 0,0 0,0 0,0 0,0 0,0 0,-35-17,-1-19,19 1,17-18,0 18,17-18,19 35,-1 1,35 34,1 18,17 18,-35 18,0 0,-18 17,-17 0,-36-18,-17 19,0-36,-18-18,18 0,-1-17,1-1,0-17,17 0,18 0,0 18,18 0,17 17,36 0,-18 18,17-18,-17 1,18-1,-18-17,0-18,-53 0</inkml:trace>
  <inkml:trace contextRef="#ctx0" brushRef="#br0" timeOffset="189087.3719">16112 12735,'0'0,"0"0,0 0,0 0,18 71,17 17,-17 0,17 0,0 1,1-1,-19-18,19 1,-19-36,1 0,-18-35,18 0,-1-17,1-18,-1-1,1 1,0 0,-18-1,17 19,1 17,0 0,-1 0,19 17,-19 1,19 0,-1-18,18 0,-18-18,-17-17,17 0,-17-1,-18-34,0 17,0-18,-36-17,1 17,0 1,17-18,-17 35,35 53</inkml:trace>
  <inkml:trace contextRef="#ctx0" brushRef="#br0" timeOffset="189335.515">17047 12136,'0'0,"0"0,0 0,0 0,0 0,18 52,0 37,-1 52,1 0,0 0,-1-18,1 1,0-36,17-17,-17-18,-1 0,1-18,17-35,0 0,-17 0,-18 17</inkml:trace>
  <inkml:trace contextRef="#ctx0" brushRef="#br0" timeOffset="189788.7754">16959 12912,'0'0,"0"0,0 0,0 0,0 0,53-18,18-17,17-1,0 1,18-18,-35 18,-1 0,-17-1,0 1,-17-18,-19 36,1-19,-1 19,1-1,-18 0,18 18,-18-17,0 17,0 0,17 0,1 17,0 36,-1 0,1 18,17 17,-17-17,17-1,-17 1,0-18,-1-18,1 18,-1-36,-17 1</inkml:trace>
  <inkml:trace contextRef="#ctx0" brushRef="#br0" timeOffset="190043.4773">17577 13018,'0'0,"0"0,0 0,0 0,0 0,71-36,-1-17,18 18,18-18,-35 0,-1 18,1 0,-36 17,-17 0,17 1,-17-1,-18 18</inkml:trace>
  <inkml:trace contextRef="#ctx0" brushRef="#br0" timeOffset="190565.743">18336 12471,'0'0,"0"0,0 0,0 0,17 70,1 18,0 1,-1-19,1 1,-18-18,0-18,18 0,-18-17,17 0,1-18,0-36,17 1,0 0,-17-18,17 17,0-16,-17 34,0 0,17 18,-17 18,17 17,-17 0,-1-17,1 0,-18-1,18 1,17-36,-18 1,1-19,0-16,-1-1,1-18,-18 1,0 17,0-18,-18 18,1 18,17 17,0 1,0 17</inkml:trace>
  <inkml:trace contextRef="#ctx0" brushRef="#br0" timeOffset="190804.4274">19271 12418,'0'0,"0"0,0 0,0 0,0 0,0 0,18 53,-1 35,1 0,-18 0,18-17,-18 17,17-35,-17 0,0-35,0-1,0-17</inkml:trace>
  <inkml:trace contextRef="#ctx0" brushRef="#br0" timeOffset="191126.8146">18848 12383,'0'0,"0"0,0 0,0 0,0 0,0 0,0 0,70-18,1-17,17 35,-17-18,-1-17,-17 17,18-17,-18-1,0 1,-18 0,-18 0,19-18,-36 35,0-17,0 0,0 17,17 0,1 1</inkml:trace>
  <inkml:trace contextRef="#ctx0" brushRef="#br0" timeOffset="191388.4539">19977 11942,'0'0,"0"0,0 0,0 0,0 0,0 70,0 18,0 36,18 17,-18 0,0 0,0-53,0 0,0-35,0 0,0-17,0-19,-18-34,18-19,-18 19,18 17</inkml:trace>
  <inkml:trace contextRef="#ctx0" brushRef="#br0" timeOffset="192409.4441">19642 12665,'0'0,"0"0,0 0,0 0,70-18,1-17,-1 17,1-17,0 0,17-1,-18 19,1-19,-18 19,0-1,-18 1,18-1,-35 18,-1 0,1 0,0 0,-36 0,18 0,-18 0,1 0,-1 0,18 0,-17-18,34-17,1 17,17 1,0-19,1 19,-1 17,18 0,-18 17,-17 19,0 17,-18 0,-18 17,0 18,1-17,-1-1,0-17,1-17,17-1,0 0,-18-17,36-18,-1 17,19-17,-1 0,18 0,17-35,-17 0,0-18,0 0,-17-18,-1 1,0 17,-17 0,-1 0,-17 36,0-1,18 36,-18-1,0 36,0 0,0 0,0 0,18 0,-1-18,1 0,0-17,17 0,0-18,1 0,16-18,-16-35,-1 0,-17-17,-1-1,-17-17,-17-18,-19 35,1 18,0 1,-18 34,18 0,-1 36,1 0,0-1,17 1,18-1,0 1,0 0,18-1,35-17,-18 0,18 0,-53-17</inkml:trace>
  <inkml:trace contextRef="#ctx0" brushRef="#br0" timeOffset="192612.8654">21406 11589,'0'0,"0"0,0 0,53 70,36 54,-19-1,36 36,-18 17,-17 1,-36 17,-52-18,-1 1,0-36,18-124</inkml:trace>
  <inkml:trace contextRef="#ctx0" brushRef="#br0" timeOffset="193112.5953">15424 12383,'0'0,"0"0,0 0,0 0,0 0,-35 88,17 53,0 18,36 35,-18 35,18 0,17-17,18-18,53 35,17-105,54-54,35-70,35-70,0-36,-71 35,-141 71</inkml:trace>
  <inkml:trace contextRef="#ctx0" brushRef="#br0" timeOffset="193714.8219">21265 11342,'0'0,"0"0,0 0,0 0,0 0,0 0,0 0,0 0,36 17,34-17,1 0,17 0,-17 0,-19 0,-16 0,-1 0,0 18,-17 17,17 36,1 35,-1 17,18 18,17 18,-17 0,18 0,-18-1,0 1,0 0,17-18,-17 18,-17-1,-19 1,1-35,-18-1,0-17,-18-35,-17-19,0-16,-1-19,-17-17,-17-35,17 17,53 36</inkml:trace>
  <inkml:trace contextRef="#ctx0" brushRef="#br0" timeOffset="194011.0717">22871 12277,'0'0,"0"0,0 0,0 0,0 0,0 0,0 0,0 0,0 53,0 17,18 18,-18 18,17 0,-17-71,0-17,-17 52,17-17,0-17</inkml:trace>
  <inkml:trace contextRef="#ctx0" brushRef="#br0" timeOffset="194194.5988">22589 12559,'0'0,"0"0,0 0,0 0,0 0,0 0,70-18,54-17,35-18,-18 0,0-17,-17-1</inkml:trace>
  <inkml:trace contextRef="#ctx0" brushRef="#br0" timeOffset="195152.3765">10341 13229,'0'0,"0"0,0 0,0 0,0 0,0 0,-35-35,-18 0,0 17,0 0,0 36,-17 17,17 36,0 35,18-1,17 37,18-19,35 36,1-18,16 18,1 17,0-17,0 0,-17 17,-19-35,-17 0,-17-53,17-35,-18-17,18-19,-18 1,36-36,0 1,-1-1,19 0,16 18,19 18,35 0,0 34,0 19,0 17,0 18,-1 18,1-1,0-17,-18-36,36-17,-1-35,19-18,-36 0,-89 0</inkml:trace>
  <inkml:trace contextRef="#ctx0" brushRef="#br0" timeOffset="196013.3744">24212 12030,'0'0,"0"0,0 0,0 0,0 0,-17 88,-1 18,0 35,1 0,-1 18,18-36,-18-35,18 1,18-19,0 1,-1-36,19 0,17-17,0-18,0 0,-1-18,19-17,-18 0,0-1,-18 1,-35 35</inkml:trace>
  <inkml:trace contextRef="#ctx0" brushRef="#br0" timeOffset="196231.0914">24124 12841,'0'0,"0"0,0 0,0 0,0 0,0 0,53-18,18 18,-1-17,-17-18,18-1,-18-17,-18 0,-35 53,18-17,-18 17</inkml:trace>
  <inkml:trace contextRef="#ctx0" brushRef="#br0" timeOffset="196451.985">24124 12065,'0'0,"0"0,0 0,0 0,0 0,0 0,71 0,17-18,0 18,-17-17,-18-1,-36 18,1 0,-18 0,18-18</inkml:trace>
  <inkml:trace contextRef="#ctx0" brushRef="#br0" timeOffset="196809.7337">25607 11606,'0'0,"0"0,0 0,0 0,0 0,-71-17,18 34,-35 1,17 17,-35 36,36 17,17 36,0 17,35 17,18 19,18-1,-1 18,19-17,-1-1,0 0,-17-52,17-18,-17-18,17-53,-17-17,17-36,0-17,-17 17,-18 36</inkml:trace>
  <inkml:trace contextRef="#ctx0" brushRef="#br0" timeOffset="197178.7585">25995 12224,'0'0,"0"0,0 0,0 0,0 0,0 0,0 0,-36 35,1 0,0 1,17-1,1 0,17-17,0 35,35 0,0-18,18 35,-18-17,18 0,-17 0,-19 0,1 0,0 0,-18-18,-18 1,-17-36,17 0,-17-36,17 1</inkml:trace>
  <inkml:trace contextRef="#ctx0" brushRef="#br0" timeOffset="197396.5093">26454 12294,'0'0,"0"0,0 0,0 0,17 106,1-18,0 18,-1 0,-17-71,0-17,18 52,-1-17,1-53,-18-17</inkml:trace>
  <inkml:trace contextRef="#ctx0" brushRef="#br0" timeOffset="197695.0113">26401 12188,'0'0,"0"0,0 0,0 0,0 0,0 0,0 0,0 0,35-52,18-19,-35 0,17 1,-18 17,-17 18,0 17,-17 18,17 18,-18 17,1 36,17-54,0-17,0 18</inkml:trace>
  <inkml:trace contextRef="#ctx0" brushRef="#br0" timeOffset="198091.9727">27054 12400,'0'0,"0"0,0 0,0 71,0-36,0 18,0-18,0 0,-18-17,18 0,0-18,-18 0,18-18,18-17,0-18,-1 0,19 18,-1-18,0 18,18-1,-18 19,18-1,-17 36,-1-1,18 1,-18 35,0-18,-17 36,0-18,-18-1,17 1</inkml:trace>
  <inkml:trace contextRef="#ctx0" brushRef="#br0" timeOffset="198650.7764">27812 12153,'0'0,"0"0,0 0,0 0,0 0,0 53,-17 35,17 1,-18-1,18 0,18 0,-1-17,-17-18,18-18,0-18,-1 1,1-18,-18-35,18 0,-1-18,1 17,0 1,-18 0,17 17,-17 36,0 17,0 0,18 18,-18 0,35 0,1-18,-1 1,18-19,0 1,17-36,-34 1,-1-19,0-17,0-17,-17-1,-18 1,18-1,-18 18,0-17,0 17,0-18,0 18,17 18,1 0,-18 17</inkml:trace>
  <inkml:trace contextRef="#ctx0" brushRef="#br0" timeOffset="198854.2062">28783 12047,'0'0,"0"0,0 0,0 0,0 0,35 71,1 17,-19 18,19 0,-19-18,1 0,0-17,-1-36,1 0,-18-35</inkml:trace>
  <inkml:trace contextRef="#ctx0" brushRef="#br0" timeOffset="199354.6476">28448 12047,'0'0,"0"0,0 0,0 0,0 0,0 0,0 0,0 0,0 0,70-17,1-1,17-17,-17 17,-1 1,-17-1,-17 0,17-17,-36-18,18 0,-35 0,18-17,-18-19,0 19,18-1,-18 18,0 18,0 35,17 18,1-1,17 1,18 53,36 34,-1 19,-18 17,-17 18,0-18,-17 18,-19-18,1-18,0-17,-18-88</inkml:trace>
  <inkml:trace contextRef="#ctx0" brushRef="#br0" timeOffset="199841.3684">29224 10883,'0'0,"0"0,0 0,0 0,0 0,0 0,71 35,17 1,-17-19,-1 19,-17-19,0 19,-18-1,1 18,-19 35,-17 35,0 36,0 53,0 0,18 17,17 53,18 0,18-35,-1-17,-17-89,-17 0,-19-18,1-17,-53-18,-18 0,-35-35,-18 18,-36-36,-16-17,16-1,142 1</inkml:trace>
  <inkml:trace contextRef="#ctx0" brushRef="#br0" timeOffset="201336.5064">30371 10724,'0'0,"0"0,0 0,0 0,0 0,0 0,0 0,36 18,34 0,1 35,-1 35,-17 35,-17 18,-19 18,-17 18,-17 17,-1 0,0 0,18-36,18 19,0-36,-1-18,19-17,17-35,-1-1,-16-34,-1-1,-17-17,-1-1,1 1,-18-18,-18 17,1 1,-19 17,19 18,-36 35,35 18,1 0,17 18,17 17,18-18,1 18,-1 18,-17 17,-1 18,-34-17,-19 17,-17-53,-17-18,-36-52,-18-18,-17-53,-88-53,-18-53,17-17,72 35,122 70</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12:42.462"/>
    </inkml:context>
    <inkml:brush xml:id="br0">
      <inkml:brushProperty name="width" value="0.05292" units="cm"/>
      <inkml:brushProperty name="height" value="0.05292" units="cm"/>
      <inkml:brushProperty name="color" value="#7030A0"/>
    </inkml:brush>
  </inkml:definitions>
  <inkml:trace contextRef="#ctx0" brushRef="#br0">1906 2046,'0'0,"0"0,0 0,0 0,18 88,-18 36,17-1,-17-17,-17-18,17-17,-18-18,18-18,-35-35,17 0,0-53,1-17,-1-19,18 1,0-18,0 1,0 34,0 0,18 36,-1 0,1 17,0 36,17 17,0 18,1 0,-1 18,0-19,0 1,-17-17,0-1,-1-17,1-1,0-17,-1 0,1-35,0 0,-1-36,1 1,-18-1,18 0,-18 1,17-1,-17 18,18 0,-18 53</inkml:trace>
  <inkml:trace contextRef="#ctx0" brushRef="#br0" timeOffset="361.4855">2718 1976,'0'0,"0"0,0 0,-18 70,0 1,1-1,-1 18,18 1,-18-36,18-1,0-16,0-1,0-17,0-1,0-17,0-17,0-19,-17-17,-1-17,1-1,-1 1,-17 17,17 18,-17-1,-1 19,19-1</inkml:trace>
  <inkml:trace contextRef="#ctx0" brushRef="#br0" timeOffset="877.6883">3106 1746,'0'0,"0"0,0 0,0 0,0 88,18 1,-1-1,-17 0,18-17,-18-18,0-18,0 0,18-17,-36-1,18-17,0 0,0-35,0 17,0 1,0 17,0-18,18 18,-1 0,1 18,17-18,-17 17,17-17,0 0,1-17,-1-1,18-17,-18 0,1-18,-1-18,0-52,0 17,1-18,-19 19,1 16,-18 72</inkml:trace>
  <inkml:trace contextRef="#ctx0" brushRef="#br0" timeOffset="1403.3383">3635 2893,'0'0,"0"0,0 0,0 0,0 0,-17 106,-1-1,0 37,1-1,-1-35,1-18,-1 0,18-35,-18 0,18-18,-17-17,17-18,17-18,1 0,0 1,17-1,0 0,18 1,0 17,0 17,0 1,0 0,17-18,-17 17,-17-17,-1 0,0-17,1 17,-36 0</inkml:trace>
  <inkml:trace contextRef="#ctx0" brushRef="#br0" timeOffset="1660.7134">3653 3387,'0'0,"0"0,0 0,0 0,0 0,0 0,35-18,36 0,0-17,-19 17,19-17,-18 18,-35-1,-18 18,0 0</inkml:trace>
  <inkml:trace contextRef="#ctx0" brushRef="#br0" timeOffset="1889.3567">3618 2910,'0'0,"0"0,0 0,0 0,0 0,0 0,0 0,70-52,19-1,-1 0,-71 35,19 0,-19 1</inkml:trace>
  <inkml:trace contextRef="#ctx0" brushRef="#br0" timeOffset="2346.188">4994 2258,'0'0,"0"0,0 0,0 0,0 0,-53 17,0 19,18 17,-18 17,18 18,0 36,-1 17,19 0,17 18,0-18,0 0,17 18,1-18,17 0,-17-18,-1-17,-17-35,18-1,-18-17,18-17,-18-19,0 1,0-18,17-18,-17 18,0 18</inkml:trace>
  <inkml:trace contextRef="#ctx0" brushRef="#br0" timeOffset="3779.7248">6124 2822,'0'0,"0"0,0 0,0 0,0 0,0 0,0 0,0 0,0 0,0 0,0 0,0 0,0 0,0 0,-53-17,-18 17,18 0,18 17,0 19,-1-19,19 18,17 1,17 17,19-18,-1 18,0-18,18 0,-18 1,-17 17,17-18,-17 18,-18-18,18 18,-36-18,18 1,-18-19,-17 1,17-18,1-18</inkml:trace>
  <inkml:trace contextRef="#ctx0" brushRef="#br0" timeOffset="4097.4867">6777 2769,'0'0,"0"0,0 0,0 0,0 0,0 53,0 18,0 17,-18 0,18-17,0-1,0 1,-18-18,18-53,0 17,0-17</inkml:trace>
  <inkml:trace contextRef="#ctx0" brushRef="#br0" timeOffset="4404.6549">6847 2822,'0'0,"0"0,0 0,0 0,0 0,0 0,0 0,0 0,18-53,0-17,-1-1,-17 18,0 0,-17 18,-1 17,0 18,1 18,17-18,0 0</inkml:trace>
  <inkml:trace contextRef="#ctx0" brushRef="#br0" timeOffset="4825.2211">7341 2805,'0'0,"0"0,0 0,0 70,0 18,0-17,0-1,0-17,0-17,0-1,0-17,0-1,0-34,18-19,0 1,-1-53,19-18,17 18,-1 35,1 0,0 18,0 17,0 36,0 17,0 18,0 17,-18 19,1 16,-36-16,17-1,-17-88</inkml:trace>
  <inkml:trace contextRef="#ctx0" brushRef="#br0" timeOffset="5566.4484">8330 2628,'0'0,"0"0,0 0,0 0,0 0,0 0,0 0,17-53,36 18,-17 17,16 18,1 18,0 0,0 35,-17-18,-1 18,-17 0,-18 17,0 1,-18-18,0 0,1 0,-1-18,0-18,1-17,-1 0,18 0,-18-17,18 17,18-18,0 36,17-1,0 36,1-17,34 17,-17-18,18 0,-71-35</inkml:trace>
  <inkml:trace contextRef="#ctx0" brushRef="#br0" timeOffset="6039.8077">9353 2487,'0'0,"0"0,0 0,0 0,0 88,18-17,-18 17,0-17,17-18,-17-1,0-34,0 17,0-17,18-18,-18 0,18-35,-18-1,17 1,1 0,-18 17,35 18,-17 0,0 36,17-1,0-18,1 1,-19 0,18-1,1-17,-1-17,0-19,-17 1,17-18,-17-53,-18 36,18-18,-18 17,-18-17,18 17,0 71</inkml:trace>
  <inkml:trace contextRef="#ctx0" brushRef="#br0" timeOffset="6291.0017">10024 2046,'0'0,"0"0,0 0,0 0,17 88,1 1,-18 52,18-53,-1 18,1-1,17-16,-17-19,17 1,-17-18,17-18,0-17,1 17</inkml:trace>
  <inkml:trace contextRef="#ctx0" brushRef="#br0" timeOffset="6539.4681">10059 2628,'0'0,"0"0,0 0,0 0,0 0,0 0,0 0,53-17,18-19,-1 1,1 0,-1-18,-52 53,0-18</inkml:trace>
  <inkml:trace contextRef="#ctx0" brushRef="#br0" timeOffset="6781.1439">10906 2240,'0'0,"0"0,0 0,0 0,0 53,18 18,-18 17,17 0,-17-17,0 17,18-35,-18-18,0 0,0 1,0-19</inkml:trace>
  <inkml:trace contextRef="#ctx0" brushRef="#br0" timeOffset="7046.0987">10553 2646,'0'0,"0"0,0 0,0 0,0 0,88-18,1 1,-1-19,0 1,18 0,-18-18,1 18,-19-1,1 1,-18 0,0-1,-53 36</inkml:trace>
  <inkml:trace contextRef="#ctx0" brushRef="#br0" timeOffset="7500.7404">11665 2240,'0'0,"0"0,0 0,0 71,-18-1,18 18,0-17,0 0,0-36,0 0,0-17,0-1,0 1,18-36,0 1,-1-19,19 1,-19 0,1 17,17 1,-17 17,17 17,0 19,1-19,-1 1,-17-1,-1-17,19 0,-19-17,1 17,17-35,0-1,-17 1,0-18,-1-17,-17 17,0 0,0 0,18-18</inkml:trace>
  <inkml:trace contextRef="#ctx0" brushRef="#br0" timeOffset="7737.0543">12459 2205,'0'0,"0"0,0 0,18 70,17 1,-17 17,-1-17,1 17,-18-18,18-17,-36 0,18-35,-18 0,18-18,-17-36</inkml:trace>
  <inkml:trace contextRef="#ctx0" brushRef="#br0" timeOffset="8045.3455">12124 2011,'0'0,"0"0,0 0,0 0,0 0,0 0,0 0,35 0,36 0,-1 0,-17 0,18-18,-1 1,-17-1,0 0,0-17,0-18,-18 0,-17 0,17 18,-35 0,18 17,0 0</inkml:trace>
  <inkml:trace contextRef="#ctx0" brushRef="#br0" timeOffset="8315.2443">13200 2011,'0'0,"0"0,0 0,0 0,0 70,18 19,-18 16,0 1,0-18,0 1,18-1,-18-35,0 0,0-18,0 0</inkml:trace>
  <inkml:trace contextRef="#ctx0" brushRef="#br0" timeOffset="8577.258">12883 2417,'0'0,"0"0,0 0,0 0,0 0,70-18,19 18,-1-18,0 1,-17-1,-1 18,-17-18,0 1,-35-1,17 0,-17 18</inkml:trace>
  <inkml:trace contextRef="#ctx0" brushRef="#br0" timeOffset="9025.9973">13747 2293,'0'0,"0"0,0 0,0 0,0 0,0 0,0 0,0 0,36-35,-19 0,19-1,-1 36,0 0,1 18,-1 0,-18 34,1-16,-18 17,-18 0,1-1,-18 19,17-18,-17-18,35 0,-18-17,18 0,0-1,0-17,18 18,17-18,18 18,0-18,17-18,-52 0,-18 18,18 0</inkml:trace>
  <inkml:trace contextRef="#ctx0" brushRef="#br0" timeOffset="9474.3841">14559 2170,'0'0,"0"0,0 0,-17 70,17 1,-18-18,18 17,0-17,0 0,0 0,0-18,35 0,-17-17,17-18,0 0,1-35,17 0,0-36,-18-35,0 0,-17-17,-36 17,1 0,-1 53,-17 18,-18 0,0 35,-18 17,1 36,34-17,-17 16,36-16,-1 17,0-18,1-17,17-18,0 17,0-17</inkml:trace>
  <inkml:trace contextRef="#ctx0" brushRef="#br0" timeOffset="9698.7532">15000 1464,'0'0,"0"0,0 0,0 0,0 0,36 71,-1-1,-17-35,-18 1,35 193,-17-17,-36-18,-17 0,-18-18,17-35,36-123</inkml:trace>
  <inkml:trace contextRef="#ctx0" brushRef="#br0" timeOffset="10269.3664">8418 2187,'0'0,"0"0,0 0,0 0,0 0,18 71,-1 17,-17 0,18 0,-1 18,1 0,17 18,1-1,-1 0,0-17,36 18,-1-18,-17-36,-53-52</inkml:trace>
  <inkml:trace contextRef="#ctx0" brushRef="#br0" timeOffset="11055.9059">14789 900,'0'0,"0"0,0 0,70 17,18 1,-17 0,0-1,-1 1,-17-1,0 19,0-1,-18 53,1 36,-19-1,1 36,-18-18,18 18,-18-1,0 1,17-35,1-1,0 1,-1-1,1 1,-18-1,17-17,-34 0,-1-18,-35 0,-35-17,-18-18,0 0,0-1,106-52</inkml:trace>
  <inkml:trace contextRef="#ctx0" brushRef="#br0" timeOffset="11668.7301">2682 5803,'0'0,"0"0,0 0,0 0,0 0,0 0,36 0,34 0,-17-17,-35 17,0 0,-1 0,-17 0</inkml:trace>
  <inkml:trace contextRef="#ctx0" brushRef="#br0" timeOffset="11815.031">3035 6191,'0'0,"0"0,0 0,0 0,0 0,71 0,-53 0,-1-17</inkml:trace>
  <inkml:trace contextRef="#ctx0" brushRef="#br0" timeOffset="21021.0653">4730 5256,'0'0,"0"0,0 0,0 0,0 0,0 0,0 0,0 0,0 0,0 0,-36 0,1 0,-18 18,0 0,18 17,-1 18,1 0,18 17,-1 19,18 16,18 19,-1-18,1 17,17-17,0 0,-17-36,0 19,-1-37,1 19,-18 0,-18-18,18-1,-35 1,17-17,-17-1,17-17,-17-36,18-35,-1 0,0 18,18 35</inkml:trace>
  <inkml:trace contextRef="#ctx0" brushRef="#br0" timeOffset="21461.0886">3777 8026,'0'0,"0"0,0 0,0 0,0 0,0 0,0 0,0 0,0 0,0 0,0 0,0 0,0 0,70-36,1 1,-1 0,-17 17,18-17,-71 35,18 0,-18-18</inkml:trace>
  <inkml:trace contextRef="#ctx0" brushRef="#br0" timeOffset="21937.4801">4977 7232,'0'0,"0"0,0 0,0 0,-18 88,0 0,-17 1,17 16,-17-16,0-1,-18 0,18-17,-1-19,1-16,0-1,-1-35,19 0,-1-35,18-1,0 1,18 0,-1 0,19-1,17 19,-18 17,18 17,-18 1,18 17,-18 18,18-18,-17 1,17-1,-36 0,1-17</inkml:trace>
  <inkml:trace contextRef="#ctx0" brushRef="#br0" timeOffset="22156.3711">5171 6862,'0'0,"0"0,0 0,0 0,0 0,53 70,-36 18,19 0,-36-70,0-18</inkml:trace>
  <inkml:trace contextRef="#ctx0" brushRef="#br0" timeOffset="22693.5478">5365 4727,'0'0,"0"0,0 0,0 0,-35 106,-18 18,0 34,-18-17,18-17,-17-18,34-36,-17-34,18-1,-18-35,18-18,17-17,0 0,18-18,18-18,0 18,17 18,0 0,1 17,17 18,-18 18,18-1,-18 19,0-1,1 0,-1 0,-17 1,-1-19,1-17,-18 0,18 0,-18 18</inkml:trace>
  <inkml:trace contextRef="#ctx0" brushRef="#br0" timeOffset="22902.3102">5471 4621,'0'0,"0"0,0 0,0 0,0 0,35 71,-17 17,17 18,-35-88,18 17,-18 0</inkml:trace>
  <inkml:trace contextRef="#ctx0" brushRef="#br0" timeOffset="24157.5614">4800 7373,'0'0,"0"0,0 0,0 0,0 0,0 0,0 0,0 0,0 0,0 0,0 0,35-53,-17-17,17 17,-17 17,0 1,-1 0,1 0,0 17,-1 0,1 1,0-1,-1-17,18 17,-17 18,-18-18,18 18,-18 0</inkml:trace>
  <inkml:trace contextRef="#ctx0" brushRef="#br0" timeOffset="34000.2195">24548 1023,'0'0,"0"0,0 0,0 0,0 0,0 0,0 0,0 0,0 53,0 0,0 35,0 0,0-17,-18-18,18 0,0-18,0 0,0-17,0 0,0-1,0 1,18-18,-1 0,19 17,-1-17,0 0,18 0,-18 0,18 0,-17 0,-1 0,-35 0,18 0,-18 0,0 0</inkml:trace>
  <inkml:trace contextRef="#ctx0" brushRef="#br0" timeOffset="34228.3962">24371 1305,'0'0,"0"0,0 0,0 0,0 0,0 0,71 18,-1-36,19 18,-19-17,-52 17,0 0,-18-18,17 18</inkml:trace>
  <inkml:trace contextRef="#ctx0" brushRef="#br0" timeOffset="34512.9902">24336 1023,'0'0,"0"0,0 0,0 0,0 0,0 0,70 0,1-18,17 1,-17-1,0 1,-1-1,-52 18,-18 0,17-18</inkml:trace>
  <inkml:trace contextRef="#ctx0" brushRef="#br0" timeOffset="34941.1196">25465 970,'0'0,"0"0,0 0,0 0,0 0,0 0,-35 18,-36-1,19 19,-19 17,18 17,0 1,0 17,18 18,0-18,17-17,18 17,0-18,0 1,0-18,0 0,0-18,0 0,18-17,-18-18,17 0,1-18,-1-17,1-18,17 0,1-17,-1 17,-35 53</inkml:trace>
  <inkml:trace contextRef="#ctx0" brushRef="#br0" timeOffset="35161.0564">25589 1199,'0'0,"0"0,0 0,0 0,0 0,-18 89,-17-19,17 36,-17-18,0 0,17 1,-17-19,-1 1,1-18,18-18,-19-17,19-18,-1-36,0 19,1-19</inkml:trace>
  <inkml:trace contextRef="#ctx0" brushRef="#br0" timeOffset="35407.3306">25183 1217,'0'0,"0"0,0 0,0 0,0 0,0 0,35 53,1 35,-19-17,19 17,-1 0,0-17,0-18,-17 0,17-18,-17-18,17-17,1 0,-1-17</inkml:trace>
  <inkml:trace contextRef="#ctx0" brushRef="#br0" timeOffset="35857.443">25818 935,'0'0,"0"0,0 0,0 0,0 0,53 0,-17-18,-1 18,0 0,0 18,-17 0,17 17,-17 18,-18 17,18 54,-1-18,-17 17,18-17,0-36,-1 19,-17-19,0 1,0-1,0-17,-17 0,-19 0,1-35,0-1,-18 1,17-18,1-18,0 18,0-17,17-1,18 36</inkml:trace>
  <inkml:trace contextRef="#ctx0" brushRef="#br0" timeOffset="36107.6157">26612 1270,'0'0,"0"0,0 0,0 0,53 0,-17 0,-1 0,18-18,-18 18,-17 0,17-17,-35 17,0 0</inkml:trace>
  <inkml:trace contextRef="#ctx0" brushRef="#br0" timeOffset="36331.8986">26754 1535,'0'0,"0"0,0 0,0 0,0 0,0 0,53-18,-1 18,1-18,0-17,0 0,18 17,-71 0,0 18</inkml:trace>
  <inkml:trace contextRef="#ctx0" brushRef="#br0" timeOffset="36773.3899">27812 829,'0'0,"0"0,0 0,0 0,-52 18,16-1,-34 1,17 17,17 18,-17 0,18 35,18-17,-1 52,18-17,0 18,18-19,-18-34,0 17,17-17,-17-1,-17-17,17 0,0 0,-18-18,0-17,-17 0,17-18,-17 17,0 1,17-18,18 18</inkml:trace>
  <inkml:trace contextRef="#ctx0" brushRef="#br0" timeOffset="37389.5586">26718 2646,'0'0,"0"0,0 0,0 0,0 0,53-18,0 1,18-1,-1-17,36-18,-35-18,-1 18,1 0,-18 0,18 1,-1-1,1 0,-18 35,-18 0,0 1,1 34,-36 1,0 17,-36 36,1 35,0-18,-18 18,0-18,0-18,0 1,18-18,-18 0,17-18,1-17,17-18,1-18,17-17,17 0,1-18,17 0,1 17,17 1,0 18,0 17,-18 17,18 18,-18 1,18-1,-18 0,1 1,-1-1,0-17,-17 17,-18-35</inkml:trace>
  <inkml:trace contextRef="#ctx0" brushRef="#br0" timeOffset="37623.9487">27812 1976,'0'0,"0"0,0 0,0 0,0 0,36 88,-19 0,1 0,0-17,-18-18,0-36,0-17</inkml:trace>
  <inkml:trace contextRef="#ctx0" brushRef="#br0" timeOffset="38124.7158">28254 441,'0'0,"0"0,0 0,0 0,0 0,0 0,0 0,-36 141,-17 0,0-17,18-36,0-18,0-17,-1-17,19-1,-1-17,18-18,0 0,0-18,18 18,-1 0,1 0,17 0,1 18,-1-1,0 1,0 17,-17 0,0-17,-1 0,1-18,0 17,-1-17</inkml:trace>
  <inkml:trace contextRef="#ctx0" brushRef="#br0" timeOffset="38379.6746">28289 265,'0'0,"0"0,0 0,0 0,0 0,0 0,0 0,35 158,18-52,-53-71,0-17,18 0</inkml:trace>
  <inkml:trace contextRef="#ctx0" brushRef="#br0" timeOffset="39102.8973">28342 1482,'0'0,"0"0,0 0,0 0,0 0,35 17,18 19,-18 17,1-1,-36 1,17 18,-17-1,0-17,0 18,-17-36,-1 0,0-35,18 18,-17-36,17 1,17-18,-17-18,36-36,-1-16,-17 34,-1 18,19 0,-36 18,17 17,-17 1,-17 17,-1 35,-17 18,-1 0,19 0,-1 17,18-17,0 0,18 0,-1-35,36-18,18-18,-1 0,36-35,-17 1,-1-1,-18 0,-70 53</inkml:trace>
  <inkml:trace contextRef="#ctx0" brushRef="#br0" timeOffset="39509.7774">29418 1041,'0'0,"0"0,0 0,0 0,-35 0,-18 17,18 1,0 0,-1 35,19-1,17 19,17 17,1-17,17 52,0-17,-17 18,0-1,-1-35,-17-17,0-1,-17 1,-1-36,0 0,18-17,-17 17,17-35</inkml:trace>
  <inkml:trace contextRef="#ctx0" brushRef="#br0" timeOffset="39769.91">28818 1782,'0'0,"0"0,0 0,0 0,71-18,17 18,-17-18,17-17,0 17,-17 1,-1-1,-17 0,0 18,-17-17,-1-1</inkml:trace>
  <inkml:trace contextRef="#ctx0" brushRef="#br0" timeOffset="40025.2368">29824 1570,'0'0,"0"0,0 0,0 0,0 0,0 0,0 53,-35 17,17 19,-17-19,17 1,1-1,-1-35,18 1,0-36,-18 17,18-17</inkml:trace>
  <inkml:trace contextRef="#ctx0" brushRef="#br0" timeOffset="40279.5381">29595 1570,'0'0,"0"0,0 0,18 53,-1 17,1 1,17-1,-17-17,17 18,-17-36,17 0,-17-35,-18 18</inkml:trace>
  <inkml:trace contextRef="#ctx0" brushRef="#br0" timeOffset="40593.5881">30213 1482,'0'0,"0"0,0 70,0 18,0-17,0 0,0-1,17-17,-17 0,18-18,-1-17,-17 17,36-35,-19 0</inkml:trace>
  <inkml:trace contextRef="#ctx0" brushRef="#br0" timeOffset="41049.5427">30371 1623,'0'0,"0"0,0 0,0 0,0 0,53 0,-17 0,17 17,-1 1,-16 17,-1 18,-17 0,-1 0,1-18,-18 18,0-17,18-19,-18 1,0-18,0 0,17-18,-17-17,18 0,0-18,17 17,-17 1,-18 0,17 17,1 1,-18-1,0 18,0 18,0 17,0-17,0 17,17 18,1-18,17-17,1-18</inkml:trace>
  <inkml:trace contextRef="#ctx0" brushRef="#br0" timeOffset="41354.2138">31183 1552,'0'0,"0"0,0 0,18 88,-1 18,1-18,-18 1,0-1,0-18,-18 1,18 0,0-36,-17-18,17 1,0-18,0-18,17 1</inkml:trace>
  <inkml:trace contextRef="#ctx0" brushRef="#br0" timeOffset="42193.1598">31589 1570,'0'0,"0"0,0 0,0 0,0 0,0 0,0 0,0 0,0 0,35 88,-17 0,-18 0,18 1,-1-19,-17-17,18 0,-18-18,18-17,-18 17,17-35,-17 0,-17-17,17-19,-36-17,19 18,-19-18,1 36,0-19,-1 36,1 0,0 36,17-19,1 18,17 1,17-19,1 19,-1-19,36-17,0 0,18-35,-18-18,-18 18,18-18,0 0,-18 18,18-1,-17 19,-1-1,0 18,1 35,-1 1,-18 17,-17-18,0 18,0 17,-17-34,17 17,-18-36,1 1,17 0,-18-1,18-34,0-1,18 0,-18-35,35 0,0-17,0 17,1 18,-19-1,1 19,-18-1,18 18,-18 18,0 35,0 0,17-18,1 18,17-18,1 0,16-35,19-17,-18-1,-53 18</inkml:trace>
  <inkml:trace contextRef="#ctx0" brushRef="#br0" timeOffset="47567.2577">7183 5503,'0'0,"0"0,0 0,0 0,17 71,-17 17,0-17,18 17,-18-71,0 1,-18 35,18 0,0-18,-17-17,17-36,-18 1,18-19</inkml:trace>
  <inkml:trace contextRef="#ctx0" brushRef="#br0" timeOffset="47857.5929">7147 5486,'0'0,"0"0,0 0,0 0,0 0,0 0,0 0,0 0,0 0,0 0,0 0,0 0,36-53,-1 0,-18 0,-17 0,-17 0,-1 18,-17 17,17 18,-17 18,0 17,35 0,0 18,0-53,0 18,0-18</inkml:trace>
  <inkml:trace contextRef="#ctx0" brushRef="#br0" timeOffset="48263.3412">7553 5450,'0'0,"0"0,0 0,0 0,18 71,-1 0,19-1,-19-35,-17 18,18-17,0-1,-18-18,0 1,17 0,-17-18,0-36,18 1,0-18,-1-17,1-1,17 18,0 0,1 18,-1 17,18 18,-18 36,18 34,-35 1,0 17,-1-17,-17-19,18 19,-18-71</inkml:trace>
  <inkml:trace contextRef="#ctx0" brushRef="#br0" timeOffset="48697.934">6724 5750,'0'0,"0"0,0 0,0 0,0 0,-53-53,0 0,-18 18,18 18,0-1,0 36,18-1,17 18,1 1,34 17,36 17,0 18,18-17,0 17,-1 18,1-18,-36-17,0-18,1 0,-19-1,1-16,0-36</inkml:trace>
  <inkml:trace contextRef="#ctx0" brushRef="#br0" timeOffset="49280.3148">8718 4815,'0'0,"0"0,0 0,0 0,0 124,0 17,0 53,0 0,18 0,-1-35,1-18,35-35,17-36,-34-17,-36-35</inkml:trace>
  <inkml:trace contextRef="#ctx0" brushRef="#br0" timeOffset="49773.5976">9441 5327,'0'0,"0"0,0 0,0 0,0 0,0 0,-17-53,34 0,-17-17,36 34,-19 1,19 17,-1 18,0 36,1 17,-19 17,-17 36,-17 0,-19 0,1-18,-18 0,0-35,0 0,18-18,-18-17,18-1,17-17,0 0,18-17,18 17,0 0,17 0,18 17,0 1,0 0,17-1,-17-17,18 0,-18 0,0-17,-53 34</inkml:trace>
  <inkml:trace contextRef="#ctx0" brushRef="#br0" timeOffset="50206.9405">10200 5062,'0'0,"0"0,0 0,0 0,0 89,18-1,-18 0,0-17,18-1,-18-17,0-18,17-17,-17 0,0-18,18-18,-18-17,17-1,1 1,0 0,-1 17,1 18,0 0,-1 18,1 17,0-17,-1-1,1 1,0 0,17-1,-17-17,-1 0,1-17,0-19,-1-17,1 1,-18-1,0-18,-18 0,18 19</inkml:trace>
  <inkml:trace contextRef="#ctx0" brushRef="#br0" timeOffset="50476.9482">10871 4445,'0'0,"0"0,0 0,0 0,35 123,-17 36,-1 0,1 0,0-1,-18-16,17-19,-17-35,18-17,0-1,-1-34,1-1,17-17,-17-18,-18 17</inkml:trace>
  <inkml:trace contextRef="#ctx0" brushRef="#br0" timeOffset="50703.4389">10941 5186,'0'0,"0"0,0 0,0 0,0 0,0 0,0 0,71-53,0 18,-1-1,-17 1,-35 17,-1 18,-17 0</inkml:trace>
  <inkml:trace contextRef="#ctx0" brushRef="#br0" timeOffset="50927.0167">11700 4710,'0'0,"0"0,0 0,0 0,0 0,0 88,18 18,-18-1,0 37,18-37,-18-16,0-19,0-17,0 0</inkml:trace>
  <inkml:trace contextRef="#ctx0" brushRef="#br0" timeOffset="51177.2851">11594 5239,'0'0,"0"0,0 0,0 0,71-18,17-17,0 0,-17-1,17 1,-35 0,0-18,0 18,0-1</inkml:trace>
  <inkml:trace contextRef="#ctx0" brushRef="#br0" timeOffset="51660.9683">12336 4868,'0'0,"0"0,0 0,0 0,0 71,0-1,17 1,-17-18,0 0,0-18,0-17,18-1,0-17,-1 0,1-35,17 0,0 0,1-18,-1 35,0 0,-17 1,17 17,-17 17,0 1,-1 17,1-35,-1 18,1 0,17-18,-17 0,17-18,1-17,-1-1,-17-17,-1 1,-17-19,18 0,-36 1,18-1,-17 36</inkml:trace>
  <inkml:trace contextRef="#ctx0" brushRef="#br0" timeOffset="51875.1094">13306 4551,'0'0,"0"0,0 0,18 70,-18 19,18-1,-18 0,0 0,0-17,0-1,-18-34,18-1</inkml:trace>
  <inkml:trace contextRef="#ctx0" brushRef="#br0" timeOffset="52226.8193">12900 4498,'0'0,"0"0,0 0,0 0,0 0,0 0,0 0,36 18,17-18,17 17,-17 1,18-18,-18 0,0 0,0-35,-1-1,1-17,-17 0,34-52,-17-1,-17 0,-1 18,-18 0,1 88</inkml:trace>
  <inkml:trace contextRef="#ctx0" brushRef="#br0" timeOffset="52495.9855">13977 4374,'0'0,"0"0,0 0,0 0,17 89,1-1,-18 0,18 18,-18-18,17 18,-17-36,18 1,-18-18,0-18,0 0</inkml:trace>
  <inkml:trace contextRef="#ctx0" brushRef="#br0" timeOffset="53128.6626">13747 5062,'0'0,"0"0,0 0,0 0,53-17,18 17,0-18,-1-17,18 17,-35-17,18 17,-18-17,0 0,-18-18,18 18,0 17,-18 0,-17 1,0-1,-1 18,-17 0,0-18,18 18,-18 0,0 0,0 0,0 0,17-17,-17-1,18 0,0 1,-1-1,1 0,17 18,-17 0,17 36,-17-1,0 36,-36-1,0 1,1 17,-19-18,1 1,17 0,-17-19,35-16,-18-1,36-17,17-18,1-18,17 0,17-17,-17 0,0 0,-53 35</inkml:trace>
  <inkml:trace contextRef="#ctx0" brushRef="#br0" timeOffset="53579.1044">15300 4604,'0'0,"0"0,0 0,0 0,-35 70,0 1,17 17,0-17,1-1,17-17,0 0,17-18,1-17,0 0,17-36,0 0,1-17,-1-18,0-35,-17-18,-18 0,-18 36,1-1,-19 18,1 18,-18 0,0 17,0 18,0 0,0 18,36-1,-1 19,18-19,18 1,17-1,0-17,18-17,18-18,-18-1,0 1,-36 35</inkml:trace>
  <inkml:trace contextRef="#ctx0" brushRef="#br0" timeOffset="53865.852">15459 3863,'0'0,"0"0,0 0,0 0,18 53,17 35,0 36,18-1,0 0,0 19,-17-19,-1 1,0-1,-35 0,0-17,-35 0,-18 0,-18-18,18 18,0-35,53-54</inkml:trace>
  <inkml:trace contextRef="#ctx0" brushRef="#br0" timeOffset="54282.3933">15865 4692,'0'0,"0"0,0 0,0 0,0 0,0 0,0 0</inkml:trace>
  <inkml:trace contextRef="#ctx0" brushRef="#br0" timeOffset="58322.4061">29613 2487,'0'0,"0"0,0 0,0 0,0 0,0 0,-53-18,17 18,19 0,-19 0,19 0,17 0,0-17,17 17,1 17,17-17,1 0,17 0,35 0,18 0,0 18,17-36,1 18,17 0,-18 0,1 0,-54 0,1 0,-18-17,-18 17,1 0,-19 0,-17 0,0 0,-17-18,-36 1,17 17,-34-18,-1 0,18 18,0-17,53 17,-194 17,35 1,18 0,18 17,-19-35,37 17,-1 1,53-18,0 18,17-18,19 0,17 0,0 0,35 0,0-18,18 18,0-18,71 1,-1-1,19 1,16-1,1 0,0 18,-35-17,-19 17,-16 0,-36 0,-18 0,0 0,0 0,1 0,-1 0,-35 0</inkml:trace>
  <inkml:trace contextRef="#ctx0" brushRef="#br0" timeOffset="59109.4293">31713 2522,'0'0,"0"0,0 0,0 0,0 0,0 0,35 0,35 0,-17 0,36 0,-19-17,18 17,-17 0,-18 17,0-17,-18 0,-17 0,17-17,-17 17,-1 0,-17 0,-17-18,-18 18,-18 0,0 0,-18 0,0 18,1-18,-1 0,1 17,17-17,0 0,0 0,35 0,18 0,18 0,17 18,18-18,0 0,53-18,-18 18,0 0,-17 0,0 0,-18 0,-53 0</inkml:trace>
  <inkml:trace contextRef="#ctx0" brushRef="#br0" timeOffset="61741.6162">25395 2258,'0'0,"0"0,0 0,0 0,0 0,17 35,1 36,0 17,17 53,-17 0,17 18,0 0,1-18,-19 0,18-35,-17 17,0-52,17-1,0-17,1 0,34 18,18-36,18-18,18 1,-1-18,1-18,17 1,0-1,0 1,1 17,-36 17,-1-17,-16 18,-72-18</inkml:trace>
  <inkml:trace contextRef="#ctx0" brushRef="#br0" timeOffset="62113.8262">26859 3634,'0'0,"0"0,0 0,0 0,0 0,0 0,71 17,0 19,-1-19,-34 1,-1 17,0 0,-17 18,-18 0,-18 18,1-18,-36 17,0 1,17-18,-17 0,36-18,-19 0</inkml:trace>
  <inkml:trace contextRef="#ctx0" brushRef="#br0" timeOffset="62817.3187">27848 3334,'0'0,"0"0,0 0,0 0,17 88,-17 35,18 19,0-1,-18-18,17-17,-17-18,0-17,-17-18,17 0,-18-36,0 18,1-35,-1-17,0-36,-17-18,18-52,-1-1,18-17,0 18,18-18,17 17,0 1,18 35,-18 35,1 17,17 19,-18-1,0 36,0 17,-17 18,-18 0,0 17,0-17,-35 0,0 0,-1 0,1-18,0 1,17-1,0-17,1-18,17 17,17 1,19-1,17 1,0 17,35 18,-18-17,1-1,0 0,-1-17,1-1,-18-17,-53 0</inkml:trace>
  <inkml:trace contextRef="#ctx0" brushRef="#br0" timeOffset="63209.9563">28571 3298,'0'0,"0"0,0 0,0 0,0 0,36 53,-1 18,0 0,18-1,-18 1,1-1,-19-17,19-18,-19 1,1-19,0 1,-1 0,1-36,17 0,0-17,1-71,17 0,0-17,-18 17,0 18,1 17,16 18,-16 0,-1 18,-35 18</inkml:trace>
  <inkml:trace contextRef="#ctx0" brushRef="#br0" timeOffset="67862.2695">14894 1940,'0'0,"0"0</inkml:trace>
  <inkml:trace contextRef="#ctx0" brushRef="#br0" timeOffset="68388.1433">14894 1940,'0'0,"0"0,0 0,0 0,0 0,-35-17,-18-1,18 18,-18 0,18 18,-1-18,-17 0,18 17,18-17,-19 18,1-18,17 18,1-1,-1-17,0 18,1-1,17 1,-18 17,18-17,0 17,18-17,-1 0,1-1,17 1,-17 0,17-1,18-17,-18 0,36 0,0-17,-1-1,-34 0,-36 18,17 0</inkml:trace>
  <inkml:trace contextRef="#ctx0" brushRef="#br0" timeOffset="94286.6471">16677 4322,'0'0,"0"0,0 0,0 0,53-71,0 0,-18-17,0 0,-17 17,0 1,-18-1,0 18,-18 18,0-18,1 36,-19-1,-17 18,18 35,-18 18,0 35,18 18,17 35,1 0,17 18,17 18,19-1,-1-17,-17-1,-1-34,1-18,-18-36,0 1,0-36,-18-17,18-1,-17-34,-19-1,19-17,-36 0,17-1,1 1,-18 17,0 1,0-1,18 0,0 1,17 17,18-18,0 18,35-17,1-1,52-17,18-1,0 1,0-18,-36 36,1-19,-18 1,0 0,0 17,-18-17,-18 35</inkml:trace>
  <inkml:trace contextRef="#ctx0" brushRef="#br0" timeOffset="94792.8502">17312 4886,'0'0,"0"0,0 0,0 0,0 53,0 17,0-17,0 18,0-18,18 0,-1-18,1 0,0-17,17 0,0-18,-17-18,17-17,1-36,-19-17,1-18,-18 0,-18 0,1 36,-19-1,19 36,-36 0,17 17,1 36,-18-1,36 19,-1 17,18-18,18 0,17-17,18-18,17-18,1-17,17 0,-35-1,-53 36</inkml:trace>
  <inkml:trace contextRef="#ctx0" brushRef="#br0" timeOffset="95111.7884">17895 3739,'0'0,"0"0,0 0,-36 142,1-1,-18 17,18 19,17-1,0-35,18 0,0-17,18-18,-18-36,18-17,17-18,-17 1,-1-36,19-18,-1-17,-17-18,17-18,-17 18,-18 71</inkml:trace>
  <inkml:trace contextRef="#ctx0" brushRef="#br0" timeOffset="95609.2956">18177 4145,'0'0,"0"0,0 0,0 0,0 0,0 71,0-1,18 1,-18 17,0-17,17-1,1 1,17-18,-17 0,17-18,0-18,1-17,17-17,-18-18,0-18,1-36,-1 1,-18-35,1 17,-18 18,-18 17,1 18,-18 18,-1 0,-34 35,17 17,0 1,0 17,18 1,17-1,0 0,18-17,18-1,35 1,-18-18,18-18,0-17,0 0,-18 0,-35 35</inkml:trace>
  <inkml:trace contextRef="#ctx0" brushRef="#br0" timeOffset="95890.5248">18742 3510,'0'0,"0"0,0 0,35 71,36 17,-1 35,1 18,-18 1,-18-1,18 0,-35 0,-1-35,-17 0,-17-1,-19-52,1-17,0-19,17-17,0-17,1-19,-1 19,18 17</inkml:trace>
  <inkml:trace contextRef="#ctx0" brushRef="#br0" timeOffset="96427.2367">19765 3457,'0'0,"0"0,0 0,0 0,0 88,18 36,-1 17,-17 0,18-17,0-1,-18-35,0 0,0-17,17-18,-17 0,0-36,0 19,0-19,0-17,0 0,0-17,0-19,-17 1,17-18,-36 0,19 18,-18 0,-18 0,0 17,-18 18,0 0,1 18,17 17,0 18,18-18,17 18,18-18,35 18,1-35,17-1,0-17,35-17,0-19,0-34,-17-1,17-17,-35 18,-35 70</inkml:trace>
  <inkml:trace contextRef="#ctx0" brushRef="#br0" timeOffset="96960.2381">20206 3775,'0'0,"0"0,0 0,0 0,0 0,0 70,0 18,18 1,0 17,-18-18,17 0,1-18,-18 1,18 0,-1-36,1 0,0-17,-1-1,19-17,-1-17,0-36,0 0,18-35,-17-18,-19-18,1 19,-18-19,0 18,-18 36,-17-1,0 18,-1 18,1 0,-18 35,0 0,0 35,0 0,0 1,18 16,17-16,1 17,17-18,17 18,19-18,-1-17,0-18,54-36,-1-34,0-1,-17 1,-71 70</inkml:trace>
  <inkml:trace contextRef="#ctx0" brushRef="#br0" timeOffset="116024.1504">24124 5221,'0'0,"0"0,0 0,0 0,0 0,0 0,0 0,-18 53,-17 0,0 18,0 17,17-18,0 1,1-18,17 17,17-17,19 0,-1-35,0-1,18-17,0-17,18-36,-18-35,17-1,-17-16,-35-1,-1-18,-17 18,-17 18,-19 0,-16 0,-19 35,-17 18,-1 17,-16 36,16 17,36-17,0 17,18 18,0-18,17-17,18 17,18-17,17-1,18 1,0-18,18 0,35-18,-1-17,1-18,-17 18,-89 17</inkml:trace>
  <inkml:trace contextRef="#ctx0" brushRef="#br0" timeOffset="116329.1797">25271 5080,'0'0,"0"0,0 0,0 0,0 0,0 53,18 35,0 0,-18-17,17 17,-17-17,0-36,0 0,18 0,-18-35,0 0,0-17,0-18,0-18</inkml:trace>
  <inkml:trace contextRef="#ctx0" brushRef="#br0" timeOffset="116589.0884">25254 5027,'0'0,"0"0,0 0,0 0,0 0,0 0,0 0,0 0,0 0,0 0,53-18,-1-17,-16 0,-1-18,-17 0,-1 18,-17 0,0 17,0 0,-17 1,-1 17,0 17,18-17,0 0</inkml:trace>
  <inkml:trace contextRef="#ctx0" brushRef="#br0" timeOffset="117015.8203">25607 5662,'0'0,"0"0,0 0,0 0,0 0,0 0,0 0,0-53,0 0,0-53,0 18,0 0,17 17,-17 1,0 35,0-1,-17 19,17-1,-18 18,18 0,0 18,18 17,17 0,18 1,-18 16,18 19,0 0,0-1,-18-17,0 18,-35-18,18-18,-18 18,0-53</inkml:trace>
  <inkml:trace contextRef="#ctx0" brushRef="#br0" timeOffset="117862.1737">26701 5115,'0'0,"0"0,0 0,17 71,-17-18,18 17,0 1,-1-1,1-34,0-1,-1 0,18-17,-17-36,17 1,1-19,-1-34,0-18,-17 17,0 0,-18 1,17 35,-17-1,18 19,-18 52,0 0,0 18,0 35,18 18,-1-18,1-17,17 0,-17-36,17 0,-35-35,53-35,-18-18,1-18,-19 18,19-17,-19-18,-17 35,18 17,-18 19,0 34,18 19,-18 17,0 0,0 0,17-1,-17-16,0-1,0-17,0-1,0 1,0-36,0-17,0 0,18-53,-1-1,1 19,17-1,1 18,17 18,-18 17,18 18,0 18,0 17,-18 1,0 16,1 19,-19-18,1 0,0-18,-18 0,0 1,17-36</inkml:trace>
  <inkml:trace contextRef="#ctx0" brushRef="#br0" timeOffset="118069.2987">28289 5080,'0'0,"0"0,0 0,18 88,-1 18,1-18,0 0,-1-17,1 0,-1-19,-17-34,0 0</inkml:trace>
  <inkml:trace contextRef="#ctx0" brushRef="#br0" timeOffset="118257.0223">28201 4851,'0'0,"0"0,0 0,0 0,0 0,0 0,0 0</inkml:trace>
  <inkml:trace contextRef="#ctx0" brushRef="#br0" timeOffset="118728.8582">28942 4498,'0'0,"0"0,0 0,0 0,0 0,0 0,0 0,0 0,-53 53,0 35,0 0,18 0,-1 1,1-1,18 18,-1-18,0 18,1-18,17-18,0-17,-18 0,18-53</inkml:trace>
  <inkml:trace contextRef="#ctx0" brushRef="#br0" timeOffset="119581.3934">28271 5186,'0'0,"0"0,0 0,0 0,71-18,-1 1,19-1,-1 0,18-17,-18 0,-17 17,-1 0,-34 18,-1-17,0 17,-17 17,-18 1,0 17,-18 18,18-17,-18 16,18 1,0 0,0 0,18-17,0-1,-1-18,19-17,-19 0,19-17,-19-18,1-1,0-17,-18-17,0 17,0 0,0 0,0 18,0-1,17 19,-17 17,36 0,-19 0,18 35,1 0,-1 1,-17 17,17-1,-17 1,-1 0,-17-17,0-19,0 1,0 0,0-1,0-17,-17-17,17-19,17 1,1-18,0 0,-1 0,19 18,-1 17,-17 1,17 34,0 1,0 0,1 17,-19-18,1 1,0 0,-18-1,0-17,0 0,0-17,0-1,0-17,17-18,1-53,0 36,-1-1,19 0,-1 36,18 0,-18 35,18 35,0 36,-18-1,1 18,-1 1,-18 16,1 1,0-35,-1-1,1-34,17-1,-17 0,-18-35</inkml:trace>
  <inkml:trace contextRef="#ctx0" brushRef="#br0" timeOffset="120263.8041">31007 4551,'0'0,"0"0,0 0,0 0,0 0,17 70,-17 72,0-19,0 18,0-53,0 0,0 1,0-19,0-17,-17 0,17-35,-36-1,19-34,-1-1,-17-17,17-36,-17-35,17 1,18-19,0 18,18 0,17 1,0 52,1-18,-1 18,18 18,0 17,-18 18,18 0,-18 36,1-1,-1 18,-17 0,-18-18,0 18,0 0,-18 0,-17-18,-1 0,1 1,0-19,17-17,1 18,-1-1,18 1,0 0,35 17,0 0,1 1,17-1,17 0,1 0,-1-17,1 0,-18-18,0-18,0 18,-53 0</inkml:trace>
  <inkml:trace contextRef="#ctx0" brushRef="#br0" timeOffset="120743.053">31677 4586,'0'0,"0"0,0 0,0 0,0 0,36 88,17 18,-36-18,18 1,1-1,-19-18,19 1,-19-18,19 0,-19-36,1 1,17-18,-17-18,17-35,0-35,18-35,0-18,0-18,0 0,-17 36,-1 17,0 18,-35 70</inkml:trace>
  <inkml:trace contextRef="#ctx0" brushRef="#br0" timeOffset="122188.9194">29242 6279,'0'0,"0"0,0 0,0 0,0 0,0 0,0 0,0 0,0 0,18 71,-1 17,1 36,17 70,0 0,1 0,17-18,-18-17,0-18,-17-18,0-17,-1-35,1-1,-18-17,18-17,-18-1,0-17,-18-18,0 0,1 0,-1-18,0 0,1 1,-1-1,0 18,36-18,0 1,17-1,53-17,18-18,35-18,53 18,89-52,-1 16,18 1,-35 18,-1-1,-34 1,-1-1,-35 18,-70 35,-36-17,0 17,-17 1,-36 17,-17 0,-18 17,18 1,-1-18</inkml:trace>
  <inkml:trace contextRef="#ctx0" brushRef="#br0" timeOffset="122716.7122">29877 8149,'0'0,"0"0,0 0,0 0,0 0,0 0,-17 71,-1 17,0 0,18 18,0-18,0-17,18-1,0 1,17-36,18 0,-18-35,18 0,-18-35,18-35,0-19,-35-16,0-1,-18 0,-18 35,0 18,1 0,-1 18,-17 18,17-1,-17 36,35-1,-18 1,18-18</inkml:trace>
  <inkml:trace contextRef="#ctx0" brushRef="#br0" timeOffset="123322.4231">32013 8026,'0'0,"0"0,0 0,0 0,0 0,0 0,-53-36,0 1,0 0,17-18,19 0,-1 18,1-1,17 1,0 18,17-1,18 18,-17 18,17 34,-17 1,0 18,-1 35,1-36,-18 19,-18-19,1 18,17-35,-18 0,-17 0,17-35,0-1,18-17,-17 0,17 0,0-17,17-1,1 18,17 0,1 18,17-1,-18 1,36 0,-19-18,-16 17,17-17,-53 0</inkml:trace>
  <inkml:trace contextRef="#ctx0" brushRef="#br0" timeOffset="123717.3446">32489 8467,'0'0,"0"0,0 0,0 0,0 0,0 0,0 0,0-53,0-18,18-17,-18-18,17 36,1-1,0 36,-18-18,17 35,1 1,0 17,17 0,-17 35,17 0,18 18,-18 18,0-1,-17 1,17-18,-17 0,-18-36,18 18</inkml:trace>
  <inkml:trace contextRef="#ctx0" brushRef="#br0" timeOffset="123899.6893">32418 7779,'0'0,"0"0,0 0,0 0,0 0,89-18,17 0,-89 18,19-17</inkml:trace>
  <inkml:trace contextRef="#ctx0" brushRef="#br0" timeOffset="124624.6332">28942 6879,'0'0,"0"0,0 0,0 0,0 0,70 18,36-1,36-17,-1-17,18-1,-1-17,19 0,-1-18,-17 0,-18 0,18 0,-35 0,-1 0,1 18,-18-18,-18 18,0 17,-17 0,-18 1,-18-1,18 18,-35 0,-1 0,18 35,-17 1,0 69,-1 1,1 35,0 1,17 34,0-17,-17-36,17-17,-17-35,17-1,-17-17,0 0,-18-35</inkml:trace>
  <inkml:trace contextRef="#ctx0" brushRef="#br0" timeOffset="127450.3183">23030 7479,'0'0,"0"0,0 0,0 0,0 0,0 0,0 0,0 0,0 0,0 0,0 0,0 0,18-35,-1-18,-17-18,-17 1,-1 17,0 0,-17 17,-18 1,18 18,-18 17,18 17,-1 36,1 35,35 18,0 35,35 18,1 35,-1-18,0 1,18-18,-18-1,1-34,-1-36,-17-35,17-35,-17-1,-1 1,1-1</inkml:trace>
  <inkml:trace contextRef="#ctx0" brushRef="#br0" timeOffset="127691.6164">22571 8273,'0'0,"0"0,0 0,0 0,71 0,-1-18,19-17,-1-1,18 1,-36-18,19 18,-19 17,-17-17</inkml:trace>
  <inkml:trace contextRef="#ctx0" brushRef="#br0" timeOffset="128172.0411">23612 8026,'0'0,"0"0,0 0,-17 53,-1 35,0 0,-17 53,17-53,1 1,17-1,0-35,0 0,0-18,17 0,19-35,-1-18,0-17,-17-18,17-35,-17-35,0-1,-36-17,0 0,1 35,-19 36,19 17,-19 17,-17 19,18 17,0 35,17 0,36 1,0-1,-1-18,54 1,-1-18,19-35,-1-18,0 0,-35 18,-35 35</inkml:trace>
  <inkml:trace contextRef="#ctx0" brushRef="#br0" timeOffset="128841.5532">24159 7214,'0'0,"0"0,0 0,-17 71,-1 35,0 17,1 18,-1 0,1-17,-1-36,18 0,0-17,18-18,-1-18,18-17,18-54,0 1,18-18,-36-35,18 0,-18-18,1 18,-19 35,1 0,-18 0,0 35,0 18,0 0,0 36,0 17,0 17,0 1,0-18,0 17,0-17,18 0,17-18,-17 1,35-36,-18 0,18-18,0-35,0-18,-18-17,0-18,-35 1,-17-1,-1 18,-17 35,-1 0,-34 17,-1 36,18 36,-17-1,34 0,19 18,-1-18,36 1,-18-1,35-17,0-18,1-18,-19 0,-17 18</inkml:trace>
  <inkml:trace contextRef="#ctx0" brushRef="#br0" timeOffset="129106.0074">24812 6950,'0'0,"0"0,0 0,0 0,18 53,17 35,18 35,18 1,-18-1,-18-17,18 18,-35-54,-1 18,1-17,-18-18,0 0,-18-18,1 0,-1-35,18 18,0-18</inkml:trace>
  <inkml:trace contextRef="#ctx0" brushRef="#br0" timeOffset="129521.3248">25395 7338,'0'0,"0"0,0 0,0 0,0 0,0 0,0 0,0 0,53 0,-18-18,18 1,-18-1,1 18,-19-18,-17 18,35 0,-35 18,18 17,-18-17,0 17,0-17,0 17,-18-17,18-1,-17 1,17 0,17-1,-17-17,18 0,0 0,-1-35,1 35,-18 0,0 0</inkml:trace>
  <inkml:trace contextRef="#ctx0" brushRef="#br0" timeOffset="129793.3151">26454 6544,'0'0,"0"0,0 0,0 0,0 0,0 0,17 71,1-1,-18 1,18 17,-18-18,17 1,-17-53,0-18</inkml:trace>
  <inkml:trace contextRef="#ctx0" brushRef="#br0" timeOffset="130198.8229">26030 7567,'0'0,"0"0,0 0,0 0,0 0,0 0,0 0,88-18,36-34,17 16,0-17,18 0,0 1,-18-19,0 18,-17 18,-1-1,-34 1,16 18,-52-1,18 0,-18 18,0-17,-18 17,0 0,1 0,-19 0</inkml:trace>
  <inkml:trace contextRef="#ctx0" brushRef="#br0" timeOffset="131320.0654">26330 7973,'0'0,"0"0,0 0,0 0,0 0,0 0,0 0,0 0,0 0,0 0,0 0,0 0,0 0,0 0,0 0,0 0,0 0,0 0,0 0,35-53,1 0,-1 0,18 18,0-1,0 19,0 17,0 35,0 0,-18 18,0 18,-35-18,18 17,-36 1,18-18,-35 0,0-18,-18-17,17-1,-17 1,36-18,-1 18,0-18,1 0,34 0,1 17,17 1,1-1,17 1,0 17,17 1,1-1,-1-17,1 17,0-17,-71-18</inkml:trace>
  <inkml:trace contextRef="#ctx0" brushRef="#br0" timeOffset="131745.5022">27371 8608,'0'0,"0"0,0 0,0 0,0 0,0 0,0-35,0-18,18-36,-18-16,18-54,-1 71,1-1,0 19,-1 35,-17-1,18 19,17-1,-17 36,17 17,18 0,-18 18,18 0,-17 18,-1-36,0 18,0-18,-17-17,0-18,-1 0,1 0,-18 0</inkml:trace>
  <inkml:trace contextRef="#ctx0" brushRef="#br0" timeOffset="131956.1361">27177 7814,'0'0,"0"0,0 0,0 0,0 0,88-18,36-35,-1 18,-34 0,-1 0,-17-1,-1 1,1 17</inkml:trace>
  <inkml:trace contextRef="#ctx0" brushRef="#br0" timeOffset="133030.9803">26507 9454,'0'0,"0"0,0 0,0 0,0 0,0 0,0 0,0 0,0 0,0 0,0 0,0 0</inkml:trace>
  <inkml:trace contextRef="#ctx0" brushRef="#br0" timeOffset="133322.1715">26771 10001,'0'0,"0"0,0 0,0 0,0 0,0 0,0 0,0 0,-17 36,17 34,-36 1,19-1,17-70,-18 0</inkml:trace>
  <inkml:trace contextRef="#ctx0" brushRef="#br0" timeOffset="133570.5829">27265 9525,'0'0,"0"0</inkml:trace>
  <inkml:trace contextRef="#ctx0" brushRef="#br0" timeOffset="134374.0588">27265 9525,'0'0,"0"0,0 0,0 0,0 0,0 0,0 0,0 0,0 0,0 0,0 0,0 0,0 0,0 0,0 0,0 0,0 0,0 0,0 0,0 0,0 0,0 0,0 0,0 0,0 0,0 0,0 0,0 0,0 0,0 0,0 0,0 0,0 0,0 0,0 0,0 0,0 0,0 0,0 0,0 0,0 0,0 0,0 0,-17 35,-1 1,18 16,-18 1,18-17,0 17,0-18,0 0,18 0,0-17,-1 0,1-1,0-17,17 0,-17-17,17-19,0 1,1-35,-19-1,1 0,-1-17,-17 18,-17-1,-1 1,1 34,-19 1,-17 17,-17 18,-1 36,1-1,70-35</inkml:trace>
  <inkml:trace contextRef="#ctx0" brushRef="#br0" timeOffset="134815.1542">28060 9119,'0'0,"0"0,0 0,0 0,0 0,-36 71,1-1,-18 1,0 0,0-1,0-17,18 0,0-18,17-17,0-1,18 1,0 0,36-1,-1 1,0 0,18-1,0 1,18 0,-1-1,1 1,-1 0,1-18,-18 0,0 0,-35 0</inkml:trace>
  <inkml:trace contextRef="#ctx0" brushRef="#br0" timeOffset="135288.3499">28554 9278,'0'0,"0"0,0 0,0 88,-18-17,18 17,0-17,0-1,18 1,-1-18,19-18,-1 0,18-17,-18-36,18 1,0-19,-18 1,1-53,-1-18,-17 0,-18 36,0-1,0 18,-36 0,1 18,0 0,-18 17,17 18,-17 0,18 18,0-1,35 1,-18 0,36-1,35 1,0-18,0 0,-18 0,-35 0</inkml:trace>
  <inkml:trace contextRef="#ctx0" brushRef="#br0" timeOffset="135618.7226">29595 9172,'0'0,"0"0,0 0,0 0,0 0,-71 53,1 18,17-18,-18 0,36-18,0 0,17-17,0-1,18 19,18-19,17 1,18 0,0-1,0 1,0-18,18 17,-1-17,1 0,-1 18</inkml:trace>
  <inkml:trace contextRef="#ctx0" brushRef="#br0" timeOffset="136117.8109">30036 9296,'0'0,"0"0,0 0,0 0,0 0,0 0,0 0,0 0,0 0,0 0,0 0,0 0,0 0,35 0,18 0,0 17,-17 36,-1-17,0 34,-35-17,0 18,-18-19,1 1,-1-17,1-1,-19 0,1-17,17-18,1 0,17 18,0-18,0 0,17 17,1-17,17 18,18-1,0 19,18-19,-1 1,-17-36,0 18,-35 0</inkml:trace>
  <inkml:trace contextRef="#ctx0" brushRef="#br0" timeOffset="136536.881">30813 9895,'0'0,"0"0,0 0,0 0,0 0,0 0,0-35,17-35,1-19,-1 1,1 18,17-19,-17 37,17-1,-17 17,0 19,17 17,-17 17,17 1,0 17,-17 18,17 0,-17 0,17 0,-17-18,-1 0,-17 1,18-19,-18-17,18-17,-1 17</inkml:trace>
  <inkml:trace contextRef="#ctx0" brushRef="#br0" timeOffset="136753.1402">30813 9066,'0'0,"0"0,0 0,0 0,0 0,0 0,70 0,18-17,18-1,0-17,-88 35,-1 0,1-18</inkml:trace>
  <inkml:trace contextRef="#ctx0" brushRef="#br0" timeOffset="141102.8256">4359 9031,'0'0,"0"0,0 0,0 0,0 0,0 0,0 0,0 0,0 0,0 0,-53 53,0 0,18 18,-1-1,19 1,34 17,1 18,17 17,18-17,-17 17,17 1,-18-1,0 1,-17-18,-18-36,0 1,0-18,-18-18,1 0,-19 1,1-36,0 17,-18-17,17-17,1 17,35 0</inkml:trace>
  <inkml:trace contextRef="#ctx0" brushRef="#br0" timeOffset="141570.1999">4200 11289,'0'0,"0"0,0 0,0 0,0 0,0 0,-35 70,0 19,17-1,18 18,-18-18,36-18,-18 1,18 0,17-36,-18 0,19-35,17 0,-18-35,0-18,1-35,-19 0,1-18,-18 17,-18 19,18-1,-35 18,0 18,-1 18,1 17,0 17,-1 1,1-1,35-17</inkml:trace>
  <inkml:trace contextRef="#ctx0" brushRef="#br0" timeOffset="142247.4571">5171 8661,'0'0,"0"0,0 0,0 0,0 0,-36 53,1 17,0-35,0 18,-1-35,19 0,-19-18,1-18,0 0,35-17,-18-18,18 0,18 18,-1-18,19 35,-1 1,0 17,18 0,-18 35,18 36,-17 17,-36 0,0 18,-18-18,-17 18,-1-18,1-35,0 0,0-18,-1-17,19-1,-1-17,0 0,18-17,0-1,18 18,17-17,1 17,-1 17,18 1,0-1,0 1,0 0,0-1,-18 1,-35-18</inkml:trace>
  <inkml:trace contextRef="#ctx0" brushRef="#br0" timeOffset="142663.731">5524 9419,'0'0,"0"0,0 0,0 0,0 0,0 0,0 0,0-53,17-35,19-18,-19-35,1 35,17 0,-17 36,-1-1,1 18,0 18,17 35,0 18,18 52,0 1,0 35,0 0,0 17,-18 1,1-19,-19-34,1-1,0-17,-18-17,17-19,-17 1,0 0,0-18</inkml:trace>
  <inkml:trace contextRef="#ctx0" brushRef="#br0" timeOffset="142889.9351">5735 8414,'0'0,"0"0,0 0,0 0,0 0,0 0,53-18,18 0,0 1,-18-18,-18 17,-18 18,-17 0</inkml:trace>
  <inkml:trace contextRef="#ctx0" brushRef="#br0" timeOffset="143287.436">2647 10089,'0'0,"0"0,0 0,0 0,0 0,0 0,0 0,0 0,0 0,35-17,18-1,0 18,0-17,-35 17,0 0,-1 0</inkml:trace>
  <inkml:trace contextRef="#ctx0" brushRef="#br0" timeOffset="143523.3534">2982 10478,'0'0,"0"0,0 0,0 0,0 0,0 0,0 0,0 0,0 0,0 0,53-53,-35 35,0 18,-18 0</inkml:trace>
  <inkml:trace contextRef="#ctx0" brushRef="#br0" timeOffset="147054.1193">6935 10283,'0'0,"0"0,0 0,0 0,0 0,0 0,0 0,18-52,0-1,17-36,0-34,1-53,-1 17,-17 18,-18 53,0 17,0 0,-18 19,-17 34,-36 18,0 35,19 36,-1 17,0 0,35 0,18-35,0 18,35-18,18 35,0-18,0 36,0 0,-18 0,-17-18,0 18,-36-35,0-36,1 0,-1-17,0-54,1 19,-1-18,18 52</inkml:trace>
  <inkml:trace contextRef="#ctx0" brushRef="#br0" timeOffset="147219.8907">7483 9525,'0'0,"0"0,0 0,0 0,0 88,0-17,17 17,-17-53,0-17,18 0,-18-1</inkml:trace>
  <inkml:trace contextRef="#ctx0" brushRef="#br0" timeOffset="147893.0683">7500 9437,'0'0,"0"0,0 0,0 0,0 0,0 0,0 0,0 0,0 0,35-53,1 0,-1 18,-17-1,-18 19,-18 17,-17 0,-1 17,36 1,-17 0,17-18,0 53,0-18,0 0,17-17,1-18,0 17,-1-17,-17 0,18 0,0 18,-1 17,19 1,-19 17,1-1,0 19,-1-18,1-18,-18 1,0-19,0 1,18-1,-36-17,18-17,0-18,18-18,-1-18,1 0,-1 1,19 17,-1 0,0 35,36 36,0 35,-19 0,1 17,-17 1,-1 0,0 17,1 0,-36-88</inkml:trace>
  <inkml:trace contextRef="#ctx0" brushRef="#br0" timeOffset="148166.2002">8683 8872,'0'0,"0"0,0 71,-18 70,18 0,0 36,0 17,18-18,17-17,-17-18,17-18,18-35,17-35,1-70,0-36,-19 0,-16 0,-19 71</inkml:trace>
  <inkml:trace contextRef="#ctx0" brushRef="#br0" timeOffset="149071.2586">9300 9402,'0'0,"0"0,0 0,0 0,0 0,0 0,0 0,-17-71,-1 18,0 0,36 0,0 18,-1 17,19 1,-1 34,0 19,0 34,1 18,-36 18,0-18,-18 18,-17-53,17 18,-35-36,18 0,0 1,-1-36,19 0,-1-18,0 0,36 1,0-1,17 18,18 0,-18 0,18 18,18-1,-18 19,0-19,0 1,-1-18,-16 0,-1-18,-17 1,17-19,-17-17,-18 0,17-17,1 17,-18 18,18-1,-1 19,1 34,-18 1,18 35,-1 0,1 0,-1-18,1 18,-18-35,18-1,-1-17,-17 0,18-17,0-1,-1-17,1 17,-18-17,18 35,17 0,-17 17,17 19,0-1,-17 0,17 1,-17-19,-1 1,19-18,-19 17,1-34,0-1,-1-35,-17 0,0-53,-17 1,-1-1,-17 0,17 35,18 54</inkml:trace>
  <inkml:trace contextRef="#ctx0" brushRef="#br0" timeOffset="149354.1089">10624 8767,'0'0,"0"0,0 0,17 88,19 53,-1 18,0-1,1 1,-1-18,0-17,-17-36,0-18,-1-17,18-35,-17 0,17-36,-17 0,0 18,-1 0</inkml:trace>
  <inkml:trace contextRef="#ctx0" brushRef="#br0" timeOffset="149551.8735">10571 9472,'0'0,"0"0,0 0,0 0,0 0,53-18,17-34,36-1,18-18,-89 53,-17 1,-1-1</inkml:trace>
  <inkml:trace contextRef="#ctx0" brushRef="#br0" timeOffset="149815.1628">11524 8890,'0'0,"0"0,0 0,0 0,0 0,0 0,35 53,0 17,-17 19,17-19,1 18,-19 1,1-19,0 1,-18-1,0-17</inkml:trace>
  <inkml:trace contextRef="#ctx0" brushRef="#br0" timeOffset="150069.5102">11189 9472,'0'0,"0"0,0 0,0 0,0 0,0 0,70-35,18 0,1-1,-1-17,0 0,0 18,-17-18,-18 0,0 18,0-18,-18 0</inkml:trace>
  <inkml:trace contextRef="#ctx0" brushRef="#br0" timeOffset="150545.1579">12194 8767,'0'0,"0"0,0 0,36 70,-19 1,1 17,0-18,-1 19,1-36,-18-1,0-16,18-1,-18-17,17-1,-17-17,18-17,0-19,-1 19,18-1,-17 0,0 1,17 17,0 17,1 19,-1-1,0 0,1-17,-1 0,0-18,0 0,-17-36,17 1,-17-36,-18-34,18-37,-18 19,-18 0,18 34,0 19,0-1,0 54</inkml:trace>
  <inkml:trace contextRef="#ctx0" brushRef="#br0" timeOffset="150772.0122">13289 8643,'0'0,"0"0,0 0,0 0,0 0,53 88,-1 0,-16 18,17 0,-18 0,0-18,-17-17,-18-18,18 0</inkml:trace>
  <inkml:trace contextRef="#ctx0" brushRef="#br0" timeOffset="151121.6708">12812 8555,'0'0,"0"0,0 0,0 0,0 0,0 0,0 0,0 0,0 0,71-35,17 17,0 0,-17 1,17-1,0 0,-17-17,-18 0,17 0,-34-18,-1-18,0 1,-17-19,0 19,-18-1,0 71</inkml:trace>
  <inkml:trace contextRef="#ctx0" brushRef="#br0" timeOffset="151363.5764">14242 8220,'0'0,"0"0,0 0,0 0,17 88,18 0,-17 53,0-35,-1-18,1 18,0-35,-18-1,0 1,17-36</inkml:trace>
  <inkml:trace contextRef="#ctx0" brushRef="#br0" timeOffset="151637.8591">13906 8855,'0'0,"0"0,0 0,0 0,0 0,0 0,53-36,35 1,-17 0,0-18,-1 18,-17 17,0-17,-18 17,-17-17,17 17</inkml:trace>
  <inkml:trace contextRef="#ctx0" brushRef="#br0" timeOffset="152048.2005">14506 8326,'0'0,"0"0,0 0,0 0,0 0,0 0,36-18,16 18,1 18,-17 17,17 18,-36 0,1 53,-18-1,0-34,-18-1,18-17,-17-17,17-1,0 0,0-17,17-18,1 0,17-18,18 18,-18-35,36 17,17-35,1 0,-89 53</inkml:trace>
  <inkml:trace contextRef="#ctx0" brushRef="#br0" timeOffset="152499.7263">15336 8255,'0'0,"0"0,0 0,0 71,-18-1,18 1,0 17,18-35,-18 17,17-17,1-17,-18-19,18 1,17-1,-17-17,-1-35,1 0,-18-36,0-34,0-19,-35 1,-1-1,-17 1,-17 34,-19 37,19 34,-1 18,1 18,17 17,35 0,0 0,18 1,18-1,17 0,54-17,-1-18,0 0,-17-18,-71 18</inkml:trace>
  <inkml:trace contextRef="#ctx0" brushRef="#br0" timeOffset="152799.8457">15371 7408,'0'0,"0"0,0 0,35 89,36 34,17 18,0 0,18 18,-18-18,1 0,-36 0,0 0,-36-35,1 0,-18 0,-18-53,-17 0,-18 0,18-53,-18 0,17 17,36-17</inkml:trace>
  <inkml:trace contextRef="#ctx0" brushRef="#br0" timeOffset="152965.7767">16395 8132,'0'0,"0"0,0 0,0 0,0 0</inkml:trace>
  <inkml:trace contextRef="#ctx0" brushRef="#br0" timeOffset="154208.4484">22077 2505,'0'0,"0"0,0 0,0 0,-18 88,1 71,-1 52,0 107,-17 35,0-18,0 0,-1 0,1 0,0 177,17-54,0-34,36-36,17 17,1 1,34 0,18-1,18-16,0-54,-35-53,35-35,35-18,35-17,54-18,17-18,53 1,35-19,0 1,18 0,0 0,-17-36,-1-17,-35-36,88-17,-17-17,-18 17,0 17,-71 18,-105-35,-107-35</inkml:trace>
  <inkml:trace contextRef="#ctx0" brushRef="#br0" timeOffset="154991.8216">16430 7303,'0'0,"0"0,0 0,0 0,0 70,17 1,1 17,-18 0,18-17,-1 17,1 0,-18-17,18-19,-18 1</inkml:trace>
  <inkml:trace contextRef="#ctx0" brushRef="#br0" timeOffset="155262.7004">16412 8414,'0'0,"0"0,0 0,88-18,36-17,17-18,18 0,0-18,0 1,-18-18,0 17,-35 1,-53 17,0 35,-18 0,0 18,-17-17</inkml:trace>
  <inkml:trace contextRef="#ctx0" brushRef="#br0" timeOffset="156113.4759">16924 9013,'0'0,"0"0,0 0,0 0,0 0,0 0,0 0,0-70,0-1,18-17,-1 18,19-1,-1 36,0 0,18 17,-18 36,1 52,-19 18,1 0,-36 36,1-18,-19 17,1-17,-18 0,0-53,18 0,0-18,-1-17,19-36,17-17,17-1,1 1,53-18,-19 36,37-1,-19 18,19 18,-1 17,-35-17,17 34,-34-34,17 17,-18-17,-17-18,-1 0,1-18,-1 18,1-17,-18 17,18 17,-18 1,17 0,-17-1,18 1,-18-18,0 0,18-18,-18 1,17-36,1 0,0-18,-18 1,17-1,1 1,0 17,-18 17,17 1,1 17,-18 18,35 0,-17 18,17 0,0 17,1 18,-1-18,0 18,1-18,-19-17,-17 0,18-18,0-18,-18 0,0 18</inkml:trace>
  <inkml:trace contextRef="#ctx0" brushRef="#br0" timeOffset="156308.0476">17842 8890,'0'0,"0"0,0 0,0 0,0 0,0 0,0 0,53-35,17-1,36 1,-18-18,18 0,-18-17,-17 17,0-35,-1-1</inkml:trace>
  <inkml:trace contextRef="#ctx0" brushRef="#br0" timeOffset="157275.6136">19289 7303,'0'0,"0"0,0 0,17 123,-17 18,0 35,18 1,-18-18,18-18,-18 0,17-53,1-17,-18-18,18-18,-1-18,-17-34,0-18,0-1,0-52,-35-18,0 0,-18 18,-18 0,1 17,-19 36,1 35,0 18,17 17,36 18,0 18,35-1,35-17,18 18,35-36,0 0,18-35,18-35,-18 0,0-1,-106 19,194-142,-53 0,-71 53,-17 18,-35 35,0 0,-18 53,0 18,-18 35,0 17,1 36,-1 0,0 0,18 17,0-17,18-18,0-35,-1 0,1-17,17-36,18-36,0-17,0-35,0-35,0-18,-18-18,-17 0,-18 0,0 18,-35 18,17 35,-35 52,-17 19,17 34,-18 19,18 16,18 19,-1 0,54-1,17-17,18 0,36-35,16-1,1-52,0 0,0-18,-18 17,-70 19</inkml:trace>
  <inkml:trace contextRef="#ctx0" brushRef="#br0" timeOffset="158078.1267">3247 13141,'0'0,"0"0,0 0,0 0,0 0,0 0,0 0,0 0,0 0,0 0,35-18,18 1,0-1,-53 18,0 0,18-18</inkml:trace>
  <inkml:trace contextRef="#ctx0" brushRef="#br0" timeOffset="158248.2238">3494 13423,'0'0,"0"0,0 0,0 0,0 0,0 0,0 0,0 0</inkml:trace>
  <inkml:trace contextRef="#ctx0" brushRef="#br0" timeOffset="158514.6793">4835 12259,'0'0,"0"0,0 0,0 0,0 0,18 88,0 0,-1 18,1-18,0 18,-1-18,1 18,-18-17,18-1</inkml:trace>
  <inkml:trace contextRef="#ctx0" brushRef="#br0" timeOffset="158806.4992">4235 13653,'0'0,"0"0,0 0,0 0,124-53,35-18,17-17,1 0,17-1,0 19,-18-18,-17 17,-18 1,-35 17,0 17,-35 19,-18 17,-18 0,-17-18</inkml:trace>
  <inkml:trace contextRef="#ctx0" brushRef="#br0" timeOffset="159380.0673">5330 13758,'0'0,"0"0,0 0,0 0,0 0,0 0,0 0,0 0,0 0,0 0,0 0,0 0,0 0,0 0,0 0,0 0,0 0,0 0,0 0,0 0,0 0,0 0,0 0,52 18,1 17,-17 18,-1 53,-17 0,-36 0,-17 0,17-1,-17-34,-1-18,1-18,0 0,0-35,17 0,0 0,18-17,0-1,18 0,17 1,1 17,-1 0,18 0,0 17,0 1,0 0,0-18,-1 17,-16-17,-36 0</inkml:trace>
  <inkml:trace contextRef="#ctx0" brushRef="#br0" timeOffset="159760.5412">6177 14393,'0'0,"0"0,0 0,0 0,0 0,0 0,0 0,-18-53,18-35,0-18,18-52,-18 52,17 18,-17-1,18 37,17-1,-17 53,35 17,0 36,0 18,17 17,1 18,-18 17,17 1,-17-36,-17-18,-1-17,-17-17,17-36,-17 0,-18 17</inkml:trace>
  <inkml:trace contextRef="#ctx0" brushRef="#br0" timeOffset="160016.6319">6124 13635,'0'0,"0"0,0 0,0 0,0 0,0 0,53-35,17-1,1 1,-1 0,-17-1,18 1,-36 0,1 17,-19 18,1-17,-1 17</inkml:trace>
  <inkml:trace contextRef="#ctx0" brushRef="#br0" timeOffset="160422.1628">7500 11589,'0'0,"0"0,0 0,0 0,-53 53,0 35,0 35,18 18,17 1,18 34,18 18,35-35,0 17,18-35,-1 18,1-18,-1 0,-17-17,-17-36,-19 0,1-17,-18-36,-18 0,1-17,-19-18,19 0,17 17</inkml:trace>
  <inkml:trace contextRef="#ctx0" brushRef="#br0" timeOffset="160813.1118">7959 14323,'0'0,"0"0,0 0,0 0,0 0,-18 35,1 18,17 0,0 17,17-17,1 0,17-17,1-19,17 1,-1-36,19-17,-18-53,0 0,-35-36,-1 1,-17-1,-35 36,0 0,-18 52,0 1,-18 18,18-1,53 18</inkml:trace>
  <inkml:trace contextRef="#ctx0" brushRef="#br0" timeOffset="161435.8601">7924 11254,'0'0,"0"0,0 0,0 0,0 0,0 0,0 0,0 0,0 0,-53 17,17 1,19-18,-18 0,17 0,0-18,18-17,0 17,18-17,0 17,17 18,18 36,0-1,0 18,0 17,-36 36,1 0,-18-18,0 1,-18-37,-17 1,17 0,-17-35,0 0,17-18,0-18,1 0,34 1,1-1,17 18,1 0,17 0,0 18,-1-1,19 1,0-18,-18 18,-53-18</inkml:trace>
  <inkml:trace contextRef="#ctx0" brushRef="#br0" timeOffset="161753.2974">8700 11977,'0'0,"0"0,0 0,0 0,0 0,0 0,-17-88,17-18,-18 0,18 0,0 18,0 0,18 35,-18 18,35 17,0 36,0 17,18 35,0 1,0 17,0 0,-17-17,-1-1,0-17,0 0,-17-17,-18-36</inkml:trace>
  <inkml:trace contextRef="#ctx0" brushRef="#br0" timeOffset="161940.9328">8418 11130,'0'0,"0"0,0 0,0 0,0 0,53-17,35-19,18-17,35-17,0-1,0 18</inkml:trace>
  <inkml:trace contextRef="#ctx0" brushRef="#br0" timeOffset="162390.9754">9777 12083,'0'0,"0"0,0 0,0 0,-71-53,1 35,-19 18,19 18,17-1,0 19,18-1,17 18,0-18,36 0,0 1,34 17,-16 0,34-1,-17 19,0-18,-17 17,-1-17,-18 0,1-17,-18-1,0 0,-18-35,1 18,17-18,0 0</inkml:trace>
  <inkml:trace contextRef="#ctx0" brushRef="#br0" timeOffset="162577.9971">10077 12259,'0'0,"0"0,0 0,0 0,35 71,-17-1,-1-17,-17-35,18-1,-18-17,0 0</inkml:trace>
  <inkml:trace contextRef="#ctx0" brushRef="#br0" timeOffset="163257.2752">10094 12153,'0'0,"0"0,0 0,0 0,0 0,0 0,0 0,18-88,0 17,-18-17,0 35,-18 18,0 0,1 35,-19 0,19 35,17 0,0-35,0 0,53 53,0-17,0-19,0 1,-18-1,0 1,0-18,1 0,-19 18,1-1,17 1,-17 35,0-18,-1 36,1-18,0 0,-1 0,-17-18,18-18,-18 19,0-36,0 0,0-36,18-16,-18-19,35-17,0-18,18 0,-18 53,36 18,0 17,-1 54,1 16,-18 19,0 17,0 0,-18 1,-18-36,1-1,17 1,-17-17,-18-36</inkml:trace>
  <inkml:trace contextRef="#ctx0" brushRef="#br0" timeOffset="163533.7213">11683 11307,'0'0,"0"0,0 0,-18 88,18 35,-18 36,1 17,17 18,0 0,17 0,-17-17,36-36,-19-18,19-34,-1-72,18-17,-18 0,0-17,-17 34</inkml:trace>
  <inkml:trace contextRef="#ctx0" brushRef="#br0" timeOffset="164012.4432">12071 12171,'0'0,"0"0,0 0,0 0,0 0,0 0,0 0,0 0,-35-71,35 1,0-1,0 1,35 34,0 1,0 17,1 36,17 0,-18 52,0 1,-17 17,0 0,-36 0,-17 1,17-19,-17-17,-1 0,1-18,0-35,17 18,1-36,17 18,0-17,17 17,36 0,0 17,0 19,18-1,-1 18,1-18,-18 0,17-17,-34 0,-19-18</inkml:trace>
  <inkml:trace contextRef="#ctx0" brushRef="#br0" timeOffset="164449.2252">12689 12188,'0'0,"0"0,0 0,35 71,-18-18,19 18,-19-19,1-34,17 0,-17-1,0-34,-1-1,1-17,0 0,-1-1,1 19,0-19,-1 36,1-17,0 34,-1-17,18 18,-17 0,17-18,1 17,-19-17,19-17,-19-1,1-17,-18-36,-18-17,1-36,-19 1,1 0,17 17</inkml:trace>
  <inkml:trace contextRef="#ctx0" brushRef="#br0" timeOffset="164787.2564">13377 11448,'0'0,"0"0,0 0,0 0,0 0,35 70,-17 18,17 36,0-1,1 1,-1-1,0 1,1-54,-1 19,0-37,-17 1,17-17,0-19,-17-34,0-1,-1 0,-17 18</inkml:trace>
  <inkml:trace contextRef="#ctx0" brushRef="#br0" timeOffset="165007.1662">13483 11977,'0'0,"0"0,0 0,0 0,0 0,53-18,17-35,-17 18,0 0,0-1,0 1,-53 18,18 17,-18 0</inkml:trace>
  <inkml:trace contextRef="#ctx0" brushRef="#br0" timeOffset="165212.2094">14294 11412,'0'0,"0"0,0 0,0 0,0 0,0 0,18 89,0-1,-1 18,1-18,0 0,-1 0,19-17,-19-1</inkml:trace>
  <inkml:trace contextRef="#ctx0" brushRef="#br0" timeOffset="165474.5758">14118 11836,'0'0,"0"0,0 0,0 0,53-18,18-17,-19 0,1-1,18-17,0 0,-71 36,17 17,-17-18</inkml:trace>
  <inkml:trace contextRef="#ctx0" brushRef="#br0" timeOffset="165996.5376">14877 11518,'0'0,"0"0,0 0,0 0,0 53,0 18,0-18,0 17,17-35,-17 18,18-17,0-19,-1 19,1-36,17 0,1-18,-1 0,-17-17,-1-18,1 18,-18-18,18 18,-18 17,0 0,17 18,-17 0,18 0,-18 18,35 17,0-17,1 0,-1-18,0 0,1-18,17-17,-18-1,0-17,-17 18,-18-35,0-1,0-17,-18 17,1-17,-19 35,36 36</inkml:trace>
  <inkml:trace contextRef="#ctx0" brushRef="#br0" timeOffset="166194.8598">15918 11236,'0'0,"0"0,0 0,0 0,0 0,0 0,18 53,-18 17,17 1,-17 0,18-1</inkml:trace>
  <inkml:trace contextRef="#ctx0" brushRef="#br0" timeOffset="166250.1849">16006 11977,'0'0,"0"0</inkml:trace>
  <inkml:trace contextRef="#ctx0" brushRef="#br0" timeOffset="166564.4682">15424 10918,'0'0,"0"0,0 0,0 0,0 0,0 0,0 0,0 0,53 0,17 0,19-17,-19 17,-17 0,18-18,-18 1,0-1,-18-17,0-1,1-17,-36-17,17-1,-17 1,-17 17</inkml:trace>
  <inkml:trace contextRef="#ctx0" brushRef="#br0" timeOffset="166843.6432">16500 10724,'0'0,"0"0,0 0,0 0,0 0,0 89,18-1,0 18,-1 0,1-18,0 0,-1 0,-17-35,18 18,-18-36</inkml:trace>
  <inkml:trace contextRef="#ctx0" brushRef="#br0" timeOffset="167130.0226">16095 11218,'0'0,"0"0,0 0,0 0,88 0,-18-17,19-1,-1-17,0 0,0-1,-17 1,-1 0,1-18,-18 17,0 1,0 0,-53 35</inkml:trace>
  <inkml:trace contextRef="#ctx0" brushRef="#br0" timeOffset="167589.047">17030 10936,'0'0,"0"0,0 0,0 0,0 0,0 0,0 0,0 0,0 0,0 0,0 0,0 0,53-18,-36 18,54 53,0 18,-36 35,0-18,-35-35,0 17,-17-17,-19-17,1-1,-18-17,18-1,-1-34,1 17,35-18,-18 0,36 18,0 0,17 0,18 18,0 0,0 17,0 0,0 0,17-17,-17 0,0-36,-17 0,17 18,-53 0</inkml:trace>
  <inkml:trace contextRef="#ctx0" brushRef="#br0" timeOffset="168038.8707">17736 10689,'0'0,"0"0,0 0,0 71,0 17,0 0,0 0,17 1,1-1,0-18,17-17,0 0,18-35,-17-18,16-18,1-17,-17-36,-1-17,-17-18,-18 0,-18 1,-17 16,-1 19,-34 35,17 17,-18 18,1 18,17-1,17 1,1 17,18 0,17 1,17-19,18 1,54 0,-1-36,0 0,0-17,1 0,-89 35</inkml:trace>
  <inkml:trace contextRef="#ctx0" brushRef="#br0" timeOffset="168316.2425">18124 10178,'0'0,"0"0,0 0,35 88,18 35,18 18,-1 18,19 18,-19 17,1-18,-18 18,-36-35,-17 0,-35-18,-18-36,0-16,0-36,0-36,18 18,35-17</inkml:trace>
  <inkml:trace contextRef="#ctx0" brushRef="#br0" timeOffset="169269.1357">18900 10336,'0'0,"0"0,0 0,0 0,0 71,0 35,18 35,0 18,-1 17,1-17,0 0,-1-18,-17-71,18 1,-18-18,18-36,-18-17,0-35,0-18,-18-35,-17-18,17-17,-35 17,18 18,0 35,-18 17,17 19,-17 34,0 19,36 34,-1 1,18-18,18 0,17-18,0 0,1-17,17-36,17-17,18-36,1 1,-1-18,0-1,-35 1,-18 35,1 0,-19 18,1 17,-18 36,-18 17,1 36,17 17,-18 18,18 0,18 17,-1-17,1 0,0-53,17 0,0-36,18-34,0-36,0-18,18-17,-18-35,-18-36,0 0,-17 18,-18 0,0 35,-36 36,1-1,-18 53,-17 18,34 0,-17 18,0 17,18 1,18-1,17 18,0-18,35 0,18-17,0 0,35-1,-17-17,-1-17,1-1,-18 0,-18 1,-35-1</inkml:trace>
  <inkml:trace contextRef="#ctx0" brushRef="#br0" timeOffset="169826.9083">6424 16069,'0'0,"0"0,0 0,0 0,0 0,0 0,0 0,53-18,17-17,18 0,-17 0,0-1,-54 19,1 17,-18 0</inkml:trace>
  <inkml:trace contextRef="#ctx0" brushRef="#br0" timeOffset="170027.0938">6918 16245,'0'0,"0"0,0 0,0 0,0 0,0 0,53-35,35 0,0 0,-17-1,-36 19,-17-1</inkml:trace>
  <inkml:trace contextRef="#ctx0" brushRef="#br0" timeOffset="190099.2636">8700 15452,'0'0,"0"0,0 0,0 0,0 0,0 0,0 0,0 0,0 0,0 0,0 0,0 0,0 0,0 0,0 0,-17 35,17 0,0 1,-18 16,18-16,0 17,0-18,18 35,-18-34,0 34,17-17,1 0,0-18,-1 1,1-1,-1 0,1 1,17-19,-17 18,17-17,-17 0,17-1,1-17,-1 18,0-18,0 0,-17-18,17 18,-17-17,0 17,17-18,-17 0,-1 18,1-17,-18-1,18-17,-18 17,0-17,0 17,0-17,0-18,0 0,-18 0,18-17,-18 17,1 0,-1 0,0 18,1-18,17 18,-18-1,0 19,1-19,-1 19,18-1,-18 18,1-18,-1 18,1 0,-19 0,1 0,17 0,-35 18,0 0,0 17,18-17,0-1,17 1,1 0,-1-1,0 1</inkml:trace>
  <inkml:trace contextRef="#ctx0" brushRef="#br0" timeOffset="214556.9149">29224 12929,'0'0,"0"0,0 0,0 0,71-17,-1-1,54-17,35-36,17 1,107-54,-1 1,0 17,-35 18,-17 17,-18 1,-71 34,-18 1,-17 0,-18-1,-35 1,0 0,-17 17,-19 18</inkml:trace>
  <inkml:trace contextRef="#ctx0" brushRef="#br0" timeOffset="215024.7476">29012 11642,'0'0,"0"0,0 0,0 0,0 0,0 0,0 0,0 0,0 0,0 53,18 17,17 54,1 34,17 54,0 35,0-35,35 88,-18-18,-34-88,-1-18,18-17,-18 0,1-1,16-34,-34-18,17-18,-17-35,0 0,-1-36,-17 1,18-36,-18 18,0 18</inkml:trace>
  <inkml:trace contextRef="#ctx0" brushRef="#br0" timeOffset="215796.0806">29489 13388,'0'0,"0"0,0 0,0 0,0 0,0-71,0 1,-18-18,18-53,18-18,-18 18,18 0,-18 52,17 1,1 18,0-1,-1 18,19 0,-19 0,18 0,1 0,-1 18,0 0,1 17,-1 1,0 17,1 0,16 17,-16 1,34 35,1 35,0 18,17 35,-18 18,19 17,-19-17,1 17,-18 1,35-19,-17-17,-1-17,18-18,-17-18,0 0,-19-53,-16 1,17-36,0 0,-18-18,0-17,1-36,-1-17,-35-18,0-35,-18 0,1-35,-19-1,1-17,-18 18,18 17,-1 0,1 18,0 18,35 105</inkml:trace>
  <inkml:trace contextRef="#ctx0" brushRef="#br0" timeOffset="217359.1751">29860 12259,'0'0,"0"0,0 0,0 0,0 0,0 0,0 0,0 0,0 0,35-18,0 1,36-19,-1 1,1 18,17-1,-88 0,18 18,-1 0</inkml:trace>
  <inkml:trace contextRef="#ctx0" brushRef="#br0" timeOffset="217641.647">29542 12383,'0'0,"0"0,0 0,0 0,0 0,0 0,0 0,53-18,17-17,19 17,-1-17,-17-1,17 19,-35-19,0 19,-18 17,0-18,-17 1</inkml:trace>
  <inkml:trace contextRef="#ctx0" brushRef="#br0" timeOffset="217874.5316">29224 12876,'0'0,"0"0,0 0,0 0,0 0,53-17,18-19,17 19,18-54,35 18,-17 0,-18-17,-1-1</inkml:trace>
  <inkml:trace contextRef="#ctx0" brushRef="#br0" timeOffset="218097.4999">29595 12083,'0'0,"0"0,0 0,0 0,0 0,0 0,70-18,36 0,-88 18,0 0</inkml:trace>
  <inkml:trace contextRef="#ctx0" brushRef="#br0" timeOffset="218456.2833">30160 12912,'0'0,"0"0,0 0,0 0,0 0,0 0,53-36,52 1,-16-18,-1 0,18 18,-18-18,0 18,-17 0,17-1,-17 36,-18 0,0 0,-1 0,-52 0</inkml:trace>
  <inkml:trace contextRef="#ctx0" brushRef="#br0" timeOffset="218674.3846">30671 13053,'0'0,"0"0,0 0,0 0,0 0,0 0,0 0,53-35,36 17,-1-17,0-1,0 1,-17 0,-1 17,-17 18,0-18</inkml:trace>
  <inkml:trace contextRef="#ctx0" brushRef="#br0" timeOffset="218891.0781">30848 13353,'0'0,"0"0,0 0,0 0,0 0,0 0,70 0,1-18,-18 0,-18 1,18-1,-53 18,0 0,0 0</inkml:trace>
  <inkml:trace contextRef="#ctx0" brushRef="#br0" timeOffset="219043.96">31024 13811,'0'0,"0"0,0 0,0 0,0 0,0 0,0 0</inkml:trace>
  <inkml:trace contextRef="#ctx0" brushRef="#br0" timeOffset="229276.7434">29701 12277,'0'0,"0"0,88-18,36-35,17 0,-106 53,-17-17,-1 17</inkml:trace>
  <inkml:trace contextRef="#ctx0" brushRef="#br0" timeOffset="229529.5129">30213 12947,'0'0,"0"0,105-18,-16-17,-72 35,1-18,17 18</inkml:trace>
  <inkml:trace contextRef="#ctx0" brushRef="#br0" timeOffset="229719.321">31571 13229,'0'0,"0"0,0 0,0 0,0 0</inkml:trace>
  <inkml:trace contextRef="#ctx0" brushRef="#br0" timeOffset="230747.5769">31871 12453,'0'0,"0"0,0 0,0 0,0 0,0 0,0 0,0 0,0 0,0 0,0 0,71-35,0 0,-1 17,1-17,-18-1,-18 19,-17 17,-18 0</inkml:trace>
  <inkml:trace contextRef="#ctx0" brushRef="#br0" timeOffset="231000.7344">32330 12912,'0'0,"0"0,0 0,0 0,0 0,0 0,0 0,0 0,0 0,18-36,0-17,17 1,0-1,-35 35,0 18</inkml:trace>
  <inkml:trace contextRef="#ctx0" brushRef="#br0" timeOffset="231533.863">32701 12083,'0'0,"0"0,0 0,0 0,0 0,0 0,-18 53,1 17,-1 18,18 1,-18-1,18-18,18 18,-18-17,18 0,17-19,0 19,0-18,1-18,-1-17,0-18,1 0,-1-18,-17-17,-1-18,1 0,-1-17,1 17,-18-18,0 1,0-1,0 18,0-17,-18 17,1 0,-54-18,-35 18,0-17,1 17,16 0,89 53</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16:56.227"/>
    </inkml:context>
    <inkml:brush xml:id="br0">
      <inkml:brushProperty name="width" value="0.05292" units="cm"/>
      <inkml:brushProperty name="height" value="0.05292" units="cm"/>
      <inkml:brushProperty name="color" value="#7030A0"/>
    </inkml:brush>
  </inkml:definitions>
  <inkml:trace contextRef="#ctx0" brushRef="#br0">2382 2170,'0'0,"0"0,0 0,0 0,0 0,-17 88,17-18,0 19,-18-1,18 0,-18-35,18 0,-17-18,17-17,-18-1,1-34,17-36,-18-18,18-17,0-18,18 36,-18-1,0 18,17 36,-17-1,18 36,-1 17,19 18,-1 17,0-17,1 0,-1-18,18-17,-18 0,0-18,1-18,-19-35,19 18,-1-53,0-36,1 1,-1 17,-17 18,-1 17,1 18,-1 36,1-1,0 0,17 36,-17-18,17 0,0 18,-17 17,0 0,-1 36,1 17,-18 18,0 17,0 18,-18-35,18-18,18-35,-18 0,18-18,-1-17,18-18,-17-35,17-18,1-35,-19-18,-17-18,0 1,-17 17,-36 35,0 36,0 18,18 34,-1 1,1-18,17 0,18 0</inkml:trace>
  <inkml:trace contextRef="#ctx0" brushRef="#br0" timeOffset="424.3412">3512 2064,'0'0,"0"0,0 88,0 35,18 1,-18-36,17 0,-17-17,18-18,-18-18,0-17,17-18,-17-36,18-17,0 1,-1-1,1 17,17 1,1 35,-19 0,19 18,17-1,-18 1,0-18,0 0,1 0,-1-35,0-1,1-16,-1-19,18-35,-36 36,1-19,17 19,-17-1,-18 71</inkml:trace>
  <inkml:trace contextRef="#ctx0" brushRef="#br0" timeOffset="1001.6865">5082 2046,'0'0,"0"0,0 71,0 52,0 18,0 18,-17-18,17-17,-18-36,1-18,17-17,-18-17,0-19,1-34,-1-19,0-34,18-54,0-35,36-35,-1 0,18 36,0 17,0 35,17 35,1 54,-18 17,0 35,-18 35,0 1,-35 35,-17 0,-36-1,0 1,-18-18,36-35,-18 0,18-35,-1 17,19-17,17-1,0-17,17 18,36 17,0 18,18 0,17 18,-17-36,-71-17</inkml:trace>
  <inkml:trace contextRef="#ctx0" brushRef="#br0" timeOffset="1238.4445">6088 2611,'0'0,"0"0,0 0,-35 105,-18 19,18 17,0-53,17 0,0-17,1-18,-1 0</inkml:trace>
  <inkml:trace contextRef="#ctx0" brushRef="#br0" timeOffset="1887.4192">5788 2505,'0'0,"0"0,0 0,0 0,53 88,18 0,0 18,-1 17,-17-34,-18-19,18 1,-17-18,-1-18,0-17,0-36,1-35,-1-18,-17 1,-1-18,1 17,-18 1,18 34,-18 1,17 35,1 0,0 18,-1 17,1 0,0 18,-1-18,18 18,1-35,-19 0,19-18,-1-18,0-17,1-18,-1-35,18-18,-18 0,-17 18,-1 17,1 18,-18 36,18 52,-18 35,0 36,0 35,17 1,-17-1,18 0,-18-35,18-1,-1-16,1-36,-18-36</inkml:trace>
  <inkml:trace contextRef="#ctx0" brushRef="#br0" timeOffset="2159.2152">7694 1799,'0'0,"0"0,-35 106,17 53,-17 17,0 18,17 0,0 0,1-53,17-17,0-36,17-35,1-35,0-1,-1-17,-17 18</inkml:trace>
  <inkml:trace contextRef="#ctx0" brushRef="#br0" timeOffset="2434.1624">8171 1852,'0'0,"0"0,0 0,-36 124,1 34,0 19,17-1,1-17,-1-18,18-35,18-18,-18-35,35 0,-17-36,34-17,-16-35,17 0,0 0,-53 35</inkml:trace>
  <inkml:trace contextRef="#ctx0" brushRef="#br0" timeOffset="2662.499">8083 2540,'0'0,"0"0,0 0,0 0,0 0,0 0,52-18,1-17,36 0,-72 17,1 18,0-17,88-36,-18 17</inkml:trace>
  <inkml:trace contextRef="#ctx0" brushRef="#br0" timeOffset="2846.4412">9000 2417,'0'0,"0"0,0 0,0 0,0 70,0 36,0 0,-17 35,17-35,-18-18,18-18,-18-17,18-17</inkml:trace>
  <inkml:trace contextRef="#ctx0" brushRef="#br0" timeOffset="3182.2123">9812 1570,'0'0,"0"0,0 0,0 0,0 70,0 19,-18 69,1 1,-1 0,0-18,18-35,-17-18,17 0,0-17,17-1,1 1,17-18,1-18,-19 0,-17-17</inkml:trace>
  <inkml:trace contextRef="#ctx0" brushRef="#br0" timeOffset="3409.1169">9671 2381,'0'0,"0"0,0 0,0 0,0 0,0 0,70-35,1-18,-36 53,-17-18,0 1,-1-1</inkml:trace>
  <inkml:trace contextRef="#ctx0" brushRef="#br0" timeOffset="3628.2752">10677 1729,'0'0,"0"0,0 0,0 0,0 0,0 88,17 0,-17 53,-17 0,17-17,-18 17,18-53,0-17,-18-1,18-35,-17 1,17-1,0-17,0-18</inkml:trace>
  <inkml:trace contextRef="#ctx0" brushRef="#br0" timeOffset="3825.0587">10377 2469,'0'0,"0"0,0 0,88 0,0-35,0 18,18-19,-17-17,-1 0,18-17,-18-1</inkml:trace>
  <inkml:trace contextRef="#ctx0" brushRef="#br0" timeOffset="4023.521">11400 2011,'0'0,"0"0,0 0,0 70,0 36,18 18,-18 17,0-53,0-17,-18-1,18-17,-17-18</inkml:trace>
  <inkml:trace contextRef="#ctx0" brushRef="#br0" timeOffset="4305.2252">11259 1552,'0'0,"0"0,0 0,0 0,0 0,53 36,18-19,-1 18,1-35,-18 0,17 0,-17-17,0-18,-17-1,-1-17,-18-17,1 17</inkml:trace>
  <inkml:trace contextRef="#ctx0" brushRef="#br0" timeOffset="4552.5472">12071 1358,'0'0,"0"0,0 0,35 88,-35-35,35 141,1 18,-19-18,-17 0,18-18,-18-52,-18-1,1-52,17-18,-18 0,18-36</inkml:trace>
  <inkml:trace contextRef="#ctx0" brushRef="#br0" timeOffset="4846.6582">12883 1993,'0'0,"0"0,0 0,0 0,0 0,0 0,0 0,53 0,0-17,-18 17,18-18,-18 0,-17 18,-1-17,-17 17,0 0</inkml:trace>
  <inkml:trace contextRef="#ctx0" brushRef="#br0" timeOffset="5112.4734">12971 2311,'0'0,"0"0,0 0,0 0,0 0,0 0,0 0,0 0,0 0,0 0,0 0,35 17,1 1,-19-18,1 18,-1-18,-17 0,0 0,0 0,0 0</inkml:trace>
  <inkml:trace contextRef="#ctx0" brushRef="#br0" timeOffset="6228.3624">14524 1817,'0'0,"0"0,0 0,-18 106,-17 17,0 1,35-19,-18-16,18-1,18 0,-18-35,17 0,19-18,-19 0,19-35,-19 0,18-35,-17 0,0-18,-1-53,-17 0,-17 0,17 18,-18 18,0 17,1 0,-18 35,-1 18,1 18,17-18,18 0</inkml:trace>
  <inkml:trace contextRef="#ctx0" brushRef="#br0" timeOffset="6507.1472">15389 1570,'0'0,"0"0,0 0,0 0,0 53,17 35,-17 18,0 0,0-1,0 1,-17-35,17 17,0-17,0-18,0-1,0-16</inkml:trace>
  <inkml:trace contextRef="#ctx0" brushRef="#br0" timeOffset="6812.8401">15053 2117,'0'0,"0"0,0 0,0 0,0 0,71 0,17-18,36 0,-1-17,-17 17,-18-17,-17 18,17-1,-35 0,0 1,0 17,0 0,-18 17,-35-34</inkml:trace>
  <inkml:trace contextRef="#ctx0" brushRef="#br0" timeOffset="7217.446">16359 1782,'0'0,"0"0,0 0,0 70,0 1,-17-1,-1 18,0 1,1-1,17-35,-18 17,18-34,-18-19,18 18,0-17,18-18,0-18,17 1,18-18,-18 17,18 18,18 0,-18 0,17 0,1 18,-1-1,-17 1,0-18,0 0,-17 17,-36-17</inkml:trace>
  <inkml:trace contextRef="#ctx0" brushRef="#br0" timeOffset="7451.1164">16324 2134,'0'0,"0"0,0 0,0 0,0 0,0 0,71-17,-1-1,1 0,-18 18,-18-17,0-1,-35 18,0 0</inkml:trace>
  <inkml:trace contextRef="#ctx0" brushRef="#br0" timeOffset="7688.0823">16289 1764,'0'0,"0"0,0 0,0 0,0 0,70 0,1-18,-1 1,19-1,-19 0,-17-17,-35 35,-18 0,17 0</inkml:trace>
  <inkml:trace contextRef="#ctx0" brushRef="#br0" timeOffset="8044.7496">17295 1341,'0'0,"0"0,0 0,0 0,0 0,-53 70,0 18,17 18,1 18,0-1,35 1,0-1,17 1,1-1,0-52,-1-1,1 1,17-18,1-18,17 0,-1-35,37 0,17-35,0 0,-18-1,-88 36</inkml:trace>
  <inkml:trace contextRef="#ctx0" brushRef="#br0" timeOffset="19553.8473">15512 1411,'0'0,"0"0,0 0,0 0,0 0,0 0,0 0,0 0,0 0,0-53,0-17,0-19,18-16,-18-36,0 35,17 17,-17 19,0 35,0-1,18 36,-18 36,18-1,-1 18,1 0,0 17,17-17,-17 18,17-1,-17-17,-1 18,1-36,-18 0,0-17,0 0,0-18</inkml:trace>
  <inkml:trace contextRef="#ctx0" brushRef="#br0" timeOffset="20302.8335">15406 1111,'0'0,"0"0,0 0,0 0,0 0,0 0,53-17,-35 17,-18 0,106-36,-18-17,0 1,-35-1,-18 0,1 17,-19 19,1-1,0 36,-1-1,19 36,-19-17,1 17,-18 17,18-17,-18 18,0-36,0 0,-18 0,18-17,0 0,-18-18,1-18,17 0,-18-35,18 1,18-1,-18-18,17 1,19-1,-19 18,1 18,0-1,-1 54,1 0,-18-1,0 19,-18 17,1-18,17-17,-18 17,18-18,0 1,18-18,-1 18,18-18,1 17,-19-17,19 18,-1 0,-17 17,-1 0,-17 0,-17 18,-1-17,0-1,1 0,-19 0,19-17,17-18</inkml:trace>
  <inkml:trace contextRef="#ctx0" brushRef="#br0" timeOffset="23093.0206">16730 1005,'0'0,"0"0,0 0,0 0,0 0,0 0,0 0,0 0,0 0,0 0,53-17,-18 17,0 17,1 1,-1 17,-17 1,-18 17,0 17,0-17,-18 0,18 0,-18 0,1-36,17 19,0-36,17 17,19-17,-1-17,35-1,1-17,35-1,-18-16</inkml:trace>
  <inkml:trace contextRef="#ctx0" brushRef="#br0" timeOffset="23562.6872">16430 564,'0'0,"0"0,0 0,0 0,0 0,0 0,0 0,0 71,-18 52,18 19,18-1,-18 0,17 0,1 0,-18-70,0 17,18-18,-18 1,17-18,-17-53</inkml:trace>
  <inkml:trace contextRef="#ctx0" brushRef="#br0" timeOffset="24593.859">18106 1693,'0'0,"0"0,0 0,0 0,0 0,-53 0,-17 18,-1 0,18 17,0 0,18 0,17 1,18-19,0 19,36-19,-1 19,18-19,0 18,0 1,0-1,-18 0,-17 1,-1 17,-17-1,0-16,-17-1,-1 0,0-17,1-18</inkml:trace>
  <inkml:trace contextRef="#ctx0" brushRef="#br0" timeOffset="25063.4688">18495 2170,'0'0,"0"0,0 0,0 53,0-1,0-16,-18-19,18 1,0-18,0 0,-18-35,18 17,-17-35,-1 18,0 0,18-1,-17 19,17-1,0 0,-18 1,18 17,18-36,-1 19,1-18,17-1,-17-17,0-17,-1 17,1-18,-18 18,0 18,0 0,-35 17,17 18,0 0,18 0,0 0</inkml:trace>
  <inkml:trace contextRef="#ctx0" brushRef="#br0" timeOffset="25473.5258">18883 1976,'0'0,"0"0,0 0,0 52,-18 1,18 0,0-17,-17-19,-1 1,0 0,18-18,-17-18,-1 0,18-35,18-17,-1-1,1 18,17 0,0 18,1 0,-1 35,0 17,1 1,17 35,-36 0,19-18,-19 18,1-18,17 1,-17-1</inkml:trace>
  <inkml:trace contextRef="#ctx0" brushRef="#br0" timeOffset="25982.4249">19448 2117,'0'0,"0"0,0 0,0 0,0 0,0 0,0 0,0 0,0 0,0 0,52-53,-16 17,17 1,-18 0,0 17,1 36,-1 0,-17 17,17 0,-18 0,19-17,-19 0,1-18,0 0,-1 0,19-18,-19-35,1 18,0-36,-18 1,17-1,-17 18,-17 0,-1 18,0 0,18 35,-17 0,17 0,0 0</inkml:trace>
  <inkml:trace contextRef="#ctx0" brushRef="#br0" timeOffset="26209.9352">20348 1446,'0'0,"0"0,0 0,0 0,0 0,17 89,1-1,0 18,-18-18,17-18,-17 19,0-54,0 0,0 0,0-17,0-18</inkml:trace>
  <inkml:trace contextRef="#ctx0" brushRef="#br0" timeOffset="26558.5097">20030 1623,'0'0,"0"0,0 0,0 0,0 0,0 0,18-35,-1-1,1 1,17 17,0 1,1 17,17 0,-18 0,18 0,-18 0,1-18,-1 18,0-18,0 1,1-19,-19 1,19 0,-19-18,-17 18,0 17,0 18,0 0,0-18</inkml:trace>
  <inkml:trace contextRef="#ctx0" brushRef="#br0" timeOffset="26802.5941">20648 1005,'0'0,"0"0,0 0,0 0,0 0,70 18,-17 0,18 17,-18 18,17 35,-17 36,0 17,-35 0,-1 0,-34 0,-36-18,-18-17,-17 0,0-35,0-18,17-18,71-17</inkml:trace>
  <inkml:trace contextRef="#ctx0" brushRef="#br0" timeOffset="27170.7638">19324 1552,'0'0,"0"0,0 0,0 71,0-54,0 1,18-18</inkml:trace>
  <inkml:trace contextRef="#ctx0" brushRef="#br0" timeOffset="28795.253">11753 5098,'0'0,"0"0,0 0,0 0,0 0,0 0,0 0,0 0,0 0,0 0,0 0,36 0,-1 0,18 0,-18-18,0 18,-35 0,0 0,0 0</inkml:trace>
  <inkml:trace contextRef="#ctx0" brushRef="#br0" timeOffset="29040.1808">11930 5398,'0'0,"0"0,0 0,0 0,0 0,53 0,-18 0,18-18,0 18,-18-18,-35 18,18 0</inkml:trace>
  <inkml:trace contextRef="#ctx0" brushRef="#br0" timeOffset="30048.9011">6141 5274,'0'0,"0"0,0 0,18 53,17 141,1 0,-1 0,-17-35,-1-71,1-17,-18-19,0-16,0-19,-18-17,18-35,-17 0,17-18,-18-53,18-17,0-19,18 1,-1 0,1 71,-1-1,1 18,17 18,-17 35,17 35,-17 18,-18 18,-18 17,1 0,-19-17,1-1,0-17,0 0,17-18,0 1,1-19,-1 1,36 0,-1 17,1-18,35 1,-18 17,18 1,18-19,-36 19,-35-36</inkml:trace>
  <inkml:trace contextRef="#ctx0" brushRef="#br0" timeOffset="30247.3041">7041 6156,'0'0,"0"0,-17 71,-1-71,18 0</inkml:trace>
  <inkml:trace contextRef="#ctx0" brushRef="#br0" timeOffset="30521.189">6794 5803,'0'0,"0"0,0 0,0 0,53 88,0-17,0 0,-18-19,18 19,-17-36,-36-17,0-18</inkml:trace>
  <inkml:trace contextRef="#ctx0" brushRef="#br0" timeOffset="30945.283">7430 5874,'0'0,"0"0,0 0,0 0,0 0,0 0,35 17,18 1,0-36,0 1,0-1,-18-35,-17 0,17-17,-17 17,-18 0,17 18,-17 17,0 18,0 18,0 52,0 36,0 17,-17 19,17-1,0 17,0-16,0-19,-18-17,18 0,-18-18,18-70</inkml:trace>
  <inkml:trace contextRef="#ctx0" brushRef="#br0" timeOffset="31259.3682">7130 5715,'0'0,"0"0,0 0,-36 123,19 19,-1 16,0-17,1-17,-1-36,18-17,0-1,0-17,0-18,0 1,0-19</inkml:trace>
  <inkml:trace contextRef="#ctx0" brushRef="#br0" timeOffset="31555.462">8259 5009,'0'0,"0"0,0 0,-18 159,1 18,-1-1,0 0,1 1,-1-18,18-36,0 0,0-52,18 0,-1-19,19-34,-1 0,-17-1,-18-17</inkml:trace>
  <inkml:trace contextRef="#ctx0" brushRef="#br0" timeOffset="31838.3066">8753 5309,'0'0,"0"0,0 0,0 89,-17-1,17 0,-18 18,36 17,-18-17,0-18,17 0,1-17,-1-36,1 1,17-19,-17-34,0-36,17 17,-17-17,-18 71</inkml:trace>
  <inkml:trace contextRef="#ctx0" brushRef="#br0" timeOffset="31999.865">8612 5838,'0'0,"0"0,0 0,0 0,0 0,71-35,-71 35,0-17</inkml:trace>
  <inkml:trace contextRef="#ctx0" brushRef="#br0" timeOffset="32252.4102">9459 5750,'0'0,"0"0,0 0,-18 88,18 1,-17-1,-1 0,0-17,18-54,0 1,-17-18,17 0</inkml:trace>
  <inkml:trace contextRef="#ctx0" brushRef="#br0" timeOffset="32547.6395">9706 5098,'0'0,"0"0,0 0,0 0,0 0,18 105,-18 37,17-1,1 0,0-18,-1-35,1 1,0-19,-1 1,1-36,0 0,-1-35,1 0,0-17,-1-1,1 18</inkml:trace>
  <inkml:trace contextRef="#ctx0" brushRef="#br0" timeOffset="32949.9132">9688 5786,'0'0,"0"0,0 0,0 0,0 0,0 0,0 0,71-53,-18 0,18-18,-54 54,54-54,-1-17,1 0,-18 35,0 0,-18 17,-17 1,17 18,-17 17,17 35,-17 18,-1 35,1 35,-18 1,0-1,18 1,-18-36,0-17,0-18,0-1,-18-34,18-18,0 18,0-18</inkml:trace>
  <inkml:trace contextRef="#ctx0" brushRef="#br0" timeOffset="33404.2771">10183 5697,'0'0,"0"0,0 0,0 0,0 0,70-35,-17 17,18-34,-1 16,-17-34,0 17,-17 0,16 0,-16 0,-19 0,1 18,0 0,-1 17,-17 0,18 18,0 18,-1 17,1 18,0 0,-1 35,1 0,-18 1,18-1,-18-18,17 1,-17-36,0 0,0-17,0-18,0-18,-17-17,-1 0,18 53</inkml:trace>
  <inkml:trace contextRef="#ctx0" brushRef="#br0" timeOffset="33648.8386">10483 5009,'0'0,"0"0,0 0,0 0,0 0,0 0,0 0,35 0,18 0,-18 0,36 18,-18-18,17-18,-17 1,0-1,-18-35,-17 36,-18 17,0-18</inkml:trace>
  <inkml:trace contextRef="#ctx0" brushRef="#br0" timeOffset="33886.8627">11030 4269,'0'0,"0"0,0 0,53 88,17 35,18 54,1 17,-19 17,1 1,-18 0,-36-1,1-17,-18-17,-18-1,1-17,-1-36,18-87</inkml:trace>
  <inkml:trace contextRef="#ctx0" brushRef="#br0" timeOffset="34897.6107">13942 4992,'0'0,"0"0,0 0,0 0,0 0,0 0,0 0,0 0,0 0,35-53,-18-18,1-34,17-37,-17 19,0 17,17 36,-17-1,-18 18,17 18,1 17,0 1,17 52,0 0,18 36,0 34,-18-16,-17-1,17-18,-17 1,0 0,-1-19,-17-52</inkml:trace>
  <inkml:trace contextRef="#ctx0" brushRef="#br0" timeOffset="35652.8286">13942 4763,'0'0,"0"0,0 0,0 0,0 0,0 0,70-18,18-35,18 0,-18 0,1 0,-19 0,-17 0,0 0,0 18,-35 18,17-1,-17 0,-1 36,19 17,-19 18,1 35,17 18,-35 0,18-35,-18-1,0-17,0 0,0-35,0 17,0-35,0 0,0-18,18-35,-18-35,17-18,18-17,1 17,-19 35,19 18,-19 1,1 16,0 19,-1 17,-17 17,0 1,18 17,-18 0,0-17,0 17,18-17,-18 0,17-1,1 1,0-18,-1 18,18-1,-17 1,17 17,-17 0,0 18,-18 0,0-17,-18 16,0-16,-17-1,0-17,-18-1,18 1,-1 0,36-18</inkml:trace>
  <inkml:trace contextRef="#ctx0" brushRef="#br0" timeOffset="35978.7735">13642 5362,'0'0,"0"0,0 0,70 0,18-17,54-19,16 1,1 0,18-18,17 0,-35 0,-18 18,-35-1,-36 19,1-1,-36 1,0 17,-17-18,0 18,-18 0,17-18</inkml:trace>
  <inkml:trace contextRef="#ctx0" brushRef="#br0" timeOffset="36500.3486">14436 5539,'0'0,"0"0,0 0,0 0,0 0,0 0,0 0,35-36,0 19,18-19,0 19,0 17,0 0,-18 35,18-17,-17 17,-19 0,1 18,-18-18,0 18,-18-17,1 17,-1-18,0-18,1 1,-1 0,0-1,1 1,17 0,-18-18,18 0,0 0,18 0,-1 0,36-18,-17 18,34-18,-17 1,18-1,-18 0,0-17,-1 18,1-1,-17 0</inkml:trace>
  <inkml:trace contextRef="#ctx0" brushRef="#br0" timeOffset="39475.2732">19465 1499,'0'0,"0"0,0 0,0 0,0 0,0 0,0 0,0 0,0 0,0 0,0 0,0 0,0 0,0 0,0 0,0 0,0 0,0 0,0 0,-17 36,-1 17,18-18,-18 18,1-18,17 0,0 18,0-18,-18 18,18-17,0 17,18-18,-18 0,17 0,1 1,0-1,-1 0,-17-35,0 0,0 18</inkml:trace>
  <inkml:trace contextRef="#ctx0" brushRef="#br0" timeOffset="72131.6347">16836 4427,'0'0,"0"0,0 0,0 0,0 0,0 0,17 71,-17-1,0 19,0-1,0-18,0 1,0-53,0-18,0 0</inkml:trace>
  <inkml:trace contextRef="#ctx0" brushRef="#br0" timeOffset="72889.84">16836 4463,'0'0,"0"0,0 0,0 0,0 0,0 0,0 0,0 0,0 0,35-53,-17 0,-1-18,1 18,-18 0,0 1,-35-1,-1 35,1 18,-18 18,0 17,18 18,0-18,35 18,0 0,35 0,53-36,18 1,-18-18,-35 0,0-18,-18 1,-17-1,0 1,-1 17,1 0,0 0,-18 17,17 18,1 36,0 0,-1-1,-17 18,0 1,18-19,-18-17,0-18,0 1,0-19,0-17,0-17,0-36,0-53,0 0,18-18,-1 19,1 34,-1 1,19 17,-19 17,19 36,17 0,0 53,0 18,0 17,-18 18,0 0,0-18,-17 0,-18-88</inkml:trace>
  <inkml:trace contextRef="#ctx0" brushRef="#br0" timeOffset="73378.4762">16200 3898,'0'0,"0"0,0 0,0 0,0 0,0 0,-53 18,-17 35,-1 0,18 0,0 0,18-1,17 1,18 0,18 18,0-1,35 1,0-1,17 1,-17 0,0-1,-18 1,1-1,-36 1,0-18,0 0,-36 17,1-35,0 18,17-17,18-36</inkml:trace>
  <inkml:trace contextRef="#ctx0" brushRef="#br0" timeOffset="73990.8927">18089 4145,'0'0,"0"0,0 0,0 0,0 0,0 0,0 0,0 106,0 0,0-18,0-17,17-19,-17-16,0-1,18-17,0-1,17-34,-17-1,-1-17,1 17,0-17,-1 17,1 1,-1 17,1 0,0 35,17-18,-17 1,17 17,-17-17,17-18,0 18,-17-18,17-18,0-17,1-1,-1-34,-17-1,-18-17,17 0,-34 17,-1-52,-17 17,17 18,18 88</inkml:trace>
  <inkml:trace contextRef="#ctx0" brushRef="#br0" timeOffset="74223.9173">19271 4216,'0'0,"0"0,0 0,18 88,-1-18,1 19,0-19,-18-52,0-1</inkml:trace>
  <inkml:trace contextRef="#ctx0" brushRef="#br0" timeOffset="74604.8224">18689 4004,'0'0,"0"0,0 0,0 0,0 0,0 0,53-18,17 18,1 18,17 0,-17-1,17 1,-18 0,1-18,0-18,-18 0,0-17,-1-18,-16 0,-1-53,0 1,1-1,-19 0,1 35,-18 54</inkml:trace>
  <inkml:trace contextRef="#ctx0" brushRef="#br0" timeOffset="87222.9508">1341 7585,'0'0,"0"0,0 0,0 0,18 70,0 36,17 35,18 0,-18 0,0 1,1-37,-19-16,-17-19,0-17,18 0,-18-18,-18-17,18 0,0-1,0-17,0-35,0-18,0 0,18-17,0 17,17 0,-17 0,17 0,0 18,0-1,-17 19,17 17,1 0,-19 17,1 1,0 17,-18 0,0 18,-18 18,-17-18,-1 17,-17 1,0-18,-17-18,17 0,-18-17,36 0,35-18</inkml:trace>
  <inkml:trace contextRef="#ctx0" brushRef="#br0" timeOffset="87642.1364">1818 7267,'0'0,"0"0,0 0,0 0,0 0,0 0,70 88,36 18,0 18,0-1,-18 1,0-1,-35 1,0 17,-35 35,-18 18,-18 88,1-17,-19-71,36-159</inkml:trace>
  <inkml:trace contextRef="#ctx0" brushRef="#br0" timeOffset="107584.3779">3882 7814,'0'0,"0"0,0 0,0 0,0 0,36 71,-1-1,0 1,1 17,-19-18,1 1,0 0,-1-1,1 1,-18-1,18-17,-18-18,0 18</inkml:trace>
  <inkml:trace contextRef="#ctx0" brushRef="#br0" timeOffset="108523.5171">3300 8061,'0'0,"0"0,0 0,0 0,53-35,18-1,-1-16,18-1,36-18,-36 0,-17 36,-1-18,1 18,-18 0,0-1,0 36,0 0,0 18,17 53,-17 34,0 1,0 18,-18-1,1-17,-36-35,17-18,-17-1,0-16,0-1,0-17,0-18,0-18,18 0,-18-52,18-18,17-18,0 0,1 18,-19 17,18 18,1 18,-1 17,18 36,-18 17,18 54,0-1,-18 0,18 0,-35-17,17-18,-17-1,17-16,-17-19,17-17,1 0,16-35,-16 0,-1-18,0-53,-35 0,0 0,-17 18,-19 35,19 18,-19 35,1 18,0 35,0 17,17 1,18-1,18-17,-1 0,36 0,35-18,18-17,-17-18,16-18,-34 1,-53 17</inkml:trace>
  <inkml:trace contextRef="#ctx0" brushRef="#br0" timeOffset="109563.6077">7641 7832,'0'0,"0"0,0 0,0 0,0 0,0 0,0 0,0 0,0 0,-35 35,-36 0,19 36,16-18,1 0,0 17,35 1,0-1,17 1,19-18,-1-18,35-17,36-36,-17-17,16-1,-34-16,-18-1,0 17,-18 1,1 0,-1 17,-18 1,-17 17,0-18,0 36,0-1,-17 18,-1 18,1 0,-1-17,18 16,0 1,18 0,-18-17,35-1,-18-17,36-18,-17 0,-1-18,0-17,1-18,-19 17,-17-17,0 1,0 16,-17-17,-1 18,18 0,-18 0,18 17,18-17,0-1,17 19,18 17,0 0,17 17,-17 19,18-19,-18 19,0-1,-18 0,-17 0,-1 1,1-19,-18 1,0-18,0 0,-18-18,18-17,0-18,0-17,18 17,0-18,17 36,0 0,1-1,17 36,-1 36,1-1,-17 18,17 35,0 18,-18 0,0-36,-35-70</inkml:trace>
  <inkml:trace contextRef="#ctx0" brushRef="#br0" timeOffset="110213.2953">10094 7250,'0'0,"0"0,0 0,18 123,17 18,1 36,-1-1,0 0,0-17,-17 0,-18-36,18-52,-18-18,0-18,0-17,0-18,0-36,-18-34,0-1,1-35,-18 1,-1-1,1 53,-18 0,0 18,0 52,0 36,18 0,0 18,17 17,18 0,18-17,35-18,17-18,1-35,-1-18,-17-35,18-17,-18-18,0-18,0 0,0 18,-18 35,-17 18,-1 17,19 0,-19 36,1 17,-1 0,1 18,17 18,1-18,-1 17,0-17,-35-53</inkml:trace>
  <inkml:trace contextRef="#ctx0" brushRef="#br0" timeOffset="110583.9233">10712 7602,'0'0,"0"0,0 0,0 0,0 0,53-35,-18 0,1-18,-19-18,19 1,-19 35,1-18,-1 53,1 0,0 53,-18-36,35 124,-17 0,-1 18,19-18,-19-17,-17-1,18-35,-18-35,0 18,18-36,-1 0,-17-17</inkml:trace>
  <inkml:trace contextRef="#ctx0" brushRef="#br0" timeOffset="110846.5352">10924 8008,'0'0,"0"0,0 0,0 0,0 0,0 0,53-35,17 0,1-1,0 1,-36 17,18 1,-36 17,19 17,-1 19,-17 17,17-1,-17 1,-1 0,1 0,0-18</inkml:trace>
  <inkml:trace contextRef="#ctx0" brushRef="#br0" timeOffset="111018.3452">11400 7602,'0'0,"0"0,0 0,0 0,0 0</inkml:trace>
  <inkml:trace contextRef="#ctx0" brushRef="#br0" timeOffset="111996.9769">11983 7549,'0'0,"0"0,0 0,0 0,-18 89,18-89,-35 158,17-34,0-36,1 0,-1-35,18 0,0-35,0-1,18 1,-1-36,-17-17,18 0,0-36,-18-35,17 1,1 16,17 19,-17-1,0 18,-1 18,1 0,17 35,-17 17,17 1,-17 0,17 17,-17 0,-1 1,1-19,-18 1,18-1,-18 1,17-18,1-18,0-17,-1 0,1-18,17 0,0 0,1 0,-1 36,-17-19,-1 36,19 18,-19 35,19 35,-19 18,-17 0,18-36,-18 19,0-37,18 19,-1-36,18 1,-17-36,35-18,0-35,-18-18,1-17,-1-18,0 18,-17 0,-18 17,0 19,-18-19,-17 36,0 17,-1 18,1 18,17 17,1 18,17 0,17 35,19 0,17 0,17 1,-17-1,-18-35,-17 0,17 0,-17-18,0 0,-18-17,0 17,0-35,-18 0,18 0,0 18</inkml:trace>
  <inkml:trace contextRef="#ctx0" brushRef="#br0" timeOffset="112702.6039">14930 7779,'0'0,"0"0,0 0,0 0,0 0,17-71,-17 18,-17-17,-1-1,0 1,-17-1,-18 18,18 18,-18 35,18 18,-1 17,19 53,17 0,0 53,17 0,1 18,17-35,1-1,-1 1,0-19,-17 1,17-35,-35-71</inkml:trace>
  <inkml:trace contextRef="#ctx0" brushRef="#br0" timeOffset="113459.8226">14294 8290,'0'0,"0"0,0 0,71-17,17-19,1 1,-1 0,-18 0,1 17,-18 0,-18 18,-17 0,-1 36,1-1,-18 0,0 0,18 1,-18 17,17-36,36 1,-17-18,34 0,-17-18,0-17,-18 0,1-1,-19 1,-17 0,-17 0,-1-1,-17 19,-18 17,18 0,-18 0,35 0,0 0,1 0,17 0,0-18,17-17,19-1,-1-16,0 16,0-17,-17 0,0 18,-18 17,0 1,-18-1,0 36,-17-1,18 1,-1 17,18 1,18 17,-1-18,18 18,1 0,17-18,-18 18,0 0,1-18,-1 18,0-18,1 1,-1-19,0-17,18 0,-53 0</inkml:trace>
  <inkml:trace contextRef="#ctx0" brushRef="#br0" timeOffset="113746.4166">16571 7003,'0'0,"0"0,0 0,0 88,0 18,18 35,-18-18,0 1,17-1,-17 1,18-1,-18-70,18 0,-18-18,17 1,-17-19,0-17</inkml:trace>
  <inkml:trace contextRef="#ctx0" brushRef="#br0" timeOffset="114308.8608">16377 7585,'0'0,"0"0,0 0,53-18,0-17,17 0,1-1,-18 1,0 17,-18 1,0 17,1 17,-19 1,1 17,0 1,-18-1,17-18,-17 19,18-19,0-17,17 0,0 0,0-17,-17-19,17 1,-17 18,0-1,-1 18,-17 0,18 18,-18-18,18 70,17 1,-17-18,17-1,0-16,0-19,1-17,-1 0,0-35,-17-35,0-19,-18-16,0-19,-18 1,0 17,-17 18,35 70</inkml:trace>
  <inkml:trace contextRef="#ctx0" brushRef="#br0" timeOffset="114672.635">17683 6950,'0'0,"0"0,0 0,0 0,0 0,0 0,0 158,17-16,-17-1,18-18,-18-35,18 1,-1-37,1-34,17-18,1-18,17-34,-18-37,0 1,-17-18,-18-17,0 35,-18 17,-17 18,0 18,-1 17,-17 1,0 17,0 0,1 0,52 0</inkml:trace>
  <inkml:trace contextRef="#ctx0" brushRef="#br0" timeOffset="115791.0741">19342 7020,'0'0,"0"0,0 88,17 36,-17 17,18 0,0 0,-18 0,0-17,17-1,-17-52,0-18,0-18,0-35,-17-18,-1-17,0-18,1-35,-19-18,19 0,-19 1,19-1,-19 0,19 0,17 18,0 17,0 1,17 17,19-18,-1 1,0 17,18 18,0-1,-17 19,16-1,-16 18,-1 18,-17-1,-1 19,-17-1,-17 18,-1-18,-17 18,17-35,18 17,-18-18,1-17,17 0,0-17,0-1,35 1,0-19,1 19,17-1,17 18,-17 0,0 35,18 18,-36 0,0 18,1-1,-19-17,-17 18,18-18,-18 0,-18-18,18-18,-17-17,17-17,0-36,0-35,0-18,17 0,1 18,17 17,-17 18,0 18,-1 17,1 18,-1 0,1 18,-18 17,0 1,18-1,-1 0,1 0,17 1,1-19,-1 1,18-18,-18-18,0-17,1 0,-19 0,1-18,-18 17,0 1,0-18,-35 36,-18-19,0 1,0 17,53 18</inkml:trace>
  <inkml:trace contextRef="#ctx0" brushRef="#br0" timeOffset="116058.7066">20948 6668,'0'0,"0"0,0 0,0 0,-53 70,17 18,1-17,17 17,18-17,0-1,18-17,17 0,1-35,17-1,-18-34</inkml:trace>
  <inkml:trace contextRef="#ctx0" brushRef="#br0" timeOffset="116942.7701">21353 6950,'0'0,"0"0,0 0,0 0,0 0,0 0,0 0,36-71,-1 1,-17-1,-18 18,0 0,-18 36,-17-1,-1 36,-16 17,16 0,1 36,17-1,1 1,17-1,0-17,0 18,35-18,18-36,0 1,0-18,17-35,-17-1,0-34,0-1,-18-17,1 35,-19-17,1 34,-18 1,18 0,-18 35,0-18,17 36,-17 35,18-18,0 36,-1-1,1 1,17-18,-35 17,18-17,0-18,-18-17,17 0,-17-18,18-36,-18 1,17-35,1-1,0 0,-1 1,1-1,-18 1,18 17,-18 18,0-1,-18 1,18 17,0 1,18 34,-1 1,1 17,17 18,1 18,-1 17,0-17,-17 17,17-18,-17-17,-18 0,17-18,-17 1,0-19,0-17</inkml:trace>
  <inkml:trace contextRef="#ctx0" brushRef="#br0" timeOffset="117564.8309">22465 6791,'0'0,"0"0,0 0,0 0,53-18,0 1,0-1,-18 0,1-17,-1 0,-17 0,-18-1,0 19,0-19,-18 36,-17 18,-18 17,17 36,19-53,-18 123,-1 0,36-18,18-17,17-35,36-36,-18-35,0-35,17-18,1-36,-18-16,17-19,-34 1,-1-1,-17 18,-18 18,0 18,-18 34,0 19,1-1,-1 36,18 17,18 0,-1 36,36 17,0 0,0 18,-18 0,1-36,-1 1,-17 0,-1-19,-17 1,0 0,-17-17,-1-19,0 19,18-36</inkml:trace>
  <inkml:trace contextRef="#ctx0" brushRef="#br0" timeOffset="118441.8093">24371 6050,'0'0,"0"0,0 0,35 88,-17 53,-18-123,18 176,-1 0,1-17,0-19,-18-52,0-35,0-1,0-17,0-35,-18-18,18 0,0 17,-53-122,0 34,18 0,0 19,17 16,18 1,18 0,17-1,0 1,36 0,17 0,-17-1,-1 19,1 17,-36-18,18 18,-35 35,-1-17,-17 35,0-18,0 0,0-17,18 17,0-17,-1 0,1-1,17-17,1-17,-19-19,18 1,1 0,-19-18,1-18,-18 18,0 18,0 0,-18 0,-17 17,17 18,-17 0,0 18,17-18,1 17,17-17</inkml:trace>
  <inkml:trace contextRef="#ctx0" brushRef="#br0" timeOffset="118957.0845">26242 5891,'0'0,"0"0,0 0,17 124,19-1,-19 18,19 1,-36-54,0 0,0-17,17-1,-17-17,0-18,0-17,0-18,0 0,0-18,18-17,17-18,1 0,-1 0,18 0,0 18,0 17,-18 1,18 17,-18 0,-17 35,17 0,-35 1,0-1,-17 18,-1-18,-35 0,0-17,0-18,0 0,18 0,35 0</inkml:trace>
  <inkml:trace contextRef="#ctx0" brushRef="#br0" timeOffset="119359.7181">26877 6526,'0'0,"0"0,0 0,0 0,53 36,18-19,-18 1,0 0,-18-18,18-18,-18 0,-17-17,17 0,-35-1,0 1,0 0,-18 35,-17 0,0 18,-18 34,0 19,18 0,17-1,0 18,36 18,17-18,18-17,35-36,1-52,17-19,17-17,1-17,-18-18,-18 17,-71 71</inkml:trace>
  <inkml:trace contextRef="#ctx0" brushRef="#br0" timeOffset="119762.8573">28554 6068,'0'0,"0"0,0 0,0 0,53 123,-18 36,0-18,0 18,1-36,-19 1,-17-18,0-36,0 1,-35-18,0 0,-18-36,-18 1,1-53,-1-18,18-36,0-16,18-36,35 17,0-17,0 0,0 35,18 35,-1 19,-17 16,18 1,0 0,-1-1,1 1,17-18,-17 18,-18 35</inkml:trace>
  <inkml:trace contextRef="#ctx0" brushRef="#br0" timeOffset="120123.9997">28889 5874,'0'0,"0"0,0 0,0 0,0 88,18 35,-18-17,0-18,0 18,0-18,0 1,0-1,0-35,0 0,17-18,1-17,0-1,-1-17,1-17,-1-19,1-17,-18-35,0-18,0 18,-18 0,-17 17,0 19,-18 16,0 19,0-1,18 36,-1-18,1 17,18-34</inkml:trace>
  <inkml:trace contextRef="#ctx0" brushRef="#br0" timeOffset="120338.1564">29560 6332,'0'0,"0"0,0 0,17 71,-17 17,0 0,0-88,0 89,0-19,0-70,0 18</inkml:trace>
  <inkml:trace contextRef="#ctx0" brushRef="#br0" timeOffset="120641.1873">29260 6191,'0'0,"0"0,0 0,0 0,0 0,0 0,70-35,-17 0,0-1,-18-16,1-1,-19 0,1 0,0 17,-36 1,0 18,-17 17,35 0,-53 70,0 18</inkml:trace>
  <inkml:trace contextRef="#ctx0" brushRef="#br0" timeOffset="121110.5681">29577 6403,'0'0,"0"0,0 0,0 0,18-35,0-1,17 1,-18 17,-17 18,18 18,-18 35,0 0,0 0,-18 0,18-18,0 0,0-17,-17 0,17-1,0-34,0-19,17-34,1-18,17-18,18-18,0 18,0 18,0 53,0 0,0 17,-18 18,18 53,0 18,0 52,-18 18,-17 0,0 0,-1 0,-17-17,18-54,-18 1,0-18,0-53</inkml:trace>
  <inkml:trace contextRef="#ctx0" brushRef="#br0" timeOffset="121406.1975">30336 5627,'0'0,"0"0,0 0,18 70,-1 36,19 35,-1 0,-17-17,17-1,-17-52,-18 17,17-17,1-18,-18 0,0-18,0-18,0 19,0-36</inkml:trace>
  <inkml:trace contextRef="#ctx0" brushRef="#br0" timeOffset="122339.7756">30213 6526,'0'0,"0"0,0 0,0 0,0 0,70-35,18-18,-17-17,0-1,-19 1,1-19,-17 1,-1 18,-17-1,-1 18,1 18,0 17,-18 18,0 35,-18 1,18 52,-18 18,18 17,0-35,0 1,0-36,18-1,0-16,-1-1,19-35,16-18,-16-17,-1-18,0-17,1 17,-19 0,1 0,-18 18,0 17,0 18,0 18,0-1,0 19,0-1,18 0,-1 0,19 1,-1-19,0-17,18 0,-18-17,18-19,-17-17,17-17,-18-18,0 17,-17 1,-18 17,17 17,-17 19,0 34,-17 54,17 35,0 17,-18 54,-17 87,0 1,17-71,0-35,-17-1,17-17,-17-35,17-35,-17-36,17-35,1-35,17-18,0-35,35-36,-17-17,35-18,17 1,1 17,-1-1,19 37,-19 16,1 19,-36 35,18-18,-18 17,-35 36</inkml:trace>
  <inkml:trace contextRef="#ctx0" brushRef="#br0" timeOffset="122869.0749">32013 5856,'0'0,"0"0,0 0,0 0,0 0,0 0,0 0,0 0,0 0,-18 159,18-18,0-18,0-17,0-35,18-18,-1-36,-17 1,18-18,0-35,-1-1,1-16,-18-1,17 17,-17 19,18-1,-18 18,0 35,0 1,18 17,-1-18,1 18,0-18,17 0,0-17,-17 0,17-1,-17-34,0-19,17-17,-18-35,1-35,-18-1,0 18,0-17,0 35,0 88</inkml:trace>
  <inkml:trace contextRef="#ctx0" brushRef="#br0" timeOffset="130281.539">32560 6103,'0'0,"0"0,0 0,0 0,0 0,0 0,0 0,0 0,0 0,0 0,35-35,0 0,1-1,-1 19,0-1,0 0,1 1,-19-1,1 18,0-18,-18 18,0 0,-18 0,-17 18,-1 0,1-1,-18 19,18-1,0 18,-1-18,1 0,17 1,18-19,-17 19,17-19,0 1,17-1,19 1,-19 0,19-1,-19 1,1 0,17-1,-17 19,-18-1,0 0,0 0,-18 1,-17-1,17 0,-17-17,0 0,35-18,0 0,0 0</inkml:trace>
  <inkml:trace contextRef="#ctx0" brushRef="#br0" timeOffset="130709.0217">33177 5891,'0'0,"0"0,0 0,0 0,-35 36,17 17,1-18,-1 0,0 0,18 1,0-1,18-17,0 17,-1-17,1-1,0 1,-18-1,17 19,-17 17,-17-18,-1 18,-17 0,-18 0,0 0,-18-18,-35-17,18-1</inkml:trace>
  <inkml:trace contextRef="#ctx0" brushRef="#br0" timeOffset="131841.2157">6988 9454,'0'0,"0"0,0 0,0 0,0 0,0 0,0 0,0 0,0 0,0 0,0 0,0 0,0 53,-17 0,17 0,-18 0,18 0,0-18,0-17,0-18,-18 0</inkml:trace>
  <inkml:trace contextRef="#ctx0" brushRef="#br0" timeOffset="132163.0817">7235 9049,'0'0,"0"0,0 0,0 0,0 0,18 70,17 19,1 16,-19 1,-17-18,18 18,-36-18,1 18,-19 0,-34-18,17-17,18-36,-18 0,17 1,1-1,35-35</inkml:trace>
  <inkml:trace contextRef="#ctx0" brushRef="#br0" timeOffset="132653.9507">6812 10954,'0'0,"0"0,0 0,0 0,0 0,0 0,0 0,18-53,-1 18,19-1,-19 19,1-1,-1 0,1 18,0 36,-18-1,-18 18,0 17,1 1,-18 0,-1-1,1-17,0 0,17-18,18-17,-18 17,36-17,0-18,17 0,18 0,-18-18,18-17,18 0,-18-1</inkml:trace>
  <inkml:trace contextRef="#ctx0" brushRef="#br0" timeOffset="132944.2659">7288 10601,'0'0,"0"0,0 0,0 0,0 0,0 0,18 53,17 35,-17 0,0 0,-1 1,-17 17,0-18,-17 0,-1-18,-17 1,17-18,-17 0,35-53</inkml:trace>
  <inkml:trace contextRef="#ctx0" brushRef="#br0" timeOffset="133498.0651">6741 12118,'0'0,"0"0,0 0,0 0,0 0,0 0,0 0,0 0,53-35,-17 17,-1 18,0-18,0 18,-17 0,0 18,-1 0,-17-1,0 1,0 0,0-1,0 1,0-18,18 17,-18-17,18 18,-1-18,19 0,-1 18,0-18,1 17,-1 1,0 0,-17 17,-1 0,-17 18,0 0,-17-18,-19 18,1 0,0-18,0 1,35-36,0 0,0 0</inkml:trace>
  <inkml:trace contextRef="#ctx0" brushRef="#br0" timeOffset="133755.637">7465 11748,'0'0,"0"0,0 0,0 0,0 0,0 0,18 70,-1 18,18 0,-17 1,-18 34,0 36,0-18</inkml:trace>
  <inkml:trace contextRef="#ctx0" brushRef="#br0" timeOffset="177655.3154">8912 9472,'0'0,"0"0,0 0,0 0,0 0,0 0,71 18,-1-18,18-18,-17 18,0-18,-1 1,-17-1,-18 1,-17-1,-18-17,-18-1,1 1</inkml:trace>
  <inkml:trace contextRef="#ctx0" brushRef="#br0" timeOffset="177872.8021">8665 9013,'0'0,"0"0,0 0,0 0,0 0,71-17,-1-1,1 18,-1-17,1-1,-53 0,-1 18,-17 0</inkml:trace>
  <inkml:trace contextRef="#ctx0" brushRef="#br0" timeOffset="178359.3859">8541 9049,'0'0,"0"0,0 0,0 0,0 0,0 0,0 0,0 0,18 70,17 1,-17 52,0-17,-1-18,1 1,0-1,-18-18,0-17,0-17,0-1,17 0,-17-17,18-1,0 1,34 0,1-1,0-17,18-17,0 17,-1-36,1 19,-18-1,-36 18</inkml:trace>
  <inkml:trace contextRef="#ctx0" brushRef="#br0" timeOffset="178768.4717">10041 8908,'0'0,"0"0,0 0,0 0,0 0,0 0,0 0,-53 17,18 19,0-1,17 18,1 0,-1 17,0 1,18 17,0 0,0 0,18-17,0 17,-18-17,17-1,-17-17,18-18,-18-17,18 0,-1-18,-17 0,0 17</inkml:trace>
  <inkml:trace contextRef="#ctx0" brushRef="#br0" timeOffset="179012.7201">10694 9066,'0'0,"0"0,0 0,0 0,-35 71,0 17,0 36,-18-1,17-35,19 0,-19-17,19-18,-1 0,0 0,1-18</inkml:trace>
  <inkml:trace contextRef="#ctx0" brushRef="#br0" timeOffset="179256.7317">10324 9172,'0'0,"0"0,0 0,0 0,0 0,0 0,17 71,36 17,0 35,18 1,17-18,-35-18,0-17,-18-19,18 1,-35-17</inkml:trace>
  <inkml:trace contextRef="#ctx0" brushRef="#br0" timeOffset="179754.1246">10959 8890,'0'0,"0"0,0 0,0 0,0 0,71 0,-1 0,1 0,-18 0,0 0,-18 0,0 0,1 0,-19 0,1 18,0 35,-1-36,1 107,0-1,-18 18,17-17,-17-1,18 1,-18-36,0-18,0-17,-18 18,18-36,-17 0,-19 1,1-19,0 1,-18-18,0 18,0-18,0 0,0 17,53-17</inkml:trace>
  <inkml:trace contextRef="#ctx0" brushRef="#br0" timeOffset="180001.7802">12230 9119,'0'0,"0"0,0 0,0 0,70-17,-17-1,18 18,-18-18,-36 18,1-17,-18 17</inkml:trace>
  <inkml:trace contextRef="#ctx0" brushRef="#br0" timeOffset="180253.3297">12530 9613,'0'0,"0"0,0 0,0 0,0 0,0 0,0 0,53-35,0 17,17-17,-52 17,-18 18,17 0</inkml:trace>
  <inkml:trace contextRef="#ctx0" brushRef="#br0" timeOffset="180560.8721">13447 9031,'0'0,"0"0,0 0,0 0,0 0,0 0,0 0,0 0,0 0,0 0,0 0,-35 35,17 18,18 0,0 0,18 0,17 0,18-18,0-17,-53-18,18 0</inkml:trace>
  <inkml:trace contextRef="#ctx0" brushRef="#br0" timeOffset="181582.1899">14330 9066,'0'0,"0"0,0 0,0 0,0 0,0 0,0 0,0 0,0 0,0 0,0 0,0 0,0 0,-18 53,0 0,18-17,0 16,18-16,-18-1,18-17,-1-1,19 1,-1-36,-17 18,-1-17,1-19,-18 1,0 0,-18 0,1-1,-1 19,0-1,1 0,17 1,0-1,0 0,17 1,19-1,-1 0,0 1,18 17,-18 17,18 1,-17 17,-19 18,19 0,-36 0,17-18,1 1,-18-19,0 1,18-18,-18 0,0-18,17-35,-17 1,18-1,0 0,-1 0,1 0,-1 18,1 17,17 18,-17 0,17 18,1 17,-1 0,-17 0,17 1,-17-19,-1 19,-17-19,18 1,-1-18,1-18,17 1,-17-19,17-17,-17 0,0 1,-18-1,17-18,-17 36,0 0,-17-1,17 19,0 17,0 17,17 19,1-1,17 18,-17-18,0 18,17 17,0-17,-17 0,-1 0,-17 0,0 0,0 0,-17-35,-1-1,1 1,17-18</inkml:trace>
  <inkml:trace contextRef="#ctx0" brushRef="#br0" timeOffset="181879.7931">15618 8308,'0'0,"0"0,0 0,0 0,0 0,0 0,71 159,-18 17,17-17,-17-36,-18 1,1-36,-19 0,1-17,0-18,-1-18,-17-17,0-1,0-17,18 18</inkml:trace>
  <inkml:trace contextRef="#ctx0" brushRef="#br0" timeOffset="182070.2115">15724 9049,'0'0,"0"0,0 0,0 0,0 0,71-36,-19-16,19 16,-18-17,-35 36,-18-1,0 18</inkml:trace>
  <inkml:trace contextRef="#ctx0" brushRef="#br0" timeOffset="183024.3347">16571 8978,'0'0,"0"0,0 0,0 0,0 0,0 0,0 0,0 0,0 0,0 0,-35-35,-18 0,17-1,1 1,0 35,17 0,-17 18,0 17,35-17,-18 52,0 1,18-18,18 17,0-34,17-19,0 1,1-36,-1 1,0-36,0-18,1-35,-1 0,-17 36,-1-1,1 18,-18 18,18 17,-18 36,17 17,-17 18,0 18,18-18,-18 17,18-17,-1 0,1-18,-1-17,19 0,-1-36,18-17,-18-1,1-16,-1-1,-17 0,-1 0,1 18,-1-1,-17 36,18 0,-18 18,18 17,-18 0,17-17,1 17,0-17,-1 0,19-18,17 0,-18-18,18-17,0-1,0-16,-18-19,0 18,-17-17,0 17,-18 0,0 17,0 19,0-1,0 36,0 17,0 0,17 54,1-1,0-18,-1 1,19-1,-19-17,1 0,17-35,-17-1,-1 1,-17-18</inkml:trace>
  <inkml:trace contextRef="#ctx0" brushRef="#br0" timeOffset="183201.4378">17471 8749,'0'0,"0"0,0 0,71 0,17 0,18-18,-89 1,1 17,0 0</inkml:trace>
  <inkml:trace contextRef="#ctx0" brushRef="#br0" timeOffset="183950.6145">8647 10672,'0'0,"0"0,0 0,0 0,0 0,0 0,0 0,0 0,0 0,18 70,0 18,17 36,-17-18,-1-18,1 0,-1-17,-17-36,0 0,18 0,-36-17,18-18,0 0,18 0,-18 0,35 0,1-18,17 18,0 18,0-36,-1 18,-16 0,-1 0,0 0,-17 0,17-17</inkml:trace>
  <inkml:trace contextRef="#ctx0" brushRef="#br0" timeOffset="184215.5976">8859 10901,'0'0,"0"0,0 0,0 0,0 0,0 0,53 0,0 0,0 0,17 0,-17-18,0 18,-17-17,-1-1,0 0,-35 18,0-17</inkml:trace>
  <inkml:trace contextRef="#ctx0" brushRef="#br0" timeOffset="184410.8918">8647 10707,'0'0,"0"0,0 0,0 0,71-18,-18 1,17-1,1 0,0 1,-54 17,1-18</inkml:trace>
  <inkml:trace contextRef="#ctx0" brushRef="#br0" timeOffset="184787.5375">9918 10407,'0'0,"0"0,0 0,0 0,0 0,0 0,0 0,0 0,0 0,0 0,-35 35,-1 18,19 18,-1 52,18-105,0 158,18 1,-18-1,17-35,1 0,0-53,-1-17,-17-18,18-18,17-35,-17 0,-1 0,-17 18</inkml:trace>
  <inkml:trace contextRef="#ctx0" brushRef="#br0" timeOffset="185240.7461">10394 10936,'0'0,"0"0,0 0,0 0,0 0,18 35,0 18,17-17,0-1,18-17,-17-1,16-34,1-1,-17 0,17-17,-36-18,19-18,-19 19,1-1,-18 17,18 1,-18 17,0 36,17 17,1 18,-1 53,1 0,17 17,-17 1,17-18,-17-18,0-18,-18 1,17-18,1 0,-18-18,0-35</inkml:trace>
  <inkml:trace contextRef="#ctx0" brushRef="#br0" timeOffset="185714.2213">11171 10530,'0'0,"0"0,0 0,0 0,0 0,0 0,0 0,0 0,35 0,0 0,-17 0,17 0,-17 0,0 0,17 36,-17-1,17 18,0 0,1 35,-1 0,18 18,0-18,-18 0,18-17,-18 0,-17-19,17-16,-35-1,0 0,-35 1,0-19,-18 18,0-17,-18 0,1-1,-19 1,19 0,-1-18,71 0</inkml:trace>
  <inkml:trace contextRef="#ctx0" brushRef="#br0" timeOffset="185963.1965">12212 10724,'0'0,"0"0,0 0,0 0,0 0,0 0,53 0,18-17,-18-1,17 1,-17-1,-53 0,0 18</inkml:trace>
  <inkml:trace contextRef="#ctx0" brushRef="#br0" timeOffset="186168.8397">12283 11307,'0'0,"0"0,0 0,0 0,53 0,17-36,18 19,-17-36,35 17,-88 19,-1 17,1-18</inkml:trace>
  <inkml:trace contextRef="#ctx0" brushRef="#br0" timeOffset="187442.7892">13800 10389,'0'0,"0"0,0 0,0 0,0 0,0 0,0 0,-53 53,0 0,1 0,-1 18,17-1,19 1,-1 17,36-18,-1 1,19-18,-1-18,18-17,17-36,36-17,-17-36,16 1,-34-18,0-1,-18-16,-36 52,1 0,-1 18,-17 17,0 18,0 18,-35 17,18 18,-1 0,0 17,1 1,-1 17,36-18,-1-17,1 0,0-35,17 0,0-36,18 0,-18-17,-17-18,0 0,-1 0,-34-17,17-1,-18 18,18-17,-18 17,18 0,0 18,0-1,36 19,-1-1,0 36,18-1,35 36,-35 18,18 17,-36 0,1-17,-19-1,1 1,-18-36,17 18,-17-35,0-18,18-18,-18-17,0-18,0-18,18 1,-1-1,1 18,0 0,-1 18,1 17,17 36,1 0,-19 17,19-17,-19 17,1 0,17 0,-17-17,-1-18,1 0,17 0,-17-35,17 0,-17-36,0-35,-1 0,-34 18,17 18,-18-1,-17 18,17 18,0 35,1 17,-1 19,36 17,17 17,18 18,0 1,0-1,17 0,1 0,-18-35,-18-18,1 1,-19-1,1-17,-18-18,18 17</inkml:trace>
  <inkml:trace contextRef="#ctx0" brushRef="#br0" timeOffset="187697.7446">15671 9913,'0'0,"0"0,0 0,0 0,0 0,35 71,36 52,-18 1,0-1,-18-17,0-36,1 19,-19-36,19-1,-19-16</inkml:trace>
  <inkml:trace contextRef="#ctx0" brushRef="#br0" timeOffset="187897.3692">15759 10319,'0'0,"0"0,0 0,53 0,0-18,18-17,-54 35,-17 0,18-18</inkml:trace>
  <inkml:trace contextRef="#ctx0" brushRef="#br0" timeOffset="188815.5493">16659 10301,'0'0,"0"0,0 0,0 0,0 0,0 0,0 0,-53-18,0 1,0 17,0 17,1 19,16-1,1 18,17 0,1-18,34 18,1-18,17-17,1-18,-1-18,0 1,0-19,18-34,-17-18,-1 17,-17 18,-1 0,1 18,0 0,-18 35,17 17,-17 19,18-1,-1 18,1 17,0-34,17 17,18-18,-18-17,1-18,17-18,-18-17,0-18,-17-18,-1 1,1 17,0 0,-1 17,-17 19,18-1,-18 18,0 35,0-17,0 17,18 1,-1-1,19 0,17-17,-18-1,35-34,-17-1,0-35,0 0,0-17,0-36,-35 18,-1 0,1 17,-18 18,-18 18,1 17,-1 18,-17 35,17 36,-17 35,35 17,0-17,18 18,17-1,-17-17,17-35,-18-36,19 18,-36-53</inkml:trace>
  <inkml:trace contextRef="#ctx0" brushRef="#br0" timeOffset="188983.3862">17524 9984,'0'0,"0"0,0 0,141 0,18-36,-141 19,17 17</inkml:trace>
  <inkml:trace contextRef="#ctx0" brushRef="#br0" timeOffset="199671.6033">8806 12153,'0'0,"0"0,0 0,0 0,0 0,0 0,0 35,0 54,18-1,-18 53,0-18,0-17,0-18,0-17,0 0,0-54,-18-17,0-35,1-53,-1 0,1-36,-1 18,18-17,-18 17,1 35,17 18,0 1,-18 16,18 19,0-19,18 19,-1-1,19 18,16 0,1 0,18 18,-18 17,18-17,-19-1,1 19,-35-19,0 18,-1 1,-34-1,-1 0,-17 1,-1-1,1 0,0-17,17-1,1 1,-1 0,18-1,0 1,18 17,-1-17,19 17,16 0,-16 1,17-19,0 1,0 0,-53-18</inkml:trace>
  <inkml:trace contextRef="#ctx0" brushRef="#br0" timeOffset="199898.5083">9953 12347,'0'0,"0"0,0 0,0 0,-17 53,-1 18,0 17,1 0,-1-17,0-1,1-35,17-35,0 18</inkml:trace>
  <inkml:trace contextRef="#ctx0" brushRef="#br0" timeOffset="200150.7054">9653 12188,'0'0,"0"0,0 0,0 0,0 0,0 0,18 71,17 17,0 0,1 1,17-1,-18 0,18-17,-18-19,0 1</inkml:trace>
  <inkml:trace contextRef="#ctx0" brushRef="#br0" timeOffset="200599.1815">10341 12471,'0'0,"0"0,0 0,0 0,0 0,18 53,0-18,17 18,18-18,-18-17,18-1,-17-34,-1-1,0 0,0-17,-17 0,-18 0,0-1,0 19,0-1,0 0,0 36,18 17,-18 18,35 53,-17 0,17 0,0 0,-17-36,0 1,17-18,18-18,-36-17,-17-1</inkml:trace>
  <inkml:trace contextRef="#ctx0" brushRef="#br0" timeOffset="200854.6126">11347 12171,'0'0,"0"0,0 0,0 0,-17 70,-19 19,19 34,-1 18,36-17,-18-36,17 0,19-17,-1-18,-17-1,17-34,0-18,1 0</inkml:trace>
  <inkml:trace contextRef="#ctx0" brushRef="#br0" timeOffset="201089.1227">11753 12383,'0'0,"0"0,0 0,0 0,36 70,-1 1,0 17,0-18,-17 1,17-18,-17 0,0-18,-18 0,17-17</inkml:trace>
  <inkml:trace contextRef="#ctx0" brushRef="#br0" timeOffset="201655.5571">11524 12418,'0'0,"0"0,0 0,0 0,0 0,0 0,0 0,0 0,0 0,35-18,18 1,0-1,-18 18,18-18,-17 18,-1-17,18-1,-36 0,36-17,-35-18,17 18,-17-18,-18 0,18 0,-18-17,0 17,0 35,-18-17,36 17,-18 0,0 18,17 18,19 17,-1 1,18 17,17 35,19 0,-19 35,-17 1,0-1,-18 1,1-18,-19-18,-17-18,0-17,0-17,0-1,0 0,0-35</inkml:trace>
  <inkml:trace contextRef="#ctx0" brushRef="#br0" timeOffset="201912.6679">13712 12241,'0'0,"0"0,0 0,0 0,0 0,0 0,0 53,18 18,-18-1,0-17,17 0,-17-17,0-36,0 0,0 17</inkml:trace>
  <inkml:trace contextRef="#ctx0" brushRef="#br0" timeOffset="202253.443">13624 12100,'0'0,"0"0,0 0,0 0,0 0,0 0,0-53,18-35,-18 18,0-1,0 1,-18 34,0 1,1 0,-1 35,0 17,1 36,17-53,35 124,0-36,1 0,-1-17,18-18</inkml:trace>
  <inkml:trace contextRef="#ctx0" brushRef="#br0" timeOffset="202678.7246">14206 12330,'0'0,"0"0,0 0,0 0,0-53,0-36,-17 1,17 0,-18 18,0-1,1 18,-1 18,0 17,1 18,-1 18,18-1,18 19,17-1,0 0,1 1,-1 16,0 1,18 0,-18 0,-17 0,0-18,-1 18,-17-35,-17 17,17-35,0 18,0-18,0 0</inkml:trace>
  <inkml:trace contextRef="#ctx0" brushRef="#br0" timeOffset="202896.8717">15530 11889,'0'0,"0"0,0 0,17 53,1 17,0 1,-1-1,-17-17,0-35,0 35,0-53,0 17</inkml:trace>
  <inkml:trace contextRef="#ctx0" brushRef="#br0" timeOffset="203613.7814">15477 11730,'0'0,"0"0,0 0,0 0,0 0,0 0,0 0,0 0,0 0,0 0,0 0,18-35,-18-1,0 1,-18 17,18 18,-18 0,1 36,-1-1,18-35,0 71,0-19,18-16,-1-36,19 17,-1-52,0 17,18-34,-18 16,1 1,-1 0,18 17,-18 18,0 35,1 1,-1 52,-17-18,17 1,-17-1,-18 1,17-18,-17-18,0-17,0-1,0-34,0-1,0-35,0 0,0-35,0 18,18-1,0 18,-1 18,19 17,-19 18,36 18,-18 35,18 0,-17 0,17 0,-18-1,0 1,-17-35,17 0,-17-1,-18-17</inkml:trace>
  <inkml:trace contextRef="#ctx0" brushRef="#br0" timeOffset="204651.5395">16553 11307,'0'0,"0"0,0 0,0 0,0 0,0 0,0 0,0 0,53 158,18 19,-53-124,34 123,1-17,-17-71,-1-18,-35-17,18-35,-18 0,-18-36,0-17,-17-36,-18-17,18 0,0 35,-18 0,17 35,-17 1,0 52,0 18,18-18,18 18,17 0,17 0,1 0,17-18,0-17,36-18,0-18,17-17,0-18,-17-18,-18 1,-18-1,-17 36,-1-18,-17 18,-17 35,-19 17,19 36,-19-17,36 17,0-1,18 1,17-17,18-1,-18-17,18-36,18-17,0-36,-18-17,-1 0,-16-36,-1 18,-17 36,-1-1,1 18,-18 36,0 17,18 17,-18 54,17 35,1 35,0 0,-1 0,1 18,0-18,-1-35,1-36,-18-17,0-17,-18-54,1-17,-19-36,19-17,-1-18,0-17,1-36,17 18,17 17,1 18,17 18,-17 35,17 36,1-1,-19 36,18 17,-35 0,18 53,-18-17,0 0,-18-19,1 1,-18-35,17 0,18-18</inkml:trace>
  <inkml:trace contextRef="#ctx0" brushRef="#br0" timeOffset="205349.583">18071 11589,'0'0,"0"0,0 0,0 0,0 0,0 0,0 0,0 0,0 0,0-53,0 0,-18 18,-17 17,17 0,-17 36,18 17,-19 53,19 1,17-1,17 18,1-36,35 1,-18-54,18 1,0-36,0-17,0-35,0-1,0-17,-36 35,1-18,0 18,-1 18,-17 18,18-1,-18 36,0 17,0 0,0 18,18 18,-1-18,1-18,17 0,-17-35,17-18,-17-17,17 0,-17-36,-18 1,17-1,1 18,-18 0,18 36,-1-1,1 36,0 17,-1 0,19 18,-19 0,19 0,-1-18,0-17,18 0,-18-18,-35 0</inkml:trace>
  <inkml:trace contextRef="#ctx0" brushRef="#br0" timeOffset="206478.2903">19324 10901,'0'0,"0"0,18 88,17 18,-17-18,17 18,-17-18,17-17,-18-1,1 1,0-36,-1 0,-17-35,-17 0,17-17,-18-1,-17-35,0 18,-1-18,-34 35,17 1,-18 17,1 17,17 36,0 0,35 0,18 18,18 17,17-35,18-18,17-17,1-36,0-17,-1-36,1 1,-1-19,-17 1,-17 35,-1 0,-17 18,-18 17,17 18,-17 18,0-18,18 18,-18-18,18 0,17-18,0 0,-17 1,17-36,-17 18,-1-18,1 0,-18 18,0 17,-18 18,1 18,-1 34,0 19,-17 17,35 18,0-18,35-17,1-18,-1-36,36-17,-1-17,18-19,-17-17,17-17,-52 17,17 0,-18 0,-18 18,1 17,0 18,-18 18,17 0,-17 17,0 18,18-18,-18 0,35-17,-17 0,17-18,18-18,0-17,-18-1,18-52,-17-18,-19-17,1-1,-18 1,-18 17,18 36,0 17,0 35,-17 18,34 18,1 52,17 18,1 36,17-1,-18-17,0 18,0-36,-35-88</inkml:trace>
  <inkml:trace contextRef="#ctx0" brushRef="#br0" timeOffset="206674.1305">20859 11077,'0'0,"0"0,0 0,0 0,0 0,53-17,18-19,-71 36,18 0</inkml:trace>
  <inkml:trace contextRef="#ctx0" brushRef="#br0" timeOffset="207074.5793">22042 10601,'0'0,"0"0,0 0,0 0,0 0,-71 53,18 0,0 17,18 1,0-1,-1-17,19 18,17-36,17 1,1-1,17-35,18-18,0 1,0-36,0-18,-18 18,-35-17,0-1,-17 18,-19 18,-17 17,18 1,0 34,0 1,-1 17,19-17,-1-1,18-17</inkml:trace>
  <inkml:trace contextRef="#ctx0" brushRef="#br0" timeOffset="207357.8596">22536 10054,'0'0,"0"0,0 0,0 0,-35 88,17 1,0 16,18 37,18-19,17 18,-17 0,17-17,-17-18,-18-36,0 1,-18-1,18-17,-17-18,17-17</inkml:trace>
  <inkml:trace contextRef="#ctx0" brushRef="#br0" timeOffset="207626.9293">21989 11024,'0'0,"0"0,0 0,0 0,88-17,36-19,17 1,-18 0,1-18,-18 0,0 0,-36 0,1 18,-1-18,-17 18,0-1,-53 36</inkml:trace>
  <inkml:trace contextRef="#ctx0" brushRef="#br0" timeOffset="207980.3047">23965 9613,'0'0,"0"0,0 0,0 0,0 0,0 0,0 0,0 53,0 18,-17 35,17 35,0 0,0-35,0-18,0-18,0 1,17-18,-17 0,36-36,-19 1,19 0,-1-18</inkml:trace>
  <inkml:trace contextRef="#ctx0" brushRef="#br0" timeOffset="208321.5958">23754 10336,'0'0,"0"0,0 0,0 0,0 0,0 0,52-35,37-18,-19 18,1 0,-1-1,-17 19,0 17,0 0,-17 17,-1 19,0-1,0 18,-17 0,17 0,-17-18,0 0,-1 1,19-19,-19-17</inkml:trace>
  <inkml:trace contextRef="#ctx0" brushRef="#br0" timeOffset="208475.9839">24354 9631,'0'0,"0"0,0 0,0 0,0 0,0 0,0 0</inkml:trace>
  <inkml:trace contextRef="#ctx0" brushRef="#br0" timeOffset="211833.0669">24883 10160,'0'0,"0"0,0 0,0 0,53 35,18 18,-36 0,18 18,-18-1,0 1,-17-18,0 17,-1-34,-17-1,0-18,0 1,0-18,-17-18,34-17,-17-18,18 0,-18-35,35 35,-17-17,0 34,17 1,-18 17,19 18,-1 36,18 34,-18-17,-17 0,0 18,-1-18,1-18,-18 0,0-17,0-18,0-18,0 1,-18-19,36-34,-18-18,18-1,-1 19,18-1,-17 18,35 0,-18 36,18 17,18 35,-18 18,0 17,0 19,0-1,-36-18,1 1,0-18,-1 0,1-36,0 1,-1-18,1-18,-1 1,19-18,-1-18,18 0,-18 17,1 1,-1 0,-17 0,-18-1,17 1,-17 17,-17-17,-1 17,0 18,-17 18,0 0,17 17,0 18,18-18,18 18,17-18,36 1,17-19,18 1,0-36,35-17,0-35,-17-1,-18 0,-89 54</inkml:trace>
  <inkml:trace contextRef="#ctx0" brushRef="#br0" timeOffset="219381.5227">5824 14393,'0'0,"0"0,0 0,0 0,0 0,0 0,0 0,0 0,0 0,0 53,0 18,0 35,0-1,0 1,0-17,0-1,-18-35,18 0,0-18,0-18,0 1,0 0,18-36,-1 18,19 0,-1 0,0 0,1 18,16-18,1 17,18 1,-18 0,-18-18,18 0,-18-18,1-17,-19-1,1 1,-18 35</inkml:trace>
  <inkml:trace contextRef="#ctx0" brushRef="#br0" timeOffset="219583.0128">6071 14728,'0'0,"0"0,0 0,0 0,0 0,0 0,0 0,53-17,17 17,1-18,-1-17,1 17,-53 18,-18-17,0 17</inkml:trace>
  <inkml:trace contextRef="#ctx0" brushRef="#br0" timeOffset="219809.66">5824 14252,'0'0,"0"0,0 0,0 0,0 0,53-17,35-1,-18 0,19 1,-36-1,-36 18,1 0</inkml:trace>
  <inkml:trace contextRef="#ctx0" brushRef="#br0" timeOffset="220253.812">7324 14041,'0'0,"0"0,0 0,0 0,0 0,-53-18,17 18,1 0,-18 0,18 0,17 0,-17 53,0 17,17 54,0-1,18 18,0 1,0-1,18 17,0-34,-1-18,1-36,0 1,-1-18,1-18,0-17,-1-18,19 0,-19-53,18-18,18-17,-17-18,-19 36,1 70</inkml:trace>
  <inkml:trace contextRef="#ctx0" brushRef="#br0" timeOffset="220479.4055">7906 14288,'0'0,"0"0,0 0,0 0,0 0,-18 52,1 19,-1 0,0 34,1-16,-1 16,1-16,-1-19,18 1,0-18</inkml:trace>
  <inkml:trace contextRef="#ctx0" brushRef="#br0" timeOffset="220723.1244">7535 14340,'0'0,"0"0,0 0,0 0,0 0,0 0,0 0,53 36,0 17,18 0,0 17,-1 1,-17-1,0-17,-18 18,1-18</inkml:trace>
  <inkml:trace contextRef="#ctx0" brushRef="#br0" timeOffset="221274.2005">8241 13758,'0'0,"0"0,0 0,0 0,0 0,0 0,0 0,53-17,-17 17,17 0,0 0,-18 17,0 1,18 17,-53-17,71 123,-1 0,1 0,17 18,0 0,-17-18,-1-35,-17 0,-35-36,17-17,-17-18,0 1,-18-1,17-18,-34-17,-1 18,-53 0,-17 17,18 0,-36 1,0 16,0 1,0-17,35-1,1 0,17 1,18-1,-1-18,36-17</inkml:trace>
  <inkml:trace contextRef="#ctx0" brushRef="#br0" timeOffset="221676.7077">9847 14552,'0'0,"0"0,0 0,0 0,0 0,0 0,0 0,0 0,0 0,0 0,36 0,17 0,-1-18,1 18,-17 0,17 0,0-17,-18 17,-35 0,0 0</inkml:trace>
  <inkml:trace contextRef="#ctx0" brushRef="#br0" timeOffset="221945.0109">10024 14799,'0'0,"0"0,0 0,0 0,0 0,53 0,-18 0,0 0,18 0,-17-18,-19 18,18 0,-17 0,0 0,-18 0,0 0,0-17</inkml:trace>
  <inkml:trace contextRef="#ctx0" brushRef="#br0" timeOffset="224213.8202">11912 14111,'0'0,"0"0,0 0,0 0,0 0,0 0,0 0,0 0,0 0,0 0,0 0,-18 53,18 18,-17 52,17 18,-18 0,0 18,1-35,-1-36,18 0,0-18,0-17,18 0,-1-17,19-19,-1-17,0 0,18-17,0-1,18-17,-1 17,1 0,0 1,-18-1,17 18,-17-18,-18 18,18-17,-17-1,-36 18</inkml:trace>
  <inkml:trace contextRef="#ctx0" brushRef="#br0" timeOffset="224649.5657">11983 14728,'0'0,"0"0,0 0,0 0,0 0,0 0,70 0,1 0,-1-17,1 17,-18-18,-18 1,1-1,-36 0,-36 1,1-19,-18 1,0 0,18 17,-1 1,1-1,18 0,-1 1,0 17,18-18,0 0,18-17,17 17,0-17,36 0,0 0,-1-1,-17 1,0 0,-35 35</inkml:trace>
  <inkml:trace contextRef="#ctx0" brushRef="#br0" timeOffset="225113.8556">13042 13564,'0'0,"0"0,0 0,-71 0,0 0,1 18,34-18,1 18,0-1,0 36,35 35,17 18,18 35,18 0,0 1,18 16,0-17,-18-17,-18-1,0-17,0 0,-17-18,0-17,-1-18,1 17,0-17,-18-18,17-17,-17 0,0-18,0 0,18-36,0 19,-18-19,0 54</inkml:trace>
  <inkml:trace contextRef="#ctx0" brushRef="#br0" timeOffset="225513.0097">13818 14958,'0'0,"0"0,0 0,0 0,0-53,0-53,0-35,0-35,18-18,-18 17,17 1,19 17,-19 36,19 34,-19 36,36 36,0 34,0 36,0 36,0-1,0 18,17 35,-17-18,0 1,0-1,-35-52,17-1,-17-17,-1-18,-17-17,18 0,-18-1</inkml:trace>
  <inkml:trace contextRef="#ctx0" brushRef="#br0" timeOffset="225805.1205">13712 14482,'0'0,"0"0,0 0,0 0,0 0,0 0,88-18,18-17,-18-1,1 1,-1 0,0 0,-17 17,-1 0,-34 18,-1-17,-17 17,-1-18,1 18,-18-18</inkml:trace>
  <inkml:trace contextRef="#ctx0" brushRef="#br0" timeOffset="226258.709">15177 13794,'0'0,"0"0,0 0,0 0,0 0,-53 17,18 19,-18 16,17 1,1-17,0-1,17 0,18-17,0 17,18 0,-1 1,36-19,0 19,18-1,-18 0,0 0,-18 1,0 17,-17-18,-18 0,0 18,-35 0,-18-18,0 1,0-1,0-18,0-17,18-17,-1-1,1 1,35 17</inkml:trace>
  <inkml:trace contextRef="#ctx0" brushRef="#br0" timeOffset="226553.3106">15512 13935,'0'0,"0"0,0 0,0 0,0 0,0 0,0 0,0 0,0 0,0 0,0 0,0 0,0 0,0 0,0 0,0 0,0 0,0 0,0 0,0 0,0 0,0 0</inkml:trace>
  <inkml:trace contextRef="#ctx0" brushRef="#br0" timeOffset="227165.8741">15512 13935,'0'0,"0"0,0 0,-17-36,-1 19,-17-1,-1 1,1-1,0 0,-18 1,17 17,-17 35,18 0,0 18,0 35,17 36,18-1,0 18,18-17,-1-18,19-36,-19 1,18-18,1-18,17-17,-18-18,18-18,0-17,0-36,17-17,-17 17,-17-17,-36 88</inkml:trace>
  <inkml:trace contextRef="#ctx0" brushRef="#br0" timeOffset="227836.821">15812 13970,'0'0,"0"0,0 0,0 0,0 0,0 0,0 35,0 36,18 17,-18 18,17 0,19-18,-19 0,19-17,-19-36,19 0,-19-35,19-17,-1-36,-17-36,-1-16,-17-1,0 0,-17 35,-1 1,0 35,-17-1,0 36,-1 18,1 0,17 17,18 0,0-17,18 17,0-35,17 0,0-18,1-17,17 0,-1-18,1 18,-17-1,17 1,0 0,-18 35,18 0,-18 35,18 0,0 36,0 35,0 0,-18-1,0 1,-17-35,-18-1,0-17,-18-17,1-1,-1-18,1-17,-1 0,18 0</inkml:trace>
  <inkml:trace contextRef="#ctx0" brushRef="#br0" timeOffset="228437.1674">17506 13458,'0'0,"0"0,0 0,0 0,0 0,0 0,0 0,-35 53,0 36,-1 34,1 53,17 36,18-18,0-17,18-36,0-18,17-35,18-35,-18-53,18-17,0-54,-17 0,-1 19,-18 52</inkml:trace>
  <inkml:trace contextRef="#ctx0" brushRef="#br0" timeOffset="228899.0297">17771 13705,'0'0,"0"0,0 0,0 71,0 17,0 0,18 1,-18-1,17 0,1-17,-18-19,18-16,-1-19,19-17,-19-35,1 0,17-18,-17 0,17 0,0 18,1 17,-1 0,0 18,1 18,-1 0,0-1,0 1,-17 0,17-18,1-18,-19 0,-17-35,0 1,0-1,-17-18,-1-17,0 17,1 1,-1-1,18 18,0 36</inkml:trace>
  <inkml:trace contextRef="#ctx0" brushRef="#br0" timeOffset="229190.9073">18742 13106,'0'0,"0"0,0 0,0 0,0 88,0 53,0 0,17 0,-17 18,18 0,0-18,-18-18,17-52,1-18,0-18,-1-17,1-18,35-36,-18 19,0-18,-35 52</inkml:trace>
  <inkml:trace contextRef="#ctx0" brushRef="#br0" timeOffset="229369.7446">18689 13935,'0'0,"0"0,0 0,0 0,0 0,88-53,35 0,1 0,-106 35,-1 18</inkml:trace>
  <inkml:trace contextRef="#ctx0" brushRef="#br0" timeOffset="229587.188">19500 13317,'0'0,"0"0,0 0,0 0,18 71,-18-1,18 19,-1-19,1 18,0-17,-18 0,-18-36,0 18</inkml:trace>
  <inkml:trace contextRef="#ctx0" brushRef="#br0" timeOffset="230248.0189">19200 13741,'0'0,"0"0,0 0,0 0,71 0,0-18,52-17,1-18,-1-18,-35 1,1-1,-36 1,-18 34,0 1,1 0,-19 0,1 17,0 18,-18 18,0 17,-18 18,18 17,0 18,0 1,0 34,18-17,-1-35,18-19,1-16,17-1,17-35,-17-18,0-35,0-17,-18-18,-17-36,0 1,-18 17,0 0,-36 0,-17 36,1 34,-37 1,19 35,34 18,-17 17,36-17,-18 17,35 18,17-18,18 0,1 1,17-19,17-17,-17-17,0-19,-18 19,-35 17</inkml:trace>
  <inkml:trace contextRef="#ctx0" brushRef="#br0" timeOffset="230505.896">20471 12594,'0'0,"0"0,0 0,35 71,36-1,17 36,18 35,0 18,-35 0,-1-18,-35-18,1 1,-19-54,-34 1,-1-18,0 0,18-36</inkml:trace>
  <inkml:trace contextRef="#ctx0" brushRef="#br0" timeOffset="230987.6101">20806 12083,'0'0,"0"0,0 0,0 0,0 0,0 0,0 0,36-18,-1 36,18-18,-18 35,18 0,-18 36,18 52,0 18,-17 18,34 0,-17 17,18 1,-18-1,17-35,-17 18,-17-36,-19-17,18 18,-35-19,0 1,-35 0,-35-18,-36 1,-18-19,-123 18,-18 0,1-35,-1-17,89-1,140-35</inkml:trace>
  <inkml:trace contextRef="#ctx0" brushRef="#br0" timeOffset="231643.8257">10659 16792,'0'0,"0"0,0 0,0 0,0 0,0 0,0 0,0 0,0 0,35 0,1 18,17-18,-18 18,18-18,-18 0,0 0,1 17,-36-17,0 0,0 0</inkml:trace>
  <inkml:trace contextRef="#ctx0" brushRef="#br0" timeOffset="231847.8597">10977 17145,'0'0,"0"0,0 0,0 0,0 0,0 0,0 0,53-18,17 18,1 0,-1-17,-17-1,0-17,0 17</inkml:trace>
  <inkml:trace contextRef="#ctx0" brushRef="#br0" timeOffset="233828.8507">13165 15910,'0'0,"0"0,0 0,0 0,0 0,-53 53,0 18,18-1,17-34,1 122,17-140,0 17,17 195,1-19,0-17,17-35,-18-36,1-34,0-19,-18-17,17-18,-17 1,0-19,0 1,-17-36,-1 18,0-17,18 34</inkml:trace>
  <inkml:trace contextRef="#ctx0" brushRef="#br0" timeOffset="234128.1608">12653 18098,'0'0,"0"0,71-18,17 0,-17 1,-1-19,1 19,-1-19,-52 19,0 17</inkml:trace>
  <inkml:trace contextRef="#ctx0" brushRef="#br0" timeOffset="234578.2596">13694 17304,'0'0,"0"0,0 0,0 0,0 70,0 36,-17 0,17 17,-18-17,-17-18,17-17,-17 0,0-36,-1-17,1-36,17-17,1-1,17-34,0 17,17 0,19 0,-1 35,0 18,1 18,17 17,-18 18,0 0,0-18,1 18,-1-17,0-19,-17 1,17 0,-35-18</inkml:trace>
  <inkml:trace contextRef="#ctx0" brushRef="#br0" timeOffset="234760.7494">13818 17163,'0'0,"0"0,0 0,0 0,0 0,35 88,1 0,-19 0,1-70,-18 0,0-1</inkml:trace>
  <inkml:trace contextRef="#ctx0" brushRef="#br0" timeOffset="235231.1295">13624 15505,'0'0,"0"0,0 0,0 0,0 70,0 18,0 1,-18-1,1 0,-19 0,1-17,0-1,-18-17,17-18,1-17,18 0,-1-36,18 0,0-17,0 18,18-19,-1 19,18-19,1 36,-1 18,0 0,18-1,-17 19,-1-1,-17-18,-1 1,18 0</inkml:trace>
  <inkml:trace contextRef="#ctx0" brushRef="#br0" timeOffset="235438.6101">13730 15222,'0'0,"0"0,0 0,0 0,0 0,0 0,17 53,19 35,-19-52,-17-1,0-17,18-18</inkml:trace>
  <inkml:trace contextRef="#ctx0" brushRef="#br0" timeOffset="235922.4867">14859 17304,'0'0,"0"0,0 0,0-124,0-34,18-19,-18-17,17 35,1 18,-18 18,18 52,-1 18,1 18,0 35,17 18,18 35,0 17,17 54,-17-1,0 1,0-19,-35-34,17 0,-17-36,0 0,-1-17,1 17,-18-35</inkml:trace>
  <inkml:trace contextRef="#ctx0" brushRef="#br0" timeOffset="236161.0775">14824 16933,'0'0,"0"0,0 0,0 0,0 0,0 0,70-53,19-17,17-1,-18 18,18-17,-18 17,-17 0,17 0,-18 0,-17 18,-35 35</inkml:trace>
  <inkml:trace contextRef="#ctx0" brushRef="#br0" timeOffset="237290.8339">16147 16051,'0'0,"0"0,0 0,0 0,0 0,0 0,0 0,0 0,0 0,-35 71,0 52,17 1,1 17,17-18,0-34,17-19,19-17,-1-18,35-35,1-17,0-54,-18-35,-1 18,-16-18,-1 18,-17 18,-1 34,1 1,0 17,-18 36,0 17,17 1,-17 52,18 0,0-17,-18-1,35-17,0 0,0-18,18-35,0 0,0-53,0-17,-17-36,-19 18,-17-18,-35 0,0 18,-1 17,-17 18,-17 36,17 34,0 19,35-1,1 0,-1 1,18-19,0 1,35-1,1-34,-1-1,18 1,0-19,17 1,-17 0,0 17,18 18,-1 0,1 35,17 18,-17 35,17 18,-35 18,-18-1,1-17,-36-35,0-18,-18-1,-17-34,17-53,0-18,1-18,17 18,0-88,53-70,-18-36,0 88,1 35,-1 19,-18 34,1 36,0 0,-1 17,-17 18,18 53,0 17,-1 36,1 18,17 17,1 0,-1 35,18-35,0-17,0-36,0-17,-18-71,0-36,1-52,-1 0,-18 0,-17 88</inkml:trace>
  <inkml:trace contextRef="#ctx0" brushRef="#br0" timeOffset="237727.8425">18336 15540,'0'0,"0"0,0 0,0 0,0 0,0 106,0-18,0 18,17 0,-17-18,18 0,0-35,-1 0,1-36,0 1,17-36,0 1,1-18,-1-1,18 1,-36 0,19 17,-19 0,1 18,0 36,-1-19,19 19,-19-19,1-17,0 18,17-18,0-18,-17-35,17 0,-17-52,-1-1,-17 0,-17 0,17 18,-18 17,0 1,1-1,17 71</inkml:trace>
  <inkml:trace contextRef="#ctx0" brushRef="#br0" timeOffset="237980.4914">19412 15152,'0'0,"0"0,0 0,0 88,0 0,0 53,0 0,0 18,18-35,-18-1,18-35,-1-17,1-18,17-36,0 1,1-18,-1-18,-35 36</inkml:trace>
  <inkml:trace contextRef="#ctx0" brushRef="#br0" timeOffset="238200.1051">19359 15875,'0'0,"0"0,0 0,0 0,0 0,0 0,0 0,71-53,17 18,0-18,1 0,-89 35,17 1</inkml:trace>
  <inkml:trace contextRef="#ctx0" brushRef="#br0" timeOffset="238413.1484">20312 15381,'0'0,"0"0,0 0,18 53,0 18,-1 17,19 35,-19-17,18-18,-17 0,0 1,-18-36,17 0</inkml:trace>
  <inkml:trace contextRef="#ctx0" brushRef="#br0" timeOffset="239313.5235">19977 15857,'0'0,"0"0,0 0,0 0,53-17,18-19,17 1,-18 0,19 0,-19-18,1 0,-1 18,-17-1,0 19,-17-1,-1 0,-18 18,-17 0,0 18,0 17,18 36,-18 35,18-1,-1 1,19-35,-1-1,0-17,18-35,-17 0,-1-18,18-36,-18-17,0-35,1 0,-36-18,0 0,-18 1,0 34,1 0,-19 18,-17 18,1 18,-19 17,18 17,18-17,-1 18,19 17,17-17,35-1,0 1,1-18,17 0,0-35,17-18,-17-18,0-17,0 0,0 17,-53 54,-18-71,18 17,-17 18,17 18,0 17,17 0,1 18,17 36,18-1,18 53,-1 18,-17 0,18 35,-1 0,-34 36,-1 17,-17-36,-18 1,-18-35,-17-54,-1 1,1-18,35-53</inkml:trace>
  <inkml:trace contextRef="#ctx0" brushRef="#br0" timeOffset="240889.6033">22765 15416,'0'0,"0"0,0 0,0 0,71-17,-18-36,35-53,-35 0,18-17,-36-1,0 18,-35 36,0 17,0 0,-17 35,-19 18,1 36,0 34,-18 36,17 53,1 0,0 17,0 0,17 1,0-19,18-16,18-37,-18-16,18-19,-18-35,17 1,-17-19,0 1,0 0</inkml:trace>
  <inkml:trace contextRef="#ctx0" brushRef="#br0" timeOffset="241558.7945">22236 16069,'0'0,"0"0,0 0,0 0,0 0,106 0,17-35,18-1,1-16,16-1,-16 17,-36-34,-18 17,-18 0,-34 18,17-18,-18 18,-35 35,35-53,-17 17,-1 19,19-1,-36 0,17 18,-17 18,0 17,-17 1,-1 17,-17 52,17 1,1-18,17-17,0-1,17-17,18-17,1-19,17 1,17-53,1-18,-18-35,0-1,-18-16,-17-1,-1 18,-34 17,-1 18,0 18,-35 17,1 18,-19 35,18 1,18 17,17 0,18-18,18 0,17 0,18-35,18 0,-19-35,19-18,0-17,-1-1,1 0,-71 71</inkml:trace>
  <inkml:trace contextRef="#ctx0" brushRef="#br0" timeOffset="241801.5064">24424 14693,'0'0,"0"0,0 0,0 0,0 0,-18 106,-17 35,0 0,17 36,18-1,0 0,18-17,0-53,17-18,0-53,0-35,1-17,-1-1,-35 36</inkml:trace>
  <inkml:trace contextRef="#ctx0" brushRef="#br0" timeOffset="242250.2155">24759 14940,'0'0,"0"0,0 0,-17 71,-1 17,18 0,0 0,0 0,0 1,18-1,17-18,0 1,1-36,-1-17,18-18,-18-18,1-35,-1 0,0-17,0-36,-35 0,0-17,-17 52,-1 1,0 17,-34 0,16 18,-17 17,0 18,18 35,0 0,-1 1,19 17,34-18,1-17,35-18,0-18,0-35,-18 0,18 0,-53 53</inkml:trace>
  <inkml:trace contextRef="#ctx0" brushRef="#br0" timeOffset="242502.3054">25165 14358,'0'0,"0"0,0 0,0 0,53 88,36 18,-1 35,-18 0,-17 18,0-18,-17 0,-19 0,-17-35,0-18,0-17,-17-36,-19-17,1 0,17-18,18 0</inkml:trace>
  <inkml:trace contextRef="#ctx0" brushRef="#br0" timeOffset="243487.1252">25942 14358,'0'0,"0"0,0 0,0 0,17 71,1 17,17 35,1 18,-1 18,0 0,1-36,-19 1,1-54,-18 1,18-18,-18-18,0-17,0-18,0 0,-18-35,18-18,-35 0,-1-36,-34-16,-1 16,18 37,0 34,0 0,0 54,0 16,36 1,-1 36,18-19,35 1,18-1,18-17,17-35,-17-18,17-18,-17-35,17-17,-18-19,1-16,0-1,-18 0,-36 35,18 19,-17 16,-18 1,0 35,0 18,0 52,0 1,0 35,0-18,18 18,-1-36,1-17,0 18,17-36,-17 0,-1-17,19-18,-1-35,0-1,-17-17,35-35,-36-18,1 0,-18-17,0 17,-18 36,1-1,-1 18,-17 18,17 0,-17 17,-18 0,18 36,-1 0,1 17,17 18,18-18,0 18,36-18,-19-17,19 0,17-18,0-18,-1 0,19-17,17-18,-17-18,0 19,-71 52</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21:01.832"/>
    </inkml:context>
    <inkml:brush xml:id="br0">
      <inkml:brushProperty name="width" value="0.05292" units="cm"/>
      <inkml:brushProperty name="height" value="0.05292" units="cm"/>
      <inkml:brushProperty name="color" value="#7030A0"/>
    </inkml:brush>
  </inkml:definitions>
  <inkml:trace contextRef="#ctx0" brushRef="#br0">5171 2293,'0'0,"0"0,0 0,0 0,70 0,1-18,-1 18,19-17,-19-1,1 1,-1-1,-17 0,0-17,-35 35,17-18,-17 18,-18 18,0 17,-35 1,-1 52,-17-35,0 17,18-17,0 0,0 0,17-18,18 0,0 1,18-19,-1 1,19-18,16 0,19-18,-18-17,18 0,-1-36,18 1,-35 17,-53 35</inkml:trace>
  <inkml:trace contextRef="#ctx0" brushRef="#br0" timeOffset="356.2009">7130 1358,'0'0,"0"0,0 0,0 0,-53 53,-18 0,0 53,19 0,-1 17,17 1,19 17,-1 0,36 0,-1 0,1 0,0-17,17-1,-17-17,-1 0,-17-53,0 17,0-34,-17 16,17-52</inkml:trace>
  <inkml:trace contextRef="#ctx0" brushRef="#br0" timeOffset="805.9306">6441 3634,'0'0,"0"0,0 0,0 0,-17 88,-19 18,19-1,-1 1,18-17,18-19,-1 1,19-36,-1-17,0-1,1-17,-1-35,-17 0,-1-18,-34-18,-1 18,-17-17,-36 17,0 35,1 18,-1 18,1 17,17-17,53-18</inkml:trace>
  <inkml:trace contextRef="#ctx0" brushRef="#br0" timeOffset="1430.5258">7377 1235,'0'0,"0"0,0 0,0 0,0 0,0 0,0 0,0 0,0 0,0 0,-36 0,1-18,17 18,18-35,-17 17,17 1,17 17,1 0,17 0,1 17,-1 18,-17 1,-1 17,1 0,-36-1,18 19,-35 0,17-18,-17-1,17-16,-17-1,17-17,-17-1,35-17,-18 0,18 0,0 0,18 0,0 0,-1 0,19 18,-19-18,-17 0,18 0</inkml:trace>
  <inkml:trace contextRef="#ctx0" brushRef="#br0" timeOffset="1808.5924">7871 1887,'0'0,"0"0,0 0,0 0,0 0,0 0,0 0,0 0,0 0,17-53,1 1,0-19,-1-17,1 35,0 18,-18-1,17 1,1 17,0 18,17 18,0 17,0 1,1 17,-1-1,0 1,1 0,-19-35,1 17,0-35</inkml:trace>
  <inkml:trace contextRef="#ctx0" brushRef="#br0" timeOffset="2047.3353">7871 1270,'0'0,"0"0,0 0,0 0,0 0,70-18,19-17,-19 17,18-17,-70 35,0 0,-18-17</inkml:trace>
  <inkml:trace contextRef="#ctx0" brushRef="#br0" timeOffset="8340.5729">9459 2170,'0'0,"0"0,0 0,0 0,0 0,0 0,35-89,18-69,0-1,0 0,-18 18,1 18,-1 52,-17 18,-1 0,1 18,0 35,17 18,18 34,0 19,0 17,-18 0,18 1,-18-1,-17-18,0-17,-1 0,1-35,0-1,-18 1,0-18,17 0</inkml:trace>
  <inkml:trace contextRef="#ctx0" brushRef="#br0" timeOffset="8623.4883">9300 1782,'0'0,"0"0,0 0,0 0,71 0,52 0,19-18,-1 0,0-17,-18-18,1 18,-36 17,-17-17,-18 17,-18 1,-17 17,17-18,-35 18,18 0</inkml:trace>
  <inkml:trace contextRef="#ctx0" brushRef="#br0" timeOffset="9936.4756">11577 1182,'0'0,"0"0,0 0,0 0,0 0,0 0,-53 35,-18 36,18-1,-17 36,-1 18,18-19,36-16,-1-1,36-18,-1 1,1-36,35 0,17-17,19-18,-1-35,-18-36,1 1,-18-1,-35 18,17 0,-17 18,-18 17,17 1,-17 34,-17 19,17 17,-18 17,18-17,0 0,18 0,-1-18,18-17,1-18,17 0,0-36,-18-16,18-1,-18-18,-17 1,-36 17,1-18,-1 36,-35 0,18 17,-1 18,1 0,0 0,35 18,-18-1,36 1,-1-1,19-17,17 0,17 0,1 0,-18 18,17 0,1 35,-18 17,0 36,-18 0,-35-18,0 18,-18-53,1 0,-1 0,1-18,-1 0,18-35</inkml:trace>
  <inkml:trace contextRef="#ctx0" brushRef="#br0" timeOffset="10231.0873">12936 1129,'0'0,"0"0,0 0,17 88,-17 53,0 18,0 17,0-17,0 0,0-18,0-18,18-34,0-36,-1-1,1-34,17-18,0 0,1-35,-1-18,0 35,-35 18</inkml:trace>
  <inkml:trace contextRef="#ctx0" brushRef="#br0" timeOffset="10697.894">13359 1376,'0'0,"0"0,0 0,0 70,0 1,18 35,-18 0,0-18,0 0,0-17,0-36,17 18,-17-36,18-17,-18 0,18-17,-1-19,1-16,0 34,-1 0,1 18,0 18,17 0,-17 17,-1 0,19 0,-19-17,18-18,1 18,-19-18,19-18,-1-17,-17-1,-1-16,-17-19,0 0,-17 1,17-1,-18 18,0 18,1 0,-1 0,18 17,0 18</inkml:trace>
  <inkml:trace contextRef="#ctx0" brushRef="#br0" timeOffset="11113.0045">14259 1041,'0'0,"0"0,0 0,0 0,0 0,0 0,0 0,0 70,0 18,-17 18,17 18,-18 17,18-53,0 0,0 0,0-17,18-18,-18-18,17 0,1-35,17 0,-17 0,17-35,-17 18</inkml:trace>
  <inkml:trace contextRef="#ctx0" brushRef="#br0" timeOffset="11302.6119">14136 1482,'0'0,"0"0,0 0,0 0,0 0,0 0,0 0</inkml:trace>
  <inkml:trace contextRef="#ctx0" brushRef="#br0" timeOffset="14349.6283">13959 1764,'0'0,"0"0,0 0,0 0,0 0,0 0,71-53,-1 18,1-18,0 18,17-1,-18 19,1-19,0 19,-1-1,1 0,-18 18</inkml:trace>
  <inkml:trace contextRef="#ctx0" brushRef="#br0" timeOffset="14693.3511">15424 1411,'0'0,"0"0,0 0,0 71,18-1,-18 1,0 17,17 0,-17 0,0-17,0-18,-17-18,17 0,0-17,0-18,-18 0,18-18,-18 1,-17-1</inkml:trace>
  <inkml:trace contextRef="#ctx0" brushRef="#br0" timeOffset="14916.4721">15000 1852,'0'0,"0"0,0 0,0 0,0 0,0 0,53-18,36 1,-1-18,0-1,0 1,1 0,-19-1,-17 1,18 0,-18-18,0 35</inkml:trace>
  <inkml:trace contextRef="#ctx0" brushRef="#br0" timeOffset="15385.7042">16112 1393,'0'0,"0"0,0 0,0 0,0 0,0 0,-17 53,-1 36,18-1,-18 0,18 0,-17-17,34-1,-17-17,18-18,17-17,0 0,1-36,-1 0,0-34,1-1,-19-18,1-17,-18-18,0 18,-18 17,-17 1,0 34,-18 1,0 35,18 0,-18 18,17-1,19 1,17 17,0-17,35 0,0-1,1-17,16-17,-16-1,17 0,-53 1</inkml:trace>
  <inkml:trace contextRef="#ctx0" brushRef="#br0" timeOffset="18061.9363">17224 1464,'0'0,"0"0,0 0,0 0,0 0</inkml:trace>
  <inkml:trace contextRef="#ctx0" brushRef="#br0" timeOffset="18589.4155">16553 1129,'0'0,"0"0,0 0,0 0,0 0,53 88,18 18,-1 35,1-17,-36 17,1-18,-36 18,0-17,0-1,-36-17,19-35,-19-19,19 1,-19-35,19 0,-1-1,18-17</inkml:trace>
  <inkml:trace contextRef="#ctx0" brushRef="#br0" timeOffset="19094.6558">17859 1023,'0'0,"0"0,0 88,18 0,-18 18,0 0,-18 0,18-18,-17-17,-1-1,-17 1,17-36,0 18,-17-35</inkml:trace>
  <inkml:trace contextRef="#ctx0" brushRef="#br0" timeOffset="19373.3246">17277 2099,'0'0,"0"0,0 0,70-18,36 1,36-19,-1 1,0-18,35-17,-34-1,-19 18,1 0,-54 18,-17 17,-18 1,1 17,-19 17,-17 19,-17 17,-1-18,36-35</inkml:trace>
  <inkml:trace contextRef="#ctx0" brushRef="#br0" timeOffset="19801.7678">17683 2611,'0'0,"0"0,0 0,0 0,0 0,0 0,53-53,-18 0,0 35,18 0,-17 36,-19 17,19 1,-36 17,0-1,-18 19,0-18,-17 18,0-19,-1 1,1 0,0-35,17 0,0-18,18 0,0-18,18 0,17 18,18 0,-17 0,17 18,0 0,-1-1,1 18,0-17,-17 0</inkml:trace>
  <inkml:trace contextRef="#ctx0" brushRef="#br0" timeOffset="20149.5009">18459 3052,'0'0,"0"0,0 0,0 0,0 0,0 0,0 0,0-53,18-18,0-52,17-19,0 37,-17 34,17 1,-17 17,17 53,0 0,18 35,-17 18,-1 0,0 0,0 17,1-17,-1 0,-17-18,-18-35</inkml:trace>
  <inkml:trace contextRef="#ctx0" brushRef="#br0" timeOffset="20414.6636">18477 2275,'0'0,"0"0,0 0,0 0,71-17,-1-1,36 1,-18-19,0 1,1 0,-1-18,-17 17,-1-16,-17 16,0-17</inkml:trace>
  <inkml:trace contextRef="#ctx0" brushRef="#br0" timeOffset="20956.072">20136 1252,'0'0,"0"0,0 0,17 106,-17 35,18 18,-18-35,0-19,0-16,18-1,-18-18,0-17,17-17,-17-19,0-17,18 0,-18-17,-18-36,18 0,-35 0,0 0,-18 18,0-18,-18 35,1 0,-1 1,18 34,0 1,0 17,18 1,17-1,18 0,18 0,17-17,1 0,17-18,17-18,18 0,1-35,-1 1,0-1,18 0,-35 0,-71 53</inkml:trace>
  <inkml:trace contextRef="#ctx0" brushRef="#br0" timeOffset="21504.0032">20806 1517,'0'0,"0"0,0 0,0 0,0 0,-17 88,-1 0,0 18,1-18,17 18,-18-18,36-17,-18 0,17-19,1-16,0-19,17 1,0-36,-17 1,17-36,-17 0,17-35,-17-36,-18 1,0-1,-18 54,1-1,-1 1,-17 34,-18 1,17 0,-17 35,1 0,16 17,1 1,17 17,18 1,18-19,17 19,1-19,16 1,37-18,17 0,17-18,1-35,-1 18,-17 0,-106 35</inkml:trace>
  <inkml:trace contextRef="#ctx0" brushRef="#br0" timeOffset="22778.7785">4447 6244,'0'0,"0"0,0 0,0 0,71-17,17 17,-17-18,-71 18,17 0</inkml:trace>
  <inkml:trace contextRef="#ctx0" brushRef="#br0" timeOffset="23005.3613">4818 6685,'0'0,"0"0,0 0,0 0,0 0,0 0,0 0,0 0,0 0</inkml:trace>
  <inkml:trace contextRef="#ctx0" brushRef="#br0" timeOffset="23399.8038">5841 6879,'0'0,"0"0,0 0,0 0,0 0,0 0,0 0,18-70,0-36,-1-35,19-36,-1 36,0 35,-17 18,-1 35,1 0,0 36,17-1,0 36,18 17,18 36,-1 17,1 18,-18-36,-18 1,1-18,-1 17,-17-35,-18-35</inkml:trace>
  <inkml:trace contextRef="#ctx0" brushRef="#br0" timeOffset="23652.9179">5806 6562,'0'0,"0"0,0 0,0 0,53-18,18 0,52-17,18-18,-17 0,-1 0,-34 18,-19 0,1 17,-18-17,-18 17,0 1,-35 17</inkml:trace>
  <inkml:trace contextRef="#ctx0" brushRef="#br0" timeOffset="23923.0998">5453 7743,'0'0,"0"0,0 0,124-52,34 16,1-34,35-18,-17 17,-1-35,-17 18,0 17,-35 1,-36 17,-35 35,0-17,-18 17,-35 18</inkml:trace>
  <inkml:trace contextRef="#ctx0" brushRef="#br0" timeOffset="24398.5335">6212 7849,'0'0,"0"0,0 0,0 0,0 0,0 0,53-17,0-19,17 19,1 17,-18 35,0 0,0 18,-18 35,-17 18,-36-18,0 1,1-19,-18 1,-1-36,1 0,0-17,17-18,-17 0,17-18,18-17,0 17,18 1,-1 17,19-18,17 18,0 18,-1-1,1 1,0 0,0-1,-17-17,-19 18</inkml:trace>
  <inkml:trace contextRef="#ctx0" brushRef="#br0" timeOffset="24736.6949">7394 8378,'0'0,"0"0,0 0,0 0,0 0,0 0,0-88,0-18,0 1,0 16,18 1,0 18,-1 17,19 35,-19 18,18 35,1 1,-1 17,0 0,1 17,-1-17,0-18,-17 1,17-1,0 0,-35-35</inkml:trace>
  <inkml:trace contextRef="#ctx0" brushRef="#br0" timeOffset="24951.9614">7306 7691,'0'0,"0"0,0 0,0 0,0 0,0 0,71-36,-1 1,-34 17,-19 18,1-17,-1-1</inkml:trace>
  <inkml:trace contextRef="#ctx0" brushRef="#br0" timeOffset="25304.2596">8930 5733,'0'0,"0"0,0 0,0 0,0 0,0 0,0 0,-53 35,17 35,1 54,35-1,0 36,18 0,-1 0,19-18,17 18,-36-18,19-18,-19 1,1-36,0-18,-18 1,0-18,0-18,0-17</inkml:trace>
  <inkml:trace contextRef="#ctx0" brushRef="#br0" timeOffset="25664.8544">9071 7955,'0'0,"0"0,0 0,0 0,-18 71,-17-1,17 18,-17 18,35-18,0-17,18 17,-1-35,19-35,16-1,-16-34,17-1,0-35,-18 0,-17 0,-1-17,-17 17,-17-18,-19 18,1 18,-18 0,0 17,0-17,53 35</inkml:trace>
  <inkml:trace contextRef="#ctx0" brushRef="#br0" timeOffset="26189.8115">9177 5168,'0'0,"0"0,0 0,0 0,0 0,0 0,0 0,0 0,0 0,0 0,-18-35,0-18,18 18,18-1,0 19,35 17,-18 0,0 35,1 18,-19 0,1 35,-36-17,-17 17,0 0,-1-35,-17 0,18-18,0 0,17 1,0-19,1-17,17 18,0-18,17 0,36 18,0-18,0 17,0 1</inkml:trace>
  <inkml:trace contextRef="#ctx0" brushRef="#br0" timeOffset="26556.7522">9830 5838,'0'0,"0"0,0 0,0 0,0 0,0 0,0 0,17-52,-17-1,18 0,17-18,-17 1,0 17,-1 17,18 19,-17-1,17 1,18 34,-17 1,17 17,-18 18,0 0,0-18,1-17,-19-1,-17-17,18 0,0-17</inkml:trace>
  <inkml:trace contextRef="#ctx0" brushRef="#br0" timeOffset="26767.3703">9812 5151,'0'0,"0"0,0 0,0 0,0 0,71-36,17 19,0-19,18 1,-18 0,0 0,1-1,-1 1</inkml:trace>
  <inkml:trace contextRef="#ctx0" brushRef="#br0" timeOffset="27633.9203">11241 6121,'0'0,"0"0,0 0,0 0,0 0,-70 0,-1 35,-17 36,0 17,17 0,18 18,36-36,-1-17,18 18,18-18,17-18,18 0,0-35,17-17,36-36,-17-18,-19-17,1 17,-36 1,0 17,1 18,-19 17,-17 18,18 35,-18 1,0 16,0 1,18 0,-1-17,1 17,17-18,0-18,1-17,-1 0,18-17,-18-36,-17-18,0-35,-18 18,-18-18,-17 36,-18 17,0 18,-18 35,18 0,0 17,18 1,17 0,1 17,34-17,1-1,35-17,0 0,0 0,0-17,17 17,1 17,-18 1,17 17,-17 36,0 17,-35 0,0 18,-18-36,0 1,-18-18,18 0,-18 0,18-53</inkml:trace>
  <inkml:trace contextRef="#ctx0" brushRef="#br0" timeOffset="27928.7157">12441 5874,'0'0,"0"0,-17 70,-1 71,1 18,-1 0,18 17,0 1,18-19,-1-16,18-54,1-35,17-36,0-34,0-36,0 0,-1 0,-52 53</inkml:trace>
  <inkml:trace contextRef="#ctx0" brushRef="#br0" timeOffset="28396.5088">12900 6332,'0'0,"0"0,0 0,0 71,0-1,18 1,-18-18,18-18,-1-17,1-18,17-18,-17-17,17 0,0-18,-17 0,17 18,-17-1,0 19,-1 34,1 1,0 35,17 0,-17 0,35 0,-18-18,18-17,0-18,0-18,0-17,17-36,-17-17,-18-18,-17 0,0 0,-18 36,0-1,-18 36,0-18,-17 35,35 1</inkml:trace>
  <inkml:trace contextRef="#ctx0" brushRef="#br0" timeOffset="28666.0799">13994 5539,'0'0,"0"0,0 0,0 0,18 70,0 18,-1 18,1 35,0 0,-1-17,1-36,0 0,17-17,0-18,1-18,-1-17,0-18,18 0,-18-18,-35 36</inkml:trace>
  <inkml:trace contextRef="#ctx0" brushRef="#br0" timeOffset="28860.3365">13959 6138,'0'0,"0"0,0 0,0 0,0 0,71-35,-1-18,1 18,-53 17,-1 18</inkml:trace>
  <inkml:trace contextRef="#ctx0" brushRef="#br0" timeOffset="29100.2702">14947 5415,'0'0,"0"0,0 0,0 0,18 88,0 53,-1 1,1-1,0 17,-18-16,17-54,-17-18,0 1,0-36,0 0,-17-35,17 18,0 0</inkml:trace>
  <inkml:trace contextRef="#ctx0" brushRef="#br0" timeOffset="29726.7813">14771 6209,'0'0,"0"0,0 0,0 0,71-18,17-17,-18-18,19 18,-1-18,-18 0,1 0,-18 18,0-1,-18 19,-17-1,0 1,-1 34,-17 1,0 17,0 36,0-18,18 17,-18-17,17 18,19-18,-1-18,0-18,18-17,-17-17,17-18,17-18,-17-36,-18 1,-17-18,-18 1,-18-19,-35 36,0 35,-17 18,-18 52,17 19,0 17,1 17,35-17,17 0,18 0,18-18,17 0,18-17,17-18,19-35,-1-18,-18-18,1 18,-71 36</inkml:trace>
  <inkml:trace contextRef="#ctx0" brushRef="#br0" timeOffset="29958.8109">16059 5080,'0'0,"0"0,0 0,36 71,-1 34,18 37,0-1,0 17,0 19,-36 17,1-35,-18-18,0-18,-35-35,17-17,0-18,1-18,17-35</inkml:trace>
  <inkml:trace contextRef="#ctx0" brushRef="#br0" timeOffset="30915.9142">17012 5256,'0'0,"0"0,0 89,0-1,0 53,-17 0,17 0,0-17,0-1,17-35,-17-35,18 0,-18-18,17-35,1-17,-18-19,0 1,0-35,-35-1,17 1,-35-19,-17 36,-1 36,-17-1,17 36,1 35,34-18,1 0,17 18,36-18,17 1,18-19,18 1,35-18,0-18,0-35,-1 1,1-19,0 0,-18 1,1-18,-54 35,18 0,-35 18,-1 17,1 36,-18 17,0 0,-18 18,18 18,0-1,0 1,0-18,18 0,0-18,17 0,18-35,-18-18,18-17,18-18,-1-17,-17-36,18-18,-36 1,0-1,-35 1,0 35,-35 17,-18 18,-18 36,-17 34,0 19,0 16,17 19,1 0,52-18,0-18,18 0,36-17,17-18,17 0,1-18,17 0,18 1,0-18,0 17,-1-17,-16 17,-89 18</inkml:trace>
  <inkml:trace contextRef="#ctx0" brushRef="#br0" timeOffset="31542.013">6918 9701,'0'0,"0"0,0 0,0 0,0 0,0 0,0 0,0 0,53 0,17 0,1 0,0-17,-19-1,1 18,-35 0,-18 0,0 0</inkml:trace>
  <inkml:trace contextRef="#ctx0" brushRef="#br0" timeOffset="31740.5138">7235 10372,'0'0,"0"0,0 0,0 0,53 0,18-18,-53 18,-1 0,-17-18</inkml:trace>
  <inkml:trace contextRef="#ctx0" brushRef="#br0" timeOffset="32133.402">8118 9754,'0'0,"0"0,0 0,0 0,0 0,0 0,0 0,0 0,0 0,0 0,0 0,0 0,-18 53,1 35,-1-17,18 0,18-1,17-17,0 0,18-18,18-17,-1-36,-17 1,0-19,18-17,-36-17,18-1,-35-35,-36 18,0 0,-35 35,0 0,-35 36,18 17,-1 0,71 0</inkml:trace>
  <inkml:trace contextRef="#ctx0" brushRef="#br0" timeOffset="36097.1684">8118 9772,'0'0,"0"0,0 0,0 0,0 0,0 0,0 0,0 0,0 0,0 0,35-35,18 17,18-17,-18 17,-36 18,-17-18,18 18,-18 0</inkml:trace>
  <inkml:trace contextRef="#ctx0" brushRef="#br0" timeOffset="37770.2328">10183 9402,'0'0,"0"0,0 0,0 0,0 0,0 0,0 0,0 0,0 0,0 0,0 0,0 0,0 0,0 0,17 0,19 0,16 17,-16-17,-1 0,18 0,0 0,-35 0,-1 0,1 0,-18-17</inkml:trace>
  <inkml:trace contextRef="#ctx0" brushRef="#br0" timeOffset="38116.297">10359 9737,'0'0,"0"0,0 0,0 0,0 0,0 0,0 0,0 0,0 0,35 0,18-18,-17 18,-1 0,0 0,-17 0,0 0,-1 0,-17 0,18 0,-18 0</inkml:trace>
  <inkml:trace contextRef="#ctx0" brushRef="#br0" timeOffset="50712.3916">11665 8890,'0'0,"0"0,0 0,-18 88,-17 36,17 17,18 18,0-36,18 0,0-34,17-36,0 0,18-36,0-17,18-17,-18-19,17-34,-17-1,0-17,-18-18,1 18,-19 17,1 18,-18 18,18 0,-36 35,18 18,-18 17,1 18,-1 35,18-18,18 1,-18 0,35-19,0-16,1-1,17-35,0-18,-18 1,0-19,0-34,-35 17,0-18,-17 19,-1-19,-17 18,17 18,-17 0,35 17,-18 0,36 1,0-1,17 0,18 1,17 17,1 17,0 1,-1 17,1 36,-18-1,-18-17,0 18,-17-18,0-18,-18 0,17-17,1-18,-18-18,18-35,-1-17,18-18,1-18,-19 35,19 18,-1 18,0 17,-17 18,17 53,1 0,-19 18,1-1,-1-17,1 0,17-18,-17 1,0-19,-1-17,19-17,-19-19,1-34,-18-1,18 1,-18-1,0 1,0 17,0 17,0 1,0 18,17 17,1 35,17 0,18 18,-18 35,18 18,0-18,-35-17,0-1,-18 1,0-18,-18-36,0 19,1-19,17-17</inkml:trace>
  <inkml:trace contextRef="#ctx0" brushRef="#br0" timeOffset="50972.6547">13800 8255,'0'0,"0"0,0 0,0 0,0 0,36 106,17 35,0 18,-1 17,1 0,-17-17,17 0,-36-36,1-52,0-18,-1-35,-17-1,-17-34,17 17,0 17</inkml:trace>
  <inkml:trace contextRef="#ctx0" brushRef="#br0" timeOffset="52011.3715">13836 9119,'0'0,"0"0,0 0,0 0,0 0,0 0,53-17,0-36,17 17,1-16,-54 34,1 18,-18 0,124-35,-19-1,-16 36,17 18,-36 0,1-1,-18-17,-18 18,0-18,1 0,-19 0,1-18,-18 1,0-36,-35 0,-18 0,0 18,0 35,-36 0,19 53,-1-1,18 19,18 17,35 0,0-17,35 0,18-36,18-18,-1-34,19-1,-1-35,-17 0,-1-17,1-1,-36 18,0 18,-17 0,0 17,-1 18,1 18,-18 17,0 0,18 18,-1-18,18 1,1-19,-1 1,18-36,-18 1,18-36,0 0,0-18,-18 1,-17 35,17-1,-17 19,17 34,1 1,-1 17,0 18,18-18,0 1,18-19,-1 1,-17-36,35-17,1-36,-19-17,-17-18,0-17,-35-1,-18 1,0 0,0 52,0 18,-18 35,1 36,17 53,0 17,17 53,1 18,17-1,0 1,1-18,17-17,-18-36,0-17,1-36,-19-18,18 1,-35 0</inkml:trace>
  <inkml:trace contextRef="#ctx0" brushRef="#br0" timeOffset="52187.1512">16606 8608,'0'0,"0"0,0 0,0 0,71 17,35-17,88-17,18-36,88-53,-18-35,-17 17,-106 19,-106 87</inkml:trace>
  <inkml:trace contextRef="#ctx0" brushRef="#br0" timeOffset="52920.9593">3918 11677,'0'0,"0"0,0 0,0 0,0 88,-18 0,18 71,18 0,-18 17,0 1,0-36,0-35,0-36,0-17,0 0,0-35,0-1,0-17,0 0,17-17,1-19,0 19,-1-19,19 19,17 17,-18 0,18 0,0 17,17 1,-17-18,18-18,-36 1,0-19,1 19,-36 17</inkml:trace>
  <inkml:trace contextRef="#ctx0" brushRef="#br0" timeOffset="53129.1803">4235 12224,'0'0,"0"0,0 0,0 0,0 0,71 0,0-36,-18 19,17-18,1-18,-71 35,17 18,-17-18</inkml:trace>
  <inkml:trace contextRef="#ctx0" brushRef="#br0" timeOffset="53325.1413">4112 11748,'0'0,"0"0,0 0,0 0,0 0,0 0,70-18,1-35,17 0,-52 35,-19 18,1-17</inkml:trace>
  <inkml:trace contextRef="#ctx0" brushRef="#br0" timeOffset="53671.402">5382 11165,'0'0,"0"0,0 0,0 0,0 0,0 0,0 0,-52 18,-1 0,-18 17,18 36,0-19,18 54,17 18,18 17,35 18,1-1,17 19,0-1,-18-17,0 0,1-36,-19-35,-17-35,18 0,-18-53,17 0,1 0,-18 18</inkml:trace>
  <inkml:trace contextRef="#ctx0" brushRef="#br0" timeOffset="54105.8277">5682 11836,'0'0,"0"0,0 0,18 70,17-17,-17 18,35-1,-18-17,18-18,0-17,0-18,18-18,-18-34,0-19,0-17,-18-18,-17 0,-1 18,1 17,-18 18,0 18,17 18,1 69,0 37,-1 34,1 18,0 18,-1 0,1 17,0-35,-18-35,17-35,-17-36,18-17,0 17,-18-35</inkml:trace>
  <inkml:trace contextRef="#ctx0" brushRef="#br0" timeOffset="54549.4631">6706 10936,'0'0,"0"0,0 0,0 0,0 0,0 0,0 0,0 0,0 0,0 0,53 18,0 17,0 18,0 0,-18 17,36 36,-18 18,0 17,17 18,-17-1,0-17,0 18,0-18,-35 0,17 1,-35-37,0 1,-35-35,-1-1,-17-17,0-17,0-1,1-35,-1 0,0-18,0 1,17-1,36 18</inkml:trace>
  <inkml:trace contextRef="#ctx0" brushRef="#br0" timeOffset="54779.5464">8135 11977,'0'0,"0"0,0 0,0 0,0 0,0 0,0 0,0 0,0 0,0 0,0 0,0 0</inkml:trace>
  <inkml:trace contextRef="#ctx0" brushRef="#br0" timeOffset="54981.8399">8453 12171,'0'0,"0"0,0 0,0 0,0 0,0 0,0 0,35-18,36 1,-53-1,-18 18,17-18</inkml:trace>
  <inkml:trace contextRef="#ctx0" brushRef="#br0" timeOffset="56388.4086">10483 11483,'0'0,"0"0,0 0,0 0,0 0,0 0,0 0,0 0,0 70,0 36,0 18,0 35,0-1,17-70,-17 1,18-19,0-34,17-1,0-18,18-17,18-17,-18-18,17 17,-17-17,0-1,18 19,-36 17,18-18,-53 18</inkml:trace>
  <inkml:trace contextRef="#ctx0" brushRef="#br0" timeOffset="56621.3775">10553 12012,'0'0,"0"0,0 0,0 0,0 0,88-18,1 18,-19-17,19-18,-19-1,-17 1,0 0,-35-18,-18 0</inkml:trace>
  <inkml:trace contextRef="#ctx0" brushRef="#br0" timeOffset="56817.0922">10377 11395,'0'0,"0"0,0 0,0 0,0 0,0 0,0 0,53 0,17-18,36-17,-18 17,-70 1,0 17</inkml:trace>
  <inkml:trace contextRef="#ctx0" brushRef="#br0" timeOffset="57264.0893">12230 10654,'0'0,"0"0,0 0,0 0,-71 0,1 18,-1-1,-17 18,17 18,-17 36,35 16,0 1,35 18,1 17,34 0,1 0,35 18,0 17,-18-17,18-18,0 0,-35-17,17-19,-35-52,18 0,-18-17,0-1,0-35,0-18,0 1,0-1,0 18</inkml:trace>
  <inkml:trace contextRef="#ctx0" brushRef="#br0" timeOffset="57958.4452">12530 11165,'0'0,"0"0,0 0,0 0,0 53,0 18,0 35,17-18,-17 18,0-18,0 0,0-17,0-18,0-18,-17 0,17-35,0-17,-18-19,18-34,0-18,0-18,18 0,-1 0,1 35,17 1,1-1,-19 36,19 0,-1 17,-18 36,1 17,-18 18,0 18,-18-19,1 19,-1-18,18 0,-17-18,17-17,0-1,0 1,17-18,18 18,18-18,0 17,0 1,0 17,-17 1,-1-1,-17 18,-1-18,-34 18,-1 0,-17-18,-1 0,-17-17,0-18,0 0,18 0,35 0</inkml:trace>
  <inkml:trace contextRef="#ctx0" brushRef="#br0" timeOffset="58461.2521">13871 11077,'0'0,"0"0,0 0,0 0,0 0,0 0,-71 36,18 16,0 19,1 0,16-19,19 19,-1-36,18 18,18-18,17 1,0-19,0 1,18 0,-17-18,17 17,-18 19,0-1,-17 18,-18 0,0 0,-18 17,1-17,-19 0,1-18,0-17,-1-18,-17-18,18 18,35 0</inkml:trace>
  <inkml:trace contextRef="#ctx0" brushRef="#br0" timeOffset="58694.8711">14312 11342,'0'0,"0"0,0 0,0 0,18 53,-1 17,-17 1,18 17,-18-17,0-1,0-35,0 1,0-19,0 1,0-18,0 0</inkml:trace>
  <inkml:trace contextRef="#ctx0" brushRef="#br0" timeOffset="59003.3119">14312 11465,'0'0,"0"0,0 0,0 0,0 0,0 0,0 0,0 0,0 0,0 0,0 0,0 0,35-70,1-18,-19 17,-17 0,-17 1,-1 35,0-1,-17 36,-18 36,36 34,17 18,35-17,35-18,125-36,34-34,-53-1,-158 18</inkml:trace>
  <inkml:trace contextRef="#ctx0" brushRef="#br0" timeOffset="64795.6403">15159 10654,'0'0,"0"0,0 0,0 0,0 106,18 17,-1 18,1 0,-18-52,18 16,-18-34,17 0,-17-19,0-16,18-19,0 1,-18-36,35 1,-17-36,17 0,0 0,1 0,-1 0,0 36,-17-1,17 18,0 18,1-18,-1 35,-17-35,-1 17,1 1,17-18,-17 0,0-18,17 1,-18-36,1 0,-18-18,0-52,0 17,0 18,0 88</inkml:trace>
  <inkml:trace contextRef="#ctx0" brushRef="#br0" timeOffset="65795.1806">16359 10266,'0'0,"0"0,0 0,0 0,0 0,0 0,0 0,0 0,0 0,0 53,0 35,18 18,-18 0,0 35,0-35,0-1,18-16,-18-1,0-18,17 1,1-18,-1 0,19-18,-1-17,0-1,1-17,-1-17,18-1,0-17,-18 17,-35 18</inkml:trace>
  <inkml:trace contextRef="#ctx0" brushRef="#br0" timeOffset="66407.7162">16324 10883,'0'0,"0"0,0 0,0 0,0 0,0 0,0 0,0 0,0 0,0 0,0 0,0 0,0 0,0 0,0 0,0 0,0 0,0 0,0 0,0 0,0 0,0 0,0 0,0 0,0 0,0 0,0 0,53-35,-18 17,0 1,18-1,-17 18,-1-18,-17 1,17-1,-17 18,-1-18,1 18,-18 0,18 0,-18-17,0 17,0 0,0 0</inkml:trace>
  <inkml:trace contextRef="#ctx0" brushRef="#br0" timeOffset="67100.1523">17383 10319,'0'0,"0"0,0 0,17 70,19 19,-1 52,0 0,1 35,-19-35,1-17,0-36,-18-35,0 0,0-18,0 0,0-35</inkml:trace>
  <inkml:trace contextRef="#ctx0" brushRef="#br0" timeOffset="67702.6868">17171 10848,'0'0,"0"0,0 0,0 0,0 0,71-18,-1 1,1-19,17 1,-17 0,17-18,-18 0,1 18,-18-1,-18 19,1-1,-1 1,-17 17,-18 17,17 18,-17 1,0 17,18 17,-18 1,17-1,19-17,-19 0,36 0,-17-18,17-35,0-17,17-19,1-34,-18-1,0-17,-36-35,1-1,-36 18,-17-17,-18 52,0 18,-18 36,1 17,-1 53,18 0,0 17,36-17,17 0,35 0,36-53,-18 0,0 0,-53 0</inkml:trace>
  <inkml:trace contextRef="#ctx0" brushRef="#br0" timeOffset="67939.4377">19059 9384,'0'0,"0"0,0 0,53 141,18 35,17 124,-17 18,-36 17,-17-18,-71-34,-36-54,-34-53,-1-35,18-35,89-88</inkml:trace>
  <inkml:trace contextRef="#ctx0" brushRef="#br0" timeOffset="68316.8179">14894 10336,'0'0,"0"0,0 0,0 0,0 0,0 0,0 0,0 0,-17 71,-18 35,17 88,0 35,54 71,34 0,18-53,54-53,-1-53,-53-35,-70-71</inkml:trace>
  <inkml:trace contextRef="#ctx0" brushRef="#br0" timeOffset="72061.1489">8647 13917,'0'0,"0"0,0 0,0 0,0 0,0 0,0 0,0 0,0 0,36-18,-1 18,-35 0,18-17</inkml:trace>
  <inkml:trace contextRef="#ctx0" brushRef="#br0" timeOffset="72231.7912">8912 14393,'0'0,"0"0,0 0,0 0,0 0,0 0,53-35,-35 17,17 1</inkml:trace>
  <inkml:trace contextRef="#ctx0" brushRef="#br0" timeOffset="72594.2335">9830 13282,'0'0,"0"0,0 0,0 0,0 0,0 0,0 0,-53 53,0 18,0 17,0 0,18 35,17 19,18-19,18 18,17-17,18-1,-18 1,0-1,1 0,-19 1,-17-18,0-36,-17 1,-19-18,19-18,-19-35,1 0,0 0,35 18</inkml:trace>
  <inkml:trace contextRef="#ctx0" brushRef="#br0" timeOffset="72840.0569">9194 16298,'0'0,"0"0,0 0,0 0,71-17,17-19,0 1,-70 18,0-1,-1 0</inkml:trace>
  <inkml:trace contextRef="#ctx0" brushRef="#br0" timeOffset="73247.635">10288 15187,'0'0,"0"0,0 0,0 0,-17 53,-18 35,-18 36,17 17,-17 0,18-53,0-17,17-1,-17-17,17-18,1-35,-1-17,18-19,0-16,18-1,-1 0,18 0,1 18,17 17,0 18,-18 18,18-1,-18 18,-17 1,17-1,-17-17,-1-1,1-17,-18 0</inkml:trace>
  <inkml:trace contextRef="#ctx0" brushRef="#br0" timeOffset="73403.1946">10377 15169,'0'0,"0"0,0 0,0 0,0 0,0 0,0 0,53 53,17 0,-34 18,-19-54,-17-17,18 18</inkml:trace>
  <inkml:trace contextRef="#ctx0" brushRef="#br0" timeOffset="73849.4912">10147 13018,'0'0,"0"0,0 0,0 0,0 0,0 0,0 70,-17 18,17 0,-18 1,0-19,18-17,-17-18,-1 1,0-19,1-17,-1 0,0-17,18-19,0 19,0-1,36 18,-1 18,0-1,18 19,-17 17,17-18,-18 0,-18 0,19-17,-19-18</inkml:trace>
  <inkml:trace contextRef="#ctx0" brushRef="#br0" timeOffset="74037.2165">10130 12876,'0'0,"0"0,0 0,0 0,0 0,0 0,53 71,17 17,-52-35,-1-35,1 17</inkml:trace>
  <inkml:trace contextRef="#ctx0" brushRef="#br0" timeOffset="74948.33">11541 13564,'0'0,"0"0,0 0,0 0,18 53,0 35,-1 54,1-19,0-17,-1-36,-17 19,0-36,0-18,0-18,0 1,0-36,0-17,-17-35,34-36,-17 0,18-18,0 1,-1 0,1 52,0 18,17 0,-17 35,-1 18,18 53,-17 0,-18 18,0-1,0-17,0-17,0-1,0 0,35-17,1-18,-1 0,0 0,1 0,-1 0,0 17,-17 1,-1 17,-17 18,-17 18,-1-1,-35 19,0-36,0 17,0-35,0 1,18-19,0-34,0-19,-1 19,36 17</inkml:trace>
  <inkml:trace contextRef="#ctx0" brushRef="#br0" timeOffset="75335.4407">12953 13335,'0'0,"0"0,0 0,0 0,0 0,-53 71,0 17,18-18,0 1,-1-1,19-17,17-17,0 17,35-18,-17-18,35 19,-18-1,18 0,-18 1,1 16,-19-16,-17 17,0 0,-35 0,0-1,-1-34,1-18,0-18,17 18,0-17,1 17</inkml:trace>
  <inkml:trace contextRef="#ctx0" brushRef="#br0" timeOffset="75494.3559">13324 13670,'0'0,"0"0,0 0,18 53,17 18,-18-36,1 0,-18-35,18 18,-18-18</inkml:trace>
  <inkml:trace contextRef="#ctx0" brushRef="#br0" timeOffset="76230.4857">13465 13494,'0'0,"0"0,0 0,0 0,0 0,0 0,0 0,0 0,0 0,35-71,-35 36,18-18,-18 18,0-1,-18 19,-17 17,0 35,-1 18,19 35,-1-88,18 18,0-18,35 70,18-34,0-19,18-17,-36-17,1-19,-1 19,0 17,0-18,18 36,-17 17,-1 36,0 17,1 0,-19 18,1-36,-18 1,0-18,0-18,-18-17,18-18,0-18,-17-17,34-18,-17-35,35-18,1 0,-1 36,0 17,1 17,-1 19,18 34,17 36,-34 0,17 35,-18 1,0-1,1-35,-19 0,19-18,-1-35,0-18,0 18,-35 0</inkml:trace>
  <inkml:trace contextRef="#ctx0" brushRef="#br0" timeOffset="76908.5171">15000 12841,'0'0,"0"0,0 0,0 53,0 35,18 36,-18 34,0 1,18-18,-18 0,17-17,1-36,0-35,17-18,-17-35,34-17,1-36,-17-35,-1-18,0-35,-17-1,0 19,-1 17,1 36,-18 17,0 35,18 36,-18-1,0 54,0 17,17 0,-17-17,0-1,0-17,18-17,-18-19,18-17,-1 0,18-35,-17 0,17-18,-17 0,0 18,17-1,-17 19,-1 34,19 19,-19-1,19 18,-1-18,-18 18,19-35,-1-1,0-34,1-1,-19-35,19 0,-19-17,-17-1,0 0,0 1,-17 17,-1-18,18 36,0 18</inkml:trace>
  <inkml:trace contextRef="#ctx0" brushRef="#br0" timeOffset="77201.2">16200 12383,'0'0,"0"0,0 0,36 88,-1 53,0 0,-17 0,17 0,-17 18,0-36,17-17,-18-35,19-18,-19 0,19-36,-19-17,1-17,0-19,-1-17,1 18,-18 35</inkml:trace>
  <inkml:trace contextRef="#ctx0" brushRef="#br0" timeOffset="78168.8438">16253 13176,'0'0,"0"0,0 0,0 0,0 0,71-17,0-1,-1-17,-17-1,-35 19,-1 17,54-71,17 1,-17 17,-1 0,-34 18,-1-1,-17 19,-1 17,19 0,-19 17,18 36,-17 0,0 18,-1 17,1 18,0-18,-1-18,-17 1,0-18,18-18,-18 0,0-35,0-17,0-18,-18-18,1 0,-19 17,1 1,-18 18,18-1,0 18,17 0,0 0,18-18,18 18,0-17,17-1,18-17,-18-1,18 1,0 0,-18 0,1 17,-19 0,1 1,0 17,-1 17,-17 19,0 17,0-1,18 19,17 0,0-19,1 1,-1-17,18-19,0-34,-18-1,1-35,-1 0,0-17,-35-19,0-16,-18-1,-17 18,-18 17,-17 36,-1 17,0 36,18 17,18 0,0 18,35-18,0 1,35-1,0-17,18-18,0-18,18-17,-18-36,-18 1,18 17,-53 53</inkml:trace>
  <inkml:trace contextRef="#ctx0" brushRef="#br0" timeOffset="78415.9469">17436 12083,'0'0,"0"0,0 0,53 70,53 18,17 36,1 17,-1 18,-17-1,-35 19,-1-18,-34-1,-19-34,-17-18,0-36,-17-52,-19-18,19-35,-1-18,0 17,18 54</inkml:trace>
  <inkml:trace contextRef="#ctx0" brushRef="#br0" timeOffset="78753.2116">18848 12277,'0'0,"0"0,0 0,0 0,0 0,0 0,0 0,-71 0,0-18,1 18,-1 18,18 17,0 18,36 0,-1 53,36-18,17 18,0-1,36 1,-18 0,0-18,0 18,-18 0,0-35,-17-19,-18-16,0-19,18 1,-18 0</inkml:trace>
  <inkml:trace contextRef="#ctx0" brushRef="#br0" timeOffset="79544.2806">18283 13123,'0'0,"0"0,0 0,0 0,70 18,19 0,-19-18,18-18,-17 0,17-17,-17 17,-18-17,-18 18,0-1,1 18,-19 0,-17 0,18 18,-18 17,0 18,18 0,-18 17,17-17,1-18,17 18,1-35,-1-18,18-18,-18-17,0-18,-17 0,0-17,-18-1,0 1,-18-1,-17 18,-1 18,-17 17,18 18,0 18,0-1,-1 19,19-19,17 19,17-19,1 1,35-18,-18-18,18 1,18-54,-18-17,17-36,-17 19,-18-1,1 18,-19-18,-17 17,18 37,-18 16,0 1,0 17,0 36,0 0,0 52,-18 36,18 18,0 17,0 0,0 0,18-18,0-52,-18-1,17-34,1-19,0-17,-1 0,-17 0</inkml:trace>
  <inkml:trace contextRef="#ctx0" brushRef="#br0" timeOffset="80273.8544">20030 12400,'0'0,"0"0,0 0,0 71,0-1,0 18,18-17,-1 0,1-1,17-17,-17 0,17-18,0-17,18-18,-17-18,-1-17,0-18,1 0,-19-53,-17 0,-17 18,-1 0,-17 35,-1 0,1 36,-18-1,18 18,-1 18,19 17,-18 0,35 18,-18-18,36-17,-1 0,1-18,17-18,0 0,1-35,-1 1,-17-37,-18-17,0 1,-18 34,18 1,-18 17,18 17,18 19,-18 17,35 35,18 18,0 35,0 0,0 36,18-1,-18 36,0-18,-1 0,-34-17,-18-1,-18-35,-17-17,0-36,0-35,17-35,-17-18,35 18,0 52</inkml:trace>
  <inkml:trace contextRef="#ctx0" brushRef="#br0" timeOffset="81218.2642">20930 11536,'0'0,"0"0,0 0,0 0,0 0,18 88,-1 53,19 18,-19 17,18 1,-17-1,0-35,-1-17,1-36,0-18,-18-34,0-1,0-17,0-36,0 0,0-17,0-18,-18-35,0 0,-17 35,0 0,0 18,-1-1,-17 36,18 36,0-1,17 0,0 18,18-18,0 18,36-17,-1-19,18 1,0-36,17-17,-17-36,18 1,-18-36,0 18,0-18,-36 35,19 1,-19 35,1-1,-18 19,18 17,-18 35,0 18,0 17,0 36,17 18,1-18,17-1,-17-52,0 18,17-36,-17 0,-1-35,18-17,1-36,-1-18,-17-35,17 1,-35-19,0 1,0-1,-18 36,1 17,-1 19,-17-1,-1 17,-16 19,-1 17,0 17,17 19,1-1,17 0,1 0,34 1,1-19,17 1,18-18,-17 0,17-18,-18 1,18-19,-18 19,-35 17</inkml:trace>
  <inkml:trace contextRef="#ctx0" brushRef="#br0" timeOffset="81921.2392">10924 16175,'0'0,"0"0,0 0,0 0,0 0,0 0,0 0,0 0,0 0,0 0,70 0,1 0,17-18,-17 1,-1-1,-17 18,-17-18,-36 18,0 0,17 18,1 17,-18 1,0 16,0 1,0-17,-18-1,18-17,18-1,-18-17,18-17,17-1,18-17,17-1,1 1,17-35,-17-1</inkml:trace>
  <inkml:trace contextRef="#ctx0" brushRef="#br0" timeOffset="82600.3324">12494 15487,'0'0,"0"0,0 0,0 0,0 0,0 0,0 0,18 53,0 17,-1 19,1-1,0-18,-18-17,17 0,-17-18,0-17,0 0,0-54,0-16,-17-19,17-35,-18 0,18 1,0 34,0 0,18 1,-18 35,0-18,17 35,1 18,0 0,-1 35,1 1,0 16,-18 1,17 0,-17-17,18-1,-18-17,35-18,-17 0,17 0,18-18,0 0,-18 18,18 0,-17 0,-1 18,0 17,-17 0,-1 18,-17 18,-17-18,-19 17,1-17,0-17,-18-1,18-35,-1-18,19 1,-1-1,18 18</inkml:trace>
  <inkml:trace contextRef="#ctx0" brushRef="#br0" timeOffset="83417.1448">14259 14658,'0'0,"0"0,0 0,0 0,0 0,0 0,-35 18,-18-1,18 1,-1-1,1 36,17 18,18 52,18-17,17 18,18 17,0-18,18 18,-1 1,1-19,-18-17,-18 0,-17-53,-18 17,0-35,-18 1,-17-19,17 1,-17-18,0-18,17 18,18 0</inkml:trace>
  <inkml:trace contextRef="#ctx0" brushRef="#br0" timeOffset="83781.4882">14294 16863,'0'0,"0"0,0 0,0 0,0 0,-17 35,-1 36,18-1,18-17,-18 0,17-18,19-35,17 0,17-35,1-18,-1-35,-17-18,0-17,-35 17,0 0,-18 53,-18 0,-17 18,-18 35,-18 0,36 17,35-34</inkml:trace>
  <inkml:trace contextRef="#ctx0" brushRef="#br0" timeOffset="84626.7796">14842 14693,'0'0,"0"0,0 0,0 0,0 0,0 0,0-88,0 17,17-17,18 35,36 36,-18 17,18 53,-18 0,-1 17,-34 36,-36 0,1 17,-1 1,-17-18,17-54,1 1,-1-17,0-1,36-35,0 0,-1-18,19-17,16 17,-16-17,17 0,-18 0,0-1,18 19,0-1,0 0,-18 18,-17 0,0 36,-1-19,-17 1,18-18,-18 18,0-18,18 0,-18-36,0 1,17-18,-17 0,0-17,18-1,0 18,-1 18,1 0,17 17,-17 18,35 18,-18 17,0 18,18-18,-17 18,-1 0,-17-18,-1-17,1-18,0-18,-1 1,-17 17,0 0</inkml:trace>
  <inkml:trace contextRef="#ctx0" brushRef="#br0" timeOffset="84784.9777">15618 14411,'0'0,"0"0,0 0,0 0,0 0,0 0,0 0,0 0,53-35,18-1,17-16,-53 34,-35 0,18 18</inkml:trace>
  <inkml:trace contextRef="#ctx0" brushRef="#br0" timeOffset="85179.5263">16589 15240,'0'0,"0"0,0 0,0 0,0 0,-71-18,18 1,0 17,0 17,18 19,17-1,18 0,18 0,17 1,1-1,16 0,1 18,0-17,18 16,-36 1,1 18,-36-18,0 0,-18 0,0-36,1 1,-1-18,0-35</inkml:trace>
  <inkml:trace contextRef="#ctx0" brushRef="#br0" timeOffset="85309.0275">17065 15452,'0'0,"0"0,0 0,18 53</inkml:trace>
  <inkml:trace contextRef="#ctx0" brushRef="#br0" timeOffset="85363.6464">17224 15910,'0'0</inkml:trace>
  <inkml:trace contextRef="#ctx0" brushRef="#br0" timeOffset="85645.3049">16800 15222,'0'0,"0"0,0 0,0 0,0 0,0 0,53-70,0-1,-17 1,-19-1,1 18,-18 0,-18 18,1 35,-1 0,0 35,-17 1,35-19,0-17</inkml:trace>
  <inkml:trace contextRef="#ctx0" brushRef="#br0" timeOffset="86020.6897">17436 15222,'0'0,"0"0,0 0,17 53,-17 18,0-18,-17-18,-1 0,0-17,-17-18,17-18,18-35,0-35,18-18,17 1,1-1,34 35,-34 18,17 36,0 17,-1 35,1 18,0 17,0 19,-17-1,-19-18,19 1,-19-18,-17-53</inkml:trace>
  <inkml:trace contextRef="#ctx0" brushRef="#br0" timeOffset="86293.3754">18212 14393,'0'0,"0"0,0 71,0 35,18 35,0 0,-18 18,35-18,-18 18,19-36,-1-17,0-18,18-53,-17-17,17-36,-18 1,-35 34</inkml:trace>
  <inkml:trace contextRef="#ctx0" brushRef="#br0" timeOffset="86505.3143">18618 14940,'0'0,"0"0,18 71,-18-1,17 18,-17-17,18 0,0-36,-18 0,35-35,-17 0,-1-18,1-17</inkml:trace>
  <inkml:trace contextRef="#ctx0" brushRef="#br0" timeOffset="86753.3825">18936 15328,'0'0,"0"0,0 0,0 0,0 0,53-17,0-19,-18-17,0 0,1-17,-36-1,0 1,0-1,-36 1,19 17,-19 17,19 1,-1 0</inkml:trace>
  <inkml:trace contextRef="#ctx0" brushRef="#br0" timeOffset="86997.2174">19042 14146,'0'0,"0"0,0 0,0 0,0 0,0 0,35 71,18 52,17 1,-17-1,-17 1,17 17,0-35,-18-18,0-35,0-18,-17-17,17-18,1-18,-1 18,-35 0</inkml:trace>
  <inkml:trace contextRef="#ctx0" brushRef="#br0" timeOffset="87394.0543">19059 14799,'0'0,"0"0,0 0,0 0,71-18,-1-17,1 0,-18 0,18-18,-18 0,-18 0,18 0,-18 18,-17-1,-1 19,1-1,17 0,-35 18,18 36,0-1,17 18,0 35,18 18,-18 17,1-17,-1-35,-17-18,-1-18,1-35,-18 0,18 0,-18 18</inkml:trace>
  <inkml:trace contextRef="#ctx0" brushRef="#br0" timeOffset="87965.7081">19483 14764,'0'0,"0"0,0 0,0 0,53-18,35 0,-17 1,-1-36,1 18,-1-18,1 0,-18 18,-18 17,1 0,-19 18,1 18,-1 17,1 0,-18 18,18 0,-1 0,1-18,0 1,17-1,0-35,1-18,17 1,-18-19,-18 1,19-18,-19-17,-17 17,0-18,0 1,-35-1,-18 18,0 18,0 17,0 18,0 18,18 0,17 17,1-17,34 17,1-18,17 1,18-18,0 0,-17-35,-1 0,0-1,0 1,-35 35</inkml:trace>
  <inkml:trace contextRef="#ctx0" brushRef="#br0" timeOffset="88188.7154">20206 13458,'0'0,"0"0,0 0,0 0,53 53,18 36,17 16,36 54,-1 35,54 88,-54 1,-52-19,-36-17,-53-53,-34 0,-19-35,0-53,71-71</inkml:trace>
  <inkml:trace contextRef="#ctx0" brushRef="#br0" timeOffset="90575.6845">21618 14111,'0'0,"0"0,0 0,0 0,0 35,0 1,18-1,-18 18,0-35,-18 17,18 0,-17-17,-1-1,0 1,1 0,-1-18,-17-18,17-17,-17-1,35-16,0-1,0 0,17 0,19 35,-1 0,18 18,0 18,35 35,-35 35,18 0,-36 1,-17 16,-1 1,-34-18,-19 1,-17-36,18 0,-18-18,0-18,18-17,0 0,-1 0,19-17,34-1,1 1,17 17,36-18,-1 18,36 18,-18-1,1 1,-19 17,-17-17,18-18,-18 0,0-18,0 0,-36 18</inkml:trace>
  <inkml:trace contextRef="#ctx0" brushRef="#br0" timeOffset="90935.877">22783 14905,'0'0,"0"0,0 0,0 0,0 0,0 0,-18-88,1-18,17 0,0 0,-18 18,18 17,0 1,18 35,-1 17,1 36,17 17,1 18,-1 0,18 17,-18-17,18 18,-18-36,1 0,-1 1,-17-19,-18-17</inkml:trace>
  <inkml:trace contextRef="#ctx0" brushRef="#br0" timeOffset="91158.9926">22377 13952,'0'0,"0"0,0 0,0 0,53 0,35 0,53-17,-17-19,-1 1,1 0,-53 17,-1-17,-17 17</inkml:trace>
  <inkml:trace contextRef="#ctx0" brushRef="#br0" timeOffset="92310.9769">23912 13406,'0'0,"0"0,0 0,0 88,18 35,17 18,-17 18,35 17,-18-17,0 0,1-18,-19-17,-17-72,18 1,-18-17,0-36,-18-18,1-17,-1-1,-17-16,17-19,-17-17,0 0,-18 17,17 18,-17 0,0 36,1 17,16 17,1 19,17 16,18 1,18 0,17 0,18-18,18 1,-1-36,1-18,17-35,0-17,-17-1,0 1,-18-19,-18 36,-18 0,1 18,0 18,-18 17,17 0,-17 52,0 1,18 36,0 16,17-16,-17-19,17 1,0-18,18-18,-17-17,16-36,-16 0,34-35,-34-17,17-36,-18-17,-17-1,-18-17,-18 17,0 19,-17-1,-18 35,18 18,-36 53,18 18,0 17,18 36,17-36,1 18,34 0,1 0,17-18,18 0,35 1,-17-36,-18 0,0 0,-53 0</inkml:trace>
  <inkml:trace contextRef="#ctx0" brushRef="#br0" timeOffset="92744.3163">19342 17268,'0'0,"0"0,0 0,0 0,0 0,0 0,35 0,36-17,-1-1,18-17,-17 17,-18 1,0-1,-53 18,0 0</inkml:trace>
  <inkml:trace contextRef="#ctx0" brushRef="#br0" timeOffset="93366.8209">19642 17886,'0'0,"0"0,0 0,0 0,53-53,0 0,17-18,-17 1,18-1,-18 18,0 1,17-1,-17 17,0-17,0 0,-18 1,1-19,-1 18,-17 0,17 0,-18 18,1 0,-18 17,18 0,-18 1,0 17,0-18,0 18,0 0,17 18,-17 17,18 36,0-1,-1 54,19-1,-19 1,19-54,-1-17,0 0,0-35,36-36,-18-17,-18-36,1 1,-1-19,-17 36,-1-17,-17-1,-17 1,-19-1,-17-17,-17 18,17 17,0 35,-18 0,18 1,53 17</inkml:trace>
  <inkml:trace contextRef="#ctx0" brushRef="#br0" timeOffset="94920.6426">21883 16880,'0'0,"0"0,0 0,53-17,0 17,17-18,1-17,-18 17,-35 1,-1-1</inkml:trace>
  <inkml:trace contextRef="#ctx0" brushRef="#br0" timeOffset="95156.1964">22148 17268,'0'0,"0"0,0 0,0 0,0 0,70-35,18 0,-17 0,17-1,1 1,-54 17,-18 18,1-17</inkml:trace>
  <inkml:trace contextRef="#ctx0" brushRef="#br0" timeOffset="96538.4708">23401 16369,'0'0,"0"0,0 0,0 0,0 0,0 0,0 0,0 0,0 0,0 0,-71 70,0 36,18 18,18-1,0 1,35-18,0-18,35-35,18-18,18-35,-1-35,19-1,16-52,-16 0,-1-18,-35 18,0 17,-18 18,-17 18,17 0,-17 17,-18 36,0 17,0 18,0 0,17 18,-17-1,18 1,0-18,17-18,0 0,18-35,0-17,18-19,-18-17,-18-35,-17-18,-18 18,-18 18,0 17,1 0,-1 35,0-17,1 17,17 1,0 17,0-18,35 18,0 18,1-1,-1 18,18 18,-18 18,0-18,-17 17,0-17,-1-17,-17-1,18-17,-18-1,18-34,-18-1,17-35,1 0,0-18,-1 19,1-1,17 17,-17 1,-1 35,19 18,-19 17,19 0,-1 18,0-18,1 1,17-19,-18 1,0-36,0-17,-17-18,0-17,-1-19,-17 19,-17-1,17 1,-18 35,18-1,0 19,0-1,18 18,17 18,0 35,54 17,-19 18,1 18,-18 18,-18-36,0-18,-35-17,-17-17,-19-19,-34-17,17-35,-18-36,18 18,0 0,18-35,0-18,17-17,0 17,1 0,17 53,17 0,-17 1,18 34,0 18,17 53,18 0,18 35,-1 18,1 35,-1 0,1 0,-18-17,-18-54,-17-17,17-18,-17 1,-1-19,-17-17</inkml:trace>
  <inkml:trace contextRef="#ctx0" brushRef="#br0" timeOffset="96718.8105">25448 16581,'0'0,"0"0,0 0,0 0,70-36,19-17,34-17,1-1,-107 71,1-17</inkml:trace>
  <inkml:trace contextRef="#ctx0" brushRef="#br0" timeOffset="97634.7537">26630 16298,'0'0,"0"0,0 0,0 0,0 0,0 0,-35-17,-18-1,-18 0,18 18,-17 18,-1 0,18 35,18 0,0-1,17 1,18 0,0-35,18 0,-1-36,19 0,16-17,1-18,0 0,-17 18,-1-18,0 18,-17 17,0 0,-1 1,-17 34,18 1,17 17,-17 18,17-17,0-1,1 0,-1-17,0-18,18-36,0 1,0-18,-18 0,18-17,-17 35,-19-18,1 35,0 0,-1 18,1 36,17-1,-17 0,-1 18,19-18,-19 1,19-36,17 0,-18-18,18-17,-18-18,0-35,1-18,-36-18,0 1,0 17,-18 35,0 19,18 16,0 1,-17 17,17 54,17 17,1 52,35 36,0 1,18 16,-18 1,-1-18,-16-35,-1-35,0-54,-17-34,0-36,-18 0,0-35,-18 35,36 53</inkml:trace>
  <inkml:trace contextRef="#ctx0" brushRef="#br0" timeOffset="97787.2902">27407 16016,'0'0,"0"0,0 0,141-35,35-36,124-70,18-35,0-36,-54 18,-87 35,-124 124</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22:45.510"/>
    </inkml:context>
    <inkml:brush xml:id="br0">
      <inkml:brushProperty name="width" value="0.05292" units="cm"/>
      <inkml:brushProperty name="height" value="0.05292" units="cm"/>
      <inkml:brushProperty name="color" value="#7030A0"/>
    </inkml:brush>
  </inkml:definitions>
  <inkml:trace contextRef="#ctx0" brushRef="#br0">3971 2381,'0'0,"0"0,0 0,0 0,0 0,0 0</inkml:trace>
  <inkml:trace contextRef="#ctx0" brushRef="#br0" timeOffset="319.3116">3988 3246,'0'0,"0"0,0 0,0 0,0 0,0 0,0 0,0 0,0 0,0 0,0 0,53-53,-17 0,17 0,-18 0,0 35,0-17,-17 35,17-18,-17 18,-18 0,18 0</inkml:trace>
  <inkml:trace contextRef="#ctx0" brushRef="#br0" timeOffset="692.1728">5506 2099,'0'0,"0"0,0 0,0 0,0 0,0 71,-18 17,-17 53,0 0,-1 0,-16 0,34-17,0-54,1 1,34-1,1-17,17-17,18-19,18-17,17-17,0-1,-17-17,-71 52</inkml:trace>
  <inkml:trace contextRef="#ctx0" brushRef="#br0" timeOffset="903.6729">5630 2858,'0'0,"0"0,0 0,0 0,0 0,0 0,0 0,52-18,19 0,0-17,-54 17,1 18,0-17</inkml:trace>
  <inkml:trace contextRef="#ctx0" brushRef="#br0" timeOffset="1098.961">5453 2205,'0'0,"0"0,0 0,0 0,0 0,0 0,0 0,0 0,0 0</inkml:trace>
  <inkml:trace contextRef="#ctx0" brushRef="#br0" timeOffset="1413.5766">6600 1782,'0'0,"0"0,0 0,0 0,0 0,-35 88,0 53,17 18,0 17,18-17,18-1,0-16,-1-19,1-17,0-36,-1-17,1-17,-1-19,1 1,-18 0</inkml:trace>
  <inkml:trace contextRef="#ctx0" brushRef="#br0" timeOffset="1665.2164">7447 2152,'0'0,"0"0,0 0,-17 88,-1 36,-17 17,-1 0,19 0,-19-18,1 1,17-54,-17-17,18 0,-19-35,19-18,-1 18,0-18</inkml:trace>
  <inkml:trace contextRef="#ctx0" brushRef="#br0" timeOffset="1863.4399">6988 2434,'0'0,"0"0,0 0,0 0,0 0,0 0,36 71,17 17,-18 18,36 17,-19-35,-16 1,17-19,0-17,-18-18</inkml:trace>
  <inkml:trace contextRef="#ctx0" brushRef="#br0" timeOffset="2240.469">7747 1887,'0'0,"0"0,0 0,0 0,71-35,-18 17,17 36,-34 0,-1 17,0 36,1 17,-1 35,0 18,0-17,1-1,-1 18,0-17,1-18,-19 0,1-18,-18-18,0-17,-18 0,-17 0,0 0,-1 0,36-53</inkml:trace>
  <inkml:trace contextRef="#ctx0" brushRef="#br0" timeOffset="2443.6774">8877 2417,'0'0,"0"0,0 0,0 0,0 0,0 0,0 0,0 0</inkml:trace>
  <inkml:trace contextRef="#ctx0" brushRef="#br0" timeOffset="2652.0922">9053 2946,'0'0,"0"0,0 0,0 0,0 0,71-18,-36 0,0 1,-35-1,18 18</inkml:trace>
  <inkml:trace contextRef="#ctx0" brushRef="#br0" timeOffset="3768.6902">10324 2134,'0'0,"0"0,0 0,0 0,0 0,-53 89,0-1,0 18,18-1,17-16,0-1,1-18,34 1,19-36,17-17,17-36,1-17,17 0,-35-36,-18 18,1 18,-1 0,-17-1,-18 36,-18 0,0 36,-17-1,0 18,-1 0,1 0,35 0,0-18,18 0,17-17,18-18,0-18,-18-17,18-18,-18-18,1-17,-19 0,-17 17,18 1,-18 17,0 0,18 18,-1-18,1 35,35 1,0 34,-18 1,36 52,-18 1,-18-1,-17-17,-1 18,1-18,0-18,-1 0,-17-17,18 0,-1-36,1-17,17-18,18 0,0-18,0 18,-17 1,16 34,-16 18,-1 0,0 35,1 0,-19 1,19-1,17 0,-18-17,35-18,-17 0,18-18,0-35,-1-17,-17-18,-18-1,-17 37,0-19,-18 18,0 18,0 17,0 18,-18 18,18 17,18 18,-1 18,19 34,-19 1,19 0,-1-18,-18-17,-17-1,0 1,-17-36,-1 0,1-17,-1-18,18 18</inkml:trace>
  <inkml:trace contextRef="#ctx0" brushRef="#br0" timeOffset="4012.185">12583 1693,'0'0,"0"0,0 0,0 0,0 0,35 71,0 17,1 53,-1-17,-18 17,19 0,-19-18,-17 1,18-54,-18 1,0-18,18-18,-18 0,0-17</inkml:trace>
  <inkml:trace contextRef="#ctx0" brushRef="#br0" timeOffset="4216.7883">12547 2452,'0'0,"0"0,0 0,0 0,89 0,34-35,71-1,0 1,1 0,-19-18,-35 18,0 17,-35-17,-88 35</inkml:trace>
  <inkml:trace contextRef="#ctx0" brushRef="#br0" timeOffset="4740.7698">5630 4621,'0'0,"0"0,0 0,0 0,17 53,-17 53,0 35,0 0,-17 0,17-35,17-17,-17-19,18-17,-1 0,36-18,0 0,18-35,0 0,17-17,0-36,-17 0,-1 0,-70 53</inkml:trace>
  <inkml:trace contextRef="#ctx0" brushRef="#br0" timeOffset="4965.9409">5682 5345,'0'0,"0"0,0 0,0 0,0 0,0 0,53-18,18 0,0 1,-1-1,1-17,-1-1,-17-16,0-1,-17 17</inkml:trace>
  <inkml:trace contextRef="#ctx0" brushRef="#br0" timeOffset="5193.1524">5506 4710,'0'0,"0"0,0 0,0 0,0 0,71-18,17 0,18-17,17 0,1-18,17 0,-17 18,-36-18</inkml:trace>
  <inkml:trace contextRef="#ctx0" brushRef="#br0" timeOffset="5544.5264">7183 4128,'0'0,"0"0,0 0,-71 17,18 1,0 35,0 35,18 18,17 17,18 1,18 17,-1-18,19 18,-1 0,0 1,1-19,-19-17,19-36,-19-17,19-35,-1 0,0-1,-35-17</inkml:trace>
  <inkml:trace contextRef="#ctx0" brushRef="#br0" timeOffset="5938.0048">7747 4639,'0'0,"0"0,0 0,36 71,-19-1,18 1,1-1,-1-17,0 0,18-35,0-1,0-17,0-35,0-35,-18-19,1 1,-19 0,19 35,-36 0,17 18,1 17,0 36,-1 35,19 35,-1 35,0-17,0 18,18-1,0-17,0-18,-17-52,16-36,1-18,-17 0,-36 36</inkml:trace>
  <inkml:trace contextRef="#ctx0" brushRef="#br0" timeOffset="6308.5207">8877 3951,'0'0,"0"0,0 0,0 0,0 0,0 0,53 18,17 35,1 0,-1 35,1 18,-18 17,0 18,0 0,0 0,-18 1,18-1,0-18,0 1,-35-19,-1-34,-17-18,-17 0,-19-18,1 0,-18-35,0 0,18-17,-1-1,36 18</inkml:trace>
  <inkml:trace contextRef="#ctx0" brushRef="#br0" timeOffset="6460.7323">10165 4463,'0'0,"0"0,0 0,71-18,-54 18,1 0</inkml:trace>
  <inkml:trace contextRef="#ctx0" brushRef="#br0" timeOffset="6697.2643">10800 4868,'0'0,"0"0,0 0,0 0,0 0,0 0,0 0,0 0,0 0,0 0,0 0</inkml:trace>
  <inkml:trace contextRef="#ctx0" brushRef="#br0" timeOffset="7825.2566">12089 3951,'0'0,"0"0,0 0,0 0,0 0,-71 71,18-1,18 18,-18 36,17-1,19-34,17 16,35-34,18-36,35-52,1-36,34-18,-17-17,0 0,0 0,-36 17,-17 36,-17-1,-19 19,1 17,-36 35,1 0,-1 1,-17 34,17-17,0 0,18 0,0 0,18-18,17 0,18-17,0-18,-18-18,18-17,-35 0,0-36,-18-35,0 18,-36-18,19 54,-1-19,18 36,0-18,18 35,-1 0,36 18,0 18,36 35,-1 0,-18 35,19 0,-54-35,18 18,-18-18,-17-18,-1 0,1-17,-18-18,18 0,-18-18,17-35,1 0,17-52,-17 34,17 1,-17 17,17 35,0 0,1 36,-1 17,0 18,1 0,-1 0,0 0,18 0,-18-18,18-17,0-1,18-34,-18-1,17-35,-34-35,-1 0,-17 17,-18 1,0 17,0 17,0 1,0 35,17 0,1 35,17 36,18 35,0 0,0 17,0 1,0 17,-35-35,-1-18,-34-18,-1-34,0 17,18-53</inkml:trace>
  <inkml:trace contextRef="#ctx0" brushRef="#br0" timeOffset="8107.4486">14965 3122,'0'0,"0"0,0 0,18 71,17 70,-17 0,-1 18,1-1,0 1,-1-18,-17 0,18-17,0-54,-18 1,17-18,1 0,-18-18,0-17</inkml:trace>
  <inkml:trace contextRef="#ctx0" brushRef="#br0" timeOffset="8333.3005">15071 3863,'0'0,"0"0,0 0,159-18,17-17,18 0,1-1,-19 1,-17 0,-53 17,-18-17,-17 35,-54-18</inkml:trace>
  <inkml:trace contextRef="#ctx0" brushRef="#br0" timeOffset="9157.3934">5894 7232,'0'0,"0"0,0 0,0 0,36 141,-19 35,19 1,-19-1,1-17,-18-18,17-53,-17-35,-17 0,17-18,-35-35,-1-17,1-54,0-17,17-53,-17-35,35-19,17-16,1 34,35 19,-18 52,18 18,-18 35,18 35,-17 36,17 35,-18 35,-17 0,-18 36,-18-1,0 0,-35 1,0-18,-17-36,35-17,-1-17,19-1,-1-35,18 0,18-18,17 1,18-1,17 18,19 0,17 35,-18 0,-18 1,36 17,-53-18,18 0,-18 0,-36-17</inkml:trace>
  <inkml:trace contextRef="#ctx0" brushRef="#br0" timeOffset="9616.3911">7306 7514,'0'0,"0"0,0 0,-18 71,18 17,-17 35,-19 1,1-1,18-34,-19-1,1-35,0 0,17-18,-17-35,17-18,-17-17,17-36,0-34,1-1,17-18,0 54,-18-1,18 18,-17 0,17 18,0 17,35 18,0 36,0-1,18 18,0 17,0-17,18 18,-18-18,17-18,-17 18,0-18,-53-35</inkml:trace>
  <inkml:trace contextRef="#ctx0" brushRef="#br0" timeOffset="10015.034">7783 7549,'0'0,"0"0,0 0,0 0,35 53,-18 0,36-17,0-19,0 1,0-36,0 1,0-36,0 17,-18-34,1-1,-1 18,-17 0,-1 18,-17 0,18 53,-18 34,-18 37,18 16,0 54,-17 0,34-18,-17-35,36 0,-1-36,-17-17,-18-35</inkml:trace>
  <inkml:trace contextRef="#ctx0" brushRef="#br0" timeOffset="10316.2939">9000 6756,'0'0,"0"0,0 0,-17 158,-1 19,0 17,18 18,18-36,0 0,35-52,-1-18,19-36,17-52,1-36,-1-35,0-35,-17-35,-1-1,-17-17,0 35,-35 106</inkml:trace>
  <inkml:trace contextRef="#ctx0" brushRef="#br0" timeOffset="10509.9586">9812 6914,'0'0,"0"0,0 0,0 0,18 89,-18 16,0 1,17 0,1 0,-18-18,0 0,0-17,0-18,-18-18,1 0,-1-17,0 0</inkml:trace>
  <inkml:trace contextRef="#ctx0" brushRef="#br0" timeOffset="11055.7248">9247 7267,'0'0,"0"0,0 0,0 0,0 0,0 0,53-53,0 0,0 18,0 0,18 17,-18-17,17 35,1-18,-18 1,0 17,0-18,0-17,-18-1,0 1,0-18,-17 0,0 0,-18-17,0-1,-18 18,18-17,0 17,-18 0,18 18,0 17,0 0,36 36,-19 0,54 52,0 18,17 18,0 18,0 17,-17 18,-1-18,-34 18,-19-18,-17-36,0 1,-35-35,17-18,-17-18,18 0,17-17</inkml:trace>
  <inkml:trace contextRef="#ctx0" brushRef="#br0" timeOffset="11351.8582">11400 6738,'0'0,"0"0,0 0,0 0,0 0,0 0,53 0,18 0,-1-18,1 1,0 17,-54 0,1-18,-18 18,18 0</inkml:trace>
  <inkml:trace contextRef="#ctx0" brushRef="#br0" timeOffset="11598.9588">11524 7056,'0'0,"0"0,0 0,0 0,0 0,0 0,35 0,0-18,1 18,-1 0,0 0,1-18,-1 18,-35-17,0 17</inkml:trace>
  <inkml:trace contextRef="#ctx0" brushRef="#br0" timeOffset="11976.6786">12512 6967,'0'0,"0"0,0 0,0 0,0 0,0 0,0-35,18-35,-1-19,1-34,0 17,17 0,-17 18,17 17,-17 36,-1 0,18 17,-17 36,17 35,18 17,0 1,-17-1,-1-17,18 0,-18 0,-35-53</inkml:trace>
  <inkml:trace contextRef="#ctx0" brushRef="#br0" timeOffset="12674.8453">12441 6720,'0'0,"0"0,0 0,0 0,53-35,36-18,17-17,-1-19,19 1,-18 0,-18 0,-17 17,-18 18,0 1,-18 34,18 18,-36 18,19 17,-19 53,1 0,0-17,-18-1,0 1,0-18,0-18,0 0,0-17,0-18,0-18,17-17,-17-18,18-35,0-36,17 1,18 17,-18 36,-17 17,17 17,0 19,1 17,-36 17,17 36,-17-17,0 17,0-1,18-16,0 17,-1-36,19 19,-1-19,0 1,0 17,1 0,-1 1,-17 17,-1-1,-17 19,-17 0,-36 17,0 0,18-17,35-71</inkml:trace>
  <inkml:trace contextRef="#ctx0" brushRef="#br0" timeOffset="12957.3119">12830 7444,'0'0,"0"0,106-18,52-17,19-1,17-16,0-19,-17 0,-19 18,1 18,-53-18,-35 36,-18-1,-18 0,-17 36,-36 17,0 18,1-18,34-35</inkml:trace>
  <inkml:trace contextRef="#ctx0" brushRef="#br0" timeOffset="13273.2116">13536 7796,'0'0,"0"0,0 0,0 0,0 0,70-35,-17 17,18 1,-18 17,0 17,-18 1,0 35,-17 18,-18-1,0 1,0-1,-18 1,18-36,0 18,18-35,0-18,34-18,19-17,17-18,36-35,-1-18,19 0,-19 18,-105 70</inkml:trace>
  <inkml:trace contextRef="#ctx0" brushRef="#br0" timeOffset="13634.5183">15124 6068,'0'0,"0"0,0 0,-53 53,18 17,-1 1,36-1,0 1,18-18,17 0,1 0,17-18,-1 0,1 18,0-18,-17 18,-19 0,1 0,-36 0,1 0,-19-18,1 1,-18-19,18 1,35-18</inkml:trace>
  <inkml:trace contextRef="#ctx0" brushRef="#br0" timeOffset="13820.7899">15565 6615,'0'0,"0"0,0 0,35 70,-17-17,17 18,1-1,-19-35,1-17,-18-18,0 0</inkml:trace>
  <inkml:trace contextRef="#ctx0" brushRef="#br0" timeOffset="14093.4391">15512 6421,'0'0,"0"0,0 0,0 0,0 0,0 0,0 0,18-53,-1-18,1 1,-18 17,-18 0,1 17,-18 19,-1 34,-17 1,53 0,-17-1,17-17</inkml:trace>
  <inkml:trace contextRef="#ctx0" brushRef="#br0" timeOffset="14502.453">16059 6332,'0'0,"0"0,0 0,0 71,18-1,-18 1,0-18,0 0,0-18,0 0,-18-17,18-18,0-18,-17-17,34-53,-17-36,36 19,-19-1,18 35,1 18,17 36,0-1,17 53,-17 18,0 18,0 17,-18 0,-17-17,0-1,-1-17,1 0,-18-53</inkml:trace>
  <inkml:trace contextRef="#ctx0" brushRef="#br0" timeOffset="14951.762">16765 6015,'0'0,"0"0,0 0,18 88,-1 0,1 0,-18-17,18 17,-1-35,1 0,0-35,-1-1,1-17,17-17,-17-19,0-17,-1 1,18 16,-17 1,0 35,-1 0,19 18,-19-1,1 1,17 17,1-35,-1 18,0-36,0 1,1-1,-19-35,1 0,0-17,-36-1,0 18,1-17,-19 17,19 17,-18 1,35 35</inkml:trace>
  <inkml:trace contextRef="#ctx0" brushRef="#br0" timeOffset="15172.0041">17771 5874,'0'0,"0"0,0 0,0 0,0 0,53 70,-18 19,1-1,-1 0,-17 0,-1 0,1-35,-18 0,-18-18,1-35,-1 18</inkml:trace>
  <inkml:trace contextRef="#ctx0" brushRef="#br0" timeOffset="15515.5503">17347 5662,'0'0,"0"0,0 0,0 0,0 0,0 0,53-18,18 36,-18-18,18 18,-18 17,17-17,1-1,-1-17,1-17,-1-19,1 1,0-18,-1 0,1-35,-18 18,-18-1,0 0,-17-17,0 18,-18-1,17 71</inkml:trace>
  <inkml:trace contextRef="#ctx0" brushRef="#br0" timeOffset="16448.4119">20083 5239,'0'0,"0"0,0 0,18 106,-1-1,1-16,-18-1,0 0,0-35,0-18,0 0,-18-35,18 0,-17-35,-1 0,0-18,1 0,-1 0,0 0,1 0,17 18,-18 17,18 1,0-1,0 1,35-19,1 19,-1-19,-17 1,17-18,-18 18,1-18,-18 0,0 18,0-1,-35 1,0 18,-1 34,1 1,17 17,1 0,17 1,0-36</inkml:trace>
  <inkml:trace contextRef="#ctx0" brushRef="#br0" timeOffset="16838.3489">20489 5891,'0'0,"0"0,0 0,0 0,0 0,35-70,0-1,-17-17,0 18,-1-19,-17 19,0 17,-17 0,-1 18,0-1,1 36,17 0,0 36,35-1,18 36,18-1,17 18,-18 0,-17 1,-17-19,-1 1,-35-18,-18 0,1-18,-1-17,-17-18,-1-36,19 19,17 17</inkml:trace>
  <inkml:trace contextRef="#ctx0" brushRef="#br0" timeOffset="17372.1202">22554 5345,'0'0,"0"0,0 70,0 18,0 1,0 16,0-16,0-19,0-17,0-35,0-1,-18-34,18-19,0-17,-18 1,18-19,0 0,-17 19,-1-1,18 17,0 19,0-1,0-17,0 17,18-17,17 0,-17-36,-1 18,1-17,-1-1,-17 18,0 0,-17 18,-1 17,-17 18,17 0,-17 36,17-1,1 0,17 0,-18-17,18-18</inkml:trace>
  <inkml:trace contextRef="#ctx0" brushRef="#br0" timeOffset="17737.3814">23101 5292,'0'0,"0"0,0 106,0 17,-18 0,18 1,-18-54,18 1,0-18,0-18,0-17,0 0,0-18,0-36,18-34,17-36,1-18,16 1,1 17,18 36,-18 17,0 35,0 36,0 17,0 35,-18 1,-17 0,-1-1,1-17,0-18,-18-35</inkml:trace>
  <inkml:trace contextRef="#ctx0" brushRef="#br0" timeOffset="18751.352">24159 4498,'0'0,"0"0,18 106,0 53,17-1,-17 54,-1-18,1 0,0-35,-18-18,0-53,17-35,-17-18,0-17,-17-36,17-17,-18-53,-17-18,-1 0,1 0,-18 18,0 35,-17 18,17 53,0 17,17 35,1 1,35-1,18-17,35 0,0-17,35-36,0-18,18-17,0-18,-18-35,-17-1,-18-16,-18 34,-17 0,-36 54,-17 34,-18 19,0 52,17 0,1 18,35 0,0-18,35-18,18-34,0-19,18-17,17-35,-17-35,17-19,-17-16,-1-19,1 18,-36 36,-17 34,17 19,-17 52,-1 53,1 36,0 17,-1 53,-17 0,0-18,0-35,0-35,-17-35,-1-36,-17-53,-1-17,19-71,-19-17,19-106,-1-71,53 0,1 35,34 54,-17 105,0 35,18 54,-1 34,-17 36,0 35,-17 18,-36 18,-18-1,0-17,-35-18,18-53,-18 1,18-19,35 1</inkml:trace>
  <inkml:trace contextRef="#ctx0" brushRef="#br0" timeOffset="19433.2947">25783 5521,'0'0,"0"0,0 0,0 0,35-18,18 1,0-19,-18-16,-17-1,0 0,-18 0,-18 17,0 1,-17 35,-18 53,0 18,0 17,0 18,36 0,17-1,35-16,0-19,18-35,18-35,-1-17,19-36,-19-18,1-35,-18-17,0 0,-18 17,0 53,1 0,-19 53,19 35,-19 18,1 35,0 0,-1 1,-17-36,18-18,17 0,-17-35,17-35,0 0,1-18,-1 0,0 0,1 0,-1 18,0 17,0 18,18 53,0 17,0 36,0-18,18-17,-36-18,0-18,1-35,-1 18,-17-18</inkml:trace>
  <inkml:trace contextRef="#ctx0" brushRef="#br0" timeOffset="20333.5931">27460 5186,'0'0,"0"0,17 159,-17-18,0 17,18-16,-1-19,1-52,0-18,-1-18,-17-35,18-18,-18-35,-18-35,-17-18,0 0,-18 18,0 35,-18 36,1 34,-1 36,36 18,0-1,17 1,18-1,18-17,35-17,17-36,18-18,1-17,16-18,1-18,-17-17,-1 0,-35 35,-18 18,0 17,-17 18,0 18,-1-1,1 19,-18-1,18-18,-1 19,19-19,-1-17,0 0,0-17,-17 17,17 0,-17-18,17 36,1-18,-1 17,18-17,17 18,1-36,17 1,18-19,-18-16,1-19,-19-17,-17-36,-18 1,-17-36,-18 36,-18-1,1 36,-19 53,1 35,0 53,0 35,17 18,18 17,0 18,18 0,17 0,0-35,0 0,18-53,0-18,-17 1,17-19,-53-17</inkml:trace>
  <inkml:trace contextRef="#ctx0" brushRef="#br0" timeOffset="20518.4401">28907 5151,'0'0,"0"0,0 0,0 0,0 0,35 0,35-18,1 0,35 1,-18-1,-70 0,-1 18</inkml:trace>
  <inkml:trace contextRef="#ctx0" brushRef="#br0" timeOffset="20868.325">30213 5186,'0'0,"0"0,0 0,0 53,0 0,0 0,17-18,18 0,18-35,-17 0,17-17,0-19,0 1,-18-36,0 1,-35-1,0 1,-35 17,0-18,-18 18,17 18,1-18,0 18,-1 0,36 35</inkml:trace>
  <inkml:trace contextRef="#ctx0" brushRef="#br0" timeOffset="21172.5614">31077 3863,'0'0,"0"0,0 0,-35 123,17 36,1 18,-1 34,18 1,18-18,-18-18,17 1,1-36,0-18,-1-52,-17-1,0-34,0-1,0-17,0-1</inkml:trace>
  <inkml:trace contextRef="#ctx0" brushRef="#br0" timeOffset="21379.5154">30336 5098,'0'0,"0"0,0 0,0 0,88-18,36 0,70-17,35 0,1-18,-1 18,-17-18,0 17,-18 1,-53 18,-106 17</inkml:trace>
  <inkml:trace contextRef="#ctx0" brushRef="#br0" timeOffset="21782.9944">30336 4851,'0'0,"0"0,0 0,0 0,0 0,0 0,0 0,0 0,0 0,-35 70,17-52,18-18,-18 18</inkml:trace>
  <inkml:trace contextRef="#ctx0" brushRef="#br0" timeOffset="22245.4368">25148 6244,'0'0,"0"0,17 88,-17 53,0 18,0 18,-17 17,17-18,17-17,1-18,0-35,35-18,0-35,17-18,1-35,-18-18,0-34,0-1,-18 17,-35 36</inkml:trace>
  <inkml:trace contextRef="#ctx0" brushRef="#br0" timeOffset="22544.0832">25095 7355,'0'0,"0"0,0 0,0 0,0 0,35-17,36-18,17-18,35-36,-52 36,0 18,-1 0,-17 35,-18 18,18 52,-17 1,17 17,-18 0,-17-17,17-1,0-17,0-18,-17-17,17-18,-17 0,0 0</inkml:trace>
  <inkml:trace contextRef="#ctx0" brushRef="#br0" timeOffset="22808.4367">25783 6985,'0'0,"0"0,0 0,0 0,0 0,35-35,1-1,-1-34,-17 17,-18 0,17 18,-34 17,17 1,-36 17,1 17,35-17,0 0,-18 0</inkml:trace>
  <inkml:trace contextRef="#ctx0" brushRef="#br0" timeOffset="23760.0557">26224 6879,'0'0,"0"0,0 0,53 106,18 0,-18 17,-18-34,0-19,-17 1,0-36,-1 0,-17-17,0-36,0-17,0-36,18-17,-18-18,17 36,19-1,-19 18,19 36,-1 17,36 17,-18 36,-1 0,1 0,-17-18,-1 18,-17-35,-1 0,1-1,-18-17,18-17,-18-36,0 0,17 0,1-18,17 18,1 0,-1 18,18 17,-18 36,18 0,-18 17,1 0,-1 18,-17 0,17-18,-18 1,1-19,0-17,-1-17,1-1,17-17,-17-18,0 18,17-1,-17 19,-18-1,35 18,-17 0,17 0,0 35,18-17,18-18,-1 0,36 0,18-18,-18-17,-36 0,1-1,-36-16,0 16,1 1,-36 17,-18 1,-35 34,-18 19,1 34,17 36,-18 17,36 1,35-1,53-17,53-18,70-35,71-35,18-53,-18-18,0-53,-53 0,-52 36,-107 52</inkml:trace>
  <inkml:trace contextRef="#ctx0" brushRef="#br0" timeOffset="25028.0078">9477 10530,'0'0,"0"0,0 0,0 0,0 0,0 0,0 0</inkml:trace>
  <inkml:trace contextRef="#ctx0" brushRef="#br0" timeOffset="25192.0057">9441 11148,'0'0,"0"0,0 0,0 0,0 0,0 0</inkml:trace>
  <inkml:trace contextRef="#ctx0" brushRef="#br0" timeOffset="25339.2639">9741 10954,'0'0,"0"0,0 0,0 0,0 0,0 0</inkml:trace>
  <inkml:trace contextRef="#ctx0" brushRef="#br0" timeOffset="26126.3655">11330 9807,'0'0,"0"0,0 0,0 0,0 0,0 0,0 0,0 0,0 0,0 0,-18 53,0 35,1 18,-19 18,1 34,18-34,-19-36,19-17,-19-18,19-18,-1-18</inkml:trace>
  <inkml:trace contextRef="#ctx0" brushRef="#br0" timeOffset="26366.6094">10836 9825,'0'0,"0"0,0 0,0 0,0 0,0 0,0 0,35 70,35 36,1 18,35 34,17 1,-17-53,-35-35,-18-18,0-18,0-18,0 1,-53-18</inkml:trace>
  <inkml:trace contextRef="#ctx0" brushRef="#br0" timeOffset="26726.895">12036 9402,'0'0,"0"0,0 0,0 0,-36 123,19 36,-1 35,0 0,18-18,0 1,18-36,17-18,18-35,18-35,-1-35,-17 0,-53-1</inkml:trace>
  <inkml:trace contextRef="#ctx0" brushRef="#br0" timeOffset="26995.5013">12600 9454,'0'0,"0"0,-17 89,-1 34,0 18,1 18,17 17,17-35,19 1,-1-19,18-35,0-17,17-18,1-53,-18-18,18-17,-36-36,0 1,0 17,-35 70</inkml:trace>
  <inkml:trace contextRef="#ctx0" brushRef="#br0" timeOffset="27355.9459">12441 10372,'0'0,"0"0,0 0,0 0,0 0,0 0,0 0,71-71,-18 1,0-19,18-34,-19 35,-16 0,-1 17,0 18,1 18,-1 35,18 35,0 36,0 34,0 1,-18 35,-17 0,-1 1,-17-19,0-17,-17-53,17-18,-18-35,18 0,-18-18,18 36</inkml:trace>
  <inkml:trace contextRef="#ctx0" brushRef="#br0" timeOffset="27862.2458">14594 9172,'0'0,"0"0,0 0,0 0,0 0,-35 71,-18-1,0 36,-17 0,34-35,1-1,0-17,35-18,17 1,19-36,-1 17,0-17,18 0,0 0,-17 0,-19 36,1-1,-18 18,0 0,-18 0,1-18,-1 18,0-36,18 1,0 0,0-36,36 18,-1 0,0 0,18 18,18 17,-1 18,-17 0,0 17,-18-34,18 17,-17-36,17-17,-18 0,-35 18</inkml:trace>
  <inkml:trace contextRef="#ctx0" brushRef="#br0" timeOffset="28250.9414">16006 9507,'0'0,"0"0,0 0,18 53,17 35,-17-17,35-18,-18-35,36-1,-1-52,19-18,-19-35,1 0,-18-18,0 0,-18 35,0 19,-17 16,-1 1,1 53,-18 52,18 54,-36 17,18 35,0 18,0-17,0-36,18-18,-1-70,1-18,0-17,-18 0</inkml:trace>
  <inkml:trace contextRef="#ctx0" brushRef="#br0" timeOffset="28728.8269">17312 8767,'0'0,"0"0,0 0,0 0,0 0,0 105,-17 19,17 35,-18 17,18-17,0-18,18 0,-1-18,18-52,18-18,18-53,-18-18,18-52,-1-36,-17-18,0-34,0-1,-18 0,1 18,-19 35,1 53,-18 18,18 17,-36 54,18 34,-18 36,18 18,-17-1,17 18,17-17,1-19,0-34,17-18,0-35,0-1,1-34,-19-19,1 1,0 17,-18 18</inkml:trace>
  <inkml:trace contextRef="#ctx0" brushRef="#br0" timeOffset="29060.1362">17736 9454,'0'0,"0"0,0 0,0 0,0 0,0 0,70-35,1-35,17-19,-17 19,-1-1,-17 18,0 0,0 18,-18 35,18 18,0 35,0 53,0 17,0 1,-18-1,-17 0,-18-17,0-17,-18-37,-17-34,-18-18,18 0,0-18,35 36</inkml:trace>
  <inkml:trace contextRef="#ctx0" brushRef="#br0" timeOffset="29975.7404">20259 9313,'0'0,"0"0,0 0,0 0,0 0,-53-53,-35 1,0 16,-18 19,-18 34,19 19,16 34,19 1,34-1,19-17,-1-18,36 1,35-19,0-34,17-19,1-17,-18-17,0-1,-18 18,-17 1,-1 16,1 19,0-1,-18 36,17 52,1 18,0 1,-1 16,19-52,-1 0,0-18,36-35,-1-17,19-18,-19-54,-17 1,0-18,-18 1,1 16,-36 19,0 34,0 1,0 35,-18 18,18 17,18 18,-1 35,1-35,17 18,1-18,16 0,-16-36,34 1,-17-18,18-18,-1-17,-17-18,-17 0,-1 0,0 0,-35 0,0 18,-17 0,-19 35,-17 35,0 18,18 18,18 17,34 0,18-18,36 1,17-18,53-18,1-35,16-35,19-18,-18-18,-36 19,-105 34</inkml:trace>
  <inkml:trace contextRef="#ctx0" brushRef="#br0" timeOffset="30277">23365 8643,'0'0,"0"0,18 71,0 17,-1 18,19 35,-1 0,0 0,0-18,-17 1,-18-18,-18-36,-17-17,17 0,-34-35,-19-36,0-17,-17-36,18-35,-1 36,71 70</inkml:trace>
  <inkml:trace contextRef="#ctx0" brushRef="#br0" timeOffset="30398.3983">23048 8467,'0'0,"0"0,0 0,0 0,0 0,0 0,0 0,0 0</inkml:trace>
  <inkml:trace contextRef="#ctx0" brushRef="#br0" timeOffset="30767.8693">23577 8502,'0'0,"0"0,0 71,-18 34,18-16,0 52,0-18,18-35,0-17,17-1,0-17,18-35,0 0,0-36,-18-17,36-18,-36-35,-17-18,0-18,-36 1,-35-1,0 36,-18 18,1 34,-1 54,1 17,-1 18,36 18,-18-18,53-71</inkml:trace>
  <inkml:trace contextRef="#ctx0" brushRef="#br0" timeOffset="30992.9783">24583 8767,'0'0,"0"0,18 88,-18 35,17-17,1 18,-18-36,0-35,0 0,0-18,0-35,0-18</inkml:trace>
  <inkml:trace contextRef="#ctx0" brushRef="#br0" timeOffset="31670.9754">24336 8625,'0'0,"0"0,0 0,0 0,70-17,-17-18,18-1,-36-17,1 0,-1-17,-35 35,18-18,-36 17,-17 36,-18 0,0 53,0 0,17 18,19-18,17 35,17-35,1-18,-18-35,53-18,0-17,-18 0,1 0,-19 35,19 0,-1 17,0 36,18 35,-18 18,1 0,-1 0,-17-36,-1-17,-17-17,0-1,0-35,-17-18,-1-17,-17-36,17-17,0-18,1 1,34 16,1 19,17 35,18 17,18 36,-18 17,17 35,1 19,-18-1,0 0,-35-35,-1 0,-17 0,18-18,-18-35</inkml:trace>
  <inkml:trace contextRef="#ctx0" brushRef="#br0" timeOffset="32765.5527">25359 8237,'0'0,"0"0,0 0,36 124,17 17,-18 0,18 18,-18-18,1-18,-1-17,-18-18,1-35,-18 0,18-17,-18-19,-18-17,18 0,0 0,-88-88,0 17,17 19,18-1,18 17,0 19,17-1,18-17,18 17,17-17,35-36,1 1,17-18,-17-36,17 18,0 0,-35 1,0 52,-18 0,-17 17,0 19,-1 34,-34 36,17 18,0 35,-18 0,18-1,18-16,-18-36,35-1,0-16,1-36,17 0,0-36,-1-16,-16-19,-1 18,-17 18,-1-18,1 35,0 1,-18 34,17 1,1 35,17 0,1 0,-1 0,18-18,17-18,-17-17,36-17,-19-36,1 0,-18-18,-18-17,-17 18,-1 17,1 0,-18 18,0 17,0 36,18 34,-18 54,17 35,19 106,-1 53,-18 0,1-124,-18-34,-18-19,1-35,-36-35,0-35,0-53,-18-18,18-36,0-34,18-18,18 0,34 0,1 35,52 18,19 35,17 17,-1 19,-16-1,-89 0</inkml:trace>
  <inkml:trace contextRef="#ctx0" brushRef="#br0" timeOffset="33296.3403">28765 8502,'0'0,"0"0,18 88,-18 0,18 1,-18-1,17-18,1-17,-18-18,18-17,-18 0,17-18,-17-18,18 0,-18-17,18 0,-18 0,17 17,1 18,0 18,-1-1,1 19,17-19,-17 1,17-1,-17 1,17-36,0 1,-17-18,17-1,-17-34,0-1,-1-17,1 17,-18-17,0 35,-18-17,1 34,17 1,-18 18,0-1,18 0</inkml:trace>
  <inkml:trace contextRef="#ctx0" brushRef="#br0" timeOffset="33693.3278">29754 8220,'0'0,"0"0,0 0,0 0,-36 53,1 17,0-17,17 18,18-18,0 0,0-1,35-16,1-1,17-17,-18-1,18 1,0 0,-18 17,0 0,-35 18,-17 0,-1 0,-17-18,-18 18,0-35,0-1,-18-17,19-17,16-19,1-17,0 18,35 35</inkml:trace>
  <inkml:trace contextRef="#ctx0" brushRef="#br0" timeOffset="34098.289">30689 8255,'0'0,"0"0,0 0,-71 35,18 18,-17-18,35 1,-1-19,19 1,-1 0,36-1,17 1,0 0,18-1,0 1,18 17,-18 36,0-1,0 36,-36 0,-17-18,-17 18,-1-18,-35-17,-18-36,-17-17,18-36,-19-53,19 1,17 17,35 53</inkml:trace>
  <inkml:trace contextRef="#ctx0" brushRef="#br0" timeOffset="34251.4871">31271 8784,'0'0,"0"0,0 0,0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50:42.034"/>
    </inkml:context>
    <inkml:brush xml:id="br0">
      <inkml:brushProperty name="width" value="0.05292" units="cm"/>
      <inkml:brushProperty name="height" value="0.05292" units="cm"/>
      <inkml:brushProperty name="color" value="#7030A0"/>
    </inkml:brush>
  </inkml:definitions>
  <inkml:trace contextRef="#ctx0" brushRef="#br0">6706 3810,'0'0,"0"0,0 0,0 0,0 0,0 0,0 0,0 53,-18 17,1 54,-19 35,1-1,-18 1,18 0,-18-18,18-17,-1-19,1-34,17-18,1-18,-1-17,18-1,18-17,-1 0,-17 0,0 18</inkml:trace>
  <inkml:trace contextRef="#ctx0" brushRef="#br0" timeOffset="400.1006">5859 3810,'0'0,"0"0,0 0,0 0,0 0,0 0,0 0,0 0,53 71,18 17,17 35,-18-17,1 0,0 17,-1 1,-17-1,18-17,-18 0,-18 0,0-18,0-17,-17-1,0-35,-1 1,1-19,0-17,-18 18</inkml:trace>
  <inkml:trace contextRef="#ctx0" brushRef="#br0" timeOffset="1436.4958">6494 3757,'0'0,"0"0,0 0,-35 124,0 17,-1 17,1 19,-18 17,0 18,18-18,-18 0,18-18,-1-35,1-35,17-36,1-34,-1 17,18-18,0-17,0-36,0-35,0 0,18 0,-36 53</inkml:trace>
  <inkml:trace contextRef="#ctx0" brushRef="#br0" timeOffset="1842.8771">5506 3669,'0'0,"0"0,0 0,0 0,0 0,0 0,0 0,53 53,53 35,0 18,0 17,0 18,-18 36,-18-1,1-17,0-18,-1-17,1-1,-18 0,0-17,0-17,-18-19,-18-52,19 17,-19-17,1-18,-18-36,18-17,-1 18,-17 53</inkml:trace>
  <inkml:trace contextRef="#ctx0" brushRef="#br0" timeOffset="2017.0446">6459 4304,'0'0,"0"0,-53 159,53-142,-18 19</inkml:trace>
  <inkml:trace contextRef="#ctx0" brushRef="#br0" timeOffset="2244.3614">6018 3845,'0'0,"0"0,0 0,0 0,0 0</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23:55.222"/>
    </inkml:context>
    <inkml:brush xml:id="br0">
      <inkml:brushProperty name="width" value="0.05292" units="cm"/>
      <inkml:brushProperty name="height" value="0.05292" units="cm"/>
      <inkml:brushProperty name="color" value="#7030A0"/>
    </inkml:brush>
  </inkml:definitions>
  <inkml:trace contextRef="#ctx0" brushRef="#br0">1094 1923,'0'0,"0"0,0 0,71 0,-1 0,1 0,17 17,0-34,1 17,-19 0,1 0,-1-18,-17 18</inkml:trace>
  <inkml:trace contextRef="#ctx0" brushRef="#br0" timeOffset="359.4848">1694 1570,'0'0,"0"0,0 0,0 0,0 0,0 0,0 0,53 18,18-1,-18 36,0-18,-18 36,-35-1,-18 36,-35 0,0 18,0-19,18-34,0 0,0-19,35-34</inkml:trace>
  <inkml:trace contextRef="#ctx0" brushRef="#br0" timeOffset="656.4296">2929 1429,'0'0,"0"0,0 0,0 0,0 70,18 1,-18 17,0 0,0 0,18 1,-18-19,0 1,0-36,0 0,17 1</inkml:trace>
  <inkml:trace contextRef="#ctx0" brushRef="#br0" timeOffset="932.2836">2541 1658,'0'0,"0"0,0 0,0 0,0 0,0 0,0 0,0 0,53-35,18 0,-1-1,1 1,17 0,-70 17,-1 18,-17 0</inkml:trace>
  <inkml:trace contextRef="#ctx0" brushRef="#br0" timeOffset="1147.0527">2629 2522,'0'0,"0"0,0 0,0 0,0 0,0 0,0 0,0 0,0 0</inkml:trace>
  <inkml:trace contextRef="#ctx0" brushRef="#br0" timeOffset="1526.2631">3988 1605,'0'0,"0"0,0 0,0 0,0 0,0 0,0 0,-35-35,-18 17,18 1,0 34,-1 1,19 35,-1 0,18 17,0 1,18-1,-1 19,1-19,0 18,17 1,-18-19,19 1,-19-18,-17-18,18 0</inkml:trace>
  <inkml:trace contextRef="#ctx0" brushRef="#br0" timeOffset="1748.7723">3671 2152,'0'0,"0"0,0 0,0 0,0 0,0 0,53 0,35-18,0 1,0 17,1-18,-36 0,-1 1,-16 17,-36 0,-18 0</inkml:trace>
  <inkml:trace contextRef="#ctx0" brushRef="#br0" timeOffset="2053.1937">2629 2522,'0'0,"0"0,0 0,0 0,0 0,0 0,71-35,17 17,53-34,-17-1,0 17,-1-17,-52 36,17-1,-35 1,0-1,-36 18</inkml:trace>
  <inkml:trace contextRef="#ctx0" brushRef="#br0" timeOffset="2742.8002">6653 1482,'0'0,"0"0,0 0,0 0,0 0,0 0,0 0,0 0,0 53,-18 0,-17 35,18 0,-19-18,1 19,-18-1,18-18,-1 19,1-19</inkml:trace>
  <inkml:trace contextRef="#ctx0" brushRef="#br0" timeOffset="3625.916">5877 1711,'0'0,"0"0,0 0,0 0,0 0,0 0,0 0,35 53,18 0,-35-18,17 0,0 1,-17-1,17-17,-17 17,17-35,-17 17,-1-34,1-1,17-17,-17-18,0 0,-1 18,1-18,-18 0,17 35,-17-17,18 35,-18 18,18 17,-1 53,1 36,-18-1,0 18,0-17,-18-1,18-17,-17-35,17-1,0-35,0 1,0-19,0 1,0-18</inkml:trace>
  <inkml:trace contextRef="#ctx0" brushRef="#br0" timeOffset="3892.954">6918 1905,'0'0,"0"0,0 0,0 0,0 0,0 106,0 0,17-18,-17 18,18-18,-18 0,18-35,-18 0,0-35</inkml:trace>
  <inkml:trace contextRef="#ctx0" brushRef="#br0" timeOffset="4165.8848">7377 1446,'0'0,"0"0,0 0,0 0,17 89,-17 34,0-17,0 17,0-17,0 0,0-18,18 0,-18-17,18-18,-1-18</inkml:trace>
  <inkml:trace contextRef="#ctx0" brushRef="#br0" timeOffset="4462.3255">7906 1341,'0'0,"0"0,0 0,0 88,-18 18,18 35,-17 0,17 0,0-18,0-34,17-1,1-18,0-17,-1-17,19-1,-1-18,0 1,-35 0</inkml:trace>
  <inkml:trace contextRef="#ctx0" brushRef="#br0" timeOffset="4726.0628">7835 1958,'0'0,"0"0,0 0,0 0,0 0,0 0,53-18,18 1,0-19,-1 1,-17 0,0-18,0-18,-18 18,1 1,-19-1</inkml:trace>
  <inkml:trace contextRef="#ctx0" brushRef="#br0" timeOffset="5008.6775">8471 1252,'0'0,"0"0,0 0,0 0,0 0,53 71,-18 17,18 0,-18 1,1 16,-19-16,-17 34,0-35,-17 0,-19-17,19 0,-19-36,1 0,0-35,-1 0,19 0,17 0</inkml:trace>
  <inkml:trace contextRef="#ctx0" brushRef="#br0" timeOffset="5307.9966">9424 1570,'0'0,"0"0,0 0,0 0,0 0,0 0,0 0,35 0,0 0,1 0,-1 0,0 0,1-18,-1 18,-35 0,17 0</inkml:trace>
  <inkml:trace contextRef="#ctx0" brushRef="#br0" timeOffset="5598.9379">9494 1976,'0'0,"0"0,0 0,0 0,0 0,0 0,0 0,0 0,36-18,-1 18,0-18,1 1,-1 17,0-18,-35 18,0 0,0 0</inkml:trace>
  <inkml:trace contextRef="#ctx0" brushRef="#br0" timeOffset="5953.6712">10800 1235,'0'0,"0"0,0 0,0 0,0 0,-17 88,-1 0,-35 36,18 17,-18-18,18 1,-18-19,17 1,1-17,0-19,17-17,-17 0,-1 0,19-18,17-35</inkml:trace>
  <inkml:trace contextRef="#ctx0" brushRef="#br0" timeOffset="6264.2981">10253 1517,'0'0,"0"0,0 0,0 0,0 0,53 88,18 36,-18-1,17 1,-34-36,17 0,-18-17,0-1,18-17,-18-18,1-17,-1 0,0-1,-17-17,0 0</inkml:trace>
  <inkml:trace contextRef="#ctx0" brushRef="#br0" timeOffset="6538.3324">11347 1870,'0'0,"0"0,0 0,0 0,0 0,0 0,0 53,0 17,18 1,-18-1,0 1,0-1,18-17,-18 18,0-18,17-18,1 0,0-17,-1 0</inkml:trace>
  <inkml:trace contextRef="#ctx0" brushRef="#br0" timeOffset="7519.5889">11930 1535,'0'0,"0"0,0 0,0 0,0 0,0 88,-18 0,0 0,1 18,17-18,-18-17,18 17,18-17,-18-19,17 1,19-17,-1-19,0-17,1-17,17-19,-18-17,18 1,-18-19,0 0,1 18,-19 18,1 0,0 17,-18 1,0 17,0 17,0 19,0-1,0 18,0 0,0-18,17 18,1-18,0 0,17-17,0-18,18 0,0-18,-18-17,18-18,-17-17,-19 17,1-18,-1 18,-17 0,-17 18,-18 0,17 17,-17 1,-1 17,1 17,17-17,1 0,17 18,0-18,0 0,17-18,19 1,17-19,-18 1,18 0,-18-1,18 19,0-1,-18 1,18 34,0 1,-17 35,-1 0,0 0,-17 17,-1 1,1-1,-18 1,0-18,-18 0,18-18,0 0,-17-35,17 18,0-36,17 1,-17-1,0 18</inkml:trace>
  <inkml:trace contextRef="#ctx0" brushRef="#br0" timeOffset="8059.4707">13571 1411,'0'0,"0"0,0 0,0 0,0 0,0 53,18 18,-18 17,17-18,-17 19,18-19,-18 1,0-18,18-18,-18-18,17 1,1-18,-1-18,1-17,0 0,-1 0,1-1,-18 19,18-1,-18 0,0 36,0 0,17-1,-17 19,0-19,18 1,0 0,-1-1,1 1,0-18,-1-18,19-17,-19-18,1 0,-1-35,1 17,-18 1,-18-18,18 17,-35 18,18 0,-1 18,18 17</inkml:trace>
  <inkml:trace contextRef="#ctx0" brushRef="#br0" timeOffset="8877.2419">14383 1164,'0'0,"0"0,0 0,0 0,0 0,0 0,0 0,-18 53,18 18,-18 17,18 18,0 35,0-18,0-35,18 18,0-18,-1-17,19-18,-19-18,19-17,-1 0</inkml:trace>
  <inkml:trace contextRef="#ctx0" brushRef="#br0" timeOffset="9171.958">14206 1729,'0'0,"0"0,0 0,0 0,71 0,-1 0,19-18,34 0,1-17,-36 17,-17 1,-1 17,-17-18,-18 18,-17-17,0 17</inkml:trace>
  <inkml:trace contextRef="#ctx0" brushRef="#br0" timeOffset="9526.8328">15671 1235,'0'0,"0"0,0 0,0 0,0 0,0 0,18 70,-1 1,1-1,-18 1,18 0,-1-1,-17-35,0 36,0-18,0 0,-17-18</inkml:trace>
  <inkml:trace contextRef="#ctx0" brushRef="#br0" timeOffset="9988.6102">15230 1693,'0'0,"0"0,0 0,0 0,0 0,0 0,0 0,0 0,0 0,0 0,0 0,0 0,0 0,0 0,35 0,36-17,-1-1,1 0,-1 1,1-1,-18 1,0-1,-18 0,1 18,-19-17,18 17,-17-18,17 0,-35 18,0 0,18 0</inkml:trace>
  <inkml:trace contextRef="#ctx0" brushRef="#br0" timeOffset="10311.1626">17030 1005,'0'0,"0"0,0 0,0 0,-18 71,-17 17,0 0,-1 1,1-1,-18 0,18 0,-18-17,0 17,0 0,18-17,-1-1,1-17,0 0,-1 0,19-18,-1-35</inkml:trace>
  <inkml:trace contextRef="#ctx0" brushRef="#br0" timeOffset="10692.6837">16465 1182,'0'0,"0"0,0 0,0 0,0 0,0 0,0 0,35 53,1 35,17 18,17 35,1 0,-18 0,0-53,-18 0,0-17,-17-18,17 0,-17-35,0-1,17-17,-18-35,19 0,-1-18,-17 0,17 17,-35 36</inkml:trace>
  <inkml:trace contextRef="#ctx0" brushRef="#br0" timeOffset="11117.2274">17295 2028,'0'0,"0"0,0 0,0 0,0 0,0 0,0 0,0 0,0 0,35-35,-18 0,19 0,-19 35,1 17,0 19,-18 16,0 37,-18 17,-17-1,-1 1,1-53,0 18,17-18,1-18,-1 0,0-17,18-18,18 17,17-34,1-1,16 18,19-35,0 17,-1-17,1-18,-1-18,1-17,0 35,-71 53</inkml:trace>
  <inkml:trace contextRef="#ctx0" brushRef="#br0" timeOffset="11531.6751">18283 1393,'0'0,"0"0,0 0,0 0,0 0,0 0,-35 53,17-17,0-19,1 19,17-19,0 19,17-19,1 1,0-1,17 1,0 17,0 1,-17 17,0-1,-18 1,17 18,-34-18,-1 17,-17-17,-1 0,1-17,0-36,0 0,-1-36,19 1,17 0</inkml:trace>
  <inkml:trace contextRef="#ctx0" brushRef="#br0" timeOffset="11776.1306">18848 1517,'0'0,"0"0,0 0,0 0,0 71,17-1,-17 18,0-17,0-1,0 19,0-37,0 1,0-17,0-1,0-17,0-1</inkml:trace>
  <inkml:trace contextRef="#ctx0" brushRef="#br0" timeOffset="12105.7986">18830 1535,'0'0,"0"0,0 0,0 0,0 0,0 0,0 0,0 0,0 0,35-53,0 0,1 0,-19 0,-17 18,0-1,-17 1,-19 17,1 1,-18 17,18 17,0 1,-1 17,19 18,-1-17,18-19,0-17</inkml:trace>
  <inkml:trace contextRef="#ctx0" brushRef="#br0" timeOffset="12562.0334">19112 1446,'0'0,"0"0,0 0,18 71,0 0,-1 17,1 0,-1-18,-17 19,18-36,0-1,-18-16,0-19,0 1,0-36,0 1,0-36,0-35,0-18,35 0,-17 35,-1 1,1 17,17 18,1 35,-1 0,0 35,18 18,-18 35,-17-17,17-18,-35 35,18-18,0 1,-18-18,17 0,-17-53</inkml:trace>
  <inkml:trace contextRef="#ctx0" brushRef="#br0" timeOffset="13043.8966">19765 1411,'0'0,"0"0,0 0,18 71,-1-1,1 18,17 1,-17-1,17-18,-17-17,0-17,17-1,-17-35,-1-18,1-17,17-18,-17 0,17 0,-17 0,-1 18,19 35,-19 0,1 18,0-1,-1 19,19-19,-19 18,19-35,-1 0,0 0,0-17,-17-18,17-36,-17 18,17-17,-17-1,-18 0,0 1,0-1,0 18,0 53</inkml:trace>
  <inkml:trace contextRef="#ctx0" brushRef="#br0" timeOffset="13377.8474">20789 1058,'0'0,"0"0,0 0,0 0,0 53,17 35,-17 1,0 52,18-35,-18-18,0 18,18-18,-1-18,1 1,17-18,1-18,-1 0,0-17,0-18,1-18,-1 18,-35 0</inkml:trace>
  <inkml:trace contextRef="#ctx0" brushRef="#br0" timeOffset="13630.1831">20701 1552,'0'0,"0"0,0 0,0 0,70 0,18-17,1-1,16 0,1 18,-17-17,-1-1,-35 18,0-18,-18 1,-17-1</inkml:trace>
  <inkml:trace contextRef="#ctx0" brushRef="#br0" timeOffset="14611.6483">6177 4269,'0'0,"0"0,0 0,0 0,17 35,19 18,-1-36,0 19,18-1,-18-35,1 18,-1-18,-17-18,17 18,-17-18,-1 1,-17-19,18 19,-18-1,0 1,18-1,-18 18,0 0,0 35,0 36,17 17,-17 35,18 1,-18-1,17-17,1-18,-18-17,18-1,-1-17,1-17,0-1,-18-35</inkml:trace>
  <inkml:trace contextRef="#ctx0" brushRef="#br0" timeOffset="15061.348">7024 4604,'0'0,"0"0,0 0,0 0,0 0,0 0,0 0,35-18,18 0,-18 18,18 18,0 0,-35 35,17 17,-35 18,0 18,0 0,-18-35,1 17,17-18,-18-17,18 0,18-35,-1 17,19-35,-1-17,36-1,-18-17,52-18,-16-36,17 1,-18 18,-88 70</inkml:trace>
  <inkml:trace contextRef="#ctx0" brushRef="#br0" timeOffset="15326.4986">8030 4180,'0'0,"0"0,0 0,0 71,-18 17,18 36,0-1,0 1,0-19,0-16,18-19,-1 1,1-18,0-36,17 1,-18 0</inkml:trace>
  <inkml:trace contextRef="#ctx0" brushRef="#br0" timeOffset="15628.5532">8471 4092,'0'0,"0"0,0 0,0 0,0 0,0 71,0-1,0 36,0-18,17 18,-17 0,18 0,0-18,-1 0,19-17,-1-18,0 0,-17-36,35 1,-18-18,0-18,-35 36</inkml:trace>
  <inkml:trace contextRef="#ctx0" brushRef="#br0" timeOffset="15862.063">8436 4727,'0'0,"0"0,0 0,0 0,0 0,0 0,0 0,35-17,18-1,0 0,-18 1,18-19,-18 19,-35-1,0 0,18 18</inkml:trace>
  <inkml:trace contextRef="#ctx0" brushRef="#br0" timeOffset="16191.8615">8859 3986,'0'0,"0"0,0 0,0 0,0 0,0 0,53 53,18 0,17 35,-35-17,17 17,-34 0,17 36,-18-1,-17-17,-36 18,18-54,-18 1,1-18,-1 0,0-36,1-17,-1 0,18-17,-18-1,18 18</inkml:trace>
  <inkml:trace contextRef="#ctx0" brushRef="#br0" timeOffset="16486.915">10077 4180,'0'0,"0"0,0 0,0 0,0 0,0 0,0 0,0 0,0 0,35 0,18 0,-18 0,18-17,-18 17,1-18,-19 18,-17 0,0-17</inkml:trace>
  <inkml:trace contextRef="#ctx0" brushRef="#br0" timeOffset="16743.653">10112 4586,'0'0,"0"0,0 0,0 0,0 0,0 0,0 0,53-18,0 18,0-17,-18 17,0-18,1 18,-1 0,-35-17,18 17,-18 0</inkml:trace>
  <inkml:trace contextRef="#ctx0" brushRef="#br0" timeOffset="17109.6114">11947 3510,'0'0,"0"0,0 0,0 0,0 0,-35 71,17 17,-17 0,-18 18,18-18,0 0,-18-17,0 17,17-17,1-1,0-17,0 0,-1-18,1-17,35-18</inkml:trace>
  <inkml:trace contextRef="#ctx0" brushRef="#br0" timeOffset="17391.1877">11241 3369,'0'0,"0"0,0 0,0 0,0 0,0 0,36 53,17 35,17 36,1 17,-1 0,1 0,0 0,-18-17,17-19,-17-16,0-37,-18 1,1-17,-19-19</inkml:trace>
  <inkml:trace contextRef="#ctx0" brushRef="#br0" timeOffset="17685.4642">12600 3722,'0'0,"0"0,0 0,0 70,18 36,-18 18,18-1,-18-17,0 17,0-34,0-1,17 0,-17-35,0 0,0-18,0 0,0-17,0 0</inkml:trace>
  <inkml:trace contextRef="#ctx0" brushRef="#br0" timeOffset="18348.0088">13377 3598,'0'0,"0"0,0 0,0 0,-53 53,0 0,18 0,-1-18,19 1,-1-1,18-17,18-1,-1 1,36-1,-17 1,17 0,-18-1,18 19,-18-1,0 0,1 1,-19 16,-17-16,0 17,-17-18,-1 0,-17 0,-1-17,1-18,35 0,0 0,-18-53,1-17,34-36,19 0,17 0,0 18,0 35,-18 0,18 18,-18 17,18 18,-18 18,1-1,-19 36,19 0,-19 18,-17-1,18-17,-18 0,18 0,-18-18,0-17,17 0,-17-1,18-17</inkml:trace>
  <inkml:trace contextRef="#ctx0" brushRef="#br0" timeOffset="19073.3136">13924 3651,'0'0,"0"0,0 0,0 0,0 0,0 0,0 0,0-53,18 0,-18-17,0 17,0 18,-18-1,0 1,1 35,-1 0,0 35,18-35,-17 18,34-18,1 71,17-18,18-18,0-18,0 1,0-36,-18 18,18-17,-17 17,-1 17,-18-17,1 36,0 17,-1 0,1 17,-18 1,18-1,-18 1,0-18,0-18,0 0,-18-17,18 0,0-18,-18-18,18-35,18-35,0-18,-1 0,19 18,-1 17,0 18,1 1,-1 34,18 0,-18 36,0 17,1 36,-19-1,1 36,0-35,-18-18,17 17,-17-17,0 0,0-53</inkml:trace>
  <inkml:trace contextRef="#ctx0" brushRef="#br0" timeOffset="19600.3727">15177 3616,'0'0,"0"0,0 0,0 88,17 0,-17-17,18-18,-18 0,18-18,-1-17,1-1,0-34,-1-1,1-35,0 0,-1 0,1 18,-18 0,18 17,-18 18,17 18,1-1,0 19,-1-1,1 0,17-17,-17-1,17 1,18-18,-18-18,1 1,-1-36,-17 0,17-18,-17 1,-1-1,-17 1,0-1,-17 18,-19 0,1 0,17 18,18 35</inkml:trace>
  <inkml:trace contextRef="#ctx0" brushRef="#br0" timeOffset="19880.5833">15847 2928,'0'0,"0"0,0 0,0 0,0 0,18 53,-18 18,18 52,-1 18,-17 18,36 0,-19-18,1-53,0-18,17 1,0-18,1-18,-1-35,0-17,18-1,-18 0,-35 18</inkml:trace>
  <inkml:trace contextRef="#ctx0" brushRef="#br0" timeOffset="20116.8947">15865 3528,'0'0,"0"0,0 0,0 0,0 0,0 0,53 0,35-18,-17-17,17 17,0 1,-17-19,0 19,-19-19,1 19</inkml:trace>
  <inkml:trace contextRef="#ctx0" brushRef="#br0" timeOffset="20518.7847">17259 2981,'0'0,"0"0,0 0,18 71,-18 17,18 18,-1-1,-17-16,18-1,-18 0,0 0,17-35,-34-18,17 1,0-19,0 1</inkml:trace>
  <inkml:trace contextRef="#ctx0" brushRef="#br0" timeOffset="20890.848">16677 3422,'0'0,"0"0,0 0,0 0,0 0,53 0,35-18,-17 18,17-17,-18 17,1-18,-71 18,53-18,-18 18,1 0,-1-17,-17 17,-1 0,-17 0,18 0,-18-18,0 18,0-18</inkml:trace>
  <inkml:trace contextRef="#ctx0" brushRef="#br0" timeOffset="21551.0915">18477 2611,'0'0,"0"0,0 0,0 0,0 0,0 0,-18 52,-17 54,-18 35,0 18,0-18,-17 0,17-35,17 0,1-35,0-1,17-17,0-18,-17-17,35-18,-17-18,-1-17,18 0,-18-36,18-17,-17 0,17 17,0-17,0 35,0 0,0 18,0 0,0 17,17 0,-17 18,0 18,18 17,-18 18,35 0,-17 18,17-1,0-17,1 18,-1-18,0 0,1-18,-1-17,-17-1,17 1,-35-18</inkml:trace>
  <inkml:trace contextRef="#ctx0" brushRef="#br0" timeOffset="22017.8038">18777 3298,'0'0,"0"0,0 0,0 0,0 0,0 0,0 0,0 0,0 0,35 0,1 0,-1 36,0-1,-17 0,-18 36,0-1,0 19,-18-1,0-18,-17 1,18-18,-1 0,0-18,18-17,0-1,18-17,17-17,18-19,0 19,0-19,18 1,17-18,-18 18,1 0,0-18,-1 0,1 0,-71 53</inkml:trace>
  <inkml:trace contextRef="#ctx0" brushRef="#br0" timeOffset="23115.1491">20506 2822,'0'0,"0"0,0 0,0 0,0 0,-53 18,1 17,-1 36,-36 17,36 35,0-17,18 0,18 0,17-36,17-17,1 0,52-17,1-19,0-17,-18 0,-53 18</inkml:trace>
  <inkml:trace contextRef="#ctx0" brushRef="#br0" timeOffset="23691.3508">20771 3104,'0'0,"0"0,0 0,-18 71,18 0,-17-1,34 18,-17-17,18-18,-18-53,35 53,1-18,17 0,0-35,0-17,-1-1,1-35,0-17,-17-19,-19-17,-17 18,0 18,-35 17,0 18,-1 17,1 0,-18 18,18 18,17 0,1-1,17 1,17-18,1 0,17 0,0-18,18 1,0-1,0-17,0-1,-17 19,16-1,1 18,-17 0,17 35,-18 18,0 35,-17 18,0 0,-18 0,-18-18,0 0,1-35,-19-17,19-1,-1 0,18-35</inkml:trace>
  <inkml:trace contextRef="#ctx0" brushRef="#br0" timeOffset="24212.764">21865 2734,'0'0,"0"0,0 53,18 35,-18 0,0 1,18-19,-18 1,17-1,1-17,-1-18,1-17,0-18,17 0,-17-35,-1-1,1 1,0 0,-1 0,1 17,-18 18,18 0,-18 35,17-17,-17 17,18-17,-18-1,18 1,17-18,-18-18,19 1,-1-36,0 0,1-18,-1-34,0-1,-17 18,-18 17,0 0,0 36,-18 18,18-1,-17 18,-1-18,18 18</inkml:trace>
  <inkml:trace contextRef="#ctx0" brushRef="#br0" timeOffset="24538.538">22783 2258,'0'0,"0"0,0 0,0 0,0 70,18 36,-18 35,0-17,0 17,17-18,-17 1,18-36,0 0,-1-35,1 0,17-18,0-17,1-18,-1-18,0-17,-17 17,17-17,-35 35</inkml:trace>
  <inkml:trace contextRef="#ctx0" brushRef="#br0" timeOffset="24754.4346">22695 2840,'0'0,"0"0,0 0,0 0,0 0,53-18,17 1,18-19,1 1,-1 17,0-17,-17 17,-18 1,-18-1</inkml:trace>
  <inkml:trace contextRef="#ctx0" brushRef="#br0" timeOffset="27190.5031">2241 6950,'0'0,"0"0,0 0,0 0,0 0,0 0,0 0,0 0,18 53,0 35,17 18,-18 0,19-1,-19-16,1-19,17-35,-17-17,17-18,1-18,-1-17,0-35,0-1,1 36,-1-1,0 19,1 17,17 17,-18 19,0-1,0 0,-17-17,17 17,1-35,-1 18,-17-18,17-18,-17-17,17 0,-35-18,0-18,0 1,-35-19,17 19,0 17,18 35</inkml:trace>
  <inkml:trace contextRef="#ctx0" brushRef="#br0" timeOffset="28057.1043">3318 6579,'0'0,"0"0,17 106,19 35,-1 18,-17 17,17 1,-17-36,-1 0,-17-70,18-19,-18 1,0-35,0-18,18-35,-18-18,17-35,18 17,-17 1,17 17,1 17,-1 19,0 17,18 0,-17 17,-1 19,0-1,0 0,1-17,17-1,-18 1,18-36,0 1,17-1,-17-35,18-35,-36 18,1-1,-1 18,-18 0,1 18,0 17,-18 36,0-1,0 36,17 0,1 0,0 0,17 0,18-18,0 1,0-19,17-17,19 0,17-35,-36-36,18 1,-35-18,0-18,-17 53,-1 0,-18 0,1 18,-18 35,0 0,0 35,-18 18,18 0,18 17,0 1,-1-18,36-18,18 1,0-19,17-17,0-53,-17 0,17-17,0 17,-35 0,-35 53</inkml:trace>
  <inkml:trace contextRef="#ctx0" brushRef="#br0" timeOffset="28436.9448">7677 6368,'0'0,"0"0,0 0,0 0,0 0,-36 70,19 18,-36 36,0 17,18-18,-1 1,1-36,17-17,-17-1,17-17,1-35,-1-1,0 1,18 0</inkml:trace>
  <inkml:trace contextRef="#ctx0" brushRef="#br0" timeOffset="28696.5421">7094 6262,'0'0,"0"0,0 0,0 0,53 88,0 0,18 36,17-1,0 1,-17-1,-18-17,0-36,0 1,-18-18,0-18,18 1,-18-1,-35-35</inkml:trace>
  <inkml:trace contextRef="#ctx0" brushRef="#br0" timeOffset="28958.8495">8418 6897,'0'0,"0"0,0 0,0 0,0 0,0 88,18 18,-18-18,17 0,-17 0,0 1,18-36,-18-1,17-16,19-36,-19 0</inkml:trace>
  <inkml:trace contextRef="#ctx0" brushRef="#br0" timeOffset="29549.7539">9918 6103,'0'0,"0"0,0 0,0 0,-53 88,-35 36,-1 17,37-53,-1 0,17-17,1-18,17 0,18-18,18-17,0-1,17-17,18 0,0-17,-18 17,18-18,-18 18,1 18,-19-1,-17 1,0 17,-17 0,-1 1,18-19,-18 19,1-19,17-17,0 18,17-18,1 17,0-17,17 0,0 18,1 0,-1-1,-18 19,19-1,-19 18,-17-18,18 18,-18 0,0-18,0-35</inkml:trace>
  <inkml:trace contextRef="#ctx0" brushRef="#br0" timeOffset="29870.7604">11771 5944,'0'0,"0"0,0 0,-35 141,-1 1,1 16,0 1,-1 0,-17-18,18 0,0-35,17-36,-17-17,17-17,1-1,-1 0,18-35</inkml:trace>
  <inkml:trace contextRef="#ctx0" brushRef="#br0" timeOffset="30162.7949">11241 6050,'0'0,"0"0,0 0,0 0,36 71,34 70,19-18,-1 18,0-17,0-18,-35-53,18 0,-18-1,0-16,-18-19,0 1,1-18,-1 18,-35-18</inkml:trace>
  <inkml:trace contextRef="#ctx0" brushRef="#br0" timeOffset="30678.3086">12389 6668,'0'0,"0"0,0 0,0 0,0 0,0 0,0 0,0 0,0 0,0 0,0 0,35 0,0 0,18 17,-18 18,1 18,-19 0,1 0,-18 0,0 18,-18-1,1 1,-1-18,0 0,1 0,-1-36,18 1,0-1,35 1,1-36,34 18,36-17,0-18,18-1,-1 1,1 0,-54-1,1 19,-18-1,0-17,-36 0,1 17,0 18</inkml:trace>
  <inkml:trace contextRef="#ctx0" brushRef="#br0" timeOffset="78781.712">15000 6191,'0'0,"0"0,0 0,0 0,0 0,-53-53,0 18,1 17,-1 18,0 18,0 53,0 34,35-16,0 16,18-34,18-18,0-18,17 1,0-36,1-18,17 0,0-52,-18-19,-18 37,1-19,17 18,-35 18,18 0,0 35,-18 17,0 18,17 18,-17 0,18-17,0 16,-1 1,19-35,-1 0,0-18,0-18,18-17,-17-53,-1-1,0-16,-35 34,18 18,-18 0,0 18,0 0,0 35,-18 17,18 1,18 17,-18 18,35-18,1 36,17-18,-18 0,18 17,-18-34,18-1,-18 0,1-35,17 0,-18-35,0-18,0 0,1 0,-1 0,-17 18,-1 0,1 17,-18 0,-18 18,-17 53,17 35,-17 1,35-19,0 1,35-1,36-34,35-19,0-34,35-19,0-52,0-18,0-17,-17 17,-106 106</inkml:trace>
  <inkml:trace contextRef="#ctx0" brushRef="#br0" timeOffset="81123.3309">17948 5345,'0'0,"0"0,0 0,0 0,0 0,0 0,0 0,52 0,1-18,18 0,-18 18,0-17,-18 17,0 17,1 19,-36 17,0 35,-18 18,-17-18,17-18,1-17,-1 0,18 0,0-18,18 1,17-36,0 17,18-34,0-1,35-35,-17-18,-1 19,-70 52</inkml:trace>
  <inkml:trace contextRef="#ctx0" brushRef="#br0" timeOffset="81991.5394">18812 5503,'0'0,"0"0,0 0,0 0,0 0,0 0,0 0,0 0,36-53,-19 1,1 16,-18 1,0 17,-18 18,1 18,-1 35,0-18,18 36,0-18,18 0,0-18,17 0,-18 0,19-17,-19-18,1-18,0-17,-1-18,1 0,0 0,-1 0,1 1,17 16,-17 19,17-1,18 18,-18 35,18 1,-17 52,-19-18,1-17,-18 18,0-18,0-18,-18 0,18-17,-17-18,17-35,0-36,17-35,1 18,35 0,-18 35,0 0,1 35,-1 1,0 34,-17 1,0 35,-1-18,1 18,17 0,-17-18,0 1,17-1,0-18,18-34,0-1,-18-17,36-53,-18 0,-18-1,-17 19,-1 17,-17 0,-17 18,-36 17,0 36,0-1,18 1,35-18</inkml:trace>
  <inkml:trace contextRef="#ctx0" brushRef="#br0" timeOffset="83320.9164">21071 5027,'0'0,"0"0,0 71,0 17,0 0,0 0,-18-17,1-1,-1-17,1-17,-1-1,0-35,18-18,-17-17,17-18,17 0,1 0,0 0,17 18,0 17,0 18,1 0,-19 18,19 17,-19 1,1-1,0-18,-18 1,17 0,-17-18,0 0,0-36,0 1,18-18,0 0,-1-17,18 17,1 18,-1 17,0 18,-17 18,17 17,1 0,-19 0,19 18,-19-17,18-1,1-17,17-1,0-34,0-19,17-34,-17-1,18-35,-18 18,-18 18,0-1,-35 36,0-1,-17 36,-19 0,1 36,17 17,-17 0,17-1,18 1,0-17,36-1,17 0,17-17,18-36,18 1,-17-19,17-17,-18 0,-18 1,-17 16,-17 1,-19 17,-17 1,-17 34,-19 1,19 0,-19 17,19 0,17 0,0 1,35-19,0 1,18-18,0-18,18 1,-18-19,0 1,0-18,-18 18,-17 0,-18-1,0 19,-18 17,0 17,1 1,-19 17,19 1,-1-19,18 19,18-19,-1-17,1 0,35-17,-18-1,0 0,18 1,-17-1,17 36,-18-1,0 19,1-1,-1 18,18-18,-18 0,0 1,1-19,-36-17</inkml:trace>
  <inkml:trace contextRef="#ctx0" brushRef="#br0" timeOffset="83743.6905">23683 4674,'0'0,"0"0,0 0,35 53,-17 18,17-18,-17 0,-1-36,1 1,-18 0,18-1,-18-17,0-17,0-19,0-17,0-17,17-1,1 18,0 0,17 18,0 17,18 18,0 18,-18 0,18 35,-17 17,-1-17,0 0,-17 0,0 0,-18-18,17 0,-17-35</inkml:trace>
  <inkml:trace contextRef="#ctx0" brushRef="#br0" timeOffset="91087.049">25165 4304,'0'0,"0"0,0 0,0 0,0 0,18 88,17 36,1 17,-1 0,0 0,-17-18,-1 1,1-1,-18-52,18-1,-18-17,0-17,17-36,-17-36,0-17,-17-35,17-18,0 1,0 16,0 89,-53-141,18 35,17 18,-17 35,17 18,18 0,-18-1,18 19,0-1,0 1,0-19,18 19,17-19,1 19,-19-19,18 19,1-1,17 18,-18 0,18 18,-18 17,1-17,-19 17,1 18,-18-18,-18 36,1-18,-19 17,-17-17,18 0,-18-18,18 1,-1-19,19 1,-1 0,1-1,17-17,0 18,0-1,35 1,0 0,18 17,-18-17,18 17,0-17,0 17,-18-18,-17 1,17 0,-17 17,0-17,-1-1,-17-17</inkml:trace>
  <inkml:trace contextRef="#ctx0" brushRef="#br0" timeOffset="91581.9344">25959 4480,'0'0,"0"0,0 0,0 0,0 0,0 0,36 53,17 35,0-17,-18 17,18-17,-18-1,0-17,-17-18,17 1,-17-1,0-17,-1 17,1-35,-18 0,18 0,-1-35,-17-1,18 1,-18-18,18 0,-18 18,0-18,0 0,0 18,-18 0,18-1,0 1,-18 0,18-18,-17 0,17-18,17 1,-17 70</inkml:trace>
  <inkml:trace contextRef="#ctx0" brushRef="#br0" timeOffset="92753.7715">28060 4216,'0'0,"0"0,0 0,0 0,0 70,0 18,0 1,0-1,0-18,0 1,17-36,-17 1,0-1,18-18,-1-17,1-17,0-18,-1-1,1 1,0 17,-1 1,19-1,-19 18,1 0,17 35,1-17,-19 17,18-17,-17 0,17-18,1 0,-1 0,-17-18,17 0,0-17,-17 0,-18-18,18-18,-36 1,18-1,-18 18,18-17</inkml:trace>
  <inkml:trace contextRef="#ctx0" brushRef="#br0" timeOffset="93009.3182">28854 4110,'0'0,"0"0,0 0,0 0,0 0,17 70,19 1,-19 0,1 17,0 0,-1-18,1 1,-18-18,0-18,17 1,-17-1</inkml:trace>
  <inkml:trace contextRef="#ctx0" brushRef="#br0" timeOffset="93376.5227">28801 4251,'0'0,"0"0,0 0,0 0,0 0,0 0,0 0,53-53,-18-17,0-1,-17 0,0 18,-18 1,0-1,0 35,-18 0,18 1,-18 17,1 17,17 1,-18 53,18-1,18-17,-18 0,35 0,-17-18,-1-17</inkml:trace>
  <inkml:trace contextRef="#ctx0" brushRef="#br0" timeOffset="93631.9941">29365 3616,'0'0,"0"0,0 0,0 0,18 88,0 36,-1-19,1 19,0-18,-1 0,1-18,0 0,-1 0,1-17,-18-18,0 0,0-18,18-35</inkml:trace>
  <inkml:trace contextRef="#ctx0" brushRef="#br0" timeOffset="94214.3281">29048 4374,'0'0,"0"0,0 0,0 0,0 0,0 0,53-17,17-36,-17 0,18-18,-1-34,1 16,-18 19,0 17,-18 0,1 18,-1-1,-18 36,1 36,0 70,-1-1,-17 19,18-1,-18-17,0-18,0-17,18-1,-18-17,0-17,0-19,17 1,-17-36,0 1,18-19,-18-34,18-1,17 18,-17 0,-1 1,19 16,-1 36,18 18,0 0,-18 17,18 18,0 0,0 0,0-1,0-16,17-19,1 1,-18 0,-53-18</inkml:trace>
  <inkml:trace contextRef="#ctx0" brushRef="#br0" timeOffset="95301.9175">4888 8890,'0'0,"0"0,0 0,0 0,0 0,0 0,0 0,0 0,0 0,0 0,0 0,0 0,0 53,18 17,0 19,35-1,-18 0,18-17,0-18,0-18,0-35,0 0,0-35,-18-18,0 0,-17-18,-1 18,1-17,-18 17,0 17,0 1,18 18,-18 17,0 17,17 18,-17 1,36 17,-1 0,0 17,18-17,-18 0,1-18,-36-17</inkml:trace>
  <inkml:trace contextRef="#ctx0" brushRef="#br0" timeOffset="95796.4058">5877 8978,'0'0,"0"0,0 0,0 0,35 71,-17-18,17 17,-17-34,-18-1,17-18,1 1,-18 0,0-18,0 0,0-36,0 1,0 0,0-18,17 0,1 0,0 18,-1 0,19-1,-1 1,18 0,0 35,17 0,-17 17,0 1,0 17,-17 1,-1 16,-17-16,-1 17,1 0,-1-18,1 0,0-17,-1-1,1-17,-18 0</inkml:trace>
  <inkml:trace contextRef="#ctx0" brushRef="#br0" timeOffset="96056.094">6935 8326,'0'0,"0"0,0 0,0 0,0 0,0 0,18 88,17 18,-17-1,0-16,-1 16,1-16,0-19,-1 1,1-36,-18 0,0-17,0 0,0-36,0 0</inkml:trace>
  <inkml:trace contextRef="#ctx0" brushRef="#br0" timeOffset="96354.6043">7006 8308,'0'0,"0"0,0 0,0 0,0 0,0 0,0 0,0 0,0 0,0 0,0 0,0 0,0 0,0 0,35-53,-17-18,-18 19,18 16,-18 1,-18 17,0 18,1 36,17-36,0 0,0 17</inkml:trace>
  <inkml:trace contextRef="#ctx0" brushRef="#br0" timeOffset="96694.2658">7553 7497,'0'0,"0"0,0 0,0 0,0 0,0 0,18 70,17 36,0 35,1 18,-1 0,0 17,1-35,-1-17,-18-1,19-52,-1-19,0 1,1-35,-19 0,19-36,-1 0,-17-17,-18 53</inkml:trace>
  <inkml:trace contextRef="#ctx0" brushRef="#br0" timeOffset="97433.7257">7818 8414,'0'0,"0"0,0 0,0 0,0 0,0 0,0 0,0 0,35-36,18 1,18 0,-18 0,-18-1,18 19,-18-1,-17 0,17 1,0 17,-35 0,53 53,-17 0,17 52,-18 1,0-17,-17-1,17-18,-17 1,-1-18,19-18,-19-17,1-18,17-18,-17-17,17-53,-17-1,17 1,-35 0,18 17,-1 18,-17 1,18 16,-18 19,18 17,-1 35,19 53,-1 36,0-1,18 36,0 0,-18 17,18-35,-35 0,0-35,-1-35,-17-19,0-16,0-19,-17-17,-1-35,0-35,1-19,-1-16,18-19,35 1,1 17,-19 18,-17 88</inkml:trace>
  <inkml:trace contextRef="#ctx0" brushRef="#br0" timeOffset="97813.5126">10677 8237,'0'0,"0"0,0 0,0 0,0 0,53 124,0-18,-18-18,0 0,1-17,-1-1,0-35,-17-17,-1-18,1-18,0-70,-18-18,0-17,0-18,17 0,-17 0,18 17,-18 36,0 70</inkml:trace>
  <inkml:trace contextRef="#ctx0" brushRef="#br0" timeOffset="98792.4847">12000 8467,'0'0,"0"0,0 0,0 0,0 0,-35-53,0 0,-18 0,17 0,-16 35,-1 1,17 17,-17 35,18 0,17 18,-17 18,35-18,0 17,0-34,35-1,18-18,18-34,0-18,-1-18,-17-18,0-17,-18 0,1 17,-19 1,-17 17,18 17,0 19,-18 34,0 1,17 35,-17 0,18 0,-1 0,1-18,17 18,18-36,0 1,18-18,-18-35,0 0,0-36,-18-17,0-18,-17 18,-18 17,0 18,-18 18,-17 17,17 1,-17 34,17 1,1 35,17-18,0 18,17 18,1-18,17 0,-17-1,17 19,1-36,-1 18,18-18,0-17,0 0,0-18,0-18,0-17,0 0,-18-18,0 0,-17 0,-1-18,1 36,-18 0,18 35,-36 0,18 35,0 0,0 1,18-1,-18 0,17 0,19-17,-19 0,-17-18</inkml:trace>
  <inkml:trace contextRef="#ctx0" brushRef="#br0" timeOffset="98944.3407">13253 7479,'0'0,"0"0,0 0,0 0</inkml:trace>
  <inkml:trace contextRef="#ctx0" brushRef="#br0" timeOffset="99469.0849">13889 7691,'0'0,"0"0,0 0,0 0,0 0,0 0,0 0,-71 0,0 0,1 35,17 0,0 18,18 0,17 0,18 0,18 0,-1-36,19 1,-1 0,18-36,-18 0,18-35,-18 18,-17-18,0-17,-1 34,1-17,-18 36,0-1,0 18,0 35,18 36,-18 17,35 18,-17 0,34 0,-16-18,17-35,-18 0,0-18,-35-17</inkml:trace>
  <inkml:trace contextRef="#ctx0" brushRef="#br0" timeOffset="99885.6674">14259 7585,'0'0,"0"0,0 0,18 88,-18-18,17 19,-17-1,0-18,18 1,-18-36,0 1,0-19,-18 1,18-36,-17-17,17-53,-18-18,36-18,-1 19,1-1,0 35,35 18,17 36,1 17,-1 17,19 36,-36 0,0 18,-18-1,0 18,-17-17,-1-18,1 0,0-53</inkml:trace>
  <inkml:trace contextRef="#ctx0" brushRef="#br0" timeOffset="100438.7741">15106 7161,'0'0,"0"0,0 0,0 0,0 0,-17 71,-19 17,19 0,17 1,0-1,0-18,0 1,17-18,19-18,-1 0,35-17,1-36,17-17,18-18,-18-17,1-36,-1 0,-35-18,0 19,-18 34,-17 18,-18 0,-18 18,-35 35,0 18,0 34,0 19,0 17,18 0,0-17,17 0,18-1,0-17,18-18,35 1,0-19,17-17,1-17,-1-19,1 1,17 0,-35-1,-53 36</inkml:trace>
  <inkml:trace contextRef="#ctx0" brushRef="#br0" timeOffset="100974.5222">16589 7214,'0'0,"0"0,0 0,0 0,0 0,0 0,0 0,0 0,0 0,0 0,0 0,0 0,0 0,0 0,0 0,0 0,0 0,0 0,0 0,0 0,0 0,0 0,0 53,0 0,0 18,0 35,0-106,-18 17</inkml:trace>
  <inkml:trace contextRef="#ctx0" brushRef="#br0" timeOffset="102185.5665">18900 6826,'0'0,"0"0,0 0,0 0,0 0,0 0,0 0,-52 0,-19 18,0 0,18 17,0-18,18 19,0-19,17 19,18-19,18 19,17-1,18 0,0 18,0 0,0 0,-18 17,1-17,-19 18,1-1,-36-17,1 0,-1-17,-17-19,-1-17,1-17,17 17,18 0</inkml:trace>
  <inkml:trace contextRef="#ctx0" brushRef="#br0" timeOffset="102932.196">19112 6632,'0'0,"0"0,0 0,0 0,0 0,0 0,71 194,-18 18,-18 0,-17-54,-1-17,-17-52,0-19,0-17,0-18,0-17,0-36,0-17,18-35,0-19,-1 19,19 17,-1 0,0 18,18 17,-18 18,1 18,17 17,-18 18,0 0,1 0,-1-18,0 0,0-35,1-17,-1 17,0-53,-17-53,0 0,-1 0,-17 18,18 35,-18 18,0 17,0 18,0 35,0 18,0 18,0 17,0-17,18-1,-18 1,17-18,19-18,-1-17,0-18,0-18,1-17,-1-36,-17-35,-1 1,-17 16,0-17,-17 36,-1 17,-35 35,0 36,0 17,18 36,-18-18,18 0,35-53</inkml:trace>
  <inkml:trace contextRef="#ctx0" brushRef="#br0" timeOffset="103420.8812">20153 7161,'0'0,"0"0,0 0,0 0,53-53,-17 36,17-1,-18 18,18 18,-18 17,0 36,1-1,-19 1,1-1,0-17,-18-35,17 17,1-17,0-18,-1 0,1-35,17-1,-17 1,0-18,-1 18,1 0,17 35,-17 17,-1 1,1 17,17 0,-17 1,0-19,-1-17,1 18,0-18,-1-18,1 1,0-19,-18-34,0-1,-18 1,18-1,-18 1,18 17,0 35</inkml:trace>
  <inkml:trace contextRef="#ctx0" brushRef="#br0" timeOffset="103674.2954">21724 6456,'0'0,"0"0,0 0,0 0,0 0,35 70,1 19,-1 34,-17 1,-1 17,1-53,0-18,-18 1,0-36,0-17,-18-18</inkml:trace>
  <inkml:trace contextRef="#ctx0" brushRef="#br0" timeOffset="104782.3159">21601 7108,'0'0,"0"0,0 0,0 0,52-35,19 0,0-18,-1-18,1 1,-18-1,0-17,-18 18,0 17,1 17,-1 19,-17 34,-1 54,1 17,-1 18,1 0,-18 17,0-17,0-35,0-18,18-18,-18-17,0-18,17-18,1-17,0-1,17-17,0 18,1 0,-1 17,18 1,-18 34,18 1,0-1,-18 1,18 17,18-35,-18 0,17 0,-17-35,18 0,-18-18,-18 0,18-35,-35 17,-18 1,-18 17,-17 18,-18 35,0 35,0 18,18 17,-1 1,1 17,17-17,1-19,17 1,17-17,1-19,17-17,1-17,-1-19,0-17,1 1,-1-19,0 18,0 0,-17 18,0 0,-1 35,19 0,-19 35,1-17,0 17,17-18,-17 1,17 0,0-18,18 0,-18-18,1-35,-19 18,19-36,-19-17,1-18,-18-17,0 35,0 17,0 1,0 34,0 1,-18 0,18 52,0 19,0 34,0 18,18 18,0-35,-1-1,1 1,0-18,17 0,-18-18,-17-17</inkml:trace>
  <inkml:trace contextRef="#ctx0" brushRef="#br0" timeOffset="105078.1317">23542 6526,'0'0,"0"0,0 0,0 0,70-17,1-1,0 0,17-17,0 18,0-19,-17 19,-1-1,-34 0,-1 1,0-1,-17 18,0-18,-1 18,-17-17,18 17</inkml:trace>
  <inkml:trace contextRef="#ctx0" brushRef="#br0" timeOffset="105720.3279">25783 6121,'0'0,"0"0,0 0,0 0,0 0,0 0,0 0,0 0,0 0,0 0,0 0,18 53,-1-18,19 35,-1-34,18-1,0-17,0-36,0-17,17-1,1-34,-1-18,-17 0,-17-1,-1 1,-17 35,-1 0,-17 18,18 35,-18 35,0 18,-18 53,18 18,0 17,-17-18,17 1,0-1,0-52,0-1,17-17,1-18,-18 1,0-36</inkml:trace>
  <inkml:trace contextRef="#ctx0" brushRef="#br0" timeOffset="105962.827">26807 5803,'0'0,"0"0,0 0,0 0,0 53,-18 35,18 1,0-1,0 0,0 0,0-17,0-1,0-35,0 1,18-1,-18-35,17 18</inkml:trace>
  <inkml:trace contextRef="#ctx0" brushRef="#br0" timeOffset="106253.0628">27248 5256,'0'0,"0"0,0 0,0 0,0 0,0 0,0 0,0 71,-18 35,18 35,-18 18,18-1,0-16,18-37,-18-16,18-19,-1 1,-17-18,18-18,0 18,-18-53</inkml:trace>
  <inkml:trace contextRef="#ctx0" brushRef="#br0" timeOffset="106560.9439">27548 5415,'0'0,"0"0,0 0,0 0,0 0,0 0,0 0,0 53,0 18,0 17,0 53,0 0,0 18,17-71,1 0,0 0,17-17,0-18,1-18,-1-17,18-18,-18 0,0-18,1 18,-36 0</inkml:trace>
  <inkml:trace contextRef="#ctx0" brushRef="#br0" timeOffset="106995.5296">27407 6015,'0'0,"0"0,0 0,0 0,0 0,0 0,0 0,0 0,88-53,-18 0,1 0,-18 0,0 18,-18 0,-17-1,17 19,-17-1,-1 0,-17 18,36 18,-19 17,1 18,35 53,-18 18,18-1,-18 1,1-19,-1-34,-35-1,0-17,-18 18,1-36,-19 1,1-1,35-35</inkml:trace>
  <inkml:trace contextRef="#ctx0" brushRef="#br0" timeOffset="107627.5083">29630 5256,'0'0,"0"0,0 0,0 0,-53 53,0 0,-17 35,17-17,0 0,17-19,19 1,17-17,0 17,17-36,19 1,-1-1,0-17,1 0,-1 18,-17-18,-1 0,-17 18,-17 17,-19 0,-17 18,0 18,0-36,18 18,0-18,17-17,18 0,0-18,0 17,18-17,17 0,0 0,18 35,-17 1,17 17,-18 17,0 1,-17-1,17-17,-17 0,17-18,0 1,-35-19</inkml:trace>
  <inkml:trace contextRef="#ctx0" brushRef="#br0" timeOffset="108072.7001">30213 5486,'0'0,"0"0,0 0,0 0,0 53,17 35,-17-35,0 17,18-17,-1 0,19-18,-19-17,19-18,17 0,-18-18,0-17,1 0,-1-36,0 18,-17-17,-1 35,1-1,0 19,-18 17,17 35,-17 35,0 19,0-1,0 35,0-17,0-35,18-1,0-17,-18-18,17 1,-17-19</inkml:trace>
  <inkml:trace contextRef="#ctx0" brushRef="#br0" timeOffset="108743.2737">30901 5856,'0'0,"0"0,0 0,0 0,0 0,0 0,0 0,0 0,0 0,0 0,35 18,0 17,-17 36,-18-18,0 17,-18-17,1 18,-19-19,19 1,-1-17,0-19,18 1,0 0,18-18,17 17,18-17,0 0,0-17,18-1,-18-17,0-18,17-18,1-35,-1 18,-17 0,-53 88,36-141,-19 0,1 35,-18 18,0 17,18 36,-18 17,0 1,17-1,-17 53,0 1,0 16,0 37,-17 16,17-16,0-1,0-18,0 1,17-18,1 0,0-18,17 0,-17-17,-18-18</inkml:trace>
  <inkml:trace contextRef="#ctx0" brushRef="#br0" timeOffset="109026.0728">32083 5292,'0'0,"0"0,0 0,0 0,0 70,-17 18,-19 36,19 17,-1-18,18-34,0-1,0 0,0-17,18-18,-1-18,19 0,16-35,-16 0,-1-18</inkml:trace>
  <inkml:trace contextRef="#ctx0" brushRef="#br0" timeOffset="109329.0024">31836 5944,'0'0,"0"0,0 0,0 0,0 0,0 0,0 0,35 0,18-17,36-1,-19 0,1-35,-1 18,-17-35,18 17,-18-53,0 18,0 0,-18 35</inkml:trace>
  <inkml:trace contextRef="#ctx0" brushRef="#br0" timeOffset="109591.6392">32736 4974,'0'0,"0"0,0 0,0 0,0 0,0 0,35 71,1 35,17 35,-18 17,18 1,-18 0,-17-18,-1 0,1-17,-18-1,0-17,0 0,-18 0,-34-18,-19 0,0-17,71-71</inkml:trace>
  <inkml:trace contextRef="#ctx0" brushRef="#br0" timeOffset="111230.2115">4147 11024,'0'0,"0"0,0 0,0 0,0 0,0 0,0 0,0 0,0 0,0 0,0 0,0 0,0 0,0-53,-17 0,17 1,-18 34,0-17,-17 35,17 17,1 1,-1 35,0 17,36 1,0-18,-1 0,1-18,17-17,1-18,16-18,-16-17,-1-18,0 0,-17 0,0 0,-1 18,-17 0,18 17,-18 0,18 18,-1 36,1-1,17 35,-17-17,35 0,-18 0,0-18,1-17,-1-18,0-18,18-17,0-35,-18-19,1 1,-19-18,1 1,-18 16,0 36,0 1,-18 34,18 18,0 18,0 17,0 0,0 36,36-18,-1 35,18 18,-18-36,18-17,0 0,-18 0,36-35,-18-1,17-17,1-17,-18-19,0-17,0 0,-18 0,-17-17,-1-1,-17 18,0 18,-17 18,-18 34,-1 18,1 36,17 17,18 18,18-18,35 0,0-17,35-36,18-17,18-36,17-52,0-1,-35 1,-89 52</inkml:trace>
  <inkml:trace contextRef="#ctx0" brushRef="#br0" timeOffset="111498.2277">8171 10548,'0'0,"0"0,0 0,0 0,0 0,70 141,19 18,-19-36,-17-34,0-19,-18-17,-17-18</inkml:trace>
  <inkml:trace contextRef="#ctx0" brushRef="#br0" timeOffset="111806.875">8135 10707,'0'0,"0"0,0 0,0 0,0 0,0 0,18-35,-18-36,0 0,-18 1,1-1,-1 1,1 34,-19 19,19 17,-1 17,18 1,0-18,0 18</inkml:trace>
  <inkml:trace contextRef="#ctx0" brushRef="#br0" timeOffset="112231.7252">8771 10636,'0'0,"0"0,0 0,35 88,0-17,-17 0,17-19,-35-16,0-1,0-35,0 0,-17-35,17-18,0-35,0-18,17-18,19 36,-1 0,18 35,17 35,-17 36,0 17,0 1,18 34,-18 1,-18-18,18-18,-18 18,1-18,-1-17,0-1,-35-17</inkml:trace>
  <inkml:trace contextRef="#ctx0" brushRef="#br0" timeOffset="112813.879">9847 9701,'0'0,"0"0,0 0,0 0,36 71,17 52,17 19,1-1,-18 17,0-34,-18-1,-17-52,17-18,-35 0,17-18,1-17,-36-18,18-18,-17-17,-18-18,-18-18,-18-17,0 35,18 0,1 36,16-1,1 36,0 17,17 18,18-18,0 18,18 0,17-18,18 0,17-35,19-17,-19-18,1-36,-18 0,-18-34,18-1,-18 18,-17 35,17 0,-17 35,17 18,-17 18,17 52,1-17,-1 18,-18-1,1-17,0-17,-18-36</inkml:trace>
  <inkml:trace contextRef="#ctx0" brushRef="#br0" timeOffset="113212.4693">10430 9843,'0'0,"0"0,0 0,0 0,0 0,0 0,0 0,53 0,17 0,1 0,-18 17,17 18,-17 1,0-1,0 18,0-18,-18 0,1 1,-19-19,19 1,-19-18,1-18,-18 1,18-19,-18-16,0-37,0 19,0-1,17 1,-17 52</inkml:trace>
  <inkml:trace contextRef="#ctx0" brushRef="#br0" timeOffset="113330.4065">11365 9772,'0'0,"0"0,0 0,0 0,18 71,17-1,-35-70,0 0</inkml:trace>
  <inkml:trace contextRef="#ctx0" brushRef="#br0" timeOffset="113521.8617">11436 9419,'0'0,"0"0,0 0,0 0,0 0,0 0</inkml:trace>
  <inkml:trace contextRef="#ctx0" brushRef="#br0" timeOffset="113975.8469">11965 9013,'0'0,"0"0,0 0,0 0,18 89,35 34,-18 18,18 0,-18 0,18-17,-18-1,1-17,-1-35,-17-18,-1 0,-17-36,0 1,0-18,-17 0,-19-35,1-1,0-17,-18 1,0 16,-18-17,18 36,-17-1,17 36,-18 17,36 36,0-1,35-17,17 0,1 0,35 0,17-36,-17-34,18-19,-18 1,-53 35</inkml:trace>
  <inkml:trace contextRef="#ctx0" brushRef="#br0" timeOffset="115770.7283">12565 9701,'0'0,"0"0,0 0,0 71,18 0,-18-1,17 1,-17-18,18-36,0 18,-1-35,1-17,17-1,0-35,1 18,-19-18,19-17,-19 34,1-17,17 36,-17 17,0 35,17-17,0 35,-17-18,17 18,0-36,1 1,17-18,0-18,17 1,1-36,-18 18,0-36,-18 18,0-18,-17 1,-18 17,0 18,-35 17,-18 36,0 35,0 17,0 1,0 17,35-35,1 0,-1-18,18 0,18-17,-1-36,19 18,-1-35,18 0,0-18,0-18,-18 1,0 17,1-18,-19 36,1 17,0 18,-18 36,17 34,-17 1,18-18,-18 0,17 0,1-18,0-18,17-34,0-18,18-18,0-53,-17 0,-1-18,-18-17,-17 18,18-1,-18 54,-18 35,18-1,0 36,-17 36,17 34,-18 18,36 36,-18-18,17 17,1-35,17-17,1-18,-1-18,0-17,1-18,-1-18,18-35,-18-35,0 0,1-36,-1 18,-17 1,-18 34,17 18,-17 0,0 36,0 34,0 1,0 35,-17 17,17 1,17-18,-17 17,36 1,-19-36,19 0,16-17,-16-18,-1-18,0 1,1-36,-19 0,1 0,0 18,-1 0,-17-1,0 36,0 18,18 17,-18 0,18 1,-1 17,1-18,17-17,0-1,18 1,0-36,18-17,-18 0,0-36,-18 18,0-17,-17-19,0 19,-1 17,1 18,-18 17,0 18,0 35,18 36,-1 52,-17 1,18 35,17-1,-17 36,17-17,0-19,1-34,-19-18,1-53,0-18,-18-35,0-35,-18-54,0-16,-17-19,0-35,17 1,1 17,17 17,0 54,17-1,1 18,17 18,0 0,18 17,0-17,0 17,0 0,0 18,-18-17,-35 17</inkml:trace>
  <inkml:trace contextRef="#ctx0" brushRef="#br0" timeOffset="117332.4866">17665 8590,'0'0,"0"0,35 106,1 35,-1 0,18 18,-18-18,1-17,-1-54,-17 1,-1-36,1 0,-18-17,17-36,-17 1,0-36,18-18,-18 1,0-1,18 0,-18 36,17 0,1 35,0 18,17 17,-17 0,17 18,-17 0,-1-18,1-17,17-1,-17-17,-1-35,-17 0,18-18,-18 0,0-35,18-18,-36 18,18 0,0 17,-18 1,18-1,-17 18,17 53</inkml:trace>
  <inkml:trace contextRef="#ctx0" brushRef="#br0" timeOffset="117799.8183">18936 8378,'0'0,"0"0,0 0,0 0,-53 89,18 17,-1-18,1 0,17 0,1-17,34-18,1-1,17-16,1-19,-1 1,18-18,0 0,0 0,-18 18,0-18,-17 35,0 0,-18 1,-18 16,-17 1,-1 0,-17 0,0 0,0-35,18-1,-18-17,18-17,0-1,35 18</inkml:trace>
  <inkml:trace contextRef="#ctx0" brushRef="#br0" timeOffset="118231.8461">19642 8343,'0'0,"0"0,0 0,0 0,0 0,0 0,-18 71,-17-1,-18 1,17-1,19-17,-1-17,1-1,-1 0,36-17,-1-1,1-17,35 0,0 0,0 0,0 0,0 18,-1 17,1 1,-17 17,-19-1,1 19,-18 0,-35 17,-18 0,0-17,-35-1,35-52,0-1,0-17,0-17,18 17,35 0</inkml:trace>
  <inkml:trace contextRef="#ctx0" brushRef="#br0" timeOffset="120686.3447">22448 8043,'0'0,"0"0,0 0,17 89,1 34,0 36,-1-18,-17 18,18-18,-18-53,18-18,-18-17,0-17,0-1,17-17,-17-18,18 0,-1-36,36-17,-17 0,34-17,-17 17,53-18,-18 36,1 35,-1 18,-18 17,-17 0,-35 18,17 0,-52 18,-1-1,-35 19,0-37,-17 1,-19-17,36-19,-17-17,17 0,18-35,-18 17,53 18</inkml:trace>
  <inkml:trace contextRef="#ctx0" brushRef="#br0" timeOffset="121288.3945">23401 8343,'0'0,"0"0,0 0,0 0,17 88,19 1,-19-1,18 18,-17-18,17-18,1-17,-1 0,0-18,18-17,-17-18,16-18,-16 1,-1-18,0-1,1 1,-19 17,1 1,0-1,-1 18,1 18,17 17,0 0,1 1,-1-1,36 0,-18-35,0-18,-1 1,19-54,0-17,-18-18,-18-17,-17-1,-18 18,0-17,0 17,-18 36,18 17,0 17,-18 36,18 18,0 53,0 17,0 18,18 35,17 0,18-18,0 1,18-18,-18-36,-36-52</inkml:trace>
  <inkml:trace contextRef="#ctx0" brushRef="#br0" timeOffset="121510.2138">24654 8625,'0'0,"0"0,0 0,0 0,0 0,88-35,0 0,-53 35,-17-18,0 18</inkml:trace>
  <inkml:trace contextRef="#ctx0" brushRef="#br0" timeOffset="122051.8273">26312 7849,'0'0,"0"0,0 0,0 0,53 36,18-1,0 35,-1 1,-17 0,-18 17,1 0,-1-18,-17 19,-1-36,-17 17,0-35,0 1,0-36,0-18,-17-35,17-17,17-36,-17 18,18-18,0 18,-1 17,1 36,-1-1,1 19,17 17,1 17,-19 19,19 17,-1 17,18 18,-18 18,-17-35,17-1,0-17,-17-17,17 16,-35-52</inkml:trace>
  <inkml:trace contextRef="#ctx0" brushRef="#br0" timeOffset="122430.3703">27424 7814,'0'0,"0"0,0 0,0 0,0 88,-17 0,17 1,-18-1,18 18,18-18,-1-18,1-17,35 0,-18-35,18-18,0-18,0-35,-18 0,1-35,-36 0,0 0,-18 17,0 18,-17 0,0 18,-18 0,17 17,1 18,0-17,0-1,-1 0,36 18</inkml:trace>
  <inkml:trace contextRef="#ctx0" brushRef="#br0" timeOffset="122692.3244">27901 7197,'0'0,"0"0,0 0,0 0,17 88,1 0,17 53,-17 18,17-18,-17 0,0-17,-18-54,17 18,-17-35,0 0,18-18,-18 1,0-36</inkml:trace>
  <inkml:trace contextRef="#ctx0" brushRef="#br0" timeOffset="122942.6581">27495 8043,'0'0,"0"0,0 0,0 0,0 0,70 0,19-17,17-1,-18 0,18 18,0-35,-36 18,1-1,-18 18,-18 0,0-18,1 18,-19 0,1 0</inkml:trace>
  <inkml:trace contextRef="#ctx0" brushRef="#br0" timeOffset="123311.5331">29489 7620,'0'0,"0"0,0 0,0 0,0 88,35 36,-17 17,0 18,-18-1,17-17,1-17,-18-36,0 0,0-35,-18 0,1-18,-1 1,-35-36,18-18,-36-35,18 0,18 0,0 18,35 35</inkml:trace>
  <inkml:trace contextRef="#ctx0" brushRef="#br0" timeOffset="123449.1641">29348 7585,'0'0,"0"0,0 0,0 0,0 0,0 0,0 0,0 0</inkml:trace>
  <inkml:trace contextRef="#ctx0" brushRef="#br0" timeOffset="123883.004">30089 7567,'0'0,"0"0,0 0,-35 53,17 18,-17 17,17 0,0 0,1 0,17 1,0-19,35-17,-17-18,35-17,-18-18,0-18,1-17,17-36,-36-17,-17 18,0-1,-17 1,-1 17,-17 0,-1 17,-17 19,0-1,18 1,-18 17,18 17,17-17,1 0,17-17</inkml:trace>
  <inkml:trace contextRef="#ctx0" brushRef="#br0" timeOffset="124096.4323">30371 7391,'0'0,"0"0,0 0,0 0,0 0,36 70,-19 1,19 17,-19 0,19 36,-1-36,-18 0,1-17,0-1,-1-17,1-18,-18-17</inkml:trace>
  <inkml:trace contextRef="#ctx0" brushRef="#br0" timeOffset="124868.1392">30442 7726,'0'0,"0"0,0 0,0 0,0 0,0 0,35-71,-17-35,-18-17,0 0,-18 52,-17 0,0 18,17 36,-17 17,17 17,-17 19,35 17,-18 0,18 17,18-17,17 0,18-18,0-17,0-18,0 18,-18-36,18 0,-35 18,17-17,-17 17,-1 0,1 35,17 0,-17 18,17 18,-17 34,-1-16,19-19,-19-17,-17 0,18-18,-18 1,0-36,-18 0,18-36,-17-17,17-17,-18-36,18-17,18 17,-1 18,1 17,0 36,17-1,0 36,18 18,-17 17,16 36,1-1,-17 19,17 16,-18-16,-17-19,17 1,-17-18,17 0,-35-53</inkml:trace>
  <inkml:trace contextRef="#ctx0" brushRef="#br0" timeOffset="125141.4093">31607 7056,'0'0,"0"0,0 0,0 0,17 70,1 18,0 18,17 35,-17-17,17 17,-17-18,17-17,-18-35,-17-18,18 0,-18-1,18 1,-18-53</inkml:trace>
  <inkml:trace contextRef="#ctx0" brushRef="#br0" timeOffset="126077.9181">31395 7691,'0'0,"0"0,0 0,0 0,53 0,35-18,-17 0,-1-35,19-17,-1-18,-18-1,-17 19,0 17,-17 0,-19 18,1-1,-1 36,1 0,-18 36,18 17,-18 17,0 36,0 0,0-18,0-17,0 17,0-18,17-17,19-17,-19-1,19-35,-1-18,0 1,-17-19,0-17,-1 18,1 0,-1 17,-17 1,18 17,-18 0,0 35,18 0,-18 0,35 1,-17-19,35 1,0-36,0 18,-18-35,18 0,-18-18,0 0,1 0,-19-18,1 19,-18 16,0 1,18 35,-18 0,0 18,0 70,0 18,17 35,-17 18,18 35,-18 0,18-18,-18-35,-18-17,18-54,0 1,-18-36,1-17,-19-18,1-18,0-35,-1-18,19-17,-1-18,18 1,18-1,-1 0,19 0,-1 18,18 0,-18 0,18-18,-18 35,-35 53</inkml:trace>
  <inkml:trace contextRef="#ctx0" brushRef="#br0" timeOffset="127063.7182">6406 11748,'0'0,"0"0,0 0,0 0,0 0,0 0,0 52,18 19,-1 52,19 19,17 16,-18-34,-17-36,17-17,-18-1,-17-52,18 17,-18-35,18-18,-18 1,0-19,0-16,0 16,17 1,-17 17,18 18,17 0,1 36,-1-1,18-17,-18 17,0-18,1 1,-19-18,19-18,-19-17,-17 0,0-18,0 0,-35-53,17-17,1-36,-1 18,0 35,18 88</inkml:trace>
  <inkml:trace contextRef="#ctx0" brushRef="#br0" timeOffset="127504.3622">7730 11571,'0'0,"0"0,0 0,0 0,0 0,0 0,-36 71,-17-1,0 18,18 1,0-19,17-17,18 0,0-18,18 1,-1-19,19 18,-1-17,0 0,1-1,-1 1,-17 0,-1 17,-17 0,0 1,-17 16,-1-16,-17 17,-1-18,1 0,0 0,-1-17,19 0</inkml:trace>
  <inkml:trace contextRef="#ctx0" brushRef="#br0" timeOffset="128005.7247">8188 11571,'0'0,"0"0,0 0,0 0,0 0,0 0,0 0,0 0,-17 35,17 36,-18 0,0-19,18 1,0-17,18-1,17-17,18 17,-17-35,34 17,-17 1,18 0,-18 17,0-17,-18 17,0 0,1 18,-19 0,-17 18,0-18,-17 17,-1-17,0 0,-17-18,17 0,-17-17,0 0,-1-18,1-18,18 0,-1 1,0-1,18 18</inkml:trace>
  <inkml:trace contextRef="#ctx0" brushRef="#br0" timeOffset="128226.1309">9512 11712,'0'0,"0"0,0 0,0 0,0 0,0 0</inkml:trace>
  <inkml:trace contextRef="#ctx0" brushRef="#br0" timeOffset="129535.614">3671 14076,'0'0,"0"0,0 0,0 0,0 0,0 0,0 0,0 0,0 0,0 0,-53 0,0 17,18 19,-18 17,35 0,0 0,18-18,0 18,18-18,0 0,35 18,-1-18,1 1,18-1,-18 18,18 0,-36 17,-18 19,-34-1,-36-35,0-18,0-35,18-35,-1-18,19-18,17-17,0-18,35 18,18-18,18 18,-1 35,-17 18,18 35,-36 17,18 36,-18 0,1 18,-1-18,-18 0,1 0,0-18,-1 0,1-17,17-18,-17-18,0 0,-1-34,1-37,0-16,-36-19,0 1,1 17,-19 53,1 18,0 17,-1 36,19-1,-18 1,17-18,18 0,0-18,0-17,0 0,18-18,-1 0,18 0,1 35,17 1,0 17,0 53,17-1,-17 72,0-1,0 36,-35 0,17 17,-17-17,-1-18,-17-35,0-18,0-35,0-35</inkml:trace>
  <inkml:trace contextRef="#ctx0" brushRef="#br0" timeOffset="129704.8076">4906 13935,'0'0,"0"0,0 0,0 0,0 0,0 0,0 0,0 0</inkml:trace>
  <inkml:trace contextRef="#ctx0" brushRef="#br0" timeOffset="129855.1658">5294 14534,'0'0,"0"0,0 0,0 0,0 0,0 0</inkml:trace>
  <inkml:trace contextRef="#ctx0" brushRef="#br0" timeOffset="130156.291">3900 15663,'0'0,"0"0,0 0,0 0,124-35,34 0,1-18,0-35,18 17,-36-17,-18 0,-17 17,-35 36,-18 0,0-1,-36 36</inkml:trace>
  <inkml:trace contextRef="#ctx0" brushRef="#br0" timeOffset="130671.5174">5171 13688,'0'0,"0"0,0 0,0 0,0 0,0 0,0 0,17 35,-17 0,0-17,0 0,0-1,0 1,18-18,-18 18,0-18,0 0</inkml:trace>
  <inkml:trace contextRef="#ctx0" brushRef="#br0" timeOffset="130888.6934">5524 14429,'0'0,"0"0,0 0,0 0,0 0,0 0,0 0,0 0,0 0,0 0,0 0,0 0</inkml:trace>
  <inkml:trace contextRef="#ctx0" brushRef="#br0" timeOffset="131059.5254">5841 14534,'0'0,"0"0,0 0,0 0,0 0,0 0,0 0,36 0,-1 0,-17 0,-1-17,-17 17</inkml:trace>
  <inkml:trace contextRef="#ctx0" brushRef="#br0" timeOffset="164031.6612">17683 10160,'0'0,"0"0,0 0,0 0,0 0,0 0,0 0,0 0,53-18,35 1,36-1,52-17,18 0,-17-1,-19 1,-16 0,-19 17,-52 0,-1 1,1 17,-1-18,-17 18,0-17,0 17,-53 0</inkml:trace>
  <inkml:trace contextRef="#ctx0" brushRef="#br0" timeOffset="210222.2412">7518 13741,'0'0,"0"0,0 0,0 70,0 36,17 35,-17-17,0-18,18-18,-18 0,0-18,0-17</inkml:trace>
  <inkml:trace contextRef="#ctx0" brushRef="#br0" timeOffset="211015.9705">7006 13988,'0'0,"0"0,0 0,0 0,0 0,0 0,53-36,35-34,18-18,0-18,-35 35,-1 1,-17 17,-18 17,18 19,0 34,-17 54,17 35,-18 0,0 35,-17 18,-1-18,1-35,-18-36,0-17,18-35,-18-36,0-35,17-35,1 0,17-1,1 1,-1 35,18 0,17 53,19 36,-1 34,-35 1,17-1,-34-17,-1 0,-17-17,17-1,-17-35,17-18,-17 1,-1-36,1 17,-18-17,0 18,0 0,0 17,0 1,-18-1,-17 36,17 17,1 18,-1 0,18 0,18 0,-1-18,36 0,35-53,18-17,-17-18,-1 0,-88 53</inkml:trace>
  <inkml:trace contextRef="#ctx0" brushRef="#br0" timeOffset="211309.8956">10165 13758,'0'0,"0"0,0 0,0 0,0 0,0 0,0 0,-35 0,-18 0,0 36,0-1,18 18,-1 17,19 1,17-1,17 1,36 0,0-18,18-53,-18 0</inkml:trace>
  <inkml:trace contextRef="#ctx0" brushRef="#br0" timeOffset="211959.5789">10553 13564,'0'0,"0"0,0 0,0 0,0 0,0 0,-17 53,-1 35,-17 18,35 0,-18-18,18-52,18 52,-1 0,19-35,-1-18,0-35,0-17,1-36,-1 0,-17-36,-18 1,-18-18,0 1,1 16,-1 19,18 17,0 0,0 18,18 17,17 18,18 18,0-1,0 36,0 0,17 18,1-1,-18 1,-18-18,1-18,-19 0,1-17,-1-18,-17-18,0-35,-17 1,-1-37,18 1,0 18,0-1,18 18,-1 18,1 35,17 0,1 53,17 17,-18 1,0-18,1 0,-19 17,18-34,18 16,-17-16,-36-36</inkml:trace>
  <inkml:trace contextRef="#ctx0" brushRef="#br0" timeOffset="212561.8179">11841 12594,'0'0,"0"0,0 0,36 88,-1 36,0 17,-17-88,35 159,0-18,-18-36,0-69,-17-19,0-17,-1-18,-17-17,0-36,0-17,-17-36,-1 1,0-1,-17 18,18 0,-1 1,-17 34,17 0,-35 36,18 35,-1 17,19 19,17-1,17-35,1 0,0-18,35-17,-18-36,36 0,-1-52,1-18,-1-18,-17 17,-17 19,-19 17,1 18,-1 17,1 18,0 35,-1 18,1 18,0-1,-1 1,1-18,0-18,-1 0,1 1,-18-36</inkml:trace>
  <inkml:trace contextRef="#ctx0" brushRef="#br0" timeOffset="212719.9779">12300 12841,'0'0,"0"0,0 0,0 0,0 0,0 0,0 0</inkml:trace>
  <inkml:trace contextRef="#ctx0" brushRef="#br0" timeOffset="212970.8296">12671 12541,'0'0,"0"0,0 0,18 88,-1 18,18 18,1-1,-19 1,1-36,0 35,-1-34,-17-19,18-17,0-18,-18-35,0 0,0 0,0 0</inkml:trace>
  <inkml:trace contextRef="#ctx0" brushRef="#br0" timeOffset="213283.4306">12653 13247,'0'0,"0"0,0 0,0 0,88-18,1-17,-1 17,-17-17,-1 17,1-17,-18 17,0 18,-18 0,0 36,1-19,-19 36,1 0,-18-18,0 1,0-1,0-35,0 0,0-18,17 1</inkml:trace>
  <inkml:trace contextRef="#ctx0" brushRef="#br0" timeOffset="213431.918">13218 12647,'0'0,"0"0,0 0,0 0,0 0,0 0,0 0,0 0,0 0</inkml:trace>
  <inkml:trace contextRef="#ctx0" brushRef="#br0" timeOffset="214116.3499">13924 12541,'0'0,"0"0,0 0,0 0,0 0,0 0,-18 71,1 17,-19 0,19 18,-1-35,0-1,18-17,0 0,0-35,0-1,18-17,0 0,17-17,-35-19,18 1,-1 0,-17 0,0-18,0 35,0-17,18 17,-18-17,18 35,-1-18,18 18,1 18,-1-1,18 1,-18 17,1-17,-19 0,1-1,0 1,-18-18,0 0,0 0,0 0,-18-35,0-1,18-34,0-1,18 1,0-1,-1 18,1 18,35 17,-18 18,36 36,-1 16,-17 19,0 0,0 17,0 0,0 0,-35-35,17 0,0-18,0 1,-35-36</inkml:trace>
  <inkml:trace contextRef="#ctx0" brushRef="#br0" timeOffset="214513.8482">16130 12224,'0'0,"0"0,0 0,0 0,0 0,0 0,0 0,-53 35,0 36,0-1,0 1,18-1,17-17,0 0,36 0,0-18,-1 1,19-36,-1-18,18-17,-18-18,1 0,-19 0,1 0,-36 0,18 0,-35 36,17-1,-17 0,0 36,-1-18,19 0</inkml:trace>
  <inkml:trace contextRef="#ctx0" brushRef="#br0" timeOffset="214809.1256">16589 11712,'0'0,"0"0,0 0,0 0,-18 88,0 36,-17 17,35 18,0 17,0 1,18-36,-1 0,1-18,0-17,-18 0,0-36,0-17,0 0,0-35</inkml:trace>
  <inkml:trace contextRef="#ctx0" brushRef="#br0" timeOffset="215029.4798">16024 12929,'0'0,"0"0,0 0,0 0,71 0,17-17,53-19,0 1,18-18,0 0,-36 0,1-17,17 17,-17 0,-19 18,-87 35</inkml:trace>
  <inkml:trace contextRef="#ctx0" brushRef="#br0" timeOffset="215472.0693">18265 12418,'0'0,"0"0,0 0,0 0,0 0,0 0,-70-18,-1 18,0 18,1 17,-1 0,36 18,-18 0,35-18,1 1,17-1,17-17,19-18,-1-18,36 0,-19-35,1 18,-17-18,-1 0,0 18,-17 0,0 17,-1 1,1 34,0 1,-18 17,35 0,0 36,0-18,36 17,17 1,0-53,1-18,-1-18,-88 36</inkml:trace>
  <inkml:trace contextRef="#ctx0" brushRef="#br0" timeOffset="215786.0846">20118 11942,'0'0,"0"0,0 0,0 0,0 0,0 0,0 0,0 0,0 0,0 52,0 19,-17 35,-1-18,18 18,-18-88,1 87,-1-16,18-19,-18-17</inkml:trace>
  <inkml:trace contextRef="#ctx0" brushRef="#br0" timeOffset="216248.8019">19959 11836,'0'0,"0"0,0 0,0 0,0 0,0 0,0 0,36 0,34 0,1 0,-1 0,1 17,-18 19,0-1,-18 18,-17 0,-18 0,0 0,-35-1,-18 1,0-17,0-1,17 0,1-17,0 0,35-1,-18 1,36-1,17 1,18 17,18 1,-18-1,17 0,1 0,-18-17,17-18,1 0,-1-18,-70 18</inkml:trace>
  <inkml:trace contextRef="#ctx0" brushRef="#br0" timeOffset="216833.9605">20930 12083,'0'0,"0"0,0 0,0 70,18 18,-18-88,35 159,-17 0,-1-53,1 0,-18-18,17-18,-17-34,-17-1,17-35,-18-35,-17-36,-18-17,18-36,-1 19,1-19,17 18,1 36,-1-1,36 1,-1 17,1 17,17 1,18 0,0 17,0 1,0 17,18 0,-18 35,-18-18,0 19,-17-1,-18 0,0 18,-18-18,-17 1,0 17,-1-18,1 0,0 1,17-19,18-17,-18 0,36-17,-18 17,0 0</inkml:trace>
  <inkml:trace contextRef="#ctx0" brushRef="#br0" timeOffset="217141.7616">22836 11783,'0'0,"0"0,0 0,0 0,0 0,-35 70,17 1,-17-1,-1 19,1-19,0 1,-1-1,1 1,-18-18,18-18,0-17,17-1,-17-17</inkml:trace>
  <inkml:trace contextRef="#ctx0" brushRef="#br0" timeOffset="217390.7375">22218 11730,'0'0,"0"0,0 0,0 0,0 0,0 0,0 0,0 0,53 53,0 17,35 1,-17 17,0 0,-19 0,1-35,0 18,-17-36,-1 1,-17-19</inkml:trace>
  <inkml:trace contextRef="#ctx0" brushRef="#br0" timeOffset="217673.7856">22906 11359,'0'0,"0"0,0 0,0 0,0 0,18 89,0 34,17 18,-17 0,-1-17,1-36,-18 0,0 0,0-17,18 0,-18-19,0 1,0-53</inkml:trace>
  <inkml:trace contextRef="#ctx0" brushRef="#br0" timeOffset="217995.8246">23418 11324,'0'0,"0"0,0 0,0 0,0 0,0 0,0 106,0 17,18 1,-18-1,18-17,-1-18,1 1,17-1,-17-18,17 1,18-18,0-18,0-17,0-18,0 0,-18-18,-35 36</inkml:trace>
  <inkml:trace contextRef="#ctx0" brushRef="#br0" timeOffset="218447.1412">23524 11959,'0'0,"0"0,0 0,0 0,0 0,71-17,-1-19,-17 1,18-18,-18-17,0 17,0 0,-18-18,0 18,1 0,-36 18,17 17,1-17,-18 35,17 0,1 18,17 35,36 35,0 35,-1 18,-35-17,1-1,-1-17,-17-35,-18-1,-18-17,-17 0,-18-35,0-18,18 0,-1 0,36 0</inkml:trace>
  <inkml:trace contextRef="#ctx0" brushRef="#br0" timeOffset="219090.4454">25254 11077,'0'0,"0"0,0 0,0 0,53 53,-1 18,1-1,-17 36,17 18,-18-1,-17 18,-18-17,17-54,-17-17,0 0,-17-18,17-17,-18-18,18-18,0-17,0-18,18 0,17-53,0 1,18 16,18 19,-1-1,19 54,-37-1,19 36,-36 34,1 1,-36 36,0-1,0-35,0 0,0 17,17-35,1-17,0 0,-1-54,19-16,-1-19,0-17,0-18,-17 35,-18 18,0 1,-18 16,-17 19,-18-1,0 18,-35 18,17-1,1 1,17-18,53 0</inkml:trace>
  <inkml:trace contextRef="#ctx0" brushRef="#br0" timeOffset="219942.9144">27071 10971,'0'0,"0"0,0 0,18 71,17 17,1 36,-19-1,1 18,-1 0,-17-52,-17-19,17-17,-18 0,1-35,-1-1,18-34,-18-1,18-35,0 0,18 0,17-17,0 17,1 17,-19 1,19 17,-1 18,0 18,1 17,-19 1,1 17,0-18,-36 18,18 0,-18-18,1 0,17-35,-18-17,18-1,-18-35,18 0,18-17,0-1,17 36,0-1,0 19,36 34,-18 19,0-19,0 19,-18-19,0-17,18 0,-17 0,-1-17,0-1,-17-17,-18-18,0 0,0 18,-18-1,1 19,-19 17,1 17,0 19,-18 34,18 36,17-18,36 18,-1-18,1-17,17-36,36 18,17-35,18-36,0-35,-18-17,0-1,-88 71</inkml:trace>
  <inkml:trace contextRef="#ctx0" brushRef="#br0" timeOffset="220385.655">29030 11324,'0'0,"0"0,0 71,0 35,0 17,0-35,0 0,18-17,-18-18,0-18,17-17,-17-18,18-18,-18-35,18 0,-1-17,1 17,0 0,-18 18,17-1,1 54,0 0,-1 17,19 18,16-18,-16 0,17 1,-18-19,0-34,1-1,-1-17,-17-18,-1-35,1-18,-18 35,18-17,-18 18,0 17,0 35</inkml:trace>
  <inkml:trace contextRef="#ctx0" brushRef="#br0" timeOffset="220813.4334">30089 11165,'0'0,"0"0,0 0,0 0,0 0,-71 18,1 17,17 1,0 17,0-18,18 0,17 18,0-18,36 1,0-19,35 18,0-17,0 0,-1-1,-16 1,17 0,-36 17,19 18,-36 0,0 0,-18 0,-17 0,-18-18,-18 0,18-17,18-18,0-18,-1 0,36 18</inkml:trace>
  <inkml:trace contextRef="#ctx0" brushRef="#br0" timeOffset="221285.3814">30724 11007,'0'0,"0"0,0 0,0 0,-70 53,-1 0,-17-1,17 1,18 0,18-17,0-1,17-18,0 1,36 0,0-1,17 1,18 0,0-18,0 17,0 1,0 17,-18 0,0 1,-17 17,0 0,-18 0,17 17,-34-17,-19 0,-17 0,-35-18,18-17,17-18,0-18,17-17,1-18,17-18,-17 18,35 53</inkml:trace>
  <inkml:trace contextRef="#ctx0" brushRef="#br0" timeOffset="222437.4878">10341 15222,'0'0,"0"0,0 0,18 53,0 18,-1 17,19 0,17 0,-18 1,0-1,1 0,-1-35</inkml:trace>
  <inkml:trace contextRef="#ctx0" brushRef="#br0" timeOffset="222667.3156">10871 15240,'0'0,"0"0,0 0,0 0,0 0,0 0,0 0,0 0,0 0,18 53,-1 17,-17 1,18 0,-18-54,0 1,-18 176,1-18</inkml:trace>
  <inkml:trace contextRef="#ctx0" brushRef="#br0" timeOffset="222936.1693">11859 14799,'0'0,"0"0,0 0,0 0,18 71,17 17,-17 18,17 17,-17 18,-1-17,1-18</inkml:trace>
  <inkml:trace contextRef="#ctx0" brushRef="#br0" timeOffset="223019.2154">12177 15946,'0'0,"0"0,0 0,0 0,0 0</inkml:trace>
  <inkml:trace contextRef="#ctx0" brushRef="#br0" timeOffset="223250.5699">12018 15399,'0'0,"0"0,0 0,0 0,0 0,35-18,36-17,17 0,-17-18,-1 0,-17 0,-53 35,18 18</inkml:trace>
  <inkml:trace contextRef="#ctx0" brushRef="#br0" timeOffset="223446.0588">12000 14870,'0'0,"0"0,0 0,0 0,0 0,0 0,0 0,0 0,0 0,71-36,17 1,0-18,-70 53,0-18</inkml:trace>
  <inkml:trace contextRef="#ctx0" brushRef="#br0" timeOffset="223866.3748">13218 14446,'0'0,"0"0,0 0,0 0,0 0,0 0,0 0,0 0,0 0,0 53,0 0,-18 18,18 17,18 0,-18 18,18-18,-1 0,1 0,0-17,-18-18,17 0,-17-18,18-17,-18 17,18-17,17-1,18-17,-18 0,18-17,0-1,-18 0,1-17,-36 53</inkml:trace>
  <inkml:trace contextRef="#ctx0" brushRef="#br0" timeOffset="224186.1253">12177 15646,'0'0,"0"0,0 0,0 0,0 0,0 0,0 0,53 0,17 0,19-18,69-17,-16 0,-1-18,-18-18,1-17,-1 0,-17 17,-88 71</inkml:trace>
  <inkml:trace contextRef="#ctx0" brushRef="#br0" timeOffset="224392.6039">14436 14570,'0'0,"0"0,0 0,0 0,0 0,-36 70,19 18,17-88,-53 159,17-18,36-123,-17 0</inkml:trace>
  <inkml:trace contextRef="#ctx0" brushRef="#br0" timeOffset="224639.1042">13871 14517,'0'0,"0"0,0 0,0 0,53 53,17 17,1 18,17 36,-17-18,17 0,0-36,1-17,-1 0,-88-53</inkml:trace>
  <inkml:trace contextRef="#ctx0" brushRef="#br0" timeOffset="224919.4202">14930 14093,'0'0,"0"0,0 0,0 0,0 71,17 17,1 0,17-17,-17 35,17-18,1 0,17 36,-1-1,19-35,-18-17,-18-53,1-1,-1 1,-35-18</inkml:trace>
  <inkml:trace contextRef="#ctx0" brushRef="#br0" timeOffset="225181.6409">15530 13970,'0'0,"0"0,0 0,0 0,17 71,1-1,0 18,-1-17,1 17,17 0,-17-17,17 17,-17-17,17-19,-17 1,17-17,-17 17,17-53,-17 17,-1-34</inkml:trace>
  <inkml:trace contextRef="#ctx0" brushRef="#br0" timeOffset="225410.3846">15547 14640,'0'0,"0"0,0 0,0 0,89-17,-19-1,1-17,-18-18,-36 35,-17 18,18-17</inkml:trace>
  <inkml:trace contextRef="#ctx0" brushRef="#br0" timeOffset="225651.3853">16006 13653,'0'0,"0"0,0 0,0 0,0 0,0 0,36 52,17 19,35 52,0 19,0-19,-35 18,0-35,0 17,-18-17,-17 18,-18-18,-18-18,18-18,0-52</inkml:trace>
  <inkml:trace contextRef="#ctx0" brushRef="#br0" timeOffset="225968.9182">17347 14199,'0'0,"0"0,0 0,0 0,0 0,0 0,71-35,-18 17,0 1,-18-19,1 19,17-1,-18 1,0-19,0 19,-17 17</inkml:trace>
  <inkml:trace contextRef="#ctx0" brushRef="#br0" timeOffset="226198.0108">17542 14358,'0'0,"0"0,0 0,0 0,0 0,0 0,53 0,0-18,17 1,1-1,-71 18,0 0,17-17</inkml:trace>
  <inkml:trace contextRef="#ctx0" brushRef="#br0" timeOffset="227333.2213">18530 13617,'0'0,"0"0,0 0,0 0,0 0,0 0,-53 53,18 18,-1-1,1 18,17 18,1 0,-1-18,0 1,36-19,0-17,17-18,53-35,-17-53,17-17,0-18,-17-18,0 0,-19 18,1 35,-35 0,17 18,-17 17,-18 18,18 18,-18 17,0 18,0 0,0 17,17-17,1 18,17-18,-17 0,17-18,0-17,-17-18,17-18,-35 0,0-35,-17 0,-1-17,-17-1,17 1,-17-1,35 1,0-1,0 18,35 36,0-1,1 18,-1 18,18 17,-18 0,18 36,-17-1,-1 1,0-18,-17 0,-1-18,1-18,0-17,-1-17,1-1,0-35,-1 0,1 0,0-17,17 35,-17-1,-1 19,18 17,-17 17,17 19,-17-1,17-17,-17 17,0-18,17-17,-17-17,-1-18,1-1,-18-34,0-18,-18-18,18 17,-17 19,17 17,-18 18,18 35,0 17,0 19,18 17,-1 17,36 18,-17-17,16 35,1 0,-17 17,-19-52,-17-1,18 1,-18-18,0-53</inkml:trace>
  <inkml:trace contextRef="#ctx0" brushRef="#br0" timeOffset="227616.8427">20189 13018,'0'0,"0"0,0 0,0 0,35 70,36 54,-18-1,0 0,-1 1,1-1,-17 1,-1-18,-17-36,-1 1,1-18,-18-18,0-17,0-18,0-18,0 36</inkml:trace>
  <inkml:trace contextRef="#ctx0" brushRef="#br0" timeOffset="227793.1015">20471 13758,'0'0,"0"0,0 0,88 0,36 0,-1-17,19-19,-19 1,18-35,-17 17,-54-18,-52 71</inkml:trace>
  <inkml:trace contextRef="#ctx0" brushRef="#br0" timeOffset="228596.0705">10994 16651,'0'0,"0"0,0 0,0 0,0 0,0 0,0 0,0 0,0 0,0 0,71-18,0 1,-18 34,-1 1,1 35,-17 0,-1 0,-17 17,-18-17,0 0,0-17,0-1,-18-18,18-17,0 18,0-18,18-18,-18 18,17 0,1 0,17 0,1 18,16-18,-16 18,17-1,-18-17,0 0</inkml:trace>
  <inkml:trace contextRef="#ctx0" brushRef="#br0" timeOffset="228820.9232">11647 16228,'0'0,"0"0,0 0,0 0,53 53,0 35,18 18,-18 17,17 1,-34-1,-1-52,0 17,1-18,-1-34,-35-19</inkml:trace>
  <inkml:trace contextRef="#ctx0" brushRef="#br0" timeOffset="229931.711">13765 17074,'0'0,"0"0,0 0,0 0,0 0,0 0,0 0,0 0,0 0,0 0,0-123,0-18,0 0,18 53,-18-1,17 19,1 17,0 18,17 35,36 17,-19 36,19 35,0 18,-18-18,-18-35,0 18,0-36,-17 18,0-35,-1 17,1-35</inkml:trace>
  <inkml:trace contextRef="#ctx0" brushRef="#br0" timeOffset="230625.5038">13694 17145,'0'0,"0"0,0 0,0 0,0 0,89-71,34-34,1-1,-36 0,-17 35,-18 1,-1 35,1 17,0 36,0 34,0 19,-35-18,17 0,0 0,-17-18,17-17,1-18,-1-18,0 0,1-17,-19-18,19 0,-19 0,-17 18,18 17,-1 1,1 17,0 17,-1 19,19-1,-19-17,19-1,17 1,0-36,-1-35,1-35,-17 0,-1-18,-17 0,-1-17,-17-1,0 54,0 17,-17 0,17 35,0 36,17 35,1 35,0 0,-1 18,1 0,17 17,-17-52,0 0,-1-1,1-35,-18 1,17-19,-17 1</inkml:trace>
  <inkml:trace contextRef="#ctx0" brushRef="#br0" timeOffset="231042.5707">15389 16422,'0'0,"0"0,0 0,0 0,0 0,0 0,0 0,0 0,70-53,18 18,-17-1,0 19,-54-1,1 18,35 18,-18 17,0 36,-17-1,0 1,-18-18,0-1,17-16,-17-19,18-52,0-18,-1-17,1-19,-18-16,18 16,-18 19,0 17,0 0,-18 35,18 1,-18 34,1 19,-1-1,18 0,0 1,0-19,0-17</inkml:trace>
  <inkml:trace contextRef="#ctx0" brushRef="#br0" timeOffset="231949.788">16624 15857,'0'0,"0"0,0 0,0 0,0 0,-18 71,1-1,-19 1,19 17,-1 36,18-18,0-18,18-35,-1 0,19-53,17-36,0-34,-1-18,19-1,-18-16,0 16,-18 19,-17 17,0 35,-18 18,0 18,0 35,-18 17,18-17,-18 0,18 18,0-18,18 0,0-18,-1-18,1-17,-1-17,1-18,0-1,-18 1,17-36,-17 19,18-19,-18 0,18 18,-1 18,19 0,17 17,0 18,-1 0,1 36,-17-19,17 36,-36-18,19 1,-36-1,0-17,0-18,0 17,-18-17,0-17,18-19,0 1,18 0,0-18,-1 35,19 1,-1 17,0 17,0 18,1 1,-1-1,0 0,-17-17,0 0,-18-18,0 17,0-34,-18-1,0-17,18-1,0-17,0-17,0 17,18 0,17 0,-17 18,-18 35</inkml:trace>
  <inkml:trace contextRef="#ctx0" brushRef="#br0" timeOffset="233247.7341">18318 15910,'0'0,"0"0,0 0,0 0,0 0,0 0,0 0,0-70,0-1,0 18,-18 18,18 0,-17 35,-1 0,18 17,-17 36,17 0,0 0,0 0,17 0,1-35,17-1,18-34,35-19,-17-17,-1-35,1 0,-36-18,1 18,-19 17,1 36,0 0,-18 17,0 36,17-1,-17 36,18 36,-18-36,35 35,18 0,18-35,17-36,-17-17,-1-35,1-18,-18-17,0-1,-18 1,-17 17,-18 0,0 17,0 19,-18 17,-17 17,-18 19,17-1,-17 0,18 18,17 0,1-18,-1-17,36-18,17 0,-17 0,17-35,0 0,1-1,-19 1,19 17,-19 1,1-1,0 18,-1 18,-17-18,35 17,-17 1,0-18,17 18,18-18,-18-18,18 0,0-17,-18 0,18-71,-17 0,-19 0,-17 18,18 18,-18-1,0 36,0 35,0 35,18 53,-18 0,17 1,1 34,0 0,-1-17,19 18,-19-54,-17-17,18-17,-36-19,1-17,17-17,-36-19,19 1,-1 0,0-1,1 19,17-1,0-17,17 0,1-1,35-17,0 0,17 1,1 16,-18 1,0 17,0 36,-18 17,-17 1,17 16,-17 1,-1 18,-17-18,18-35,-18-1,18-52,-18 35,0 0</inkml:trace>
  <inkml:trace contextRef="#ctx0" brushRef="#br0" timeOffset="233365.886">20506 14870,'0'0,"0"0,0 0,0 0,0 0,0 0,0 0,0 0,0 0</inkml:trace>
  <inkml:trace contextRef="#ctx0" brushRef="#br0" timeOffset="233969.0897">20842 14905,'0'0,"0"0,-18 70,-17 1,-1 17,19-17,-1-1,1 1,17-36,17 0,18-35,1 0,17-17,-18-1,0-35,1 0,-1 0,-17-17,-1-1,1 1,-1 17,1 0,0 18,-1 17,1 18,0 18,17-1,0 36,-35 0,18 0,-36-18,18 1,-17-1,-1-18,18-34,-18-1,1-35,17-17,17-18,1-18,17 17,18 19,18 35,-1 17,19 36,-19 17,1 35,-1 19,19-1,-19 0,18 0,1-35,-19-35,1-36,-18 18,-36 0</inkml:trace>
  <inkml:trace contextRef="#ctx0" brushRef="#br0" timeOffset="234246.9111">23330 14076,'0'0,"0"0,0 0,0 0,-71 17,54 1,-54 53,-35 52,18 1,35 17,0 17,18-16,35-1,0-18,18-17,-1-53,1 0,-1-18,1-17,17-18,-52 17</inkml:trace>
  <inkml:trace contextRef="#ctx0" brushRef="#br0" timeOffset="234858.4024">22377 15099,'0'0,"0"0,0 0,0 0,0 0,0 0,71-18,-1-17,54-18,-18 0,17 0,1 0,-54 18,1 17,-18 1,-18 17,-17 35,-1 0,-17 36,0-18,0 17,0-34,18 17,-18-36,18-17,-1-17,19-36,-19 0,1 0,0-18,17 1,-17 17,17 0,-18 18,1 35,-18 0,18 17,-18 1,0 17,17-17,-17-1,18 1,0-18,-1 0,19-18,-1 1,0-1,1 0,-19 1,18 17,1 0,-1 35,0 0,18 1,18-1,17 0,18 1,-18-19,-88-17</inkml:trace>
  <inkml:trace contextRef="#ctx0" brushRef="#br0" timeOffset="235075.2755">25289 14570,'0'0,"0"0,0 70,0 18,-18 1,18-19,0 1,-17-18,17 0,0-36,0-17,0 0,0 0</inkml:trace>
  <inkml:trace contextRef="#ctx0" brushRef="#br0" timeOffset="235242.6506">25095 14323,'0'0,"0"0,0 0,0 0,0 0,0 0,0 0,0 0,0 0,0 0,0 0</inkml:trace>
  <inkml:trace contextRef="#ctx0" brushRef="#br0" timeOffset="235655.3732">25448 14940,'0'0,"0"0,0 0,0 0,0 0,17-88,1 17,0-17,-18 0,17 17,-17 36,18 0,-18 17,0 18,18 18,-18 17,17-17,-17 17,18 18,0-18,-1 1,1 16,-1 1,1 0,-18 0,0 0,0 18,-18-18,18-18,-17-17,17-54,-18 19</inkml:trace>
  <inkml:trace contextRef="#ctx0" brushRef="#br0" timeOffset="236125.9403">26771 14464,'0'0,"0"0,0 0,18 53,0 17,-1-17,1-35,-18 0,17-18,-17 17</inkml:trace>
  <inkml:trace contextRef="#ctx0" brushRef="#br0" timeOffset="236779.6785">26683 14534,'0'0,"0"0,0 0,0 0,0 0,0 0,0 0,18-70,-1-1,1-34,0 34,-18 0,-18 18,0 36,1 17,-19 53,19 17,17 1,0-1,17-17,1-17,0-19,-1-17,19 0,17-17,-18-19,18 19,0-1,0 18,-18 0,0 35,1-17,-1 17,-17 1,-1-1,1-18,-18 1,0 0,17-18,-17 0,0-36,0-16,18-1,0-18,-1 18,1 0,17 18,1 17,-1 18,18 53,17 0,-17 18,-17-18,-1-18,-17 18,17-36,-17 19,-18-36</inkml:trace>
  <inkml:trace contextRef="#ctx0" brushRef="#br0" timeOffset="237768.7542">27795 13758,'0'0,"0"0,0 0,35 71,0 52,1 18,17 1,-18-19,18 1,-35-36,-1-18,1-17,-18-18,-18-17,1-18,-1-35,-17 0,-1-1,1-17,0 0,-18 18,35 18,-17 17,35 0,0 35,17 0,1 18,17-18,18 1,36-1,16-35,-16 0,-36-18,0-17,17-18,-17-18,-18-17,-35 35,0 0,0 1,-35 52,-18 17,0 18,18 36,0 0,17-19,18 1,18-17,-1-1,19-17,17-18,-1-36,19-17,0-17,-1-18,-17-18,18 0,-36 35,0 18,-17 18,17 35,1 35,-19 54,19 17,-19 35,1 17,-1 1,-17 0,18-18,-18-35,0-53,0-18,0-35,0-18,-18-35,18-35,0-18,0-17,0-18,18-18,0 0,-1 36,19 35,17 17,0 53,0 54,-18 17,0 17,-17 1,-18-1,-18-17,-17-17,17-1,-17-53,0 1,-1-1,36 18</inkml:trace>
  <inkml:trace contextRef="#ctx0" brushRef="#br0" timeOffset="238469.9362">29613 14587,'0'0,"0"0,0 0,0 0,0 0,35-70,-18-1,1 1,-18-1,-18 18,18 18,-17 17,-18 36,17 35,-17 17,17 1,0 17,18-17,0-1,18 1,0-36,-1 0,19-17,-1-36,0-17,36-18,-36-35,18 0,-18 0,-17 35,0 0,-1 18,1 17,-1 36,19 34,-1 19,0 0,-17-19,0-16,-1-1,1-17,17-36,-17-17,17-36,-17-17,-1-18,-17 0,18 36,0-1,-18 36,17 0,-17 35,18 17,17 36,18 35,0 1,0 16,0 1,0-18,0-52,0-19,-18-17,-17-17,-18 17</inkml:trace>
  <inkml:trace contextRef="#ctx0" brushRef="#br0" timeOffset="239584.2896">30813 13600,'0'0,"0"0,17 70,1 54,-1-1,19 36,-1 0,18-18,0 17,0-52,-18-35,-17-18,17-18,-17-17,-18-54,-18-17,-17-17,-18-18,0-18,-18 18,1 17,-1 36,-17 17,17 54,18 16,18 19,17 0,18-1,18 1,35-1,-18-35,36 1,17-36,36-18,-36-17,0-18,-17-35,-18-18,-18 18,0 17,-35 36,0 0,0 17,0 36,-17-1,17 1,0 0,0-1,0-17,17-17,1-19,17 1,1-36,-19 18,18-17,-35 17,18 0,-36 35,1 18,-1 18,-17 53,17 17,1 0,-1 18,0-53,18 17,18-34,0-1,17-17,18-36,35 0,-17-35,-1 0,-34-17,-1 17,0 0,-17 18,-1 17,-17 18,18 18,-18 17,0 0,18 1,-18-19,17 19,1-19,17-17,1 0,17-17,0-19,-1 1,-16 0,-1-18,0-18,-17 1,0 17,-18-18,17 18,-17 36,0-19,0 19,0 17,18 35,0 0,17 71,0 0,-17 17,-1-17,1-18,0-88</inkml:trace>
  <inkml:trace contextRef="#ctx0" brushRef="#br0" timeOffset="239741.6395">32171 13970,'0'0,"0"0,0 0,0 0,124-35,35-18,-106 35,0-17</inkml:trace>
  <inkml:trace contextRef="#ctx0" brushRef="#br0" timeOffset="240644.5786">23101 17022,'0'0,"0"0,0 0,0 0,0 0,0 0,0 0,0 0,0 0,0 0,0 0,-36 35,1 35,17 1,36 17,35-17,0-1,0-52,0-53,0-36,17-17,1-18,-18 0,-18-17,-17 35,-18 17,-18 18,-17 35,0 18,17 36,0-19,1 19,-1-19,18-34,0-1,18-35,-1 0,19 18,16-18,-16 0,-1 35,0-17,-17 35,0 0,-18 0,17 35,1 1,0 34,17 18,18 18,-18 0,0 0,1 0,-19-18,1-18,0 1,-1-36,1 1,0-19,-18-17</inkml:trace>
  <inkml:trace contextRef="#ctx0" brushRef="#br0" timeOffset="240848.245">23436 17198,'0'0,"0"0,0 0,0 0,70 18,19-18,34-18,18-17,18-18,-18-18,1-17,-1 17,-18-17,-17 0,-18 17,-70 71</inkml:trace>
  <inkml:trace contextRef="#ctx0" brushRef="#br0" timeOffset="241064.7706">25448 16193,'0'0,"0"0,0 0,0 0,0 0,0 0,0 0,0 0,35 211,0-52,-17-18</inkml:trace>
  <inkml:trace contextRef="#ctx0" brushRef="#br0" timeOffset="241424.6403">25342 16898,'0'0,"0"0,0 0,70-53,1-53,17 18,18 0,-18 0,-17 35,-18 35,-18 1,18 34,-18 36,-17 0,0 18,-18-19,0 1,17-17,-17-1,18-17,-18-18,18 0,-18 0,0 0</inkml:trace>
  <inkml:trace contextRef="#ctx0" brushRef="#br0" timeOffset="242295.7351">26048 16210,'0'0,"0"0,0 0,0 0,0 0,0 0,0 0,0 0,0 0,0 0,0 0,0 0,0 0,70 35,1 36,-18 0,17-1,-34 18,17-35,-36 0,1-18,0-17,-18-36,0-17,0-18,0 0,0-17,17 17,1 0,17 18,0 17,1 18,-1 0,0 35,-17 1,17-1,-17 18,0-18,-18-17,17-1,-17-34,0-1,0 0,0-17,0-18,0 18,0 0,18-18,0 35,17 0,0 1,0 34,18 1,0 0,0 17,0 0,-17-17,16 17,-16-35,-1 18,0-36,1 1,-1-1,0-17,-17-18,0 17,-18-16,0-1,-18 17,0 19,1 17,-1 0,0 35,1 0,17 1,-18-1,36 18,-18-18,35 0,36-17,34-18,-16-18,17-35,-1 0,1 18,-106 35</inkml:trace>
  <inkml:trace contextRef="#ctx0" brushRef="#br0" timeOffset="242609.7393">29242 15381,'0'0,"0"0,0 0,0 0,0 0,0 0,0 53,0 35,0 53,18 0,-1 1,-17-1,18-53,-1 0,1-17,17-36,18 0,-17-35,-19 18,-17-18</inkml:trace>
  <inkml:trace contextRef="#ctx0" brushRef="#br0" timeOffset="242844.3831">29101 16104,'0'0,"0"0,0 0,0 0,53-17,35-36,35-18,1-17,35 35,-18-17,-17 17,-36 17,-71 36</inkml:trace>
  <inkml:trace contextRef="#ctx0" brushRef="#br0" timeOffset="243525.7592">25201 16334,'0'0,"0"0,0 0,0 0,0 0,0 0,0 0,0 0,0 0,0 0,0 0,0 0,0 0,53 70,0 18,-1 18,1 0,-17 0,-1-18,0 0,-17-35,17 18,-17-36,17 0,0 1,1-19,17-17,0 0,0-17,17-19,-17 1,0 0,0 17,-53 18</inkml:trace>
  <inkml:trace contextRef="#ctx0" brushRef="#br0" timeOffset="243816.1028">25289 16387,'0'0,"0"0,0 0,0 0,0 0,0 0,0 0,0 0,0 0,35-36,18 1,-18 0,1-18</inkml:trace>
  <inkml:trace contextRef="#ctx0" brushRef="#br0" timeOffset="579242.1131">24212 3634,'0'0,"0"0,0 0,0 0,0 0,18 70,0 1,-1-1,1 1,0-36,-1 0,1 1,-18-36,0 0</inkml:trace>
  <inkml:trace contextRef="#ctx0" brushRef="#br0" timeOffset="579994.1159">24142 3598,'0'0,"0"0,0 0,0 0,0 0,0 0,0 0,0 0,35-53,-17 1,17-19,-35 36,0-18,0 35,0-17,-18 35,1 17,-1 19,0-1,18 18,0-53,0 18,0-18,53 53,0-36,0-17,-17 0,-1-17,-18 17,1-18,0 18,-1 0,1 0,0 18,-1 17,1 18,-18 0,18 17,-18 1,17-18,-17-18,18 0,-18 0,0-35,18 18,-18-36,17-17,-17-35,18-1,17 1,-17-1,0 18,17 18,-18 17,1 1,17 34,-17 18,0 18,-1 0,1 18,17-18,1-18,-19-17,19-1,-19 1,-17-18</inkml:trace>
  <inkml:trace contextRef="#ctx0" brushRef="#br0" timeOffset="581071.5165">25130 2699,'0'0,"0"0,0 0,18 70,17 54,0 17,1 0,-1-18,0 1,0-1,-17-52,17 0,-17-36,0 0,-1 0,-17-35,18 0,-18-35,0 0,-18-18,1 18,-19-18,1 17,0 19,-18-1,0 18,0 18,0 17,18 0,-1 18,19-17,17 16,17-16,1-19,35-17,18 0,17-35,-18 0,19-18,-1-18,-17 1,-36 17,0 18,-17-1,-1 19,-17 17,-17 17,-1 19,0-1,18 18,-17-18,34 18,1-18,17-17,1-18,17-18,17 1,1-36,17 0,-35-35,0-1,-18-16,1 52,-19 0,-17 17,18 19,-18 34,17 36,1 18,-18 17,18 0,-1 18,-17 0,18 0,-18-36,18 1,-18-36,0 18,0-35,0-18,-18-18,18-17,-18-18,1-18,17 1,0-1,0 1,17-1,1 1,17-1,-17 36,0-1,17 1,-17 35,-1 0,1 35,-18 1,0-1,-18 0,18 1,-17-1,17-17,0-1,0-17</inkml:trace>
  <inkml:trace contextRef="#ctx0" brushRef="#br0" timeOffset="581774.6941">26842 3263,'0'0,"0"0,0 0,0 0,0 0,0 0,35 18,0-1,18-17,0 0,-17-35,-19-18,19 0,-19 0,-17 1,0 16,0 19,-17 17,-19 53,1 17,0 18,17 0,-17 1,17-19,18 1,0-18,18-18,17 0,0-35,36-17,-18-36,0-18,17-17,-17 0,-17 0,-1 35,0 0,1 35,-19 36,1 17,-1 0,1 18,0 0,-1 0,1-18,-18 1,18-19,-1-17,1-17,0-1,17-35,-17-18,-1 1,19 17,-19-18,18 36,1 18,17 34,-18 1,36 35,-36 0,18 0,0-18,-18 0,18-17,0-1,-18-17,-35 0</inkml:trace>
  <inkml:trace contextRef="#ctx0" brushRef="#br0" timeOffset="583114.222">28554 2364,'0'0,"0"0,0 0,0 0,0 0,0 0,35 88,18 53,-18 0,0 0,1 0,-19-17,1-54,0 1,-1-18,1-18,0-17,-18-1,0-34,0-1,-18-35,0 0,1 0,-19 18,19 0,-36 17,0 18,0 18,0-1,18 36,-18-17,35-1,0 18,18-36,18 19,17-19,18 1,-35 0,-18-18,141-71,-53 18,-17-17,0 17,-54 17,19 1,-36 17,17 1,-17-1,0 18,18 18,-18-18,17 0,1 0,0 0,17-18,-17 18,17-35,-17 17,-1-17,-17 17,18-17,-18 17,0 1,-18 17,18 17,-17 1,-1 17,0 18,18 0,18 0,0 0,-1-18,19-17,17 0,-1-36,-16 0,17 1,-18-36,-17 17,17 1,-17 0,-1 17,-17 1,18 17,0 17,-18 1,17 17,1 0,17 1,0-19,-17 1,35-18,-18 0,1-18,-1 1,18-19,-18 19,-17-18,17 17,-17 0,17 1,0 34,-17-17,17 36,-17-19,35 1,-18-18,18 0,0-18,18-35,-18 18,35-53,-35-18,0 0,0-17,-36-1,1 1,0 52,-36 18,18 36,-18 17,1 35,17 18,-18 35,36 0,-18 18,17-18,1 18,0-35,-1-1,19-35,-19 18,18-35,1 0,-36-1</inkml:trace>
  <inkml:trace contextRef="#ctx0" brushRef="#br0" timeOffset="583343.1955">30565 2752,'0'0,"0"0,0 0,0 0,71-18,35 18,70-18,19-17,16 0,-17 17,-35-17,0 0,-53 17,-88 18</inkml:trace>
  <inkml:trace contextRef="#ctx0" brushRef="#br0" timeOffset="583615.3612">24954 5080,'0'0,"0"0,0 0,0 0</inkml:trace>
  <inkml:trace contextRef="#ctx0" brushRef="#br0" timeOffset="584003.8953">24830 4392,'0'0,"0"0,0 0,0 0,0 0,0 0,0 0,0 0,-18 53,1 18,-1-1,-17-17,35 0,-18-18,1 1,17-19,-18 1,18-18,0 0,0 0,0-18,0 18,0 0,0 18,35-1,-35 1,18-18,-1 18</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28:08.340"/>
    </inkml:context>
    <inkml:brush xml:id="br0">
      <inkml:brushProperty name="width" value="0.05292" units="cm"/>
      <inkml:brushProperty name="height" value="0.05292" units="cm"/>
      <inkml:brushProperty name="color" value="#7030A0"/>
    </inkml:brush>
  </inkml:definitions>
  <inkml:trace contextRef="#ctx0" brushRef="#br0">3741 2152,'0'0,"0"0,0 0,0 0,0 0,0 0,0 0,0 0,0 0</inkml:trace>
  <inkml:trace contextRef="#ctx0" brushRef="#br0" timeOffset="487.9157">3741 2152,'0'0,"0"0,0 0,0 0,0 0,0 0,0 0,0 0,0 0,0 0,0 0,0 0,18 53,0 0,-18 17,17 1,1-18,17 0,0-18,1-17,-1-36,18 0,0-17,0 0,-18-18,0 0,-17 18,0-18,-1 35,1 1,-18-1,18 0,-1 36,-17 0,18 52,0 1,-1 34,1 19,-18-1,0-17,0-18,18-17,-18 0,0-1,0-17,0-53</inkml:trace>
  <inkml:trace contextRef="#ctx0" brushRef="#br0" timeOffset="707.7386">4782 2275,'0'0,"0"0,0 0,0 89,0-1,0 18,0 35,0-18,0-17,0-18</inkml:trace>
  <inkml:trace contextRef="#ctx0" brushRef="#br0" timeOffset="983.8299">5241 2099,'0'0,"0"0,0 0,0 0,0 71,0 17,0 18,0-18,0 18,18-1,-18-16,18-1,-18-35,0 0</inkml:trace>
  <inkml:trace contextRef="#ctx0" brushRef="#br0" timeOffset="1273.6812">5788 1993,'0'0,"0"0,0 0,0 0,0 0,-17 88,17 1,0 34,0-17,17-18,1 18,0-18,17-17,-17-18,-1 0,19-18,-19-35,19 0</inkml:trace>
  <inkml:trace contextRef="#ctx0" brushRef="#br0" timeOffset="1501.579">5665 2611,'0'0,"0"0,0 0,0 0,0 0,0 0,0 0,0 0,0 0,35-36,18-17,18 18,-71 17,17 1</inkml:trace>
  <inkml:trace contextRef="#ctx0" brushRef="#br0" timeOffset="1815.1666">6371 1817,'0'0,"0"0,0 0,0 0,0 0,53 70,0 19,17-1,-17 18,-18-18,18 0,-35 0,17-17,-35-1,18-17,-36 0,18 0,0-18,-17-17,-1 17,18-35</inkml:trace>
  <inkml:trace contextRef="#ctx0" brushRef="#br0" timeOffset="2065.1763">7500 2046,'0'0,"0"0,0 0,0 0,0 0,53 0,-18 0,18 0,-17 0,-1 0,0 0,-17 0,-18-18</inkml:trace>
  <inkml:trace contextRef="#ctx0" brushRef="#br0" timeOffset="2295.6182">7430 2434,'0'0,"0"0,0 0,0 0,0 0,0 0,0 0,0 0,53-17,17-1,1 0,-1 1,-17-19,-17 36,-36-17,17 17</inkml:trace>
  <inkml:trace contextRef="#ctx0" brushRef="#br0" timeOffset="2566.5471">8824 1623,'0'0,"0"0,0 0,0 0,0 0,0 0,0 0,0 0,0 0,0 53,-18 17,0 18,-17 1,0 34,0 1,-18-19,0 19,0-36,0 0,53-88</inkml:trace>
  <inkml:trace contextRef="#ctx0" brushRef="#br0" timeOffset="2853.1896">8436 1799,'0'0,"0"0,0 0,0 0,0 0,52 71,1 17,18 18,17 35,-17-18,17 1,0-18,1-18,-19-35,-17-18,0 0,-53-17</inkml:trace>
  <inkml:trace contextRef="#ctx0" brushRef="#br0" timeOffset="3079.8525">9618 2028,'0'0,"0"0,0 0,0 0,0 0,0 0,18 53,-1 36,1-19,-1 18,1-17,0-53,-18-18,0 17</inkml:trace>
  <inkml:trace contextRef="#ctx0" brushRef="#br0" timeOffset="3954.8282">10571 1746,'0'0,"0"0,0 0,0 0,0 0,-35 71,-1 17,19 0,-19 0,19 1,17-1,0-18,0 1,0-1,35-34,-17-1,35-35,0-18,-1-17,-16 0,17-18,-18 18,0-18,-17 17,0 19,-18 17,0-18,0 18,17 0,-34 18,17-1,0 1,17 0,-17 17,36-17,-19-1,36-17,-18 0,18-17,-17-1,-1-35,0 0,-17 0,-36-35,1 53,-19-1,-17 19,18 17,-18 0,0 17,18 1,0 0,17-1,36-17,-1 18,19-36,16-17,1 0,36-18,-1 0,0 0,-17 35,-18 1,17-1,-17 36,0-1,-18 19,1 34,-19-17,1 18,0-1,-36 19,18-19,-18 1,1-18,17-1,-18-16,36-36</inkml:trace>
  <inkml:trace contextRef="#ctx0" brushRef="#br0" timeOffset="4397.6548">12018 1605,'0'0,"0"0,0 0,0 0,0 88,18 18,-18 0,17 17,1-34,-18-1,18-35,-18-18,17-17,1-18,17-18,0-17,-17 0,17-18,1 17,-19 19,19-1,-19 18,1 18,17 17,-17 0,17 1,0-1,1-18,-19 1,19-36,-1 1,-17-18,17-18,0-36,0-34,1-18,-1 17,-35 124</inkml:trace>
  <inkml:trace contextRef="#ctx0" brushRef="#br0" timeOffset="4731.187">13094 1252,'0'0,"0"0,0 0,0 89,18-1,0 53,-1 0,1 0,0-17,-1-19,-17-16,18-19,0-17,-1 0,1-35,17-18,1 0,-19 0,-17 17</inkml:trace>
  <inkml:trace contextRef="#ctx0" brushRef="#br0" timeOffset="4972.6681">12989 1799,'0'0,"0"0,0 0,0 0,0 0,70-17,36-1,18-17,17-18,-18 17,1 1,-54 0,19 17,-19-17,-70 35</inkml:trace>
  <inkml:trace contextRef="#ctx0" brushRef="#br0" timeOffset="5300.5031">14647 1341,'0'0,"0"0,0 0,0 0,0 0,18 88,-18 18,0-1,0-16,0-1,0 0,0-17,0-1,0-35,18 1,-18-1</inkml:trace>
  <inkml:trace contextRef="#ctx0" brushRef="#br0" timeOffset="5628.2986">14047 1640,'0'0,"0"0,0 0,0 0,0 0,0 0,71 0,35-17,0-1,35-17,-18 17,-17 1,-17-1,-1 0,-18 18,-17-17,-35 17,17 0,-17-18,0 18,17-18,-35 18</inkml:trace>
  <inkml:trace contextRef="#ctx0" brushRef="#br0" timeOffset="5883.6458">15847 953,'0'0,"0"0,-17 70,-18 36,17-18,-17 0,-1 0,19 1,-19-19,19 1,-1-18,0-18,-17 0,17-17</inkml:trace>
  <inkml:trace contextRef="#ctx0" brushRef="#br0" timeOffset="6188.0898">15336 970,'0'0,"0"0,0 0,0 0,0 0,0 0,17 53,1 0,17 18,18 34,0 36,18 1,-18-54,-18-18,0 1,1-18,-1-18,-17-17,-1 17,-17-17,18-18</inkml:trace>
  <inkml:trace contextRef="#ctx0" brushRef="#br0" timeOffset="6663.2506">15953 1588,'0'0,"0"0,0 0,0 0,0 0,0 0,0 0,0 0,0 0,0 0,18-36,17 1,1 0,17-1,-18 19,18 17,0 17,0 1,-18 35,0 18,-17-19,0 19,-18 0,-18-1,-17 1,-1-18,-17 17,18-17,-18-18,18-17,17 0,1-1,-1 1,36-36,-1 18,36-17,0-1,35-17,18-1,-18 1,18-18,0 0,-18 18,-88 35</inkml:trace>
  <inkml:trace contextRef="#ctx0" brushRef="#br0" timeOffset="7108.5689">17383 1217,'0'0,"0"0,0 0,0 0,0 0,0 0,-53 53,18 0,-1-35,1 17,17 0,18-17,0-1,18 1,17 0,1-1,-1 1,0 0,0 17,1 0,-19 18,1-18,-18 18,0-17,-18 16,1-16,-19-1,1 0,0-17,0 0,17-18,0-18,1 0,17 18,17-70,1 17</inkml:trace>
  <inkml:trace contextRef="#ctx0" brushRef="#br0" timeOffset="7301.7471">17683 1411,'0'0,"0"0,0 0,0 0,0 0,0 0,17 71,-17-1,18 1,0-1,-18 1,0-18,17-18,-17-17,0-18,0 0</inkml:trace>
  <inkml:trace contextRef="#ctx0" brushRef="#br0" timeOffset="8069.9844">17718 1482,'0'0,"0"0,0 0,0 0,0 0,0 0,0 0,35-53,1 0,-19 0,1-18,0 36,-18 0,17 0,-34-1,17 36,-18-17,0 17,-17 17,17 1,-17 17,35-35,-18 35,18-17,0 17,0-17,18-18,17 0,-17 0,0 0,-1-18,1 36,0-18,17 18,-17 17,17 18,-17 0,-1 17,1 1,-1-1,1-17,-18 0,18-17,-18-1,0-18,-18 1,18-36,0 1,-18-18,18-18,18-36,0-16,17 16,0 19,18 17,-17 0,17 35,-1 1,-16 34,-1 1,0 17,1 18,-19 0,1 18,0-1,-18-17,17 18,-17-36,18 18,-18-53</inkml:trace>
  <inkml:trace contextRef="#ctx0" brushRef="#br0" timeOffset="8622.0793">18865 1323,'0'0,"0"0,0 0,0 0,0 88,0 0,0-17,18-1,-18-34,0-1,17 0,1-17,0-36,-1-17,19 0,-1-18,0 0,-17 0,17 18,-17 17,0 0,-1 36,1 17,-1 1,1 17,0-18,-1 0,1-17,17-1,-17 1,17-18,1-18,-1-17,-17 0,17-18,0-18,-17 1,-1-1,-17 18,18 0,-18 0,-18 18,18 0,0 0,0 35</inkml:trace>
  <inkml:trace contextRef="#ctx0" brushRef="#br0" timeOffset="8937.8457">19906 917,'0'0,"0"0,0 88,0-17,0 17,0 0,0 1,0-19,0 18,18-17,-18-18,18 17,17-17,-17-17,17-19,0 1,18-36</inkml:trace>
  <inkml:trace contextRef="#ctx0" brushRef="#br0" timeOffset="9253.6513">19677 1270,'0'0,"0"0,0 0,0 0,71 18,-1-18,18 17,1-17,17 0,-18 0,0 0,-17 0,-1 0,-35 0,1 0,-19 0,1 0,-18-17</inkml:trace>
  <inkml:trace contextRef="#ctx0" brushRef="#br0" timeOffset="10400.1856">4041 4586,'0'0,"0"0,0 0,0 71,0 17,18 53,-18 0,0 0,0-17,0-1,0-35,-18-17,1-18,17 0,-18-18,18-17</inkml:trace>
  <inkml:trace contextRef="#ctx0" brushRef="#br0" timeOffset="10827.9769">3688 4798,'0'0,"0"0,0 0,0 0,0 0,0 0,0 0,53 17,0 19,0-1,18 0,-18 1,17-19,-17 1,18-18,-18-18,0-17,17-18,-17-35,0 0,-18 17,1 0,-19 1,1 17,0 18,-1 35,-17 17,18 19,0 34,-1 36,-17 0,18 0,0 0,-1 17,1-35,0 0,-1-17,-17 0,18-19,-18-34</inkml:trace>
  <inkml:trace contextRef="#ctx0" brushRef="#br0" timeOffset="11350.6509">1571 5256,'0'0,"0"0,0 0,0 0,0 0,0 0,0 0,0 0,0 0,-36 53,1 18,0-1,35-34,-18 17,18-18,0-17,18-1,-1-17,1 0,0-17,-1-1,1-17,-18 17,0-17,0 17,18 0,-18 18,0 0,17 0,1 36,0-36,-18 0,0 17</inkml:trace>
  <inkml:trace contextRef="#ctx0" brushRef="#br0" timeOffset="11605.9683">2171 4904,'0'0,"0"0,0 0,0 0,53 88,17 53,1 35,-36 18,0 18,-17 0,-36-1,18-34,-17-19,17-140</inkml:trace>
  <inkml:trace contextRef="#ctx0" brushRef="#br0" timeOffset="12545.8553">5788 5309,'0'0,"0"0,0 0,0 0,0 0,18-53,-18 18,0-35,-35 34,-1 1,1 17,-18 36,18 0,-18 17,18 0,-1 36,1 17,35-17,0-1,18 1,35-18,0-1,17-52,18-17,1-18,-1-36,0 0,-17 1,17-36,-17 18,-36 17,-17 18,-1 18,-17 0,0 17,-35 36,17-1,-17 19,17-1,1 18,17 0,0-18,17 0,1-17,17-18,1-18,-1 1,0-1,18-35,-18 18,1 0,-1-1,-17 19,-1 17,19-18,-1 36,-18-1,19 19,-19-19,19 19,-1-1,-17-18,-1 1,-17-18</inkml:trace>
  <inkml:trace contextRef="#ctx0" brushRef="#br0" timeOffset="13095.9146">6971 4851,'0'0,"0"0,0 0,0 0,0 0,0 35,17 18,-17-18,18 18,-18-18,18 1,-18-19,0 1,0 0,0-1,17-17,-17 0,0-17,0-19,0-34,18 17,0-35,-1-1,1 19,0-1,-1 18,19 0,-19 36,1-1,17 18,0 18,1 17,17 18,-18 18,0-1,-17-17,17 18,-17-18,-1-1,-17-34,18 17,-18-17,18 0,-18-18,0 0,17 0,-17 0</inkml:trace>
  <inkml:trace contextRef="#ctx0" brushRef="#br0" timeOffset="13956.0444">9441 4163,'0'0,"0"0,0 0,0 0,0 0,0 0,0 88,-17 35,17-17,-18 18,18-36,-18 0,18-17,18-18,-18 0,35-18,1 0,-1-17,18-1,0-34,0-1,0 0,0-17,-18 18,-35 17</inkml:trace>
  <inkml:trace contextRef="#ctx0" brushRef="#br0" timeOffset="14201.812">9459 4674,'0'0,"0"0,0 0,0 0,0 0,0 0,53 0,0-17,18 17,-19-18,1 18,-17-35,-1 17,-17 0,-18 18,0-17</inkml:trace>
  <inkml:trace contextRef="#ctx0" brushRef="#br0" timeOffset="14391.9429">9371 4198,'0'0,"0"0,0 0,0 0,0 0,0 0,0 0,53-18,0 1,17-18,1-1,-53 36,-1 0</inkml:trace>
  <inkml:trace contextRef="#ctx0" brushRef="#br0" timeOffset="14756.0073">10641 3545,'0'0,"0"0,0 0,0 0,-70 106,17 35,18 0,-1 1,19-1,-1 0,18 0,0-18,0 1,0-1,0-52,0 17,0-35,18 0,-18 0,17-18,1-17,-18-1</inkml:trace>
  <inkml:trace contextRef="#ctx0" brushRef="#br0" timeOffset="15222.0936">11012 4039,'0'0,"0"0,0 0,0 0,0 0,0 71,18-18,17 17,-17-17,17-17,0-1,1-18,-1-17,0 0,0-17,1-1,-1-17,0-18,-17 18,0-1,-1 1,-17 18,18-1,-18 0,0 36,0 17,0 36,0-1,0 36,0 0,0-18,18-17,-18 17,0-18,0-17,-18-17,18 17,0-53</inkml:trace>
  <inkml:trace contextRef="#ctx0" brushRef="#br0" timeOffset="15462.5388">11753 3969,'0'0,"0"0,0 0,0 0,0 70,0 19,0-1,18 0,-18 0,18-17,-18-1,17 1,1-36,-1 18,19-35,-19-18</inkml:trace>
  <inkml:trace contextRef="#ctx0" brushRef="#br0" timeOffset="15728.9248">12353 3581,'0'0,"0"0,0 0,0 0,0 70,-17 18,-1 18,18-18,-18 18,18-17,0-1,0-18,18 1,0-18,-1 0,19-18,-1-17</inkml:trace>
  <inkml:trace contextRef="#ctx0" brushRef="#br0" timeOffset="16018.608">12812 3651,'0'0,"0"0,0 0,0 0,-18 53,18 35,0 18,-17-18,17 18,0-18,0 1,0-1,17-18,1-17,0 0,-1-18,19 1,-1-36,0 0,1-18</inkml:trace>
  <inkml:trace contextRef="#ctx0" brushRef="#br0" timeOffset="16249.9148">12671 4163,'0'0,"0"0,0 0,0 0,0 0,0 0,53-18,35 1,-17-19,-54 19,1-1,0 18</inkml:trace>
  <inkml:trace contextRef="#ctx0" brushRef="#br0" timeOffset="16479.1505">13536 3369,'0'0,"0"0,0 0,0 0,0 0,0 0,17 71,-17 17,18 18,17 35,-17-35,0-18,-18 18,17-18,-17-18,-17 19,17-19,-18 1,0-1,18-70</inkml:trace>
  <inkml:trace contextRef="#ctx0" brushRef="#br0" timeOffset="16961.9481">13765 2928,'0'0,"0"0,0 0,0 0,0 0,0 0,53 0,-18 18,18-18,0 17,0 19,0-1,0 18,0 35,0 18,-18 17,0 18,1 1,-19-19,1 0,0-17,-18-17,0-19,17 1,-17-1,-17-17,17 0,-18 0,0-18,-35 0,18-17,-18 0,0-18,0 17,0-17,53 0</inkml:trace>
  <inkml:trace contextRef="#ctx0" brushRef="#br0" timeOffset="17228.4231">15618 3422,'0'0,"0"0,0 0,0 0,71 18,-1-18,-70 0,18 0</inkml:trace>
  <inkml:trace contextRef="#ctx0" brushRef="#br0" timeOffset="17502.8527">15653 3810,'0'0,"0"0,0 0,0 0,0 0,71 18,-18-36,17 18,1 0,-18-18,-53 18,18-17</inkml:trace>
  <inkml:trace contextRef="#ctx0" brushRef="#br0" timeOffset="18162.1284">16977 3404,'0'0,"0"0,0 0,0 0,0 0,0 0,0 0,0 0,0 0,0 0,0 0,0 71,-18 17,18 0,-17 18,-1-18,18 18,-18-35,36-1,-18 1,35-18,1-18,-1 0,35-17,1-18,0 0,-1 0,1 0,-1-18,1 1,0-19,-1 19,-17-1,-53 36</inkml:trace>
  <inkml:trace contextRef="#ctx0" brushRef="#br0" timeOffset="18386.644">17242 3951,'0'0,"0"0,0 0,0 0,0 0,70-18,1-17,-54 18,-17 17,18-18,-18 18</inkml:trace>
  <inkml:trace contextRef="#ctx0" brushRef="#br0" timeOffset="18999.5859">17047 3422,'0'0,"0"0,0 0,0 0,0 0,0 0,36-18,17 18,17-17,19-19,-1-17,0 1,18-19,17 0,-17 19,18-1,-36 17,-17 19,-1-19,1 19,-18-1,-18 18,0-17,-17 17,-18-18,0 18,-18-18,1 18,-1 0,0 18,-17 0,18 17,-1 35,-17 19,35 34,0 0,0 1,17 35,1-18,17 35,-17 1,17-19,-17-17,-1-17,1-18,0-36,-1-17,-17-17,18-1,17-53,1 1,-1-1,-35 18</inkml:trace>
  <inkml:trace contextRef="#ctx0" brushRef="#br0" timeOffset="19304.7799">19730 3228,'0'0,"0"0,0 0,-35 70,-1 19,-17 34,-17 1,17-1,-18 1,36-36,-18-18,18-17,-1-17,19-1,-1-18,0-17,1 0,17 18</inkml:trace>
  <inkml:trace contextRef="#ctx0" brushRef="#br0" timeOffset="19549.1394">19183 3298,'0'0,"0"0,0 0,0 0,35 89,18-1,-18 0,18 0,0 0,-17-17,16-18,-16 0,-19-18,19-17</inkml:trace>
  <inkml:trace contextRef="#ctx0" brushRef="#br0" timeOffset="19827.11">20030 3528,'0'0,"0"0,0 0,0 0,18 70,-1 19,1-1,0 18,17-18,-18-18,1 1,0-1,17-34,-17-1,35-17,-18-36</inkml:trace>
  <inkml:trace contextRef="#ctx0" brushRef="#br0" timeOffset="20721.3175">20930 2999,'0'0,"0"0,0 0,0 0,0 0,-35 70,17 18,-17 18,-1-18,19 18,17-18,0-17,17 0,1-19,17-16,1-36,17 0,17-53,-17 0,18-35,-18 17,-18 18,0 0,-17 0,0 36,-18-1,17 0,-17 18,0 18,0 0,0 17,0 0,0 18,18-17,-1-1,19 18,-1-18,0-17,18-1,0-17,0 0,0-35,-18 0,1-18,-19 0,-17 18,0-1,-35 1,17 17,-35 18,1 0,16 18,-17 0,18-1,17-17,1 18,17-18,0-18,17 18,1-17,17-19,1 19,-1-19,18 19,0-1,-18 18,18 0,0 18,0 17,-18 18,18 0,-18 18,1-19,-19 1,1 0,0-17,-18-19,0 1,0-1,0-17</inkml:trace>
  <inkml:trace contextRef="#ctx0" brushRef="#br0" timeOffset="21250.8726">22465 3016,'0'0,"0"0,0 0,0 0,18 71,0 17,-18 0,17-17,1-1,-18-17,0-17,18-1,-18-18,17-17,-17 0,18 0,-1-17,1-1,0 1,-18-1,17 18,1 0,0 18,-1 17,1 0,0 18,-1-18,-17-17,18 17,17-35,-17 18,17-36,-17 18,17-35,-17-18,-18 0,17-35,-17 0,-17 17,-1-17,0 35,-17-18,18 1,-1-1,18 71</inkml:trace>
  <inkml:trace contextRef="#ctx0" brushRef="#br0" timeOffset="21573.3177">23136 2434,'0'0,"0"0,0 0,0 0,0 71,0 17,0 53,-18 0,18 0,0-17,0-1,18 1,0-18,17-36,-18-17,19 0,-1-18,0 0,1-35,17-17,-36-1,-17 36</inkml:trace>
  <inkml:trace contextRef="#ctx0" brushRef="#br0" timeOffset="21796.7159">22854 3069,'0'0,"0"0,0 0,0 0,0 0,88 0,0 0,36 0,-1-17,-17-1,-18 0,0-17,-17 0,0-18</inkml:trace>
  <inkml:trace contextRef="#ctx0" brushRef="#br0" timeOffset="22363.5581">24424 2540,'0'0,"0"0,0 0,0 0,0 88,18 0,-18 36,0 17,0-53,0 0,-18 1,18-37,-18 1,18-17,-17-1,-1-17</inkml:trace>
  <inkml:trace contextRef="#ctx0" brushRef="#br0" timeOffset="22630.7463">23895 3246,'0'0,"0"0,0 0,0 0,0 0,88 0,35 0,19-36,-1 19,-18-19,-34 19,-19-1,-17 0,0 1,-18-1,1 1,-19 17,19 0</inkml:trace>
  <inkml:trace contextRef="#ctx0" brushRef="#br0" timeOffset="22911.2516">25536 2628,'0'0,"0"0,0 0,0 0,-18 71,-17 17,17 0,-17 18,0 0,-1-18,1-17,0-1,0-17,17-18,-17-35,17 0,0 0</inkml:trace>
  <inkml:trace contextRef="#ctx0" brushRef="#br0" timeOffset="23157.9266">25059 2611,'0'0,"0"0,0 0,0 0,53 70,0 18,18 18,0 18,-1-1,-17-17,0-36,-18 1,1 0,-1-18,0-18,0 0,-35-17</inkml:trace>
  <inkml:trace contextRef="#ctx0" brushRef="#br0" timeOffset="23604.6261">25801 3052,'0'0,"0"0,0 0,0 0,0 0,0 0,53-18,0-17,17 35,-17 0,0 17,-18 19,1 16,-19 19,1 0,-36-1,-17 18,0-35,-1 18,1-18,0 0,17 0,0-36,18 1,18-18,0 0,35 0,17-35,19-1,16-17,1-17,0 17,-18 0,-88 53</inkml:trace>
  <inkml:trace contextRef="#ctx0" brushRef="#br0" timeOffset="23961.7382">26771 2663,'0'0,"0"0,0 0,0 0,0 0,-35 53,35-17,-18-1,36 18,17-35,1 17,-1 0,0-17,0-1,18 19,-35-1,17 18,-35 0,0 0,-17 0,-1-1,-35 1,18-17,-18-1,0-17,18-18,-1 0</inkml:trace>
  <inkml:trace contextRef="#ctx0" brushRef="#br0" timeOffset="24185.6196">27142 2734,'0'0,"0"0,0 0,0 0,0 0,18 71,-1-1,1 1,-1 17,19-18,-19 19,1-19,0-17,-18-18,17-17,-17 0</inkml:trace>
  <inkml:trace contextRef="#ctx0" brushRef="#br0" timeOffset="24499.0771">27071 2805,'0'0,"0"0,0 0,0 0,0 0,53-71,-17 0,-19 1,1-18,-18 17,-18 18,1 0,-19 18,1 17,0 1,-1 17,1 17,0 19,-1 17,19 0</inkml:trace>
  <inkml:trace contextRef="#ctx0" brushRef="#br0" timeOffset="24971.6051">27371 2593,'0'0,"0"0,0 0,0 0,0 0,36 88,-1 0,-17 18,-1-18,1 1,-1-19,-17 1,18-36,-18 0,0-17,-18-1,18-34,-17-18,17-36,17-35,1 0,0 1,17 34,0 18,1 0,-1 35,18 18,0 18,-18 17,18 1,-35-1,-1 18,1 0,0 0,-18 0,0 0,17-18,-17 0,18 0,-18-35</inkml:trace>
  <inkml:trace contextRef="#ctx0" brushRef="#br0" timeOffset="25493.4193">28218 2469,'0'0,"0"0,0 0,0 0,18 71,-18 17,18-17,-1 17,-17 0,18-17,0-18,-1 0,1-18,17-18,-17-34,17-1,0-17,1-18,-1 0,0 18,1 17,-19 1,1 17,0 0,-1 17,1 18,-1-17,1 0,0-1,-1 1,1 0,0-18,17-18,-17 0,17 1,0-36,-17-18,17-17,-17 0,-1 0,-17-1,0 19,-17-1,17-17,-18 35,18 53</inkml:trace>
  <inkml:trace contextRef="#ctx0" brushRef="#br0" timeOffset="25775.7149">29224 2099,'0'0,"0"0,0 0,18 71,-18 17,18-18,-18 19,17 16,-17-16,0-1,0 0,18-17,-1-19,1 1,0-17,-1-1,36-35,-17 0,-1-18</inkml:trace>
  <inkml:trace contextRef="#ctx0" brushRef="#br0" timeOffset="26038.8808">29171 2663,'0'0,"0"0,0 0,0 0,0 0,0 0,53-17,0-1,18 1,-1-1,-17 0,0-17,0 17,-35 1,-18 17,0-18</inkml:trace>
  <inkml:trace contextRef="#ctx0" brushRef="#br0" timeOffset="26554.3429">29507 1570,'0'0,"0"0,0 0,0 0,0 0,70-35,-17 17,18 0,-1 1,1-1,-36 0,1 18,-1 18,0 0,-17 35,-1 17,-17 36,0 17,0 1,18 17,-18 0,35-17,-17 17,17-18,1 1,-1-1,18-17,-18-18,-17-17,-1-1,-34 1,-1-1,-52 1,-36 0,-18-19,-123-16,0-1,53-17,159-18</inkml:trace>
  <inkml:trace contextRef="#ctx0" brushRef="#br0" timeOffset="27378.9871">7871 6544,'0'0,"0"0,0 0,0 0,0 0,0 0,0 0,0 0,53 0,-18 0,0-18,1 18,-1-17,-17 17,-18 0</inkml:trace>
  <inkml:trace contextRef="#ctx0" brushRef="#br0" timeOffset="27643.2116">7959 6985,'0'0,"0"0,0 0,0 0,0 0,0 0,0 0,35 0,1-18,17 18,-18 0,-18 0,19 0,-36 0,0 0,0 0</inkml:trace>
  <inkml:trace contextRef="#ctx0" brushRef="#br0" timeOffset="30049.9935">9653 6138,'0'0,"0"0,0 0,0 0,0 0,0 0,0 71,0 52,-17 18,17-17,-18-18,18-18,-18 0,18-17,0-18,-17-18,17 0,0-17,17-1,-17-17,18 18,17-36,0 18,18 0,0 0,0 0,18 18,-1-18,1 0,-18 0,0 0,-18 0,18-18,-53 18</inkml:trace>
  <inkml:trace contextRef="#ctx0" brushRef="#br0" timeOffset="30272.3427">9724 6756,'0'0,"0"0,0 0,0 0,0 0,53 0,0 0,17-18,1 0,-1 1,-17-1,-35 1,-18 17,0 0</inkml:trace>
  <inkml:trace contextRef="#ctx0" brushRef="#br0" timeOffset="30471.0214">9724 6121,'0'0,"0"0,0 0,0 0,0 0,0 0,70-18,-52 18,0 0,-1-18</inkml:trace>
  <inkml:trace contextRef="#ctx0" brushRef="#br0" timeOffset="33053.4502">10871 5733,'0'0,"0"0,0 0,-71 17,18 1,0 35,18 0,0 35,35 35,17 19,1 16,0 1,17-18,0-17,-17-1,17 1,-17-54,0 1,-1-18,1-18,0 0,-1-17,1-18,-1-18,1 18,-18 0</inkml:trace>
  <inkml:trace contextRef="#ctx0" brushRef="#br0" timeOffset="33330.3149">12000 5962,'0'0,"0"0,0 0,0 0,-53 141,18 0,-18 0,0 0,-17 1,17-37,17-34,-17-1,36-17,-19-35,1 0,18-18,17 17</inkml:trace>
  <inkml:trace contextRef="#ctx0" brushRef="#br0" timeOffset="33549.214">11577 6050,'0'0,"0"0,0 0,0 0,0 0,53 71,-18 17,36 35,-1 1,1-1,-18-52,0 17,-18-35,18 0,0 0,-53-53</inkml:trace>
  <inkml:trace contextRef="#ctx0" brushRef="#br0" timeOffset="33786.2065">12618 6209,'0'0,"0"0,0 0,0 70,18 19,-18-1,17 18,-17 0,18-18,-18 0,18-18,-1-34,18-1</inkml:trace>
  <inkml:trace contextRef="#ctx0" brushRef="#br0" timeOffset="35098.662">13518 5980,'0'0,"0"0,0 0,0 0,-35 70,-18 18,17 36,1 17,0-18,35-34,0-1,18-35,34 0,37-53,-1-36,-17-17,17-52,0-19,0 18,-17 18,-71 70,70-34,-17 16,-17 19,-36 34,0 19,-18 34,0-17,18-18,-17 18,17-18,0 1,0-1,17 0,1-17,0-18,17 0,0-18,1-17,-19-18,18-17,-35-1,18 0,-36 19,-17 16,0 1,0 17,-18 18,17 18,1-18,0 18,35-18,0 0,17 0,1-18,35 18,-18-18,18 1,18 17,-18 0,17 17,-17 19,18 17,-18 17,0 18,-18-17,-17-1,-18 1,0-18,0 17,0-34,-18-1,18-35,-18 18,36-54,0-34,17-18,-17-36,17 18,0 0,-17 36,0 17,-1 18,1 17,-1 18,1 35,0 18,-18 35,17-35,-17 18,18-1,0-17,-1 0,1-35,0 0,17-18,-17 0,17-36,0 1,-17-18,17 18,0 0,-17 35,17 0,-17 17,17 18,-17 1,0-1,-1-17,1-1,0 1,-1-18,1 0,17-18,-17-17,-1-18,1-17,-18-36,0 0,18-18,-18 19,0-1,0 35,0 54</inkml:trace>
  <inkml:trace contextRef="#ctx0" brushRef="#br0" timeOffset="35388.7117">15883 5415,'0'0,"0"0,0 0,0 0,35 88,-17 1,-1 34,1 18,0-17,-1 17,1-53,-18-18,18 1,-1-18,1 0,0-18,-1-17,18-1,1 1,-1-18,-35 18</inkml:trace>
  <inkml:trace contextRef="#ctx0" brushRef="#br0" timeOffset="35597.3856">15953 6050,'0'0,"0"0,0 0,0 0,0 0,0 0,0 0,0 0,53-35,0 17,0 1,-18-1,-35 0,18 18</inkml:trace>
  <inkml:trace contextRef="#ctx0" brushRef="#br0" timeOffset="36059.3562">16200 5027,'0'0,"0"0,0 0,0 0,0 0,0 0,0 0,53 0,-17 0,17 0,0 18,-1-1,1 36,0 35,0 36,18 35,-18-1,17 1,-17 0,18-18,-36 0,18-17,-35-19,-1-16,-17-19,-35 1,0-1,-36-17,18-17,0-19,0 1,18-36,-18 18,53 18</inkml:trace>
  <inkml:trace contextRef="#ctx0" brushRef="#br0" timeOffset="36360.1333">17859 5398,'0'0,"0"0,0 0,0 0,0 88,18 0,-18 18,0 0,0-18,0 0,18-17,-18-1,0-35,0 1,0-1,0 0,0-17</inkml:trace>
  <inkml:trace contextRef="#ctx0" brushRef="#br0" timeOffset="36608.5857">17630 5909,'0'0,"0"0,0 0,70-18,19 1,-1-1,53-17,-35 17,18-35,-1 18,-17 0,0 17,-106 0</inkml:trace>
  <inkml:trace contextRef="#ctx0" brushRef="#br0" timeOffset="37092.8344">19695 5186,'0'0,"0"0,0 0,0 0,-18 88,18 0,-35 53,17-17,0-18,1-18,-1-18,0-17,18 0,0-17,18-1,0-18,-1 19,19-36,-1 0,0 0,18-36,0 1,-18 0,1 0,-1 17,-17-17,-18 35</inkml:trace>
  <inkml:trace contextRef="#ctx0" brushRef="#br0" timeOffset="37293.337">19818 5697,'0'0,"0"0,0 0,0 0,35 0,18 0,-35 0,-18 0,0 0</inkml:trace>
  <inkml:trace contextRef="#ctx0" brushRef="#br0" timeOffset="37555.9515">19695 5309,'0'0,"0"0,0 0,0 0,0 0,0 0,0 0,53-17,17 17,1-18,-1-17,19 17,-89 18,17 0,1-18</inkml:trace>
  <inkml:trace contextRef="#ctx0" brushRef="#br0" timeOffset="37868.3171">20789 4727,'0'0,"0"0,0 0,0 0,0 0,0 0,-36 53,1 18,0 17,17 0,-17 53,35-17,-18 17,18 0,-17-18,17 1,17-1,-17 1,18-54,0 1,-1-18,1 0,-18-36</inkml:trace>
  <inkml:trace contextRef="#ctx0" brushRef="#br0" timeOffset="38151.1342">21565 5009,'0'0,"0"0,0 0,0 0,-35 89,0 34,-18 1,0 34,-18 1,18-18,18-35,0-35,-1-18,1-36,17-17,-17 0,35 18</inkml:trace>
  <inkml:trace contextRef="#ctx0" brushRef="#br0" timeOffset="38425.4535">21142 5151,'0'0,"0"0,0 0,0 0,53 88,0 53,17-18,1 18,-1 1,1-19,-36-35,1-17,-1-18,-18-18,19-17,-19-1,-17 1</inkml:trace>
  <inkml:trace contextRef="#ctx0" brushRef="#br0" timeOffset="38877.7451">21830 5539,'0'0,"0"0,0 0,0 0,0 0,0 0,0 0,0 0,53 0,0-18,17 18,-17 0,0 35,-17 1,-19-1,19 18,-36 0,0 0,-18 17,-17-17,-1 18,1-18,0-18,-1 0,19-17,-1 17,18-35,18 18,-1-18,36 0,18-18,0 0,34-17,19 0,-18 0,-18-1,-70 36</inkml:trace>
  <inkml:trace contextRef="#ctx0" brushRef="#br0" timeOffset="39305.4019">23242 5009,'0'0,"0"0,0 0,0 0,0 0,-53 53,0 18,0-18,18-18,-1 0,19 1,-1-1,36-17,-18-1,35 1,0 0,18-1,0 1,-18 17,18 0,-17 18,-19 18,1-1,0 1,-18-1,-18-17,-17 18,-1-36,1 1,-18-36,18 17,0-17,35 0</inkml:trace>
  <inkml:trace contextRef="#ctx0" brushRef="#br0" timeOffset="40291.1676">23718 5274,'0'0,"0"0,0 0,0 0,18 88,-18-17,18-1,-18 1,17-1,-17-17,0-17,0-19,0 1,0-36,0 1,0-19,0-17,0-17,-17-1,17 1,0 17,-18 18,18 17,-18 0,18 1,0-1,18 18,-18-18,18 1,17-19,-18 1,19 0,-1-18,-17 0,-18 0,0 0,0 18,-18 0,0 17,-17 18,0 0,0 18,-1 17,19 0,17 18,0-18,35 1,0-1,0-17,1-18,-1 0,0-18,18-17,-17 17,-1 0,0 18,0 0,1 18,-1 0,0 35,-17 0,17-1,-17 19,0 17,-18-35,17 18,-17-36,0 0,0-17,0 0,0-36,0-17,0-1,18-52,0-18,17 18,0 18,-17-1,17 18,0 18,1 17,-1 18,0 18,1-1,-1 36,0 0,-17 0,17 18,-17-1,-18 1,17-1,1-34,-18-1,0-35</inkml:trace>
  <inkml:trace contextRef="#ctx0" brushRef="#br0" timeOffset="40783.0417">25148 4957,'0'0,"0"0,0 0,0 70,0 1,0 17,0-18,17 1,-17-18,18-18,0-17,17-1,-17-34,17-1,0-17,0-18,1 18,-1-1,-17 19,-1-1,1 18,0 0,-1 0,-17 18,18 17,0-17,-1-1,1 1,-18 0,18-18,17 0,-18-18,1 0,17-17,-17 0,0-18,17-35,-17-18,-1-18,1 19,-18 87</inkml:trace>
  <inkml:trace contextRef="#ctx0" brushRef="#br0" timeOffset="41091.6771">26224 4445,'0'0,"0"0,0 0,0 71,0 17,0 18,0-18,0 0,0 0,0-17,18-1,-18 1,0-1,17-17,1-17,-18-19,18 1,-1 0,19-36,-19 0</inkml:trace>
  <inkml:trace contextRef="#ctx0" brushRef="#br0" timeOffset="41346.8545">26083 4904,'0'0,"0"0,0 0,0 0,0 0,0 0,53 0,18-18,-1 0,1 18,-1-17,1-1,-18-17,0 17,-18 1,0-19,1 1</inkml:trace>
  <inkml:trace contextRef="#ctx0" brushRef="#br0" timeOffset="41854.1208">26771 4057,'0'0,"0"0,0 0,0 0,0 0,0 0,0 0,0 0,0 0,0 0,36 18,16-1,-16 36,-1 0,0 18,1 52,-1 1,0-1,1 1,-19-1,19 0,-19 1,18 17,-17 0,0 0,17-17,-17 17,-18-35,0-36,0 1,-36-1,-34 1,-36-36,-53 0,-123 18,-54-17,1-1,106 0,158-35</inkml:trace>
  <inkml:trace contextRef="#ctx0" brushRef="#br0" timeOffset="42457.3">8171 7867,'0'0,"0"0,0 0,0 0,0 0,0 0,0 0,0 0,0 0,0 0,0 0,35 18,18-18,0 0,0 17,0-17,-35 0,-18 0</inkml:trace>
  <inkml:trace contextRef="#ctx0" brushRef="#br0" timeOffset="42691.2221">8312 8361,'0'0,"0"0,0 0,0 0,0 0,0 0,0 0,53-18,0 18,0-17,0 17,-18 0,18-18,-53 18,18 0</inkml:trace>
  <inkml:trace contextRef="#ctx0" brushRef="#br0" timeOffset="47288.1484">10271 8237,'0'0,"0"0,0 0,0 0</inkml:trace>
  <inkml:trace contextRef="#ctx0" brushRef="#br0" timeOffset="47797.8864">10271 8237,'0'0,"0"0,0 0,0-35,0 17,-18 1,-17-18,-36-1,18 54,-17 0,17 17,-18 0,18 18,0 0,18 17,0 1,17 0,36-1,-1 1,36 17,0 0,36-35,-1-18,0-17,0 0,-17-1,-54-17</inkml:trace>
  <inkml:trace contextRef="#ctx0" brushRef="#br0" timeOffset="48378.816">10994 8273,'0'0,"0"0,0 0,0 0,0 0,0 70,0 18,0 1,0-19,0 1,36-1,-36-70,17 53,36 0,-17-18,17-17,17-18,-17-18,0-17,-18 0,18-53,-35-1,0 1,-18-18,-18 18,-17 18,-18 17,-18 35,18 18,18 18,-18-1,18 1,17 0,0 17,18-17,18-1,0-17,17 0,0-17,18-1,-18 0,18-17,-17 17,17 1,-18-1,18 18,-18 0,18 18,0 35,-18 0,1 17,17 18,-36 18,-17-18,0-17,-17-1,-19-17,1 0,0-35,-18 0,17-18,19 0,17 0</inkml:trace>
  <inkml:trace contextRef="#ctx0" brushRef="#br0" timeOffset="49245.6364">12389 8061,'0'0,"0"0,0 0,0 0,0 0,0 0,0 0,0 53,0 17,0 36,0-18,0-17,0 0,17-36,-17 0,18-17,-1-1,19-17,-1-17,0-18,1-1,-19 1,19 17,-19 18,19-17,-19 34,18 1,1 17,-19 1,19-1,-19-18,1 1,17-18,-17 0,17 0,-17-35,0-18,-1-18,1-35,-18-17,0 0,0-1,0 1,0 34,0 72</inkml:trace>
  <inkml:trace contextRef="#ctx0" brushRef="#br0" timeOffset="49641.0866">13200 7655,'0'0,"0"0,0 0,0 0,0 0,0 0,0 0,0 0,0 0,0 0,18 53,-18 18,18 17,-1 18,1 0,0-1,17-16,0-1,0 0,18-35,-17 0,17-18,0-17,-18-18,0-18,0 1,1-1,-36 18</inkml:trace>
  <inkml:trace contextRef="#ctx0" brushRef="#br0" timeOffset="49890.9711">13218 8114,'0'0,"0"0,0 0,0 0,0 0,0 0,35-18,36 1,-1-19,19 1,-1 17,0-17,-17 18,-36-1,0 18,-17-18,0 18,-1 0</inkml:trace>
  <inkml:trace contextRef="#ctx0" brushRef="#br0" timeOffset="50962.2574">15089 7726,'0'0,"0"0,0 0,0 70,0 19,0-1,0 18,0-18,0 0,17-17,-17-19,18 1,17 0,-17-35,35 0,-18-18,18 0,-18-18,18 0,0 1,0-19</inkml:trace>
  <inkml:trace contextRef="#ctx0" brushRef="#br0" timeOffset="51226.1928">15194 8149,'0'0,"0"0,0 0,0 0,0 0,71 18,0-18,-18 0,17 0,1-18,-1 1,-70-1,0 18</inkml:trace>
  <inkml:trace contextRef="#ctx0" brushRef="#br0" timeOffset="51432.6058">15018 7691,'0'0,"0"0,0 0,0 0,0 0,71-18,-1 18,1-18,17 1,-53 17,-17 0,0 0</inkml:trace>
  <inkml:trace contextRef="#ctx0" brushRef="#br0" timeOffset="51794.4387">16253 7214,'0'0,"0"0,0 0,0 0,0 0,-35 71,-18 17,35 53,1 0,17 0,17 1,1-1,0 0,17 0,-17 0,17-35,-17-36,-1 1,19-36,-1-35,0-17,0-36,-17 17,-18 54</inkml:trace>
  <inkml:trace contextRef="#ctx0" brushRef="#br0" timeOffset="52036.2976">17030 7549,'0'0,"0"0,0 0,-35 89,-1 34,-17 18,0 18,0-36,0 1,18-54,0 1,17-18,1-35,-19-18,19 0,-1 0,0 0</inkml:trace>
  <inkml:trace contextRef="#ctx0" brushRef="#br0" timeOffset="52200.9502">16518 7726,'0'0,"0"0,0 0,0 0,0 0,0 0,71 88,-1 18,18 17,1 1,-1-1,-35-17</inkml:trace>
  <inkml:trace contextRef="#ctx0" brushRef="#br0" timeOffset="52491.1721">17277 7743,'0'0,"0"0,0 0,0 0,0 0,35 89,0-1,1 18,17-18,-18 0,18 0,-18-17,1-18,-19-36,19-34,-19-19</inkml:trace>
  <inkml:trace contextRef="#ctx0" brushRef="#br0" timeOffset="52950.009">17365 6985,'0'0,"0"0,0 0,0 0,0 0,0 0,53 0,0-18,0 18,0 0,-18 0,18 18,0 35,-18 35,18 36,0 17,18 17,-18 1,0 0,0-36,-18 19,0-37,1 1,-36-35,0-1,0 1,-36-36,1 0,-18 1,0-36,0-18,0 0,0 1,18-1,35 18</inkml:trace>
  <inkml:trace contextRef="#ctx0" brushRef="#br0" timeOffset="53246.217">18848 7303,'0'0,"0"0,0 0,0 0,0 70,17 18,1 53,-1 0,1 1,0-54,-18 0,17 0,-17-35,18 0,-18-18,18-17,-18 0,0-18</inkml:trace>
  <inkml:trace contextRef="#ctx0" brushRef="#br0" timeOffset="53497.473">18548 7973,'0'0,"0"0,0 0,88 0,35 0,36-18,-18-17,18 0,0-1,-36 1,-17 17,-35 1,0-1,-19-17,1 17,-17-17,-19 35</inkml:trace>
  <inkml:trace contextRef="#ctx0" brushRef="#br0" timeOffset="54061.5875">20912 7408,'0'0,"0"0,0 0,0 0,0 0,0 0,0 0,0 0,0 0,-70-17,-1-1,1 18,-1 18,18-1,18 19,17-1,18 0,18 18,-1-18,19 18,-1 0,18 0,-18 0,-17 18,-1-18,-17-1,0 1,-17-17,-1-19,-17 1,17-18</inkml:trace>
  <inkml:trace contextRef="#ctx0" brushRef="#br0" timeOffset="54262.854">21071 7532,'0'0,"0"0,0 0,0 0,35 70,1 1,-19-1,19 19,-19-36,1 17,-18-70,18 35,-18-35,0 0</inkml:trace>
  <inkml:trace contextRef="#ctx0" brushRef="#br0" timeOffset="54558.9771">21124 7655,'0'0,"0"0,0 0,0 0,0 0,0 0,53-53,-35 0,17-17,-17 17,-18 18,17-1,-17 19,-17-1,-1 1,-17 17,17 17,0-17,18 18,0-18</inkml:trace>
  <inkml:trace contextRef="#ctx0" brushRef="#br0" timeOffset="55009.5698">21689 7638,'0'0,"0"0,0 0,0 70,0-17,0 0,0-18,0 1,-18-19,18 1,-18-36,1 1,-1-36,18 0,0-53,0-18,18 1,17 17,0 53,18 0,0 18,18 53,-1 17,1 18,0 17,-36-17,-17 0,17 0,-17 0,-1-18,1 1,-1-1,1-17,-18-18</inkml:trace>
  <inkml:trace contextRef="#ctx0" brushRef="#br0" timeOffset="55778.855">22289 6985,'0'0,"0"0,0 0,0 0,0 0,0 71,17 17,-17 0,0 0,18-17,-18-18,18 0,-1-18,1 0,0-17,-1-18,1 0,0 0,-1-18,1 0,0 18,-1-17,-17 17,18 0,-18 17,18-17,-1 18,1 17,-1-17,1-18,0 18,17-18,-17 0,-1 0,19-18,-19 0,1-17,0-18,-18 0,17 0,-17-17,-17 17,17 0,-18 0,0 18,18-1,-17 1,17-18,17 18,-17 0,18-1,0 1,-1 0,1 17,0 1,-1-1,1 18,17 18,-17 17,17 0,0 53,1 18,-1 0,18 0,-18-18,-17 0,17-35,-17 18,17-18,-17-18,17-17,-17-18,-1 0,1-18,0 0,-18 18</inkml:trace>
  <inkml:trace contextRef="#ctx0" brushRef="#br0" timeOffset="55982.4831">22977 7214,'0'0,"0"0,0 0,0 0,0 0,0 0,53 0,0 0,18-17,-19-1,-16 18,17-35,-53 35,17 0</inkml:trace>
  <inkml:trace contextRef="#ctx0" brushRef="#br0" timeOffset="56713.595">24495 6138,'0'0,"0"0,0 0,0 0,-53 0,0 18,0 17,0 18,-18 35,18 18,18 18,0 17,17 0,18 0,0 0,18-17,17-1,0-17,1-18,-1-17,0-18,1-18,-1 0,0-35,-17 0,-1 0,1 18</inkml:trace>
  <inkml:trace contextRef="#ctx0" brushRef="#br0" timeOffset="57012.2059">25024 6826,'0'0,"0"0,0 0,0 71,0 17,0-17,18-1,-18 18,17-17,1-18,17 0,-17-18,17 0,18-17,-17-18,17 0,-1-35,-16 17</inkml:trace>
  <inkml:trace contextRef="#ctx0" brushRef="#br0" timeOffset="57229.2213">25130 7144,'0'0,"0"0,0 0,0 0,0 0,0 0,35-18,18 0,0 1,18-18,-71 17,17 18,-17-18</inkml:trace>
  <inkml:trace contextRef="#ctx0" brushRef="#br0" timeOffset="57436.0201">25165 6703,'0'0,"0"0,0 0,0 0,0 0,0 0,0 0,0 0,53-18,18 1,17-1,-17 0,-71 1,17 17</inkml:trace>
  <inkml:trace contextRef="#ctx0" brushRef="#br0" timeOffset="57708.7718">26718 6491,'0'0,"0"0,0 0,0 0,0 0,-35 71,0 17,-18 35,0 1,0 17,18-18,-1-52,1 0,0-19,17-16,-17-1</inkml:trace>
  <inkml:trace contextRef="#ctx0" brushRef="#br0" timeOffset="57943.4407">26277 6526,'0'0,"0"0,0 0,0 0,35 71,18 52,0 1,18-1,-1 1,-17-36,-17-17,17-18,-18-1,0-34,1 0</inkml:trace>
  <inkml:trace contextRef="#ctx0" brushRef="#br0" timeOffset="58197.0499">27124 6597,'0'0,"0"0,0 0,0 71,-17-1,17 36,17-18,-17 18,18-18,17 0,0-17,1-18,-19-18,19-35,-1 18</inkml:trace>
  <inkml:trace contextRef="#ctx0" brushRef="#br0" timeOffset="58622.462">27424 6597,'0'0,"0"0,0 0,0 0,0 0,0 0,0 0,0 0,0 0,36 0,16 0,-16 18,-1 17,18 0,-18 0,-17 18,0 0,-18 0,-18 0,0 0,1 0,-1-18,0 0,18-17,0 0,0-1,0 1,36-18,-1-18,0 1,18-19,0 1,-18 0</inkml:trace>
  <inkml:trace contextRef="#ctx0" brushRef="#br0" timeOffset="58887.8676">27971 6138,'0'0,"0"0,0 0,0 0,0 0,71 89,-1 52,19 0,-1 0,-17 18,-36-18,0-18,-17-17,-18-35,0-1,0-17,-18-18,18-17</inkml:trace>
  <inkml:trace contextRef="#ctx0" brushRef="#br0" timeOffset="59343.5073">28430 5644,'0'0,"0"0,0 0,0 0,0 0,0 0,0 0,53 18,-18-18,18 18,-17-1,-1 1,18 17,-18 18,-17-35,52 158,-52-123,35 194,0-18,-18 1,0-36,1-18,-19-17,19-18,-19-18,-17 1,-17-18,-36 0,-35-18,-36 0,-105 0,-18-17,52-18,160-36</inkml:trace>
  <inkml:trace contextRef="#ctx0" brushRef="#br0" timeOffset="59987.1223">8224 10001,'0'0,"0"0,0 0,0 0,0 0,0 0,0 0,0 0,0 0,0 0,0 0,0 0,35 0,18 0,-18 0,1 0,-19 0,-17 0,0 0</inkml:trace>
  <inkml:trace contextRef="#ctx0" brushRef="#br0" timeOffset="60163.3902">8506 10425,'0'0,"0"0,0 0,0 0,0 0,0 0,0 0,0 0,35-18,36 18,-36 0,-35 0,18-18</inkml:trace>
  <inkml:trace contextRef="#ctx0" brushRef="#br0" timeOffset="84377.1729">15847 9013,'0'0,"0"0,0 0,0 0,0 0,0 0,0 0,0 0,53 0,18 0,35 0,70-17,1-18,35-1,-18 1,0 0,-18-1,-17 1,-18 0,-35 0,0-1,0 19,-18-1,-70 18</inkml:trace>
  <inkml:trace contextRef="#ctx0" brushRef="#br0" timeOffset="85121.422">17295 9155,'0'0,"0"0,0 0,0 0,0 0,0 0,0 0,0 0,-18 53,18 17,0 18,18 0,-1-17,1 0,17-19,0 1,18-17,-17-1,17-17,0-18,0 0,-1-18,-16-17,-1-1,0 1,-17-18,-18 18,0-18,-18 0,-17 18,-18-18,18 18,-36-1,18 19,0-1,-17 18,34 0,19 0</inkml:trace>
  <inkml:trace contextRef="#ctx0" brushRef="#br0" timeOffset="85745.9503">25465 8079,'0'0,"0"0,0 0,0 0,89-18,34 18,36-18,35 1,18-19,0-16,70-1,-88 0,-17 17,-36-17,0 36,-53-1,0-17,-52 17,-1 1,0-1,-35 0</inkml:trace>
  <inkml:trace contextRef="#ctx0" brushRef="#br0" timeOffset="86222.1457">26859 8132,'0'0,"0"0,0 0,0 0,0 0,0 0,-17 52,-18 37,17-1,-17 0,17 0,0 18,18-35,0-1,18-17,0 0,17-35,18-1,0-34,0-19,17-17,-17 1,-17-37,-1 19,-35 17,0 0,-18-18,1 36,-54-35,-17 34,-36-17,1 18,17 17,106 18</inkml:trace>
  <inkml:trace contextRef="#ctx0" brushRef="#br0" timeOffset="87122.5104">11030 9878,'0'0,"0"0,0 0,0 0,0 0,0 0,0 0,0 0,-53 70,0 19,0 34,0 18,35-53,1 1,17 16,17-34,1 17,0-35,35 0,-1-35,1-1,18-17,17-35,-17-18,-1-18,-34 19,-1-37,-17 19,-18-1,-18 18,-17-17,-18-1,-18 18,-35 0,0 18,18 0,88 17</inkml:trace>
  <inkml:trace contextRef="#ctx0" brushRef="#br0" timeOffset="90284.3004">8065 12153,'0'0,"0"0,0 0,0 0,0 0,0 0,0 0,0 0,0 0,0 0,0 0,0 0,0 0,0 53,-18 18,18 17,-17 53,-1 0,18-53,-18 0,18-17,0 0,0-36,0-17,0-1,0 1,18-1,0-17,-1 18,1-18,17 0,0 0,18 0,0 0,0 0,18 0,-18-18,0-17,-18 0,0 17,-17 18</inkml:trace>
  <inkml:trace contextRef="#ctx0" brushRef="#br0" timeOffset="90499.9678">8083 12594,'0'0,"0"0,0 0,0 0,52 0,19-17,0-1,17-17,-17-1,-1 1,-52 17,-1 1,-17 17,18-18</inkml:trace>
  <inkml:trace contextRef="#ctx0" brushRef="#br0" timeOffset="90714.7105">8118 12136,'0'0,"0"0,0 0,0 0,0 0,0 0,70-18,19 0,17-17,17-36,-70 54,-35-1,-1 18,19-17</inkml:trace>
  <inkml:trace contextRef="#ctx0" brushRef="#br0" timeOffset="91020.1107">9724 11571,'0'0,"0"0,0 0,0 0,0 0,0 0,-53 18,-35-1,17 19,-17 17,0 35,17 0,18 18,0 0,35 17,18 18,18 0,0-17,-1-1,19 1,-1-18,-17-1,-1-52,19 0,-19-17,18-36,-17 17,-18-17</inkml:trace>
  <inkml:trace contextRef="#ctx0" brushRef="#br0" timeOffset="91536.7908">9724 11994,'0'0,"0"0,0 0,0 0,17 53,1 18,0-1,17 1,18-18,0 0,0-18,17-17,1-18,-18-18,0-17,-18-18,0 0,1-18,-19 1,1 17,-18 18,18 17,-1 36,1 35,17 35,1 35,17 18,0 1,-18-1,18-18,-18-35,-17-35,-1 0,-17-35,0-18,-35-18,0-35,-1-35,1-18,0 0,17 18,1 18,34-1,1 18,0 0,17 18,-53 35</inkml:trace>
  <inkml:trace contextRef="#ctx0" brushRef="#br0" timeOffset="91740.6277">11294 11942,'0'0,"0"0,0 0,0 0,0 0,0 52,18 1,0 36,-1-1,-17-71,36 89,-36-106,0 18,0-18</inkml:trace>
  <inkml:trace contextRef="#ctx0" brushRef="#br0" timeOffset="92020.1627">11612 11448,'0'0,"0"0,0 0,0 88,0 0,18 36,17 17,-17-18,35 1,0-1,-1-17,-16-36,17-17,0-35,0 0,-18-18,-35 0</inkml:trace>
  <inkml:trace contextRef="#ctx0" brushRef="#br0" timeOffset="92286.8404">12194 11501,'0'0,"0"0,0 0,0 88,0 18,18 35,0 0,-1-53,1 0,17 0,1-17,-1 0,0-1,18-35,-18 1,1-36,-19-18,1-17,17 17,-35 18</inkml:trace>
  <inkml:trace contextRef="#ctx0" brushRef="#br0" timeOffset="92676.4567">12177 12153,'0'0,"0"0,0 0,0 0,0 0,0 0,53-70,0-1,17-35,-17 0,-18 18,1 0,-19 17,1 1,17 35,-17-1,0 36,17 0,0 36,36 34,-1 18,1 1,0 16,-1 1,-17 0,-35-18,-1-17,-52-18,-18-18,0-17,18-18,35 17</inkml:trace>
  <inkml:trace contextRef="#ctx0" brushRef="#br0" timeOffset="93071.2507">12706 10619,'0'0,"0"0,0 0,0 0,0 0,0 0,0 0,0 0,71 0,-1 17,1 1,0 35,34 35,1 18,0 17,0 18,-18 1,1-1,-19 17,-17-16,-18-1,1 0,-36 0,17 18,-34-18,-1 0,-17-53,-1 0,1-53,0-17,0 0,35-1</inkml:trace>
  <inkml:trace contextRef="#ctx0" brushRef="#br0" timeOffset="93331.2466">14453 11642,'0'0,"0"0,0 0,0 0,0 0,53 17,18-34,17 17,0-18,1-17,16 17,-16-17,-1 17,-18 1</inkml:trace>
  <inkml:trace contextRef="#ctx0" brushRef="#br0" timeOffset="93554.8149">14912 12188,'0'0,"0"0,0 0,0 0,0 0,0 0,71-35,-1-18,1 18,-1 0,-70 35,18-18</inkml:trace>
  <inkml:trace contextRef="#ctx0" brushRef="#br0" timeOffset="93980.6993">15724 11465,'0'0,"0"0,0 0,0 0,0 53,0 18,0 17,18 0,17 0,18 1,-18-19,18 1,0-18,18-18,17-18,18-17,-18-35,-17 0,-19-18,-16-35,-36-18,-18 0,-35 0,-17 18,-19 18,1 17,-18 35,0 0,18 54,0 17,35-1,18 1,35-53</inkml:trace>
  <inkml:trace contextRef="#ctx0" brushRef="#br0" timeOffset="94260.2172">17400 11377,'0'0,"0"0,0 0,0 0,0 0,53 0,0 0,18-18,0 1,17-1,-18 1,1 17,-18-18,0 0</inkml:trace>
  <inkml:trace contextRef="#ctx0" brushRef="#br0" timeOffset="94448.4271">17736 11818,'0'0,"0"0,0 0,0 0,53-18,17 1,19-18,-1-1,-88 36,17 0</inkml:trace>
  <inkml:trace contextRef="#ctx0" brushRef="#br0" timeOffset="95669.8491">18936 11060,'0'0,"0"0,0 0,-18 70,-17 1,0-1,17 18,0 1,18-1,0 0,18-17,17-1,18-35,35-35,1-35,-1-18,0-17,-17-36,-18 0,17-17,-35 34,1 19,-19 17,1 35,-18 1,0 17,0 35,-18 0,18 18,0 18,0-1,0 1,18-1,0 1,17-18,0 0,18-36,0-17,0 0,-18-35,1 0,-19-18,1 0,-18-18,-35 1,-1-1,-34 18,17 18,0 17,18 1,17-1,0-17,54 0,-1-1,18 19,0-19,17 1,1 17,17 18,-17 18,17 17,-17 36,-18-18,-18 0,0 17,-17-17,17-17,-35-1,18 0,-18-17,17-18,-17-18,18 0,0-34,-1-1,1 0,0-18,-1 18,1 0,0 18,-1 17,19 18,-19 18,1 17,17 1,0 17,1-18,-1 0,18-17,-18-1,18-34,-17-1,-1-52,0-19,-17 1,-18-18,0 36,0 17,-18 0,-17 18,17 17,1 18,17 35,0 18,17 35,18 18,1 0,-1 0,18 0,0-18,-35 0,-1-35,1 0,0 0,-18-53</inkml:trace>
  <inkml:trace contextRef="#ctx0" brushRef="#br0" timeOffset="95950.724">21212 10266,'0'0,"0"0,0 0,36 70,17 54,17-1,1 18,-1 18,-17-35,0-1,-18 1,-17-54,0 1,-1-1,-17-70</inkml:trace>
  <inkml:trace contextRef="#ctx0" brushRef="#br0" timeOffset="96146.9725">21336 10777,'0'0,"0"0,0 0,0 0,70 0,1-17,0-19,-54 36,1 0,0-17</inkml:trace>
  <inkml:trace contextRef="#ctx0" brushRef="#br0" timeOffset="97267.291">22448 10883,'0'0,"0"0,0 0,-36-70,1 17,17 0,-35 18,18-1,-18 36,0 18,0 17,18 18,0 35,17-17,18 17,18 0,17-35,0-18,18-17,0-18,35-18,-17-52,0-1,-18 1,-18-18,0 35,-17 0,-1 17,-17 19,18-1,-18 36,18 17,-18 0,17 36,19-18,-19 0,19 0,-19 0,1-36,0-17,17 0,-17-35,17-18,0 0,-17-17,-1 17,1 0,0 0,-1 35,-17 1,18 17,-18 17,18 18,-1 1,1-1,0 0,17-17,0 0,0-1,1-17,-1 0,-17-17,-1-19,1 19,0-1,-1 0,1 18,0 0,-1 18,19 0,16 17,19 0,0 0,-1-35,36 0,0-35,18-18,-36 0,0-35,-17-18,-36-35,-17 0,-18 18,-18 17,-17 18,-1 17,1 36,0 17,-1 18,19 18,-1 35,18 35,18 35,17 1,18-1,0 36,0 0,17-18,-17 0,0-35,-17-36,-1-17,-17-17,17-1,-35-35</inkml:trace>
  <inkml:trace contextRef="#ctx0" brushRef="#br0" timeOffset="97473.3861">24071 10707,'0'0,"0"0,0 0,0 0,71 17,17-17,36 0,17-17,0 17,-18-18,-17 1,-17-1,-36-17,-18-1,-18 36</inkml:trace>
  <inkml:trace contextRef="#ctx0" brushRef="#br0" timeOffset="99924.6171">5735 14482,'0'0,"0"0,0 0,0 0,0 0,0 0,0 0,18 70,-18 54,18 17,17 53,-17 0,-1-18,1-35,0 18,-18-53,0-18,0-35,0 0,0-36</inkml:trace>
  <inkml:trace contextRef="#ctx0" brushRef="#br0" timeOffset="100690.8889">6000 14376,'0'0,"0"0,0 0,0 0,0 0,18 70,17 54,18 17,0 18,-18-1,18 1,-17-35,-1-54,-18 1,1-36,0 0,-1-35,1-35,17-18,-17-35,-18 0,18-18,-18 35,17 18,1 18,-18 0,35 35,-17 35,0 0,17 18,0 0,0-18,1 1,17-1,-18-17,0-1,1-34,-1-36,18-18,-36 1,19-36,-19 35,1 18,-18 0,18 0,-18 36,17-1,1 18,0 35,35 54,17 34,-17 18,0 18,0 0,-18 17,1-35,-1-17,-18-18,-17-54,0 1,0-35,0-18,-17-53,-1-35,1-18,-1-35,18-18,0 0,18 18,-1 18,1 17,-18 88</inkml:trace>
  <inkml:trace contextRef="#ctx0" brushRef="#br0" timeOffset="101213.7962">9283 14693,'0'0,"0"0,0 0,0 0,17 53,19 35,-19 1,18-1,-17 0,0-18,-1 1,19 0,-36-36,35 0,-17 0,35-17,-18 0,0-18,18-18,18 0,-18 18,17-35,-17 17,-18-17,18 18,-17-1,-36 18</inkml:trace>
  <inkml:trace contextRef="#ctx0" brushRef="#br0" timeOffset="101436.0953">9547 15240,'0'0,"0"0,0 0,0 0,0 0,53-35,18-18,-1 0,1 0,-18 0,18 18,-71 17,0 18</inkml:trace>
  <inkml:trace contextRef="#ctx0" brushRef="#br0" timeOffset="101657.304">9265 14640,'0'0,"0"0,0 0,0 0,88 0,-17-17,17-1,-17 18,-1-18,-52 1,-1 17,1 0</inkml:trace>
  <inkml:trace contextRef="#ctx0" brushRef="#br0" timeOffset="101991.3627">10518 14093,'0'0,"0"0,0 0,0 0,0 0,-35 71,17 0,0-1,18 18,0 1,18 34,17 0,1 19,-1-19,0 1,0-1,1-17,-1-36,-17-17,17-17,0-1,-35-35</inkml:trace>
  <inkml:trace contextRef="#ctx0" brushRef="#br0" timeOffset="102509.0354">10977 14182,'0'0,"0"0,0 0,17 53,1 17,0-17,-1 18,19-1,-1-17,0 0,1 0,16-18,-16-17,17-18,-18 0,0-18,-17-35,0 0,-1-35,1-18,-18 18,0 18,-18 17,18 0,0 17,0 54,0 35,18 18,-18 34,35 19,-17-18,-1 17,19-17,-19 0,19-36,-19-17,-17-17,18-1,17-35,-17-18,0 1,-1-36,19 0,-1 0,0 18,-35 35</inkml:trace>
  <inkml:trace contextRef="#ctx0" brushRef="#br0" timeOffset="102942.4745">12106 14940,'0'0,"0"0,0 0,0 0,0 0,0-70,18-1,17 0,0 1,18 35,18-1,-18 36,0 18,-18 17,0 18,-17 35,-18 1,-18 16,1-16,-19-36,19-1,-1-16,1-1,17-35,17-18,1 1,17-19,0 1,18 0,0 17,18 1,-1 17,1-18,0 0,-18-17,0 0,-53 35</inkml:trace>
  <inkml:trace contextRef="#ctx0" brushRef="#br0" timeOffset="103198.8521">12953 13758,'0'0,"0"0,0 0,0 0,18 71,0 17,-1 18,36 17,-18 1,-17-36,17 0,-17 18,17-18,1-17,-19-18,19-36,-1 19,-35-36</inkml:trace>
  <inkml:trace contextRef="#ctx0" brushRef="#br0" timeOffset="103482.8047">13518 13829,'0'0,"0"0,0 0,0 0,18 70,-1 19,19 16,-19-16,19-1,-19-18,1 19,17-36,-17-1,17 1,0-17,-17-19,0 1,-1-18,19-18,-19 1</inkml:trace>
  <inkml:trace contextRef="#ctx0" brushRef="#br0" timeOffset="103686.1414">13500 14376,'0'0,"0"0,0 0,0 0,53-18,18 0,-18-17,35-18,-17-17,-71 70,17-18</inkml:trace>
  <inkml:trace contextRef="#ctx0" brushRef="#br0" timeOffset="104016.1421">13730 13441,'0'0,"0"0,0 0,0 0,53 35,17 36,54 35,-18-1,17 36,1 18,-18 18,-18-36,-18 35,-17-17,-53-18,0-18,-17-17,-19-35,-16-18,16-53,1 0,17 0,1 0</inkml:trace>
  <inkml:trace contextRef="#ctx0" brushRef="#br0" timeOffset="104292.0564">14930 14129,'0'0,"0"0,0 0,0 0,0 0,53-18,35 18,-17-18,-1 1,-17-1,0 1,0 17,-18-18,-35 18,0 0</inkml:trace>
  <inkml:trace contextRef="#ctx0" brushRef="#br0" timeOffset="104470.2596">15089 14517,'0'0,"0"0,0 0,70-18,1 1,-1-19,36-17,-88 53,0-17</inkml:trace>
  <inkml:trace contextRef="#ctx0" brushRef="#br0" timeOffset="106722.0812">17153 14623,'0'0,"0"0,0 0,0 0,0 0,0 0,0 0,0 0,0 0,71 0,17-18,36-17,70-18,124-53,17 0,18-17,0 34,211-52,-52 53,-71 35,-88 18,-53 17,-141 18,-18-17,-35 34,-53-17,-18 0,1 0,-36 0,0-17,0 17,17 0</inkml:trace>
  <inkml:trace contextRef="#ctx0" brushRef="#br0" timeOffset="107265.4144">16553 16087,'0'0,"0"0,0 0,0 0,0 0,0 0,53 0,18-18,-1 0,-17 18,0-17,-35 17,-18 0,0 0</inkml:trace>
  <inkml:trace contextRef="#ctx0" brushRef="#br0" timeOffset="107481.6637">16765 16439,'0'0,"0"0,0 0,0 0,0 0,71 0,-18-17,0-18,17 17,-70 0,18 18,-18 0</inkml:trace>
  <inkml:trace contextRef="#ctx0" brushRef="#br0" timeOffset="107982.7598">17453 15769,'0'0,"0"0,0 0,0 0,0 0,0 0,0 0,0 53,0 0,18 35,0 0,-1 1,1-19,17 1,-17-1,17-17,-17-18,0 1,17-19,0 1,-17-36,17 1,0-19,-17 1,0-18,-18 0,0 0,-18-17,0 17,-17-35,0 17,-1 18,-16-17,16 34,1 1,17 18,1 34,-1-17,18 18,0-18</inkml:trace>
  <inkml:trace contextRef="#ctx0" brushRef="#br0" timeOffset="108298.0506">19359 15875,'0'0,"0"0,0 0,0 0,0 0,0 0,0 0,0 0,0 0,71-35,-18-1,17 1,1 18,-18-1,-53 0,0 18,18 0</inkml:trace>
  <inkml:trace contextRef="#ctx0" brushRef="#br0" timeOffset="108523.0175">19412 16157,'0'0,"0"0,0 0,0 0,71 0,17 0,-17-17,17 17,-18-36,19 19,-1-36,0 17,18-16,-18-19</inkml:trace>
  <inkml:trace contextRef="#ctx0" brushRef="#br0" timeOffset="109756.8198">20948 15381,'0'0,"0"0,0 0,0 0,0 0,0 0,-53 53,0 0,0 18,17 17,19 0,-1 0,18 0,18-17,-1-18,19-18,34-17,1-36,-18-53,0-17,0 0,-18-18,0 0,-17 36,17 17,-17 18,0 17,-18 18,0 35,0 1,0 17,0 17,0 18,0-17,17-1,19 1,-19-18,36 0,-18-18,18-35,-17-18,17-17,-18-35,-17-1,-1-17,-17 0,-35-1,0 1,-1 53,1-18,0 18,-1 17,36 0,0 1,18-1,17 1,1 17,-1 0,18 0,0 17,-18 1,18 35,-35 0,17 53,0-18,-17-18,-18 1,18-18,-18-36,17-34,1-54,0 1,17-36,0-18,18 18,0 1,-18 34,1 18,-19 36,19 34,-1 18,0 1,-17-1,17 18,-17 0,17-18,-17 0,-1-17,19 0,-36-36,17 0,-17-35,-17 1,-1-37,-17 1,17 35,0 0,1 18,-1 0,36 35,-1 17,54 54,17 0,0-1,-17 36,0-18,-18 18,0 0,-36-18,-17-17,0-19,-17-16,17-19,-18-34,-17-36,17-18,0-17,1 0,-1 17,18 71</inkml:trace>
  <inkml:trace contextRef="#ctx0" brushRef="#br0" timeOffset="109997.1871">22906 14517,'0'0,"0"0,0 0,0 0,36 88,17 35,-18 1,18 17,0 0,0 0,-18-17,0-1,-17-52,0-18,-18 0,17-53,-17 0,0-18,18 36</inkml:trace>
  <inkml:trace contextRef="#ctx0" brushRef="#br0" timeOffset="110201.9244">23154 15222,'0'0,"0"0,0 0,0 0,0 0,0 0,35-17,0-1,18-17,0 0,-18 17,1-17,-36 35,17 0,-17 0</inkml:trace>
  <inkml:trace contextRef="#ctx0" brushRef="#br0" timeOffset="111110.0543">23948 15293,'0'0,"0"0,0 0,0 0,0 0,0 0,0 0,0 0,-53-53,0 18,-18-1,18 36,0 18,0 17,0 1,36 17,-1-1,0-16,18 17,18-36,17-17,18 0,0-17,0-19,18-17,-18-35,-18 35,0 0,-17 18,0 0,-1 35,-17 0,0 35,18 0,-18 18,0-17,18 17,-1-1,1-16,0-19,-1 1,36-18,-18-18,18 1,-17-19,17-16,-18-1,-17 0,17 17,-35 19,17-1,1 36,0-1,-18 1,17 17,1 18,-18-17,35-1,1 0,-1-17,18-1,18 1,-1-18,-17-35,0-1,0-52,-18-18,-17-17,0 0,-18 17,-18 17,0 19,1 17,-1 35,0 18,18 18,0 17,18 53,0 36,17-1,0 19,-17-19,17-17,0-36,-17 1,17-36,-17 1,-18-36</inkml:trace>
  <inkml:trace contextRef="#ctx0" brushRef="#br0" timeOffset="111316.3299">24936 15117,'0'0,"0"0,0 0,0 0,0 0,71 17,17-17,0 0,0 0,-17-17,-54 17,-17 0,18 0</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30:16.318"/>
    </inkml:context>
    <inkml:brush xml:id="br0">
      <inkml:brushProperty name="width" value="0.05292" units="cm"/>
      <inkml:brushProperty name="height" value="0.05292" units="cm"/>
      <inkml:brushProperty name="color" value="#7030A0"/>
    </inkml:brush>
    <inkml:context xml:id="ctx1">
      <inkml:inkSource xml:id="inkSrc18">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1712 3104,'0'0,"0"0,0 0,0 0,0-52,17-54,1-53,17-17,1-18,17 0,-18 52,18 19,-18 52,0 18,1 1,-1 52,36 0,17 35,0 35,0 1,1 35,-19 0,-17-18,0 18,-18-18,-17-18,0-17,-1 0,-17-35</inkml:trace>
  <inkml:trace contextRef="#ctx0" brushRef="#br0" timeOffset="647.1819">1729 2734,'0'0,"0"0,0 0,0 0,0 0,106-18,0 1,35-36,1 18,-1-18,-35-18,0 18,-18-17,-18 17,-34 0,17 0,-36 0,19 18,-36 17,17 0,-17 18,0 0,18 0,-18 36,17 17,1 35,17 35,-17 1,17-18,1-18,-1-35,-17 0,17-18,0-17,0-18,1-18,-19-35,1 0,0 0,-1-17,-17 17,18 0,-18 17,0 19,18 17,-1 17,1 36,0 0,17 0,0 0,1 0,-1-18,18-17,0-36,-18 1,0-19,-17 36</inkml:trace>
  <inkml:trace contextRef="#ctx0" brushRef="#br0" timeOffset="1256.9846">3918 1535,'0'0,"0"0,0 0,0 0,17 70,-17 36,18 70,17 18,-17 18,0-36,-18-34,17-19,1-35,-18-35,0 0,0-35,0-18,-18-53,-17 0,-18-35,18 17,-1 1,19 34,-1-17,18 18,18 0,17 0,0-18,18 0,18 17,0 1,-19 18,1-1,-17 18,-1 35,0 0,-17 18,0 18,-18-1,17 1,-17-18,18-18,-18 0,0-17,18-18,-1 0,1-35,-18-36,17 1,-17-18,-17-1,17 19,-18 17,1 18,-19 35,19 0,-19 0,36 0</inkml:trace>
  <inkml:trace contextRef="#ctx0" brushRef="#br0" timeOffset="2056.0884">5594 1887,'0'0,"0"0,0 0,0 0,0 0,-17 71,-19 17,1 36,0 17,17-88,18-36,0 1,0 0,71 70,-1-71,1-34,-1-19,-17-16,-17-19,-1 36,-17-1,-1 19,1-1,-18 36,-18 52,18 1,-17 35,-1-18,18-18,0 1,18-18,-1-18,19-17,-19 0,19-36,-19-17,1-1,-1-52,-17-18,-17 0,17 36,0 17,0 0,0 18,0 0,17 35,19 0,-1 35,0 18,36 17,-18 18,-18-35,0 18,1-18,-19-18,-17 0,0-17,0-18,-17-35,-1-18,18-53,-18 0,18 0,18-17,0 52,-1 18,1 0,17 53,18 18,-17 0,-36-36</inkml:trace>
  <inkml:trace contextRef="#ctx0" brushRef="#br0" timeOffset="3714.7974">6583 2152,'0'0,"0"0,0 0,0 0,0 0,0 0,0 0,0 0,0 0,0 0,0 0,35 53,0 17,0-17,-17 18,0-18,-18 0,0-18,17 0,-17-17,0-18,0 0,0-35,18-18,0 0,-1 35,-17 1</inkml:trace>
  <inkml:trace contextRef="#ctx0" brushRef="#br0" timeOffset="4813.0337">7235 2628,'0'0,"0"0,0 0,0 0,0 0,18-70,17-1,-17-17,0 0,-18 17,17 1,-17 17,-17 35,17 0,-18 36,0 35,1 0,17 0,17 0,1 0,35 0,35-53,-17-18,17-17,0-36,-17 1,-1-19,1 1,-18-18,-18 0,-17 54,0-1,-18 17,0 36,0 36,-18 34,0 36,18 0,18 17,-18-17,35-18,18-17,0-18,18-18,-18-35,17-35,1-36,-18-17,0-18,0-17,-18-1,-17 36,-1 35,-17 36,-17 17,-19 35,19 35,-19 1,19 17,-1 0,18-35,0 0,0-18,18 1,-1-36,1-18,17-17,-17 0,17-18,1 0,-19 17,1 19,0-1,-1 18,18 18,-17 17,17 0,1 1,-1-1,0-17,18-18,0 0,-18-18,18-35,-17 0,17-35,-36-18,1-17,0-1,-18 54,0 17,0 17,0 1,0 35,17 18,1 52,0 18,-1 18,18 0,1 18,-1-19,18-16,-18-36,18-1,-35-16,0-36</inkml:trace>
  <inkml:trace contextRef="#ctx0" brushRef="#br0" timeOffset="5246.79">9318 1993,'0'0,"0"0,0 0,0 0,0 0,70-17,-17-19,18 19,-18-19,18 19,-19-1,-16 18,-1 18,0 17,1 0,-19 36,1-18,0 17,-1-17,1-17,17-19,0 1,-17-36,-18-17,-18 0,18-18,-35-18,18 18,-1 0,-17 0,17 0,0 1,18-19,0 0,0 19,0 52</inkml:trace>
  <inkml:trace contextRef="#ctx0" brushRef="#br0" timeOffset="5843.0056">10447 1640,'0'0,"0"0,0 0,0 0,-17 89,-1-1,0 18,1-18,17 18,0-36,17 18,1-35,0-17,-1-19,1-34,0-1,-1 0,-17-35,0-17,0-18,18-1,-18 19,0 17,18 0,-1 18,1 17,17 18,-17 18,17 17,0 0,-17 1,17 17,-35-36,18 1,-18-1,0-17,0-17,0-36,0 0,0-35,18 0,17 17,-17 18,17 0,18 36,-18 17,18 53,-18 17,18 18,0 18,-17-18,16 0,-34-17,0-71</inkml:trace>
  <inkml:trace contextRef="#ctx0" brushRef="#br0" timeOffset="6223.5051">12424 1429,'0'0,"0"0,0 0,-18 70,-17 19,17-1,1 0,-1 0,18-35,0 0,18-18,-1-17,19-1,-19-34,1-36,17-18,-35-17,18-18,-36 36,0-1,1 18,-18 18,-1 17,1 18,0 18,17 17,18-17,0-18</inkml:trace>
  <inkml:trace contextRef="#ctx0" brushRef="#br0" timeOffset="6475.2006">12918 1235,'0'0,"0"0,0 0,0 0,0 0,0 0,0 0,0 0,0 0,0 123,0 54,18-1,-18 0,17-35,-17-52,18-1,-18-35,18 0,-18-18,0-17</inkml:trace>
  <inkml:trace contextRef="#ctx0" brushRef="#br0" timeOffset="6651.4854">12653 1887,'0'0,"0"0,0 0,71 0,-1-17,36-19,-70 19,-19 17,1 0</inkml:trace>
  <inkml:trace contextRef="#ctx0" brushRef="#br0" timeOffset="7190.1421">14153 1517,'0'0,"0"0,0 0,18 71,-18-1,18 1,-1-1,19 1,-1-18,0-18,18-17,0-18,0-18,0-17,0-36,17 1,-34-36,-1 35,-17 18,-1 18,1 17,0 36,-1 53,-17 52,0 18,-17 35,-1 1,0-1,1-17,-19-36,19-34,-19-36,19-18,-1-35,-17-35,17-18,1-36,17-16,0-1,17 0,1 18,17 17,0 18,1 18,-1 0,-35 17</inkml:trace>
  <inkml:trace contextRef="#ctx0" brushRef="#br0" timeOffset="7399.0493">15177 1746,'0'0,"0"0,0 0,0 0,0 0,0 0,0 36,17 34,-17 18,18 0,0 18,-1-35,1-18,17-18,-17-17</inkml:trace>
  <inkml:trace contextRef="#ctx0" brushRef="#br0" timeOffset="7609.225">15618 1499,'0'0,"0"0,0 0,0 89,0-1,0 53,0-106,0-17,0-1,0 1,0 0</inkml:trace>
  <inkml:trace contextRef="#ctx0" brushRef="#br0" timeOffset="7875.5513">16006 1623,'0'0,"0"0,0 0,0 70,0 1,0 17,18 0,-18-17,18 17,17-35,-17 18,17-36,0 0,0-17,1-18</inkml:trace>
  <inkml:trace contextRef="#ctx0" brushRef="#br0" timeOffset="8074.1386">15847 2028,'0'0,"0"0,0 0,0 0,53-17,0-1,-35 1,-18 17</inkml:trace>
  <inkml:trace contextRef="#ctx0" brushRef="#br0" timeOffset="8329.0332">16412 1076,'0'0,"0"0,0 0,0 0,35 71,1 34,34 54,-34 18,17-19,-36 1,1-18,0-17,-18-19,-18-16,-17-19,17 1,18-54</inkml:trace>
  <inkml:trace contextRef="#ctx0" brushRef="#br0" timeOffset="8676.3291">15653 1147,'0'0,"0"0,0 0,0 0,0 0,0 0,-17 105,-1 36,0 1,36-1,-18-18,18 1,-1-54,19 18,17 1,17-19,18-17,-35 0,-35-53</inkml:trace>
  <inkml:trace contextRef="#ctx1" brushRef="#br0">15974 2356</inkml:trace>
  <inkml:trace contextRef="#ctx0" brushRef="#br0" timeOffset="9803.8709">4253 5768,'0'0,"0"0,0 0,0 0,0 0,0 0,0 0,0 0,0 0,0 53,18 35,-1 18,-17 0,18-18,-18 0,18-17,-18-1,0-35,-18-17,0 0,1-36,-1 0,0-34,1-37,-1-34,0 17,18-35,0 17,18 19,-18 34,35 1,-17 17,17 0,18 17,0 1,0 18,0 17,0 35,0 35,-35 19,-36 16,-17 19,-54-1,19 1,-18-18,-1-1,19-34,17-36,18-17,-1 0,36-18,18-18,0 0,35 1,-1-1,19 18,35 0,0 18,-18 17,0 0,1 0,-89-35</inkml:trace>
  <inkml:trace contextRef="#ctx0" brushRef="#br0" timeOffset="11008.663">4959 5944,'0'0,"0"0,0 0,0 0,0 0,35 71,1 17,-1-17,0-1,0 1,18-36,-17 0,-1-17,0-18,1-18,-1-35,0 0,0-35,1 0,-19 0,1 35,0 0,-18 0,17 35,1 18,-18 18,18 17,-18 54,17 16,1 1,0 18,-1-18,-17-18,18-18,-1-17,-17 0,18-18,-18-17,18-18,-1-18,-17 1,0 17</inkml:trace>
  <inkml:trace contextRef="#ctx0" brushRef="#br0" timeOffset="12039.5279">6018 5909,'0'0,"0"0,0 0,0 0,0 0,35 88,-35-52,35 140,1-17,-1-54,-17 1,-1-35,19-18,-36-18</inkml:trace>
  <inkml:trace contextRef="#ctx0" brushRef="#br0" timeOffset="12500.3285">6300 5821,'0'0,"0"0,0 0,0 0,18 53,17 17,0-17,1 0,-1-18,18-17,0-18,0-18,0 1,-18-18,18-18,-18-18,1-17,-19 17,1-17,0 35,-18 0,17 36,-17-19,0 54,18 53,-1-1,-17 36,18 0,-18 17,18 1,-1-1,-17-17,18-18,0-17,-18-54</inkml:trace>
  <inkml:trace contextRef="#ctx0" brushRef="#br0" timeOffset="12716.4218">7359 5662,'0'0,"0"0,0 0,0 0,18 88,-18 0,17 1,-17 17,18 17,17-35,-17 0,0-17,-1-1</inkml:trace>
  <inkml:trace contextRef="#ctx0" brushRef="#br0" timeOffset="13019.3562">8012 4798,'0'0,"0"0,0 0,0 0,0 88,-18-53,1 177,-1-18,18-18,0-17,18-35,-1-19,19-34,-19 0,19-19,-1-16,0-19,-35 1</inkml:trace>
  <inkml:trace contextRef="#ctx0" brushRef="#br0" timeOffset="13254.4586">8612 5115,'0'0,"0"0,0 0,0 0,0 0,0 0,18 124,-1-1,1 1,0-18,-18-18,17-18,1-17,-18 0,0-18</inkml:trace>
  <inkml:trace contextRef="#ctx0" brushRef="#br0" timeOffset="13864.5522">8135 5362,'0'0,"0"0,0 0,0 0,0 0,0 0,0 0,0 0,0 0,0 0,0 0,53-17,18-1,0 0,-1 18,1-17,-1-1,1 0,0 1,-18-19,-1 1,-16-18,-1 18,0-18,-17 0,-18 0,0 0,-18 0,18-17,-17 17,17 0,0 18,0 17,0 0,17 1,1-1,17 18,1 18,17 17,17 53,18 18,-17 35,17 53,-17-17,-18 17,-18-36,-17 1,-1-35,-34-18,17-1,-18-34,18-53</inkml:trace>
  <inkml:trace contextRef="#ctx0" brushRef="#br0" timeOffset="14187.3152">10236 4992,'0'0,"0"0,0 0,0 0,0 0,0 0,0 0,0 0,0 0,0 0,35 0,18-18,-18 18,18-17,-53 17,0 0</inkml:trace>
  <inkml:trace contextRef="#ctx0" brushRef="#br0" timeOffset="14454.5787">10359 5486,'0'0,"0"0,0 0,0 0,0 0,71-18,-1-17,1 17,17-17,-17 17,-1-17,-52 17,0 18</inkml:trace>
  <inkml:trace contextRef="#ctx0" brushRef="#br0" timeOffset="15202.5714">12036 4586,'0'0,"0"0,0 0,0 0,0 0,0 0,0 0</inkml:trace>
  <inkml:trace contextRef="#ctx0" brushRef="#br0" timeOffset="15618.0422">11930 4304,'0'0,"0"0,0 0,0 0,0 0,0 0,17 70,-17 36,0 53,0-18,-17 0,17-53,0 1,0-19,0-17,17 0,1-18,-18 1,18-19,17 1,0-18,1 0,16-18,1 1,0 17,18-18,-18 18,0 0,-18-18,0 18,1 0,-19 0,-17 0</inkml:trace>
  <inkml:trace contextRef="#ctx0" brushRef="#br0" timeOffset="15843.9897">12036 4586,'0'0,"0"0,0 0,0 0,53 35,17-17,1 0,-1-1,1-17,-1 0,-70 0,18 0,-18-17</inkml:trace>
  <inkml:trace contextRef="#ctx0" brushRef="#br0" timeOffset="16054.5531">12000 4339,'0'0,"0"0,0 0,0 0,71-17,-36-1,-17 18,-1 0,1-18</inkml:trace>
  <inkml:trace contextRef="#ctx0" brushRef="#br0" timeOffset="16394.7497">13589 3687,'0'0,"0"0,0 0,0 0,-71 35,0 35,1 36,-1 18,18-1,18 18,17 0,18 0,0 1,18-1,0 17,-1-16,19-19,-19 18,19-17,-1-19,-18-16,-17-72</inkml:trace>
  <inkml:trace contextRef="#ctx0" brushRef="#br0" timeOffset="16992.7749">14083 4251,'0'0,"0"0,0 0,0 0,17 71,1-19,17 1,1 0,-1-35,18 17,-18-35,18-17,-18-1,18-17,-17-1,-19-17,19 18,-19-18,-17 36,18-1,-18 0,0 1,17 34,-17 19,0 52,18 35,17 1,-17 17,0-18,-18-17,0-18,0-17,-18-1,0-34,-17-1,17-17,-17-18,18-36,-19 1,19 0,17-36,0 18,0-17,17 17,19 0,-1 0,0 18,-35 35</inkml:trace>
  <inkml:trace contextRef="#ctx0" brushRef="#br0" timeOffset="17186.1559">14965 4339,'0'0,"0"0,0 0,0 0,35 53,-17 18,17 34,-17-16,17-19,1 1,-1-1,0-34,-17-1</inkml:trace>
  <inkml:trace contextRef="#ctx0" brushRef="#br0" timeOffset="17717.0665">15600 3951,'0'0,"0"0,0 0,0 88,18 1,-18-1,0 18,0-1,0 1,18-18,-1-17,1-18,0-18,17-17,0-18,1-35,-1-18,18 0,-18-53,0-18,1 1,-1 17,-17 18,-1 35,-17 0,18 18,0 17,-18 36,17 52,-17 1,0 35,0-18,0-18,0 1,18 0,-18-1,17-17,1-18,0-17,-1-18,1-18,17-17,-17 0,-18 52</inkml:trace>
  <inkml:trace contextRef="#ctx0" brushRef="#br0" timeOffset="18170.9348">15953 4392,'0'0,"0"0,0 0,0 0,0 0,0 0,0 0,0 0,0 0,53-53,18-17,-18 17,17-35,-17 17,0 0,-17 18,-1 1,0 16,-17 1,-1 17,1 1,0 17,-1 17,19 1,-19 35,36 53,-35 0,17-1,-17 1,0 0,-36-18,18-17,-18-1,1-17,-1-17,18-19,-18-17,1 0,17 0</inkml:trace>
  <inkml:trace contextRef="#ctx0" brushRef="#br0" timeOffset="18702.1903">16889 3739,'0'0,"0"0,0 0,0 0,0 0,53 89,-18-19,18 18,-18-17,18-18,0 0,0 0,0-36,17-17,-17-17,0-1,18-52,-18-19,-18-17,-17 36,0-1,-1 18,1 18,-18 0,17 53,1 34,-18 37,18 34,-18 1,17 17,-17 0,0-18,0 1,0-36,0-35,-17 0,-1-18,18-35,-35-35,35-36,-18-17,18 0,0 17,18 1,-1 17,1 0,17 0,-17 18,-18 35</inkml:trace>
  <inkml:trace contextRef="#ctx0" brushRef="#br0" timeOffset="18900.418">18318 3810,'0'0,"0"0,0 0,0 0,0 0,0 71,18-1,-18 36,0 0,0 0,17-18,1-18,0-17</inkml:trace>
  <inkml:trace contextRef="#ctx0" brushRef="#br0" timeOffset="19177.4612">18900 3351,'0'0,"0"0,0 0,0 0,0 0,0 177,0 17,0-35,18-36,-18-35,18 0,-18-35,17-17,1-19,0 1</inkml:trace>
  <inkml:trace contextRef="#ctx0" brushRef="#br0" timeOffset="19478.4823">19395 3122,'0'0,"0"0,0 0,0 0,17 88,-17 53,0 1,18-1,-18-18,18-17,-18-18,17-17,1-1,-1 1,1-36,17-17,1-1,-1-52,18 17,-18-17,-35 53</inkml:trace>
  <inkml:trace contextRef="#ctx0" brushRef="#br0" timeOffset="19714.1962">19359 3687,'0'0,"0"0,0 0,0 0,0 0,0 0,53 0,18-18,17 18,0-35,1 17,-19 0,1-17,-1-18,1 18</inkml:trace>
  <inkml:trace contextRef="#ctx0" brushRef="#br0" timeOffset="19929.3272">20524 3228,'0'0,"0"0,0 0,0 0,0 0,18 70,-18 19,0-1,0 18,-18 0,18-18,0-18,0 1,18-18,-18-18,0-17</inkml:trace>
  <inkml:trace contextRef="#ctx0" brushRef="#br0" timeOffset="20187.245">19977 3775,'0'0,"0"0,0 0,0 0,88 0,0-18,18-17,18-18,-1 0,-17-18,0 19,0-19,-18 18,-70 35</inkml:trace>
  <inkml:trace contextRef="#ctx0" brushRef="#br0" timeOffset="20454.1102">21406 3351,'0'0,"0"0,0 0,0 71,0-36,0 71,-17 0,17-18,-18 0,0-35,-17 0,18-18,-1-17,0-18,1 18</inkml:trace>
  <inkml:trace contextRef="#ctx0" brushRef="#br0" timeOffset="20796.9609">20753 3175,'0'0,"0"0,0 0,0 0,0 0,0 0,0 0,53-18,0 18,18 0,-18 0,17 18,1-18,-18 0,18 0,17 0,-18-18,1-17,-18 0,0 0,0-1,-18-17,-17 0,-1 1,-17-19,0 0,0 71</inkml:trace>
  <inkml:trace contextRef="#ctx0" brushRef="#br0" timeOffset="21024.8602">21742 2787,'0'0,"0"0,0 0,0 0,53 71,35 34,-18 36,19 18,-19 0,-17 0,-17-36,-19 1,-17-54,0 1,-17-18,-1-18,18-17</inkml:trace>
  <inkml:trace contextRef="#ctx0" brushRef="#br0" timeOffset="21525.8991">21883 2258,'0'0,"0"0,0 0,0 0,0 0,70 0,1 17,17-17,-35 0,18 18,-1 0,-17-1,0 36,0 35,0 36,-17-1,-1 36,-18 0,19 17,-1-17,18 0,-35-36,17-17,-17-18,-1-17,-17-1,0 1,-53 17,0 0,-53 1,1-1,-54-18,-18-17,36-18,123-17</inkml:trace>
  <inkml:trace contextRef="#ctx0" brushRef="#br0" timeOffset="22176.0756">6088 7532,'0'0,"0"0,0 0,0 0,0 0,0 0,0 0,0 0,0 0,36 0,17 0,0 0,-18-18,-35 18,18 0</inkml:trace>
  <inkml:trace contextRef="#ctx0" brushRef="#br0" timeOffset="22411.6905">6177 7990,'0'0,"0"0,0 0,0 0,0 0,0 0,53-17,-18 17,18-18,-53 18,17 0</inkml:trace>
  <inkml:trace contextRef="#ctx0" brushRef="#br0" timeOffset="24463.8846">7183 7444,'0'0,"0"0,0 0,0 0,0 0,0 0,0 0,0 0,0 70,17 36,-17 17,0-17,18 0,-18-18,0-17,0-18,0-18,0 0,0-17,17 0,-17-1,18-17,0 0,-1 0,1-17,0 17,17 0,0 0,-17 0,17 0,1 17,-1-17,-18 0</inkml:trace>
  <inkml:trace contextRef="#ctx0" brushRef="#br0" timeOffset="24734.3989">7253 7955,'0'0,"0"0,0 0,0 0,0 0,0 0,53-17,0-1,18 18,-18-18,-1 1,-52 17,18 0,-18 0</inkml:trace>
  <inkml:trace contextRef="#ctx0" brushRef="#br0" timeOffset="24981.241">7041 7479,'0'0,"0"0,0 0,0 0,0 0,0 0,71-18,0 1,-1-1,-17 18,18-18,-71 1,17 17</inkml:trace>
  <inkml:trace contextRef="#ctx0" brushRef="#br0" timeOffset="25426.6422">8383 6720,'0'0,"0"0,0 0,0 0,0 0,0 0,-36 53,1 18,0-1,-1 19,19-1,-1 18,0 17,18 18,-17 0,17 0,17 1,-17-19,0-17,0-18,18 0,-18-17,18-18,-18 0,0-18,17 0,-17-17,0-18,18 18,-18-18,0 0</inkml:trace>
  <inkml:trace contextRef="#ctx0" brushRef="#br0" timeOffset="26601.0115">9583 7461,'0'0,"0"0,0 0,0 0,0 0,0 0,0 0,-18 53,-17 0,-1 35,1 18,0 0,-1-35,1 17,18-35,-1-18,0-17,18-1</inkml:trace>
  <inkml:trace contextRef="#ctx0" brushRef="#br0" timeOffset="26857.9869">9353 7373,'0'0,"0"0,0 0,0 0,35 71,1 17,17 35,17-17,-17 18,0-36,-18 0,1-17,-1-19,0 1,1-17,-1-19,-35 1</inkml:trace>
  <inkml:trace contextRef="#ctx0" brushRef="#br0" timeOffset="27063.5106">10147 7514,'0'0,"0"0,0 0,0 0,0 71,18 17,0 53,17-17,-17-1,-1-17,18-36,-17-17,0 0</inkml:trace>
  <inkml:trace contextRef="#ctx0" brushRef="#br0" timeOffset="27900.4258">10765 7285,'0'0,"0"0,0 0,0 0,-18 88,1 0,17 18,-18 0,18-18,18 0,-1-17,1-18,17-18,1-17,-1-18,0-18,18-17,0 0,35-36,1-53,-1-17,-18 36,-34 52,-36 17,0 19,0 34,-18 19,0 17,1 17,-1 1,0-18,1-1,17 1,17-17,-17-1,18-35,17 0,1 0,-1-35,-17-1,17-34,-17-1,-1 1,-17-1,0 1,0 17,-17 17,-19 1,-17 18,18 17,0 0,-1 17,19-17,17 18,17-1,19-17,-1-17,18-1,0-17,0 17,0 1,0-1,17 18,-17 18,0 17,-18 0,1 18,-19 18,1-1,-18-17,0 0,0 0,0-18,0 0,0-35</inkml:trace>
  <inkml:trace contextRef="#ctx0" brushRef="#br0" timeOffset="28372.3722">12265 6985,'0'0,"0"0,0 0,35 123,1 1,-19-1,19 1,-19-54,1 1,-1-18,1 0,0-36,17-17,-17-35,17 0,-17-18,-1 0,1 0,17 0,-17 36,0-1,17 18,-18 18,19 17,-19-17,19-1,-1 1,0-1,1-17,17-17,-18-1,-17-17,17-18,-18-18,-17 1,18-1,-18 1,-18-1,18 1,-17-1,17 71</inkml:trace>
  <inkml:trace contextRef="#ctx0" brushRef="#br0" timeOffset="28667.8797">13359 6491,'0'0,"0"0,0 0,0 0,0 0,0 0,18 88,-18 1,17 16,1 1,0 0,-1 0,1-18,17 0,1 0,-1-35,0 0,1-35,-1 0,0-1,-35-17</inkml:trace>
  <inkml:trace contextRef="#ctx0" brushRef="#br0" timeOffset="28934.4598">13200 6914,'0'0,"0"0,0 0,0 0,0 0,71 0,17-17,-17 17,17-18,-17 1,-1-1,1 0,-18 1,0-1,0 0</inkml:trace>
  <inkml:trace contextRef="#ctx0" brushRef="#br0" timeOffset="29234.3773">14489 6491,'0'0,"0"0,0 0,0 0,0 0,0 0,0 0,0 0,0 53,0 18,0-1,0 18,0-17,0 17,17 0,-17-17,0-1,0-17,0-17,18 17</inkml:trace>
  <inkml:trace contextRef="#ctx0" brushRef="#br0" timeOffset="29528.3814">14136 6914,'0'0,"0"0,0 0,0 0,0 0,0 0,53-17,17-1,1 1,17-1,-17 0,17-17,-18 0,1 17,0 0,-36 1,0-1,0 1,18-19,0 19</inkml:trace>
  <inkml:trace contextRef="#ctx0" brushRef="#br0" timeOffset="29767.2917">15600 6227,'0'0,"0"0,0 0,0 0,0 0,0 70,-17 71,-1 0,0-35,18-71,-35 124,18-35,-19-36,19-18,-1-34,18-19</inkml:trace>
  <inkml:trace contextRef="#ctx0" brushRef="#br0" timeOffset="30025.9915">15194 6332,'0'0,"0"0,0 0,0 0,36 71,17 17,0 0,0 1,0-19,17 18,-17-17,0-1,0-17,0 0,-18-35,1-18</inkml:trace>
  <inkml:trace contextRef="#ctx0" brushRef="#br0" timeOffset="30446.4435">16130 6562,'0'0,"0"0,0 0,0 0,0 0,0 0,35 0,18 17,0 1,0 35,-18-18,1 18,-36-18,0 18,-18 0,-17 0,17 18,-17-36,17 0,18 0,-18-17,36 0,-18-1,18-17,17 0,18 0,0-35,0 17,0-34,0-1</inkml:trace>
  <inkml:trace contextRef="#ctx0" brushRef="#br0" timeOffset="30822.702">17242 5944,'0'0,"0"0,0 0,0 0,0 0,0 0,-36 53,19 0,-19-18,36 1,-17-1,34 0,-17 1,36-1,-1-18,0 19,18-1,0 0,0 1,0 34,-18-17,1 18,-19-1,-17-17,-17 0,-1-18,-17 18,-18-18,35-17</inkml:trace>
  <inkml:trace contextRef="#ctx0" brushRef="#br0" timeOffset="31060.3201">17736 6227,'0'0,"0"0,0 0,0 0,17 52,1 19,0 0,-1-19,1 19,0 0,-18-1,17-17,1 0,0-18,-18-17,17 0</inkml:trace>
  <inkml:trace contextRef="#ctx0" brushRef="#br0" timeOffset="31418.5945">17736 6279,'0'0,"0"0,0 0,0 0,0 0,0 0,0 0,35-70,-17-1,-1-17,1 18,0-1,-18 36,0-1,0 1,-18 18,-17 17,-1 35,19 0,-1 0,0-17,18 53,-17-1,17-35,17 1,-17-1</inkml:trace>
  <inkml:trace contextRef="#ctx0" brushRef="#br0" timeOffset="31829.8884">18177 5980,'0'0,"0"0,0 0,0 0,18 70,-1 18,1 1,0-1,-1-18,-17 1,18-18,-18-18,-18 0,1-17,-1-18,0-18,18-17,-17-18,17-35,17 17,1 1,0-1,-1 36,18 0,1-1,-1 36,0 18,18 0,-17 35,-1 0,0 17,0-17,-17 0,0 17,-1-34,-17 17,18-18,-18-35</inkml:trace>
  <inkml:trace contextRef="#ctx0" brushRef="#br0" timeOffset="32319.5277">18848 5768,'0'0,"0"0,0 0,0 0,0 0,17 53,-17 35,18 0,-1 0,-17 1,18-19,0-17,-1 0,1-18,-18-17,18 0,17-18,-17-36,-1 1,1 0,0-1,-1 1,-17 35,18-17,0 34,-1 1,18 17,-17 0,0 1,17-1,-17-17,-1-1,19-17,-19 0,19-35,-19 0,1-18,0 0,-1-35,-17 17,0-35,0-17,0 35,0 88</inkml:trace>
  <inkml:trace contextRef="#ctx0" brushRef="#br0" timeOffset="32601.9746">19695 5398,'0'0,"0"0,0 0,0 0,0 52,17 37,1-1,0 0,-1 0,1 0,-1 1,1-19,0 1,-1-1,1-17,0-18,-1-17,1 0,0-1</inkml:trace>
  <inkml:trace contextRef="#ctx0" brushRef="#br0" timeOffset="32891.5687">19553 5891,'0'0,"0"0,0 0,0 0,0 0,0 0,71 0,0-17,-1-1,-35 0,18 1,-17-1,-1 1,-17-1,-18 18,0-18,17 18</inkml:trace>
  <inkml:trace contextRef="#ctx0" brushRef="#br0" timeOffset="33205.4221">20277 4886,'0'0,"0"0,0 0,0 0,0 0,71 88,-1 18,18 35,-17 0,17 0,-17 18,-18-18,-18 0,-35 36,-35-1,-18 0,-71 54,-35-19,36-52,105-124</inkml:trace>
  <inkml:trace contextRef="#ctx0" brushRef="#br0" timeOffset="33856.6584">9300 6703,'0'0,"0"0,0 0,0 0,0 0,-35 70,-18 36,18 35,-18 0,35 36,-17-1,17 1,18-1,18 0,-1-17,36 0,0-18,53-18,0-17,35-53,-17 0,-18 0,-106-53</inkml:trace>
  <inkml:trace contextRef="#ctx0" brushRef="#br0" timeOffset="36649.255">21671 4886,'0'0,"0"0,0 0,0 0,0 0,-18 106,-17 35,0 53,0 0,17 0,18 18,18-36,-1-17,19-18,-1-35,18-36,0 1,-18-36,-35-17</inkml:trace>
  <inkml:trace contextRef="#ctx0" brushRef="#br0" timeOffset="36947.3984">22554 5292,'0'0,"0"0,0 0,0 0,-18 70,0 18,-17 36,0 17,-1-18,19-34,-19-1,19-18,-1-17,0-17,1-1,-1-17,18-1</inkml:trace>
  <inkml:trace contextRef="#ctx0" brushRef="#br0" timeOffset="37222.8116">22253 5468,'0'0,"0"0,0 0,0 0,0 0,36 71,-1-1,18 18,0-17,0-1,0 1,0 0,0-18,-18-1,0-16,-17-1,0 0,17-17</inkml:trace>
  <inkml:trace contextRef="#ctx0" brushRef="#br0" timeOffset="37466.8363">23012 5838,'0'0,"0"0,0 0,0 0,0 0,0 0,18 71,0 17,17 18,-17-18,-1 0,1-17,0-18,-18-18,17 0</inkml:trace>
  <inkml:trace contextRef="#ctx0" brushRef="#br0" timeOffset="38687.5243">23912 5345,'0'0,"0"0,0 0,0 0,0 0,0 0,0 0,0 0,0 0,0 0,-53 53,0-1,18 19,0 0,0-1,17 1,18-1,18-17,17 0,0 0,18-18,35-17,18 0,0-18,-18-18,1 0,-89 18</inkml:trace>
  <inkml:trace contextRef="#ctx0" brushRef="#br0" timeOffset="39322.6774">24530 5433,'0'0,"0"0,0 0,0 0,0 0,0 0,0 0,-18 53,1 17,-1 1,0 17,18-35,0 17,18-17,0-17,17-1,0-17,1-18,-1 0,18-36,-35 1,17 0,-18-18,-17-18,0 1,-17 17,-1 0,1 18,-1 17,-17 0,-1 18,19 18,-1-18,18 18,0-18,18 0,17 0,0-18,1 0,-1 1,18-19,-18 1,18 0,-18 17,18 1,0 17,0 0,0 35,0 0,0 36,-18-1,1-17,-19 18,1-1,-18-17,0 0,0 0,-18-35,1-1,-1 1,0 0,18-18</inkml:trace>
  <inkml:trace contextRef="#ctx0" brushRef="#br0" timeOffset="39670.7017">25924 4674,'0'0,"0"0,0 0,0 71,-17 35,-1 35,0 0,18 35,-17-35,34 1,-17-19,18-52,17 17,-17-35,35-18,-18 0,18-35,-18-17,18-19,-17 19,-36 34</inkml:trace>
  <inkml:trace contextRef="#ctx0" brushRef="#br0" timeOffset="40220.1677">26330 5045,'0'0,"0"0,0 0,0 0,18 70,-1 36,-17-18,18 1,0-1,-18-18,17-17,-17-18,18-17,0 0,-1-18,1 0,17-36,-17 19,17-18,-35 17,18 0,-1 1,1 17,0 0,-1 17,-17 1,18 17,0-17,-1-18,1 17,0-17,17-17,0-1,-17-17,17 0,0-18,-17 0,0 0,-18 0,17 0,-34 18,17-1,0 1,-18 18,18-1,-18 0,18 1,0-1,0 18</inkml:trace>
  <inkml:trace contextRef="#ctx0" brushRef="#br0" timeOffset="41152.2052">27495 4498,'0'0,"0"0,0 0,0 0,0 70,0 19,0 34,0 18,0 0,0 0,0-17,17-18,1-18,17-35,1-18,-1 0,0-17,1 0,-36-1</inkml:trace>
  <inkml:trace contextRef="#ctx0" brushRef="#br0" timeOffset="41460.0536">27971 4410,'0'0,"0"0,0 0,0 0,18 106,0-18,-1 53,1 0,0-18,-1-17,-17-35,18 17,-1-17,1-18,17-18,-17 0,17-17,1-18,17 0,-18-18,-17 0,-18 36</inkml:trace>
  <inkml:trace contextRef="#ctx0" brushRef="#br0" timeOffset="41929.3931">28024 5009,'0'0,"0"0,0 0,0 0,0 0,0 0,53-17,18-1,17 1,-17-19,-1 1,-17 0,0-1,-18 19,1-1,-1-17,0 0,1-1,-19 1,1 17,-1 1,1-1,0 0,-1 18,1 0,17 36,-17-1,17 18,-17 18,17-1,-17 18,17-17,-17 17,-1-35,1 0,-18-36,18 1,-1 0,-17-18,18 0</inkml:trace>
  <inkml:trace contextRef="#ctx0" brushRef="#br0" timeOffset="42124.8463">28554 5168,'0'0,"0"0,0 0,0 0,70-17,1-1,17-17,-17-1,17-17,-88 36,18 17</inkml:trace>
  <inkml:trace contextRef="#ctx0" brushRef="#br0" timeOffset="42367.7644">29542 4480,'0'0,"0"0,0 0,0 0,0 0,18 71,-18-1,17 1,1 17,0-17,-18-1,17-17,-17-18,0 1,0-1,0-17,0-18,-17-18</inkml:trace>
  <inkml:trace contextRef="#ctx0" brushRef="#br0" timeOffset="42900.9045">29118 4445,'0'0,"0"0,0 0,0 0,0 0,36-35,-1 17,0-17,18 17,0 18,18 0,-18 0,0 18,0-18,17 17,-17-17,0-17,0 17,18-18,-18 1,-18-19,18 1,-18 0,-17-18,-1 0,-17 53,0-53,0 18,-17-1,17 1,0 17,17 18,1 0,0 18,17 17,18 36,17 17,19 36,-19-1,-17 1,0-19,-18-34,-17 0,-18-1,0-35,0 18,-18-17,18-36</inkml:trace>
  <inkml:trace contextRef="#ctx0" brushRef="#br0" timeOffset="43235.0587">30495 3545,'0'0,"0"0,0 0,0 0,70 71,19 52,-72-87,72 140,-1 36,-18-18,-17-35,-35-1,-18-34,0-1,-35-17,-18-18,0-17,18-1,35-70</inkml:trace>
  <inkml:trace contextRef="#ctx0" brushRef="#br0" timeOffset="43748.8051">31571 3704,'0'0,"0"0,0 0,0 0,0 0,0 0,36 71,-1 17,0 18,1 35,-19-53,19 0,-19 0,1-17,-18-36,17 1,1-1,-18-18</inkml:trace>
  <inkml:trace contextRef="#ctx0" brushRef="#br0" timeOffset="44012.8803">31377 4374,'0'0,"0"0,0 0,0 0,88-17,36-1,35-17,0 0,17-1,1 1,-1-18,-17 18,-36 17,-17 1,-17-1,-72 0</inkml:trace>
  <inkml:trace contextRef="#ctx0" brushRef="#br0" timeOffset="44719.5095">16977 7638,'0'0,"0"0,0 0,0 0,-18 53,1 52,-1 37,-17-1,-18 0,17-18,-17 1,18-36,18-18,-19 1,19-36,-1 18,18-53</inkml:trace>
  <inkml:trace contextRef="#ctx0" brushRef="#br0" timeOffset="44946.6375">16553 7832,'0'0,"0"0,0 0,0 0,53 70,0 18,18-17,17 52,-17 1,-1-54,-17 19,0-19,18 1</inkml:trace>
  <inkml:trace contextRef="#ctx0" brushRef="#br0" timeOffset="45396.1683">17683 8326,'0'0,"0"0,0 0,0 0,0 0,0 0,0 0,0 0,0 0,35 17,36 1,-18 17,0 18,-18 0,-17 18,-18-1,0 1,-18-1,0-17,1 0,-1-18,18-17,0 0,0-1,35-17,1 0,16-17,19-1,35-35,-18 18,36-36,-36 1,0 17,-70 53</inkml:trace>
  <inkml:trace contextRef="#ctx0" brushRef="#br0" timeOffset="45756.2686">19006 7779,'0'0,"0"0,0 0,0 0,-17 53,-1 17,18-17,0 0,18 0,17-18,0-17,18 17,0-17,-18-1,18 1,-17 17,-1 18,-17-17,-18 34,0-17,-36 0,1 0,-18-18</inkml:trace>
  <inkml:trace contextRef="#ctx0" brushRef="#br0" timeOffset="45986.652">19606 8096,'0'0,"0"0,0 0,0 0,0 0,36 71,-36-54,17 1,-17-18,0 18</inkml:trace>
  <inkml:trace contextRef="#ctx0" brushRef="#br0" timeOffset="46784.6908">19659 8061,'0'0,"0"0,0 0,0 0,0 0,0 0,36-53,17-17,-18-36,-18-18,-17 1,-17 35,-1 35,-17 35,-18 0,18 54,-1-1,1 35,17 19,1-19,-1 1,36-1,-18-17,35 0,-17-35,35-1,-18-17,18-17,-18-18,0-1,18-17,-17 18,-1 0,0 17,1 18,-1 18,0-1,18 1,-18 35,1 0,-1 0,0 0,-17 0,0 0,-1-36,-17 1,18-1,-18-17,0-17,0-18,0-18,0-18,18 1,-1-19,19 19,-19 17,18 18,1 17,-1 0,18 36,-18 0,18-1,-17 18,-1 18,0 18,0-18,1-18,-1 18,-17-18,-18-35</inkml:trace>
  <inkml:trace contextRef="#ctx0" brushRef="#br0" timeOffset="47277.4079">21195 7408,'0'0,"0"0,0 0,0 0,0 89,17-1,1 18,-18-18,18-18,-18-34,17-1,1 0,0-17,-1-18,1-18,-1-17,1 17,0-17,-1 17,1 1,0-1,17 18,-17 18,17-1,0 19,1-1,-19 0,18-17,1-1,-1 1,18-36,-18 1,1-18,-19-1,19-34,-19-1,-17 1,0-1,0 0,-17 36,17 0,-18 35</inkml:trace>
  <inkml:trace contextRef="#ctx0" brushRef="#br0" timeOffset="47581.8273">22465 6985,'0'0,"0"0,0 0,0 0,0 71,0 34,18 19,-18 17,0 0,18 0,-1-35,1-35,17-1,0-17,1-18,17-17,-18 0,0-1,-35-17</inkml:trace>
  <inkml:trace contextRef="#ctx0" brushRef="#br0" timeOffset="47837.279">23136 7073,'0'0,"0"0,0 0,0 0,-18 88,18 18,-17-53,-1 106,18-53,0 0,18-18,-1 0,1-35,17-18,0 0,18-35,-17 0</inkml:trace>
  <inkml:trace contextRef="#ctx0" brushRef="#br0" timeOffset="48064.9968">23065 7708,'0'0,"0"0,0 0,71 0,-18-17,35-1,-17-17,17-1,0 1,0-18,-17 18</inkml:trace>
  <inkml:trace contextRef="#ctx0" brushRef="#br0" timeOffset="48320.5731">24142 7267,'0'0,"0"0,0 0,17 71,1-1,0 1,-1 17,1 0,0-17,-1-1,1-17,-18 0,0-35,0 0</inkml:trace>
  <inkml:trace contextRef="#ctx0" brushRef="#br0" timeOffset="48557.4609">23965 7673,'0'0,"0"0,0 0,0 0,0 0,53-18,0 1,35-1,1 0,-19 1,18-19,-35 1,18 0,0 0,-18-1</inkml:trace>
  <inkml:trace contextRef="#ctx0" brushRef="#br0" timeOffset="48778.2445">24989 7003,'0'0,"0"0,0 0,0 0,0 0,0 0,18 70,-1 1,1 17,-1 0,1-17,0-1,-18-17,17 0,-17-18,0 1,0-19,0-17,0 0</inkml:trace>
  <inkml:trace contextRef="#ctx0" brushRef="#br0" timeOffset="49093.4016">24601 7250,'0'0,"0"0,0 0,0 0,35-53,0 17,1 19,-1-19,0 19,18-1,0 1,0-1,0 18,0-18,0 18,-18-17,0 17,1 0,-1-18,0 18,-17-18,-18 1,0 17,0-18</inkml:trace>
  <inkml:trace contextRef="#ctx0" brushRef="#br0" timeOffset="49313.4173">25342 6526,'0'0,"0"0,0 0,0 0,0 0,70 53,-17 18,18-1,35 36,-18 18,0-1,-35 1,0-54,-35 18,-18-35,-18 18,1-36,-19 0,19 1,17-36</inkml:trace>
  <inkml:trace contextRef="#ctx0" brushRef="#br0" timeOffset="49816.5142">25818 6315,'0'0,"0"0,0 0,0 0,0 0,0 0,0 0,53 0,0 17,0-17,18 18,-18 17,17 1,-17 16,0 1,-18 36,18 16,-35 19,17-1,-17 1,0 17,-1 0,19-17,-19 17,18-18,1 1,-1-19,-17-16,-18-19,0 1,-36-1,-34 18,-18-17,-54 17,-105 18,0-18,71-35,141-35</inkml:trace>
  <inkml:trace contextRef="#ctx0" brushRef="#br0" timeOffset="50430.7984">5577 10742,'0'0,"0"0,0 0,0 0,0 0,0 0,0 0,0 0,35 0,35 0,1 18,-18-18,0 0,0 0,-35 0,-18-18</inkml:trace>
  <inkml:trace contextRef="#ctx0" brushRef="#br0" timeOffset="50627.8515">5965 11077,'0'0,"0"0,0 0,0 0,0 0,0 0,53-17,-18-1,0 0</inkml:trace>
  <inkml:trace contextRef="#ctx0" brushRef="#br0" timeOffset="56595.0641">1888 10971,'0'0,"0"0,0 0,0 0,0 0,0 0,0 0,0 0,0 0,36 0,17-17,-1 17,-34-18,0 18,-18 0,0 0</inkml:trace>
  <inkml:trace contextRef="#ctx0" brushRef="#br0" timeOffset="56794.1232">2012 11553,'0'0,"0"0,0 0,0 0,0 0,0 0,0 0,70-17,19-18,-72 35,-17 0,18-18</inkml:trace>
  <inkml:trace contextRef="#ctx0" brushRef="#br0" timeOffset="57198.8846">2806 10742,'0'0,"0"0,0 0,0 0,0 0,0 0,0 0,0 53,0 18,0 17,-18 18,18-1,0 1,-17-18,17-17,0-18,0-18,0 0,0-17,35 0,0-18,1 0,16-18,-16 18,17 0,17 0,-17 18,18-1,-18 1,17-18,-17 18,-17-18,-1 17,-35-17</inkml:trace>
  <inkml:trace contextRef="#ctx0" brushRef="#br0" timeOffset="57423.8342">2894 11130,'0'0,"0"0,0 0,0 0,0 0,0 0,0 0,53-17,-18 17,36-36,-18 19,-35-1,-18 18,17-18</inkml:trace>
  <inkml:trace contextRef="#ctx0" brushRef="#br0" timeOffset="57621.3698">2771 10636,'0'0,"0"0,0 0,0 0,0 0,53-17,17-1,-35 0,-17 18,0-17</inkml:trace>
  <inkml:trace contextRef="#ctx0" brushRef="#br0" timeOffset="58056.3235">4094 10001,'0'0,"0"0,0 0,0 0,0 0,0 0,-53 18,0 17,18 18,0 0,-1 18,36-1,-17 54,17-1,0 36,0 17,17 18,1 18,-18 0,18-18,-18-36,0-34,17-18,-17-36,0-17,18-18,-18-17,18 0,17-18,-17-18,17-17,36-18,-1-18,-17 1,-35 87</inkml:trace>
  <inkml:trace contextRef="#ctx0" brushRef="#br0" timeOffset="58373.8977">5241 10689,'0'0,"0"0,0 0,0 0,0 0,0 0,0 0,-17 35,-1 18,0 18,1 17,-1 0,0-17,1-1,-1-52,18 0,0-1</inkml:trace>
  <inkml:trace contextRef="#ctx0" brushRef="#br0" timeOffset="58643.5782">4712 10777,'0'0,"0"0,0 0,0 0,0 0,0 0,0 0,35 53,18 18,0 17,18 0,-1 0,1 1,-18-1,0 0,0-17,0-19</inkml:trace>
  <inkml:trace contextRef="#ctx0" brushRef="#br0" timeOffset="58948.851">5894 10583,'0'0,"0"0,0 0,0 0,0 0,0 53,0 35,18 36,-18 35,0-18,0 0,0 0,0-35,0-36,0-17,-18 0,18 0,0-53</inkml:trace>
  <inkml:trace contextRef="#ctx0" brushRef="#br0" timeOffset="59529.3734">5859 10089,'0'0,"0"0,0 0,0 0,0 0,0 0,0 0,0 0,0 0,0 0,0 0,0 0,0 0,0 0,35-17,1 17,17 17,-18 1,0 17,0 18,-17 0,0 0,-18 18,0-18,0-18,0 0,0 0,0 1,0-19,17 1,-17-18,18 18,0-18,-1 0,19 0,-1-18,18 0,0 1,17-1,-17 18,0-18,-17 1,-19-1,18 18,-35 0,18 0,0-17</inkml:trace>
  <inkml:trace contextRef="#ctx0" brushRef="#br0" timeOffset="60839.8322">7077 10848,'0'0,"0"0,0 0,0 0,0 0,0 0,0 0,0 0,0 0,0 0,0 0,0 0,-71 35,18 18,18 18,-18-1,35 18,-17 18,35-18,0-17,18 17,17-17,0-18,0-18,18-17,36-18,-19-36,18-17,1-35,-19-18,-17 1,-17-1,-19 35,1 1,-1 34,-17 1,0 0,0 35,0 0,18 35,-18 53,0-17,0-18,0 17,0-17,18 0,-18-18,17 1,19-19,-1-17,0-17,-17-1,17-17,-17-18,0-18,-18-17,0 18,-18-1,0 0,-17 18,17 18,-17 18,0-1,-1 36,1-1,17 18,1 1,17-19,17 19,-17-36,18 17,17-34,1 17,-1-18,0 0,1 1,17-1,-18 0,18 18,-18 18,18 17,-18 18,1 0,-19 18,1-1,0 1,-18-18,17 0,-17 0,0-18,0-17,0-1,0-17,0 0</inkml:trace>
  <inkml:trace contextRef="#ctx0" brushRef="#br0" timeOffset="61306.3435">8259 10672,'0'0,"0"0,0 0,0 0,0 0,0 0,53 105,-18-16,1 16,-1-16,0-1,-17-18,17 1,-17-36,-1 0,1-17,-18-18,18-18,-1-17,1 0,0-18,-1 18,-17 17,18 0,0 1,-1 34,1-17,17 18,-17 0,17-1,-17 1,17 0,0-18,18 0,-17-18,-19 0,19-35,-19-17,-17-1,0-35,0-17,-17 17,-1 18,18 88</inkml:trace>
  <inkml:trace contextRef="#ctx0" brushRef="#br0" timeOffset="61624.4052">9265 10195,'0'0,"0"0,0 0,0 0,0 0,0 0,0 0,0 0,35 247,1-17,-1-19,0-34,-17-54,17-35,-17-17,17-1,-17-34,17-19,0-34,1-1,-1-17,-18-18,19-35,-19-1,1 19,-18 70</inkml:trace>
  <inkml:trace contextRef="#ctx0" brushRef="#br0" timeOffset="61800.0926">9336 10813,'0'0,"0"0,0 0,0 0,0 0,0 0,52-18,37 0,-19-17,1 17,-36 1,-17-1</inkml:trace>
  <inkml:trace contextRef="#ctx0" brushRef="#br0" timeOffset="62697.8808">10553 10407,'0'0,"0"0,0 0,0 0,0 0,0 0,0 0,-35 71,0 17,-1 0,19 0,-1 18,18-36,0 19,18-36,-1 0,19-36,-1-17,36-17,-1-36,1-18,-18 0,0-17,-18 18,-17 17,-1 18,-17-1,18 19,-18 34,0 36,0 0,0 0,0 18,17-19,-17 1,0 0,18-17,0-19,17 1,0-36,1 1,17-19,-36-17,19 18,-19-18,-17-17,-17 17,-19 0,1 18,0 17,-18 0,0 36,0 0,0-1,35 1,1-18,17 0,17 0,1 0,17-18,0 1,18-1,0 0,0 1,0 17,18 17,-18 1,0 35,-18 0,0 0,-17 17,0-17,-18 0,0 0,0-18,0-17,0-36,0 1,0-1,0 18</inkml:trace>
  <inkml:trace contextRef="#ctx0" brushRef="#br0" timeOffset="63194.2614">11612 10319,'0'0,"0"0,0 0,0 0,0 0,0 0,0 0,0 0,0 0,35 106,1 35,17-18,-36-17,19-18,-19-17,18-1,-17-34,0-1,-1-35,1-18,-18 1,18-19,-18-17,0 36,17-19,-17 19,18 17,-18 0,18 17,-1 19,-17-19,18 19,0-19,-1 1,19-18,-1 0,0-35,0-1,1-34,-19 17,1-35,-18 17,0-17,0 17,-18 19,1-1,17 17,-18 1,18 35</inkml:trace>
  <inkml:trace contextRef="#ctx0" brushRef="#br0" timeOffset="63482.3259">12671 9913,'0'0,"0"0,0 0,0 0,0 88,18 0,-18 18,17 18,1 17,-1 0,19 0,-19-53,19-17,-1-1,0-34,18-19,-17-17,17-17,-18 17,-35 0</inkml:trace>
  <inkml:trace contextRef="#ctx0" brushRef="#br0" timeOffset="63763.483">13271 9984,'0'0,"0"0,0 0,0 0,0 0,0 0,18 123,-1 1,19 17,-19-18,1-35,-1 1,19-19,-19 1,1-36,0-17,-1-1,1-17,0 0,-1-17,1-36,0 17</inkml:trace>
  <inkml:trace contextRef="#ctx0" brushRef="#br0" timeOffset="64205.1069">13253 10425,'0'0,"0"0,0 0,0 0,0 0,0 0,0 0,36-18,34 18,1-18,-1-17,-17 0,0-1,-17 1,16 0,-34 17,17-17,-17 17,0-17,-1 17,1 1,0 17,-1 0,-17 0,18 35,0 0,-1 36,1-18,0 17,-1-17,1 18,-18-18,17 0,-17 0,0-36,18 19,-18-19,0-17</inkml:trace>
  <inkml:trace contextRef="#ctx0" brushRef="#br0" timeOffset="64432.5048">13730 10495,'0'0,"0"0,0 0,0 0,0 0,70-35,1 17,0-17,-1 0,-17-18,-35 53,-18 0,17-18</inkml:trace>
  <inkml:trace contextRef="#ctx0" brushRef="#br0" timeOffset="64645.345">14400 9948,'0'0,"0"0,0 0,0 0,0 0,0 0,0 0,0 0,18 89,0-1,17 0,-17 0,-1-17,-17-54,18 54,-18-18,18 0,-18-36</inkml:trace>
  <inkml:trace contextRef="#ctx0" brushRef="#br0" timeOffset="64993.5094">14153 9984,'0'0,"0"0,0 0,0 0,0 0,0 0,0 0,0 0,36 0,-1-18,0 18,18-18,18 18,-18-17,17 17,-34 0,16-18,-16 0,-1 18,0-35,-17 0,17-18,-35 53,0-18,0 18</inkml:trace>
  <inkml:trace contextRef="#ctx0" brushRef="#br0" timeOffset="65216.9231">14683 9225,'0'0,"0"0,0 0,0 0,0 0,53 71,0 52,17 1,1 17,-1 0,-17 18,18-18,-36 0,-17-18,-18-17,-35-18,17-35,0 0,-17-18,53-35</inkml:trace>
  <inkml:trace contextRef="#ctx0" brushRef="#br0" timeOffset="65871.4445">16289 9790,'0'0,"0"0,0 0,0 0,0 0,0 0,0 0,0 0,0 0,0 0,17 53,19 17,-1 1,0 17,0 0,1 0,-19-17,19 17,-19-17,1-1</inkml:trace>
  <inkml:trace contextRef="#ctx0" brushRef="#br0" timeOffset="66192.8865">16253 10336,'0'0,"0"0,0 0,0 0,53 0,18-17,17-1,-17 0,17 1,-17-1,-1 18,-17-17,-18 17,-17-18,17 18,-35 0,18 0,-18 0,18-18</inkml:trace>
  <inkml:trace contextRef="#ctx0" brushRef="#br0" timeOffset="69279.2087">18142 9631,'0'0,"0"0,0 0,0 0,0 0,0 0,-18 70,0 36,-17 35,0 0,-1 1,1-19,18-35,-19-17,1-1,17 1,-17-18,17-18,1-17,17-1,-18-17,18 18</inkml:trace>
  <inkml:trace contextRef="#ctx0" brushRef="#br0" timeOffset="69511.9736">17700 9931,'0'0,"0"0,0 0,0 0,0 0,0 0,0 0,0 0,36 70,34 1,19 35,-19-36,-17 1,18-1,-18 1,0-18,-18 0,0-18,0-17</inkml:trace>
  <inkml:trace contextRef="#ctx0" brushRef="#br0" timeOffset="69771.538">18795 9843,'0'0,"0"0,0 0,0 0,0 70,17 18,1 0,0 1,-18-1,17 0,-17 0,18 0,-18-35,17 0,-17-35,18 0</inkml:trace>
  <inkml:trace contextRef="#ctx0" brushRef="#br0" timeOffset="70027.1005">19589 9543,'0'0,"0"0,0 0,0 0,0 0,-18 70,0 18,1 36,-1-1,0-17,1-18,-1 1,18-1,-17-18,-1-17,18 0</inkml:trace>
  <inkml:trace contextRef="#ctx0" brushRef="#br0" timeOffset="70758.7694">19289 9631,'0'0,"0"0,0 0,0 0,0 0,0 0,17 35,19 36,-1-1,0-17,18 18,-18-1,1 1,-1-18,0 0,1 17,-1-17,0 0,18-35,-18-18,1-18,-1 0,0-35,1 18,-1 0,-17 17,-1 1,-17-1,18 0,-18 1,18 17,-18-18,17 18,-17-18,18-17,0 18,-18-1,17 0,1 1,17 17,-17 0,17 17,0 19,1 16,-19 19,-17 35,-17 0,-19 0,1-18,0-18,-1-17,19 0,-18-35,35 17,-18-17,36-18,-1 0,1 0,35-18,0 18,0-18,17 1,-17-1,0-17,18 0,-36 17,-17 18</inkml:trace>
  <inkml:trace contextRef="#ctx0" brushRef="#br0" timeOffset="71053.419">21124 9349,'0'0,"0"0,0 0,0 0,0 0,0 0,0 0,-71 194,19 0,34-124,18 124,-18-35,36-53,0-36,17-34,0-19,18-52,0 0,0 17,-53 18</inkml:trace>
  <inkml:trace contextRef="#ctx0" brushRef="#br0" timeOffset="71619.6499">21548 9472,'0'0,"0"0,0 0,0 0,0 0,-18 106,0 0,1 35,17-35,0-18,17-18,1 1,17-36,1 1,-1-19,0-17,0-17,-17-19,0 1,-1-18,-17 0,-17-17,-1 17,-17 0,-1 0,1 35,0 1,0 17,17 0,0 0,18 0,36 0,-19-18,19 0,16-17,1 0,0-1,0 1,0 0,0 17,-18 1,18 34,-17 1,17 52,0 19,-36-1,19 18,-19-36,-17 1,0-18,18 0,-18-36,0 1,0-18,0 0</inkml:trace>
  <inkml:trace contextRef="#ctx0" brushRef="#br0" timeOffset="72061.0606">22306 9260,'0'0,"0"0,0 0,0 0,0 0,0 0,53 71,-17 0,-1-1,0 18,1 0,-19-17,19-18,-19 0,1-18,-18-17,17-1,1-17,0 0,-1 0,1 0,0-17,-18 17,17 0,1 17,0 1,-1 17,1-17,0 17,-1-17,19 0,-1-18,-18 17,19-34,-1-1,-17-35,-18 0,17-35,-34-18,-1 0,0 18,1 0,17 88</inkml:trace>
  <inkml:trace contextRef="#ctx0" brushRef="#br0" timeOffset="72334.5425">23189 8872,'0'0,"0"0,0 0,0 0,0 71,17 17,1 53,-18-35,18 0,-1-18,-17 0,18 0,0 1,17-36,-17 17,-1-17,1-18,17-17,-17 0,-18-1</inkml:trace>
  <inkml:trace contextRef="#ctx0" brushRef="#br0" timeOffset="72594.1663">23189 9296,'0'0,"0"0,0 0,0 0,0 0,0 0,35 0,18-18,18 0,-18 1,17-1,-17 1,0-1,18 0,-71 18,17 0</inkml:trace>
  <inkml:trace contextRef="#ctx0" brushRef="#br0" timeOffset="73209.1936">24195 8908,'0'0,"0"0,0 0,0 0,0 0,-53 35,0 0,18-17,-1 17,19 0,-1 1,18-1,0-17,18 17,-1 0,19 0,-1 1,0-1,18 0,-35 18,17-18,-17 18,-18-17,0 17,-18-18,0 0,-17 0,17-17,-17-18,0-18,35 1,-18-36,18-18,18 1,-1-1,19 1,-1-1,0 18,1 18,-19 17,19 18,17 18,-18 0,0 34,-17 1,17 0,0 18,1-18,-19 0,19-18,-19 0,1-35,0 18,-18-18</inkml:trace>
  <inkml:trace contextRef="#ctx0" brushRef="#br0" timeOffset="73490.873">24512 9119,'0'0,"0"0,0 0,0 0,0 0,0 0,0 0,18-53,-18-17,0-18,0 17,0 1,-18 17,18 17,-17 19,17 34,0-17,0 0,0 0</inkml:trace>
  <inkml:trace contextRef="#ctx0" brushRef="#br0" timeOffset="73903.4491">25095 8978,'0'0,"0"0,0 0,-18 71,18-18,0 17,-18-34,18 16,0-16,0-19,-17 1,17-18,-18 0,18-35,0-1,0-16,0-1,18 0,-1 0,19 17,-1 1,18 35,0 18,18 17,-1 18,-17 0,0 0,-18 0,1 17,17-34,-18-1,18-17,-18-1,-35-17</inkml:trace>
  <inkml:trace contextRef="#ctx0" brushRef="#br0" timeOffset="74172.5007">26224 8590,'0'0,"0"0,0 0,0 0,-17 71,-1-36,-35 106,18-17,-1-19,1 1,35-35,-18-1,36 1,0-18,-1-18</inkml:trace>
  <inkml:trace contextRef="#ctx0" brushRef="#br0" timeOffset="74225.2004">26330 9490,'0'0,"0"0</inkml:trace>
  <inkml:trace contextRef="#ctx0" brushRef="#br0" timeOffset="74592.5344">26277 9031,'0'0,"0"0,0 0,0 0,0 0,0 0,0 0,0 0,18 53,-1 0,19 0,-19 0,19-18,-19 0,1-17,0 0,-1-1,19-34,-19-1,1 0,-1-35,-17-17,18-1,-18-17,0-18,0 18,0 18</inkml:trace>
  <inkml:trace contextRef="#ctx0" brushRef="#br0" timeOffset="74945.3314">26895 8308,'0'0,"0"0,0 0,0 0,0 0,0 0,0 159,0-18,0 0,0-18,17-17,1 0,17-18,1-17,-1-18,0 0,1-36,17-17,-18-17,0-1,-35 36</inkml:trace>
  <inkml:trace contextRef="#ctx0" brushRef="#br0" timeOffset="75189.2586">26877 8908,'0'0,"0"0,0 0,0 0,0 0,0 0,0 0,53 0,0-18,18 18,-18 0,-18-18,18 18,-18-17,-35 17,0-18,18 18</inkml:trace>
  <inkml:trace contextRef="#ctx0" brushRef="#br0" timeOffset="75436.2625">27812 8555,'0'0,"0"0,0 0,18 53,-18 35,18-17,-1 17,-17 0,18-18,-18 1,18-18,-18 0,0-18,17-17,-17 17</inkml:trace>
  <inkml:trace contextRef="#ctx0" brushRef="#br0" timeOffset="75891.8271">27583 9013,'0'0,"0"0,0 0,0 0,71 0,-18 0,17-17,1-18,-1-1,1-17,0 0,17-17,-35 17,0-18,0 19,-18 16,-17 19,-1-1,1 0,-18 18,17 0,1 36,0 17,-1 17,-17 18,18 0,-18-17,18 17,-18-17,0-1,17-34,-17-1,0-17,0-18,0-18,0 18,0 0</inkml:trace>
  <inkml:trace contextRef="#ctx0" brushRef="#br0" timeOffset="76166.2218">28060 8467,'0'0,"0"0,0 0,0 0,0 0,0 0,0 0,0 0,0 0,35 0,0 17,0-17,18 18,0-18,-17 0,-1 0,18-18,-18 1,18-1,-18-17,1-18,-36 35,0 18,0-17</inkml:trace>
  <inkml:trace contextRef="#ctx0" brushRef="#br0" timeOffset="76399.4278">29065 7938,'0'0,"0"0,0 0,53 123,18 18,-18 35,17 1,-52-1,0 18,-54-35,1-18,-18 0,-17-53,-1-35,-35-17,36-19,70 1</inkml:trace>
  <inkml:trace contextRef="#ctx0" brushRef="#br0" timeOffset="76796.7673">26789 7849,'0'0,"0"0,0 0,0 0,-18 89,18 52,-17-18,17 36,17 0,1-18,0 0,17-18,18 1,35-18,18-1,0-16,53-36,17-1,-17-16,-141-36</inkml:trace>
  <inkml:trace contextRef="#ctx0" brushRef="#br0" timeOffset="77168.7844">30724 7726,'0'0,"0"0,0 0,0 0,0 0,-17 35,17 53,0 1,0-1,0 0,0-18,0 36,0-18,17 18,-17-17,0-1,0 0,0-18,0-17,0-35</inkml:trace>
  <inkml:trace contextRef="#ctx0" brushRef="#br0" timeOffset="77469.3169">30195 8273,'0'0,"0"0,0 0,0 0,0 0,88 0,18 17,0-17,35 18,0-36,0 18,-52-17,-1 17,-18-18,-17 18,-17 0,-1-18,-17-17,-1 17,1 18</inkml:trace>
  <inkml:trace contextRef="#ctx0" brushRef="#br0" timeOffset="78706.1847">10694 12453,'0'0,"0"0,0 0,0 0,0 0,0 0,0 0,-17 71,-19 17,1 35,0 18,-18 1,35-37,-17-16,17-1,1-35,-19 0,19-18,-1 0,18-35</inkml:trace>
  <inkml:trace contextRef="#ctx0" brushRef="#br0" timeOffset="78957.4766">10253 12488,'0'0,"0"0,0 0,0 0,0 0,35 89,1-19,17 18,0 0,17 1,1-1,-18 0,17-17,-17-1,0-35,0 1,0-19,-18 1,-17 0</inkml:trace>
  <inkml:trace contextRef="#ctx0" brushRef="#br0" timeOffset="79160.0222">11400 12823,'0'0,"0"0,0 0,0 53,18 18,-18 0,0 17,0 0,18-18,-18-70,0 53,17-17,1-19,0-17</inkml:trace>
  <inkml:trace contextRef="#ctx0" brushRef="#br0" timeOffset="79402.0592">12089 12294,'0'0,"0"0,0 0,0 0,0 0,0 0,0 71,-18 17,18 0,-18 18,18-18,-17 18,-1-18,0 1,18-1,-17 0,17-35,-18 0</inkml:trace>
  <inkml:trace contextRef="#ctx0" brushRef="#br0" timeOffset="79677.1813">11630 12488,'0'0,"0"0,0 0,0 0,0 0,0 0,53 53,0 35,0 1,-1-1,1 0,0-17,0-1,-17 1,17-18,17-18,-17 0,0-35,-53 18</inkml:trace>
  <inkml:trace contextRef="#ctx0" brushRef="#br0" timeOffset="80060.8502">12618 12859,'0'0,"0"0,0 0,0 0,0 0,0 0,0 0,0 0,0 0,0 0,0 0,0 0,0 0,0 0,0 0,18 70,-18 1,0 17,0 0,-18 0,18-17,-18 0,18-36,18 0,0-17,17-18,18-18,0-17,35-18,0-18,-17 1,17-18,0 17,-17 1,-53 52</inkml:trace>
  <inkml:trace contextRef="#ctx0" brushRef="#br0" timeOffset="80424.2073">13765 12418,'0'0,"0"0,0 0,0 0,0 0,0 0,0 0,0 0,0 0,-35 35,17 0,-17 1,35-1,0 0,17 0,1 1,17 17,1-18,-1 18,0-18,1 18,-19 0,1-18,-18 18,-18 0,1 0,-19-35,19-1,-1-17,0-17,1-19,17-17</inkml:trace>
  <inkml:trace contextRef="#ctx0" brushRef="#br0" timeOffset="80598.8485">14224 12365,'0'0,"0"0,0 0,0 0,0 0,0 0,35 70,-17 19,17-19,-17 1,-1-1,-17-52,18 0,-18-18</inkml:trace>
  <inkml:trace contextRef="#ctx0" brushRef="#br0" timeOffset="80923.4125">14400 12383,'0'0,"0"0,0 0,0 0,0 0,0 0,0 0,0-36,0-17,-17 18,-1-18,0 35,-17-17,0 18,0 17,-1 17,19 1,17-18,0 0,0 0</inkml:trace>
  <inkml:trace contextRef="#ctx0" brushRef="#br0" timeOffset="81363.3297">14718 12100,'0'0,"0"0,0 0,0 0,0 0,18 71,-1-1,1 1,17 17,-35 0,18-17,0-18,-18-18,0 0,17-17,-17-18,0-18,0-17,0-18,18-17,-1-1,19 1,-1-1,0 18,18 18,0 17,0 18,0 18,-18-1,18 36,-17 0,-19 0,19 18,-19-1,1-17,0-18,-1-17,1 17,-18-35</inkml:trace>
  <inkml:trace contextRef="#ctx0" brushRef="#br0" timeOffset="81814.2921">15547 11994,'0'0,"0"0,0 0,0 0,0 0,0 0,18 53,17 18,-17-1,0-17,17 18,-17-36,-1 1,1-19,0 1,-1-18,19-18,-19 1,1-1,-1-17,1 17,0 0,-1 18,1 0,0 18,-1 0,1 17,-18-17,18-1,-1-17,19 18,-19-36,19 1,-19-19,18 1,-17-36,-18 18,0-17,0-1,-18 1,1 17,-1 0</inkml:trace>
  <inkml:trace contextRef="#ctx0" brushRef="#br0" timeOffset="82098.4536">16430 11448,'0'0,"0"0,0 0,17 53,1 35,17 35,-17 18,0-17,-1-1,1-17,0-18,-1-17,-17-1,18-34,0-1,-18-17,17-1,1-17,-18 0</inkml:trace>
  <inkml:trace contextRef="#ctx0" brushRef="#br0" timeOffset="82382.0238">16465 12153,'0'0,"0"0,0 0,0 0,0 0,88-17,1-1,16 0,-16-17,-19 17,1 1,-18-1,-18 0,0 18,1-17,-36 17,17 0,1-18</inkml:trace>
  <inkml:trace contextRef="#ctx0" brushRef="#br0" timeOffset="83306.4318">17683 11748,'0'0,"0"0,0 0,0 0,0 0,0 0,0 0,0 0,-18 52,-17 37,17-1,-17 53,35-18,0 1,18-36,-1-17,19-18,-1-36,0-17,18-35,0-18,0-18,0-34,0-1,-36 0,1 0,0 36,-18 34,0 19,0 17,0 17,0 36,0 0,0 0,0 18,17-19,1 1,17 0,1-17,-19-19,19-17,-19 0,1-35,0 0,-1-18,-17-18,-17-35,-19 18,-34 18,17 34,0 19,0-1,18 18,-1 0,19 0,34 0,1 0,35 0,0-18,0 1,17-1,1 1,17 17,0 17,1 18,-19 18,-17 0,-18 18,-17-18,0 17,-18 1,-18-1,0-17,1-35,17 17,0-35</inkml:trace>
  <inkml:trace contextRef="#ctx0" brushRef="#br0" timeOffset="83598.4152">19077 11324,'0'0,"0"0,0 0,0 0,0 88,0 1,-18 52,18 0,-17 0,17 0,0 0,17-17,1-19,0-34,-1-18,1-18,17-17,0-36,1-17,-1 0,-35 52</inkml:trace>
  <inkml:trace contextRef="#ctx0" brushRef="#br0" timeOffset="84023.1795">19324 11765,'0'0,"0"0,0 0,0 0,18 71,-18-1,17 1,-17-18,18-18,0 0,-1 1,1-19,17-17,0 0,-17-35,17 17,-17-17,0 17,-18 1,17-1,-17 18,18 18,0-1,-1 19,1-19,17 1,1 0,-1-18,0 0,0-36,1 1,-19-18,1-35,0 17,-18-17,0 18,0-1,0 0</inkml:trace>
  <inkml:trace contextRef="#ctx0" brushRef="#br0" timeOffset="84320.8104">20083 11289,'0'0,"0"0,0 0,0 0,0 0,0 0,0 0,0 0,18 106,17 17,-18 18,1 0,17-17,-17-36,17-17,1-1,17-17,-18-18,0-17,0-18,1-18,-19 1,-17 34</inkml:trace>
  <inkml:trace contextRef="#ctx0" brushRef="#br0" timeOffset="84767.7866">20171 11853,'0'0,"0"0,0 0,0 0,53 0,18-17,-1-19,1 1,-1-18,1 18,17-18,-17 0,-18 18,17 0,-34 17,-1-17,0 17,-17 18,0-18,-1 1,1 17,-1 0,-17 0,18 17,-18 36,18-17,-1 34,-17-17,18 35,-18-17,18-18,-18 17,17-17,-17-18,18-17,-18 0,0-18</inkml:trace>
  <inkml:trace contextRef="#ctx0" brushRef="#br0" timeOffset="84952.9438">20824 11677,'0'0,"0"0,0 0,71 0,-18-18,17 1,18-19,-88 19,18 17,0-18</inkml:trace>
  <inkml:trace contextRef="#ctx0" brushRef="#br0" timeOffset="85573.3536">21689 11165,'0'0,"0"0,0 0,0 0,0 89,0-1,0 18,0-18,0 18,17-18,-17 0,0-35,18-18,-18-17,0-18,0-35,0-1,-18-17,18-52,-17-1,-19 0,19 0,17 36,-18-1,18 36,0-1,18 19,-1-1,1 36,0-18,-1 17,19 1,-1 0,18-18,-18 17,18-17,-18 0,1-35,-1 17,-17-34,-1-1,-34-36,17-16,-18 34,18 71,0-88,0 53,18-1,-1 36,19 0,-19 36,36 16,-17 54,16 18,-16 17,-1 35,-17 1,-18 17,0-36,-18-16,18-125</inkml:trace>
  <inkml:trace contextRef="#ctx0" brushRef="#br0" timeOffset="85993.6837">19959 11289,'0'0,"0"0,0 0,0 70,0 1,18 17,17 18,1 18,34-1,1 0,17-34,0-19,36-17,17-35,0-18,-17 0,-107 17</inkml:trace>
  <inkml:trace contextRef="#ctx0" brushRef="#br0" timeOffset="86308.3619">22606 10583,'0'0,"0"0,0 0,0 0,36 53,-1 53,53 53,1 53,-1-18,-18 17,-17-34,-17-1,-36-17,-36-36,-17-17,0-18,18 0,35-88</inkml:trace>
  <inkml:trace contextRef="#ctx0" brushRef="#br0" timeOffset="86791.5233">23718 10830,'0'0,"0"0,0 0,0 0,0 88,18 18,0 35,-1 1,-17-54,18 18,-18-18,17-18,-17-17,18 0,-18-35,0-1,0-34</inkml:trace>
  <inkml:trace contextRef="#ctx0" brushRef="#br0" timeOffset="87289.8283">23630 11377,'0'0,"0"0,0 0,0 0,53 0,0-18,17 1,19-1,-19 1,1-1,17-17,-35 17,18 0,-36 1,0-1,1 18,-1-35,0 17,0-17,18 0,0-1,0 1,0 0,18 17,-36 0,0 18,-17-17,0 34,-1 19,1 17,-18 17,-18 1,1-1,-1 19,0-1,1-18,-1 1,0-18,-17 0,35-18,-17 0,-1-35,18 18,0-18</inkml:trace>
  <inkml:trace contextRef="#ctx0" brushRef="#br0" timeOffset="87516.6077">24495 11024,'0'0,"0"0,0 0,0 0,0 0,0 0,35 53,18 35,0-17,18 17,-19-17,19 17,-18-18,0 1,0-18,-18 0,18-35,-18-1</inkml:trace>
  <inkml:trace contextRef="#ctx0" brushRef="#br0" timeOffset="87908.2147">25271 11201,'0'0,"0"0,0 0,0 0,0 0,0 0,0 0,36 17,16 19,1 17,0-1,-17 19,-19 0,1-1,0 18,-36-17,18-1,-18-17,18-17,0-1,0 0,18-35,0 0,17 0,18-35,0 0,17-36,1 1,0-19,-19-17,-16 18,-36 88</inkml:trace>
  <inkml:trace contextRef="#ctx0" brushRef="#br0" timeOffset="88299.9854">24918 10107,'0'0,"0"0,0 0,0 0,0 0,0 0,0 0,53 0,-17 0,16 35,1 1,-17-1,-1 18,0-18,-17 18,0-18,-18-17,17 0,1 17,-18-35,18 18,17-18,-18 17,36-34,-17-1,-19 18,-17 0,18 0</inkml:trace>
  <inkml:trace contextRef="#ctx0" brushRef="#br0" timeOffset="89211.2188">26154 10566,'0'0,"0"0,0 0,0 0,-53 17,17 19,1 17,17-18,18 18,18 0,0 0,17-18,18 18,0-18,0 0,-18 1,18-1,-35 0,-1 0,-17 18,-17 0,-1 0,0-18,1 1,-19-19,1-17,0 0,17-35,18-18,0-17,36-36,-19 18,18 17,-35 53,89-35,-1 1,-17 34,-1 36,-17-1,-18 36,1 0,-1 0,-17 0,-1 0,1 0,-18-18,18 0,-18-17,17 0,-17-18,0-36,18 1,-18-18,0-17,0-1,0 0,0 18,-18 18,1 0,17 17,-18 1,18 17,-18-18,18 0,18 18,-18-17,0 17,0-18,18 0,-18 1,0-18,-18 17,18-17,-18-1,1 1,-19 17,1 1,0 34,17 1,0 17,18 1,-17-19,17-17</inkml:trace>
  <inkml:trace contextRef="#ctx0" brushRef="#br0" timeOffset="89598.3569">27124 10936,'0'0,"0"0,0 0,0 71,0-18,18 0,-18-18,0-18,0 1,0 0,-18-18,18-18,0-17,0-18,18-18,0-17,-1 18,1-1,17 18,0 0,-17 36,17-1,1 36,-19-1,19 18,-1 18,-17 0,-1 0,1 0,-1 0,1 0</inkml:trace>
  <inkml:trace contextRef="#ctx0" brushRef="#br0" timeOffset="90088.6516">27601 10319,'0'0,"0"0,0 0,0 0,0 70,17 19,1 34,0 18,-1-53,1 0,17-17,1 0,-19-1,18-35,-17-17,17-18,-17 0,0-35,-1-18,1 0,-18 18,18-1,-18 1,17 35,-17 18,18 17,0 0,-1 18,1-17,17-1,0 0,1-17,-1-18,0-18,1 0,-19-34,19-19,-19-17,-17-36,0 1,0-1,0 36,0 71</inkml:trace>
  <inkml:trace contextRef="#ctx0" brushRef="#br0" timeOffset="90381.4951">28501 9984,'0'0,"0"0,0 0,0 0,17 105,1 37,0-1,-1 17,1 1,0-18,-18 0,17-35,-17-35,18-1,0-34,-1-1,1-17,17-18,-17 0,-18 17</inkml:trace>
  <inkml:trace contextRef="#ctx0" brushRef="#br0" timeOffset="90568.4693">28483 10689,'0'0,"0"0,0 0,0 0,0 0,0 0,53-17,35-1,0-17,1-1,-72 19,1-1</inkml:trace>
  <inkml:trace contextRef="#ctx0" brushRef="#br0" timeOffset="91230.7927">29207 10442,'0'0,"0"0,0 0,0 0,0 0,0 0,0 0,0 0,0 0,-36 0,-34-17,-1 34,18 1,0 0,18-1,17 18,18 1,18-1,0 0,17 18,18 0,35 18,0-1,-35 1,0-1,-18-17,1 18,-19-1,-34-34,-1-1,0-17,-17-18,0 0,53 0</inkml:trace>
  <inkml:trace contextRef="#ctx0" brushRef="#br0" timeOffset="91428.3641">29577 10848,'0'0,"0"0,0 0,18 53,0 17,-1-17,1 0,-18-17,17-19,-17-17,18 0</inkml:trace>
  <inkml:trace contextRef="#ctx0" brushRef="#br0" timeOffset="91718.457">29613 10672,'0'0,"0"0,0 0,0 0,0 0,0 0,0 0,0 0,0 0,0 0,17-53,-17 17,0 1,0 0,-17 17,-1 18,0-17,1 17,17 0,0 0,0 0,0 0</inkml:trace>
  <inkml:trace contextRef="#ctx0" brushRef="#br0" timeOffset="92101.4781">29895 10425,'0'0,"0"0,0 0,0 0,35 70,0 18,1-17,-19-1,1-34,0 17,-18-18,0-17,17-1,-17-17,0-17,0-19,0 1,18-18,0 0,-1 0,1 18,17 0,1 17,-1 36,18 17,17 18,-17 17,-17 1,17-18,-36 17,18-34,-17-1,0-17,-1-18,1 0,-18 0</inkml:trace>
  <inkml:trace contextRef="#ctx0" brushRef="#br0" timeOffset="92561.7705">30689 10301,'0'0,"0"0,0 0,0 0,0 0,0 0,0 71,0-18,0 17,18-17,-18 0,0-18,0-17,17 0,-17-1,0-17,18 0,0-17,-18-19,17 1,1 17,0-17,-18 35,17-18,1 36,-1-18,1 18,0-1,-1 1,19 0,-1-18,18 0,-18-18,1 0,-1 1,0-19,-35-16,0 16,0-17,-35 0,-18 18,18 0,-18 0,17-18</inkml:trace>
  <inkml:trace contextRef="#ctx0" brushRef="#br0" timeOffset="92813.0405">31183 9719,'0'0,"0"0,0 0,18 71,-1 17,1 0,0 18,-1 0,1-18,0 0,-1 0,19-17,-19-18,1-18,17-17,-17-36,17 0</inkml:trace>
  <inkml:trace contextRef="#ctx0" brushRef="#br0" timeOffset="93113.1893">31501 9525,'0'0,"0"0,0 0,0 71,17-1,-17 18,18 1,0 52,17-53,-17 0,-1-17,19-1,-19 1,1-18,17 0,-17-36,17 18,-17-35,-1 0,1-17,0 17,-1-18,-17 18</inkml:trace>
  <inkml:trace contextRef="#ctx0" brushRef="#br0" timeOffset="93487.4272">31377 10178,'0'0,"0"0,0 0,0 0,0 0,71-18,-1-17,1-1,0 1,-18 0,0-36,-1 18,-16 1,17-1,-18 17,18 1,-35 17,17 1,-17 17,17 17,-18 36,1 0,0 35,-1 18,1-18,0-17,-1-18,1 17,-18-34,18-19,-1 1,-17-18,18 0,-18 0</inkml:trace>
  <inkml:trace contextRef="#ctx0" brushRef="#br0" timeOffset="93881.0434">31960 10054,'0'0,"0"0,0 0,0 0,0 0,53-17,0 17,17-18,-17-17,0-1,0-17,0-17,-18-1,-17 18,17 0,-17 18,-1 0,1 35,-18 0,18 35,-1 0,1 18,17 18,1 17,-1 0,0-17,-17-1,17-17,-17 0,-1-35,-17-18,0 0,18-18,-18 18</inkml:trace>
  <inkml:trace contextRef="#ctx0" brushRef="#br0" timeOffset="94313.3186">32171 9437,'0'0,"0"0,0 0,0 0,0 0,0 0,0 0,36 17,17-17,-18 18,36-18,-1 0,1 0,-18 0,0-18,0 1,-18-18,-18-18,1-18,-18 1,-18-1,18 0,-17 18,17 18,-18 0,36 35,-18 18,17 17,36 35,0 72,0 34,-17 18,17 0,-18 0,-18-35,1-36,0-17,-18-88</inkml:trace>
  <inkml:trace contextRef="#ctx0" brushRef="#br0" timeOffset="94788.4519">32524 8237,'0'0,"0"0,0 0,0 0,0 0,0 0,0 0,53 36,0-1,18 18,-1 0,-17 17,-17 19,17 16,-18 19,0 17,0 18,-17-1,0 19,-1-1,1 1,0-19,-1-17,1-17,-18-1,0 1,0-1,-18 36,1-18,-19 0,-17 18,-52-35,-19-36,18 0,106-88</inkml:trace>
  <inkml:trace contextRef="#ctx1" brushRef="#br0">32693 11485</inkml:trace>
  <inkml:trace contextRef="#ctx0" brushRef="#br0" timeOffset="98097.1079">2753 14905,'0'0,"0"0,0 0,0 0,0 0,0 0,0 0,0 0,0 0,0 0,0 0,0 0,53 0,-53 0,0 0,0 0</inkml:trace>
  <inkml:trace contextRef="#ctx0" brushRef="#br0" timeOffset="98514.3245">2735 15240,'0'0,"0"0,0 0,0 0,0 0,0 0,0 0,53-18,-53 18,0 0,18 0</inkml:trace>
  <inkml:trace contextRef="#ctx0" brushRef="#br0" timeOffset="109353.1956">4288 14834,'0'0,"0"0,0 0,0 0,0 0,0 0,0 0,0 0,0 0,-35 0,-18 0,18 18,0 0,-18 17,0 18,35 17,-17 1,17 17,18 0,0 18,0-18,18-17,-1-1,19-17,-19-17,1-19,17 1,1-53,-1-1,0 1,-35 53</inkml:trace>
  <inkml:trace contextRef="#ctx0" brushRef="#br0" timeOffset="109982.0291">4606 14887,'0'0,"0"0,0 0,0 0,0 0,0 0,0 0,-18 36,1 34,17 1,0 17,0-35,17 17,-17-34,18-1,0 0,-1-17,1-18,0 0,-1 0,1-36,0 1,-18-18,0 0,-18 0,0-17,1 35,-1-1,-17 19,-1 17,19 17,-19 19,19-19,17 1,17 0,1-18,0 0,-1-18,19-17,-19 17,19-17,-19 17,19 0,-1 1,0 17,18 35,18 0,-1 54,1-1,-18 18,-18-1,0 1,-17-18,-18-35,18 0,-18-35,0-18,0-35,-18-36,18 36,0 35</inkml:trace>
  <inkml:trace contextRef="#ctx0" brushRef="#br0" timeOffset="110442.1143">5241 14676,'0'0,"0"0,0 0,0 0,0 0,0 0,0 52,18 54,0-17,-1 16,1-16,0-19,-18-17,17-18,1 1,-1-19,1-17,0 0,17-35,-17-18,-1 18,1-18,-18 35,18 1,17 17,0 35,1 0,-19 0,18 1,-17-19,0 1,-1 0,1-18,17-18,-17-17,0-18,-1-53,-17 0,0 36,0-36,0 17,0-34,-17 0,17 17,-18 106</inkml:trace>
  <inkml:trace contextRef="#ctx0" brushRef="#br0" timeOffset="110723.8798">6124 14093,'0'0,"0"0,0 0,0 0,17 71,1 0,0 17,-1 0,-17 0,18 0,0 18,-1-18,1 1,0-1,-1-18,1-17,17 0,-17-18,-1 1,-17-36</inkml:trace>
  <inkml:trace contextRef="#ctx0" brushRef="#br0" timeOffset="110990.8224">6230 14817,'0'0,"0"0,0 0,0 0,0 0,0 0,0 0,0 0,53-36,-1 1,19 17,-18-17,0 0,-35 35,-1 0,-17 0</inkml:trace>
  <inkml:trace contextRef="#ctx0" brushRef="#br0" timeOffset="111865.1233">7077 14534,'0'0,"0"0,0 0,0 0,0 0,0 0,0 0,0 0,0 0,-18 71,0 0,1-1,17 1,0 17,17-35,1 0,17-18,1-17,17-36,-18 0,0-17,0-18,1 18,-19-18,1 18,-18 17,18 0,-18 18,0 18,0 35,0 0,0 0,0 17,0 1,17-18,1 0,17-36,-17 19,0-36,17-18,0 0,0-35,1-17,-19-1,-17 1,0-36,-17 35,-1 1,0 17,-17 18,0 17,0 18,-18 18,17-1,19 1,-1 0,18-1,18 1,17-18,0-18,-17 1,35 17,0-18,0 0,0 18,0 0,0 36,-1 16,1 19,0 35,-17-36,-19 1,1 0,0-19,-18 1,17-17,-17-1,0-35</inkml:trace>
  <inkml:trace contextRef="#ctx0" brushRef="#br0" timeOffset="112295.5864">8312 14340,'0'0,"0"0,0 0,0 0,35 71,1 0,-19-1,19 1,-1-1,-18 1,1-36,0 0,-1-17,1 0,0-18,-18-18,17-17,1-1,-18-17,18 36,-18-1,17 1,1 17,0 0,-1 17,19 1,-19-1,1 1,17 0,-17-18,17 0,-17-18,-1 0,-17-34,0-1,-17-53,-1 18</inkml:trace>
  <inkml:trace contextRef="#ctx0" brushRef="#br0" timeOffset="112590.3258">9141 14076,'0'0,"0"0,0 0,0 0,18 88,-18 0,0 0,18 18,-18 0,17 0,-17 0,18-18,-18 0,18-17,17-18,0 0,1-18,-36-18</inkml:trace>
  <inkml:trace contextRef="#ctx0" brushRef="#br0" timeOffset="112899.0699">9618 13988,'0'0,"0"0,0 0,0 0,0 0,-18 70,36 18,-18 18,18 18,-18-1,17-35,1 1,-1-1,1 0,0-17,-1-1,1-17,0-18,17-17,-17-18,-1-18,19-17,-19 0,1 17,-18 18</inkml:trace>
  <inkml:trace contextRef="#ctx0" brushRef="#br0" timeOffset="113321.9913">9600 14764,'0'0,"0"0,0 0,0 0,0 0,0 0,53-36,0-16,18 16,-1 1,-17-18,0 18,0 0,-18 17,1 0,-19 1,1-1,17 0,-17 18,-18-17,18 17,-1 0,-17 0,18 17,0 1,-1 0,1 35,-1-18,1 18,0 0,-1-18,1 0,-18 0,0 1,18-1,-18 0,17-17</inkml:trace>
  <inkml:trace contextRef="#ctx0" brushRef="#br0" timeOffset="113545.478">10112 14693,'0'0,"0"0,0 0,0 0,0 0,0 0,35-17,18-1,-17 18,-1-18,35-17,-17 0,-53 35,0-18</inkml:trace>
  <inkml:trace contextRef="#ctx0" brushRef="#br0" timeOffset="113772.2578">10765 14305,'0'0,"0"0,0 0,0 0,0 0,0 53,18-18,-1 36,1-18,0 0,-18-18,17 0,-17 1,18-1,-18-35,0 0</inkml:trace>
  <inkml:trace contextRef="#ctx0" brushRef="#br0" timeOffset="114080.2292">10394 14093,'0'0,"0"0,0 0,0 0,0 0,0 0,0 0,0 0,53-17,18 17,0-18,-19 18,1-17,-17 17,17-18,-18 18,0-18,1 1,-1-19,-18-17,-17 53,0-17</inkml:trace>
  <inkml:trace contextRef="#ctx0" brushRef="#br0" timeOffset="114324.2574">10959 13564,'0'0,"0"0,0 0,0 0,71 71,-1-1,19 36,-1 18,-35-1,0 1,-18-18,0-1,-17 19,0-18,-18-1,17-16,-17-1,0-88</inkml:trace>
  <inkml:trace contextRef="#ctx0" brushRef="#br0" timeOffset="114827.3585">12230 14129,'0'0,"0"0,0 0,0 0,0 0,0 0,0 0,0 0,17 70,19 1,-19 17,1-17,17-1,-17 1,0-1,-1 1,1-36,-1 18,19-18,-19 1,1-19,17 1,-17-18,17 0,1 0,17 0,-18-18,0 1,0-1,-17 0</inkml:trace>
  <inkml:trace contextRef="#ctx0" brushRef="#br0" timeOffset="115087.6619">12459 14534,'0'0,"0"0,0 0,0 0,0 0,0 0,53-17,0-1,0-17,18 17,-19-17,-16 17,-1 1,-17-1,-18 0,0 18</inkml:trace>
  <inkml:trace contextRef="#ctx0" brushRef="#br0" timeOffset="115344.4763">12212 14182,'0'0,"0"0,0 0,0 0,0 0,0 0,53 0,-18-18,18 18,0-18,-18 18,1-17,34-1,-70 18,89-35,-89 35,17 0,1 0</inkml:trace>
  <inkml:trace contextRef="#ctx0" brushRef="#br0" timeOffset="115717.6038">13342 13864,'0'0,"0"0,0 0,0 0,0 0,0 0,0 0,0 0,-36 18,-17-1,18 19,0-1,17 18,0 17,18 19,18-19,0 18,-1-17,19 17,-19-17,19-1,-19 1,1-1,0-17,-18-17,17-19,-17 1,0-18,18 0,-18-35,17 17,-17-17,0 35</inkml:trace>
  <inkml:trace contextRef="#ctx0" brushRef="#br0" timeOffset="115988.4658">13906 13882,'0'0,"0"0,0 0,0 0,0 0,0 0,0 0,-17 70,-1 1,18 35,-18 0,1-1,-1-16,0-1,18 0,-17-17,17-1,0-35,-18 1,18-19</inkml:trace>
  <inkml:trace contextRef="#ctx0" brushRef="#br0" timeOffset="116313.7791">13624 13970,'0'0,"0"0,0 0,0 0,0 0,0 0,0 0,35 53,36 17,-18 1,0 17,0-17,0-18,-18 0,0 0,-17-18,-1 0,1-17,0-1,-18 1,17 0</inkml:trace>
  <inkml:trace contextRef="#ctx0" brushRef="#br0" timeOffset="118056.8319">14400 14217,'0'0,"0"0,0 0,0 0,0 0,0 0,0 0,18 35,0 18,-1 18,1 35,0-18,-1 18,1-36,0 18,-18-35,0-17,0-19,0 1</inkml:trace>
  <inkml:trace contextRef="#ctx0" brushRef="#br0" timeOffset="118484.6198">14330 13776,'0'0,"0"0,0 0,0 0,0 0,0 0,17-53,19-17,-1 17,0 0,18 17,-17 19,-1 17,0 17,0 19,-17-1,-18 0,0 18,0 0,0 0,0-18,18 1,-1-19,19 18,-1-35,0 0,18-35,-53 35,18 0,-18-17</inkml:trace>
  <inkml:trace contextRef="#ctx0" brushRef="#br0" timeOffset="118926.2244">15000 13176,'0'0,"0"0,0 0,0 0,0 0,0 0,0 0,0 0,53 18,0-18,0 35,0 0,0 18,0 18,18 52,-18 1,0-1,17 1,1 17,-1-18,1 19,-1-37,-34-34,-19-18,19 17,-36-17,-18 18,-17-1,-36 19,18-19,0-17,0-18,0 1,0-19,18-17,18 0,-19-17,36 17</inkml:trace>
  <inkml:trace contextRef="#ctx0" brushRef="#br0" timeOffset="119213.897">16377 13494,'0'0,"0"0,0 0,0 0,0 0,0 0,18 70,17 19,0 16,-17-16,17 16,0 36,-17-70,0 0,-1-1,-17-17,18 0</inkml:trace>
  <inkml:trace contextRef="#ctx0" brushRef="#br0" timeOffset="119603.3036">16112 14093,'0'0,"0"0,0 0,0 0,0 0,0 0,71-17,-1-1,1-17,0 17,-1 1,1-1,-18 0,0 18,-18-17,0 17,-17-18,-1 18,1 0,-18 0,18-18,-36 18,18-17,0-18,0 17</inkml:trace>
  <inkml:trace contextRef="#ctx0" brushRef="#br0" timeOffset="125798.1556">17736 13353,'0'0,"0"0,0 0,0 0,0 0,0 0,-53 53,0 17,0 54,0 17,0 17,35-16,18-1,0-18,36-17,-1-18,0-53,36 18,-1-35,36-36,0-17,-18-35,1-19,-36 1,0-18,0 18,-18 18,-18 34,1-17,0 36,-1-1,-34 18,17 18,-18 70,18 0,-18 36,18-19,0-34,18 0,17-19,18-16,18-36,-18-18,17-35,-17-17,0-36,-35-18,0 1,-18-1,-36 19,1 16,-36 54,1 35,17 18,0 17,18 0,-1 1,19-19,17 1,0-1,35-17,0-17,18-1,18 1,-1-19,1 19,-18-1,0 18,18 18,-36 17,18 0,-36 36,19-1,-19 1,1-18,-18 0,18 0,-18-36,17-34,-17-19,18-17,17-17,-17-18,17-36,0 18,-17 18,17 18,-35 34,18 1,0 35,-1 35,1 1,0 17,-1-1,1 19,0-18,-18 0,17 0,-17-18,18-35,-18 0,18 0,-1-35,1 17,-1-17,1 0,0 17,-1 0,1 18,17 18,-17-18,0 18,17-1,-17 1,17-18,-17 0,17 0,0-18,0-17,-17-18,0-18,-1 1,-17-18,0 17,0 1,0-1,0 71</inkml:trace>
  <inkml:trace contextRef="#ctx0" brushRef="#br0" timeOffset="126071.0271">19924 13106,'0'0,"0"0,0 0,0 0,0 0,0 0,0 0,0 70,18 18,-1 36,19 52,-1 1,-17-1,17-17,-17-36,-1-34,1-37,17-16,-17-19,35-34,-36-36,19 0,-19-18,-17 89</inkml:trace>
  <inkml:trace contextRef="#ctx0" brushRef="#br0" timeOffset="126282.4379">20030 13811,'0'0,"0"0,0 0,0 0,0 0,71-35,17 0,-18 17,-17-17,18 0,-71 35,18-18,-1 18</inkml:trace>
  <inkml:trace contextRef="#ctx0" brushRef="#br0" timeOffset="126629.5259">21089 13247,'0'0,"0"0,0 0,0 0,0 0,0 0,0 0,-53 35,-18 18,1 18,-1-19,18 1,18-17,0-1,17 0,36-17,-1 17,18-17,18 17,-17-17,17 17,-18 0,0 1,-17-1,0 0,-18 0,-18-17,18 0,-18-1,1 1</inkml:trace>
  <inkml:trace contextRef="#ctx0" brushRef="#br0" timeOffset="126882.6706">21548 13547,'0'0,"0"0,0 0,17 70,-17-17,18 0,-18 18,18-18,-18-18,17 0,-17-17,0-1,18-17,-18 0,0 0,0-17</inkml:trace>
  <inkml:trace contextRef="#ctx0" brushRef="#br0" timeOffset="127193.6782">21689 13388,'0'0,"0"0,0 0,0 0,0 0,0 0,0 0,0 0,0-71,0-17,0 18,0-1,-18 1,18 34,-18 1,1 17,-1 18,1 36,-1-1,18 18,0 17,18-17,-1 18,18-36,1-17,-1-1</inkml:trace>
  <inkml:trace contextRef="#ctx0" brushRef="#br0" timeOffset="127598.924">21953 13035,'0'0,"0"0,0 0,0 0,0 0,18 53,0 0,-18 18,17-19,1 19,-18-36,18 1,-18-1,0-18,0 1,0 0,0-18,0-18,0-17,0-18,17-18,1 18,0 1,-1-1,19 17,-19 1,19 35,-1 0,0 0,18 35,-18 1,1-1,-19 0,19 0,-19 1,19 17,-19-36,1 1</inkml:trace>
  <inkml:trace contextRef="#ctx0" brushRef="#br0" timeOffset="128078.8245">22871 12947,'0'0,"0"0,0 0,0 0,0 0,0 53,18 17,-18 19,17-19,-17 1,18-18,-18-18,0 0,18-17,-18-1,17-34,-17-1,18-17,17 0,-17-1,0 19,17-1,0 18,-17 18,17-1,-17 1,17 0,-17-1,-1-17,19 0,-19 0,1-17,0-19,-1-17,-17 1,18-1,-18 0,0-18,18 18,-18 0,0 18</inkml:trace>
  <inkml:trace contextRef="#ctx0" brushRef="#br0" timeOffset="128339.6341">23436 12524,'0'0,"0"0,0 0,0 0,0 0,35 0,0 35,1 18,-1 0,0 53,1-1,-19 1,19 18,-19-1,1-52,0 17,17-35,-18 17,19-34,-19-19,1 1,-18-18</inkml:trace>
  <inkml:trace contextRef="#ctx0" brushRef="#br0" timeOffset="128610.271">24089 12365,'0'0,"0"0,0 0,0 0,0 88,0-17,17 17,-17 0,18 0,0-17,-1-1,-17 1,18-18,0-18,-18 0,17 1,1-19,17 1,-17-18</inkml:trace>
  <inkml:trace contextRef="#ctx0" brushRef="#br0" timeOffset="129055.9387">23948 12823,'0'0,"0"0,0 0,0 0,0 0,0 0,70-17,18 17,1-35,-1-1,-17 1,-1-18,-17 0,0 0,0 18,-18 0,1-1,-19 19,1-1,17 18,-17 0,-1 18,1-1,17 36,-17 0,17 18,-17-1,0 1,17-18,-17 0,-1 0,1-18,-18 0,18 1,-18-19,0-17</inkml:trace>
  <inkml:trace contextRef="#ctx0" brushRef="#br0" timeOffset="129479.7072">24671 12947,'0'0,"0"0,0 0,0 0,71-18,-18-17,17 0,-17-1,-17-16,17-1,-18 17,0 1,-17 17,17-17,-17 18,-1-1,19 18,-19 0,1-18,0 36,-1 0,1 17,0 18,17 17,0 1,-17-18,17 17,0-17,-17 0,0-18,-1 1,1-19,0-17,-18 0</inkml:trace>
  <inkml:trace contextRef="#ctx0" brushRef="#br0" timeOffset="129773.6133">25077 12488,'0'0,"0"0,0 0,0 0,0 0,0 0,0 0,71-17,17 17,-17-18,-19 18,19 0,-36 0,1-18,-1 18,-17-17,-1-1,1-17,-18 35,0-18,0 18</inkml:trace>
  <inkml:trace contextRef="#ctx0" brushRef="#br0" timeOffset="130007.3345">25659 12030,'0'0,"0"0,0 0,36 53,17 17,35 36,0 18,-17 17,-1 17,-34 19,-1-36,0 0,-35-18,0-52,0-18,0-35,0-18,-17 0,17 17</inkml:trace>
  <inkml:trace contextRef="#ctx0" brushRef="#br0" timeOffset="130345.8333">26824 12418,'0'0,"0"0,0 0,0 0,0 0,0 0,0 0,0 88,0 0,0 18,0-18,0 18,18-18,-18 18,35-35,-17 17,17-35,18-18,0-17,0-18,0-18,0 0,-18-17,0 0,1 17,-36 18</inkml:trace>
  <inkml:trace contextRef="#ctx0" brushRef="#br0" timeOffset="130561.491">27089 13053,'0'0,"0"0,0 0,0 0,0 0,53-18,-18-17,0 17,18-17,-17 0,-36 35,0 0</inkml:trace>
  <inkml:trace contextRef="#ctx0" brushRef="#br0" timeOffset="130795.4758">26824 12435,'0'0,"0"0,0 0,0 0,0 0,0 0,0 0,53 0,18 0,17-17,0 17,-17-18,-1 1,-52 17,0-18</inkml:trace>
  <inkml:trace contextRef="#ctx0" brushRef="#br0" timeOffset="131159.2969">27936 12171,'0'0,"0"0,0 0,0 0,0 0,0 0,-35 88,17 18,18-18,-18 18,36-18,-18 0,0-17,0-1,18-17,-18-17,0-1,17 0,-17-17,18-1,0-17,-1 0,19-17,17-18,17-1</inkml:trace>
  <inkml:trace contextRef="#ctx0" brushRef="#br0" timeOffset="131402.6354">28660 12153,'0'0,"0"0,0 0,0 0,-18 71,-17-1,17 19,-17-1,17 0,0 0,1-17,-1-18,0-1,1-34,-1-18</inkml:trace>
  <inkml:trace contextRef="#ctx0" brushRef="#br0" timeOffset="131935.6157">28448 12383,'0'0,"0"0,0 0,0 0,0 0,0 0,0 0,0 0,35 35,18 18,18 35,-1-18,1-17,-18 18,-18-18,0-18,1-17,-1-18,-17-18,-1-17,1-18,-18-18,17 18,1-17,-18 35,0-18,18 35,-18-17,0 35,0-18,0 18,17 18,1 17,-18 18,18 0,-1 0,1 17,0-34,-1 17,19-36,-19-17,19 0,-1-17,-18-1,-17 18</inkml:trace>
  <inkml:trace contextRef="#ctx0" brushRef="#br0" timeOffset="132177.7334">30036 12012,'0'0,"0"0,0 0,0 0,-35 88,-18 0,18 1,-18 34,0 1,17-36,1-18,0 1,17-18,0-18,1-17,17-1</inkml:trace>
  <inkml:trace contextRef="#ctx0" brushRef="#br0" timeOffset="132471.7991">29613 11818,'0'0,"0"0,0 0,0 0,17 53,1 18,17 17,36 18,-1 17,1 1,-1-19,-17-16,-17-19,-1-17,0 0,-17-35,17-1,-17-34,0 17,-18 0</inkml:trace>
  <inkml:trace contextRef="#ctx0" brushRef="#br0" timeOffset="132855.2761">30213 12312,'0'0,"0"0,0 0,0 0,0 0,0 0,0 0,35 0,18-18,-18 18,18 0,-18 36,1-1,-19 18,-17 0,0 17,0-17,-17 0,17 0,0-18,0-17,0 0,35-1,-17 1,17-18,0 0,0-18,1 1,-1-19,0 1,-17 35,-18-18</inkml:trace>
  <inkml:trace contextRef="#ctx0" brushRef="#br0" timeOffset="133201.017">30601 11448,'0'0,"0"0,0 0,0 0,35 53,0 35,18 35,18 18,17 18,0 0,-17 0,-18-18,-18 17,-17-16,-36-19,-17 1,-18-19,0 1,0-35,53-54</inkml:trace>
  <inkml:trace contextRef="#ctx0" brushRef="#br0" timeOffset="134041.2976">10430 15804,'0'0,"0"0,0 0,0 0,0 0,0 0,17 89,1-19,17 18,-17-17,17 17,-17-17,0-1,17 1,-18-1,1-17,0 0</inkml:trace>
  <inkml:trace contextRef="#ctx0" brushRef="#br0" timeOffset="134318.8159">10377 16351,'0'0,"0"0,0 0,0 0,0 0,0 0,53-35,17 0,19-1,-19 1,18 0,-35 0,18-1,-18 19,0-19,0 19</inkml:trace>
  <inkml:trace contextRef="#ctx0" brushRef="#br0" timeOffset="134765.3972">11983 15893,'0'0,"0"0,0 0,0 0,0 0,0 0,-36-36,-17 1,0 35,1-18,-1 36,0 17,17 1,19 17,17-1,0 1,35 0,18 0,0 0,0 0,0 0,0 0,0 0,-18 17,0-17,-17 18,0-18,-18-18,0 0,-18 1,18-36,-18 0,18 0,0 0</inkml:trace>
  <inkml:trace contextRef="#ctx0" brushRef="#br0" timeOffset="134980.2621">12477 15928,'0'0,"0"0,0 0,0 0,17 53,1 17,-18 1,18 17,-1 0,1 1,-18-19,18 1,-18-36,17 0,-17-17</inkml:trace>
  <inkml:trace contextRef="#ctx0" brushRef="#br0" timeOffset="135259.3772">12600 15875,'0'0,"0"0,0 0,0 0,0 0,0 0,0 0,0 0,0 0,0 0,0 0,0 0,0 0,0 0,0-53,0 18,0 0,-17 17,-1 0,0 18,1 18,17-18,0 0</inkml:trace>
  <inkml:trace contextRef="#ctx0" brushRef="#br0" timeOffset="135682.4297">12918 16034,'0'0,"0"0,0 0,0 0,35 70,-17 1,0-18,-18 0,17-18,-17 0,18 1,-18-19,0 1,0-18,0-18,18 1,-1-36,1-36,-1 1,19 0,-19 17,19 19,-1 34,18 18,0 35,0 0,-18 36,18 0,-35-18,17 35,-17-35,-1 17,1-35,-18-35</inkml:trace>
  <inkml:trace contextRef="#ctx0" brushRef="#br0" timeOffset="136171.2312">13747 15593,'0'0,"0"0,0 0,0 0,0 0,0 0,18 53,-18 35,18-18,-1 19,-17-19,18 1,0-18,-1 0,-17-36,36 19,-19-36,1-18,17 0,-17-35,17 18,-17 0,17-1,-17 19,-1 17,19 17,-19 19,19-1,-19-17,1-1,0 19,17-36,-18 0,19 0,-1-18,0-17,-17-18,0 0,-18-18,0-17,-18 18,0-1,1 18,17 0,-18 18,18 35</inkml:trace>
  <inkml:trace contextRef="#ctx0" brushRef="#br0" timeOffset="136423.2294">14400 15381,'0'0,"0"0,0 0,0 0,0 0,0 0,0 0,71 124,0 17,-19-18,1 1,-17-1,17-17,-36-18,19-17,-19-18,1-18,0-17,17-36,-18 0,1 18,-18 0</inkml:trace>
  <inkml:trace contextRef="#ctx0" brushRef="#br0" timeOffset="136636.3578">14630 16051,'0'0,"0"0,0 0,0 0,0 0,53-53,0 18,17-18,1 0,-1 18,1 0,-53 17,-1 18,-17 0</inkml:trace>
  <inkml:trace contextRef="#ctx0" brushRef="#br0" timeOffset="137479.4028">15706 15593,'0'0,"0"0,0 0,0 0,0 0,0 0,-53 53,0 17,18 54,0-18,0-1,17-16,18-1,0-18,18-17,17-17,35-36,1-18,0-17,-18-36,-1 1,1-19,-35 19,0 17,-1 0,1 18,-18 17,18 36,-18-1,0 19,0-1,17 18,-17-18,18 0,-18 1,35-19,1 1,-1 0,0-36,0 0,-17-35,0 0,-1-17,-17-1,-17 1,-19 17,1 0,0 35,0 1,-1 17,19 0,-1 17,0 1,18 0,0-18,36 0,-1 0,0 0,36-18,-18 18,17 0,-17 0,0 18,0-1,-18 36,1 0,-19 18,1-19,0 19,-18 0,17-18,-17-18,18-18,-18 1,18 0,-18-18</inkml:trace>
  <inkml:trace contextRef="#ctx0" brushRef="#br0" timeOffset="137884.6876">17136 15363,'0'0,"0"0,0 0,0 0,0 0,0 0,0 0,0 0,0 0,0 71,-18 17,18 53,0 53,0-17,18-36,-18 0,35-70,0-19,18-34,-17-18,16 0,-52 18</inkml:trace>
  <inkml:trace contextRef="#ctx0" brushRef="#br0" timeOffset="138426.6017">17489 15663,'0'0,"0"0,0 0,0 0,0 0,0 0,0 0,17 53,1 18,0-1,17 19,-17-19,-1-17,1-18,0 1,-1-19,1-34,-18-1,17-17,1-1,-18 1,18 0,-18 0,17 35,-17 17,0 1,18-1,-18 1,18 0,17-1,-17-17,17-17,0-1,1-17,-19-18,1-18,-18 1,0-1,-18 1,1 17,-1 18,0 17,1 0</inkml:trace>
  <inkml:trace contextRef="#ctx0" brushRef="#br0" timeOffset="138717.8261">18283 15169,'0'0,"0"0,0 0,0 71,0 0,0 70,0 0,17 0,-17 0,18-53,0 0,-1-17,1-18,17-18,-17-17,17-1,1-17,-36 18</inkml:trace>
  <inkml:trace contextRef="#ctx0" brushRef="#br0" timeOffset="138951.329">18689 15258,'0'0,"0"0,0 0,0 0,0 0,0 0,0 0,0 70,0 1,0 17,17-17,1 17,0 0,-1-18,1 1,0 0,17-19,-17-16</inkml:trace>
  <inkml:trace contextRef="#ctx0" brushRef="#br0" timeOffset="139398.1899">18583 15769,'0'0,"0"0,0 0,0 0,0 0,53-17,17-1,-17-17,18-1,-1 1,1 0,0-18,-1 18,-17-1,-18 1,1 0,-19 17,1 0,0 18,-18-17,17 34,1 1,0 17,-1 18,1 0,-18 0,18 0,-1 18,-17-18,18-1,-18-16,18-1,-18 0,0-35</inkml:trace>
  <inkml:trace contextRef="#ctx0" brushRef="#br0" timeOffset="139781.0083">18936 15487,'0'0,"0"0,0 0,0 0,0 0,70 0,19 0,-36-18,17 1,-17-1,18-17,-18-18,0 18,-1-1,-16 19,-19-1,19 0,-19 18,1 18,0-18,17 35,-17 1,-1-1,1 18,17 0,-17 0,-1 17,1-17,0 0,-1-18,1-17,-18 0,0-18</inkml:trace>
  <inkml:trace contextRef="#ctx0" brushRef="#br0" timeOffset="140063.6689">19430 15187,'0'0,"0"0,0 0,0 0,0 0,0 0,0 0,0 0,53-18,17 18,-17 0,18-17,-18 17,0 0,-18-18,0 1,-17-1,0 0,-1-35,-17 53,0-17,0 17</inkml:trace>
  <inkml:trace contextRef="#ctx0" brushRef="#br0" timeOffset="140265.4748">19995 14711,'0'0,"0"0,0 0,0 0,35 70,18 19,17 52,1-18,-18 1,-18 17,-17-18,-18-17,0-35,0-18,0-1,0-52</inkml:trace>
  <inkml:trace contextRef="#ctx0" brushRef="#br0" timeOffset="140512.954">20348 14464,'0'0,"0"0,0 0,0 0,35 70,0 1,36 35,-1 35,1 0,0 18,-19 35,-16-18,-36-17,17 0,-17-53,0-1,0-87</inkml:trace>
  <inkml:trace contextRef="#ctx0" brushRef="#br0" timeOffset="140955.2489">21124 14728,'0'0,"0"0,0 0,0 0,0 0,0 0,18 89,-1 34,19 36,-19-18,19 0,-19-35,1-18,17-17,-17-18,35-18,0-35,0-18,17-17,-34-18,34 0,-35-17,1 17,-19 0,1 70</inkml:trace>
  <inkml:trace contextRef="#ctx0" brushRef="#br0" timeOffset="141151.71">21406 15399,'0'0,"0"0,0 0,0 0,53-18,0-17,-17 0,17-18,-18-18,-35 71,0-18,0 18</inkml:trace>
  <inkml:trace contextRef="#ctx0" brushRef="#br0" timeOffset="141340.2536">21177 14764,'0'0,"0"0,0 0,0 0,0 0,0 0,0 0,0 0,88-18,-17-17,17 17,-70 1,-18 17,17-18</inkml:trace>
  <inkml:trace contextRef="#ctx0" brushRef="#br0" timeOffset="141641.7566">22201 14323,'0'0,"0"0,0 0,0 0,-53 35,17 18,-17 0,36 17,-1 36,18 18,18 17,-1 0,36-18,0 19,0-19,-18-17,1-53,-19 0,1-36,0-17,-18 18,0-18</inkml:trace>
  <inkml:trace contextRef="#ctx0" brushRef="#br0" timeOffset="141865.1971">22801 14358,'0'0,"0"0,0 0,0 0,0 0,0 71,0 17,0-18,-18 36,18 0,-18-18,18 0,-17 1,-1-19,0-17</inkml:trace>
  <inkml:trace contextRef="#ctx0" brushRef="#br0" timeOffset="142132.0465">22571 14552,'0'0,"0"0,0 0,0 0,0 0,35 53,1 18,-1-1,0 1,18 17,-17-18,17 1,-1 0,1-36,18-18</inkml:trace>
  <inkml:trace contextRef="#ctx0" brushRef="#br0" timeOffset="142375.322">23348 14376,'0'0,"0"0,0 0,0 0,0 70,17 1,-17 17,18 35,0-17,-18-17,17 16,1-34,0-1,-18 1,35-36,-18-17,19 0</inkml:trace>
  <inkml:trace contextRef="#ctx0" brushRef="#br0" timeOffset="142620.0785">23965 14111,'0'0,"0"0,0 0,0 0,0 71,-17 17,17 0,0 18,-18 0,18 35,0-35,-18-18,18-18,-17 1,-1-36,18-17</inkml:trace>
  <inkml:trace contextRef="#ctx0" brushRef="#br0" timeOffset="142856.3077">23612 14393,'0'0,"0"0,0 0,0 0,0 0,53 71,0-1,0 1,0 0,-18 17,18-18,0 19,-17-19,-1-35,0 1,0-1</inkml:trace>
  <inkml:trace contextRef="#ctx0" brushRef="#br0" timeOffset="143244.4929">24195 14587,'0'0,"0"0,0 0,0 0,0 0,0 0,35 0,18 0,-18 18,1 0,-1 17,-18 18,19 17,-36 1,17 52,-34-34,-1-19,0-17,1 0,17-35,-18-1,36 1,-1 0,1-36,17 0,1 1,-1-19,18 1,0-18,35-17,-17-19</inkml:trace>
  <inkml:trace contextRef="#ctx0" brushRef="#br0" timeOffset="143515.1803">24565 13917,'0'0,"0"0,0 0,0 0,71 106,0 35,17 18,-18 0,1-1,-36 19,1-19,-1 1,-18-18,-17-17,18-18,-18-1,0-34,0-53</inkml:trace>
  <inkml:trace contextRef="#ctx0" brushRef="#br0" timeOffset="143829.5697">25642 14411,'0'0,"0"0,0 0,0 0,0 0,0 0,0 0,0 0,0 0,17 35,-17 36,18-1,-18 36,18-88,-18 17,0 53,0-70,0-18</inkml:trace>
  <inkml:trace contextRef="#ctx0" brushRef="#br0" timeOffset="144094.0709">25465 14693,'0'0,"0"0,0 0,0 0,0 0,0 0,71 0,0-17,17-1,0 0,0 18,-17-17,-18-1,0 0,-18-17,0 0,1-18</inkml:trace>
  <inkml:trace contextRef="#ctx0" brushRef="#br0" timeOffset="145113.3097">27107 14005,'0'0,"0"0,0 0,0 0,0 0,0 0,0 0,0 0,-36 18,-17 35,0 17,0-17,18 0,0 0,17-35,18 17,0 0,18-17,17 0,18 17,0-17,-18-1,18 18,-17 1,-19-1,1 0,-36 1,18-1,-35 0,17-17,-17-18,17 0</inkml:trace>
  <inkml:trace contextRef="#ctx0" brushRef="#br0" timeOffset="145318.7825">27407 14446,'0'0,"0"0,0 0,17 71,19-1,-19 1,18-1,-35-52,36 35,-36-35,0-18,0 0</inkml:trace>
  <inkml:trace contextRef="#ctx0" brushRef="#br0" timeOffset="145580.8728">27407 14270,'0'0,"0"0,0 0,0 0,0 0,0 0,0 0,0 0,35 0,18-18,-18 1,-17-19,-1 1,1 0,-18-1,-18 19,18 17,-17-18,-1 36,0-18,18 17,0-17</inkml:trace>
  <inkml:trace contextRef="#ctx0" brushRef="#br0" timeOffset="145955.3924">27795 14111,'0'0,"0"0,0 0,0 71,17 17,-17 0,18-17,-18-18,0-1,0-16,0-19,0 1,0-18,0 0,0-35,18-1,-18-16,17-19,1 18,0 0,17 18,0 17,1 36,17 17,-1 18,-16 0,-1 0,0 0,1 0,-36-36</inkml:trace>
  <inkml:trace contextRef="#ctx0" brushRef="#br0" timeOffset="146675.8791">28289 13935,'0'0,"0"0,0 0,0 70,0 18,18 1,-1 17,1-36,0 1,-1-18,1-18,-1-18,1 1,0-36,-1 1,1-1,-18-17,18 0,-18 17,17 0,-17 18,18 18,-18 0,18 17,-1 0,1 0,17-17,1 0,16-1,-16-34,17-1,-18-17,-17 0,-1-18,-17-18,0 1,-17-1,-19 18,1 0,0 18,-1-18,1 18,18-18,-1 17,18-16,18-1,-18 0,17 17,1 19,-1-1,1 18,17 35,1 1,17 52,-18 0,0 36,1-19,-19 1,1-18,-1-35,1 0,0 0,-1-35,19-1,-19-17,-17 18</inkml:trace>
  <inkml:trace contextRef="#ctx0" brushRef="#br0" timeOffset="147434.8571">28977 14023,'0'0,"0"0,0 0,0 0,0 0,0 0,0 0,53-18,0-17,35 0,-17 17,-1-17,1 17,-36 1,1-1,-19 0,19 1,-19-1,-17 18,0 0,-17 0,-1 18,-17 17,17 0,0-17,1 17,17-17,17-1,1 1,17 0,1-1,-1 1,0-18,1 18,-1-1,0 18,0 18,-17 0,-18 0,0 0,0 18,0-36,-18 0,1-17,-1-36,18-17,-18-18,18-17,0 17,0-36,18-16,0-1,-18 35,17 18,19 36,-19-1,19 36,-1 17,-17 0,17 18,0 18,0-18,1 17,-19-35,19-17,-1 0,-17-36,-1 18,-17 0</inkml:trace>
  <inkml:trace contextRef="#ctx0" brushRef="#br0" timeOffset="147706.5641">29948 13794,'0'0,"0"0,0 0,0 0,0 0,0 0,0 0,0-53,0 17,0-16,-18 16,1 1,-1 17,0 18,-17 0,35 18,0-18,0 0</inkml:trace>
  <inkml:trace contextRef="#ctx0" brushRef="#br0" timeOffset="148064.5952">30089 13705,'0'0,"0"0,0 0,0 0,0 0,0 0,0 0,0 0,18 71,-18-18,17 0,-17-18,18 0,-18 1,0-36,0-18,18 0,-18-17,0 0,17-18,-17 0,18 0,0 0,17 18,-18 17,19 36,-1 0,0 17,1 18,-1 0,0 0,18-1,-18-16,1-1,-19 0</inkml:trace>
  <inkml:trace contextRef="#ctx0" brushRef="#br0" timeOffset="148518.5253">30777 13529,'0'0,"0"0,0 0,0 71,-17-1,17-17,0 18,17-18,-17-18,18-18,0 19,-1-19,18 1,-17-18,0 0,17-18,-17 18,-1 0,-17-17,18 17,-18 0,0 0,0 0,35 17,1 1,-1-18,0 0,0-18,1 1,-1-19,-17 19,-1-18,1-18,0 0,-18 0,0 35,0 18,0 0</inkml:trace>
  <inkml:trace contextRef="#ctx0" brushRef="#br0" timeOffset="148790.248">31360 13035,'0'0,"0"0,0 0,0 0,0 106,17 35,1 0,-18 0,35-17,-17-1,17-35,0-17,1 0,17-19,0-16,-18-36,0 17,1-17,-36 0</inkml:trace>
  <inkml:trace contextRef="#ctx0" brushRef="#br0" timeOffset="149177.101">31342 13688,'0'0,"0"0,0 0,0 0,0 0,53-18,35 1,-17-19,-1-17,-17 0,0 18,0-18,0 18,-18 0,1-1,-1 19,-17 17,-1 0,19 17,-19 19,1 34,0 1,17-1,-18 1,1-1,0 1,-1-18,1 0,0-18,-18-35</inkml:trace>
  <inkml:trace contextRef="#ctx0" brushRef="#br0" timeOffset="149584.9083">31783 13582,'0'0,"0"0,0 0,0 0,0 0,0 0,71-18,17 1,0-1,0-17,-17-1,-18 1,0 0,-18 17,-17 1,17-1,-17 0,-18 1,17 17,1 0,-18 35,18 0,-1 18,1 18,-18-18,18 0,-1-18,-17 0,18-17,-18-1,18-17,-18-17,0-18</inkml:trace>
  <inkml:trace contextRef="#ctx0" brushRef="#br0" timeOffset="150069.1943">32313 13194,'0'0,"0"0,0 0,0 0,0 0,0 0,0 0,0 0,0 0,0 0,0 0,0 0,0 0,53-18,-1 1,19 17,-18-18,18 18,-18 0,-18 0,18-18,-18 1,-17-36,-18 53,0-18,0-123,-18 18,0 34,1 1,-1 35,18 0,0 18,0 17,18 18,35 53,-18 36,0 34,1 18,-1 53,-17 0,-18 0,0 0,0-35,-53-36,17-17,-17-18,53-70</inkml:trace>
  <inkml:trace contextRef="#ctx0" brushRef="#br0" timeOffset="150418.2759">30989 13176,'0'0,"0"0,-18 71,18 17,0 0,0 36,18-1,35-17,0 0,0-18,17 0,19-35,-89-35</inkml:trace>
  <inkml:trace contextRef="#ctx0" brushRef="#br0" timeOffset="150904.7216">28377 15240,'0'0,"0"0,0 0,0 0,0 0,0 0,18 88,-18 18,17 0,-17 0,18 0,0-18,-1-18,1 1,35-36,-18 18,18-35,0-18,0 0,0-18,-18-17,-17-1,0 19,-1 17</inkml:trace>
  <inkml:trace contextRef="#ctx0" brushRef="#br0" timeOffset="151074.7759">28448 16051,'0'0,"0"0,0 0,0 0,53-53,0-17,-36 70,-17-18,18 18</inkml:trace>
  <inkml:trace contextRef="#ctx0" brushRef="#br0" timeOffset="151299.9214">28360 15469,'0'0,"0"0,0 0,0 0,0 0,0 0,0 0,52-17,37-1,-1 0,0 1,-70 17,-18 0,17 0</inkml:trace>
  <inkml:trace contextRef="#ctx0" brushRef="#br0" timeOffset="151649.1105">29207 14940,'0'0,"0"0,0 0,0 0,0 0,0 0,0 0,-18 71,0 17,36 0,0 18,-1 17,19 1,-1 17,0-18,0-17,-17-35,17-1,-17-17,0-17,-18-19,17 1,-17-18,18-18,-18-17,18 17,-18 18</inkml:trace>
  <inkml:trace contextRef="#ctx0" brushRef="#br0" timeOffset="151902.6315">30177 15205,'0'0,"0"0,0 0,0 0,0 0,-17 70,-19 1,1-1,0 19,-1-1,19 0,-19 0,19-17,-18-1,35-17,-18 0</inkml:trace>
  <inkml:trace contextRef="#ctx0" brushRef="#br0" timeOffset="152157.7257">29648 15275,'0'0,"0"0,0 0,0 0,0 0,53 36,17 16,1 19,0 0,-19-18,1 17,0 1,-17-18,-1-1,0-34,18 0</inkml:trace>
  <inkml:trace contextRef="#ctx0" brushRef="#br0" timeOffset="152536.7818">30424 15522,'0'0,"0"0,0 0,0 0,0 0,0 0,0 0,0 0,0 0,0 0,0 0,0 0,18 71,-18-1,0 19,0-19,0-17,0-18,0 1,0-1,18-18,17 1,0-18,0-18,1-17,-1-18,-17 0,17-52,-17-19,-1 18</inkml:trace>
  <inkml:trace contextRef="#ctx0" brushRef="#br0" timeOffset="153242.3739">30265 14658,'0'0,"0"0,0 0,0 0,0 0,0 0,0 0,0 0,0 0,0 0,53 0,-17 0,-19 18,19-1,-19 1,1 17,0-17,-1 17,1 0,0-17,17 17,0-17,0-18,1 0,-1-18,-17-35,-1 53,-17 0,0-17,36-89,-19 18,-17 35,0 0,0 18,0-1,18 19,-18 17,0-18,18 18,-1 0,18 18,-17-18,17 17,1-17,-1 18,0 17,-35-17,18-1,35 125,0-1,0 17,-18 19,0-1,1 1,-1-36,18 0,-18-35,-17-36,-1-17,1-18,-18 1,-18-1,-17 0,-71 1,-35 16,-18-16,18-19,123-17</inkml:trace>
  <inkml:trace contextRef="#ctx0" brushRef="#br0" timeOffset="156094.9153">5224 10530,'0'0,"0"0,0 0,0 0,0 0,0 0,0 0,0 0,0 0,0 0,0 0,-18 53,-17-17,-1 34,19 1,-19-1,19 36,-1-18,1 18,-1-18,0 18,1 18,-1 17,18-18,-18-35,1-17,17 0,-18-19,18-16,0-1,0-17,0-1,0 1,0 0,35-18,1 17,-1-17,-35 18</inkml:trace>
  <inkml:trace contextRef="#ctx0" brushRef="#br0" timeOffset="168005.8587">28465 15610,'0'0,"0"0,0 0,0 0,0 0,0 0,0 0,0 0,0 0,0 0,0 0,36 18,34-18,-17 18,0-18,0 0,0 17,-18-17,1 0,-19 18,1-36,-18 18,0 0</inkml:trace>
  <inkml:trace contextRef="#ctx0" brushRef="#br0" timeOffset="287992.3874">25589 12400,'0'0,"0"0,0 0</inkml:trace>
  <inkml:trace contextRef="#ctx0" brushRef="#br0" timeOffset="587035.584">2806 5786,'0'0,"0"0</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33:13.846"/>
    </inkml:context>
    <inkml:brush xml:id="br0">
      <inkml:brushProperty name="width" value="0.05292" units="cm"/>
      <inkml:brushProperty name="height" value="0.05292" units="cm"/>
      <inkml:brushProperty name="color" value="#7030A0"/>
    </inkml:brush>
    <inkml:context xml:id="ctx1">
      <inkml:inkSource xml:id="inkSrc7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4:35:06.162"/>
    </inkml:context>
  </inkml:definitions>
  <inkml:trace contextRef="#ctx0" brushRef="#br0">2912 3069,'0'0,"0"0,0 0,0 0,0-53,0-35,17 0,-34-18,17 18,-18-18,1 35,-19-17,1 18,-18 17,-18 18,-17 17,0 36,17-1,1 36,17 0,35 0,-17 0,35 0,0 17,18-17,34 35,19 18,-18 0,0-18,0 18,-35-35,-1-1,1 1,-36-18,18 0,-17-18,-19-17,19-1,-1 18,18-35</inkml:trace>
  <inkml:trace contextRef="#ctx0" brushRef="#br0" timeOffset="189.033">2982 2999,'0'0,"0"0,0 0,0 0,0 0,0 70,18 1,-18 17,0-70,18-1,-18-17</inkml:trace>
  <inkml:trace contextRef="#ctx0" brushRef="#br0" timeOffset="471.4727">3053 2946,'0'0,"0"0,0 0,0 0,0 0,0 0,0 0,0 0,0 0,35-53,1 0,-19-18,19 18,-36-17,17 35,-34-1,-1 19,-17-1,17 36,0-18,18 0</inkml:trace>
  <inkml:trace contextRef="#ctx0" brushRef="#br0" timeOffset="880.6089">3353 2558,'0'0,"0"0,0 0,0 0,0 0,0 0,0 0,18 70,17 18,-17 18,17 53,-17-53,-1-18,-17-17,18-19,-18-16,0-1,0-53,18-35,-1-35,1-35,-1-1,19 1,17 17,-18 35,18 19,0 52,0 17,-18 36,0 18,1-1,-1 18,18 18,-18-18,1-17,-36-53</inkml:trace>
  <inkml:trace contextRef="#ctx0" brushRef="#br0" timeOffset="1335.5975">4588 2469,'0'0,"0"0,0 0,0 0,-17 71,-1 17,0-17,18-1,0 1,18-18,17-18,1 0,17-35,0 0,-1-17,-16-36,17 0,-18 0,-17-18,-1 18,-17 18,0 18,0 17,-17 17,-1 18,0 1,1 17,34-18,1 0,17 1,36-19,35-17,17-35,36 0,0-18,-18 17,-123 36</inkml:trace>
  <inkml:trace contextRef="#ctx0" brushRef="#br0" timeOffset="30357.981">7235 2452,'0'0,"0"0,0 0,0 0,0 0,0 0,18 53,17 17,-17 1,-18-36,18 0,-1 1,-17-1,18-17,-18-18,0 0</inkml:trace>
  <inkml:trace contextRef="#ctx0" brushRef="#br0" timeOffset="30876.0136">7412 2170,'0'0,"0"0,0 0,-35 105,-1 19,1 17,0 0,-1 0,1-17,0-36,0-18,17 1,-17-18,17 0,0-18,-17 0,35-35</inkml:trace>
  <inkml:trace contextRef="#ctx0" brushRef="#br0" timeOffset="31141.3149">6794 2487,'0'0,"0"0,0 0,0 0,0 0,71 71,35 34,0 37,0-19,-18 18,0-35,-17-35,-36-1,18-35,-18 1,0-19,1 1,-36 0</inkml:trace>
  <inkml:trace contextRef="#ctx0" brushRef="#br0" timeOffset="31374.6722">7906 2575,'0'0,"0"0,0 0,0 0,18 88,17 36,-17 35,17-1,0-16,1-19,-19-52,1-18,17-18,-17-18,17 1,-35 0</inkml:trace>
  <inkml:trace contextRef="#ctx0" brushRef="#br0" timeOffset="31887.3254">9794 1905,'0'0,"0"0,0 0,0 0,0 0,0 0,-53 71,0 17,1 0,-1 0,17-35,1 0,17-18,18-17,18 0,17-18,18-18,18 0,-18 18,0 0,-18 0,-17 18,-18 17,-18 36,-17-1,-1-17,1 0,0 0,17-18,1-17,-1 0,36-18,-1 0,36 17,0 1,0 0,18 17,-18 0,-18 0,18 18,-18 18,0-18,-35-53</inkml:trace>
  <inkml:trace contextRef="#ctx0" brushRef="#br0" timeOffset="32174.807">11294 1905,'0'0,"0"0,0 88,-35 53,0 18,0 17,-18 1,17-1,-17-35,18-35,0-35,17-54,-17-17,0-53,-1-17,1 17,35 71</inkml:trace>
  <inkml:trace contextRef="#ctx0" brushRef="#br0" timeOffset="32393.4863">10624 2152,'0'0,"0"0,0 0,0 0,53 71,17 34,19 19,-1 17,-18-18,19-17,-36-18,0-17,-1-18,-16-18,17 0,-18-17,-17 0</inkml:trace>
  <inkml:trace contextRef="#ctx0" brushRef="#br0" timeOffset="32751.1917">11806 2681,'0'0,"0"0,0 0,0 0,0 0,0 0,0 0,18-35,-1-18,19 35,17 1,-18 34,0 36,1 35,-36 18,-18 18,-17-1,-1 1,19-19,-19-52,19 18,17-36,17-17,1-18,53-18,17-17,18-18,17 0,1-17,-1 34,-123 36</inkml:trace>
  <inkml:trace contextRef="#ctx0" brushRef="#br0" timeOffset="33587.0221">13994 2311,'0'0,"0"0,0 0,0 0,0 0,-70 0,-1 17,1 19,-1 17,1 17,17 1,0-1,35-17,0 0,18-18,36-17,-1-18,36-18,-1-17,1-36,-18 1,0-18,0 35,-36 0,18 18,-17 17,0 0,-18 36,17 17,-17 18,18 0,0 18,17-18,0-18,1 0,17-17,17-18,-17-18,18-35,-18-17,-18 17,0 0,-17 0,-1 35,1 1,0 17,-18 17,17 36,1-18,17 1,1-1,-1-17,36-1,-1-17,1-17,17-19,0-34,-17-18,-36 35,0 0,1 0,-36 35,0 18,-18 18,-17 35,-1 17,19 19,-1-19,36 18,17-17,18-18,35-36,18-17,0-35,-18 17,-70 36</inkml:trace>
  <inkml:trace contextRef="#ctx0" brushRef="#br0" timeOffset="33783.79">17083 2258,'0'0,"0"0,0 0,0 0,0 0,0 0,0 0,0 0</inkml:trace>
  <inkml:trace contextRef="#ctx0" brushRef="#br0" timeOffset="34444.382">16959 1940,'0'0,"0"0,0 0,0 0,0 0,0 0,36-53,-1 0,-18 1,1-1,-18 0,-18 35,1 18,-18 0,-1 35,19 18,-1-35,18-18,0 0,53 70,-18-34,18-1,0-35,18 0,-18 0,17 0,-17-18,0 18,0 18,0 35,0 17,0 36,-18-17,-17-19,-1 1,-17-18,18-18,-18 0,0-35,-18-18,18-17,0-53,18 0,0-18,17 0,0 53,1 0,17 18,0 35,-1 18,1 17,18 18,-36 0,1 0,-1 0,0 0,-17-18,-18-35</inkml:trace>
  <inkml:trace contextRef="#ctx0" brushRef="#br0" timeOffset="35440.1553">18618 1305,'0'0,"0"0,0 0,18 88,-1 36,1 17,0 18,-1-18,1-18,0-34,-18-36,17-1,-17-16,0-19,0-17,0-17,0-19,-17-34,-1 17,0 0,-17 0,0 35,17 1,-17 17,17 17,1 19,17 17,17-18,18 0,18-17,18 0,17-18,18-36,0 1,0-36,-18 1,-17-1,-36 18,0 18,-35 17,-17 54,-19-1,-17 36,18-1,17 1,1-1,34 18,19-35,17-17,0-36,35-36,0-17,0-17,1-36,-1 0,-18 18,-34 17,17 36,-18 18,-17 34,-1 54,1 17,-18 18,0 17,0 1,-18-1,18-52,0-1,0-34,0-1,-17-35,17-18,-18-17,0-36,18-17,0-18,0-35,36 0,-1 35,0 18,1 18,-1 17,0 35,0 0,1 18,-19 0,1 36,-36 17,18-18,-35 18,17-18,-17 0,17 1,1-19,17-17</inkml:trace>
  <inkml:trace contextRef="#ctx0" brushRef="#br0" timeOffset="36118.8555">20453 1958,'0'0,"0"0,0 0,0 0,0 0,53 0,18 0,-18-18,0-17,-18 0,0-1,-17 1,-18 0,-18 17,1 18,-18 18,-1 17,1 18,17 18,1-1,17 1,0-18,35-18,0 0,18-35,0 0,0-35,18-18,-18 0,17-17,-35 17,1 0,-1 35,-17 0,-1 18,1 36,0-19,-18 19,17-1,1-17,17-1,-17-17,17 0,18-17,-18-19,18 1,-17 0,17 17,-18 0,18 36,0 0,-18 17,18 0,0 1,0-19,0 1,0-1,17-34,-17-1,0-17,-17-18,-1 0,-18 53</inkml:trace>
  <inkml:trace contextRef="#ctx0" brushRef="#br0" timeOffset="37065.2629">22412 1058,'0'0,"0"0,18 71,0 17,-1 53,1 18,17 0,-17-18,0-18,-18-52,17-1,1-17,-18-35,0 0,0-36,0-17,-18-18,-17 0,17 0,-35-18,-17 18,-1 36,0 17,1 17,17 19,18-1,-1 18,19-18,34 18,1-18,17-17,18 0,0-18,18 0,-18-36,17 1,-17 0,0-18,-17 18,-19 17,1 0,-1 18,1 18,-18 0,18 17,17-17,-17 17,35-35,0 17,0-17,-1-17,19-1,-18-17,0 17,-18-17,1 17,-19 18,18 0,-17 0,17 0,-17 18,17 0,1 17,-1-17,18-1,0-17,0 0,0 18,17-18,1-18,-1 1,1-1,0-17,-1-1,-17-17,-18 1,1-1,-19-18,-17 18,0 0,0 0,0 36,-17 17,17 17,-18 19,0 52,18 0,0 18,0-18,18-17,0-1,17-35,0 1,-17-1,-18-35</inkml:trace>
  <inkml:trace contextRef="#ctx0" brushRef="#br0" timeOffset="37268.8944">23930 1887,'0'0,"0"0,0 0,0 0,141-17,18-1,17-17,19 0,-1-18,-18 17,-17 1,-18 0,-123 17</inkml:trace>
  <inkml:trace contextRef="#ctx0" brushRef="#br0" timeOffset="37965.0783">8683 4233,'0'0,"0"0,0 0,0 0,0 0,0 0,0 0,0 0,0 0,0 53,-18 53,0 0,1 53,-19 17,1 0,17-70,1-18,17-17,-18-18,36-18,-18-17,35-18,-17 0,35 0,0 0,0 0,17 0,1 0,17 18,-17-1,-19-17,19-17,-18-1,-18 0,1-17,-36 35</inkml:trace>
  <inkml:trace contextRef="#ctx0" brushRef="#br0" timeOffset="38165.4913">8859 4921,'0'0,"0"0,0 0,0 0,0 0,0 0,53-35,18 0,17-1,-18 1,-17 0,-35 17,0 1</inkml:trace>
  <inkml:trace contextRef="#ctx0" brushRef="#br0" timeOffset="38386.6525">8577 4339,'0'0,"0"0,0 0,0 0,70-17,19-1,-54 18,0-18,-17 18,-1 0</inkml:trace>
  <inkml:trace contextRef="#ctx0" brushRef="#br0" timeOffset="38715.764">10112 3969,'0'0,"0"0,0 0,0 0,0 0,0 0,0 0,0 0,0 0,0 0,-71 35,18 18,-17 35,-1 0,36 36,17-1,1 1,34-1,1 1,0-1,-1 1,19-19,-19-16,1-36,17 0,-17-18,-1 0,-17-17</inkml:trace>
  <inkml:trace contextRef="#ctx0" brushRef="#br0" timeOffset="39214.8403">10818 4145,'0'0,"0"0,0 0,0 0,-18 88,1 36,-19 17,19-71,-36 125,-18-19,18-17,0-36,18-52,0-36,-1-17,19-36,-19-35,36-18,-17-17,17-35,-18 17,18-17,0 52,0 0,0 18,0 1,18 16,-1 36,1 18,35 17,18 36,-18 17,17 0,18 18,-17 0,0-18,-18-35,-1 0,-16-36,17 19,-18-19,-35 1</inkml:trace>
  <inkml:trace contextRef="#ctx0" brushRef="#br0" timeOffset="39430.0095">11312 4357,'0'0,"0"0,0 0,0 0,18 88,17 53,18-17,-35 17,17-18,-17-35,-1-17,18-18,-17-18,17-35</inkml:trace>
  <inkml:trace contextRef="#ctx0" brushRef="#br0" timeOffset="39699.3726">12600 4022,'0'0,"0"0,0 0,0 0,-17 70,-19 71,1 0,-18 1,18-1,0-18,-18 1,35-36,-17-18,17 1,0-18,1 0,-1-53</inkml:trace>
  <inkml:trace contextRef="#ctx0" brushRef="#br0" timeOffset="39935.6251">12283 4251,'0'0,"0"0,0 0,0 0,0 0,53 71,17 52,-52-88,70 142,0-36,1-18,-1-17,-18-35,-17-18,0-18,-53-18</inkml:trace>
  <inkml:trace contextRef="#ctx0" brushRef="#br0" timeOffset="40313.2672">13218 4639,'0'0,"0"0,0 0,0 0,0 0,0 0,53-18,-18 18,18 0,-18 36,1-1,-36 36,0 17,-18 18,18-36,-18 1,1-1,17-35,0 18,17-35,19-18,17-18,0 1,17-54,1-17,17-35,0-19,-17 37,-53 87</inkml:trace>
  <inkml:trace contextRef="#ctx0" brushRef="#br0" timeOffset="40728.9064">13447 3634,'0'0,"0"0,0 0,0 0,0 0,0 0,0 0,71 0,0 17,17 36,18 18,-18 52,0-17,0 18,-17 17,0 0,-18 0,-1-18,1 18,-17-17,17 17,-18-18,-17 1,17-1,-35-17,-18-35,1-18,-19 0,-17-18,-17-17,-1-18,18-18,0-17,18 17,35 36</inkml:trace>
  <inkml:trace contextRef="#ctx0" brushRef="#br0" timeOffset="40998.1386">15053 4533,'0'0,"0"0,0 0,0 0,71 0,-1-17,1 17,0-18,-1 18,-17-18,0 1,-53 17,18 0</inkml:trace>
  <inkml:trace contextRef="#ctx0" brushRef="#br0" timeOffset="41203.2318">15142 5098,'0'0,"0"0,0 0,0 0,0 0,88-18,-18-35,54 0,-106 36,-1-1</inkml:trace>
  <inkml:trace contextRef="#ctx0" brushRef="#br0" timeOffset="64540.8521">16712 3845,'0'0,"0"0,0 0,0 0,0 88,-17 36,-1 17,0 18,-17-18,17-18,1-34,17-19,-18-17,18 0,0-18,0-17,18 17,17-17,0-18,18 0,-18 0,36-18,-18-17,0 17,18-17,-1 0,-17-1,0 19,0-18,0 17,-18-17,-17 35</inkml:trace>
  <inkml:trace contextRef="#ctx0" brushRef="#br0" timeOffset="64768.1308">16747 4498,'0'0,"0"0,0 0,0 0,0 0,0 0,53 0,18-18,0 1,-1-1,-52 18,-18-18,17 18</inkml:trace>
  <inkml:trace contextRef="#ctx0" brushRef="#br0" timeOffset="65008.8439">16624 3757,'0'0,"0"0,0 0,53 18,17-18,1 0,-53-18,-1 18,1 0</inkml:trace>
  <inkml:trace contextRef="#ctx0" brushRef="#br0" timeOffset="65453.8084">17948 3722,'0'0,"0"0,0 0,0 0,0 0,0 0,0 0,-53 0,0 0,0 35,17 36,-17 34,18 1,18 18,17-1,0 18,0-35,0 18,17-54,1 1,-18-1,17-17,1-17,0-1,-18-18,17-17,19-17,-1-18,0 17,1-17,-36 35</inkml:trace>
  <inkml:trace contextRef="#ctx0" brushRef="#br0" timeOffset="65682.7277">18689 3828,'0'0,"0"0,0 0,-36 70,1 54,-18-1,0 1,18-1,-18 1,18-54,17 1,0-1,18-70</inkml:trace>
  <inkml:trace contextRef="#ctx0" brushRef="#br0" timeOffset="65957.881">18442 3881,'0'0,"0"0,0 0,0 0,0 0,17 70,1 54,17 17,1-18,16 1,-16-36,-1-18,0 1,-17-36,17 1,1-1</inkml:trace>
  <inkml:trace contextRef="#ctx0" brushRef="#br0" timeOffset="66201.2559">19130 4022,'0'0,"0"0,0 0,0 0,0 0,18 88,-1 18,1-18,-1 18,1-18,0 0,-18-17,17-18,1-18,0-17</inkml:trace>
  <inkml:trace contextRef="#ctx0" brushRef="#br0" timeOffset="66671.145">19359 3422,'0'0,"0"0,0 0,0 0,0 0,36 0,17 0,-18 0,0-18,0 18,-17 0,0 18,17 35,0 35,-35-70,36 158,17 0,-1-17,1 0,-17-18,-1-70,-17 17,-1-35,1 0,-18 0,0-18,-18 0,1 0,-1-17,-17 0,-18-18,17-18,1 18,0-18,17 1,18 17</inkml:trace>
  <inkml:trace contextRef="#ctx0" brushRef="#br0" timeOffset="67004.089">20542 3722,'0'0,"0"0,0 53,0 35,0 0,17 0,-17 1,0-19,18 1,-18-18,18-18,-1 0,19 0,-1 1,0-36,18 17,0-17,0-17,0-19</inkml:trace>
  <inkml:trace contextRef="#ctx0" brushRef="#br0" timeOffset="67267.8583">20524 4198,'0'0,"0"0,0 0,0 0,0 0,0 0,0 0,35 0,18-18,-17 1,34-1,-52 18,-18 0,0-17</inkml:trace>
  <inkml:trace contextRef="#ctx0" brushRef="#br0" timeOffset="67520.0007">20365 3704,'0'0,"0"0,0 0,0 0,0 0,71 0,-1-17,1 17,17-18,0-17,1 17,-19-17,1-1</inkml:trace>
  <inkml:trace contextRef="#ctx0" brushRef="#br0" timeOffset="67884.2484">21689 3246,'0'0,"0"0,0 0,0 0,0 0,0 0,-53 35,-18 53,18 36,0-1,18 0,17-17,36 18,0 17,-1-35,1-36,0 1,-1-18,-17 0,18-18,-18-17,18-1,-18-17,17 0,-17 18</inkml:trace>
  <inkml:trace contextRef="#ctx0" brushRef="#br0" timeOffset="68131.6602">22148 3404,'0'0,"0"0,0 0,0 0,0 0,-18 71,-17 35,17-18,-17 0,17 18,-17-18,-1 0,1-17,18-1,-19-17,19-17</inkml:trace>
  <inkml:trace contextRef="#ctx0" brushRef="#br0" timeOffset="68372.7099">21830 3545,'0'0,"0"0,0 0,0 0,0 0,0 0,71 159,-1 18,1-1,-18-53,-18-34,0-19,1 1,-19-36,-17-17</inkml:trace>
  <inkml:trace contextRef="#ctx0" brushRef="#br0" timeOffset="68750.4083">22289 4039,'0'0,"0"0,0 0,0 0,0 0,0 0,0 0,0 0,0 0,35 0,0 18,1 35,-19 0,1 0,-18 17,0-17,-18 18,18-18,-17 0,17-18,-18-18,36 1,-1 0,19-18,-1-18,18 0,17-17,1 0,17-36,-17 1</inkml:trace>
  <inkml:trace contextRef="#ctx0" brushRef="#br0" timeOffset="69188.9605">22659 3140,'0'0,"0"0,0 0,0 0,0 0,0 0,0 0,0 0,53 17,0 36,18 18,-1 17,1 36,0-1,-1 18,-17 0,0 0,0-17,-18-1,-17-17,0-35,-1-1,-17-17,0 0,-17 0,-1-18,-35 1,-35-19,0 1,17-18,71 17</inkml:trace>
  <inkml:trace contextRef="#ctx0" brushRef="#br0" timeOffset="77072.1502">16853 2046,'0'0,"0"0,0 0,0 0,0 0,0 0,0 0,0 0,0 0,0 0,0 53,18 0,0 35,-1 0,19-17,-19-1,-17-52,0 0,18-18</inkml:trace>
  <inkml:trace contextRef="#ctx0" brushRef="#br0" timeOffset="87642.1926">15989 6297,'0'0,"0"0,0 0,0 0,0 0,53 0,17 0,18 0,1-18,-1 1,0-1,-17-17,35 0,-1-18</inkml:trace>
  <inkml:trace contextRef="#ctx0" brushRef="#br0" timeOffset="88516.2556">15795 5733,'0'0,"0"0,0 0,0 0,0 0,0 0,70 0,1-18,-1 0,-17 1,18-19,-18 19,-18-1,0 1,1-1,-19 18,1 0,-18 0</inkml:trace>
  <inkml:trace contextRef="#ctx0" brushRef="#br0" timeOffset="89930.1018">17771 5697,'0'0,"0"0,0 0,0 0,0 0,-18 36,18 17,0-1,0 1,18 0,0 0,-1 0,19 0,-1-18,18 1,-18-19,18 1,0-18,-18 0,18 0,-17-18,-1-17,0 17,0-17,-17 0,0-18,-1 18,-17-18,18 17,-36-17,18 1,-17-1,-19 17,1 1,0 0,-36 0,-35 17,18 0,0 1,17-1,71 18</inkml:trace>
  <inkml:trace contextRef="#ctx0" brushRef="#br0" timeOffset="94420.0457">3177 8079,'0'0,"0"0,0 0,0 0,0 0,0 0,0 0,0 53,0 17,0 1,0-1,0 18,-18-17,18 0,0-1,-18-17,18-18,0 1,0-1,0-18,0 1,0-18,0 18,18-18,0 0,17-18,-18 18,19 0,-1-18,0 18,1-17,-1 17,0-18,-17 18,17-17,1-1</inkml:trace>
  <inkml:trace contextRef="#ctx0" brushRef="#br0" timeOffset="94712.0383">3071 8502,'0'0,"0"0,0 0,0 0,0 0,0 0,0 0,35 0,18 0,17 0,19-18,-19 1,1-1,-18 0,-35 18,-18 0</inkml:trace>
  <inkml:trace contextRef="#ctx0" brushRef="#br0" timeOffset="95027.6927">3106 7973,'0'0,"0"0,0 0,0 0,0 0,0 0,0 0,0 0,35-18,18 1,18-1,17-17,0 17,-17 0,-18 1,-36-1,1 18</inkml:trace>
  <inkml:trace contextRef="#ctx0" brushRef="#br0" timeOffset="95436.9613">4482 7373,'0'0,"0"0,0 0,0 0,0 0,0 0,-17 53,-18 18,-1-1,19 18,17 0,-18 1,18-1,18 0,-18 0,17 0,1 1,0-19,-18 1,17-18,1 0,-18-18,17-17,1-1,0 1,-1-1,-17-17</inkml:trace>
  <inkml:trace contextRef="#ctx0" brushRef="#br0" timeOffset="95714.8322">5400 7673,'0'0,"0"0,0 0,0 0,0 0,-18 70,1 19,-1-1,1-18,-1 1,0 0,1-19,-1 19,18-18,-18 0,1 0</inkml:trace>
  <inkml:trace contextRef="#ctx0" brushRef="#br0" timeOffset="96010.6037">5241 7726,'0'0,"0"0,0 0,0 0,0 0,18 53,17 0,18 35,-18 0,18-17,0-1,0 1,0-18,0 0,-18-1,1-16,-19-19</inkml:trace>
  <inkml:trace contextRef="#ctx0" brushRef="#br0" timeOffset="96296.4684">6053 7761,'0'0,"0"0,0 0,0 0,0 0,0 53,18 18,-18-1,17 1,1 17,0-35,-18 0,17 0,-17-18,0-35,0 18,0-18</inkml:trace>
  <inkml:trace contextRef="#ctx0" brushRef="#br0" timeOffset="96772.0057">5718 7126,'0'0,"0"0,0 0,0 0,0 0,0 0,0 0,0 0,0 0,0 0,0 0,0 0,0 0,35 0,0 18,1-1,-1 1,-17 17,-1 18,1 0,-18 0,0 0,0-18,0 1,18-19,-18 18,17-17,1 0,17-18,0 17,1-34,-36 17,0 0</inkml:trace>
  <inkml:trace contextRef="#ctx0" brushRef="#br0" timeOffset="97176.5511">6759 6914,'0'0,"0"0,0 0,0 0,53 106,18 18,17 17,-18 0,1 0,0-17,-36 17,0-18,-17-17,-18 0,-18 0,-35-18,18 18,0-53,-1 0,19-18,-19 0,19-17,-1-1,0-17,18 18</inkml:trace>
  <inkml:trace contextRef="#ctx0" brushRef="#br0" timeOffset="97470.5821">7818 7761,'0'0,"0"0,0 0,0 0,0 0,0 0,0 0,53-18,0 18,-18-17,18-1,0 1,-18 17,-17-18,-18 18,0 0</inkml:trace>
  <inkml:trace contextRef="#ctx0" brushRef="#br0" timeOffset="97716.1151">8118 8132,'0'0,"0"0,0 0,0 0,0 0,0 0,0 0,0 0,0 0,35-18,36-17,-1-1,1 1,-53 35,-1-18</inkml:trace>
  <inkml:trace contextRef="#ctx0" brushRef="#br0" timeOffset="106121.5567">25130 6562,'0'0,"0"0,0 0,0 0,0 0,0 0,0 0,0 0,0 0,0 0,0 0</inkml:trace>
  <inkml:trace contextRef="#ctx0" brushRef="#br0" timeOffset="106353.6292">25554 6985,'0'0,"0"0,0 0,0 0,0 0,0 0,0 0,0 0,0 0,0 0,17-53,1 0,0-35,-1 17,1-17,-18 0,17 35,-17 0,0 18,18 0,-18-1</inkml:trace>
  <inkml:trace contextRef="#ctx0" brushRef="#br0" timeOffset="107060.2327">25677 6862,'0'0,"0"0,0 0,0 0,0 0,0 0,0 0,0 52</inkml:trace>
  <inkml:trace contextRef="#ctx0" brushRef="#br0" timeOffset="107414.5275">25377 7091,'0'0,"0"0,0 0,0 0,-35-18,-18-17,18 0,-1-1,19-17,17 1,17 16,1-17,0 18,35-18,-18 18,35 0,-17-1,0 1,0 0,0-18,18 18,-18 17,17 0,1 18,-1-17,-17-1,0 18,0-18,-17 1,-1-1,-17 0,-1 1,1 17</inkml:trace>
  <inkml:trace contextRef="#ctx0" brushRef="#br0" timeOffset="107724.5572">26754 6491,'0'0,"0"0,0 0,0 0,0 35,-18 18,18-17,-18 17,1-18,-1 18,0-18,18-35,0 0,0 18</inkml:trace>
  <inkml:trace contextRef="#ctx0" brushRef="#br0" timeOffset="108044.7428">26471 6509,'0'0,"0"0,0 0,0 0,0 0,0 0,0 0,36 17,-1 36,18 0,0 0,-18-18,0 1,1-1,-1 0,-17-17,-1 0,-17-18,0 0,0 0</inkml:trace>
  <inkml:trace contextRef="#ctx0" brushRef="#br0" timeOffset="108508.9942">26771 6015,'0'0,"0"0,0 0,0 0,0 0,0 0,0 0,0 0,0 0,0 0,0 0,0 0,53 18,-18-1,1 1,-1 17,0 0,-17 1,0-1,-1 0,1 0,-18 1,18-19,17 1,0 0,18-1,0-34,53-19,18 1,-107 35,1 0</inkml:trace>
  <inkml:trace contextRef="#ctx1" brushRef="#br0">27136 11485</inkml:trace>
  <inkml:trace contextRef="#ctx0" brushRef="#br0" timeOffset="113580.7911">27883 6597,'0'0,"0"0,0 0,0 0,0 0,0 0,0 0,0 0,0 0,0 0,0 0,35-18,18-17,0 0,-17 17,-1 0,-35 18,0 0,0 0</inkml:trace>
  <inkml:trace contextRef="#ctx0" brushRef="#br0" timeOffset="113820.681">27918 6773,'0'0,"0"0,0 0,0 0,0 0,0 0,53-17,18 17,-1-18,-52 18,-18 0,18 0</inkml:trace>
  <inkml:trace contextRef="#ctx0" brushRef="#br0" timeOffset="115264.2934">28518 6244,'0'0,"0"0,0 0,0 0,0 0,0 0,0 0,0 0,0 0,0 0,0 0,0 0,0 0,0 0,0 0,18 53,0 0,-1 18,-17-19,18 1,-18 0,0-17,0-1,0 0,0 0,0 1,0-1,0 0,0 1,0-19,18 1,17-1,0 1,18 0,0-18,0 0,0-18,-18 18,18-18,-18 1,18-1</inkml:trace>
  <inkml:trace contextRef="#ctx0" brushRef="#br0" timeOffset="115545.4492">28801 6615,'0'0,"0"0,0 0,0 0,0 0,35 0,18-18,0 0,17 1,1-19,-71 36,18 0</inkml:trace>
  <inkml:trace contextRef="#ctx0" brushRef="#br0" timeOffset="115818.1405">28660 6138,'0'0,"0"0,0 0,0 0,0 0,0 0,0 0,70 0,1-17,-54 17,1 0</inkml:trace>
  <inkml:trace contextRef="#ctx0" brushRef="#br0" timeOffset="116165.7484">29842 5856,'0'0,"0"0,0 0,0 0,0 0,-35 71,-1 17,1 53,0 0,17-53,0 0,1-17,17 0,0-1,0-17,17 0,19-18,-1 1,0-19,18 1,-53-18</inkml:trace>
  <inkml:trace contextRef="#ctx0" brushRef="#br0" timeOffset="116439.5556">30230 6015,'0'0,"0"0,0 0,0 0,0 0,0 0,0 0,0 123,0-34,-17-1,17 0,0-35,0 0,0-18,0-35,0 18</inkml:trace>
  <inkml:trace contextRef="#ctx0" brushRef="#br0" timeOffset="116735.8278">30107 6156,'0'0,"0"0,0 0,0 0,0 0,0 0,0 0,35 35,18 18,17 18,1-18,0 0,-18-1,-18-16,0-1,0 0,-17-17</inkml:trace>
  <inkml:trace contextRef="#ctx0" brushRef="#br0" timeOffset="117265.0039">30248 5627,'0'0,"0"0,0 0,0 0,0 0,0 0,0 0,0 0,0 0,0 0,0 0,35-18,0 18,1-17,-1 17,0 0,1 17,-19 1,1 17,0 0,-18 18,0-17,-18 16,18-16,0-1,0 0,0-17,0 0,18-1,-1 1,18-18,1 0,-1-18,0 1,-35 17,0-18</inkml:trace>
  <inkml:trace contextRef="#ctx0" brushRef="#br0" timeOffset="117672.8295">30901 5186,'0'0,"0"0,0 0,0 0,0 0,0 0,53 70,17 36,1 35,-1-17,1-1,-36 1,1-36,-19 0,1 0,0-17,-18 35,0-18,-18-18,18-17,-18 0,1-17,17-19,-18-17,18-17,0-19,18 1,-18 17,0 18</inkml:trace>
  <inkml:trace contextRef="#ctx0" brushRef="#br0" timeOffset="117949.111">31836 5874,'0'0,"0"0,0 0,0 0,0 0,0 0,0 0,0 0,0 0,53-36,0 1,-35 18,-18 17,17-18</inkml:trace>
  <inkml:trace contextRef="#ctx0" brushRef="#br0" timeOffset="118390.6746">32171 5098,'0'0,"0"0,0 0,0 0,0 0,0 0,18 105,0 37,-1-37,1 1,0-18,-18-17,17 0,-17-1,0-35,18 1,-18-1,18-17,-18-1,17 1,1-18,0 0,-1 0,1 0,-1-18,19 1,-19-1,1-17,0 17</inkml:trace>
  <inkml:trace contextRef="#ctx0" brushRef="#br0" timeOffset="118666.3042">32260 5539,'0'0,"0"0,0 0,0 0,0 0,0 0,0 0,53 0,-18 0,0-18,0 0,-35 18,18 0</inkml:trace>
  <inkml:trace contextRef="#ctx0" brushRef="#br0" timeOffset="118952.6008">32242 5115,'0'0,"0"0,0 0,0 0,35 18,18-18,0-18,0 1,18-1,17 0,-17-17,-1 17,-17 1</inkml:trace>
  <inkml:trace contextRef="#ctx0" brushRef="#br0" timeOffset="119288.7966">32877 4798,'0'0,"0"0,0 0,0 0,0 0,0 0,0 0,0 0,-17 70,-1 19,0 16,1-16,17-1,-18 0,18-17,18-1,-18-17,17 0,1-18,0-17,-1 17,1-17,0-1,-18-17,17-17,1 17</inkml:trace>
  <inkml:trace contextRef="#ctx0" brushRef="#br0" timeOffset="119561.0208">33195 4957,'0'0,"0"0,0 0,0 0,0 0,0 52,-18 1,1 36,-1-37,0 19,1-18,-1 0,0 17,1-17,-1-17,0-1</inkml:trace>
  <inkml:trace contextRef="#ctx0" brushRef="#br0" timeOffset="119883.2156">32983 5062,'0'0,"0"0,0 0,0 0,0 0,0 0,0 0,0 0,0 0,18 36,35 17,-18-18,0 18,1-36,-1 19,-17-1,-1-35,-17 0,0 0</inkml:trace>
  <inkml:trace contextRef="#ctx0" brushRef="#br0" timeOffset="120254.297">33301 4710,'0'0,"0"0,0 0,0 0,0 0,0 0,35 35,36 18,-1 17,1 19,17 34,-35-17,-18-18,1-17,-19-1,1 18,-18-17,-18 17,-35-17,18-1,35-70</inkml:trace>
  <inkml:trace contextRef="#ctx0" brushRef="#br0" timeOffset="120963.6016">32983 3933,'0'0,"0"0,0 0,0 0,0 0,0 0,0 0,0 0,0 0,0 0,0 0,0 0,0 0,0 0,0 0,0 0,0 0,0 0,0 0,0 0,0 0,0 0,0 0,0 0,0 0,0 0,0 0,18 53,-1 18,1-18,-18 17,0 1,0-36,0 18,0-18,0 1,18-19,-18 1,0 0,17-1,-17 1,18-18,17 0,1-18,52 1,-53-1,0 18,-17 0,0-18</inkml:trace>
  <inkml:trace contextRef="#ctx0" brushRef="#br0" timeOffset="121526.0263">32771 3986,'0'0,"0"0,0 0,0 0,0 0,0 0,0 0,0 0,0 0,0 0,0 0,0 0,36-17,-1-19,0 19,1 17,-1-18,-17 18,-1 0,1 0,-18 0</inkml:trace>
  <inkml:trace contextRef="#ctx0" brushRef="#br0" timeOffset="122444.6803">25554 8502,'0'0,"0"0,0 0,0 0,0 0,17 123,-17-17,0 0,0-18,-17-17,17-1,0-17,0-17,0-1,0 0,0-17,17-1,19 1,-1-18,18 0,35 0,-17-18,-1 1</inkml:trace>
  <inkml:trace contextRef="#ctx0" brushRef="#br0" timeOffset="122695.3389">25712 9031,'0'0,"0"0,0 0,71 0,0-18,-1 18,-70-17,18 17,-18 0</inkml:trace>
  <inkml:trace contextRef="#ctx0" brushRef="#br0" timeOffset="122940.599">25624 8502,'0'0,"0"0,0 0,0 0,0 0,0 0,0 0,35 0,36-18,-53 18,-18-17,17 17</inkml:trace>
  <inkml:trace contextRef="#ctx0" brushRef="#br0" timeOffset="123272.1049">26701 8184,'0'0,"0"0,0 0,0 0,0 0,0 0,0 0,0 0,0 177,0-142,0 159,0-53,17-17,-17-36,18 0,-18-17,18-18,-18-18,0 0,17-17,-17-1</inkml:trace>
  <inkml:trace contextRef="#ctx0" brushRef="#br0" timeOffset="123554.237">27336 8520,'0'0,"0"0,0 0,0 0,0 0,-18 105,18-105,-17 124,-19-1,36-123,-17 106,-19-35,19-18</inkml:trace>
  <inkml:trace contextRef="#ctx0" brushRef="#br0" timeOffset="123852.837">27071 8520,'0'0,"0"0,0 0,0 0,0 0,0 0,53 53,0-1,0 1,0 0,0 0,0 0,-18-18,1 1,-1-19,-18 19,19-19</inkml:trace>
  <inkml:trace contextRef="#ctx0" brushRef="#br0" timeOffset="124307.0081">27160 7885,'0'0,"0"0,0 0,0 0,0 0,0 0,0 0,0 0,0 0,0 0,35 35,0-17,0 17,-17-18,0 19,-1-1,1-17,-18 17,0 0,18 0,-18 1,0-19,17 1,19 0,17-18,17 0,1 0,-1-18,-70 0,18 18,-18-17</inkml:trace>
  <inkml:trace contextRef="#ctx0" brushRef="#br0" timeOffset="124784.8065">27530 7567,'0'0,"0"0,0 0,0 0,0 0,0 0,0 0,0 0,0 0,0 0,53 0,-18 18,1-1,17 19,-18 17,18 17,-18 36,0 0,-17-106,53 159,17 17,0-35,0-17,-35-36,-17-18,-1-17,-17 18,-1-18,-34 0,-1-18,-35 18,0-36,0 19,0-1,0-17,18 17,0-17,-1-1,36-17</inkml:trace>
  <inkml:trace contextRef="#ctx0" brushRef="#br0" timeOffset="125109.0713">28677 8220,'0'0,"0"0,0 0,0 0,0 0,0 0,0 0,0 0,35-18,1 18,-1-18,0 18,-17 0,0-17,-18 17,0 0,0 0</inkml:trace>
  <inkml:trace contextRef="#ctx0" brushRef="#br0" timeOffset="125323.0048">28712 8502,'0'0,"0"0,0 0,0 0,0 0,0 0,36 0,-1 0,18-18,0-17,0 17,-35 1,-1 17</inkml:trace>
  <inkml:trace contextRef="#ctx0" brushRef="#br0" timeOffset="125918.0674">29789 8184,'0'0,"0"0,0 0,0 0,0 0,0 0,-18 36,1-1,-1 0,-17 1,17-1,-17-18,0 1,-1 0,1-1,17-17,-17 0,17-17,1 17,-1-36,18 19,0-1,0-17,18 17,-1-17,1 0,0-1,17 19,-17-18,-1 17,1 0,17 1,-17-1,-1 0,1 18,17-17,1-1,-1 0,0 1,18 17,-17-18,16 1,-16 17,-36 0,0-18</inkml:trace>
  <inkml:trace contextRef="#ctx0" brushRef="#br0" timeOffset="126242.3614">30601 8096,'0'0,"0"0,0 0,0 0,0 0,0 0,-18 36,0 34,-17-17,0 0,0 0,17-18,-17 0,17 1,0-19,18-17,-35 18,35 0,0-18</inkml:trace>
  <inkml:trace contextRef="#ctx0" brushRef="#br0" timeOffset="126536.4119">30195 8079,'0'0,"0"0,0 0,0 0,0 0,0 0,0 0,35 35,36 18,17 17,0-34,-17 17,-18-18,0 0,0-17,-36-1,19 1,-1-36,-17 18</inkml:trace>
  <inkml:trace contextRef="#ctx0" brushRef="#br0" timeOffset="127127.7335">30107 7514,'0'0,"0"0,0 0,0 0,0 0,0 0,0 0,0 0,0 0,0 0,0 0,0 0,0 0,0 0,0 0,0 0,0 0,0 0,0 0,0 0,0 0,0 0,0 0,0 0,35 18,-17 17,17-17,-17 17,-1-17,1-1,-18 1,17 0,1-1,-18-17,18 18,-1-18,19 0,-1 0,0-18,18 18,0-17,0-1,-53 18,0 0</inkml:trace>
  <inkml:trace contextRef="#ctx0" brushRef="#br0" timeOffset="127493.8033">31060 7514,'0'0,"0"0,0 0,0 0,0 0,0 0,35 88,0 1,0-1,-17-18,17 1,-17-1,-18-34,18 17,-1-36,-17 19,0-19,0 1,0-1,0 1</inkml:trace>
  <inkml:trace contextRef="#ctx0" brushRef="#br0" timeOffset="127828.1285">30742 7938,'0'0,"0"0,0 0,0 0,0 0,0 0,53-18,17 0,-17 1,0-1,-17 0,17 1,-18-1,0 18,0-18,1 1,-19-1,1 0,0 1,-18 17</inkml:trace>
  <inkml:trace contextRef="#ctx0" brushRef="#br0" timeOffset="128302.4264">31607 7144,'0'0,"0"0,0 0,0 0,0 0,0 0,0 53,0-53,0 88,0 18,0-53,0 17,17-35,-17 18,0 0,18-17,-18-1,18 0,-1 0,-17-17,18 0,0-1,-1 1,19 0,-19-18,1 17,-18-17,17 0,1 0,0-17,-18 17,17-18,1-17,-18 35,0 0</inkml:trace>
  <inkml:trace contextRef="#ctx0" brushRef="#br0" timeOffset="128609.666">31836 7514,'0'0,"0"0,0 0,0 0,0 0,0 0,0 0,0 0,0 0,0 0,0 0,0 0,0 0,0 0,0 0,0 0,0 0,0 0,0 0</inkml:trace>
  <inkml:trace contextRef="#ctx0" brushRef="#br0" timeOffset="128872.2908">31624 7214,'0'0,"0"0,0 0,0 0,0 0,0 0,0 0,0 0,0 0,36 0,-1 0,0 0,1 0,-1-17,0-1,-35 18,0 0</inkml:trace>
  <inkml:trace contextRef="#ctx0" brushRef="#br0" timeOffset="129190.5801">32418 6985,'0'0,"0"0,0 0,0 0,0 0,0 0,0 0,-17 35,-1 18,1 18,17-1,-18-17,36 0,-18 0,0 0,17 0,-17-18,18 0,-1-17,-17 17,0-35,0 0</inkml:trace>
  <inkml:trace contextRef="#ctx0" brushRef="#br0" timeOffset="129500.1397">32648 6985,'0'0,"0"0,0 0,0 0,0 0,0 0,0 0,0 0,0 35,-18 18,18 0,-17 0,17 0,0-53,-18 71,0-1,18-70,-17 88,-1 0</inkml:trace>
  <inkml:trace contextRef="#ctx0" brushRef="#br0" timeOffset="129832.0571">32454 7003,'0'0,"0"0,0 0,0 0,0 0,0 0,0 0,0 0,0 0,35 53,18-1,-18 1,18 0,18 0,-18 18,17-36,-34 18,17-35,-18 17,0 0</inkml:trace>
  <inkml:trace contextRef="#ctx0" brushRef="#br0" timeOffset="130177.6553">33089 6826,'0'0,"0"0,0 0,0 0,0 0,35 88,-17 1,17-1,1 0,-19 0,1-17,-18-1,0 1,0-18,-18 0,-17-18,35 0</inkml:trace>
  <inkml:trace contextRef="#ctx0" brushRef="#br0" timeOffset="130781.3958">33036 6526,'0'0,"0"0,0 0,0 0,0 0,0 0,0 0,0 0,0 0,0 0,0 0,0 0,0 0,0 0,0 0,0 0,0 0,0 0,0 0,0 0,0 0,0 0,0 0,0 0,35 36,-17-1,-18 0,18 1,-18-1,0 0,0-17,0 17,17-17,-17-1,36 1,17 0,35-18,18 0,-18 0,-70 0,-1 0,-17 0</inkml:trace>
  <inkml:trace contextRef="#ctx0" brushRef="#br0" timeOffset="131207.3807">31607 7497,'0'0,"0"0,0 0,0 0,53 0,17 17,-17-17,-35-17,-18 17</inkml:trace>
  <inkml:trace contextRef="#ctx0" brushRef="#br0" timeOffset="132246.7599">25359 4163,'0'0,"0"0,0 0,0 0,0 0,0 0,0 0,0 0,-35 35,-18 0,-17 18,-19 35,-34 1,-1 16,-17 19,18 17,-19 0,-34 88,70-52,-53 87,18 19,0-19,17-17,36 0,18 0,17 18,17-1,19 1,-1-1,36-34,-1 34,19-17,17 0,17 0,1-35,17-1,18 1,0-35,35 17,18-36,17 1,18-35,18-1,0-17,17 0,1-36,17 1,0-18,0 0,0-18,0-17,0-1,-17 1,17-18,17 0,19-18,175-35,-16-35,-36-18,17-17,18-36,36 0,52 1,18-19,53 1,89-18,16 17,-510 124,-195 53</inkml:trace>
  <inkml:trace contextRef="#ctx0" brushRef="#br0" timeOffset="134870.7022">9494 7796,'0'0,"0"0,0 0,0 0,0 0,0 36,0 34,0 1,-35-18,0 17,-1-17,-16 0,16 0,-17-18,0-17,0-18,18-18,0 1,17-36,18 0,0-18,18 1,17-1,0 18,18 0,0 0,18 0,17 18,-17 18,17-1,-17 0,17 18,-18 0,1 0,17 0,-17-17,-1 17,-17 0,-53 0</inkml:trace>
  <inkml:trace contextRef="#ctx0" brushRef="#br0" timeOffset="135142.3961">10571 7638,'0'0,"0"0,0 0,0 0,-18 70,1 18,-19 1,1 34,0-35,-18 36,17-36,1-18,0 1,0-18,17 0,-17 0,17-18,0 0,1-35</inkml:trace>
  <inkml:trace contextRef="#ctx0" brushRef="#br0" timeOffset="135407.3847">10112 7814,'0'0,"0"0,0 0,0 0,0 0,0 0,53 71,0-1,0 1,0-1,0 1,-18-18,0 0,-17-18,17 0,-17 0,17-17</inkml:trace>
  <inkml:trace contextRef="#ctx0" brushRef="#br0" timeOffset="135671.8339">10906 7849,'0'0,"0"0,0 0,0 0,0 0,0 0,18 53,-1 18,1-1,17 1,-35-1,18 1,0-18,-1 17,-17-34,0-1,18 0,-18 1</inkml:trace>
  <inkml:trace contextRef="#ctx0" brushRef="#br0" timeOffset="136233.7397">10659 6738,'0'0,"0"0,0 0,0 0,0 0,0 0,0 0,0 0,0 0,0 0,0 0,0 0,35-18,1 1,-1 17,0 0,1 17,-19 1,19 17,-19 18,1-17,-18 16,0 1,0 0,0 0,0-18,0 1,17-19,-17 1,18 0,0-1,17-17,18-17,-18 17,18-36,-17 19,16-1,1 0,-35 18,-18 0</inkml:trace>
  <inkml:trace contextRef="#ctx0" brushRef="#br0" timeOffset="136556.8323">12212 7285,'0'0,"0"0,0 0,0 0,0 0,18 35,-1 36,1 17,-18 18,18-18,-1 18,-17-18,18-17,-18 17,0-35,18 0</inkml:trace>
  <inkml:trace contextRef="#ctx0" brushRef="#br0" timeOffset="136829.5824">11841 7902,'0'0,"0"0,0 0,0 0,0 0,89 0,-1-17,0-1,53-17,-52-1,-1 19,0-1,-35 0,0-17,-18 35,-17-17</inkml:trace>
  <inkml:trace contextRef="#ctx0" brushRef="#br0" timeOffset="137217.2271">13200 7373,'0'0,"0"0,0 0,0 0,0 0,0 53,-17 18,17 17,-18 0,0 0,1 0,17-17,0-1,0 1,0-18,17 0,19-18,-1-17,0-1,18-17,0 0,18 0,-18 0,0-17,0-1,-18 0,0-17,-17 18,-18 17</inkml:trace>
  <inkml:trace contextRef="#ctx0" brushRef="#br0" timeOffset="137461.9656">13200 7832,'0'0,"0"0,0 0,0 0,0 0,36 0,17-18,0 18,-1-18,1 1,-17 17,17-18,-18 0,-35 18,18-17,-18 17</inkml:trace>
  <inkml:trace contextRef="#ctx0" brushRef="#br0" timeOffset="137679.3477">13218 7408,'0'0,"0"0,0 0,0 0,0 0,0 0,0 0,53 0,18 0,-1 0,18-17,-88 17,18 0,-18 0</inkml:trace>
  <inkml:trace contextRef="#ctx0" brushRef="#br0" timeOffset="138307.449">14383 6985,'0'0,"0"0,0 0,0 0,0 0,0 0,-53 71,0-19,18 19,17 0,0-1,18 18,0 1,0 16,18 1,17-18,-17 1,-1-19,1 18,0-35,-1 0,1 0,17-18,1-35,-1 0,18-35,17-18,1-17,0-19,-18-16,0-1,17 0,-35 18,-17 17,17 18,-17 18,0 0,-18 35,0 0,-18 53,18 17,-18-17,1 53,-1 0,0 0,1-36,-19 36,19-35,-1-19,1 1,-1-35,0 0,18-1,0-17</inkml:trace>
  <inkml:trace contextRef="#ctx0" brushRef="#br0" timeOffset="138572.7916">14683 7444,'0'0,"0"0,0 0,0 0,53 70,0 1,-18 17,18-18,0 1,0 17,0-35,-18 0,0-18,-17 1,17-19,-17-17</inkml:trace>
  <inkml:trace contextRef="#ctx0" brushRef="#br0" timeOffset="138862.524">15495 7867,'0'0,"0"0,0 0,0 0,17 53,-17 17,18-17,-18 18,17-36,-17 18,0-53,0 0,0 0</inkml:trace>
  <inkml:trace contextRef="#ctx0" brushRef="#br0" timeOffset="139228.0454">15918 7056,'0'0,"0"0,0 0,0 0,35 70,1 18,17 36,0-1,-18 1,0-1,-17-35,-1 1,-17-1,-17 18,-1-36,0 18,-17-35,18-17,-1-19,-17 1,17-18,0-18,18 36</inkml:trace>
  <inkml:trace contextRef="#ctx0" brushRef="#br0" timeOffset="139745.0322">16536 6844,'0'0,"0"0,0 0,0 0,0 0,0 0,0 0,0 0,0 0,0 0,0 0,0 0,0 0,35 0,0 18,1-1,-1 1,-17 35,-1 0,-17 0,18-1,-36 1,18 0,-17 0,-1-17,18-1,0-18,0 1,0 0,35-1,18-17,18 0,35 0,-1-17,19-19,17 19,-35-18,0-1,-35 1,-1 0,-52 35</inkml:trace>
  <inkml:trace contextRef="#ctx0" brushRef="#br0" timeOffset="140392.1432">8383 9860,'0'0,"0"0,0 0,0 0,0 0,0 0,53 0,-1 0,1 0,18 0,0-17,-1 17,-17-18,-35 18,-18 0,0 0</inkml:trace>
  <inkml:trace contextRef="#ctx0" brushRef="#br0" timeOffset="140693.5534">8665 10213,'0'0,"0"0,0 0,0 0,0 0,0 0,0 0,0 0,0 0,0 0,35 0,1-18,-1 18,0 0,-17 0,-18 0,17 0,-17 0,0-17,0 17,0 0</inkml:trace>
  <inkml:trace contextRef="#ctx0" brushRef="#br0" timeOffset="142035.0441">10853 9278,'0'0,"0"0,0 0,0 0,0 0,0 0,0 0,0 0,0 53,18 35,-18 0,18 36,-18-1,17-17,-17-18,18 1,-18-37,0 1,0-17,0-19,0 1,0 0</inkml:trace>
  <inkml:trace contextRef="#ctx0" brushRef="#br0" timeOffset="142336.823">11859 9190,'0'0,"0"0,0 0,18 70,-1 19,1-1,17 18,-17-18,0 0,-1-17,1-1,-18 1,18-18,-18 17</inkml:trace>
  <inkml:trace contextRef="#ctx0" brushRef="#br0" timeOffset="142644.2959">11506 9878,'0'0,"0"0,0 0,53-18,35 18,18-17,18-19,17 1,-35 0,-18 17,0 0,-17 1,-18-19,0 19,0-18,-18 17,-35 18</inkml:trace>
  <inkml:trace contextRef="#ctx0" brushRef="#br0" timeOffset="143085.8785">12847 9366,'0'0,"0"0,0 0,0 0,0 71,18-1,-18 1,35-1,-17 19,17-19,1-17,17 18,-18-36,0-17,18-1,0-17,0-17,0-19,-18-17,-17 1,-1-19,-17 0,-17 1,-36-1,0 1,-18 17,-17 18,18 17,17 18,-18-18,18 18,18 0,17-17,0-1,18 18,0 0</inkml:trace>
  <inkml:trace contextRef="#ctx0" brushRef="#br0" timeOffset="143375.9665">14577 9208,'0'0,"0"0,0 0,0 0,0 0,0 0,0 0,53 0,0 17,17-17,1 0,-36-17,18 17,-18 0,1 0,-1 0,-35 0,18 0</inkml:trace>
  <inkml:trace contextRef="#ctx0" brushRef="#br0" timeOffset="143633.9914">14700 9631,'0'0,"0"0,0 0,0 0,0 0,0 0,53-18,0 18,18-17,-18-1,0 0,17 1,-34-1,17 0,-18-17,-18 17,-17 18</inkml:trace>
  <inkml:trace contextRef="#ctx0" brushRef="#br0" timeOffset="144087.2322">16183 8520,'0'0,"0"0,0 0,0 0,0 0,0 0,0 0,0 0,0 0,0 35,-18 18,18 35,0 18,0 0,0-1,18 1,-18-17,0-1,0-18,0-34,0 16,0-16,0-19,0 1,0 0,0-1,0-17,17 18,-17-18,-17-18,17 18,0-35,0 17</inkml:trace>
  <inkml:trace contextRef="#ctx0" brushRef="#br0" timeOffset="145654.5635">4112 12012,'0'0,"0"0,0 0,0 0,0 0,0 0,0 88,18 18,-1 53,1 0,-1-18,1-18,0-17,-1-35,1 17,0-35,17 0,-17 0,-1-36</inkml:trace>
  <inkml:trace contextRef="#ctx0" brushRef="#br0" timeOffset="146321.0882">4712 11889,'0'0,"0"0,0 0,0 53,0 35,18-18,-18 36,0-18,0 1,17-1,-17-18,18-17,-1 0,1-35,0-1,-1-17,1-17,0 17,-1-18,1 18,0 0,17 18,0-1,1 19,-1-1,0 0,-17-17,17-1,0-17,1 0,-1-35,0 0,1-18,-1-18,-18 19,1-19,-18 18,18 18,-18 17,17 1,-17 34,18 54,0 52,17 36,-17 17,-1 18,1-17,-18-36,18-18,-18-52,0-18,0-36,0-17,0-52,0-37,17-17,1-17,17 0,18 17,0 0,-18 18,-35 88</inkml:trace>
  <inkml:trace contextRef="#ctx0" brushRef="#br0" timeOffset="146881.2542">6918 12100,'0'0,"0"0,0 0,0 0,0 0,0 71,0 17,0 53,0 0,-18 0,18-17,18-36,-18-17,0-1,17-17,-17-18,18-17,17-18,1 0,-1-35,0 17,18-35,-17 0,-1 0,-18 0,1 18,-18-18,-35 36,0 17,-1 0,19 0,-1 0,18 0,-18-18,36 18,0-18,17 1,0-1,0 0,18-17,-17 0,17 0,-36-1,1 1,0 0,-18-1,0 19,0 17</inkml:trace>
  <inkml:trace contextRef="#ctx0" brushRef="#br0" timeOffset="147066.2739">6935 12347,'0'0,"0"0,0 0,0 0,0 0,0 0,53-17,0-19,18 19,0-19,-1 1,-70 35,18-18,-18 18</inkml:trace>
  <inkml:trace contextRef="#ctx0" brushRef="#br0" timeOffset="147394.2323">8100 11783,'0'0,"0"0,0 0,0 0,0 0,0 0,-53 17,0 19,0-1,18 36,17-19,1 37,17 34,17 18,1 18,17 0,-17 17,17-35,-17-17,0-18,-1-36,1-35,0-17,-18-36,17 18,-17 18</inkml:trace>
  <inkml:trace contextRef="#ctx0" brushRef="#br0" timeOffset="147648.7435">8788 12118,'0'0,"0"0,0 0,0 0,0 0,-17 70,-1 36,1-17,17 16,-18 1,0-18,1-17,17-1,-18 1,18-36,-18-17,1 17,-1-35</inkml:trace>
  <inkml:trace contextRef="#ctx0" brushRef="#br0" timeOffset="147887.2389">8488 12488,'0'0,"0"0,0 0,0 0,0 0,0 0,0 0,0 0,0 0,0 0,53 71,18-18,0 17,-18-17,17 0,-17-18,0 1,0-19,0-34,-18-1</inkml:trace>
  <inkml:trace contextRef="#ctx0" brushRef="#br0" timeOffset="148226.5112">9265 12488,'0'0,"0"0,0 0,0 0,0 0,0 0,0 0,0 0,0 0,0 0,0 0,35 18,1 0,-19 17,1 18,-18-18,0 36,0-18,-18-1,18-16,0-19,18 19,-1-36,19 0,17-18,17-53,-17-17,0-35,0-1</inkml:trace>
  <inkml:trace contextRef="#ctx0" brushRef="#br0" timeOffset="148831.3838">9230 11395,'0'0,"0"0,0 0,0 0,0 0,0 0,0 0,0 0,35 17,18 19,-18-19,0 19,1-1,-19 0,19-17,-1 17,18 0,-18-17,18-18,-18-35,18-1,-17-17,-19-17,19-36,-36 0,0 18,0 35,0-17,0 34,0 1,0 0,0 17,17 18,1 18,35-1,35 54,0 17,-17 36,17 17,-17 17,-1 19,19-1,-36 1,17-1,-35 0,-17-17,0-35,-36-1,0-35,-17-35,0 0,0-18,35-17</inkml:trace>
  <inkml:trace contextRef="#ctx0" brushRef="#br0" timeOffset="149054.7617">11047 11977,'0'0,"0"0,0 0,0 0,71 0,-18 0,17-18,-17 18,-53 0,0 0</inkml:trace>
  <inkml:trace contextRef="#ctx0" brushRef="#br0" timeOffset="149220.5678">11189 12294,'0'0,"0"0,0 0,0 0,70 0,1-17,35-19,-89 19,1 17</inkml:trace>
  <inkml:trace contextRef="#ctx0" brushRef="#br0" timeOffset="149666.7035">12971 12118,'0'0,"0"0,0 0,0 0,0 0,-71 35,1 0,17-35,-35 0,17 0,18-17,-18-1,18-17,18 0,35-18,0 17,18-16,17 16,18 1,18-18,35 18,-1 0,-16 17,-19 0,-17 1,18-1,-36-17,18 17,-18-17,1 17,-19 18</inkml:trace>
  <inkml:trace contextRef="#ctx0" brushRef="#br0" timeOffset="149864.7097">13765 11483,'0'0,"0"0,0 0,0 0,0 88,0 0,0 18,0 0,-18 35,18-53,-17 0,-19 1,19-36,-18 0</inkml:trace>
  <inkml:trace contextRef="#ctx0" brushRef="#br0" timeOffset="150106.7743">13236 11765,'0'0,"0"0,0 0,0 0,70 71,-17-1,18 18,-1-17,-17-18,0 17,0-17,0 0,-18-17,1-19,-1 1</inkml:trace>
  <inkml:trace contextRef="#ctx0" brushRef="#br0" timeOffset="150457.0493">14012 12136,'0'0,"0"0,0 0,0 0,0 0,0 0,0 0,35 0,1 0,-1 17,0-17,1 35,-1 1,-17-1,-1 18,1 18,-18-19,17 19,-17-36,18 1,0-19,17-17,0-17,18-19,18-17,-1-35,1 0</inkml:trace>
  <inkml:trace contextRef="#ctx0" brushRef="#br0" timeOffset="150834.5111">14100 10636,'0'0,"0"0,0 0,0 0,0 0,0 0,36 0,-1 18,18 0,-18 17,0 0,1 0,-1 36,-17-18,-1 0,1 0,0 0,17-18,0-17,18-1,0-17,18-17,-1-1,36-35,0 18,-106 35</inkml:trace>
  <inkml:trace contextRef="#ctx0" brushRef="#br0" timeOffset="151125.6978">15512 11359,'0'0,"0"0,0 0,0 0,0 0,0 0,0 106,18 18,-1-18,-17-89,0 107,0-18,0-18</inkml:trace>
  <inkml:trace contextRef="#ctx0" brushRef="#br0" timeOffset="151382.896">15106 11571,'0'0,"0"0,0 0,53 18,18-18,17 17,36-34,17 17,-18-36,-17 1,-18-18,1-35,-19 18,-52 70</inkml:trace>
  <inkml:trace contextRef="#ctx0" brushRef="#br0" timeOffset="151688.6182">16289 10918,'0'0,"0"0,0 0,-18 71,18 17,0 0,0 1,18 16,-18 19,17-36,1 0,17 1,-17-37,17 19,0-36,-17 1,17-19,1 1,-1-36,-17-17,-1-18,19 18,-36 52</inkml:trace>
  <inkml:trace contextRef="#ctx0" brushRef="#br0" timeOffset="151913.1786">16377 11571,'0'0,"0"0,0 0,0 0,35 0,18-18,18 1,-1-18,-17-1,0 1,0-18,-35 0,-18 53,0-17</inkml:trace>
  <inkml:trace contextRef="#ctx0" brushRef="#br0" timeOffset="152117.1592">16236 11148,'0'0,"0"0,0 0,0 0,0 0,53 0,0-18,17-17,18 0,18-1,18-17,-18 0,-18 1,-35-1</inkml:trace>
  <inkml:trace contextRef="#ctx0" brushRef="#br0" timeOffset="152406.9576">17436 10495,'0'0,"0"0,0 0,0 0,0 0,-53 53,17 18,1 17,0 0,0 35,17 19,18-19,0 18,18 0,17 0,18 1,0-19,17-35,1-35,0-35,-1-18,-17 0,-35 0</inkml:trace>
  <inkml:trace contextRef="#ctx0" brushRef="#br0" timeOffset="152670.8122">18318 10795,'0'0,"0"0,0 0,0 0,-18 88,1 0,-1 1,-17 34,0-17,17-18,-17 0,-1 0,1 1,0-36,-1-18,1-17,18-18,-19 0,36 0</inkml:trace>
  <inkml:trace contextRef="#ctx0" brushRef="#br0" timeOffset="152906.8673">17753 10936,'0'0,"0"0,0 0,0 0,0 0,0 0,53 53,18 18,0-1,-19 18,19-17,-18-1,0-17,-18 18,18-36,-35 0,17-17,0-18,1 0</inkml:trace>
  <inkml:trace contextRef="#ctx0" brushRef="#br0" timeOffset="153272.887">18565 11148,'0'0,"0"0,0 0,0 0,0 0,0 0,0 0,35 17,18 1,-17 0,-19-1,19 19,-19 17,-17 17,0-17,-17 18,-1-1,0-17,1 0,17 0,0-18,17 0,1-17,17-36,1-17,34-18,-17-17,18-36,-1 18,-70 70</inkml:trace>
  <inkml:trace contextRef="#ctx0" brushRef="#br0" timeOffset="153551.8779">18989 10283,'0'0,"0"0,0 0,0 0,0 0,70 89,1 34,17 1,-17 17,-1 17,-17-16,0 16,-18-17,1-17,-36-1,0 1,-18-18,0-36,-17-17,0-35,0-1,35 1</inkml:trace>
  <inkml:trace contextRef="#ctx0" brushRef="#br0" timeOffset="153965.7634">19695 9754,'0'0,"0"0,0 0,0 0,0 0,0 0,0 0,0 0,0 0,0 0,53 0,-18 0,18 18,-18 17,-35-17,35 70,-17 0,-18 0,0 1,0-19,0 1,18-36,-1 18,19-35,17-1,35-17,18-17,17-36,1 17,17-17,-35 18,-89 35</inkml:trace>
  <inkml:trace contextRef="#ctx0" brushRef="#br0" timeOffset="154420.1772">12618 13758,'0'0,"0"0,0 0,0 0,0 0,71 0,-1 0,18-17,-17-1,-53 18,-18 0,17 0</inkml:trace>
  <inkml:trace contextRef="#ctx0" brushRef="#br0" timeOffset="154605.1918">13112 14164,'0'0,"0"0,0 0,0 0,0 0,0 0,53 0,18-35,-1 17,-52 18,-18-18</inkml:trace>
  <inkml:trace contextRef="#ctx0" brushRef="#br0" timeOffset="154839.2236">14312 13300,'0'0,"0"0,0 0,0 0,-18 53,18 35,-17-18,17 19,-18-1,18-18,0 1,0-18,0 17,0-34,18-1</inkml:trace>
  <inkml:trace contextRef="#ctx0" brushRef="#br0" timeOffset="155101.8645">14983 13123,'0'0,"0"0,0 0,0 0,0 0,17 71,1 17,-18 0,0-52,18 105,-1 17,1-52,0-35,-18-18,0 0,0-18</inkml:trace>
  <inkml:trace contextRef="#ctx0" brushRef="#br0" timeOffset="155688.1787">14753 13758,'0'0,"0"0,0 0,0 0,0 0,71 0,17-17,0-1,1 0,-19-17,1 0,-18 0,17-1,-17-17,-17 18,17-18,-1 18,-34 0,17 17,-17 0,0 18,-18 0,17 36,-17 17,0-18,0 35,0-17,0 18,0-18,36 0,-19-18,19 0,-1 1,18-36,-18 0,18-18,-18 0,1-35,-19-17,19-18,-36 17,0-17,-18 35,0-18,-35 18,-35 36,0 17,17 17,1 1,70-18</inkml:trace>
  <inkml:trace contextRef="#ctx0" brushRef="#br0" timeOffset="156006.5629">13447 15346,'0'0,"0"0,0 0,0 0,53-35,18-1,17-17,-17 18,17 0,-17 17,-1 1,-17-1,-18 18</inkml:trace>
  <inkml:trace contextRef="#ctx0" brushRef="#br0" timeOffset="156253.7642">13606 15505,'0'0,"0"0,0 0,0 0,0 0,0 0,53 0,18 0,-1-18,1 18,-18-18,0 1,0-1,-53 18,17-18</inkml:trace>
  <inkml:trace contextRef="#ctx0" brushRef="#br0" timeOffset="156589.3555">14471 14693,'0'0,"0"0,0 0,0 0,0 0,0 0,0 0,0 0,0 35,18 36,-1 17,1 36,0-18,-18-18,0 0,0-18,0-34,0-1,0-17,0-18,-18-18</inkml:trace>
  <inkml:trace contextRef="#ctx0" brushRef="#br0" timeOffset="319251.5572">6671 8396,'0'0,"0"0,0 0,0 0</inkml:trace>
  <inkml:trace contextRef="#ctx0" brushRef="#br0" timeOffset="327716.8479">2347 8731,'0'0,"0"0,0 0,0 0,0 0</inkml:trace>
  <inkml:trace contextRef="#ctx0" brushRef="#br0" timeOffset="327935.2173">1906 8731,'0'0,"0"0,-88-106,35 18,-18 18,1-1,-1-17</inkml:trace>
  <inkml:trace contextRef="#ctx0" brushRef="#br0" timeOffset="328770.8931">2612 13406,'0'0,"0"0,0 0,0 0,0 0,0 0,0 0,0 0,0 0,0 0,0 0,0 0,0 0,-35-53,-1 0,1 17,-36-34,1-54,-36-34,0-36,-18-124,1 18,52 89,54 158</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35:57.841"/>
    </inkml:context>
    <inkml:brush xml:id="br0">
      <inkml:brushProperty name="width" value="0.05292" units="cm"/>
      <inkml:brushProperty name="height" value="0.05292" units="cm"/>
      <inkml:brushProperty name="color" value="#7030A0"/>
    </inkml:brush>
  </inkml:definitions>
  <inkml:trace contextRef="#ctx0" brushRef="#br0">1800 3140,'0'0,"0"0,0 0,0 0,0 0,0 0,0 70,18 54,17 35,-17-1,-1-52,1-18,0-17,-18-1,0-34,0-19,0 1,-18-18,0-18,1-17,-1-18,0 0,18-70,0-1,0 1,18-1,17 18,1 54,-1-1,0 17,18 19,-18 34,36 19,-18 17,18 17,-36 1,0-18,18 0,-18-18,1 0,-1 0,-17-35,-1 0,19-17,-19-19,-17-16,18-54,-1-18,-17-17,0 18,0 34,0 19,0-1,0 36,0 17,18 1,0 17,-1 17,19 1,-19 0,19 17,-1 18,-17 0,-1 17,19 36,-19 18,1-1,17-35,-17-17,-1-1,19-17,-19-17,19-1,-1-35,-17-18,17 1,-35-19,18-52,-36-18,0-17,-35 17,18 18,0 17,-1 36,-17 17,18 36,0-18,0 35,17-17,0-36</inkml:trace>
  <inkml:trace contextRef="#ctx0" brushRef="#br0" timeOffset="415.5299">3371 2734,'0'0,"0"0,0 0,0 0,17 71,1 17,0 0,-1 0,-17-17,18-18,0-18,-18-17,0 17,17-35,1 0,-18 0,18-18,-1 18,18-17,-17 34,17 1,18-1,-17-17,17 18,-18 0,18-18,-18-18,18 0,-18 1,-17-18,17-1,-17-17,0 0,-1-17,1-1</inkml:trace>
  <inkml:trace contextRef="#ctx0" brushRef="#br0" timeOffset="1064.6866">5541 2487,'0'0,"0"0,0 0,18 88,0 0,-1 18,1 0,-18-18,0 1,0-19,0-17,0-18,0-17,-18 0,1-36,-1 0,0-52,18-18,0-54,18-16,35-19,0 36,0 0,17 53,1 17,-18 36,0 35,-18 18,0 35,-35 17,0 18,-17 1,-36-19,0 18,-18-17,18-18,18-18,-18 0,35-17,-17 0,18-1,17-17,0 18,0 0,17-1,36 18,-18 1,36 17,-18-18,0 0,18-17,-19 17,-52-35</inkml:trace>
  <inkml:trace contextRef="#ctx0" brushRef="#br0" timeOffset="1472.5454">6230 2681,'0'0,"0"0,0 0,0 0,17 53,1 18,17-18,0-1,1 1,17-17,-18-19,18-17,0-17,-18-19,0 1,1 0,-1-18,-17 0,-1 35,1-17,-18 17,18 18,-18 0,0 36,-18 17,18 35,-18 18,18-1,0-34,0 17,0-17,18-18,0 17,-1-17,-17-53</inkml:trace>
  <inkml:trace contextRef="#ctx0" brushRef="#br0" timeOffset="1788.1277">7200 2787,'0'0,"0"0,0 0,0 0,0 53,0 17,0 19,18-19,-18 1,17-1,-17-17,18 0,-18-18,18-17,-1-18,19 0,-19-35,19-18</inkml:trace>
  <inkml:trace contextRef="#ctx0" brushRef="#br0" timeOffset="2182.5721">7606 2628,'0'0,"0"0,0 0,0 0,0 0,18 71,-1-1,1 1,0-18,17 0,-17-18,17-17,0-1,18-17,-18-17,1-19,17-17,-18 1,0-1,-17 0,0 0,-1 35,1 0,-18 1,0 17,0 17,0 19,0 17,0 0,17 17,-17 18,18-17,0-1,-1-17,-17-35</inkml:trace>
  <inkml:trace contextRef="#ctx0" brushRef="#br0" timeOffset="2408.2146">8771 2646,'0'0,"0"0,0 0,0 53,-18 17,18 19,-17-19,17 18,0-17,0-1,0 1,17-1,-17-17</inkml:trace>
  <inkml:trace contextRef="#ctx0" brushRef="#br0" timeOffset="2732.3424">9424 2064,'0'0,"0"0,0 0,0 0,-18 106,-17 17,17 18,1 0,-1-17,36-18,-18-18,17-18,18-17,1-17,17-19,17-34,1-1,-1 0,-70 18</inkml:trace>
  <inkml:trace contextRef="#ctx0" brushRef="#br0" timeOffset="2953.2498">10165 2170,'0'0,"0"0,0 0,0 0,0 0,0 70,0 1,0 17,0-18,0 19,0-19,0 1,0-36,0 0,18 1,-18-1,0-17</inkml:trace>
  <inkml:trace contextRef="#ctx0" brushRef="#br0" timeOffset="3504.1786">9900 2117,'0'0,"0"0,0 0,0 0,0 0,0 0,0 0,36 0,16 17,1-17,0 0,-17 0,-1-17,18 17,-18 0,0-18,-17 0,17-35,-17 18,0-18,-1 0,-17 0,0 18,0 0,0 17,0-17,18 17,-18 1,35 17,1 17,-1 19,0 17,36 35,-1 0,-17 18,0-18,-17 18,-19 0,1-1,-18-34,0 0,-18-1,1-17,-1 0,18-18,0-17</inkml:trace>
  <inkml:trace contextRef="#ctx0" brushRef="#br0" timeOffset="3763.5463">11471 1976,'0'0,"0"0,0 0,0 0,0 0,0 0,53 17,-18-17,0 0,1 0,-1 0,-17 0,-18 0,0 0</inkml:trace>
  <inkml:trace contextRef="#ctx0" brushRef="#br0" timeOffset="3990.9805">11489 2593,'0'0,"0"0,0 0,0 0,0 0,70-18,-17 1,0-1,18 0,-1-17,-52 35,-1 0,-17-18</inkml:trace>
  <inkml:trace contextRef="#ctx0" brushRef="#br0" timeOffset="13509.0567">13006 2046,'0'0,"0"0,0 0,0 0,0 0,0 0,0 0,0 0,0 0,0 0,0 0,0 0,0 0,0 0,-70 53,17 0,0 18,17 17,1-18,35 18,0-17,18-18,17 0,0-18,18-17,0-1,0-34,0-19,0 1,0 0,-18-18,1 18,-1-1,-17 19,-18 17,0 0,0 17,0 19,0-1,17 18,1-18,17 0,18-17,-18 0,18-36,18 0,-18-17,0 0,-36-36,1 18,-18 1,-35-1,0 17,-1 19,1-1,-18 18,35 0,1 0,-1 0,18 0,18 0,17 0,0-18,36 18,-1 0,-17 18,18 17,-18 1,0-1,0 35,-36-17,1 18,0-18,-18 17,17-17,-17-17,0-36</inkml:trace>
  <inkml:trace contextRef="#ctx0" brushRef="#br0" timeOffset="13950.7757">14259 2117,'0'0,"0"0,0 0,0 0,0 0,35 70,1 1,-19 17,19 0,-19-17,1-1,-18-34,18-1,-18-18,17 1,19-18,-19-18,19 1,-19-1,18 1,-17-1,0 18,17 18,-17-18,-1 17,19 1,-19-1,19-17,-19 0,19 0,-1-17,0-1,0-17,-17-18,0-18,-1 19,-17-19,-17 18,-1 18,0 0</inkml:trace>
  <inkml:trace contextRef="#ctx0" brushRef="#br0" timeOffset="14253.1091">15106 1852,'0'0,"0"0,0 0,0 0,18 71,0 17,-1 18,1 17,-1-17,-17-18,18 18,0-18,-1-17,19-18,-1 0,0-18,-17-35,17 0,1-18,-1 1,-35 34</inkml:trace>
  <inkml:trace contextRef="#ctx0" brushRef="#br0" timeOffset="14487.2311">15000 2487,'0'0,"0"0,0 0,0 0,0 0,71-35,17-18,0 18,1-1,-19 1,1 0,-1 0,-34 17,-1 0,0 1</inkml:trace>
  <inkml:trace contextRef="#ctx0" brushRef="#br0" timeOffset="15249.9553">16218 1923,'0'0,"0"0,0 0,0 0,-53 88,0 53,18-53,17 18,1 0,17-36,0 1,17-18,19-18,-1-17,18-36,17-35,-17-17,18-36,-18 0,-18 35,0 19,-17 16,0 1,-18 35,0 18,-18 17,18 18,-18 0,18 17,18-17,-18 0,35 0,-17-18,35-17,-18-18,18-18,-18-17,1 0,-19-36,1-17,-18 17,-18 19,-17 16,0 1,-18 17,18 1,-1 17,19 0,-1 0,36-18,-1 18,19 0,17-18,17 1,-17 17,18 0,-18 0,0 35,-1 0,-34 18,17 18,-35-18,18 17,-18 1,0-1,0-70</inkml:trace>
  <inkml:trace contextRef="#ctx0" brushRef="#br0" timeOffset="15758.4759">17736 2099,'0'0,"0"0,0 71,17-1,-17 18,0-17,0-18,0-18,18 0,-18-35,18 0,-1-35,1-18,17 0,-17 0,17 0,-17 36,17 17,-17 35,17 18,0 0,-17 0,0 0,17-18,0-17,-17-1,17-17,1-17,-1-19,0-34,0-18,-17-18,0 35,-18 18,-18 0,0 18,1 17,-19 18,19 18,-18-18,17 18,18-36</inkml:trace>
  <inkml:trace contextRef="#ctx0" brushRef="#br0" timeOffset="15990.0077">18548 1570,'0'0,"0"0,0 0,0 0,0 0,17 88,-17 18,18 17,-18 18,17 1,-17-54,18 0,17-17,-17-19,17-16,18-36,-17 0,-1-36</inkml:trace>
  <inkml:trace contextRef="#ctx0" brushRef="#br0" timeOffset="16232.2077">19200 1588,'0'0,"0"0,0 0,0 0,0 0,0 0,-17 70,-1 18,18 0,-17 18,-1-18,18 1,-18-19,18 1,18-18,0-18,-1-17,1-18,17 0,0-18</inkml:trace>
  <inkml:trace contextRef="#ctx0" brushRef="#br0" timeOffset="16422.3024">18865 2117,'0'0,"0"0,0 0,0 0,0 0,71-18,-1 0,-52 1,0 17,-1 0</inkml:trace>
  <inkml:trace contextRef="#ctx0" brushRef="#br0" timeOffset="16662.8583">19924 1658,'0'0,"0"0,0 0,0 0,0 0,0 53,0 18,0-1,0 18,0-17,0-1,0-17,0-17,0-1,0 0,0-17,0-18,-18 0</inkml:trace>
  <inkml:trace contextRef="#ctx0" brushRef="#br0" timeOffset="16860.8866">19571 2099,'0'0,"0"0,0 0,0 0,71 0,-1 0,1-18,17 1,-17-1,-54 18,-17 0</inkml:trace>
  <inkml:trace contextRef="#ctx0" brushRef="#br0" timeOffset="17100.4691">20595 1658,'0'0,"0"0,0 0,0 0,0 71,17-18,-17 17,0 1,0-1,0 1,0-18,0 0,-17-18,17 0,0-35,-18 0,0 0</inkml:trace>
  <inkml:trace contextRef="#ctx0" brushRef="#br0" timeOffset="17361.6731">20330 1358,'0'0,"0"0,0 0,0 0,0 0,0 0,53 18,17-1,-17 1,18 17,-18-17,0 0,0-1,17-17,-17-17,0-1,0 0,-17-17,-1-18,0 18</inkml:trace>
  <inkml:trace contextRef="#ctx0" brushRef="#br0" timeOffset="17606.6173">21195 1217,'0'0,"0"0,0 0,0 0,53 88,17 36,-17 17,-18 18,-17-18,0 0,-36-35,0 0,1-54,-1 1,-17-17,35-36</inkml:trace>
  <inkml:trace contextRef="#ctx0" brushRef="#br0" timeOffset="17854.7751">22006 1393,'0'0,"0"0,0 0,18 71,-18 35,18 35,-1-18,-17-17,18-18,-18 1,0-19,18 1,-18-1</inkml:trace>
  <inkml:trace contextRef="#ctx0" brushRef="#br0" timeOffset="18089.0957">21636 1870,'0'0,"0"0,0 0,0 0,70 0,54-18,70-17,0 0,0-18,0 17,-35-17,-35 18,-107 18</inkml:trace>
  <inkml:trace contextRef="#ctx0" brushRef="#br0" timeOffset="33215.5338">23665 1852,'0'0,"0"0,0 0,0 0,0 0,0 0,53-70,0-19,-18-16,1 34,-19-17,-17 35,0 0,-17 0,-19 35,19 18,-18 0,-1 36,19 17,-1-1,36 19,-1-18,36 35,18-17,-1 17,1-18,-18 1,-18 0,0-19,-17 19,-18 0,-18-18,1-1,-1-16,1-1,17-35</inkml:trace>
  <inkml:trace contextRef="#ctx0" brushRef="#br0" timeOffset="33419.2389">24477 1729,'0'0,"0"0,0 0,0 0,0 70,18 18,-1 1,-17-19,0-52,0-1,0-17</inkml:trace>
  <inkml:trace contextRef="#ctx0" brushRef="#br0" timeOffset="33721.0804">24459 1782,'0'0,"0"0,0 0,0 0,0 0,0 0,53 0,0-36,0 1,-17 0,-1-18,-17 18,-1-1,-17 1,-17 0,-1 35,-17 0,35 17,0-17,-18 0,18 0</inkml:trace>
  <inkml:trace contextRef="#ctx0" brushRef="#br0" timeOffset="34118.9673">24830 1605,'0'0,"0"0,0 0,0 0,35 53,-17 18,17-1,-17-17,-18 18,0-36,18 0,-36 0,18-17,0 0,0-36,0 0,18-34,-1-37,36 1,0 0,-18 35,18 18,0 17,0 36,0-18,-18 35,18 0,-17 18,-1-17,0 16,-17 1,0-17,-18-36</inkml:trace>
  <inkml:trace contextRef="#ctx0" brushRef="#br0" timeOffset="34572.6871">25642 1358,'0'0,"0"0,0 0,0 0,17 88,1 1,0 16,-18-34,17 0,1-19,-18-16,18-1,-18-17,17-18,1 0,0-18,-1 0,1-17,0 17,-1 1,1 17,0 17,-1 1,1 0,-1 17,1-17,0-1,-1 1,19-18,-19 18,1-36,17 18,1-35,-19-1,19 1,-36-18,17 0,1 0,-18 0</inkml:trace>
  <inkml:trace contextRef="#ctx0" brushRef="#br0" timeOffset="34858.7048">26665 1270,'0'0,"0"0,0 0,0 71,0 17,18 0,-18 0,0 0,0 18,0-35,18-1,-1 1,1-18,0-18,-1-17,1-18</inkml:trace>
  <inkml:trace contextRef="#ctx0" brushRef="#br0" timeOffset="35130.691">26330 1852,'0'0,"0"0,0 0,0 0,0 0,0 0,71 0,35-18,35 1,-35-1,-18 1,0-19,0 19,-35-19,0 19,0-19,-18 1,1 18</inkml:trace>
  <inkml:trace contextRef="#ctx0" brushRef="#br0" timeOffset="35500.5691">27565 1217,'0'0,"0"0,0 0,0 0,-53 35,18 18,0 0,0 0,35 0,0-18,17 18,1-17,0-1,17 0,0-17,0 17,-17 0,0 1,-18-1,-18 18,18-18,-35 18,17-18,-17 0,35-35,-18 0,18 0</inkml:trace>
  <inkml:trace contextRef="#ctx0" brushRef="#br0" timeOffset="35703.1266">27530 1393,'0'0,"0"0,0 0,0 0,0 0,0 0,53 71,-18 0,18 17,-17-18,-1 1,0-18,0 0,-17-18,0-17,-1-36,19 0</inkml:trace>
  <inkml:trace contextRef="#ctx0" brushRef="#br0" timeOffset="35960.0399">27742 1640,'0'0,"0"0,0 0,0 0,0 0,53-52,0-19,-18 0,-17-17,17 0,-35 17,18 19,-18 16,-18 36,0 0,1 18,-1 17</inkml:trace>
  <inkml:trace contextRef="#ctx0" brushRef="#br0" timeOffset="36385.1274">28307 1270,'0'0,"0"0,0 0,17 71,-17 17,18 0,-18 0,0-17,18-1,-36-34,18-1,0-18,-18 1,1-36,-1-17,18 0,0-36,0 18,18-17,17 17,0 18,18 35,0 0,0 17,18 19,-18-1,-1 18,1-18,-17 0,-1 1,0-1,-17 0,0-17,-1-1</inkml:trace>
  <inkml:trace contextRef="#ctx0" brushRef="#br0" timeOffset="36846.9553">29189 1288,'0'0,"0"0,0 0,18 53,-1 17,-17-17,0 18,18-36,-18 0,0 0,18-17,-18-18,17 0,18-18,-17 1,17-18,1-1,-19 19,19-1,-19 36,19-1,-1 19,-17-1,-1 0,1-17,17-1,-17 1,-1-18,19 0,-19-18,19-17,-19 0,1 0,0-18,-18-18,0 18,0 35,0 18,0 0</inkml:trace>
  <inkml:trace contextRef="#ctx0" brushRef="#br0" timeOffset="37115.1832">30160 1094,'0'0,"0"0,0 53,0 17,17 18,-17-17,18 17,-18 0,18-17,-18-1,17-17,-17-17,18-19</inkml:trace>
  <inkml:trace contextRef="#ctx0" brushRef="#br0" timeOffset="37416.8956">30724 935,'0'0,"0"0,0 0,0 88,0 0,0 18,0-18,0 0,0-17,0 17,18-17,-18-18,18-18,-1 0,1-17,0-18,17-18,0-17</inkml:trace>
  <inkml:trace contextRef="#ctx0" brushRef="#br0" timeOffset="37660.8905">30636 1464,'0'0,"0"0,0 0,0 0,0 0,0 0,0 0,0 0,0 0,53-18,18 1,-18-1,17 0,-17 1,-35 17,-1-18,-17 18</inkml:trace>
  <inkml:trace contextRef="#ctx0" brushRef="#br0" timeOffset="37860.7454">31483 1005,'0'0,"0"0,0 0,0 0,0 0,0 0,0 0,0 36,18 34,-18 18,17-17,-17-18,18 17,-18-34,0-19,0-17,0 18</inkml:trace>
  <inkml:trace contextRef="#ctx0" brushRef="#br0" timeOffset="38367.5238">31148 1411,'0'0,"0"0,0 0,0 0,0 0,0 0,70 0,1-18,0 1,17-1,-18-17,19 0,-19-1,-17 19,-17-1,-1 0,0 1,-17-1,17 1,-17 17,17-18,-17 0,-1 18,1-17,0 17,-1 0,1 0,0 17,-18 19,17-1,1 18,-18 0,0 0,17-1,-17 1,0-35,18 17,-18-17,0-18,0 18</inkml:trace>
  <inkml:trace contextRef="#ctx0" brushRef="#br0" timeOffset="38963.2332">31624 900,'0'0,"0"0,0 0,0 0,0 0,53 0,18 0,17 0,-17 0,-1 0,19 0,-19 0,1 0,-1 0,-17 0,-17-18,-1 0,0 1,-17-19,-1 1,1 0,0 0,-18-1,0 19,0-19,0 19,17-19,-17 19,0-1,18 1,0 17,-1 0,19 17,-1 36,35 53,-17 17,18 19,-18-1,0 0,-18 0,-17 0,-1-18,-34 19,-18-37,-36-16,-17-1,-1-18,1 1,-18-18,36 0,52-36</inkml:trace>
  <inkml:trace contextRef="#ctx0" brushRef="#br0" timeOffset="41587.6459">11594 5327,'0'0,"0"0,0 0,0 0,0 0,53 18,18-18,0 0,-1-18,1 18,-36 0,0 0,1 0,-36 0,17 0,-17 0</inkml:trace>
  <inkml:trace contextRef="#ctx0" brushRef="#br0" timeOffset="41807.4299">11894 5750,'0'0,"0"0,0 0,0 0,0 0,0 0,53 0,0-17,-35 17,0 0</inkml:trace>
  <inkml:trace contextRef="#ctx0" brushRef="#br0" timeOffset="47911.7763">13783 4568,'0'0,"0"0,0 0,0 0,0 0,-53 36,-18 17,18 17,0 18,0 1,18-1,0 0,35-17,0 17,17-18,19 36,17-53,0-18,17-17,-17 0,0-18,-53 0</inkml:trace>
  <inkml:trace contextRef="#ctx0" brushRef="#br0" timeOffset="48505.0083">14365 4833,'0'0,"0"0,0 0,0 0,0 0,0 0,0 0,0 0,0 0,-18 71,1-1,17 1,0-1,0 1,0-18,17 0,1-36,17 1,1-18,-1-18,-17-17,17-18,0 0,-35-35,18-18,-36 36,1-1,-19 36,1 0,0 17,-1 18,-17 18,36-1,-19 1,36-1,18 1,0-18,-1 0,36-18,-17-17,17 0,0 0,-1-1,1 1,0 17,0 1,0 34,18 36,-36 0,18 0,-35 0,-1 18,-17-18,0 17,0 18,-17-17,-1-18,18-18,0-35</inkml:trace>
  <inkml:trace contextRef="#ctx0" brushRef="#br0" timeOffset="48796.3501">15600 3828,'0'0,"0"0,0 0,0 0,0 0,18 141,0 35,-1 1,-17-1,0 0,0-17,0-18,18-17,17-36,18 0,18-17,-18-36,17-17,-17-1,-53 1</inkml:trace>
  <inkml:trace contextRef="#ctx0" brushRef="#br0" timeOffset="51573.455">16536 4216,'0'0,"0"0,0 0,0 0,0 0,17 53,-17 35,0 35,18 18,-18-17,18-36,-18-17,0-1,0-35,0 1,17-19,-17 1,0-18,18-18,0 1,-18-19,17 1,1 0,0 0,-1 17,1 0,-1 18,19 18,-1 0,0-1,1 1,-1-18,0 18,-17-18,0-18,17 0,-18 1,1-36,0 0,-18 0,17-18,-17 1,0 17,0-18,18 18,-18 0,0 53</inkml:trace>
  <inkml:trace contextRef="#ctx0" brushRef="#br0" timeOffset="51882.9147">17559 4004,'0'0,"0"0,0 0,0 0,0 0,18 71,-18 17,0 0,18 53,-1-35,1-18,-18 0,18 1,-1-37,18 1,-17-17,0-19,-1 1</inkml:trace>
  <inkml:trace contextRef="#ctx0" brushRef="#br0" timeOffset="52136.2008">17383 4551,'0'0,"0"0,0 0,0 0,0 0,70-35,1-1,0 1,-1 0,-52 17,-1 18,1-18,0 18</inkml:trace>
  <inkml:trace contextRef="#ctx0" brushRef="#br0" timeOffset="52366.9191">18406 4092,'0'0,"0"0,0 0,0 0,0 0,0 0,0 0,0 0,0 0,18 0,17 18,1 17,-1 36,-17-1,17 1,-18 17,19-17,-19 17,1-35,0 17,-18 1</inkml:trace>
  <inkml:trace contextRef="#ctx0" brushRef="#br0" timeOffset="53129.5816">18353 4568,'0'0,"0"0,0 0,0 0,0 0,36-17,34-1,1 1,-1-19,1 1,-18 0,0-1,0-16,-18 16,0 1,1-18,-1 18,18 0,-18 17,1-17,-19 35,19-18,-19 18,1-18,-1 18,1 18,0 17,-1 1,-17 34,18 1,0-18,-18-1,17 1,-17-17,18-1,0-17,-1-1,1-17,0-17,-1-1,1-17,17-1,-17 1,-1 17,1 1,17 17,-17 17,17 19,-17-1,17-17,-17 17,17-17,-17-18,17 0,-17 0,17-18,0-17,-17-1,0-17,-18 1,0-19,0 18,-18 0,0 18,18 0,-17 17,17 0</inkml:trace>
  <inkml:trace contextRef="#ctx0" brushRef="#br0" timeOffset="53367.527">20383 3881,'0'0,"0"0,0 0,35 88,-17-18,-1 19,1-1,0-18,-1 18,-17 1,0-1,-17-18</inkml:trace>
  <inkml:trace contextRef="#ctx0" brushRef="#br0" timeOffset="53763.2019">19836 4075,'0'0,"0"0,0 0,0 0,0 0,0 0,17-53,19 17,-19 1,19 0,-19 0,19 17,17 18,0-18,-1 36,19-18,-18 18,0-18,0 0,0 0,-18-18,0 0,1 1,-1-19,0-17,1-17,-19 17,1 18,-18 17,18-17</inkml:trace>
  <inkml:trace contextRef="#ctx0" brushRef="#br0" timeOffset="54043.9167">21265 4004,'0'0,"0"0,0 0,0 0,0 0,36 0,-1 0,0-18,0 1,-35 17,18 0,-18-18</inkml:trace>
  <inkml:trace contextRef="#ctx0" brushRef="#br0" timeOffset="54523.6254">21865 3669,'0'0,"0"0,0 0,18 70,-18 1,0 0,0-19,0 1,0 0,0-35,18 17,-18-17,17-18,1 0,17-18,-17 1,17-1,-17 18,-1-18,1 18,0 0,17 18,-17 0,-1 17,1-17,0-18,-1 17,1-34,17-1,0-17,1-18,-1 17,0-34,-17 17,0-18,-1 1,-34 17,17 0,-18 0</inkml:trace>
  <inkml:trace contextRef="#ctx0" brushRef="#br0" timeOffset="54809.4106">22818 3334,'0'0,"0"0,0 0,0 53,18 17,-18 1,18 17,-1-17,1 17,-18-18,35 1,-17-1,17-17,0 18,1-36</inkml:trace>
  <inkml:trace contextRef="#ctx0" brushRef="#br0" timeOffset="55123.4965">22818 3863,'0'0,"0"0,0 0,0 0,0 0,0 0,0 0,0 0,36-18,34-17,18 17,-17-17,0 0,-19 17,-52 1,18 17,-18-18</inkml:trace>
  <inkml:trace contextRef="#ctx0" brushRef="#br0" timeOffset="55396.9071">23365 3069,'0'0,"0"0,0 0,0 0,0 0,71 71,17 52,18 1,-18 17,-17 0,-1 0,-34-18,-19 1,-17-1,-35 1,-18-1,0-52,53-53</inkml:trace>
  <inkml:trace contextRef="#ctx0" brushRef="#br0" timeOffset="56102.8903">12583 6967,'0'0,"0"0,0 0,0 0,0 0,0 0,0 0,0 0,53-17,-18 17,-17 0,-1 0,-17 0</inkml:trace>
  <inkml:trace contextRef="#ctx0" brushRef="#br0" timeOffset="56306.5233">12971 7408,'0'0,"0"0,0 0,0 0,0 0,0 0,53 0,0-17,17-1,-52 0,-18 18,18 0</inkml:trace>
  <inkml:trace contextRef="#ctx0" brushRef="#br0" timeOffset="58135.3724">14771 6809,'0'0,"0"0,0 0,0 0,0 0,0 0,0 0,0 0,0 0,0 0,0 0,0 0,0 0,0 0,0 0,0 0,0 0,-53 35,0 35,18 36,-1 18,19-36,17 0,17-17,19-1,-1-17,18-18,0 1,0-36,-53 0</inkml:trace>
  <inkml:trace contextRef="#ctx0" brushRef="#br0" timeOffset="58766.4968">15547 6826,'0'0,"0"0,0 0,0 0,0 0,0 0,0 0,0 88,-17 1,-1-1,18-18,0 1,0-18,0 0,0-18,35 0,-17-17,17-18,1 0,-1-18,0-17,-17-18,0 0,-18 0,-18 18,0-18,-17 18,17 17,-17 1,0-1,17 18,0 0,1 18,17-18,17 0,1 0,17-18,1 0,-1 1,0-1,18-17,-17 17,-1-17,0 17,18 1,-18-1,18 36,0-1,-17 1,16 17,-16 0,-1 18,-17-17,-1 16,1 1,-18-17,-18-19,18 19,0-19,0-17</inkml:trace>
  <inkml:trace contextRef="#ctx0" brushRef="#br0" timeOffset="59092.6896">17118 6121,'0'0,"0"0,0 0,-35 106,17 35,-17 17,17-16,1 34,17-35,17 0,1-35,-1-18,19-35,-19-18,36-17,0-18,18-35,-18 17,-53 18</inkml:trace>
  <inkml:trace contextRef="#ctx0" brushRef="#br0" timeOffset="59562.0607">17718 6350,'0'0,"0"0,0 0,0 0,18 53,-18 17,0 1,0 0,0-1,17-35,-17 1,0-1,18-17,0-1,-18-17,35 0,-17-17,17-19,0 19,-17-1,0 0,-1 1,1 34,-1 1,19 0,-19 17,19-17,-19 17,1-17,17-18,1 0,-19-18,19-17,-19-18,1 0,-18 0,17-18,-17 1,-17-1,17 18,-18 18</inkml:trace>
  <inkml:trace contextRef="#ctx0" brushRef="#br0" timeOffset="59811.1492">18759 6085,'0'0,"0"0,0 0,18 89,17-19,-17 18,0 1,-1-1,-17-18,18 1,-18-18,17 0,-17-18</inkml:trace>
  <inkml:trace contextRef="#ctx0" brushRef="#br0" timeOffset="60182.4285">18336 6156,'0'0,"0"0,0 0,0 0,0 0,0 0,53-35,17-1,-17 19,18-1,-1 1,1 17,-18-18,18 0,-1 18,-17-17,-18-1,1 0,-19 1,1-19,0 1,-36-18,0 18,1-18,17 0</inkml:trace>
  <inkml:trace contextRef="#ctx0" brushRef="#br0" timeOffset="60416.6961">19006 5486,'0'0,"0"0,0 0,0 0,71 17,0 19,-19 17,37 35,-1 18,-17 35,17 17,-35 19,-18-1,-17 1,-36-1,-17-17,-1-1,1-34,0-1,35-105</inkml:trace>
  <inkml:trace contextRef="#ctx0" brushRef="#br0" timeOffset="62228.1651">7553 9437,'0'0,"0"0,0 0,0 0,0 0,0 53,0-36,18 107,17 35,0-1,1 1,-19-18,19-53,-19-17,1 0,0-19,-1-16,-17-19,18-87,-18-1,-18-17,1-18,-1 0,-17-17,17-1,0 1,1 35,17 17,17 1,-17 17,36-18,-19 18,19 18,-1-18,18 35,-18 18,0 18,1 70,-36 0,0 1,-36 16,1-16,-18 17,0-54,18 19,17-36,-17 18,35-35,0-1,18 1,35 0,-1-1,19-17,0 18,17 0,-18-18,1 17,-71-17</inkml:trace>
  <inkml:trace contextRef="#ctx0" brushRef="#br0" timeOffset="62455.1">9053 9560,'0'0,"0"0,0 0,18 53,-18 18,0-1,0 1,0-53,0-1,0 1,-18 17</inkml:trace>
  <inkml:trace contextRef="#ctx0" brushRef="#br0" timeOffset="62932.0231">8418 9719,'0'0,"0"0,0 0,0 0,35 71,0-1,1 1,-1-1,-17-34,-1-1,1 0,17 0,1-35,17 0,-18-17,18-1,0-35,17 18,-17-18</inkml:trace>
  <inkml:trace contextRef="#ctx0" brushRef="#br0" timeOffset="63228.5107">9300 10072,'0'0,"0"0,0 0,0 0,0 0,36 70,-19 1,18-1,1 1</inkml:trace>
  <inkml:trace contextRef="#ctx0" brushRef="#br0" timeOffset="63714.7676">9777 9384,'0'0,"0"0,0 0,0 0,0 0,0 70,17 19,-17-1,18 0,-18 0,18-17,17-1,0-17,1-35,16 0,1-36,18-35,-18 0,0-35,0 0,-18-18,-17 18,-1 35,1 0,-18 18,18 52,-1 18,-17 36,18 0,-18 17,18 0,-1 18,-17 17,18-17,0 0,-1-36,-17-52</inkml:trace>
  <inkml:trace contextRef="#ctx0" brushRef="#br0" timeOffset="63963.8374">10941 9648,'0'0,"0"0,0 0,0 89,0 52,0 0,0 0,0-18,0 1,0-36,-17-35,17 0,-18-18</inkml:trace>
  <inkml:trace contextRef="#ctx0" brushRef="#br0" timeOffset="64361.2496">9018 9578,'0'0,"0"0,0 0,0 0,0 0,0 0,0 0,18 35,17 36,-18 35,19 17,-1 71,0 0,1-35,-1 0,-17-36,17-17,0-36,-35-52</inkml:trace>
  <inkml:trace contextRef="#ctx0" brushRef="#br0" timeOffset="64724.9164">11541 8943,'0'0,"0"0,0 0,0 0,-17 106,17 17,-18 18,18-35,0 0,0-18,0 0,18-17,-1 0,19-19,-1 1,18-35,18 17,-18-17,-53-18</inkml:trace>
  <inkml:trace contextRef="#ctx0" brushRef="#br0" timeOffset="65108.9939">12283 9278,'0'0,"0"0,0 0,17 71,1 17,0-71,17 125,-17-54,-1-53,18 124,1-53,-1-36,-17 1,-1-36,1-17</inkml:trace>
  <inkml:trace contextRef="#ctx0" brushRef="#br0" timeOffset="65644.0548">11983 9437,'0'0,"0"0,0 0,0 0,0 0,0 0,0 0,0 0,0 0,53-35,17 17,1 0,-1 1,1 17,-18-18,17 0,-17 1,-17-1,17-17,-18-18,0 0,-17 0,0-18,-1 1,-17 17,0-18,0 19,0-1,0 53</inkml:trace>
  <inkml:trace contextRef="#ctx0" brushRef="#br0" timeOffset="65727.8362">12812 8678,'0'0,"0"0,0 0,0 0,71 53,-18 18,17-1,-17 54,18-1,-18 18,0-17,-18-1,-17 1,-18-18,0 0,-18-36,0 1,1-18,-19-1,36-52</inkml:trace>
  <inkml:trace contextRef="#ctx0" brushRef="#br0" timeOffset="66849.9957">14683 9084,'0'0,"0"0,0 0,-53-18,-18 18,36 0,0 0,-1 0,19 0,-19 18,19-18,17 0,-18 0,36 0,-1 0,36-18,18 1,17-1,-88 18,18 0</inkml:trace>
  <inkml:trace contextRef="#ctx0" brushRef="#br0" timeOffset="67239.9275">14665 9331,'0'0,"0"0,0 0,0 0,0 0,0 0,53-18,35 1,0-19,-70 36,0-17,-1 17</inkml:trace>
  <inkml:trace contextRef="#ctx0" brushRef="#br0" timeOffset="67860.8836">15812 8608,'0'0,"0"0,0 0,0 0,-53 70,0 19,0-1,18 35,0-35,35 36,0-18,35-18,18-18,18-17,-1 0,1-53,-1-35,19-18,-19-35,18 0,-35-18,18 0,-53 53,17-17,-17 34,-18 36,0 0,0 36,-18-1,18 18,0 0,0 17,0-17,18 0,17-18,0-17,0-18,1-18,-1 1,18-19,-18-16,1-1,-19 0,-17 0,0 0,-17 0,-19 0,1 18,-18 17,18 18,-1 0,1 0,17 0,36 0,0 0,-1-18,19 1,17-1,0 1,0-1,17 18,1 18,-1 17,1 18,-1 17,-17 18,-17 1,-19-19,1 1,-18-18,0 0,0 0,0-18,-18-18,18-17</inkml:trace>
  <inkml:trace contextRef="#ctx0" brushRef="#br0" timeOffset="68399.4633">17612 8520,'0'0,"0"0,0 0,18 70,0 18,-18 1,17 16,1-16,-18-1,17-18,1-17,-18-17,18-19,-18 1,17-36,-17-17,18 0,0-1,-18-17,17 18,-17 17,0 1,18 17,-18 17,18 1,-1 0,1-1,17 19,1-19,-1 1,18-18,-18-18,0 1,1-1,-1-35,-17 0,-1-17,-17-19,-17 19,-1-18,0 35,1-18,-19 18,19 18,17 35</inkml:trace>
  <inkml:trace contextRef="#ctx0" brushRef="#br0" timeOffset="68646.2636">18795 8343,'0'0,"0"0,0 0,17 71,1 17,0 0,17 18,-18-35,1 17,0-35,-1 0,-17-1,0 1,18-17</inkml:trace>
  <inkml:trace contextRef="#ctx0" brushRef="#br0" timeOffset="69063.294">18389 8484,'0'0,"0"0,0 0,0 0,0 0,17-35,19-18,17 0,-18 18,18 17,17 1,-17-1,0 18,0 0,18 0,-18 0,0 0,17-18,-17 1,0-19,0 1,0-18,-18 0,1-17,-19 17,1 0,-18 0,-18 0,1 18,17 35</inkml:trace>
  <inkml:trace contextRef="#ctx0" brushRef="#br0" timeOffset="69562.5202">15389 11342,'0'0,"0"0,0 0,0 0,0 0,70 0,1-18,35-17,-18 0,0-1,-17-17,17 1,-17-1</inkml:trace>
  <inkml:trace contextRef="#ctx0" brushRef="#br0" timeOffset="69778.2733">16042 11624,'0'0,"0"0,0 0,0 0,70 0,18-18,-70 1,0 17</inkml:trace>
  <inkml:trace contextRef="#ctx0" brushRef="#br0" timeOffset="70011.2293">16942 10901,'0'0,"0"0,0 0,0 0,17 53,1 17,-18 19,18-1,-1 0,1 0,-18-17,17-1,1-35,-18 1,0-19</inkml:trace>
  <inkml:trace contextRef="#ctx0" brushRef="#br0" timeOffset="70708.259">16871 11042,'0'0,"0"0,0 0,0 0,0 0,0 0,18-71,17 1,-17-1,-18-17,-18 18,0-1,1 36,-19-1,1 19,17 34,-17 19,17-1,18 18,0 0,36 0,-1 0,18-18,-18-17,18-18,-17-18,-1 0,0 1,0-1,1 0,-19 18,19 18,-1 17,18 36,0 17,-18 18,0 0,1-36,-19-17,-17 0,18-18,-18-17,-18-18,18-18,-35-35,17-35,18-18,-17-17,34 17,1 36,0 17,17 17,0 1,1 35,-1 18,18 17,0 36,0-19,0 1,0 0,-18 0,18-17,-53-36</inkml:trace>
  <inkml:trace contextRef="#ctx0" brushRef="#br0" timeOffset="71758.3347">18071 10037,'0'0,"0"0,0 0,0 0,35 105,1 36,-1 1,0 16,18-17,-35 1,17-37,-17-16,-1-36,-17-18,18 0,-18-17,-18-18,18-18,-17-17,-19-18,1 0,-18 18,0-1,0 19,0-1,0 36,18 17,0 18,35-18,0 18,35-18,0 1,36-19,0-34,-1-19,18-16,1-19,-1 0,0-17,-53 35,1 0,-1 18,-17 0,-18 17,0 18,-18 18,18 17,-18 0,18 1,18 17,17-18,1 0,-1-17,18-36,0 0,35-34,-17-37,-1 1,1-18,-18 1,-18 16,0 19,-17 17,0 18,-1 35,1 52,0 19,-1 17,1 18,-18 35,18-17,-18-1,0 1,0-54,0-17,0 0,0-35,-18-1,18-34,-18-19,1-34,-1-18,0-18,18-18,0 1,18-1,0 19,17 16,0 19,0 34,1 1,-1 35,0 0,1 18,-19-1,1 36,-36-17,18-1,-17 0,-1-35,18 0,0 0,0 0</inkml:trace>
  <inkml:trace contextRef="#ctx0" brushRef="#br0" timeOffset="72444.6989">19995 10407,'0'0,"0"0,0 0,0 0,0 0,0 0,0 0,0 0,0 0,0 0,17-53,-17-18,0 36,0 0,-17 0,-19 35,19 35,-19 18,19 0,17 17,0 1,0-1,35-17,0-17,18-1,18-17,17-36,0-17,-17-18,-18-18,0-17,-18 35,-17 0,-1 18,1 0,-18 35,18 17,-1 1,-17 35,18 0,0-18,-1 0,1-17,0 0,17-18,0-18,-17-17,17-18,-17 0,-1 0,19-18,-19 36,1 0,17 17,1 18,-19 18,19 17,-1 0,-18 1,19-1,17-18,-18 1,18 0,-18-54,1 19,-1-18,-35 35</inkml:trace>
  <inkml:trace contextRef="#ctx0" brushRef="#br0" timeOffset="73587.5948">21389 9190,'0'0,"0"0,0 0,0 0,35 106,0 35,18 0,0 18,-17 17,-1 0,0-34,0-19,-17-17,0-53,-1 0,-17-36,18 1,-36-18,18-35,-17-36,-19-17,1 0,-18 0,18 35,-18 0,0 35,18 0,-1 36,1 0,17 17,1 36,34-1,19 1,17-1,0-34,0-19,35-17,0-17,0-19,1-17,-1-17,-35-1,-18 18,-17 18,-1 0,1 17,-18 18,0 0,0 18,0-1,18 1,-18 0,17-1,19-17,-1 0,0 0,0-17,18-19,-17 1,-1 0,-17 17,-1 1,-17-1,0 18,0 18,0 17,0 0,0 36,18-18,0-1,17 1,18-17,0-19,0 1,0-36,17-17,-17 0,0-18,-18 0,1 0,-1 18,0-1,-17 36,17 0,1 36,-1-1,0 0,18 1,0-19,0 1,18-18,-1-18,36-35,-35-17,-1-1,-17-35,-35-17,-1-1,-17-17,-17 35,17 36,-18 17,0 18,1 17,17 36,-18 17,36 36,-1 17,1 18,17-1,1 1,17 0,-18-18,0-17,-17-71</inkml:trace>
  <inkml:trace contextRef="#ctx0" brushRef="#br0" timeOffset="74155.7973">23454 9754,'0'0,"0"0,0 0,0 0,70 0,1 0,35 0,17-17,18-1,0-17,-17-1,0-16,-36-1,18-18,-18 18,18 0,-18 0,-17 0,-54 53,54-17,-18 17,-36 17,1 36,-18 18,0 17,-35-17,17-1,1 1,17-36,0 18,0-18,17-17,1 0,17-36,18 0,-18-17,18 0,-17-36,-19 1,1-1,0 0,-36 19,0-1,-17 35,0-17,-1 35,19 0,-19-18,19 0,17 18</inkml:trace>
  <inkml:trace contextRef="#ctx0" brushRef="#br0" timeOffset="74409.3015">25942 8608,'0'0,"0"0,0 0,-18 88,-17 0,17 36,1 17,-1 0,18 18,18-18,-1-18,1 1,0-1,-1-17,1 0,-1-18,-17-88</inkml:trace>
  <inkml:trace contextRef="#ctx0" brushRef="#br0" timeOffset="74655.143">25359 9790,'0'0,"0"0,0 0,0 0,0 0,71-18,53 0,17-17,18-36,17 1,-17-18,0 17,-18-17,-18 17,-17 1,-88 70</inkml:trace>
  <inkml:trace contextRef="#ctx0" brushRef="#br0" timeOffset="75032.4001">28201 8431,'0'0,"0"0,0 0,17 142,1-1,0 35,-1 0,-17 1,18-18,-18-18,18-18,-1-35,1-17,0-36,-1 0,1-17,17-18,0-35,1 0,-19-1,-17 54</inkml:trace>
  <inkml:trace contextRef="#ctx0" brushRef="#br0" timeOffset="75382.0427">28165 9437,'0'0,"0"0,0 0,0 0,0 0,71-35,0-1,-1-17,1 0,17 18,-35 0,18 0,-19 17,-16 18,-19 18,19 17,-19 0,1 36,0-18,-1 17,1 1,17-18,1 0,-19-18,18-35,1 0,-1 0,-35 0</inkml:trace>
  <inkml:trace contextRef="#ctx0" brushRef="#br0" timeOffset="75663.5016">28854 9137,'0'0,"0"0,0 0,0 0,0 0,0 0,0 0,0 0,35-53,-17-18,-18 1,0 17,0 0,-36 35,1 1,-18 34,18 1,17 0,18-18,0 0</inkml:trace>
  <inkml:trace contextRef="#ctx0" brushRef="#br0" timeOffset="76540.6709">29048 8978,'0'0,"0"0,0 0,0 0,0 0,0 0,17 88,1 1,-18 16,0 1,0-18,0-17,18-18,-18-18,0 0,0-35,0-17,0-18,17-36,1-35,17 0,18 18,-17 18,-1 17,0 0,0 35,18 18,-35 35,17 1,-17 17,0 17,-1-17,1 18,0-18,-18-18,0 0,17-17,-17-18,0 0,18-18,-18-17,0-18,18 0,-18 0,0 18,17 17,-17 1,0-1,18 36,-1-1,19 18,-1 18,18-17,0 17,18-18,-1 0,1-17,-1-18,19-36,-1 1,0-35,0-19,-17 1,-18-18,-18 18,-17 35,-36-17,-17 34,-18 36,-18 36,1 17,-1 17,0 18,19 18,16 18,36-1,36-17,69 17,19-34,88 17,-36-71,-17-18,-18-69,0-1,-17 0,-106 35</inkml:trace>
  <inkml:trace contextRef="#ctx0" brushRef="#br0" timeOffset="77022.109">10147 13317,'0'0,"0"0,0 0,0 0,0 0,0 0,0 0,0 0,0 0,0 0,0 0,0 0,0 0</inkml:trace>
  <inkml:trace contextRef="#ctx0" brushRef="#br0" timeOffset="77197.589">10341 14093,'0'0,"0"0,0 0,0 0,0 0,0 0,0 0,0 0</inkml:trace>
  <inkml:trace contextRef="#ctx0" brushRef="#br0" timeOffset="77325.0892">10624 13617,'0'0,"0"0,0 0,0 0,0 0,0 0,0 0,0 0,0 0,0 0</inkml:trace>
  <inkml:trace contextRef="#ctx0" brushRef="#br0" timeOffset="77813.9166">11206 13194,'0'0,"0"0,0 0,0 0,0 0,0 0,0 0,0 53,18 0,-1 35,1 35,17-17,-17-18,0 1,17-19,-17-17,17-18,0-35,1 0,16-53,19-17,-18-36,-18-17,18-1,-35 18,17 36,-17 17,-18 18,17 17,1 36,0 34,-1 37,1-1,0 18,-1 35,1-18,0 1,17-1,-17 1,-1-54,1-17,-18 0,0-35,18 17,-18-35</inkml:trace>
  <inkml:trace contextRef="#ctx0" brushRef="#br0" timeOffset="78055.8535">12636 13458,'0'0,"0"0,0 0,0 0,0 53,0-17,17 70,1-1,-18-16,18-1,-18-18,0-17,0-18</inkml:trace>
  <inkml:trace contextRef="#ctx0" brushRef="#br0" timeOffset="78366.5307">12759 12859,'0'0,"0"0,0 0,0 0,0 0,0 0,0 0,35 53,-17 17,35 36,-18 0,-17-18,17 18,1-18,-1-17,-17 17,17-35,-18 0,19 0,-1-36,-17 19,-18-36</inkml:trace>
  <inkml:trace contextRef="#ctx0" brushRef="#br0" timeOffset="78631.3841">13377 12894,'0'0,"0"0,0 0,0 0,0 0,0 71,17-1,1 18,-18 18,18-18,-1-17,1 17,0-17,-1-18,19 0,-19-1,19-16,-19-19,19 1,-1-18</inkml:trace>
  <inkml:trace contextRef="#ctx0" brushRef="#br0" timeOffset="79139.3823">13324 13476,'0'0,"0"0,0 0,0 0,0 0,70-18,1 1,-18-1,0-17,0 0,0-18,-18 17,0-16,1 16,-1 1,-17 0,-1-1,-17 1,18 0,-18 17,18 1,-1-1,-17 0,18 18,0 0,17 36,18-1,0 0,-18 36,18-18,-18 35,1-18,-1 1,-18 17,-17 0,18 1,-18-1,0-18,-18 18,18-17,0-71</inkml:trace>
  <inkml:trace contextRef="#ctx0" brushRef="#br0" timeOffset="79467.5335">15671 13123,'0'0,"0"0,0 0,0 0,0 0,0 0,0 0,0 0,0 36,0 34,18 1,-18-1,0 1,17-18,-17-18,0-35,0 0,0 18</inkml:trace>
  <inkml:trace contextRef="#ctx0" brushRef="#br0" timeOffset="79834.8736">15442 13035,'0'0,"0"0,0 0,0 0,0 0,0 0,0 0,17-53,-17 0,18-35,-18 18,0 34,-18 1,18 0,-17 35,-1 17,0 1,18 17,-17 1,17-1,0 0,0 0,17-17,1 0,-18-1,0-17</inkml:trace>
  <inkml:trace contextRef="#ctx0" brushRef="#br0" timeOffset="80261.801">16006 13353,'0'0,"0"0,0 0,0-89,0-16,0-1,0 0,-17 18,17 17,-18 1,0 52,1 0,17 36,0 17,0 1,17 16,1 19,17-18,1 18,34 34,-17-16,18 16,-36 1,0-18,1-17,-19 0,-34-1,-1 1,0-36,18-17</inkml:trace>
  <inkml:trace contextRef="#ctx0" brushRef="#br0" timeOffset="80844.9453">18053 12823,'0'0,"0"0,0 0,0 0,0 0,0 0,0 0,18 53,0 36,17 16,-17-16,-1-1,19-18,-36-17,17-17,1-36,0 0,-18-36,17-17,1-17,-1-1,1 18,17 18,-17 0,17 35,1 0,-1 17,0 1,1 17,-19-17,18-18,1 0,-19-18,19 1,-19-19,1-16,0-1,-1-18,-17-17,0 0,0 35,-17-18,17 36,0 17</inkml:trace>
  <inkml:trace contextRef="#ctx0" brushRef="#br0" timeOffset="81249.7824">19412 12383,'0'0,"0"0,0 0,0 0,0 0,-53 52,-17 1,17 18,0-18,18 0,-1 0,19-18,17 0,17 0,19-17,16 0,-16-1,-1 1,18 0,-18 17,-17-17,0 17,-1 18,-17-18,0 0,-35 18,0-17,-18-19,0 1,0-18,0-18</inkml:trace>
  <inkml:trace contextRef="#ctx0" brushRef="#br0" timeOffset="81716.3925">20065 12347,'0'0,"0"0,0 0,0 0,-53 71,-17-1,17-17,17-17,19-1,-1 0,18 0,18 1,17-19,-17 1,17-18,18 18,0-1,0 18,0 1,-18 17,0 0,-17 17,-18 18,-35 18,-1-18,1-17,-35-18,-1-18,-35-35,18-18,0-34,17-19,18 18,35 53</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37:38.536"/>
    </inkml:context>
    <inkml:brush xml:id="br0">
      <inkml:brushProperty name="width" value="0.05292" units="cm"/>
      <inkml:brushProperty name="height" value="0.05292" units="cm"/>
      <inkml:brushProperty name="color" value="#7030A0"/>
    </inkml:brush>
  </inkml:definitions>
  <inkml:trace contextRef="#ctx0" brushRef="#br0">3600 3898,'0'0,"0"0,0 0,0 0,0 0,0 0,53-70,18-54,-1 1,-17-36,0 0,-18 0,1 1,-1-1,0 35,1 36,-1 18,0 34,0 36,18 18,0 53,0 34,0 19,-17 17,-1 18,-18 0,1-18,0-35,-18-36,0-17,-18-18,0-17,-17-18,-18 0,0-18,0-17,-35-18,-18 0,0 18,18 17,35 18,18-17,0 17,17-18,0 18,54 0,-1-18,35-17,36-18,0 0,0 0,0-17,0 17,0-18,-36 36,1 0,-18 17,0 36,0 17,-18 36,0 17,1 18,-1-18,-17-18,17-17,0-17,0-1,1-18,-1-17,18-17,-18-1,1-17,-1-18,0 0,-17 18,-1-1,-17 19,18 17,0 17,-18 36,17 0,19 0,-1 0,0-18,1-17,17-18,17-18,-17-52,-18-18,1-36,-1 36,-35 70,18-370,-18 124,0 87,17 89,-17 53,18 17,0 71,-1 35,1 36,0 87,-1 54,1-89,-1-17,1-18,-18-17,0-36,0-35,-18 0,1-53,-18 0,-1-35,1-18,0-71,17-35,0-17,36 0,0 52,35 18,0 18,17 53,-17 17,18 18,-18 18,0 52,-1 36,-34 18,0 17,-1-18,-17-17,18-35,-18-18,18 0,-1-36,1-17,17-17,18-36,-17-71,-1-17,-18-106,1-35,-36 88,-34 35,16 71,-17 35,18 18,35 17</inkml:trace>
  <inkml:trace contextRef="#ctx0" brushRef="#br0" timeOffset="972.1466">7747 2223,'0'0,"0"0,0 0,-35 70,-18 54,0-1,35-70,-17 123,17 1,1-19,34-34,19-36,34-53,19-35,-19-53,18-35,-17-35,0-1,-36-17,0 18,0 35,-35 17,18 71,-18 18,-18 35,18 17,-17 36,-1 17,1 1,17-18,0-36,17-17,1-18,-1-17,1-18,0-18,17-52,-17-1,-18-17,0-18,0 1,0 34,17 18,1 0,0 18,17 17,0 18,36 18,17 17,-17 36,-1-1,-34-17,17 0,-36 0,1-18,-1 1,-17-19,0-17,0-17,0-19,0 1,0-36,18 19,-18-19,18 18,17 18,0 17,36 36,0 70,-1 18,-17 0,0-18,-18-35,1-18,-19 0,-17-17,18-18,-18-18,0-35,-18-35,18-18,0 1,18-1,-18 0,18 18,-18 70</inkml:trace>
  <inkml:trace contextRef="#ctx0" brushRef="#br0" timeOffset="2161.4862">9724 2928,'0'0,"0"0,0 0,0 0,0 0,35-123,0-19,-17 37,-18 16,0 19,-18 35,-17 70,0 18,-1 53,19-1,-18 1,35 18,17-1,18-35,18-35,0-53,36-35,-1-35,0-1,0-17,1-36,-19 1,-17-1,0 19,-35 52,-1 17,1 19,-18 52,0 18,0 35,18 18,-1-18,1 18,35-35,0-1,17-35,1-17,0-18,17-53,0 0,-17-35,-1 0,-17 0,-18 17,-17 18,0 18,-18 17,-18 18,-17 35,-18 1,0 34,18 1,17-1,0-17,18-17,0-1,36-35,-1 0,18-18,17-35,-17-17,0-18,0 17,-17 18,-19 18,19 17,-19 36,18 52,1 1,-1 17,-17-35,17 0,0 0,18-35,-17-18,16-18,1-35,-17-18,-1-34,-17-19,-1-17,1 0,-18 35,0 35,0 19,18 52,-18 35,35 53,-17 18,17 17,0 1,0-1,-17-17,0-35,-1-18,-17-18,18-17,-18-18,18-36,-18-34,17-19,1 19,0 17,-1 0,19 35,16 1,1 52,18 0,-18 18,-18-17,18 16,-18-34,-35-18</inkml:trace>
  <inkml:trace contextRef="#ctx0" brushRef="#br0" timeOffset="2312.081">12618 1887,'0'0,"0"0,0 0,0 0,0 0</inkml:trace>
  <inkml:trace contextRef="#ctx0" brushRef="#br0" timeOffset="2870.941">13183 2205,'0'0,"0"0,0 0,0 0,0 88,0 0,17 0,-17 1,18-19,-18-17,18-18,-1 1,1-19,0-17,-18-17,0-19,0 1,-18-18,18-17,-18-19,18 1,0 0,18 18,0-1,17 18,0 18,0 17,1 36,17-1,0 54,0-18,-36 0,19-18,-19 0,-17 1,18-19,-18-17,-18 0,18-17,0-36,0 17,0-16,18-1,-18 35,35 0,0 18,1 18,17 53,17-1,-17 18,0-17,-35-54</inkml:trace>
  <inkml:trace contextRef="#ctx0" brushRef="#br0" timeOffset="3540.5653">15177 2275,'0'0,"0"0,0 0,0 71,0 0,0-1,17-17,19 0,17-35,0-1,0-34,17-36,1 0,-18-35,-18-1,0 1,-35 35,-17 0,-1 0,-17 36,-1-1,1 36,0-18,17 17,18 19,0-36,36 0,-19 0,54-18,35-17,-18-18,18 0,-18-18,-35 36,0 0,-18 0,0 17,-17 0,0 18,-1 36,-17-19,0 36,18 18,-18-1,18 36,-1 0,-17 17,18-17,0-18,-18-17,17 52,-17-34,0-19,0 1,0-71</inkml:trace>
  <inkml:trace contextRef="#ctx0" brushRef="#br0" timeOffset="3768.4765">15830 2522,'0'0,"0"0,0 0,0 0,0 0,70-17,19-19,-1 1,35-18,-17 18,-35 0,17-1,-35 1,0 0,-18 0</inkml:trace>
  <inkml:trace contextRef="#ctx0" brushRef="#br0" timeOffset="4218.275">17012 1905,'0'0,"0"0,0 0,0 0,0 0,0 0,0 0,35 71,1-1,-1 1,0-1,1-17,-1 0,18-18,0-17,0-18,17-18,1-35,-36 1,36-37,-36 19,-17 17,-1-18,1 36,-18 0,0 35,-18 35,1 71,-1 17,1 1,-1 35,0-18,1-18,17 18,-18-17,18-18,0-36,18-17,-18-18,17 18,-34-53</inkml:trace>
  <inkml:trace contextRef="#ctx0" brushRef="#br0" timeOffset="4594.4003">18071 2487,'0'0,"0"0,0 0,0 0,0 0,0 0,0 0,35 0,18-18,-17 36,17 0,-18 17,-18 18,1 0,-36 17,1 1,-18 0,-1-1,19 1,-1-18,18-18,53 0,35-35,71-18,106-52,35-36,17 0,-17 0,-88 36,-177 52</inkml:trace>
  <inkml:trace contextRef="#ctx0" brushRef="#br0" timeOffset="5687.1371">9212 5556,'0'0,"0"0,0 0,0 0,18 71,-18-54,35 177,0 1,-17-19,-18-35,0-53,0-17,0-18,0-18,-18-17,1-54,-1-34,0-54,1-34,-1-1,18-18,0 54,0 35,18 17,-18 18,17 18,-17 17,18 18,0 36,-1-1,-17 18,-17 17,-1-17,0 0,1 0,-1 0,0 0,1-18,17 1,17-1,1 18,17-18,54 18,-1 0,18-18,0-35,-18 0,0-35,-35 0,-18-1,1-17,-1 18,-18-18,1 36,0-1,-18 0,17 18,-17 0,18 18,0 0,-1 17,19 0,-1 18,0 0,-17-18,17 0,0-35,-17 0,17-17,-17-1,0-35,-1 0,1 0,-18 1,18-1,-18 17,0 19,0-1,17 36,-17-1,18 36,0 18,-1 17,19 0,-1 0,0-17,0-1,1-17,-19 0,-17-53</inkml:trace>
  <inkml:trace contextRef="#ctx0" brushRef="#br0" timeOffset="6541.3417">10853 5927,'0'0,"0"0,0 0,0 0,0 0,0 0,0 0,0 0,0 0,0 0,0 0,0 0,0 0,0 0,0 0,0 0,0 0,0 0,0 0,0 0,53 0,-18-18,1 36,-1-1,0 19,-17-1,-18 18,0-18,18 18,-18-35,0 17,0-17,0-1,17 1,1-18,17-18,18 1,-18-36,18 17,0-34,-17 17,-19 0,19 0,-19 18,1 17,0 0,-18 1,17 34,18 19,-35-36,36 53,-1-18,18 0,0-17,0-18,0-18,17-35,-17-17,-17-18,-1-1,-17-16,-1 16,-17 36,18 1,-18 34,0 18,0 35,18 53,-18 1,17 16,1 1,-1 18,1 17,0-35,17-18,-17-18,-18-52</inkml:trace>
  <inkml:trace contextRef="#ctx0" brushRef="#br0" timeOffset="6891.5465">12547 5750,'0'0,"0"0,0 0,0 0,0 0,53 18,-53-18,0 0,36 88,-19 0,1 1,-18-1,0 0,0-35,0 17,0-34,18-19,-1-34,36-19,18-34,-1-18,19-36,-19 18,1 18,-71 70</inkml:trace>
  <inkml:trace contextRef="#ctx0" brushRef="#br0" timeOffset="7107.2023">13500 5133,'0'0,"0"0,0 106,-17 17,17 18,0 0,0-17,0-1,17-17,19-35,17-18,0-18,-18 0,-35-35</inkml:trace>
  <inkml:trace contextRef="#ctx0" brushRef="#br0" timeOffset="7305.0244">14100 5327,'0'0,"0"0,0 0,18 53,0 17,-1-17,-17-17,18 17,-18-53,0 17</inkml:trace>
  <inkml:trace contextRef="#ctx0" brushRef="#br0" timeOffset="7607.8412">13783 5398,'0'0,"0"0,0 0,0 0,17-36,1 1,0 17,17 1,0-1,18 18,0-18,0 18,18 0,-18 0,0-17,17-19,-17-16,0-1,-18 0,18-53,-35 0,-18 0</inkml:trace>
  <inkml:trace contextRef="#ctx0" brushRef="#br0" timeOffset="7827.7086">14559 4516,'0'0,"0"0,0 0,88 123,1 1,-1 34,0 19,0-1,-35-17,-35 0,0-18,-36-18,0 1,-17-19,17-34,1-18,17-35</inkml:trace>
  <inkml:trace contextRef="#ctx0" brushRef="#br0" timeOffset="8017.7423">15565 5115,'0'0,"0"0,0 0,71-17,-1-1,1 18,-18-35,17 17,-17-17,-53 35,0 0</inkml:trace>
  <inkml:trace contextRef="#ctx0" brushRef="#br0" timeOffset="8457.2121">15900 5433,'0'0,"0"0,0 0,0 0,0 0,0 0,0 0,89-18,-1-17,18-18,-89 35,107-88,-36 1,0-19,-35 1,0 17,-17 18,-19 35,1 0,-18 35,18 18,-1 35,1 36,-1 17,-17 18,0 0,0 0,18 0,-18-1,0-34,18-18,-1 0,1 0,17-36,1 1,-1-18,18-18,0-17,-18 0,0-18,1 18,-36 35</inkml:trace>
  <inkml:trace contextRef="#ctx0" brushRef="#br0" timeOffset="8637.3336">16642 5168,'0'0,"0"0,0 0,0 0,53-35,17 17,1-17,17-18,-88 53,18-18</inkml:trace>
  <inkml:trace contextRef="#ctx0" brushRef="#br0" timeOffset="8834.6398">16642 4621,'0'0,"0"0,0 0,0 0,0 0,0 0,0 0,0 0,70-35,18 0,1 0,34-36,-17 0</inkml:trace>
  <inkml:trace contextRef="#ctx0" brushRef="#br0" timeOffset="9155.1419">17736 3969,'0'0,"0"0,0 0,-36 70,-16 54,16 17,19 18,-1-1,18 1,0 0,18-18,-1 0,19-17,-19-19,18-34,-17-18,17-18,18-35,-35 18,0-18</inkml:trace>
  <inkml:trace contextRef="#ctx0" brushRef="#br0" timeOffset="9550.5085">18353 4322,'0'0,"0"0,0 0,0 0,0 0,18 52,-18 19,18 0,17-19,0 19,1-36,-1-17,0 0,18-36,-18 0,18-35,-17 0,-1 1,-17-19,17 18,-35 0,18 18,-18 17,0 36,0 35,0 35,0 18,0 0,0 0,0-1,17 19,-17-18,18-18,-18-18,0-52</inkml:trace>
  <inkml:trace contextRef="#ctx0" brushRef="#br0" timeOffset="9989.7239">19253 4568,'0'0,"0"0,0 0,0 0,0 0,0 0,0 0,53 0,-17 18,17 0,-18 17,0 18,-17 0,-18 0,0 17,0-17,-35 0,17 0,0 0,1-35,-1 17,18-17,0-1,18-17,17-17,0 17,36-18,-1 0,19 1,-19-1,1-17,-71 35</inkml:trace>
  <inkml:trace contextRef="#ctx0" brushRef="#br0" timeOffset="10374.6067">19977 3969,'0'0,"0"0,0 0,0 0,18 88,-1 53,-17 0,18 0,-18 0,0-17,0-36,18-17,-1-1,1 1,17-18,-17-18,17-17,-35-1</inkml:trace>
  <inkml:trace contextRef="#ctx0" brushRef="#br0" timeOffset="10611.4879">20612 3898,'0'0,"0"0,0 0,-17 106,17 35,0 0,-18 18,18-18,0-53,18 1,-18-1,17 0,1-35,0 17,-1-17,-17-53</inkml:trace>
  <inkml:trace contextRef="#ctx0" brushRef="#br0" timeOffset="11053.1383">20524 4604,'0'0,"0"0,0 0,0 0,0 0,0 0,53-36,18-34,17-18,0-18,0 0,-35-17,0 17,-18 35,-17 18,0 18,17 17,0 18,1 53,34 18,1 35,-18 0,0-1,-18 19,-17-18,-18 17,-18-17,-17-18,-18-17,17-36,1-17,0-36,0 0,17-17,0 53</inkml:trace>
  <inkml:trace contextRef="#ctx0" brushRef="#br0" timeOffset="11432.7802">21706 4004,'0'0,"0"0,0 0,0 0,0 0,0 0,0 0,53 53,-17 0,17 0,-18 0,18-18,0-17,0-18,0 0,0-36,0 1,-1-35,-16 17,-1-18,0 0,-17 36,0 0,-18 17,0 54,0 16,0 37,0 34,-18-17,18 35,-18-17,18 17,-17-35,17-36,17-17,-34-53</inkml:trace>
  <inkml:trace contextRef="#ctx0" brushRef="#br0" timeOffset="11781.7088">22730 4304,'0'0,"0"0,0 0,0 0,0 0,0 0,0 0,0 0,0 0,35 0,-17 35,0-35,-18 18,0 70,-36 35,1-17,0-35,-1-1,19-17,17-17,0-19,35 1,0-18,36-18,35-35,0-35,17 18,-123 70</inkml:trace>
  <inkml:trace contextRef="#ctx0" brushRef="#br0" timeOffset="12035.6855">23806 3563,'0'0,"0"0,0 0,-17 71,17 34,-18 37,-17-19,17 18,18-17,-17-36,34-18,-17 1,18-18,35-18,-18-17,18-1,-53 1</inkml:trace>
  <inkml:trace contextRef="#ctx0" brushRef="#br0" timeOffset="12313.775">24495 3351,'0'0,"0"0,0 0,-18 71,0 17,1 36,-1-19,0 1,18-18,0 1,0-1,18 0,0-17,-1-18,1-1,0-16,-1-1,19-17,-19-18,-17 17</inkml:trace>
  <inkml:trace contextRef="#ctx0" brushRef="#br0" timeOffset="12713.9802">24354 4110,'0'0,"0"0,0 0,0 0,0 0,0 0,0 0,52 0,19-35,17-18,36-18,-1-17,-52 35,0-18,-18 1,-1 17,-16 18,-1 17,0 0,-17 36,-18 17,18 18,-1 18,-17-1,0 19,0-19,0 18,0-35,-17 0,17-18,0 1,0-36,-18 17,18-17,0 0</inkml:trace>
  <inkml:trace contextRef="#ctx0" brushRef="#br0" timeOffset="13553.5268">24883 4039,'0'0,"0"0,0 0,0 0,0 0,0 0,53-17,18-19,-1-17,1 1,17-1,-17-18,17 18,-18 0,1-17,0 17,-36 18,18-1,-18 36,0 0,-17 36,17 16,-17 37,17 16,1 1,-19 18,1-54,-1 1,-17-18,0 0,0-36,-17 1,-1-36,-17 1,0-36,-18-18,0-35,-18 1,1-19,17 1,0-1,17 36,19 17,17 18,0 18,17 0,19 35,-1 0,18 0,0 0,17 18,1-18,0 0,-1 0,-17-18,0 0,-18 1,1-19,-1 19,-17-36,-18 18,17-1,-17 1,0 35,0-35,18 17,-18 0,18 18,17 18,18 0,35 70,0 18,0 35,-17 18,0 17,-36 18,-17-35,-18-18,-18 0,-17-35,-18-18,17-35,36-35</inkml:trace>
  <inkml:trace contextRef="#ctx0" brushRef="#br0" timeOffset="14001.2519">26542 2275,'0'0,"0"0,0 0,0 0,70 36,1-1,17 18,-17 17,17 19,0 34,-17 36,-18 0,0 17,-18 0,0-17,1-18,-19-17,19-1,-36 1,17 17,-17 18,-17-36,-54 53,-35-34,0-19,18-35,-106 0,-88-35,-36-17,-159 34,54-17,193-18,125-17</inkml:trace>
  <inkml:trace contextRef="#ctx0" brushRef="#br0" timeOffset="14391.856">14930 7038,'0'0,"0"0,0 0,0 0,88 0,-17 0,17 0,0-18,-17 1,17-1,-35 0,17 1,-34-1</inkml:trace>
  <inkml:trace contextRef="#ctx0" brushRef="#br0" timeOffset="14523.2157">15495 7391,'0'0,"0"0,0 0,0 0,52-18,37 0</inkml:trace>
  <inkml:trace contextRef="#ctx0" brushRef="#br0" timeOffset="22253.5363">16659 11589,'0'0,"0"0,0 0,0 0,0 0,0 0,0 0,71-18,-1 18,19-18,-89 18,0 0</inkml:trace>
  <inkml:trace contextRef="#ctx0" brushRef="#br0" timeOffset="22452.4411">16818 12100,'0'0,"0"0,0 0,0 0,53-35,35 0,18-53,-88 52,-1 36,19-17</inkml:trace>
  <inkml:trace contextRef="#ctx0" brushRef="#br0" timeOffset="23260.7822">18530 11113,'0'0,"0"0,0 0,0 0,-71 35,18 18,-17 17,-1 36,1 18,17 17,17 0,19-35,34-1,19-16,-1-54,36-35,-1-18,18-52,18-18,-18-18,-17 18,-18-18,-18 35,-17 18,17 18,-17 17,-18 18,18 36,-18 16,0 19,0 17,17-17,1-1,17-17,18 0,18-18,17-52,-18-18,1-18,-36-18,1-35,-19 18,-34 0,-19 0,-17 35,-17 17,-1 36,1 18,17 17,17-17,19 0,-1-1,36-17,17 0,0-17,36-19,0 1,-1 17,18-17,1 35,-1 35,0 1,-17 34,-36 18,0 1,-17 17,-18-54,0 1,-18-17,18-1,0-17</inkml:trace>
  <inkml:trace contextRef="#ctx0" brushRef="#br0" timeOffset="23703.113">20012 11571,'0'0,"0"0,18 71,0-1,17 1,-17-36,-1 0,1-17,17-18,-17-35,17-1,-17-16,-1-1,1 0,0 17,-1 1,1 35,0 18,-1-1,19 1,-19 0,18-1,-17-17,17 0,1-17,-1-1,0-35,-17 18,0-36,-18 1,0-1,-18 18,18 0,-18 0,18 18,0-18,0 53</inkml:trace>
  <inkml:trace contextRef="#ctx0" brushRef="#br0" timeOffset="23880.8474">21124 10954,'0'0,"0"0,18 70,17 54,-17-1,17 18,-35-123,0 123,18-53,-18-17,-18-18</inkml:trace>
  <inkml:trace contextRef="#ctx0" brushRef="#br0" timeOffset="24191.0297">20630 11113,'0'0,"0"0,0 0,0 0,0 0,0 0,88-36,-17 1,-1 17,19 1,-19-1,18 0,-17 1,0-1,-1 0,-17-17,0-18,-35 0,-1-17,-34-54,-36 19,17-1,-16 17,52 72</inkml:trace>
  <inkml:trace contextRef="#ctx0" brushRef="#br0" timeOffset="24603.5529">16977 13970,'0'0,"0"0,0 0,0 0,53 0,0-18,0 1,0-19,-36 19,-17 17</inkml:trace>
  <inkml:trace contextRef="#ctx0" brushRef="#br0" timeOffset="24771.9153">17153 14340,'0'0,"0"0,0 0,0 0,0 0,0 0,71-17,17-18,-88 35,18-18</inkml:trace>
  <inkml:trace contextRef="#ctx0" brushRef="#br0" timeOffset="24976.5548">18230 13776,'0'0,"0"0,0 0,0 71,0 17,0 0,18 0,-18 0,17-35,-17-35,0-18,0 0</inkml:trace>
  <inkml:trace contextRef="#ctx0" brushRef="#br0" timeOffset="25587.6702">18159 13705,'0'0,"0"0,0 0,0 0,0 0,0 0,36-88,-19-53,1 35,-18 18,-18 18,1-1,-19 36,19 35,-19 35,19 18,-1 17,36 1,-1 0,1-19,17-16,1-36,-19 0,19-18,-1 18,0-18,18 1,0 34,18 36,-1 18,-17 0,-18 17,1-18,-36 1,17-1,-34-34,-1-19,-17-17,-1-35,19-18,-1-35,18 0,18-18,35 18,0 17,0 53,0 1,17 52,1 18,-1 0,1 18,-36-19,1-16,-1-1,0 0,-35-35</inkml:trace>
  <inkml:trace contextRef="#ctx0" brushRef="#br0" timeOffset="26333.5741">19236 13000,'0'0,"0"0,0 0,0 0,35 88,36 18,-1 17,1 1,-18-18,0-18,-18-35,-17 0,-18-18,0-17,-18-18,0-18,-17 0,-18-17,0 0,0 0,0 17,18 36,0-1,17 18,36 36,-1-18,19-18,34 0,18-35,18-17,-17-18,-1-18,0-36,-17 1,-1 0,-34 35,-19 0,1 36,-18-1,0 36,-18 17,1 18,17 0,-18-18,18 18,18-35,17-1,0 1,18-36,18 1,-18-19,0 1,0 17,-18-17,-18 0,19 35,-19-18,1 18,0 18,-1-18,36 17,0-17,0 0,18-17,-1-1,-17-17,0 0,-17-18,-1-18,0 18,-35 53</inkml:trace>
  <inkml:trace contextRef="#ctx0" brushRef="#br0" timeOffset="28414.9188">21177 13194,'0'0,"0"0,0 0,0 0,0 70,18 54,35 17,0 18,17 0,-17-1,-18-17,1-35,-36-53,0-18,-36-35,-17-35,0-53,1-18,-1-35,0-35,35-18,0 17,18 18,18 36,35 35,0 35,0 18,17 52,1 19,-36 16,1 37,-36-1,-18 0,-17 0,-1-17,-17-36,0-53,1-17,16-35,19-19,34 19,1 17,0 0,-18 53,105 18,-34-1,17 19,0-19,1 18,-19-35,1-17,-18-1,-18-35,-17 0,-18-17,-36-1,19 36,-18 17,-18 1,17 52,1 18,0 53,17 0,18 35,0-18,35-17,18-35,18-19,17-34,-17-53,-1-18,-17-18,0-17,-18 0,-17 17,0 18,-1 1,1 34,-18 18,18 0,-18 35,17-17,-17-1,18 19,0-36,17 0,-17 0,17-36,0 19,1-18,-19-1,1 19,-1-1,19 0,-19 18,1 18,17 0,-17-1,17 1,1-18,17-18,-18-17,18-36,0-17,-18-35,-17-1,-1 1,1 35,0 17,-18 18,17 18,1 35,17 53,0 35,18 35,-17 1,-1 17,-17 18,17-36,-17-17,-1-53,1-18,-18-35,-18-17,18-19,-35-17,-18-17,-18 17,-17 18,18 17,-1 36,18 17,0 36,35 34,1-16,34-19,19 1,34-54,1 1,0-36,17-35,-18-17,1-1,0 1,-19-1,-16 18,-1 36,0-1,-17 18,17 35,-17-17,0 17,17-17,-17-1,-1-17,18 0,-17 0,0-17,-1-1,1 1,0-1,-18 0,17 1,1 17,-18 0,35 0,-17 0,17-18,1 0,-1-17,18 0,-18-18,-17-18,-1-52,-17 17,-17-17,-19 17,19 35,-1 36,-17 0,17 35,1 35,-1 53,36 36,-18-1,35 0,-18-17,19-17,-1-19,-17-35,17 1,-35-36</inkml:trace>
  <inkml:trace contextRef="#ctx0" brushRef="#br0" timeOffset="28575.4934">23948 12806,'0'0,"0"0,0 0,0 0,0 0,0 0,53 0,17-18,18-17,-88 35,36 0,-19-18</inkml:trace>
  <inkml:trace contextRef="#ctx0" brushRef="#br0" timeOffset="28896.7142">25536 12753,'0'0,"0"0,0 0,0 0,0 0,0 0,0 0,71-35,-1-1,-17 1,0-35,-18 17,-17-18,-18 1,-35-1,-1 18,-17 35,0 1</inkml:trace>
  <inkml:trace contextRef="#ctx0" brushRef="#br0" timeOffset="29225.0278">26542 11818,'0'0,"0"0,-18 71,-17 17,0 35,-1 1,19 35,17-1,0 1,0 0,0-53,-18-36,0-17,1-18,-1-17,0 0,18-1</inkml:trace>
  <inkml:trace contextRef="#ctx0" brushRef="#br0" timeOffset="29401.2748">25801 12594,'0'0,"0"0,0 0,0 0,70 35,18 1,54-19,-1-17,0-17,0-19,-35-16,0-1,-106 53</inkml:trace>
  <inkml:trace contextRef="#ctx0" brushRef="#br0" timeOffset="29773.0755">25642 12012,'0'0,"0"0,0 0,0 0,0 0,0 0,0 0,-71 18,1 17,-19 36,19 34,17 1,18 18,17-1,36-17,35-18,17-35,1 0,-1 0,-70-53</inkml:trace>
  <inkml:trace contextRef="#ctx0" brushRef="#br0" timeOffset="30058.3221">27565 11589,'0'0,"0"0,0 0,0 0,0 88,18 35,17 19,-17-1,17 0,-17 0,0-18,-36-34,18-37,0 1,-18-17,18-36</inkml:trace>
  <inkml:trace contextRef="#ctx0" brushRef="#br0" timeOffset="30509.5884">27354 12224,'0'0,"0"0,0 0,0 0,35-18,53 0,-17 1,-1-18,-17 17,0 0,-17 18,-19-17,18 17,-17 17,0 1,17 17,-17 0,-1 18,1 0,0 0,-18-17,17-1,1-35,0-18,-1-17,19 0,-19-54,-17 1,-17-35,-1 35,0 17,1 36,-1-1,0 1,18 18,-17-1,17 18,0 0,17-18,-17 1,0 17</inkml:trace>
  <inkml:trace contextRef="#ctx0" brushRef="#br0" timeOffset="31207.7425">28130 11501,'0'0,"0"0,0 0,0 141,0 0,0 0,18-18,-18-34,17-19,-17-17,0-18,0-17,18-18,-18-18,18-17,17-53,18 0,-18-1,1 19,-1 17,0 35,-17 1,35 52,-18 0,-17 1,17 16,-17-16,-1-19,1 1,0 0,-1-36,1-17,-1-1,1-34,17 17,-17-18,17 19,1 16,-1 1,-17 35,17 18,-17 17,17 0,0 0,18 1,35-1,1 0,-19-35,1-17,-1-19,-17-17,0-17,-17-1,-19 18,-17-17,0 17,0 35,0 1,-17 34,-1 36,18 35,0 36,18-1,34 1,54-36,0-17,0-1,-106-70</inkml:trace>
  <inkml:trace contextRef="#ctx0" brushRef="#br0" timeOffset="34490.2767">12900 15681,'0'0,"0"0,0 0,0 0,0 0,0 0,0 0,0 0,0 0</inkml:trace>
  <inkml:trace contextRef="#ctx0" brushRef="#br0" timeOffset="34661.3498">13130 16757,'0'0,"0"0,0 0,0 0,0 0,0 0</inkml:trace>
  <inkml:trace contextRef="#ctx0" brushRef="#br0" timeOffset="34804.9928">13130 16757,'0'0,"0"0,0 0,0 0,0 0,0 0,0 0,0 0,0 0</inkml:trace>
  <inkml:trace contextRef="#ctx0" brushRef="#br0" timeOffset="35241.6452">13765 15910,'0'0,"0"0,0 0,0 0,0 0,0 0,0 0,0 0,35 124,1 17,17 0,0-18,-1-17,19-35,-18-36,18-35,-36-35,18-36,-18 1,0-18,1-18,-19 0,1 35,0 18,-1 18,-17 17,0 36,18 70,0 18,-1 53,1 53,0-18,-1 0,1-36,-1-34,19-54,-1-34,-17-72,17 1,-17-18,-18 71</inkml:trace>
  <inkml:trace contextRef="#ctx0" brushRef="#br0" timeOffset="35641.3352">15106 16563,'0'0,"0"0,0 0,0 0,0 0,0 0,0 0,0 0,18-71,0 18,17 1,0 16,-17 36,-1 0,-17 0,36 141,-1-17,-35 17,0-18,-18-52,18 0,0-36,18 0,0-35,-1 0,19-35,17-18,0-18,17 1,1-18,-1 17,-17 18,0 0,-18 18,-35 35</inkml:trace>
  <inkml:trace contextRef="#ctx0" brushRef="#br0" timeOffset="35940.1601">16112 15593,'0'0,"0"0,0 0,0 0,0 0,0 0,0 0,18 53,-1 35,1 18,17 52,1 19,-1-18,0-54,-17-16,35-36,-18-18,0-35,1 17,-36-17</inkml:trace>
  <inkml:trace contextRef="#ctx0" brushRef="#br0" timeOffset="36210.5767">16730 15505,'0'0,"0"0,0 0,0 0,0 0,0 0,0 53,0 17,17 18,-17 36,18-1,0-17,-1 0,19-18,-1 0,18-17,-18-36,18 0,-18-35,-17-17,17 17,-35 0</inkml:trace>
  <inkml:trace contextRef="#ctx0" brushRef="#br0" timeOffset="36629.6121">16747 16316,'0'0,"0"0,0 0,0 0,0 0,36-35,17-18,0-18,35-52,-35 17,0 18,-18 17,0 18,1 0,-19 36,1-19,-18 19,35 17,1 53,34 35,1 35,-1 18,1 18,-18 0,-18-18,-17 0,-18 0,-18-52,-17-37,0-16,17-54,-17-52,35-1,-18 0,18 71</inkml:trace>
  <inkml:trace contextRef="#ctx0" brushRef="#br0" timeOffset="36832.8946">18442 15628,'0'0,"0"0,0 0,0 0,0 0,0 0,0 0,35 88,-17-17,17 17,-17 0,-18-53,17-17,-17-18,0 18</inkml:trace>
  <inkml:trace contextRef="#ctx0" brushRef="#br0" timeOffset="37160.7594">18565 15910,'0'0,"0"0,0 0,0 0,0 0,35-88,-17-35,0-18,-1-18,-17 71,0-1,-17 19,17 35,-18 17,-17 36,17 17,1 18,17-18,-18 18,36 0,-1 0,1-18,-1 0,-17-35</inkml:trace>
  <inkml:trace contextRef="#ctx0" brushRef="#br0" timeOffset="37556.9096">18865 16140,'0'0,"0"0,0 0,0 0,18-89,-1-69,19-1,-36-17,17-1,-17 36,0 53,-17 35,-1 35,0 36,1 17,17 18,-18 0,18 35,35 0,1 18,17 0,17 35,1-17,17 17,-35 0,18-35,-36-53,-17-36,-1-34,1-36,0-18,-1 18,-17 53</inkml:trace>
  <inkml:trace contextRef="#ctx0" brushRef="#br0" timeOffset="38379.8294">20542 15187,'0'0,"0"0,0 0,0 0,0 0,17 71,-17-1,18 1,0 17,-1-35,1 0,-18-18,35-17,-17-18,17-18,0 0,18-34,-17 16,17-17,-18 36,18-1,-18 36,0-1,1 1,-19 17,19-35,-1 18,-17-18,17-18,0 1,-17-19,-18-34,18-36,-36 0,0 0,1 18,-1 18,18 34,-18 1,18 35,18 18,0-1,35-17,17 18,-17-18,18-18,-18-17,17 17,-17-17,0 17,-18 1,1 17,-36 0,0 17,-18 19,0 17,1 0,-1 17,0-17,1 0,34-18,1 18,17 0,18 0,18-18,-18 18,17 0,-34 0,-1-18,-17 1,-36-1,-17 0,-18 0,0 1,0-19,0-17,18 0,-18 0,53 0</inkml:trace>
  <inkml:trace contextRef="#ctx0" brushRef="#br0" timeOffset="38801.6357">22801 14623,'0'0,"0"0,0 0,0 0,-53 53,0-1,0-16,17-1,1 0,18 1,-1-1,36 0,-1 0,18 1,18-1,0 0,0 1,0-19,-17 18,16 1,-16-1,-1 0,-35 18,0 0,-18 0,1 0,-19 18,-34-19,-18-34,-18-36,0 1,18-18,70 35</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38:53.971"/>
    </inkml:context>
    <inkml:brush xml:id="br0">
      <inkml:brushProperty name="width" value="0.05292" units="cm"/>
      <inkml:brushProperty name="height" value="0.05292" units="cm"/>
      <inkml:brushProperty name="color" value="#7030A0"/>
    </inkml:brush>
    <inkml:context xml:id="ctx1">
      <inkml:inkSource xml:id="inkSrc89">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4:40:24.039"/>
    </inkml:context>
  </inkml:definitions>
  <inkml:trace contextRef="#ctx0" brushRef="#br0">4165 2593,'0'0,"0"0,0 0,0 0,0 0,0 0,0 0,-71 0,1 0,-19 18,1 17,-35 18,17 35,18-17,17 34,18 1,0 18,18-19,35 1,0-17,35-1,18-35,18-18,-18 0,-1-17,-52-18</inkml:trace>
  <inkml:trace contextRef="#ctx0" brushRef="#br0" timeOffset="913.8529">4253 2663,'0'0,"0"0,0 0,0 0,-35 71,17 35,-17-18,17 53,1-53,-1 1,18-1,0-35,18 0,-1-18,1 0,17-17,-17-18,-1 0,1-35,-18-18,0-53,0 0,0-18,18 19,-18 34,17 1,19 17,-19 17,19 19,-1 17,0 0,18 35,18 36,-1 34,-17-16,-17-19,-19-17,18 18,-17-36,0 0,-18-17,17-1,1-17,0-35,-1-53,19-18,-1-17,0 17,1 35,-1 18,0 18,0 17,1 18,-1 36,18 17,-18 0,18-1,-18 1,18 0,0-17,-17-19,17-17,-18-17,0-19,18-34,-18-18,1-1,-36-17,17 36,-34-1,17 36,0 0,0 17,0 18,17 35,1 1,17 34,18 18,0 1,18-1,-36-18,0 1,1-18,-19 0,-17 0,-17-18,-19 0,19 1,17-19</inkml:trace>
  <inkml:trace contextRef="#ctx0" brushRef="#br0" timeOffset="3121.1817">7377 2205,'0'0,"0"0,0 0,0 0,0 0,-36 88,1 18,0 0,-1 0,19-18,17 0,17 0,36-35,0-18,18-17,0-53,17-1,-18-34,19-18,-36-1,17 1,-52 35,17 18,-35 0,18 52,-36 1,18 35,-18 18,1-1,-1-17,18 0,0 0,18 0,-1-18,1-17,17-1,-17-34,0-1,-18-17,17 0,-17-18,0-18,0 18,0-17,18 17,0 17,17 1,0 17,18 18,0 18,0 17,18 1,-18 17,0-18,-1 18,-34-18,17-17,-35-1,18 1,-18-18,18-18,-18 1,17-36,-17 0,18 0,17 0,1 0,-1 35,0 18,0 18,36 35,0 0,-36 0,0 0,1 0,-1-18,-35-17,17-1,-17 1,0-18,0-35,0-18,0 0,0-35,18 17,0-17,-1 17,1 1,-18 70,71 17,-18 19,-18-19,18 19,-18-19,0 1,1-18,17 17,-18-34,18-1,-18-17,0 0,-17-18,0 17,-1-16,-17 34,0 0,0 18,-35 36,0 34,0 18,17 0,0-17,18 0,18-1,35-17,0-35,35-36,0-17,18-36,0-17,-18-18,18-17,-35-18,-18 17,0 18,-36 53,1 18,0 0,-18 52,0 36,-18 36,18 16,-18 1,36 18,17-18,18-18,18-35,17-18,0-53,0-17,18-18,-17-17,-1-1,-18-17,-17 0,-17 35,-36 17,17 19,-34-1,-19 18,1 35,0 1,-18 17,18 0,-1-18,19 0,17 0,17-17,19-18,-1 0,18-18,0-17,0 0,-18 0,0-1,1 1,-1 35,-18-18,1 36,0 0,17 17,0 0,1-17,17 17,0-35,-1-18,19 1,-18-18,18-36,-36-17,0-36,0 1,-35-1,0 36,0 18,0 17,0 35,-17 18,17 71,-18 34,18 37,0-1,0 35,18-35,-18-17,0-54,0-17,0 0,0-35,0-1,-18-34,18-36,0 0,18-18,-1 18,1 0,0 1,-1 34,19 0,17 18,-18 18,18 0,0 17,-18 0,0 0,1 1,-19-1,1-35</inkml:trace>
  <inkml:trace contextRef="#ctx0" brushRef="#br0" timeOffset="3895.9226">12583 1676,'0'0,"0"0,0 0,0 0,0 0,0 0,0 0,0 0,123 0,-17 0,-18 0,-17 0,-18 17,0 1,-36 35,1 17,0 19,-18 16,0-16,0-19,17 18,-17-35,18 0,0-17,17-19,-17-17,17-17,0-19,-17-17,17-35,-35-18,18 36,-18-18,0 17,0 18,0 18,0 0,17 17,-17 0,18 18,0 18,-1 35,19 0,-1 0,0 0,-17-1,17-16,-35-19,18 1,-18-36,0 1,0-19,-18-52,18-35,18 17,-18 0,18 36,-1 17,1 0,-1 35,19 18,17 35,0 36,0 35,17-18,1 18,17 17,0-35,0 1,-17-36,-71-36</inkml:trace>
  <inkml:trace contextRef="#ctx0" brushRef="#br0" timeOffset="5381.4888">8100 4586,'0'0,"0"0,0 0,0 0,0 0,0 0,0 0,0 53,0 18,0 17,18 0,-18 0,0 0,0 1,0-19,17-17,-17-18,0 1,0-19,0 1,-17 0,17-54,-18 1,18-18,-17 0,17-17,0-1,0 0,0 1,17-1,1 1,-1 17,19 0,-1 18,0-18,1 35,-19 0,19 1,-19 17,19 17,-19 19,-17 17,-35 35,-18 35,-18-17,-17 0,0-18,0-17,35-18,0-18,35-17,0 17,18-35,18 18,17-18,18 0,18 0,17 0,18 0,0 17,0 1,-18-18,-88 0</inkml:trace>
  <inkml:trace contextRef="#ctx0" brushRef="#br0" timeOffset="5789.9314">8824 5115,'0'0,"0"0,0 0,0 0,0 0,0 0,53 53,17-18,-17 1,0-36,0 0,0 0,-18-18,-17 0,17 1,-35-18,18 17,-18 0,0 1,0-1,0 18,0 0,18 35,-18 1,35 87,-17 1,34-1,-16 0,-1-17,-17-88</inkml:trace>
  <inkml:trace contextRef="#ctx0" brushRef="#br0" timeOffset="6067.1902">9671 5239,'0'0,"0"0,0 0,0 0,0 0,35 106,-17-18,17 18,-17-36,17 1,-17-18,-1-18,1-17,17-18,1-36</inkml:trace>
  <inkml:trace contextRef="#ctx0" brushRef="#br0" timeOffset="6475.2221">10200 4763,'0'0,"0"0,0 0,0 0,18 52,17 19,0-18,1 17,-1-34,0-1,18 0,0-35,0-17,-17-1,16-35,1-17,-17-1,-19 0,1 19,0-1,-1 35,-17 0,0 18,18 36,-18 69,0-34,18 17,-18 18,17 0,1 17,0 1,-1-18,1-36,-18-52</inkml:trace>
  <inkml:trace contextRef="#ctx0" brushRef="#br0" timeOffset="6842.5857">11153 4974,'0'0,"0"0,0 0,0 0,0 0,0 0,0 0,36-17,-1-1,35 18,-34 18,17 17,-36 0,1 18,-18 0,-18 0,18-18,-17 0,17 1,0-1,17-17,19-1,-1 1,18-18,53-18,-89 18,1-17</inkml:trace>
  <inkml:trace contextRef="#ctx0" brushRef="#br0" timeOffset="7135.2375">12424 3898,'0'0,"0"0,0 0,0 0,-35 106,35-88,-71 246,36-17,-1-17,36-1,0-70,36-18,17-35,17-54,1-34,17-36,-35-17,18 0,-71 53</inkml:trace>
  <inkml:trace contextRef="#ctx0" brushRef="#br0" timeOffset="7332.4771">13236 4339,'0'0,"0"0,0 0,17 88,1 1,0 16,17-16,-17-1,-1 0,18-17,-35-1,18-17</inkml:trace>
  <inkml:trace contextRef="#ctx0" brushRef="#br0" timeOffset="7890.3636">12689 4639,'0'0,"0"0,0 0,0 0,0 0,0 0,0 0,0 0,0 0,70-18,1 1,-1 17,-17-18,18 18,-36-18,18 1,-18-18,1-1,-19-17,1 0,0 1,-18-19,-18 0,18 1,0-1,0 18,0 0,0 18,18 18,-1-19,1 19,35 17,-18 17,36 36,17 18,-17 52,-18 18,-1 18,1 0,-35-18,17-18,-17-34,-18-19,0-35,0 1,0-19,0 1</inkml:trace>
  <inkml:trace contextRef="#ctx0" brushRef="#br0" timeOffset="8107.9446">14330 4233,'0'0,"0"0,0 0,0 0,0 0,35 0,18 0,-18 0,18 0,-17-17,-19 17,-17 0,0 0</inkml:trace>
  <inkml:trace contextRef="#ctx0" brushRef="#br0" timeOffset="8304.9013">14630 4639,'0'0,"0"0,0 0,0 0,0 0,70 0,-17-18,18-17,-18 0,0 0</inkml:trace>
  <inkml:trace contextRef="#ctx0" brushRef="#br0" timeOffset="8865.7093">16095 3493,'0'0,"0"0,0 0,-18 88,18-53,-18 141,-17 1,17-18,1-18,17-53,-18-18,36 1,-18-18,35 0,0-36,1 1,16-18,1-18,18 1,0-1,-1-17,1 0,-1 17,-17-17,-35 35</inkml:trace>
  <inkml:trace contextRef="#ctx0" brushRef="#br0" timeOffset="9123.1846">16130 4075,'0'0,"0"0,0 0,0 0,0 0,70 0,1-18,0 0,-1 1,1-19,-18 1,0 0,-18 0,0-1</inkml:trace>
  <inkml:trace contextRef="#ctx0" brushRef="#br0" timeOffset="9623.9092">16059 3598,'0'0,"0"0,0 0,0 0,0 0,0 0,71 0,17 0,0-17,1-19,-1 1,0 0,0-18,0 18,1-18,-19 17,1-16,-18 16,-18 19,0-1,-17 0,17 1,-35 17,0 0,0 17,-35 19,17-1,-17 35,17 1,-17 35,35 17,0 18,0 1,35-1,1-18,-19 1,19-1,-1-35,0 0,1-17,-1-18,0-18,0 18,-35-53</inkml:trace>
  <inkml:trace contextRef="#ctx0" brushRef="#br0" timeOffset="10146.6298">17912 3616,'0'0,"0"0,0 0,0 0,0 0,18 53,17 0,18 0,-18-36,18 1,0-18,0-18,0-17,0 0,-18 0,1-18,-19 17,1 1,0 17,-18 1,17 17,-17 17,0 72,-17 16,17 37,0-1,0 0,-18-18,18-52,0 17,0-35,-18-18,18 0,-17-35,17-17,-18-18,18-36,0 0,0-17,35 0,-17 0,17 17,-35 71</inkml:trace>
  <inkml:trace contextRef="#ctx0" brushRef="#br0" timeOffset="10340.425">18918 3669,'0'0,"0"0,0 0,0 0,0 0,0 0,0 53,0 35,0-17,-18 17,18 0,0-70,0-18,0 17</inkml:trace>
  <inkml:trace contextRef="#ctx0" brushRef="#br0" timeOffset="10858.5441">19271 2928,'0'0,"0"0,0 0,0 0,0 0,0 106,18 53,-18-1,17-16,-17-1,18-36,0-34,-18 17,35-35,-17-18,-1 1,19-36,16-18,-16 18,-36 18,106-230,17-17,-52 52,-36 36,0 35,-17 36,-18 35,0-1,0 19,0 34,0 54,0 35,0-1,-18 1,18 0,0-35,0-1,18 1,0-18,-1 0,1-18,17-17,1-18,-1 0,-35 17</inkml:trace>
  <inkml:trace contextRef="#ctx0" brushRef="#br0" timeOffset="11310.8805">19818 3510,'0'0,"0"0,0 0,0 0,0 0,0 0,0 0,35-17,36-1,0-35,-18 0,17 18,-17-18,-18 18,1-1,-19 1,1 17,0 1,-1-1,1 18,17 0,1 35,16 1,-16 17,17 17,-18 1,0 17,-17-18,0 19,-18-1,0-18,0-17,-18 0,18-35,0 17,0-17,0-18</inkml:trace>
  <inkml:trace contextRef="#ctx0" brushRef="#br0" timeOffset="11762.7004">21089 3104,'0'0,"0"0,0 0,0 0,0 0,0 0,0 0,17 71,1-18,0-18,-1 0,19 18,-1-17,18-19,0-17,17 0,-17-35,18-18,0-35,-19 0,-34 17,17 18,-17 0,0 36,-1-1,-17 71,-17 35,-1 18,-17 17,17 1,0-1,1 36,17 18,0-36,0-18,17-52,1-36,0-17,-1-36,36-17,-35-1,-18 54</inkml:trace>
  <inkml:trace contextRef="#ctx0" brushRef="#br0" timeOffset="12135.4031">22271 3351,'0'0,"0"0,0 0,0 0,0 0,0 0,0 0,0 0,0 0,35 124,-17-18,-18 0,0-18,-18 0,18-18,0-34,0-1,0 0,18-17,17-36,18 18,36-35,16-18,1 0,-17-17,16-1,-16 18,-89 36</inkml:trace>
  <inkml:trace contextRef="#ctx0" brushRef="#br0" timeOffset="12395.0985">23348 2593,'0'0,"0"0,0 0,0 0,0 0,0 88,-36 53,19 18,-1-18,18 0,0-53,0 1,18-1,-1-18,1 1,35-18,-18-18,18 0,-53-17</inkml:trace>
  <inkml:trace contextRef="#ctx0" brushRef="#br0" timeOffset="12714.5822">24071 2469,'0'0,"0"0,0 0,0 0,0 0,0 53,-17 36,-1 34,0-17,18-18,-17 0,17 0,0-17,0-18,17 17,1-17,0 0,17-17,0-19,0 1,1-18,-1 18,-35-18</inkml:trace>
  <inkml:trace contextRef="#ctx0" brushRef="#br0" timeOffset="12941.2055">23965 3193,'0'0,"0"0,0 0,0 0,0 0,89-18,-1 18,0-18,-17 1,17-19,-71 36,1 0,-18-17</inkml:trace>
  <inkml:trace contextRef="#ctx0" brushRef="#br0" timeOffset="13186.1435">25183 2716,'0'0,"0"0,0 0,0 0,0 0,0 0,0 71,0 17,18 0,-18 1,0-1,0-18,0 1,0-1,0 1,0-18</inkml:trace>
  <inkml:trace contextRef="#ctx0" brushRef="#br0" timeOffset="14222.4266">24971 3193,'0'0,"0"0,0 0,0 0,0 0,88 0,1-18,17-17,-1 17,-16-17,-1 0,-17-1,-1 1,-17 17,-18-17,-17 0,0 17,-1 1,1-1,0 0,-1 18,-17 0,18 0,0 0,-1 18,-17 17,18 0,-1 36,1-18,0 17,-18-17,17 0,-17 0,0-18,0-17,-17 0,17-18,0 0,-53-53,-18 0,18-18,-17 1,34 17,-17-18,18 18,0 1,17-1,1 0,17 17,0 1,17 17,1 1,0-1,-1 1,1-1,17 18,0 0,-17 0,17 0,1 0,17-18,0 18,-1-17,19 17,-18-36,0 19,0-19,0-16,-18 16,0 1,-17 0,-18-1,0 19,0-1,18 1,-18-1,17 0,-17 18,18 0,35 18,0 35,17 35,19 18,-19 35,1-18,-18 1,0-1,-36 1,-17-18,-17-18,-19-18,19-17,-1 0,18-53</inkml:trace>
  <inkml:trace contextRef="#ctx0" brushRef="#br0" timeOffset="14577.5884">26948 1429,'0'0,"0"0,0 0,53 70,35 36,18 18,0 34,0 19,-1 17,37 88,-36-17,-36-89,-35-17,-17-1,0 1,-107 71,-69 52,16-71,107-158</inkml:trace>
  <inkml:trace contextRef="#ctx0" brushRef="#br0" timeOffset="15094.1635">11259 7038,'0'0,"0"0,0 0,0 0,71 18,-1-18,19 17,-19-34,18 17,-17 0,0-18,-19 18,1-18,0 18</inkml:trace>
  <inkml:trace contextRef="#ctx0" brushRef="#br0" timeOffset="15310.3504">11789 7479,'0'0,"0"0,0 0,0 0,52 0,19-18,0 1,17-1,-70 0,-1 18,-17-17</inkml:trace>
  <inkml:trace contextRef="#ctx0" brushRef="#br0" timeOffset="23058.4326">12547 12488,'0'0,"0"0,0 0,0 0,0 0,0 0,0 0,0 0,0 0,0 0,0 0,0 0,36 0,-1-17,-17 17,-18 0</inkml:trace>
  <inkml:trace contextRef="#ctx0" brushRef="#br0" timeOffset="23438.6396">12724 12912,'0'0,"0"0,0 0,0 0,0 0,0 0,0 0,0 0,0 0,35 0,0 0,1 0,-1-18,0 18,-17 0,0 0,-1 0,1 0,-18 0,0 0,18 0,-18 0,0 0,0 0</inkml:trace>
  <inkml:trace contextRef="#ctx0" brushRef="#br0" timeOffset="24556.7656">14983 11677,'0'0,"0"0,0 0,0 0,0 0,0 0,0 0,0 0,0 0,0 0,0 0,0 0,0 0,0 0,0-53,0-18,-18 36,0-18,-35 18,18 17,-18 18,18 18,-71 17,18 36,35-18,0 0,18-18,17 18,36 0,17 17,18 1,17-1,19 1,-19 0,19-1,-1 1,-18-1,-17 1,-17-18,-1 0,-35 17,0-17,0-18,-18 1,1-1,-1-17,18-1,0-17</inkml:trace>
  <inkml:trace contextRef="#ctx0" brushRef="#br0" timeOffset="24774.8753">15406 12083,'0'0,"0"0,0 0,0 0,0 53,0 35,18-18,-18 1,18 17,-18 0,17-17,-17-1,0-17,18 0</inkml:trace>
  <inkml:trace contextRef="#ctx0" brushRef="#br0" timeOffset="25143.7843">15353 12259,'0'0,"0"0,0 0,0 0,0 0,0 0,0 0,0 0,36-71,-19-17,1 0,0 0,-18 0,0 17,0 18,0 0,-18 36,0-1,1 36,-1 17,18 18,0 0,0 0,18-18,-1 18,1-35,0-1</inkml:trace>
  <inkml:trace contextRef="#ctx0" brushRef="#br0" timeOffset="25622.2781">15971 11818,'0'0,"0"0,0 0,18 71,-18 17,0 0,17-17,-17-1,0 1,0-36,-17 0,17 1,-18-19,0-34,1-1,-1-17,0-18,18-18,-17-35,34 36,1-1,0 1,-1 17,19 17,-1 19,0 34,18 1,0 35,0 0,-18 0,18 0,-17 17,-1 1,-17-18,17 0,-18-18,19 0,-19-17,1-36,0 1,17-1,-35 18</inkml:trace>
  <inkml:trace contextRef="#ctx0" brushRef="#br0" timeOffset="26772.3671">17295 11501,'0'0,"0"0,0 0,0 0,0 0,0 0,0 0,0 0,0 0,0 0,0 0,0 0,0 0,0 0,17 52,1 19,17 17,-17-17,17-1,-35-17,18-17,-1-1,1-18,-18 1,18 0,-1-18,1-18,-18-17,18-18,-18 18,0-18,0 17,0 19,0-1,17 1,-17 17,18 17,0 1,-1-1,1 19,0-19,-1 1,1 0,-1-18,19-18,-19 0,1-17,0-18,-18 0,17-17,-17-1,0-17,0 17,0-17,0 0,0 88</inkml:trace>
  <inkml:trace contextRef="#ctx0" brushRef="#br0" timeOffset="27088.1662">18300 10989,'0'0,"0"0,0 0,0 71,0 17,0 0,18 35,0 1,-1 17,1 0,0-35,-1-18,1-17,0-1,-1-17,1-18,0 1,-18-36</inkml:trace>
  <inkml:trace contextRef="#ctx0" brushRef="#br0" timeOffset="27778.918">18900 10936,'0'0,"0"0,0 0,0 0,0 0,0 0,0 0,0 0,0 0,0 0,0 0,0 0,0 0,0 0,0 0,0 0,0 0,0 0,0 0,0 0,0 0,0 0,0 0,0 0,0 0,0 0,36-18,17 36,0 0,17 17,-17 36,0-1,-18 1,1 17,-19-18,1 1,-36 0,18-1,-35-17,0-35,-1-1,1-17,0-17,0-19,-1 1,36 0,-17 0,34 17,1 0,17 18,18 0,0 36,0-19,0 36,0-18,0 1,0-1,0-17,0-1,0 1,-53-18</inkml:trace>
  <inkml:trace contextRef="#ctx0" brushRef="#br0" timeOffset="28091.8738">19889 10742,'0'0,"0"0,0 0,0 0,17 88,-17 0,0 18,18-17,-18 16,18-16,-18 16,17-16,1-19,-18 1,18-1,-18-34,17-1,-17-18,18-17,0-17,-1-18,1 17,-18 18</inkml:trace>
  <inkml:trace contextRef="#ctx0" brushRef="#br0" timeOffset="28315.3088">19765 11412,'0'0,"0"0,0 0,0 0,0 0,0 0,53-17,18-19,17 19,-17-18,17-1,-18 19,1-19,0-17,-18 18</inkml:trace>
  <inkml:trace contextRef="#ctx0" brushRef="#br0" timeOffset="28569.7728">20648 10883,'0'0,"0"0,0 0,0 0,17 71,19 17,-19 0,1 0,-1 1,-17-1,18-18,-18 1,-18-18,18-18,-35-17,18-1,-1-17</inkml:trace>
  <inkml:trace contextRef="#ctx0" brushRef="#br0" timeOffset="28815.0654">20436 11465,'0'0,"0"0,0 0,0 0,70-17,19-1,-1-17,18-1,-18 1,-17-18,-1 0,1 0,-18 1,-18-1,0 0</inkml:trace>
  <inkml:trace contextRef="#ctx0" brushRef="#br0" timeOffset="29047.2875">21301 10707,'0'0,"0"0,0 0,0 0,17 88,18 0,18 0,-17 1,-1 16,0-16,1-1,-19-18,1-17,0 0,-18-18,0-35</inkml:trace>
  <inkml:trace contextRef="#ctx0" brushRef="#br0" timeOffset="29415.9403">20859 10795,'0'0,"0"0,0 0,0 0,0 0,0 0,53-35,18-1,-1 1,1 0,0 17,17 18,-18 0,1 0,-18 18,0-18,0 18,0-18,-18 17,0-34,-17 17,17-18,-17 0,-18-17,-18-18,18-17,-17-1,17 71</inkml:trace>
  <inkml:trace contextRef="#ctx0" brushRef="#br0" timeOffset="29667.036">21653 9860,'0'0,"0"0,0 0,0 0,0 0,89 71,17 17,17 35,1 18,17 36,35 70,-17 17,-53-34,-35-1,-36 0,-17-17,-89-18,-35-35,-17-36,17-35,88-70</inkml:trace>
  <inkml:trace contextRef="#ctx0" brushRef="#br0" timeOffset="34476.9375">19430 12541,'0'0,"0"0,0 0,0 0,0 0,0 0,0 0,0 0,53 0,35-17,0-19,-17 19,-1-1,-17 0,-35 1,0 17</inkml:trace>
  <inkml:trace contextRef="#ctx0" brushRef="#br0" timeOffset="35027.8291">19536 12700,'0'0,"0"0,0 0,0 0,0 0,0 0,0 0,53-18,0 1,17-19,1 1,-18 0,0 17,-18 1,0-1,-17 0,0 18,-18 0,0 0,0 0,-18 0,0 18,-52 0,-1-1,1 1,17 17,0-17,17-1,1-17,17 0,1 0,34 0,1-17,35-18,18-1,-18 1,-1 0,19-1,-18 1,18 0,-18 17,-36 18</inkml:trace>
  <inkml:trace contextRef="#ctx0" brushRef="#br0" timeOffset="35690.649">14083 14499,'0'0,"0"0,0 0,17 88,1 1,17 34,-17-35,0 18,-1-18,1 0,0-17</inkml:trace>
  <inkml:trace contextRef="#ctx0" brushRef="#br0" timeOffset="36102.8422">13783 14852,'0'0,"0"0,0 0,0 0,0 0,0 0,35-53,0-18,-17 1,-18-1,0 1,0-1,0 18,-18 18,-17 17,0 54,17 34,0 1,1-18,17 0,0 0,17-18,19 0,52-35,18-35,0-18,-18 18,-88 35</inkml:trace>
  <inkml:trace contextRef="#ctx0" brushRef="#br0" timeOffset="37082.1803">14206 15152,'0'0,"0"0,0 0,0 0,0 0,0 0,0 0,0 0,0 0,-53-18,-17 1,-1 34,18 18,0 1,18 17,0 0,-1-18,19 18,17-36,0 19,35-19,18-34,18-1,17-17,0-18,-17-35,17-18,-88 106</inkml:trace>
  <inkml:trace contextRef="#ctx0" brushRef="#br0" timeOffset="39280.6249">14683 15011,'0'0,"0"0,0 0,0 0,0 0,0 0,0 0,35-71,0 18,-17-17,-18 17,0 0,-18 35,1 18,-19 18,-17 52,18 19,17 16,1-16,17-19,0 1,17-18,19-18,17-17,-18-36,18-17,0-18,-18-35,-17-1,17 1,-35 35,18 0,-18 18,17 17,1 1,0 34,17 1,-17 17,17 18,0-17,1 16,-1-16,-18-1,1-17,0-1,-1 1,1-18,-18 0,18 0,-18-18,0-17,0 17,0-17,0 17,0 1,0-1,0 1,17 17,-17-18,18 18,0 0,-1 0,1 0,0 0,-18-18,17 1,-17-1,0 0,-17 1,-1-1,0 0,-17 18,17-17,-17 17,17 0,1 17,17 1,17 70,1 36,17-1,1 18,-19 18,19-18,-19-17,1-36,-18-35,0 0,18-18,-18-53,0 1,0-72,-18 1,0-53,-17-18,17-17,-17 0,17 35,1 17,-1 36,18 17,0 18,18 18,-18 0,35 17,0 18,1 35,17 36,17 0,-35 17,-17 18,-18-18,0-18,-18-34,1-19,-1-17,1-35,-1 0,18-18,0 18,18-18,-1 35,36 0,0 36,18-18,-18 18,0-18,-1 0,-16 0,17 0,-18-18,-17-17,-1-1,-17 1,0 0,0 0,-17-1,-19 19,19 17,-19 35,19 0,-1 18,0 18,1-18,17 0,17-1,19-16,-1-19,0-17,18-17,0-19,0-16,-18-1,18-18,-17 18,-19 0,1 0,0 36,17-1,-17 36,-1-1,19 19,-19-1,18 0,-17 0,0-17,-1-18,1 0,0-18,-1-17,1 0,0-18,17 0,-17 0,-1 18,1 17,17 1,18 17,-18 17,36 18,-18-17,0 0,0-1,0-17,0-35,-18 0,18 17,-53 18</inkml:trace>
  <inkml:trace contextRef="#ctx0" brushRef="#br0" timeOffset="40205.9712">17453 13582,'0'0,"0"0,0 0,18 71,35 70,-18 0,1 17,-1-16,0-19,0 1,-17-54,0-17,-1-18,1 1,-18-19,18-17,-18 0,0-17,0-19,-18 1,0-36,-17 19,-18-1,-17 17,-19 19,1 52,17 0,19 18,16 0,19 0,17-18,17 18,36-18,18-17,17-18,-17-35,17 0,18-36,0-17,0 0,-18-1,-35 54,-18 0,0 17,1 18,-1 36,-17-19,-1 18,-17-17,18 0,-1-1,1-17,17 0,1-17,-1-1,0-17,18 17,-35 1,17-1,-17 18,17 0,0 18,1-1,-1 1,18-1,0-17,35-17,0-18,18-36,-18 0,-17 1,-18-18,-18-18,-17 0,0 35,-18 1,0 17,0 0,-18 18,18 35,0 17,0 19,0 17,18 35,-1 0,1 0,0-17,-1-1,18 1,18-18,-17-18,-36-35</inkml:trace>
  <inkml:trace contextRef="#ctx0" brushRef="#br0" timeOffset="40385.3226">19324 14023,'0'0,"0"0,0 0,0 0,0 0,106-35,53-1,17-34,-123 52,141-52</inkml:trace>
  <inkml:trace contextRef="#ctx0" brushRef="#br0" timeOffset="41096.6172">21283 13794,'0'0,"0"0,0 0,-18 70,1 1,17-1,0-17,35 0,18-35,0-1,17-34,-34-19,17-16,-18-19,-17-17,-1 0,1-1,-18 19,0-1,17 18,-17 18,0 0,0 17,18 1,0 17,17 17,0 36,18 0,-17 0,17 18,-18-19,-18-16,1-1,-18-17,0-18,-18 0,1-36,17 1,-18-35,18-19,18-17,-1 18,36 0,-17 35,17 18,0 35,35 0,0 35,18 18,0 18,-36 17,19 0,-36 0,17 0,-34-35,16-17,-16-1,-36-17</inkml:trace>
  <inkml:trace contextRef="#ctx0" brushRef="#br0" timeOffset="41405.5104">24424 12718,'0'0,"0"0,0 0,0 0,0 0,0 0,0 0,0 0,0 35,0 18,0 35,0 18,18 17,-18-17,0-18,17 1,1-1,-18-18,0-17,18 0,-18-18,0 1</inkml:trace>
  <inkml:trace contextRef="#ctx0" brushRef="#br0" timeOffset="41894.4222">24212 13529,'0'0,"0"0,0 0,0 0,0 0,0 0,0 0,71-53,-18 0,35-17,-17 17,17 0,-17 0,-1 18,-17 17,0 0,-18 18,1 36,-1-1,-17 18,-1 17,1 19,0-19,-1 1,1-18,-1-18,-17-17,18-18,-18-36,18-34,-18-19,0 1,0 35,0-17,0 17,-18 18,18-1,-18 1,18 17,0 1,0 17,0-18,0 1,0-1,18-17,-18 35</inkml:trace>
  <inkml:trace contextRef="#ctx0" brushRef="#br0" timeOffset="42693.2814">25324 12982,'0'0,"0"0,18 71,-1-1,-17 19,18-19,0 1,-18-36,0 0,17-17,-17-1,0-17,0-17,18-18,0-18,-1-18,19 18,-19 0,19 0,-1 18,-17 0,17 17,0 18,0 18,1 17,-1 18,-17-18,-1 18,1 0,0-18,-18-17,17 0,-17-1,18 1,17-18,0-18,1 1,-1-19,0 19,1-19,-19 19,1-1,0 1,-1 17,1 0,17 17,0 1,18-1,0 1,36 0,-19-18,1 0,-1-18,1-17,0 0,-19-18,1 0,-17 17,-19-16,-17 16,-17 1,-1 35,-17 18,-1-1,1 1,18 35,-1 0,36 17,52 1,36-1,53-34,88-19,0-52,18-53,-18-18,-71 18,-140 88</inkml:trace>
  <inkml:trace contextRef="#ctx0" brushRef="#br0" timeOffset="43673.8063">20171 12224,'0'0,"0"0,0 0,0 0,53-18,0 0,0-17,0-18,-18 0,0-52,1-1,-19-18,1-17,-18 0,0 0,-18 0,1 0,-19 17,1 18,-18 18,18 18,0 34,-18-17,17 18,-17 0,1 17,-1 1,0 17,0 0,17 0,-17 17,0 19,1 16,-1 19,0 35,17 17,1 18,17 18,1 18,34-1,1 0,35-17,0-18,18 0,-1-17,1-1,-1-17,1 0,-71-106</inkml:trace>
  <inkml:trace contextRef="#ctx0" brushRef="#br0" timeOffset="44150.2782">17471 15610,'0'0,"0"0,0 0,0 0,0 0,0 0,0 0,0 0,0 0</inkml:trace>
  <inkml:trace contextRef="#ctx0" brushRef="#br0" timeOffset="44332.7948">17542 16422,'0'0,"0"0,0 0,0 0,0 0,0 0</inkml:trace>
  <inkml:trace contextRef="#ctx0" brushRef="#br0" timeOffset="44476.5712">18071 16104,'0'0,"0"0,0 0,0 0,0 0</inkml:trace>
  <inkml:trace contextRef="#ctx0" brushRef="#br0" timeOffset="46012.8429">19253 15452,'0'0,"0"0,0 0,0 0,36 88,17 35,0 18,-18-17,0-36,-17-17,17-1,-35-17,0-18,0-17,-18-18,1 0,-18-35,17 0,-17-18,-18-36,17 1,1 18,17-19,1 19,17-18,17 17,1 1,0-1,17 0,-17 19,17-1,0 17,-17 1,0 17,-1 1,1 17,-18 0,17 0,-34 17,17 1,-18 17,-17 1,17-1,-17 0,17 0,-17-17,17 0,1-1,-19-17,1 18,-18 0,0-18,53 0</inkml:trace>
  <inkml:trace contextRef="#ctx0" brushRef="#br0" timeOffset="46472.7761">18548 15487,'0'0,"0"0,0 0,0 0,0 0,0 0,17 71,1-1,-1 36,36 0,-17 0,17-18,-18-18,18-34,0-19,0-34,0-54,0-17,-18-18,0-17,-17 17,-18 0,0 35,0 18,18 18,-18 17,0 36,35 53,0 35,0 35,1 17,17 19,-18 34,0-17,1-35,-1-18,-18-35,1-53,0-35,-1-18,1 17,-18 1</inkml:trace>
  <inkml:trace contextRef="#ctx0" brushRef="#br0" timeOffset="46675.5276">19836 16140,'0'0,"0"0,0 0,0 0,17 53,1 35,17 0,-17 53,17-18,-17-34,0-1,-18-18,17-34,1-19,0 1</inkml:trace>
  <inkml:trace contextRef="#ctx0" brushRef="#br0" timeOffset="47227.3737">21089 15275,'0'0,"0"0,0 0,0 0,0 0,0 0,-53 71,0-1,-18 19,36-19,0 1,-1-18,36-18,0 0,36-17,-1-18,18 0,-18-18,18 1,-18-1,1 18,-19 18,1 17,0 18,-18 0,-18 0,18 17,0-35,0 1,0-1,0-17,18-1,-1-17,19 18,-1 0,18-1,17 18,-17 1,0-1,0 18,0-18,0-35,-18 18,1-18,-36 0</inkml:trace>
  <inkml:trace contextRef="#ctx0" brushRef="#br0" timeOffset="47673.1163">21759 15169,'0'0,"0"0,18 71,17 17,1 18,17 0,-18-36,18-17,-18-17,18-19,0-17,0-35,0-18,0-17,-18-1,-17-35,-1 18,1 17,-18 18,18 18,-18 18,17 34,-17 54,18 17,17 53,1 18,-1 17,0 1,0-19,1-34,-1-54,-17-34,-1-19,1-70,0-17,-1-18,1 17,-18 71</inkml:trace>
  <inkml:trace contextRef="#ctx0" brushRef="#br0" timeOffset="48069.591">22942 15752,'0'0,"0"0,0 0,0 0,0 0,17-53,1-18,35 18,-18 0,18 36,0-1,-18 36,1 35,-1 17,-17 18,-18 18,-18 18,-17-19,17-52,-17 0,35 0,-18-35,36-18,-1-18,19-17,-1-18,18-35,18-18,-1 18,1 0,-1 17,-70 53</inkml:trace>
  <inkml:trace contextRef="#ctx0" brushRef="#br0" timeOffset="48294.2225">23824 14623,'0'0,"0"0,0 0,0 105,0 37,18 16,-1 1,1 17,0-17,-1 0,19-53,-19-36,19-17,-19-17,-17-19</inkml:trace>
  <inkml:trace contextRef="#ctx0" brushRef="#br0" timeOffset="48568.9665">24195 14570,'0'0,"0"0,0 0,17 88,1 35,0 19,17-1,18 0,-18-18,18 18,-18-35,1-18,-19-17,19-18,-1-36,-17-17,17-17,-17-18,-1-1,-17 54</inkml:trace>
  <inkml:trace contextRef="#ctx0" brushRef="#br0" timeOffset="48937.3538">24318 15416,'0'0,"0"0,0 0,0 0,0 0,71-53,-1-35,1-35,17-1,-17-17,-1 0,-17 0,-17 35,-1 36,-17 17,-1 0,1 53,17 35,1 18,-19 53,18 53,1 35,-19 105,1 19,-36-53,-35-36,-17-70,-1-54,71-69</inkml:trace>
  <inkml:trace contextRef="#ctx0" brushRef="#br0" timeOffset="49406.3434">19536 15011,'0'0,"0"0,0 0,0 0,0 0,0 0,17 88,19 18,17 52,0 19,0 17,-1-35,-16-36,-1-35,-17-35,-1-17,1-19,-18 1,18-18</inkml:trace>
  <inkml:trace contextRef="#ctx0" brushRef="#br0" timeOffset="49649.9767">19853 15064,'0'0,"0"0,0 0,0 0,0 0,0 0,18 53,0 35,17 18,18 17,-18 1,18-36,-17 0,-1 0,0-35,0-18,18-17,-35-36</inkml:trace>
  <inkml:trace contextRef="#ctx0" brushRef="#br0" timeOffset="49999.4864">19889 15663,'0'0,"0"0,0 0,0 0,0 0,0 0,0 0,17-53,1 1,-18-19,18 36,-1-1,-17 1,18 0,-18 17,18 18,17 18,0 17,18 18,0 35,18 18,-18 18,0-19,-18 1,-17 0,-18-88</inkml:trace>
  <inkml:trace contextRef="#ctx0" brushRef="#br0" timeOffset="50993.0673">26259 14834,'0'0,"0"0,0 0,0 0,0 0,0 0,0 0,0 0,-70 18,-36 35,35 35,1 0,17-17,18-1,35-17,0-17,17-19,36-34,18-1,-18-35,0-18,0-17,-18 35,0-17,-17 35,-1-1,1 19,0 17,-18 35,17 18,-17 0,18 0,0 0,17-18,0-18,18-17,-17-17,16-36,1-18,-35 1,0 17,-1-18,-17 18,18 18,-18 17,0 1,0 34,0 19,18-1,-1 0,1 1,0-19,35 1,-18-36,18 1,0-36,0 17,-18-17,-17-17,-18 17,0 18,-18 17,-17 18,-18 35,17 18,1 18,17 17,18-17,18-1,35-52,35-18,1-18,-19 18,-70 0</inkml:trace>
  <inkml:trace contextRef="#ctx0" brushRef="#br0" timeOffset="51407.1842">27707 14658,'0'0,"0"0,0 0,0 0,0 70,0 1,17 0,-17-18,0-18,0 0,0-17,0-18,18-18,-18-17,18-18,-1-18,1-17,17-18,-17 36,17-1,0 36,1 17,17 54,17 16,-17 19,0 35,-18 17,1-17,-1-18,0-35,-17-17,0-19,-1 1</inkml:trace>
  <inkml:trace contextRef="#ctx0" brushRef="#br0" timeOffset="51742.3562">28483 14411,'0'0,"0"0,-18 71,1-1,17 18,0 0,-18 1,36-19,-18-17,0 0,17-35,1-18,0 0,17-36,-17 1,-1-18,-17 0,0 0,0-17,-17 17,17 18,-18-1,0 1,1-18,-1 0,18-17,0 70</inkml:trace>
  <inkml:trace contextRef="#ctx0" brushRef="#br0" timeOffset="51967.0336">28660 13723,'0'0,"0"0,0 0,0 0,0 0,0 0,17 88,18 36,1 52,-1 1,18 17,-18-18,1-35,-1-35,-17-53,-1-18,1-17,-1-1,-17 1</inkml:trace>
  <inkml:trace contextRef="#ctx0" brushRef="#br0" timeOffset="52139.9837">28677 14605,'0'0,"0"0,0 0,0 0,53 0,18-18,17-17,35-18,19-17,-19-19,1 19</inkml:trace>
  <inkml:trace contextRef="#ctx0" brushRef="#br0" timeOffset="52426.8584">30336 13882,'0'0,"0"0,0 0,18 53,-18 35,17 0,-17 53,0 0,0 18,0-18,-17 0,-1 0,0-70,-17-18,17-18,1-35,-18-53,17 0,18-17,0 87</inkml:trace>
  <inkml:trace contextRef="#ctx0" brushRef="#br0" timeOffset="52573.5526">30177 13688,'0'0,"0"0,0 0,0 0,0 0,0 0,0 0,0 0,0 0,0 0,0 0</inkml:trace>
  <inkml:trace contextRef="#ctx0" brushRef="#br0" timeOffset="52925.6985">30707 13688,'0'0,"0"0,0 0,0 0,-18 53,18 17,-35 18,-1 36,19 17,-19 0,19-17,17-36,0-18,17-17,19-17,-19-19,19-34,-1-36,0-18,1-52,-1-1,-17-17,-1 35,-17 36,0-1,-17 36,-1 17,18 1,-18 17,1 17,17-17,-18 0,18 0,0 0</inkml:trace>
  <inkml:trace contextRef="#ctx0" brushRef="#br0" timeOffset="53152.2707">31095 13529,'0'0,"0"0,0 0,0 71,0-1,0 54,0-1,0 18,-18 0,18-17,18-36,-18-17,18-19,17-16,-18-36,1-18,0 18,-18 0</inkml:trace>
  <inkml:trace contextRef="#ctx0" brushRef="#br0" timeOffset="53879.1366">31007 13935,'0'0,"0"0,0 0,0 0,0 0,0 0,0 0,35-53,18-18,-35 18,17 0,-35 18,17 0,-34 0,17 17,-35 0,-1 18,1 0,0 18,35-18,0 18,17-1,19-17,-1 18,0-18,0 0,-17 0,17 0,-17 18,0-18,-1 35,1 0,-18 36,18 34,-1 19,-17-1,0-34,18-19,-18-17,0-18,0-17,0-36,0-17,0 0,-18-36,36 1,-18-36,18 0,-1 18,19 0,-1 35,0 17,0 1,36 53,-36-1,18 36,-17 18,-1 17,0 0,-17 0,-1-17,-17 0,18-18,-18-18,0-18,0-17,0 0,0 0</inkml:trace>
  <inkml:trace contextRef="#ctx0" brushRef="#br0" timeOffset="54133.5355">31836 13247,'0'0,"0"0,0 0,0 0,0 0,0 0,0 35,18 36,-18 17,0 35,17 36,-17 0,18-18,-18-35,18-18,-18-17,0-1,17-17,-17-18,0 1,0-19</inkml:trace>
  <inkml:trace contextRef="#ctx0" brushRef="#br0" timeOffset="54990.6755">31854 13882,'0'0,"0"0,0 0,0 0,0 0,0 0,53-35,17-1,19 1,-37-36,1 1,0-1,-17-17,-19 35,1-17,-18 34,0 1,-18 35,18 18,-17 52,-19 1,19 35,17-18,0 0,0-17,17-1,19-17,-1-18,-17-35,-1 18,19-36,-36 1,17-19,1-16,-18 16,17 1,-17 17,0 1,0 17,0 17,0 1,18 17,-18 1,18-1,-1-18,19 1,17-18,0-18,0-17,-1 0,-16-36,-19 1,1-1,0 18,-18 0,17 18,-17 0,0 17,0 18,-17 18,17 52,-36 36,1 35,0 36,-18-1,18 1,17-19,0 1,1-18,17-35,0-35,0-36,17-18,1-34,0-36,17-35,0-36,18-52,0-1,0 1,0 35,-53 123</inkml:trace>
  <inkml:trace contextRef="#ctx0" brushRef="#br0" timeOffset="55815.5691">23895 16316,'0'0,"0"0,0 0,0 0,0 0,53 106,35 35,18 18,-36-18,1-18,-36-35,1-35,-19-35,1 0,-1-36,-17-35,18-35,-18 0,0 0,18 17,-18 18,17 18,1 17,0 53,17 18,18 18,-18-36,18 18,-17-35,16-1,-16-34,-1-1,0-52,1-19,-36 1,0-18,-18 0,-17 18,17 35,-17 0,-1 1,36 52</inkml:trace>
  <inkml:trace contextRef="#ctx0" brushRef="#br0" timeOffset="56560.9914">25307 16122,'0'0,"0"0,0 0,0 0,0 0,0 0,0 0,0 0,-36 53,1 17,0-17,17 0,18-17,0-1,35 18,18-18,0 0,18 1,-36-1,18 18,-18-18,-17 0,0 1,-36-19,-17 19,-1-36,-17 0,0 0,18-36,0-17,35-17,35-1,18 1,18-19,-18 1,17 0,18 0,-17 17,-18 18,0 18,-35 17,17 1,-35 17,-18 0,1 17,-1 19,0-19,1 1,-1 17,36-17,-1 0,36 17,0-17,0 17,18-18,-1 36,1-17,-18-1,-18 18,-17 17,-18 1,-36-1,-34 1,-36-18,18-35,-18-18,35-18,18-17,0-1,53 36</inkml:trace>
  <inkml:trace contextRef="#ctx1" brushRef="#br0">6796 5358</inkml:trace>
</inkml:ink>
</file>

<file path=ppt/ink/ink1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5T04:41:54.042"/>
    </inkml:context>
    <inkml:brush xml:id="br0">
      <inkml:brushProperty name="width" value="0.05292" units="cm"/>
      <inkml:brushProperty name="height" value="0.05292" units="cm"/>
      <inkml:brushProperty name="color" value="#7030A0"/>
    </inkml:brush>
    <inkml:context xml:id="ctx1">
      <inkml:inkSource xml:id="inkSrc1">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1" timeString="2021-01-25T04:42:34.944"/>
    </inkml:context>
  </inkml:definitions>
  <inkml:trace contextRef="#ctx0" brushRef="#br0">15156 9649</inkml:trace>
  <inkml:trace contextRef="#ctx1" brushRef="#br0">1394 1958,'0'0,"0"0,0 0,0 0,0 0,0 0,0 0,53 0,0 18,18-1,-1-17,1 18,-1-1,-17 1,0 0,-17 17,-36 0,0 18,-36 0,1 18,-18-1,0-17,0 0,-17 0,-1-18,18 1,0-1,18-18,0 1,35-18</inkml:trace>
  <inkml:trace contextRef="#ctx1" brushRef="#br0" timeOffset="294.2883">688 2399,'0'0,"0"0,71 0,17 0,0-18,53 18,1-17,-1 17,-18-18,1-17,-18 17,-36 0,1-17,0 18,-71 17</inkml:trace>
  <inkml:trace contextRef="#ctx1" brushRef="#br0" timeOffset="2729.9708">3618 1993,'0'0,"0"0,0 0,0 0,0 0,0 0,0 0,0 0,0 0,0 0,0 0,0 0,0 0,-18 71,-17-1,0 19,-18-19,17 18,36-70,-17 0,17-1</inkml:trace>
  <inkml:trace contextRef="#ctx1" brushRef="#br0" timeOffset="3037.5457">3071 1852,'0'0,"0"0,0 0,0 0,0 0,53 53,0 35,-1-17,37 35,-1 17,0-35,-17 0,-18-17,-18 0,18-19,-35 19,17-18,0 18,-35-71</inkml:trace>
  <inkml:trace contextRef="#ctx1" brushRef="#br0" timeOffset="3298.6665">4147 1676,'0'0,"0"0,0 0,0 0,0 0,18 70,-18 18,17 54,-17-1,18 0,-18-18,18-35,-18 1,17-19,1-17,0-18,-1 1,1-19,-18-17</inkml:trace>
  <inkml:trace contextRef="#ctx1" brushRef="#br0" timeOffset="3574.2947">4765 1570,'0'0,"0"0,0 0,0 0,0 0,0 0,0 0,-18 70,1 1,17 35,-18 0,18-1,-18 1,36 0,-18-18,18-17,-1-1,1-34,17-1,0-17,1-18</inkml:trace>
  <inkml:trace contextRef="#ctx1" brushRef="#br0" timeOffset="4043.0377">4571 2223,'0'0,"0"0,0 0,0 0,0 0,70 0,19-36,-54 36,-18-17,1 17,141-106,-36-18,-34 36,-36 0,-18 17,0 18,1 1,-19 16,-17 1,18 17,-18 1,17-1,1 18,17 18,1 17,-1 18,-17 0,17 17,-17 19,-18 16,-18 19,-17-1,-18 18,-18 1,18-37,36-87</inkml:trace>
  <inkml:trace contextRef="#ctx1" brushRef="#br0" timeOffset="4481.2325">3582 2028,'0'0,"0"0,0 0,0 0,-52 89,-1 52,35-88,0-18,1-17,17 17,-18-17</inkml:trace>
  <inkml:trace contextRef="#ctx1" brushRef="#br0" timeOffset="5478.2549">3582 1993,'0'0,"0"0,0 0,0 0,0 0,0 0,0 0,0 0,0 0,0 0,0 0,-35 53,0 0,17 18,-17-1,0 1,-1-1,19-17,-19 18,1-18,0 0,-1-1</inkml:trace>
  <inkml:trace contextRef="#ctx1" brushRef="#br0" timeOffset="7241.6984">6635 2011,'0'0,"0"0,0 0,0 0,0 0,0 0,-17 53,-1 35,-17 18,17-18,-17 18,0-18,-1 0,-17 36,18-18</inkml:trace>
  <inkml:trace contextRef="#ctx1" brushRef="#br0" timeOffset="8031.5832">7483 1729,'0'0,"0"0,0 0,0 0,0 0,0 0,52 0,1 0,0 17,18 1,-36 35,18-18,-35 18,17-18,-17 1,-18-1,17 0,-17-17,0-1,0-17,0 0,0-17,18-19,-18 1,18-18,17-17,-17 17,35-18,0 36,-1 0,1-1,0 36,-17 18,17 0,-36-1,19 1,-19 17,-17-17,0 0,18-1,-18 1,0-1,0-17,0-17,18-18,-1-36,18 0,36-17,0 35,-18 0,0 36,-1-1,1 18,0 18,-17 17,-1 36,-17 17,-18 0,0-17,0 34,0 1,0-35,17-54</inkml:trace>
  <inkml:trace contextRef="#ctx1" brushRef="#br0" timeOffset="8800.1544">9247 1729,'0'0,"0"0,0 0,0 0,0 0,0 0,0 0,0 0,0 0,36 0,17-18,-18 0,0 1,0-1,1-17,-19 17,1 1,-18-1,0 0,0 18,-18 0,-17 18,0 0,-1 34,-16 1,34 0,0 0,18 18,18-18,35-18,-18 0,53-35,1 0,16-35,-16-18,-1-18,-17-17,-1 0,-17 18,-35-1,-1 36,-17-1,0 19,-17-1,-36 36,0 17,-18 36,18 17,36-35,-19 17,36 1,0-36,0 18,36-35,-19-18,19 0,17-36,-18-17,0-17,-17 17,-1 0,1 0,0 18,-18 17,17 1,-17 17,0 17,0 1,18 17,-18 18,18-18,-18 18,17-17,19-1,-19 0,1 0,-18-35</inkml:trace>
  <inkml:trace contextRef="#ctx1" brushRef="#br0" timeOffset="9233.5102">10341 1517,'0'0,"0"0,0 0,0 0,18 53,0 0,-1 0,-17 0,18-18,-18-17,18 17,-18-18,0-17,0 0,0-17,0-18,17-36,1 0,0-17,-1 18,19 17,-1 0,-17 18,34-1,-16 19,-1 34,18 1,0 0,0 17,-18 0,0 18,18-18,-35 1,17-1,1-17,-1-1</inkml:trace>
  <inkml:trace contextRef="#ctx1" brushRef="#br0" timeOffset="9653.3335">11630 1305,'0'0,"0"0,0 0,0 0,35 88,18 18,-18 0,1-18,-1 1,0-19,0-17,-17-18,0 1,-1-19,1-34,0-19,-18-52,17-18,1-17,0 17,-1-18,1 54,-18-1,18 18,-1 18,-17 18,18 17,-1 35,1 0,0 0,-18-52</inkml:trace>
  <inkml:trace contextRef="#ctx1" brushRef="#br0" timeOffset="10169.5363">12671 1588,'0'0,"0"0,0 0,0 0,0 0,0 0,0-36,-18 1,1 0,-1 17,-17 0,-1 18,-17 18,18 17,0 1,0 17,-1 17,19-17,-1 18,36-19,-18-16,35 17,-17-36,17 1,0-36,0 1,1-19,17-34,-36-1,19 1,-19 17,1 0,0 18,-1-1,-17 19,18 17,-18 17,17 19,-17 17,18-1,-18 1,18 18,17-18,-17-18,17 0,0-17,-35-18</inkml:trace>
  <inkml:trace contextRef="#ctx1" brushRef="#br0" timeOffset="10881.3485">13042 900,'0'0,"0"70,0 18,17 18,-17 35,18 0,-1-52,-17-1,18 0,0-35,-18-18,0 0,17-17,-17-18,18-18,0-17,-18 0,17-18,1 18,-18-1,18 19,-18-1,17 1,-17 17,18 17,0 1,-1 17,1-17,0 17,-1-17,18-1,18-17,-17 0,17-17,-18-19,18 1,-18-18,0 0,1 0,-19 0,1 0,-18 36,0-1,-18 18,1 18,-1 17,0 0,1 36,-1-18,18 17,18-17,-1 0,19-17,-1-19,18 1,35-36,18-35,0 0,-18-17,0 17,-88 53</inkml:trace>
  <inkml:trace contextRef="#ctx1" brushRef="#br0" timeOffset="11196.0076">15265 1358,'0'0,"0"0,0 0,0 0,18 71,-18 17,-18 18,18 0,0-18,0 0,0-17,0-36,0 0,0 0,0-35,0-17,18-19,-18-16,0-1</inkml:trace>
  <inkml:trace contextRef="#ctx1" brushRef="#br0" timeOffset="11466.0396">15142 1535,'0'0,"0"0,0 0,0 0,0 0,0 0,0 0,0 0,0 0,35-71,18-17,-36 17,19-17,-19 35,-17 18,0 0,0-1,0 19,-17 34,-1-17,18 0,0 18</inkml:trace>
  <inkml:trace contextRef="#ctx1" brushRef="#br0" timeOffset="11966.3408">15512 2099,'0'0,"0"0,0 0,0 0,0 0,0 0,0 0,0 0,53-53,-18 0,1-17,-1-19,-17 1,-1 18,1-1,-18 1,0 34,0 1,0 17,0 18,0 0,-18 18,18 17,18 1,0 17,17-1,0 1,18 0,-18 0,1 18,-1-18,-17 17,-1-17,1 0,-18 0,0-35,0-1,18 1,-1-18,-17 0,0 0</inkml:trace>
  <inkml:trace contextRef="#ctx1" brushRef="#br0" timeOffset="12266.8092">17242 1605,'0'0,"0"0,0 0,0 0,0 0,0 0,-18 88,0 1,-17 52,-18 0,18-18,17-35,0 1,-17-19,18 1,17-18,-18-18,18 0,0-35,0 18,0-18</inkml:trace>
  <inkml:trace contextRef="#ctx1" brushRef="#br0" timeOffset="12544.3636">16765 1640,'0'0,"0"0,0 0,0 0,0 0,0 0,53 71,18 17,17 36,18-1,-18-17,0 0,-35-18,18-17,-18-19,0 1,-18 0,18 0,-53-53</inkml:trace>
  <inkml:trace contextRef="#ctx1" brushRef="#br0" timeOffset="12906.7382">16642 1041,'0'0,"0"0,0 0,0 0,0 0,70 0,1 0,52 0,36-18,-18 0,-35 1,-18-1,1 1,-36 17,0 0,0 0,-18 0,0 17,-35-17</inkml:trace>
  <inkml:trace contextRef="#ctx1" brushRef="#br0" timeOffset="13210.9789">17948 1799,'0'0,"0"0,0 0,0 0,0 0,0 0,70-17,18 17,-17-18,0 18,-19-18,1 18,-17-17,-19 17,-17 0,0 0</inkml:trace>
  <inkml:trace contextRef="#ctx1" brushRef="#br0" timeOffset="13445.7776">18071 2275,'0'0,"0"0,0 0,0 0,0 0,71 0,-1-17,1-1,17 1,-17-1,17 0,-18 1,1-19,0 1</inkml:trace>
  <inkml:trace contextRef="#ctx1" brushRef="#br0" timeOffset="13959.6953">19306 1111,'0'0,"0"0,0 0,0 0,0 0,0 0,-53 159,0 0,1 17,16-35,1 0,17-17,18-18,18-18,0-18,17-17,18-17,0-1,0-35,17 0,-17-18,0-17,0-18,0 0,-18 0,-17 0,-18 18,0 0,-35-1,-1 19,-17 17,1 0,-37 35,19 18,-1 35,18 0,18 18,0-35,35-54</inkml:trace>
  <inkml:trace contextRef="#ctx1" brushRef="#br0" timeOffset="15888.6014">5877 4039,'0'0,"0"0,0 0,-36-53,1 0,0 1,-18 16,0 1,0 0,0 35,-18 0,18 35,0 0,18 36,0-18,17 17,18 1,36-18,-1 17,35-17,1-35,0 0,17-36,-35-17,17-36,-17 1,-17-1,-1 0,-17 36,-1-18,1 36,-18-19,18 36,-18 0,17 36,-17 16,18 1,-1 18,1-18,0 0,17 0,0-36,1 19,-1-19,-35-17</inkml:trace>
  <inkml:trace contextRef="#ctx1" brushRef="#br0" timeOffset="16703.6462">6335 3739,'0'0,"0"0,0 0,0 0,0 0,0 0,0 0,18 89,-18-19,18 18,-1-17,-17-18,18 0,-18-18,18-17,-18-1,17-34,-17-19,36-16,-19-37,19 19,-1-1,18 18,-18 18,18 17,-18 36,36 17,-18 18,-18 0,18 0,0-18,0 18,0-17,18-19,-19 1,1-18,0-18,0-17,-17-18,-1-18,-17 1,-1-1,-17 1,0 34,-17 1,-19 18,1 34,-36 18,18 18,18 36,0-37,17 1,18 18,0-36,18 18,-1-35,19-1,-1-34,18-18,-18-54,1 19,-19-36,19 0,-19-17,-17 17,0 18,18 17,-18 18,0 18,0 0,0 35,0 35,17 35,19 19,-1 34,18 1,35-1,-17-35,17-17,0-18,-17-18,-53-35</inkml:trace>
  <inkml:trace contextRef="#ctx1" brushRef="#br0" timeOffset="17890.0342">10324 3810,'0'0,"0"0,0 0,0 0,0 0,0 0,0 0,0 0,-36-35,-16-1,-1 1,-18 18,0 17,1 17,17 1,0 35,35 0,1 0,17-1,17 1,19-17,-1-19,18-17,0 0,0-35,0 0,0-18,0 0,-18 0,0 0,-17 0,-1 36,1-1,-18 0,0 36,18 17,-18 18,0 0,17 18,1-1,0-35,17 18,0-35,1-18,17-18,-18-17,0-18,0 0,-17-17,0-1,-1 18,1 0,-18 36,0-1,18 18,-1 35,-17 18,18 0,0 18,-1-18,1-1,17 1,-17-35,-1 0,19-36,-1 0,0-17,1-35,-1-19,0 1,-17 35,0 0,-1 18,1 0,-18 35,17 35,1 0,-18 18,18-17,-1 16,1 1,0-17,17-1,0-17,1-18,-1-18,0-35,18-18,0-17,0-35,-18-1,-17 18,0 18,-1 18,1 17,-18 18,0-1,18 36,-36 18,18 70,0 18,0 17,18 19,-18-19,17 0,1-52,-1 0,1-19,0-16,-1-1,-17-35</inkml:trace>
  <inkml:trace contextRef="#ctx1" brushRef="#br0" timeOffset="18341.6365">11683 3669,'0'0,"0"0,0 0,0 0,0 0,0 0,53-35,17-18,-17 0,0 18,-18 17,1-17,-19 35,1 0,0 35,-18-17,17 52,-17 18,18-17,0-18,-18 0,17-18,18 0,1-17,-19-36,19 1,-19-19,1-17,0 0,-18-17,0-1,-18 1,18 17,-18 18,-17-1,17 19,-17 17,0 0,17 17,18-17</inkml:trace>
  <inkml:trace contextRef="#ctx1" brushRef="#br0" timeOffset="18665.0177">13342 3052,'0'0,"0"0,0 0,0 0,0 0,0 0,-71 88,18 0,0 0,0 0,18 1,17 16,1-16,34-1,1-18,17 1,18-54,35 1,-35 0,-53-18</inkml:trace>
  <inkml:trace contextRef="#ctx1" brushRef="#br0" timeOffset="19471.4373">13800 3440,'0'0,"0"0,0 0,0 0,-17 53,-1 17,0-17,18 18,0-19,18 1,-18-17,18-1,-1-17,1-1,0-17,-1 0,1-35,0 0,-18-18,-18 0,18-18,-18 1,1 17,17-18,-18 18,18 18,0 0,0 17,0 0,35 18,-17 0,17 18,1 0,-1 17,0 18,0 0,-17 0,0 0,-1-36,1 19,-18-19,0 1,18-18,-18 0,0-35,17-18,-17-18,18 1,0-1,-1 18,19 0,-1 18,0 35,0 18,18 34,0 1,0 18,-17 0,-1-19,-18 1,19 0,-19-17,-17-1,0-35,0-18,0-17,0-18,0-35,18 0,0-18,-18 35,17 1,19 17,-1 35,-17 0,17 1,-35 17</inkml:trace>
  <inkml:trace contextRef="#ctx1" brushRef="#br0" timeOffset="20678.7">15177 3757,'0'0,"0"0,0 0,0 0,0 0,53-35,-18-18,0-18,-17 18,0 1,-1-1,-17 17,-17 19,-1 17,0 17,1-17,-1 71,-17-1,17 36,18 0,18 0,-1-36,19-17,-1-17,0-19,36-52,-18 0,17-36,-17 1,0-36,-17-18,-19-17,1 18,0 52,-18 1,0 34,0 1,-18 35,0 35,1 36,-1 17,18 0,0 1,0-19,18 36,17 0,-17-53,35 0,-18-18,35-35,-17-18,0 1,18-36,-18-18,0 18,-18 0,-17 0,-1 18,-17 0,0 17,-17 1,-19 34,19 1,-19 35,19 0,-18 0,17 17,18-17,0 0,0-35,18 17,-1-35,18-18,1-17,-1 0,0-18,1 0,-1-18,-17 18,17 18,-17 0,-18 17,17 18,-17 0,18 35,-18-17,17 17,-17 1,18-1,0 0,-1-17,19-18,-1 0,0 0,1-35,-1-1,0-17,0-35,-17-18,-18 18,18 18,-18 17,0 17,0 1,0 17,0 36,0 17,0 36,0-1,17-17,1 18,0 0,-1-1,19 1,-1-1,-17-35,-1 1,1-19,-18-17</inkml:trace>
  <inkml:trace contextRef="#ctx1" brushRef="#br0" timeOffset="21016.5348">16765 3440,'0'0,"0"0,0 0,0 0,0 0,71-18,-18-17,17 17,-17-17,18 17,-18 0,0 18,0 0,-18 18,18 0,-36 17,19 0,-19 1,-17-1,18 18,-18-18,0 0,0 1,0-1,0-17</inkml:trace>
  <inkml:trace contextRef="#ctx1" brushRef="#br0" timeOffset="21185.7417">17312 3246,'0'0,"0"0,0 0,0 0,0 0,0 0,0 0,0 0,0 0,0 0,0 0</inkml:trace>
  <inkml:trace contextRef="#ctx1" brushRef="#br0" timeOffset="21908.803">17718 3298,'0'0,"0"0,0 0,0 0,0 0,0 0,0 0,0 0,0 0,0 0,0 0,0 0,0 53,-18 0,18 0,0 0,0 18,0-18,0-18,18 0,-18 0,0-17,18 0,-18-18,17-18,-17 0,0-17,0 0,0-36,18 18,-18 1,0-1,18 0,-1 35,1-17,0 35,17-18,0 36,1-1,-19 1,18 17,1 1,-19-1,1 0,-18-17,18 17,-18-35,0 18,0-18,0-18,0-17,0-18,0 0,17-18,1 1,0 17,17 0,-17 18,17 17,-17 18,17 18,0 17,0 18,1 0,-1 17,-17 1,17 35,0 0,1-1,-19-16,1-89</inkml:trace>
  <inkml:trace contextRef="#ctx1" brushRef="#br0" timeOffset="25044.5118">20101 2946,'0'0,"0"0,0 0,0 0,0 0,0 0,0 70,0 36,17 0,-17 0,0-18,18-17,-18-1,0-35,17 1,1-1</inkml:trace>
  <inkml:trace contextRef="#ctx1" brushRef="#br0" timeOffset="25366.4242">20224 3034,'0'0,"0"0,0 0,0 0,0 0,0 0,0 0,0 0,18-53,-1 0,-17 18,0-18,0 35,-17-17,-1 17,0 18,1 18,17 0,0-18,0 0</inkml:trace>
  <inkml:trace contextRef="#ctx1" brushRef="#br0" timeOffset="25782.9258">20612 3598,'0'0,"0"0,0 0,0 0,0 0,53-70,0-18,18-36,-36 36,0 0,1 0,-19 17,1 18,-18 0,-18 18,1 17,-1 18,0 0,1 36,-1-1,18 0,18 18,-1 0,19 17,17 19,0 16,-18 1,0 0,-17 18,-18-1,-18-35,36-70</inkml:trace>
  <inkml:trace contextRef="#ctx1" brushRef="#br0" timeOffset="26686.6788">9353 5133,'0'0,"0"0,0 0,0 0,0 141,0 0,0 18,0-18,0 0,0-35,0-35,0-1,0-17,0-35,0 17,-17-35,17-35,-18-36,0-17,1-53,17-18,0-17,35 17,-17 18,17 35,0 18,-17 35,17 18,0-1,1 36,-1 0,0 18,1 17,-1 18,-18 0,-17 0,0 17,-35 1,0 35,-18-18,0-35,0 0,0 0,18-18,0-17,17 17,18-17,18 17,-1-17,36 17,0 18,18-18,-1 18,-17 0,0 0,-53-53</inkml:trace>
  <inkml:trace contextRef="#ctx1" brushRef="#br0" timeOffset="26964.1995">10553 5450,'0'0,"0"0,0 0,-17 71,17 17,-36 36,19 17,-19-18,1 1,0-36,17 0,-17-17,-1-18,1-18,18 0,17-17</inkml:trace>
  <inkml:trace contextRef="#ctx1" brushRef="#br0" timeOffset="27209.4982">10165 5486,'0'0,"0"0,0 0,0 0,0 0,53 88,0 0,35 36,-35-36,18 0,-18 0,17-17,-17-1,0-17,0 0,-53-53</inkml:trace>
  <inkml:trace contextRef="#ctx1" brushRef="#br0" timeOffset="27484.2122">11365 5627,'0'0,"0"0,0 0,-18 70,1 19,-1-1,-17 18,17-18,-17 0,0 0,-1 0,1 1,17-37,-17 19,35-71</inkml:trace>
  <inkml:trace contextRef="#ctx1" brushRef="#br0" timeOffset="27749.7098">11100 5644,'0'0,"0"0,0 0,0 0,0 0,0 0,0 0,53 89,0-1,-18 0,18-17,-17 17,-1-18,0 1,1-1,-1-17,-17 0,17-17</inkml:trace>
  <inkml:trace contextRef="#ctx1" brushRef="#br0" timeOffset="28110.2468">12159 4798,'0'0,"0"0,0 0,0 0,0 0,0 0,0 70,-18 36,1 35,17 0,0 1,0-19,0-35,0 0,17 1,1-19,17 18,18 1,18-1,-18-35,17-18,1-17,-18 17,-53-35</inkml:trace>
  <inkml:trace contextRef="#ctx1" brushRef="#br0" timeOffset="28384.5604">13271 5168,'0'0,"0"0,0 0,0 0,0 0,0 0,0 71,18-1,-18 19,0-1,0 0,17-18,-17 1,0-18,0 0,18-18,-18-17,0-1,0 1</inkml:trace>
  <inkml:trace contextRef="#ctx1" brushRef="#br0" timeOffset="29031.978">12883 5186,'0'0,"0"0,0 0,0 0,0 0,0 0,0 0,0 0,0 0,35-35,0-1,1 1,-1 0,0 17,0 0,1 18,-1-17,0 17,1 0,17 0,-18-18,18 1,0-1,0-17,-18-1,0 1,1 0,-1 0,-17-1,-18-17,17 18,-17 0,0 17,18 0,-18 1,17-1,1 18,0 18,35 17,-18 18,36 35,-18 0,17 18,1 18,-1-18,-17 17,-17 1,-1-1,-18 0,-17 1,-17-1,-18-17,-1 0,1-18,35-88</inkml:trace>
  <inkml:trace contextRef="#ctx1" brushRef="#br0" timeOffset="29326.6518">14894 5098,'0'0,"0"0,0 0,0 0,0 0,0 0,0 0,36 0,17 0,0 17,0-17,0-17,-18 17,-18 0,-17 0</inkml:trace>
  <inkml:trace contextRef="#ctx1" brushRef="#br0" timeOffset="29580.3016">15053 5786,'0'0,"0"0,0 0,0 0,0 0,0 0,53 0,18 0,-1-18,1 18,0-18,-18 1,-18-1,18 0,-53 18,0-17</inkml:trace>
  <inkml:trace contextRef="#ctx1" brushRef="#br0" timeOffset="30151.4566">15936 4868,'0'0,"0"0,0 0,0 0,0 0,0 0,0 0,53-17,-18 17,0 0,1 17,-1-17,0 36,0-1,-17 0,-18 0,-18 18,18 0,-17-17,-1 16,0-34,18 17,-17-17,17 0,17-1,-17-17,18 0,17 18,1-18,17 18,0 17,0 0,-18 0,0 1,-17 17,-1-18,-17 18,-17-18,-19 18,-16-18,-1-17,0 17,0-35,17 0,-17-17</inkml:trace>
  <inkml:trace contextRef="#ctx1" brushRef="#br0" timeOffset="30631.5685">16906 4198,'0'0,"0"0,0 0,0 0,0 88,-35 53,0 0,17 18,-17 0,17-18,0-17,18-36,0-18,0 1,18-1,0-17,17-17,18-19,-18-17,1-17,17-1,-18-17,-18-18,1 18,-18-18,0 0,-35 17,17 1,-35 17,18 1,-18 17,-18 17,36 19,-18-1,18 0,35-35</inkml:trace>
  <inkml:trace contextRef="#ctx1" brushRef="#br0" timeOffset="30923.8491">17683 4322,'0'0,"0"0,0 0,0 0,0 0,17 88,-17 18,18-1,-18 1,0 0,18-18,-18 0,0 1,0-19,0-17,0-18,0 1,17-19</inkml:trace>
  <inkml:trace contextRef="#ctx1" brushRef="#br0" timeOffset="31209.7725">17295 4921,'0'0,"0"0,0 0,0 0,0 0,70 0,18-17,-17 17,17-18,0 0,-17 1,-18-1,18 0,-36 18,18-17,-18-1,18 1</inkml:trace>
  <inkml:trace contextRef="#ctx1" brushRef="#br0" timeOffset="31768.4382">18618 4727,'0'0,"0"0,0 0,0 0,0 0,0 0,0 0,0 0,0 0,0 0,0 0,18-35,-18 0,17 17,1 0,17 1,-17 34,0 1,-1 35,19 18,-19-1,-17 1,18-1,-36 1,-17-18,0 0,-18-1,0 1,0-35,0 17,0-17,18 0,-1-18,19 0,-1 0,0-18,18 18,0 0,0 0,18 18,0-18,-1 17,1 19,0-19,-1 18,19-17,17 17,-18-35</inkml:trace>
  <inkml:trace contextRef="#ctx1" brushRef="#br0" timeOffset="32234.8418">19377 4815,'0'0,"0"0,0 0,-18 36,18-19,-17 54,17-1,-18-34,18 17,0-36,0 19,0-19,18-17,-1 0,19 0,-1 0,0 0,0 0,1 0,-1 0,0 18,1 17,-1-17,-17-1,-1 19,-17-19,0 36,-17-17,-1-1,-17 0,-1 0,19-17,17-18,-18 0,18 0</inkml:trace>
  <inkml:trace contextRef="#ctx1" brushRef="#br0" timeOffset="32458.6916">19342 4939,'0'0,"0"0,0 0,0 0,0 0,0 0,0 0,0 0,0 0,0 0,53-35,17-18,-17 17,18 19,-18-18,-36 17,1 18,-18 0</inkml:trace>
  <inkml:trace contextRef="#ctx1" brushRef="#br0" timeOffset="32933.8281">20612 5168,'0'0,"0"0,0 0,0 0,0 0,0 0,0 0,0 0,18-70,0 34,-1-17,-17 18,-17 0,17 0,-36 17,19 18,-36 18,17 17,19-17,-54 70,18 0,18-18,17 19,1-19,17 1,17-18,19 0,-1-36,18 1,0-18,17-35,1-18,0 0,-1 18,-70 35</inkml:trace>
  <inkml:trace contextRef="#ctx1" brushRef="#br0" timeOffset="33248.3332">20118 4286,'0'0,"0"0,0 0,0 0,0 0,0 0,0 0,71 0,17-17,-17 17,17-18,-18-17,1 17,-36 0,1 1,-1-1,0 1</inkml:trace>
  <inkml:trace contextRef="#ctx1" brushRef="#br0" timeOffset="34766.419">21318 3669,'0'0,"0"0,0 0,0 0,0 0,0 70,18 1,-18 52,0 36,0 0,17-53,-17-18,0 0,18-17,-18-18,18 0,-1-36,1 1,0 0,-18-1</inkml:trace>
  <inkml:trace contextRef="#ctx1" brushRef="#br0" timeOffset="35008.8873">21848 3722,'0'0,"0"0,0 0,0 0,17 53,1 17,0 1,-1 17,-17-17,18 34,-18-34,0 0,0-36,0 18,0-36,0 19,-18-19</inkml:trace>
  <inkml:trace contextRef="#ctx1" brushRef="#br0" timeOffset="35407.5419">21548 3951,'0'0,"0"0,0 0,0 0,0 0,0 0,35-18,0 1,18-1,-18 18,1-17,-1 17,-17-18,17 18,-17 0,17-18,0 1,18-1,0 0,0-17,-18 0,18 17,-35 1,17-1,-17 0,-1 1,-17-1,0 0,0 18,0 0</inkml:trace>
  <inkml:trace contextRef="#ctx1" brushRef="#br0" timeOffset="35702.3826">22624 3351,'0'0,"0"0,18 71,-1 17,1 0,0 36,-1-1,-17 1,0-1,0 1,0-1,0-52,-17 17,-1-18,0 1,1-18,17-35</inkml:trace>
  <inkml:trace contextRef="#ctx1" brushRef="#br0" timeOffset="43556.1536">3565 8537,'0'0,"0"0,0 0,0 0,106-17,17-36,36 0,0 0,-18-18,0 1,-17-1,-54 18,-17 18,0 17,-17 1,-19 17,-17 17,0 19,-17-1,17 18,0 53,0-1,0 19,0-1,0-52,17 0,-17-19,0-34</inkml:trace>
  <inkml:trace contextRef="#ctx1" brushRef="#br0" timeOffset="43824.5493">4765 7885,'0'0,"0"0,0 0,0 0,0 0,0 0,0 0,0 0,0 0,35-36,-17-17,-1 18,1 0,-36 17,1 1,-19 17,19 0,-1 17,18-17</inkml:trace>
  <inkml:trace contextRef="#ctx1" brushRef="#br0" timeOffset="44231.3098">5135 7920,'0'0,"0"0,0 0,0 0,18 88,0 0,-1 18,1-18,0 18,-18-18,17-17,-17-1,0-34,-17-19,17 1,0-36,17-17,1-53,0-18,17-17,0 17,0 18,18 17,18 53,-18 18,0 18,0 35,0 17,-18-17,-17 0,17 0,-17 0,-1-18,1-17,0 0,-18-18</inkml:trace>
  <inkml:trace contextRef="#ctx1" brushRef="#br0" timeOffset="44672.4853">6053 7091,'0'0,"0"0,0 0,0 0,0 0,0 0,53 106,0 17,-18 18,-17-105,17 158,1 0,-1-53,-18-35,-17-36,18 1,0-36,-18 0,0-35,17-17,-17-19,0-17,-17-35,-1-18,-17 53,17-17,-35 35,18 35,-18 17,0 19,0 34,35-17,1-18,34 18,19-18,34 1,1-36,17-18,0-17,1-36,-19 36,-70 35</inkml:trace>
  <inkml:trace contextRef="#ctx1" brushRef="#br0" timeOffset="45123.0673">4377 7602,'0'0,"0"0,0 0,0 0,0 0,-53-53,17 1,-17-1,0 17,18 19,-18 17,18 17,0 36,17 35,18 18,18 35,-1 1,19-1,-1 0,0-18,0 1,18-36,-35-18,17-17,1 0,-19 0,-17-53</inkml:trace>
  <inkml:trace contextRef="#ctx1" brushRef="#br0" timeOffset="45692.8049">8594 7602,'0'0,"0"0,0 0,0 0,-53-17,-17 17,-1 0,1 17,17 19,0 17,17-1,1 19,0 0,17-18,18-1,0 1,18-35,-1-18,19-18,-1-35,18 1,-18-19,1 18,-19 0,19 0,-19 18,-17 0,18 17,0 18,-1 18,1 17,17 53,-17-35,17 0,-17 0,-18-53</inkml:trace>
  <inkml:trace contextRef="#ctx1" brushRef="#br0" timeOffset="45977.7277">8665 7126,'0'0,"0"0,0 0,35 88,18 36,0 17,18 0,-18 0,0 0,-18-35,-17 18,-18-19,-18-16,-17-1,17-18,18-70</inkml:trace>
  <inkml:trace contextRef="#ctx1" brushRef="#br0" timeOffset="49574.9287">10430 7232,'0'0,"0"0,0 0,0 0,0 71,17 52,19 36,-19 35,1-18,0-17,-1-36,1-34,-18-37,18 1,-18-17,0-19</inkml:trace>
  <inkml:trace contextRef="#ctx1" brushRef="#br0" timeOffset="50209.3931">10924 7091,'0'0,"0"0,0 0,0 88,17 18,-17 35,0 0,0-35,-17 0,17-18,0-17,0-19,-18-34,18 0,0-1,0-34,18-1,-18-17,35-18,-17 18,17-1,0 19,1-1,-1 18,18 35,-18 1,0-1,1 0,-1 18,0-35,1 17,-1-35,0 0,1-18,-1-17,0-18,0 0,-17 0,17 0,-35 0,18 36,-36-1,18 36,-17-1,-1 19,18-1,0 18,18-18,17-17,18 0,0-18,0-18,0-35,0 18,-18-1,-35 36</inkml:trace>
  <inkml:trace contextRef="#ctx1" brushRef="#br0" timeOffset="50449.6832">9936 7549,'0'0,"0"0,0 0,141-17,35-18,36-18,0-18,88-35,-36 18,-87 17,-142 54</inkml:trace>
  <inkml:trace contextRef="#ctx1" brushRef="#br0" timeOffset="50961.2385">13430 7549,'0'0,"0"0,0 0,0 0,0 0,-18-35,-17 0,0 17,-1 1,-17 17,0 17,18 19,0 16,17-16,0 17,18-18,0 0,18-17,0-1,17-17,0-17,-17-18,17-1,-17 1,-18-18,18 18,-18 0,0 17,17 0,-17 1,0 34,18 1,17 35,-17-18,17 18,-35-53,18 18,-18-18</inkml:trace>
  <inkml:trace contextRef="#ctx1" brushRef="#br0" timeOffset="51254.0105">13677 7250,'0'0,"0"0,0 0,35 70,-17-17,-1 18,1-18,0 17,-1-35,1-17,0 17,-18-17,17-18,1-18,-18-17,18 0,-18-36,0 54,0-1,0 0</inkml:trace>
  <inkml:trace contextRef="#ctx1" brushRef="#br0" timeOffset="51891.8789">14700 7214,'0'0,"0"0,0 0,0 0,-17-53,-36 18,0 17,18 36,-18 0,17 17,1 18,0 0,17 0,18-18,0 0,0-17,35 0,-17-18,17 0,1-18,-1-35,-17 0,-1 0,1 0,-18 0,17 36,-17-1,18 36,17 35,1 35,-19 35,19 1,-1 35,-17-18,-18 0,0-18,0-35,-18-17,0-18,-17-35,0-1,-18-34,-18-19,18-34,0-18,18-18,17 0,18 0,0 18,18 0,17 17,1 18,-36 53</inkml:trace>
  <inkml:trace contextRef="#ctx1" brushRef="#br0" timeOffset="52019.6738">15283 7444,'0'0,"0"0,0 0,0 0,0 0,0 0</inkml:trace>
  <inkml:trace contextRef="#ctx1" brushRef="#br0" timeOffset="52847.3474">16606 6862,'0'0,"0"0,0 0,0 0,0 70,18 36,-18 70,18 1,-18-1,17 0,-17-34,18-19,-18-52,0-1,0-35,0-17,-18-18,1-35,-1-36,0-35,1-17,-1-18,18-18,0-17,18 35,17 17,18 36,-18 35,18 18,-18 35,36 0,-18 53,-18 0,-17 35,0-35,-36 0,0 17,-17-17,0-18,17-17,0 0,1-36,17 0,35-35,0-17,1 17,-1 18,0-1,-17 19,17 17,0 35,-17 0,0 18,-1 0,1 0,0 0,17-18,0 1,1-19,-1 1,0-36,0 1,-17-19,17-34,-35-36,-17 35,-1 18,-17 0,-36 18,1 18,-19 34,1 18,18 1,70-36</inkml:trace>
  <inkml:trace contextRef="#ctx1" brushRef="#br0" timeOffset="53364.6311">17206 7003,'0'0,"0"0,0 0,0 0,71-18,-1 0,1 36,0 17,-1 53,-17 18,-17 0,-19 0,1-35,-1-1,-17-17,0 0,18-35,-18-1,0-34,0-36,18 0,-18-35,17-1,1 36,0-17,17 35,-17 17,17 36,0-1,1 1,-1 17,0-17,0 17,-17-17,17-1,1-17,-19-17,19-19,-19-16,1-19,-18-17,18 17,-18-17,-18 0,0 17,1 18,17 36</inkml:trace>
  <inkml:trace contextRef="#ctx1" brushRef="#br0" timeOffset="53769.4977">18477 6315,'0'0,"0"0,0 0,0 0,18 70,-1 1,36 52,-18 1,1 17,-1-18,0 1,1-1,-19-52,1-18,0-18,-18 0,17-17,-17 0,0-18,0 0,0-18,0 0,0 1,0 17,0-18,-17 18,17-18,0 18,-18 0,18 0,-18 0,18 0</inkml:trace>
  <inkml:trace contextRef="#ctx1" brushRef="#br0" timeOffset="54513.5173">18689 6862,'0'0,"0"0,0 0,0 0,0 0,0 0,0 0,0 0,53-36,-18-17,0-17,1 17,-1-18,-35 1,17-1,-17 36,-17 0,-1 35,1 35,-19 18,-17 17,18 36,0 0,17 0,0 17,18-17,18-18,0-35,17 0,0-17,18-19,18-34,17-1,0-35,-17-18,-18 36,-18-18,0 0,-35 0,0 18,-17 17,-1 1,-17 17,17 0,1 0,17 0,0 0,35 17,-18-17,19 18,-1 17,0 1,1-1,-1 18,-17 0,17 0,0-18,18 18,0-18,53 18,0-18,-36-17,-52-18</inkml:trace>
  <inkml:trace contextRef="#ctx1" brushRef="#br0" timeOffset="54843.8152">20665 6615,'0'0,"0"0,0 0,0 70,0-17,0 0,18 0,0-18,17 0,18-35,0 0,0-17,0-18,-18-1,0-34,-17-1,-36-17,1 17,-19 18,-17 18,-17 35,17 18,0-18,53 0</inkml:trace>
  <inkml:trace contextRef="#ctx1" brushRef="#br0" timeOffset="55096.0846">21195 6297,'0'0,"0"0,0 0,0 0,0 0,0 0,0 0,0 0,0 0,0 0,17 88,-17 36,18 17,0-18,-18 18,17 1,1-54,-18-18,18 19,-18-89</inkml:trace>
  <inkml:trace contextRef="#ctx1" brushRef="#br0" timeOffset="55299.9352">20789 6967,'0'0,"0"0,0 0,0 0,88 0,-17 0,52-17,18-19,-17 1,-1-18,1 0</inkml:trace>
  <inkml:trace contextRef="#ctx1" brushRef="#br0" timeOffset="55538.2415">22589 6191,'0'0,"0"0,0 0,0 71,0 17,0 0,0 18,0-18,0-70,17 70,-17-17,18-1</inkml:trace>
  <inkml:trace contextRef="#ctx1" brushRef="#br0" timeOffset="56160.7748">22836 5962,'0'0,"0"0,0 0,0 71,18-1,-18 18,0 18,17-18,-17 18,18-35,-1-1,-17 1,18-36,-18 0,18-35,-1 0,1-17,17-1,-17-17,17 0,-17-1,17 19,1-1,-1 36,-18 17,1 0,17 18,-17 0,0-18,-1 1,1-1,17-18,-17-17,17-17,1-1,-1-35,-18 18,1-36,-18 19,0 16,0-17,-18 36,18 17,-17 17,17 1,0 17,0 1,17 16,19 1,17-17,17-19,-17 1,18-18,-18 0,-53 0</inkml:trace>
  <inkml:trace contextRef="#ctx1" brushRef="#br0" timeOffset="56446.4359">22818 6262,'0'0,"0"0,0 0,0 0,53-18,35 1,54-19,16 19,1-36,0 35,0-17,-36 0,1 17,-18 0,-18 1,-17-1,-54 18</inkml:trace>
  <inkml:trace contextRef="#ctx1" brushRef="#br0" timeOffset="57435.254">25465 6156,'0'0,"0"0,18 106,-18 53,18-1,-18 19,0 17,-18-36,18 1,-18-35,1-18,-1-54,0-34,-17-18,0-53,0-17,-1-54,19-35,-1-17,0-36,36 18,17 18,18 35,18 35,-1 18,19 53,-1 17,0 53,0 36,-17 17,-18 0,-18 0,-17 0,-18-17,-18-18,-17-18,0-17,-1-18,19-18,-19-17,19-18,17-35,0 17,35 1,-17 34,35 1,17 0,-17 53,18 17,-18 18,0 0,-1 17,-34-17,0-18,-18 18,0-35,-18 17,18-35,0 18,-18-36,18-17,18-18,-18 0,35-17,-17 17,17 0,18 35,-17 18,-1 53,0 0,0 17,-17-17,17 0,-17 0,17-17,-17-19,17-17,-17 0,0-17,-18-36,17-36,-17 1,-17-18,-1 53,-17-17,-1 35,-17-1,18 19,-18-1,53 18</inkml:trace>
  <inkml:trace contextRef="#ctx1" brushRef="#br0" timeOffset="57677.6555">27124 5962,'0'0,"0"0,0 0,0 0,0 0,0 0,-17 71,-19 34,1 1,17 0,18-18,18 0,17-35,18 0,0-35,18-36,-1-17</inkml:trace>
  <inkml:trace contextRef="#ctx1" brushRef="#br0" timeOffset="58492.4914">27671 6244,'0'0,"0"0,0 0,0 0,0 0,0 0,36-17,-19-1,19-17,-19-1,-17 19,0-19,-35 36,17 18,-17 0,0 35,17 17,0 1,1-1,34 1,1-18,17 0,1-36,17 1,-1-18,1-35,18-18,0-18,-18-35,-18 18,0 35,-17 0,-18 0,17 36,-17 17,0 17,0 36,18 18,-18-18,18 17,-1 1,1-1,17-17,-35-17,18-1,0-17,-1-18,1-18,0 0,-1-35,1-17,-1-1,1 1,0-18,-1 17,-17 18,18 0,-18 18,0 17,0 1,0-1,18 18,-18 18,17-1,1 36,17-18,1 36,-1 0,-17-19,-1 19,-17-36,0 18,0-18,-17 1,17-19</inkml:trace>
  <inkml:trace contextRef="#ctx1" brushRef="#br0" timeOffset="58762.0593">30177 5980,'0'0,"0"0,-35 70,-18 36,0 17,-18 1,1-18,-1 17,36-52,0-1,-1-17,1-17,17-1,1-18,-1-17</inkml:trace>
  <inkml:trace contextRef="#ctx1" brushRef="#br0" timeOffset="59000.541">29613 5856,'0'0,"0"0,0 0,0 0,35 88,0 36,0 17,18-18,0 1,0-1,18-17,-36-35,18-18,-18 0,1-36,-1-34,-17 17,-18 17</inkml:trace>
  <inkml:trace contextRef="#ctx1" brushRef="#br0" timeOffset="59257.5866">30513 5874,'0'0,"0"0,0 0,0 88,17 0,-17 18,18 0,-18 0,17-1,1-16,0-1,17-18,-17-17,17-35,-17-18,17-18,0-17</inkml:trace>
  <inkml:trace contextRef="#ctx1" brushRef="#br0" timeOffset="59489.3497">30901 5856,'0'0,"0"0,0 0,0 0,0 0,0 0,0 53,0 35,0 0,0 18,0-18,17 18,-17-35,18-1,17-17,-17 0,17-17,1-19,17 1,-18-1</inkml:trace>
  <inkml:trace contextRef="#ctx1" brushRef="#br0" timeOffset="59745.8796">30707 6438,'0'0,"0"0,0 0,0 0,0 0,0 0,0 0,0 0,35-17,18-1,17-35,1 18,-71 35,18-18</inkml:trace>
  <inkml:trace contextRef="#ctx1" brushRef="#br0" timeOffset="60031.2543">31218 5433,'0'0,"0"0,0 0,0 0,0 0,0 0,36 53,-1 0,36 35,34 35,-16 18,17 18,-18-18,-35 18,0 0,-36-18,1 0,-36-35,-35 0,-52-36,16 1,19-18,70-36</inkml:trace>
  <inkml:trace contextRef="#ctx1" brushRef="#br0" timeOffset="61307.9554">7906 9066,'0'0,"0"0,0 0,0 0,0 0,0 0,-53 71,0-18,0 17,18-17,17 0,18 0,0-18,18 1,17-19,1-17,-1 18,-18-18,1 18,0-1,-18 1,-18 52,0-17,-17 18,0-36,17 18,1-35,17 17,0-17,17-18,19 0,-1 17,18-17,-18 18,18 0,-18 17,1 0,-1 18,0 0,-17 0,-1 0,1 0,0-18,-18-35</inkml:trace>
  <inkml:trace contextRef="#ctx1" brushRef="#br0" timeOffset="61771.3481">8965 8943,'0'0,"0"0,0 0,18 106,-1 17,1 36,0-18,-18-17,17-36,-17-18,0 1,0-18,0-18,0-17,-17-18,17-18,0-17,17 0,1-18,17-18,0 18,1 18,17 0,-18 35,18 0,0 35,0-18,-18 36,-17-17,-1 17,-17 0,-17-1,-36 1,17-17,-16-1,16-17,-17-1,53-17</inkml:trace>
  <inkml:trace contextRef="#ctx1" brushRef="#br0" timeOffset="62068.3088">9265 8978,'0'0,"0"0,0 0,0 0,0 0,0 0,0 0,0 0,0 0,71 53,34 35,1 1,-17 34,-1-17,0 0,-35-18,0 0,-18-17,-17-1,-18 1,0-1,-18 1,1-18,-1 0,0-18,18-35</inkml:trace>
  <inkml:trace contextRef="#ctx1" brushRef="#br0" timeOffset="62479.81">11365 9225,'0'0,"0"0,0 0,0 0,0 0,0 0,71 212,-1 17,-17-52,0-72,-18-16,1-19,-1-35,-17 1,17-54,-17-17,17-36,-18-52,1-18,0-18,-1-18,19 19,-1 17,-17 35,17 18,0 17,1 0,-36 71</inkml:trace>
  <inkml:trace contextRef="#ctx1" brushRef="#br0" timeOffset="63484.1117">12830 9331,'0'0,"0"0,0 0,0 0,-18-35,18-1,-18 1,1 18,-19 17,1 0,0 52,-18 37,0-1,18 18,35-36,-18 18,36-35,-1 0,1-35,17 0,1-36,17-35,-1-18,-16 1,-1-36,0 35,-17 1,0 17,-18 18,17 17,-17 36,0 17,18 18,0 17,-18 1,35 0,-17-1,17-17,0-18,0 1,18-36,0-18,0-35,0-18,0-34,-18-19,-17 1,0 17,-18 35,-18 18,18 0,-18 36,1-1,-18 36,17-1,0 36,18-17,0 34,18-17,0 0,-1 18,18-1,1-17,-1 0,0-18,18 1,0-19,0 1,0-36,0 1,0-19,-18-17,18 18,-35-18,17 18,-17 0,-18 17,17 0,-17 36,0 17,0 18,0 18,18-1,-18 1,35-1,-17-17,17-17,1-19,-1-17,-17 0,-18 0</inkml:trace>
  <inkml:trace contextRef="#ctx1" brushRef="#br0" timeOffset="63681.494">14012 8714,'0'0,"0"0,0 0,0 0,0 0,0 0,0 0,0 0</inkml:trace>
  <inkml:trace contextRef="#ctx1" brushRef="#br0" timeOffset="64962.6688">14894 9225,'0'0,"0"0,0 0,0 0,0 0,-70-35,17 17,35 18,-70 18,0 35,17 35,18 0,0 18,36-35,17-19,0 1,17-17,19-19,-1-17,0-17,18-19,0-34,-18-18,1-1,-19 37,1-19,0 36,-18-1,17 19,-17 34,18 19,0 34,-1 18,1-17,0 0,-1-19,1 1,-1 0,1-35,17 0,-35-18,0 0,18-142,-18 37,0-36,0 35,18 18,-18 35,0 17,17 19,1 34,17 19,1 17,-19 35,19-35,-19 17,-17-17,18-18,-18 1,0-19,0-17,0-17,0-36,0-35,17-1,1 1,17 18,-17-1,35 36,-18-1,1 36,-1 0,0 36,18 17,-18 0,-17 0,17 52,1-52,-19 0,19-35,-1-1,0-34,18-18,0-18,0-18,-18-17,-17 35,17 0,-17 0,-18 18,18 17,-18 36,0-1,0 19,0 17,0 0,0 0,17-18,19 0,-1-17,35-1,-17-17,36-17,-1-36,-35 0,17-18,-17 1,-17-18,-19 17,-17 18,0 18,0 35,-35 17,-18 19,18 34,-18 1,35-18,0 0,36 17,0-17,17-18,53-17,18-36,0-17,35-18,0-35,18 0,-35 17,-107 54</inkml:trace>
  <inkml:trace contextRef="#ctx1" brushRef="#br0" timeOffset="65438.6647">18883 8484,'0'0,"0"0,0 0,0 0,-71 53,1 18,-19 35,36-36,18 18,0-17,17-18,18 0,36-18,-1-35,35 0,-17-35,0-36,-17 1,-1-36,-17 0,-1-17,-34 34,-1 19,-35 34,-18 19,1 17,-1 35,18 0,0 1,53-36</inkml:trace>
  <inkml:trace contextRef="#ctx1" brushRef="#br0" timeOffset="65811.1919">19536 7796,'0'0,"0"0,0 0,0 0,-36 89,36-36,-35 123,0 18,0-18,17 1,18-19,-18-34,18-1,0-17,0-18,-17-17,-1 0,0-19,18-52</inkml:trace>
  <inkml:trace contextRef="#ctx1" brushRef="#br0" timeOffset="65952.8144">18848 8784,'0'0,"0"0,0 0,0 0,70 18,36-18,35-18,18-17,17-18,-34 18,-1-18,-124 35</inkml:trace>
  <inkml:trace contextRef="#ctx1" brushRef="#br0" timeOffset="66713.7577">21830 8290,'0'0,"0"0,0 0,0 0,0 0,0 0,0 0,0 0,-18 53,-17 18,0 35,-1-1,-34 54,35-53,-18-18,17-17,1-18,0 0,17-53</inkml:trace>
  <inkml:trace contextRef="#ctx1" brushRef="#br0" timeOffset="66959.3333">21195 8184,'0'0,"0"0,0 0,0 0,35 71,36 52,-1 1,1 17,-18 0,17 0,-17-35,0-18,-18-35,1 0,-1 0,0-18,-35-17</inkml:trace>
  <inkml:trace contextRef="#ctx1" brushRef="#br0" timeOffset="67190.7294">22024 8114,'0'0,"0"0,0 0,0 88,0 53,18 0,-1 18,1-18,0 0,-1-35,19-18,-19-35,1 0,17-35,-17-1,-18 1</inkml:trace>
  <inkml:trace contextRef="#ctx1" brushRef="#br0" timeOffset="67453.0964">22642 7902,'0'0,"0"0,0 0,0 0,0 0,-18 88,0 54,1 16,-1 1,18-18,-17-17,17-36,0 0,0-17,17-1,18-17,1-18,-1-17,0 0,-35-1</inkml:trace>
  <inkml:trace contextRef="#ctx1" brushRef="#br0" timeOffset="67919.1558">22430 8590,'0'0,"0"0,0 0,0 0,0 0,71 0,17-17,0-19,36 1,17-18,-18 0,-17 0,-18-17,-35-1,0-17,-35 35,-18-18,0 36,18 0,-18 0,0 17,0 0,0 1,0 34,17 19,36 34,0 36,0 17,18 36,-18 18,0-1,-36 0,-52 89,-18-89,0-35,0-35,53-88</inkml:trace>
  <inkml:trace contextRef="#ctx1" brushRef="#br0" timeOffset="69049.1475">3406 10883,'0'0,"0"0,0 0,0 0,0 0,-53 0,-18 18,-17 35,18 35,-1 18,36 17,-1-17,19 18,17-19,17-16,19-1,17 0,0-17,17 17,-17 0,0 0,-18 0,-35-17,-17-36,-36-17,17-36,1 1,18-36,17-18,17 0,1 19,-1-1,1 17,0 1,17 17,0 18,1 53,-1 18,0 17,1 0,-19-17,1-18,0 0,17-18,0-35,18 0,0-35,0-1,-18-52,18 0,-35-18,-18 0,-18 18,-35 18,0 34,0 19,0-1,53 18</inkml:trace>
  <inkml:trace contextRef="#ctx1" brushRef="#br0" timeOffset="69318.5452">3794 11007,'0'0,"0"0,0 0,36 70,16 54,1 17,0 35,-17 1,-1 17,0-18,-17 0,0 1,-18-36,17-35,-17-18,0-35,0-36</inkml:trace>
  <inkml:trace contextRef="#ctx1" brushRef="#br0" timeOffset="69452.0703">4500 11412,'0'0,"0"0,0 0,0 0,0 0</inkml:trace>
  <inkml:trace contextRef="#ctx1" brushRef="#br0" timeOffset="69633.514">4782 12171,'0'0,"0"0,0 0,0 0,0 0,0 0,0 0</inkml:trace>
  <inkml:trace contextRef="#ctx1" brushRef="#br0" timeOffset="69878.5265">3494 13070,'0'0,"0"0,177-17,52-1,89-52,-1-19,-34-16,-54-1,-70 35,-106 54</inkml:trace>
  <inkml:trace contextRef="#ctx1" brushRef="#br0" timeOffset="85636.7414">6830 11959,'0'0,"0"0,17 71,1 35,0 17,-1 1,1-19,-1-16,1-19,-18 1,0-18,0-18</inkml:trace>
  <inkml:trace contextRef="#ctx1" brushRef="#br0" timeOffset="86428.2443">6000 12030,'0'0,"0"0,0 0,0 0,0 0,71-36,-1-16,1-1,0 0,-1 0,1 0,-18 18,0-1,0 19,-18 17,35 35,1 36,-18 17,0 35,-18-17,0 17,1-17,-19-35,-17-18,18 0,-18-18,18-17,-18-36,17 0,-17-35,18 18,0-18,-1 18,1-18,0 35,17 1,0 34,0 1,18 17,0 1,-17 17,17-18,-18 0,18 0,-18-35,18 0,0 0,-18-35,-17-18,17 0,-35 0,0-17,0-1,-17 18,-1 18,0 35,-17 0,17 18,-17 17,35 0,-18 0,36 1,17-1,36-17,17-1,0-17,18-35,0-18,0 0,-106 53</inkml:trace>
  <inkml:trace contextRef="#ctx1" brushRef="#br0" timeOffset="86954.2703">9600 12294,'0'0,"0"0,0 0,0 0,0 0,-35-88,-18 18,0-1,18 18,-18 18,0 17,0 36,0 17,18 36,17-1,18 18,0 1,18-36,17-1,0-16,18-19,0-17,0 0,-18-35,18 0,-35 0,0-1,-1-17,-17 18,0 17,18 1,-18-1,0 0,18 36,-1 0,19 17,-1 18,0 0,0-18,1 18,-19-18,-17-35</inkml:trace>
  <inkml:trace contextRef="#ctx1" brushRef="#br0" timeOffset="87232.728">9918 12224,'0'0,"0"0,0 0,0 0,0 0,0 0,0 0,0 0,0 0,0 0,35 53,18 0,-18 0,18-1,-17-16,-1-36,0 0,1-18,-19-17,1-53,-1-1,1-34,-18-1,18 1,-1 35,-17 70</inkml:trace>
  <inkml:trace contextRef="#ctx1" brushRef="#br0" timeOffset="87878.141">10977 12277,'0'0,"0"0,0 0,0-71,-18 18,0-17,-17-1,0 18,0 0,-18 36,-18-1,36 53,-18 1,35-1,1 18,17 0,17-18,1 0,17-17,18-1,-18-34,1-1,17-17,-18-18,-17 18,17-18,-18 0,19 35,-19 1,1 34,0 19,17 52,0 18,18 17,-17 1,-1 17,0 0,0-18,-17-17,-18-53,0 18,-18-36,-17-18,-18 1,18-36,-36-17,18-35,0-1,0-35,18 18,18-18,17 36,17-1,-17 1,18 17,-18 53</inkml:trace>
  <inkml:trace contextRef="#ctx1" brushRef="#br0" timeOffset="88004.7247">11489 11942,'0'0,"0"0,0 0,0 0,0 0,0 0</inkml:trace>
  <inkml:trace contextRef="#ctx1" brushRef="#br0" timeOffset="88860.6847">12847 11342,'0'0,"0"0,0 0,0 0,0 0,53 88,0 18,0 17,-17 18,-1-17,0-1,-17-34,-18-19,17 1,-17-18,0-18,0-17,0-1,-17-17,17 18,-53-159,18 17,-18-17,17 18,1-18,17 35,18 0,18 18,0 17,-1 36,19 0,-1 17,18 0,-18 36,36 0,-18 17,-18 0,0 18,-35 0,0 0,-17 0,-1 0,0-18,-17-17,17-18,1-18,-1-17,0-1,18 1,0 35</inkml:trace>
  <inkml:trace contextRef="#ctx1" brushRef="#br0" timeOffset="89141.876">13783 11553,'0'0,"0"0,0 0,0 53,0-35,35 70,-35-88,18 53,17-18,0-17,-17-18,17-18,-17-17,-1-18,1 0,-36-17,1-1,-18 1,-1 17,1 0,-18 18,18 17</inkml:trace>
  <inkml:trace contextRef="#ctx1" brushRef="#br0" timeOffset="89695.775">14277 11271,'0'0,"0"0,0 0,17 88,-17-17,18 52,0 1,-1-36,-17-17,18-1,-18-17,18-18,-18-35,0 0,17-35,-17-53,0 0,0-18,0 18,18 35,0 0,17 53,18 35,0 0,-18 1,0-1,1 18,-1-18,-17-17,17 0,0-18,-17-36,0 19,-1-54,-17-17,18-18,-18-17,0 17,0 0,0 18,0 70</inkml:trace>
  <inkml:trace contextRef="#ctx1" brushRef="#br0" timeOffset="90329.6085">15212 11518,'0'0,"0"0,0 0,0 0,0-53,0-17,-18 17,18 0,-17 18,-1-1,1 36,-1 0,-17 36,17 17,18-1,-18 19,36-18,-18 17,35-17,1 0,16-35,19 0,0-18,17-36,-17 1,-1-36,-17 1,-18 17,-17-18,-18 19,0 16,0 1,-35 0,17 35,0-18,1 18,-1 18,18-18,0 17,18 1,17 17,0 1,1 16,17 19,0 35,-1 0,-16-36,-1 1,18-18,18-36,34-17,1-53,-17-52,-1-1,-35 18,-36 88</inkml:trace>
  <inkml:trace contextRef="#ctx1" brushRef="#br0" timeOffset="92064.8405">17506 10777,'0'0,"0"0,0 0,0 0,0 0,0 0,18 53,0 0,17 18,0 35,1-18,-19-18,18 19,-35-37,18 1,-18-17,18-1</inkml:trace>
  <inkml:trace contextRef="#ctx1" brushRef="#br0" timeOffset="92407.4757">17683 10971,'0'0,"0"0,0 0,0 0,0 0,0 0,0 0,0 0,0 0,0-70,17-1,-17 18,-17 18,17-18,-18 18,1 17,-1 1,0 17,-17 0,35 17,0-17,0 0,0 0</inkml:trace>
  <inkml:trace contextRef="#ctx1" brushRef="#br0" timeOffset="92853.4117">18018 11536,'0'0,"0"0,0 0,0 0,0 0,18-106,17-35,0 0,-17 17,0 18,-1 18,-17 18,0 17,0 18,0-1,0 19,0 17,0 17,18 19,0-1,17 18,0 0,0 17,18 1,0-18,-17 17,-1 1,-17-18,-1 0,-34-18,-1 0,-17 0,-1 1,1-1,35-35</inkml:trace>
  <inkml:trace contextRef="#ctx1" brushRef="#br0" timeOffset="160782.0582">12424 13952,'0'0,"0"0,0 0,0 0,0 0,0 0,53 0,35-17,0-19,18 19,-35-1,17 1,-35-1,0 0,0 1</inkml:trace>
  <inkml:trace contextRef="#ctx1" brushRef="#br0" timeOffset="161255.1639">12212 13247,'0'0,"0"0,0 0,0 0,0 0,18 70,-18-52,53 105,-18 54,0-18,1 17,-19-17,1-36,-18 1,0-54,17 18,-17-35,0 0,0-17,0-1,18-18,0 1,-1 0,19-18,-1 0,18-18,0 0,17 1,-17-1,18-17,-18 17,0-17,-18 0,-35 35</inkml:trace>
  <inkml:trace contextRef="#ctx1" brushRef="#br0" timeOffset="161592.8134">12371 13088,'0'0,"0"0,0 0,0 0,70 0,1-18,-53 18,-1-17,1 17</inkml:trace>
  <inkml:trace contextRef="#ctx1" brushRef="#br0" timeOffset="162072.4278">14083 13159,'0'0,"0"0,0 0,0 0,-71-18,18-17,-17 35,-1-18,0 18,1 18,-1 17,18 18,0 70,36 18,17 18,0-18,35 18,36 35,-36-35,18 0,-18-1,18 1,-18-53,-17-18,0-35,-1-18,-17 1,18-19,-18-34,18-19,-18 1,17-18,1 0,-18 53</inkml:trace>
  <inkml:trace contextRef="#ctx1" brushRef="#br0" timeOffset="162364.4648">14877 13723,'0'0,"0"0,0 0,0 0,0 0,0 0,0 71,-18-1,1 18,17-35,-36 141,1-17,0-19,17-16,0-54,1-18,17-17,-18-17,18-19</inkml:trace>
  <inkml:trace contextRef="#ctx1" brushRef="#br0" timeOffset="162617.9504">14418 13882,'0'0,"0"0,0 0,0 0,0 0,0 0,0 0,0 0,35 35,36 18,-1 18,1 34,0-34,-1 17,-17-17,0-18,0 0,-18-1</inkml:trace>
  <inkml:trace contextRef="#ctx1" brushRef="#br0" timeOffset="163088.1339">14983 13176,'0'0,"0"0,0 0,0 0,0 0,0 0,0 0,0 0,0 0,35-35,18 35,-18-18,36 18,-18 18,-36-18,19 53,17 17,-36 1,1 0,0-1,-1-17,1 0,-18-18,18-17,-18-18,17 0,19 0,-1-18,18 1,0-19,0 1,0 0</inkml:trace>
  <inkml:trace contextRef="#ctx1" brushRef="#br0" timeOffset="163431.6807">16183 13141,'0'0,"0"0,0 0,0 0,0 0,0 0,0 53,0 17,0 36,17 53,1 35,0 0,17-18,-17-34,-1-1,19-35,-1-54,0-16,18-19,-18-17,1 0,-1-17,-35 34</inkml:trace>
  <inkml:trace contextRef="#ctx1" brushRef="#br0" timeOffset="163810.6399">16695 13053,'0'0,"0"0,0 0,0 0,0 0,0 0,17 88,-17-70,0 17,35 159,-17-71,17-17,-17-18,0 1,17-19,-17 1,17-18,0 0,-17-18,0 0,-1-17,1-1,-1 19,1-36,0 17,-1-17,-17 0,0-17,18 17,-18 0</inkml:trace>
  <inkml:trace contextRef="#ctx1" brushRef="#br0" timeOffset="164064.1681">16677 13741,'0'0,"0"0,0 0,0 0,0 0,0 0,53-36,17 19,1-18,-18-18,0 17,-18-17,0 0,-35 53,18-17</inkml:trace>
  <inkml:trace contextRef="#ctx1" brushRef="#br0" timeOffset="164404.9304">17153 12912,'0'0,"0"0,0 0,0 0,0 0,0 0,53 53,0 17,18 18,17 18,-17 18,-18-36,0 35,-18-17,0 18,-17-36,-1-18,-17 19,0-19,0-17,0 0,0-18,-17 1,17-19</inkml:trace>
  <inkml:trace contextRef="#ctx1" brushRef="#br0" timeOffset="164996.8797">17277 12277,'0'0,"0"0,0 0,0 0,0 0,0 0,0 0,35-18,18 18,0 0,-18-18,1 36,17-18,-53 0,53 53,17 18,-70-54,124 142,-18 0,-1-18,-16-18,-19 18,-17 36,-17-36,16-35,-16 0,-19-1,19 36,-19-35,1 0,-18-53,0 0,0-18,-18 1,1-1,-19-18,1 1,-18 0,0-18,0 0,0 0,0 0,0-18,18 0,18 18</inkml:trace>
  <inkml:trace contextRef="#ctx1" brushRef="#br0" timeOffset="165362.2041">18795 13088,'0'0,"0"0,0 0,0 0,0 0,0 0,0 0,0 0,35 0,18-18,0 1,0-1,0 18,-18 0,-17-17,17 17,-35 0,0 0</inkml:trace>
  <inkml:trace contextRef="#ctx1" brushRef="#br0" timeOffset="165714.7054">18830 13370,'0'0,"0"0,0 0,0 0,0 0,0 0,0 0,35 0,36-17,-1-19,1 36,-18-17,0-1,-18 0,0 1,1-1,-19 18,19-17,-36 17,17-18,1 0,-18 18,0 0</inkml:trace>
  <inkml:trace contextRef="#ctx1" brushRef="#br0" timeOffset="166576.7151">19942 12453,'0'0,"0"0,0 0,0 0,0 0,0 0,0 0,0 53,17 18,-17 17,0 35,18 18,0-35,-18 0,0-18,17 0,-17-35,0 0,0-18,0 1,-17-36,17 0,0 0,-18-36,18 1,-18-18,18 0,-17-17,-1-1,18-17,-18-18,36-17,0-18,-1 17,1 18,35 18,0 0,-18 35,18 0,0 18,-18 17,18 18,-17 0,-1 18,0 17,-17 36,-1-18,-17 17,-17 18,-1-35,-17 18,0-18,-1 0,1-18,0-17,-1-1,19-17,-1 0,18-17,0 17,18 0,17 17,18 1,0-1,0 19,0 17,0-18,0 18,0 17,0-17,-18 18,18-18,0-18,-18-17,-35-1</inkml:trace>
  <inkml:trace contextRef="#ctx1" brushRef="#br0" timeOffset="166876.5507">21512 12629,'0'0,"0"0,0 0,0 0,-35 71,17 17,-17 0,0 1,-1 16,-16 19,16-36,1 0,17-17,1-18,-1 0,0-36,1 19,17-36,-18 0</inkml:trace>
  <inkml:trace contextRef="#ctx1" brushRef="#br0" timeOffset="167167.1436">21071 12682,'0'0,"0"0,0 0,0 0,0 0,0 0,0 0,0 0,35 53,36 0,17 35,0 1,-17-19,0 18,-1-17,-17-18,0 0,-18 0,1-36,-1-17,-17 0</inkml:trace>
  <inkml:trace contextRef="#ctx1" brushRef="#br0" timeOffset="167452.1729">22236 12488,'0'0,"0"0,0 0,0 0,0 0,0 0,0 53,-18 35,18 1,-17-1,17-18,-18 19,18-19,-18 18,1 1,-1-19,0-17,1 0,-1-18,0 0</inkml:trace>
  <inkml:trace contextRef="#ctx1" brushRef="#br0" timeOffset="167732.6795">21812 12435,'0'0,"0"0,0 0,0 0,0 0,0 0,53 71,0 17,0-17,0 17,0 0,0 0,0-17,-18-1,0 1,1-18,-1-18,-17 0</inkml:trace>
  <inkml:trace contextRef="#ctx1" brushRef="#br0" timeOffset="168134.1538">22818 11924,'0'0,"0"0,0 0,0 0,0 0,0 0,0 53,-17 0,17-36,0 107,0-1,0 1,0-18,0-18,0 0,0 0,0-17,17 17,-17-35,18 0,17 0,-17-18,-1 0,19-17,-1-18,0 0,-17 0,-18 0</inkml:trace>
  <inkml:trace contextRef="#ctx1" brushRef="#br0" timeOffset="168603.3093">23383 12118,'0'0,"0"0,0 0,0 0,0 0,0 0,0 0,0 0,-18 70,18 1,0 17,-17-17,17 17,0-17,0-19,0 1,17-17,-17-1,18 0,0-17,-1 17,19-17,16-18,1 17,0-34,18 17,-36-36,18 1,-18-18,-17-17,-18-1,-18-35,-17 18,-35 0,-1 17,18 36,-18-18,-17 0,18 18,-1 0,18 17,35 18</inkml:trace>
  <inkml:trace contextRef="#ctx1" brushRef="#br0" timeOffset="169004.4143">23612 11606,'0'0,"0"0,0 0,0 0,0 0,53 71,18 35,17 0,0 17,1-17,-1 17,-18 1,1-18,0 17,-54 1,-17 17,-17-18,-36-17,0 18,0-36,0 0,18-35,17-18,-17-35,17 18,18-1</inkml:trace>
  <inkml:trace contextRef="#ctx1" brushRef="#br0" timeOffset="176222.3669">11789 16140,'0'0,"0"0,0 0,0 0,0 0,0 0,0 0</inkml:trace>
  <inkml:trace contextRef="#ctx1" brushRef="#br0" timeOffset="176413.6672">11983 16951,'0'0,"0"0,0 0,0 0,0 0,0 0</inkml:trace>
  <inkml:trace contextRef="#ctx1" brushRef="#br0" timeOffset="176563.7799">12565 16651,'0'0,"0"0,0 0,0 0,0 0,0 0</inkml:trace>
  <inkml:trace contextRef="#ctx1" brushRef="#br0" timeOffset="177262.9122">12724 15963,'0'0,"0"0,0 0,0 0,0 0,0 0,0 0,0 0,35 71,0-1,1 19,17 34,-18 18,0-17,-17-19,0-34,-1 17,-17-35,18 0,-18-35,0-1,0 1,0-36,-18-70,1 0,-1-18,0 18,1 17,-1 1,0 17,18 18,0-18,0 17,0 1,36-18,-19 0,19-17,-1 17,0 0,0 18,1-18,-1 35,18 18,-18 0,1 35,-1 1,-35-1,-18 35,1-17,-1 18,-17-1,-18 1,0-18,17 17,-16-17,16-17,19-1,-1-17,18-1,18 1,17-1,0 1,18-18,18 35,-1-17,1 0,17-1,-35 1,18 0,-71-18</inkml:trace>
  <inkml:trace contextRef="#ctx1" brushRef="#br0" timeOffset="177491.3198">13924 16051,'0'0,"0"0,0 0,0 0,0 0,-18 71,18 17,-17 0,-1 1,0 16,1-16,-1 16,0-34,1 0</inkml:trace>
  <inkml:trace contextRef="#ctx1" brushRef="#br0" timeOffset="177731.6754">13659 16122,'0'0,"0"0,0 0,0 0,0 0,0 0,18 53,17 17,18 19,18-19,-18 18,0 1,-1-37,1 1,0-17,-17-19</inkml:trace>
  <inkml:trace contextRef="#ctx1" brushRef="#br0" timeOffset="177968.5552">14647 15981,'0'0,"0"0,0 0,0 0,0 0,0 0,-17 53,-1 35,-17 0,17 18,1 0,-1-18,0 0,1-17,-1-1,0-17</inkml:trace>
  <inkml:trace contextRef="#ctx1" brushRef="#br0" timeOffset="178230.9944">14277 16034,'0'0,"0"0,0 0,0 0,0 0,0 0,0 0,35 53,0 17,18 18,0 1,0-1,18 0,-18-17,0-1,-18-17,18-18,-18-17</inkml:trace>
  <inkml:trace contextRef="#ctx1" brushRef="#br0" timeOffset="178531.5083">15265 15540,'0'0,"0"0,0 0,0 0,0 0,0 0,0 70,0 36,0 0,18 0,-1 0,1 0,0-18,-1 0,1-17,0-1,17-35,-17-17,17 0,-17-18,-18 0</inkml:trace>
  <inkml:trace contextRef="#ctx1" brushRef="#br0" timeOffset="178928.041">15795 15610,'0'0,"0"0,0 0,0 0,0 0,0 71,-18 0,18 17,-18 0,18-18,0 19,18-19,-18-17,18 0,17 0,-18-35,19-1,-1-17,0-17,1-19,-19-17,1 1,0-19,-1 0,-34 1,17-1,-36 1,1 34,-18-16,18 16,-18 19,18-1,-1 0,36 18</inkml:trace>
  <inkml:trace contextRef="#ctx1" brushRef="#br0" timeOffset="179244.7836">16183 15187,'0'0,"0"0,0 0,0 0,35 71,18-18,0 35,18 35,-19 36,1-18,-17 18,-1-18,-17-18,-18 1,0-18,0-36,-18-17,0-18,1-17,-19-36,19 1,-1-1,18 36</inkml:trace>
  <inkml:trace contextRef="#ctx1" brushRef="#br0" timeOffset="179513.7408">17171 15946,'0'0,"0"0,0 0,0 0,0 0,71 0,-1-18,1 18,-18-18,0 1,0-1,-18 0,-17 18,-1 0,-17 0</inkml:trace>
  <inkml:trace contextRef="#ctx1" brushRef="#br0" timeOffset="179697.7476">17295 16281,'0'0,"0"0,0 0,70-18,1 0,-1-17,1-18,-71 53,18-17</inkml:trace>
  <inkml:trace contextRef="#ctx1" brushRef="#br0" timeOffset="200884.8246">18795 15258,'0'0,"0"0,0 0,0 0,0 0,0 0,53-36,17 1,18 0,-17 17,0 18,-19 0,-16 18,-1-1,-17 19,-1-1,-17 18,0-18,-17 18,-19-18,19 1,17-19,-18 1,0 0,18-1,0-17,18 18,0-18,-1 0,1 18,17-18,-17 17,0 1,-1 35,-17 0,18 17,-18 1,-18-1,-17 1,0-1,-18 1,0 0,0-36,-18 0,36-17,-18-36,35-17,-17 0,17-1,18 36</inkml:trace>
  <inkml:trace contextRef="#ctx1" brushRef="#br0" timeOffset="201346.5148">19853 14781,'0'0,"0"0,0 0,0 0,0 0,0 0,0 0,0 71,-17 35,-1 17,0 54,1-1,17 0,0-34,0-37,0-34,17-1,19-17,-19-17,19-36,-1 0,0-18,1-17,-19-1,1-16,-18 16,-18-17,1 18,-1 0,-35 17,18 1,-36-1,18 36,0-1,18 1,0-1,35 1</inkml:trace>
  <inkml:trace contextRef="#ctx1" brushRef="#br0" timeOffset="201662.5737">20665 14764,'0'0,"0"0,0 0,0 0,0 0,0 0,0 35,0 36,18-1,0 36,-1 0,1 0,-1-18,1 0,-18 0,0-35,18 0,-18 0,0-35</inkml:trace>
  <inkml:trace contextRef="#ctx1" brushRef="#br0" timeOffset="201993.9714">20383 15416,'0'0,"0"0,0 0,0 0,0 0,70-35,19 17,17-17,-18-18,18 18,-36 0,19 17,-37 0,1 1,-35-1,17 18,-17-17,0-19,17 19</inkml:trace>
  <inkml:trace contextRef="#ctx1" brushRef="#br0" timeOffset="202671.269">22042 14923,'0'0,"0"0,0 0,0 0,0 0,0 0,0 0,0 0,-36 35,-17-18,18-17,-18 0,18 0,17-17,-17-18,17-1,18 1,0 0,36-1,-1 19,0-19,18 36,0 0,0 18,-18 0,1 35,-19 17,1 18,-18 18,-18-18,-17 1,0-19,-18-17,0 0,18 0,-18-18,17-17,1-18,17 0,1-18,-1 1,18-1,18 0,-1 1,36-1,-17 0,34 18,-17 18,0 0,-18 17,18 0,-17 1,-1 16,0-16,-17-1,17-17,-17-1,17 1,-17-18,-18 0</inkml:trace>
  <inkml:trace contextRef="#ctx1" brushRef="#br0" timeOffset="203120.3395">22677 14746,'0'0,"0"0,0 0,0 0,0 0,0 0,0 71,0-1,0 1,18-18,-18-18,0 0,0 1,17-19,1 1,0-18,-1 0,1 0,0 0,35 0,-18 0,18 17,0 1,0 17,-18 18,0-17,1 16,-19 1,1 0,-18 0,0-17,-35 16,17-16,-17-19,-1-17,1 0</inkml:trace>
  <inkml:trace contextRef="#ctx1" brushRef="#br0" timeOffset="203402.7271">22712 14764,'0'0,"0"0,0 0,0 0,0 0,0 0,71-18,17 0,18 1,35-18,-17-1,17 1,-35 0,-18 17,0-52,-17 17,-18 0,-36 35</inkml:trace>
  <inkml:trace contextRef="#ctx1" brushRef="#br0" timeOffset="215337.124">24495 14993,'0'0,"0"0,0 0,0 0,0 0,0 0,0 0,53-18,-18 1,18-18,0-1,-18 1,-17 0,-1-1,-17 19,0-19,0 19,-17-18,-1 17,-17 18,17 0,-17 0,0 18,17 17,-17 0,17 18,0 18,18-18,-17 17,17 1,0-1,0 1,17-18,19 0,-1-1,0 1,18-35,0 17,18-17,-18-18,0-18,17 1,-17-1,18-35,-1-17,-17-36,0 18,0-1,-53 89</inkml:trace>
  <inkml:trace contextRef="#ctx1" brushRef="#br0" timeOffset="215825.0274">24812 13758,'0'0,"0"0,0 0,0 0,0 0,0 0,0 0,0 53,-17 18,17-1,0 19,0-19,0-17,0-18,17 1,1-1,0-17,-1-18,19-18,-19 0,19-17,-19 0,1-1,0-17,-18 36,0-36,0 18,-18-1,-17 1,-1 0,36 35,-17-18,17 18</inkml:trace>
  <inkml:trace contextRef="#ctx1" brushRef="#br0" timeOffset="216137.0761">25359 13564,'0'0,"0"0,0 0,0 0,0 0,0 0,53 71,0 17,18 53,-18 0,0 0,0-17,-36-18,1 0,-18 17,-18 18,1-17,-19 17,-16 0,16-35,36-89</inkml:trace>
  <inkml:trace contextRef="#ctx1" brushRef="#br0" timeOffset="216519.5962">23895 14182,'0'0,"0"0,0 0,0 0,0 0,0 0,0 0,0 53,0 17,0 18,0 18,0 53,0 0,17-18,19-18,-1 1,18-18,17-1,19 1,17 18,-1-18,-34-18,-53-71</inkml:trace>
  <inkml:trace contextRef="#ctx1" brushRef="#br0" timeOffset="216904.7557">26559 14552,'0'0,"0"0,0 0,0 0,0 0,0 0,0 0,0 0,36-18,-1 1,0-1,1 1,-1-19,-17 36,-18 0,0 0</inkml:trace>
  <inkml:trace contextRef="#ctx1" brushRef="#br0" timeOffset="217185.781">26842 14870,'0'0,"0"0,0 0,0 0,0 0,0 0,53-36,0 19,17-1,-34 0,17 1,-18-1,0 0,-17 18,-1-17,-17 17</inkml:trace>
  <inkml:trace contextRef="#ctx1" brushRef="#br0" timeOffset="217782.5943">27548 14005,'0'0,"0"0,0 0,0 0,0 0,0 0,0 0,0 0,0 0,35 0,18 0,-53 18,53 17,-18 18,1 0,-19 18,-17-1,-17-17,17 0,-18-35,0 17,18-17,0-18,0 0,36 0,-19-18,18 0,1 1,-1 17,18 0,0 17,0 19,0-1,-18 18,-17-18,-1 18,-34 0,-1 0,0-18,-17 0,0 1,0-36,-1 17,19-17,17 0</inkml:trace>
  <inkml:trace contextRef="#ctx1" brushRef="#br0" timeOffset="218204.4564">28501 13811,'0'0,"0"0,0 0,0 0,0 71,0 17,-18 53,18 0,0 0,-18-17,18-36,0 0,18-17,0-1,-1-34,19-19,-1-17,0-17,18-19,-18 1,1-18,-19 0,1 0,0 18,-36 0,0 35,-17 0,-18 0,18 35,-18-17,18 17,-1-17,36-18</inkml:trace>
  <inkml:trace contextRef="#ctx1" brushRef="#br0" timeOffset="218457.2276">29083 13829,'0'0,"0"0,0 0,0 0,0 0,0 0,0 0,0 0,18 70,-1 36,19 18,-19-1,1-17,0-18,-1 0,1 1,-18-36,18-18</inkml:trace>
  <inkml:trace contextRef="#ctx1" brushRef="#br0" timeOffset="218763.1478">28783 14376,'0'0,"0"0,0 0,0 0,0 0,0 0,53-36,18 1,-1 18,1-19,-1 1,-17 17,18 1,-36-1,0 0,1 1,-1-1,18 0,-18 1</inkml:trace>
  <inkml:trace contextRef="#ctx1" brushRef="#br0" timeOffset="219332.8324">29754 13899,'0'0,"0"0,0 0,0 0,0 0,0 0,0 0,0 0,0 0,0 0,0 0,0 0,0 0,0 0,53-17,-36 17,-17 0,18 0,-18 17,18-17,52 106,-52 35,-18-17,-35-18,-18-18,0-35,17-18,1 0,0-35,-1 0,19-17,17-1,-18 0,36-17,-1 18,19-19,-1 36,0 0,18 0,0 18,0 0,-18 17,18 0,-17 0,-1 1,0-1,1 0,-1-17,18-18,-18 0,-35 0</inkml:trace>
  <inkml:trace contextRef="#ctx1" brushRef="#br0" timeOffset="219750.6296">30407 13829,'0'0,"0"0,0 0,0 0,0 0,-18 35,36 0,-1 18,1-17,17-1,18 0,-18 0,1-17,-19-18,1 18,17-1,-17-17,0 18,-1 0,1-1,0 36,17 0,-17 18,-1-18,1 17,-18 1,0-18,0 0,-18-36,18 1,-17-36,-1 1,0-36,1 0</inkml:trace>
  <inkml:trace contextRef="#ctx1" brushRef="#br0" timeOffset="219962.6123">30389 13617,'0'0,"0"0,0 0,0 0,0 0,0 0,71-17,-1-36,1 17,-1-17,19 1,-72 34,-17 0,18 18</inkml:trace>
  <inkml:trace contextRef="#ctx1" brushRef="#br0" timeOffset="220341.8266">27265 15928,'0'0,"0"0,0 0,0 0,0 0,0 0,53-18,18 1,17-1,-17 0,-1-17,-34 35,-1-18,0 1,-35 17,18 0</inkml:trace>
  <inkml:trace contextRef="#ctx1" brushRef="#br0" timeOffset="220605.2804">27354 16245,'0'0,"0"0,0 0,0 0,0 0,0 0,53-17,17 17,1-18,-1 1,1 17,-36-18,1 0,-1 1,0-19,0 1,-35 17,18 18</inkml:trace>
  <inkml:trace contextRef="#ctx1" brushRef="#br0" timeOffset="221182.9755">28501 15346,'0'0,"0"0,0 0,0 0,0 0,0 0,0 0,-18 35,0 18,1 18,-1 34,0-16,18-72,0 1,0 105,18-17,-18-18,18-17,-1-18,1 0,17-36,1 1,-1-36,0 1,1-36,-19-35,1-18,-18 18,0-1,-18 37,-17-1,0 0,-1 35,1 18,-18 18,18-1,-1 19,1 17,18-1,-1 19,18 0,0-1,18-17,-1 18,1-36,-1 18,19-36,-1-17,-17 0,-18 0</inkml:trace>
  <inkml:trace contextRef="#ctx1" brushRef="#br0" timeOffset="221498.0476">29030 15663,'0'0,"0"0,0 0,0 0,0 0,0 0,0 0,0 0,0 0,18 53,-1 18,1 17,17 0,-17-17,0-1,-18 1,17-18,-17 0,18 17,0 1</inkml:trace>
  <inkml:trace contextRef="#ctx1" brushRef="#br0" timeOffset="222842.4507">25695 12118,'0'0,"0"0,0 0,0 0,0 0,0 0,35 18,36 17,-18 0,17-17,-35 17,18 0,-17 1,-19-19,36 1,18-18,35-35,35-36,88-70,54-88,17-18,212-177,-54 19,-34 52,-71 18,-88 53,-124 123,-71 71</inkml:trace>
  <inkml:trace contextRef="#ctx1" brushRef="#br0" timeOffset="343281.5219">20136 1535,'0'0,"0"0,0 0,0 0,0 0,0 0,0 0,0 0,53 35,0-17,17 17,19-35,34-18,1 1,17-19,18-17,-18 0,0 18,-18 0,-17 17,-17-17,-19 17,-52 18</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46:41.004"/>
    </inkml:context>
    <inkml:brush xml:id="br0">
      <inkml:brushProperty name="width" value="0.05292" units="cm"/>
      <inkml:brushProperty name="height" value="0.05292" units="cm"/>
      <inkml:brushProperty name="color" value="#7030A0"/>
    </inkml:brush>
  </inkml:definitions>
  <inkml:trace contextRef="#ctx0" brushRef="#br0">4359 3210,'0'0,"0"0,0 0,0 0,0 0,53 88,17 18,1 18,0-1,-1-17,-34-35,16-1,-16-17,-1-35,0-1,1-17,-19-17,19-19,-19 1,1-35,0-19,-18-16,17-36,1 17,-1-17,1 17,17 19,1 16,-1 37,-35 34</inkml:trace>
  <inkml:trace contextRef="#ctx0" brushRef="#br0" timeOffset="1003.4656">5771 3634,'0'0,"0"0,0 0,0 0,0 0,0 0,0 0,-18-36,0-34,-17-1,17 1,-17-1,0 36,-18 35,18 0,-18 53,0 17,35 1,0 35,36 0,0-18,17 0,18-35,-18-18,18-17,-17-36,-1 0,0-17,0 0,-17-18,0 0,-1 0,-17 18,18 17,-18 1,0 17,18 17,-18 1,0 35,0-18,0 18,17-18,1 1,17-1,18-35,-17 0,-1-35,18-18,-18-36,0-16,1-19,-19 1,-17 17,0 35,0 18,-17 18,-1 17,0 36,1 0,17 17,17 18,1-18,17 0,18 1,0-1,0 0,18 18,-36-17,18 16,-18 1,1-17,-19-1,18 0,1-17,-1-18,18-18,0 1,0-36,0 0,17-35,-34 17,-1 0,-17 18,-1 1,1 34,0 18,-18 18,17 34,1 19,0 17,-1 0,18-17,1-18,-19 0,19 0,-36-53</inkml:trace>
  <inkml:trace contextRef="#ctx0" brushRef="#br0" timeOffset="1156.3999">6918 2769,'0'0,"0"0,0 0,0 0,0 0,0 0,0 0</inkml:trace>
  <inkml:trace contextRef="#ctx0" brushRef="#br0" timeOffset="1676.9925">8012 3334,'0'0,"0"0,0 0,0 0,-18-71,-17 18,0 0,-1 0,-17 36,1 17,-19 17,18 54,-18 0,36 17,0 0,35-17,17-19,1 1,0-17,35-19,0-17,0-17,0-19,-1-34,1-1,-35 1,0 17,-1 0,1 18,-18 17,18 18,-1 18,-17 17,36 18,-19 0,1 17,0 1,17-18,0 0,18 0,-18-18,-35-35</inkml:trace>
  <inkml:trace contextRef="#ctx0" brushRef="#br0" timeOffset="2387.9474">8365 3122,'0'0,"0"0,0 0,0 0,0 53,18-18,-18 18,-18-18,18 1,0-19,-18 1,18-18,-17-18,-1-17,18-18,0-17,18-1,-1 18,1 0,0 18,17 0,0 17,0 18,1 35,17 1,-18 34,0-17,1 0,-1 0,0-18,0 0,1-17,17 0,0-36,0-17,17-36,1 1,-36-1,0 18,1 0,-19 18,1 17,-18 1,0 34,-18 19,1 17,-1 0,18 17,-18-17,36 18,0-36,-1 0,36-17,18-18,17-18,0-35,-17 0,17-17,-17 17,-18 18,0-18,0 0,-53 53</inkml:trace>
  <inkml:trace contextRef="#ctx0" brushRef="#br0" timeOffset="2789.2433">11030 2434,'0'0,"0"0,0 0,0 0,-18 71,0-1,1 18,-1-17,-17 0,35-1,-18-17,18 0,18-18,-1-35,1 0,17-17,1-19,-1-17,-17-17,-1 17,1-18,-18 18,-18 18,-17 0,0 17,-1 36,1 0</inkml:trace>
  <inkml:trace contextRef="#ctx0" brushRef="#br0" timeOffset="3078.8834">11630 2099,'0'0,"0"0,0 0,0 0,0 0,0 71,-18 34,18 19,0 35,0-36,18 18,-18-35,17-18,1-17,-18-1,18-17,-1 0,1-18,-18-35</inkml:trace>
  <inkml:trace contextRef="#ctx0" brushRef="#br0" timeOffset="3343.2367">11100 3193,'0'0,"0"0,0 0,0 0,89-18,16 0,19-17,17 0,-17 0,-36 17,-18 0,1 1,-36-1,1 0,-1 18,-17-17,-1 17</inkml:trace>
  <inkml:trace contextRef="#ctx0" brushRef="#br0" timeOffset="3648.8777">13447 2311,'0'0,"0"0,0 0,0 0,-17 88,-1 0,-35 36,18 17,-18-18,18-35,-1-17,1-1,17-17,-17-17,-18-19,36 19,17-36</inkml:trace>
  <inkml:trace contextRef="#ctx0" brushRef="#br0" timeOffset="3889.8086">12900 2346,'0'0,"0"0,0 0,0 0,0 0,0 0,36 71,17 17,0 18,17 17,-17-35,-18 18,18-35,-17-1,-1 1,0-36,-35-35</inkml:trace>
  <inkml:trace contextRef="#ctx0" brushRef="#br0" timeOffset="4144.0495">13906 2099,'0'0,"0"0,0 0,0 0,0 0,0 71,0 17,0 18,0-1,0 1,0-18,0 1,18-1,-18-18,18-17,-1 0,18-35</inkml:trace>
  <inkml:trace contextRef="#ctx0" brushRef="#br0" timeOffset="4448.8441">14383 2187,'0'0,"0"0,0 0,0 0,0 88,0 18,17 35,-17-35,18 0,0-18,-1 0,19-17,-19-18,19 0,-1-18,0-17,0-18,18 0,-17 0</inkml:trace>
  <inkml:trace contextRef="#ctx0" brushRef="#br0" timeOffset="4675.8142">14242 2681,'0'0,"0"0,0 0,0 0,0 0,0 0,0 0,35-18,0 1,-17-1,-1 18,-17 0</inkml:trace>
  <inkml:trace contextRef="#ctx0" brushRef="#br0" timeOffset="4916.1786">14842 2028,'0'0,"0"0,0 0,0 0,0 0,0 0,0 0,0 0,0 0,0 0,0 0,52 89,1-1,18 18,-18-18,0 0,-18 0,0-17,-17 17,-36 18,1 0,17-89</inkml:trace>
  <inkml:trace contextRef="#ctx0" brushRef="#br0" timeOffset="5475.5028">11277 5750,'0'0,"0"0,0 0,0 0,0 0,0 0,0 0,0 0,-53 0,18 18,-36-18,-17 18,-18-18,18-18,-1-17,19-1,17 1,18-18,17-17,36-1,17 1,35 17,19 17,17 1,17 0,1 35,-19-18,1 18,0 0,-35 0,-1 0,1 0,-18-18,18 1,-36-1,-18 18</inkml:trace>
  <inkml:trace contextRef="#ctx0" brushRef="#br0" timeOffset="5701.5059">12212 5186,'0'0,"0"0,0 0,0 0,0 53,-18 35,18 0,-17 0,-1 1,0-19,18 18,-17-35,17 18,-18-36</inkml:trace>
  <inkml:trace contextRef="#ctx0" brushRef="#br0" timeOffset="5946.1273">12053 5133,'0'0,"0"0,0 0,0 0,0 0,71 70,-18 19,0 17,0-18,0 0,0 0,-18-17,0-1,0-17</inkml:trace>
  <inkml:trace contextRef="#ctx0" brushRef="#br0" timeOffset="6374.01">12547 4216,'0'0,"0"0,0 0,0 0,0 0,0 0,0 0,0 0,36-18,17 18,17 0,-17 18,-18 35,1 0,-19-1,-17 19,18 0,-18-19,0 1,0-17,18-19,-1 1,19 0,-1-1,36-17,-19-17,37-1,-19 18,-70 0</inkml:trace>
  <inkml:trace contextRef="#ctx0" brushRef="#br0" timeOffset="6627.8654">13783 5133,'0'0,"0"0,0 0,0 0,0 0,0 0,53-18,17 1,1-1,-18 0,0 1,-18 17,0-18,-17 18,-18 0</inkml:trace>
  <inkml:trace contextRef="#ctx0" brushRef="#br0" timeOffset="6817.2638">13871 5609,'0'0,"0"0,0 0,88-17,0-1,1-17,-1-1,35-17,1 1</inkml:trace>
  <inkml:trace contextRef="#ctx0" brushRef="#br0" timeOffset="7217.176">15530 4463,'0'0,"0"0,0 0,0 0,0 0,-18 123,18-105,-17 123,17-18,0-17,-18-18,36-17,-18-1,17-34,18-1,1-17,17-18,17 0,-17-18,18 0,-18-17,0 0,0 0,-18 17,-35 18</inkml:trace>
  <inkml:trace contextRef="#ctx0" brushRef="#br0" timeOffset="7470.9281">15512 4974,'0'0,"0"0,0 0,0 0,35-17,36 17,17-18,-17 0,-18 1,0-1,0 0,-18-17,-35 35,0 0,0-18</inkml:trace>
  <inkml:trace contextRef="#ctx0" brushRef="#br0" timeOffset="7681.2384">15512 4410,'0'0,"0"0,0 0,0 0,88-18,-17 0,0 18,17-17,-18-1,-52 18,0-17,-1 17</inkml:trace>
  <inkml:trace contextRef="#ctx0" brushRef="#br0" timeOffset="8010.827">16624 4057,'0'0,"0"0,0 0,0 0,-53 71,18 17,-1 0,1 35,17 1,18-1,18 1,17-18,-17-36,17 1,1-1,-1-17,0-18,1 18,-1-35,0 17,-17-17,-18-18</inkml:trace>
  <inkml:trace contextRef="#ctx0" brushRef="#br0" timeOffset="8276.6129">17577 4233,'0'0,"0"0,0 0,0 0,0 0,0 0,0 0,-18 53,1 18,-19 17,1 0,0 0,17 1,-17-19,-1-17,1 0,0-18</inkml:trace>
  <inkml:trace contextRef="#ctx0" brushRef="#br0" timeOffset="8561.9604">17171 4216,'0'0,"0"0,0 0,0 0,0 0,53 70,-18 18,18-17,0 17,0 0,-18 1,18-19,-35-17,17-18,-17-17,-18 0,18-1</inkml:trace>
  <inkml:trace contextRef="#ctx0" brushRef="#br0" timeOffset="9019.6407">17453 3598,'0'0,"0"0,0 0,0 0,0 0,0 0,0 0,0 0,0 0,0 0,0 0,36-17,-1 17,0 0,1 17,-1 19,-17-19,-1 36,-34 0,17-18,-18 18,18 0,-18-35,18 17,0-17,18-1,0 1,-1 0,36-18,-18-18,18 0,-53 18,18-17</inkml:trace>
  <inkml:trace contextRef="#ctx0" brushRef="#br0" timeOffset="9307.2145">18230 3387,'0'0,"0"0,0 0,0 0,0 0,35 88,36 53,17 0,-17 0,17 18,-35-18,17 18,-17-18,-17-18,-19 1,1-18,-18-18,-18 18,-17-36,17-17,18-35</inkml:trace>
  <inkml:trace contextRef="#ctx0" brushRef="#br0" timeOffset="9635.4486">19536 4322,'0'0,"0"0,0 0,0 0,0 0,70 17,1-17,0 0,-1 0,-17-17,0 17,-18 0,1-18,-1 18,-35 0,0-18</inkml:trace>
  <inkml:trace contextRef="#ctx0" brushRef="#br0" timeOffset="10007.0786">21018 3704,'0'0,"0"0,0 0,0 0,0 53,-17 53,-1 17,0 19,18-19,18-17,0 17,-1-52,1-1,-1 1,19-18,-1 0,0-36,18 1,0-18,18 0,-18-35,17 0,-17-1,0 1,0 0,-53 35</inkml:trace>
  <inkml:trace contextRef="#ctx0" brushRef="#br0" timeOffset="10271.4369">21159 4392,'0'0,"0"0,0 0,0 0,0 0,0 0,53 0,18-18,-1 18,-17 0,18-17,-36 17,18 0,-35 0,17-18,-17 1,-18 17,0 0</inkml:trace>
  <inkml:trace contextRef="#ctx0" brushRef="#br0" timeOffset="10510.4059">21036 3757,'0'0,"0"0,0 0,0 0,0 0,0 0,53 0,-18 0,18-18,18 18,-18-17,-1-1,-34 1,-18 17</inkml:trace>
  <inkml:trace contextRef="#ctx0" brushRef="#br0" timeOffset="11113.8064">22253 3422,'0'0,"0"0,0 0,0 0,0 0,0 0,-70 71,17-1,0 18,0 0,0 1,18-1,17 0,1 0,17 0,17 1,18-19,18 36,0-35,0-19,0-16,18-19,-1 1,19-36,-1-17,0-18,-17-17,-1-1,-17-17,-17 17,-1 18,-17-17,17 17,-18 18,1-1,0 19,-18-1,0 0,17 18,-17 18,-17 0,-1 35,0 0,18 0,-17 17,-1-17,1 0,-1 17,18-17,-18 0,1 0,-1-18,18-35</inkml:trace>
  <inkml:trace contextRef="#ctx0" brushRef="#br0" timeOffset="11386.3916">22465 3739,'0'0,"0"0,0 0,0 0,0 0,53 53,18 18,-18-18,0 17,0 1,17-18,-17 0,0 0,0 0,0 0,0-18,0-18</inkml:trace>
  <inkml:trace contextRef="#ctx0" brushRef="#br0" timeOffset="11720.0476">23295 3404,'0'0,"0"0,0 0,0 0,0 0,35 89,18 52,18-18,-19 18,1-17,-17-1,-1-52,-17 17,-1-18,-34 19,-1-36,0 17,-17-35,17 1,1-1,17-35</inkml:trace>
  <inkml:trace contextRef="#ctx0" brushRef="#br0" timeOffset="12338.5278">23771 2822,'0'0,"0"0,0 0,0 0,0 0,0 0,0 0,0 0,0 0,0 0,0 0,53 0,-18 18,18-18,-17 35,17-17,-18 35,0-18,0 18,-17 0,0 0,-1 17,-17-17,0 0,-17 0,-1-18,18 1,-18-1,18 0,-17-17,17-1,0 1,0 0,17-18,19 0,-1 0,36-18,-1 18,54-35,-1 17,1-17,-1 17,-34 1,-19-1,1 0,-36 1,0 17,-17-18,0 18,-1-18</inkml:trace>
  <inkml:trace contextRef="#ctx0" brushRef="#br0" timeOffset="14001.0415">14330 7444,'0'0,"0"0,0 0,0 0,0 0,0 0,0 0,53 17,17-17,19 0,-1 0,-18 0,1 0,-18 0,-35 0,-18 0,0 0</inkml:trace>
  <inkml:trace contextRef="#ctx0" brushRef="#br0" timeOffset="14264.0921">14647 7973,'0'0,"0"0,0 0,0 0,0 0,53 0,18-18,17 1,36-19,-1 1,1-36,-1 1,-17-18,18-36,-18 18,-18 1,-70 105</inkml:trace>
  <inkml:trace contextRef="#ctx0" brushRef="#br0" timeOffset="15209.2356">16500 6720,'0'0,"0"0,0 0,0 0,36 89,-19 52,19 17,-1-16,-17-19,-1 1,1-36,-18-18,18-17,-18-18,0 1,-18-36,18-18,-18 0,1-34,-1-37,0-16,1-19,-19 1,19 17,17 18,0 17,0 0,0 1,17 17,19 18,-1-1,0 1,1 18,-1 17,0 0,0 17,1 18,-36 1,17 17,-34 17,-1 1,-17-18,-1 17,1-17,18 0,-1-18,0 1,18-19,0 19,36-1,-1 0,35 0,1 1,0-19,-1 19,1-1,-1-18,1 19,-71-36</inkml:trace>
  <inkml:trace contextRef="#ctx0" brushRef="#br0" timeOffset="15460.1181">17789 6950,'0'0,"0"0,0 0,0 0,0 53,-18 35,0-18,1 19,-19-19,36-52,-52 70,16-17,-17-1,36-17,-19-18</inkml:trace>
  <inkml:trace contextRef="#ctx0" brushRef="#br0" timeOffset="15701.525">17489 6914,'0'0,"0"0,0 0,0 0,0 0,70 89,-17-1,0 0,0 0,0-17,0-1,0 1,-18-18,18 0</inkml:trace>
  <inkml:trace contextRef="#ctx0" brushRef="#br0" timeOffset="15953.9094">18600 6950,'0'0,"0"0,0 0,0 53,-17-36,-18 160,-18-19,17-16,1-54,0-18,17 1,-17-1</inkml:trace>
  <inkml:trace contextRef="#ctx0" brushRef="#br0" timeOffset="16231.184">18318 6879,'0'0,"0"0,0 0,0 0,0 0,53 88,0 1,-18-1,36 0,-18-17,-18 17,18-18,0-17,-18-18,1 1,-1-19</inkml:trace>
  <inkml:trace contextRef="#ctx0" brushRef="#br0" timeOffset="16551.6048">19183 6403,'0'0,"0"0,0 0,0 0,0 0,0 0,0 212,17-18,-17-36,18 1,0-71,-1 1,1-19,0 1,-1-36,19 0,-19-35,1 0,0 0,-18 18</inkml:trace>
  <inkml:trace contextRef="#ctx0" brushRef="#br0" timeOffset="16951.773">19642 6615,'0'0,"0"0,0 0,0 0,0 0,0 53,0 17,0 36,17-36,-17 19,18-36,0 17,17-17,-17-18,17 1,0-19,0-17,1-17,-19-1,19-17,-19-1,1 1,-18-18,0 18,0 0,-18-1,1 1,-19 0,1 17,0 1,-1-1,1 18,18 0,-1 0</inkml:trace>
  <inkml:trace contextRef="#ctx0" brushRef="#br0" timeOffset="17308.3369">20048 6015,'0'0,"0"0,0 0,0 0,0 0,53 88,-1 0,37 18,-1 18,-17-19,-19 19,-16-54,-1 54,0-1,-35 18,18-35,-36 0,-17-18,-18-35,0-17,18-19,35 1</inkml:trace>
  <inkml:trace contextRef="#ctx0" brushRef="#br0" timeOffset="17779.8413">21318 6773,'0'0,"0"0,0 0,0 0,0 0,71 0,17 0,-17-17,17-1,0 18,-17-18,-1 1,1-18,-18 17</inkml:trace>
  <inkml:trace contextRef="#ctx0" brushRef="#br0" timeOffset="19273.1804">23683 6103,'0'0,"0"0,0 0,-18 71,-17 52,0 18,-1 0,1 0,-18 18,18-18,0-17,-1-36,19-35,-1 0,-17-18,17-17,0-36,1 0,-1 1,18 34</inkml:trace>
  <inkml:trace contextRef="#ctx0" brushRef="#br0" timeOffset="19518.7317">23136 6350,'0'0,"0"0,0 0,53 71,0-1,17 18,19 18,16-18,1 18,-17-35,-36-1,17-34,-35 16,18-34,-35 0,17-18,-17 17,-18-17</inkml:trace>
  <inkml:trace contextRef="#ctx0" brushRef="#br0" timeOffset="19809.7305">22659 5927,'0'0,"0"0,0 0,71 0,0 17,17-34,18 17,-18-18,18 18,-36-18,19 1,-36-1,0 0,-1-17,-16 0,17 0,-53 35</inkml:trace>
  <inkml:trace contextRef="#ctx0" brushRef="#br0" timeOffset="20262.2929">24124 5239,'0'0,"0"0,0 0,0 0,0 0,0 0,0 0,0 0,35-18,36 0,0 18,17-17,-18 34,19 1,-36 17,0 1,-18 17,-17 17,-18-17,0 18,-18-1,0-17,1 0,-1 0,0-35,36 17,17-35,53 17,36-17,35-17,17-1,124-17,-17 0,-54-1,-52 19,-125-1</inkml:trace>
  <inkml:trace contextRef="#ctx0" brushRef="#br0" timeOffset="20784.8718">15283 9155,'0'0,"0"0,0 0,0 0,0 0,0 0,0 0,0 0,70-18,1 18,17 0,-17-18,-1 1,1 17,-53 0,-18 0,17 0</inkml:trace>
  <inkml:trace contextRef="#ctx0" brushRef="#br0" timeOffset="20976.7944">15636 9260,'0'0,"0"0,0 0,0 0,0 0,0 0,0 0,35 18,18-18,18-18,-1 1,1-18,-54 35,-17 0</inkml:trace>
  <inkml:trace contextRef="#ctx0" brushRef="#br0" timeOffset="25350.7916">18036 8220,'0'0,"0"0,0 0,0 0,0 0,0 0,0 0,0 0,-18 53,-35 17,18 18,-18 36,0 35,0-18,35-18,1-17,-1-35,18 17,18-18,-1-17,19-17,17-1,0-35,17-35,1-1,-36-17,0 0,-17 1,-18 16,0 1,-18 17,1 1,-36 17,17 17,-16 19,-1-1,17 0,19 18,-19-18,36-35</inkml:trace>
  <inkml:trace contextRef="#ctx0" brushRef="#br0" timeOffset="25664.6947">18618 8237,'0'0,"0"0,0 0,0 0,0 0,0 0,18 71,-18 35,0 35,17 0,-17 0,0-17,0-36,0 0,0-17,18-1,-18-35,0 1,18-1,-1-35,1-18,0 1,-18 34</inkml:trace>
  <inkml:trace contextRef="#ctx0" brushRef="#br0" timeOffset="25920.7177">19306 8908,'0'0,"0"0,0 0,0 0,53 0,36-36,-1 19,18-19,-18 1,18 18,-18-19,-17 1,-1 17,-17 1,0-19</inkml:trace>
  <inkml:trace contextRef="#ctx0" brushRef="#br0" timeOffset="30930.0039">20736 8149,'0'0,"0"0,70 0,1-17,0 17,-1-18,1 18,-1 0,-17 18,0 17,-35 0,0 18,-18 0,0-18,-18 18,-17 0,17-18,0 1,1-19,17 1,-18 0,18-1,18-17,-18 0,35 18,-17-18,17 17,18 1,-18 17,0 1,-17 17,-18-18,0 35,-18-17,-35 0,18 0,-18 0,0 0,0-35,18 17,-18-35,35 0,-17 0,35 0</inkml:trace>
  <inkml:trace contextRef="#ctx0" brushRef="#br0" timeOffset="31344.5576">21759 7726,'0'0,"0"0,0 0,0 0,0 0,0 0,18 106,-18 17,-18 18,1 18,17-18,-18 0,18-17,18-18,-1-36,19 18,17-35,17-18,1-17,-1-36,-34 18,17-35,0 18,-36-19,18 19,-35-1,0 0,-17 18,-36 18,-18 0,-17 35,17 17,1-17,17-18,53-35</inkml:trace>
  <inkml:trace contextRef="#ctx0" brushRef="#br0" timeOffset="31934.5133">14877 10954,'0'0,"0"0,0 0,0 0,0 0,0 0,0 0,0 0,0 0,0 0,0 0,35 17,36-17,-1 18,1-18,17 0,-35 0,0 0,0 0,-18 0,-35 0,18-18</inkml:trace>
  <inkml:trace contextRef="#ctx0" brushRef="#br0" timeOffset="32181.0379">15000 11518,'0'0,"0"0,0 0,0 0,0 0,0 0,0 0,36 0,17-17,0 17,-1 0,-16 0,-1-18,0 18,-35 0,18 0</inkml:trace>
  <inkml:trace contextRef="#ctx0" brushRef="#br0" timeOffset="34364.8065">17753 10866,'0'0,"0"0,0 0,0 0,0 0,0 0,-17 35,-19 0,-16-17,-1-1,17-17,-17 0,36 0,-19 0,19-17,-1-1,18 0,0-17,35 18,-17-19,35 36,0 18,35 35,-17 17,-1 19,-34 16,-1 1,-35 0,-18-18,1 0,-19-17,1-36,0 1,-1-19,-16-17,16 0,19-35,17 0,0-1,17 1,19 0,-1 17,18 1,17 17,-17 17,18 18,-1 1,-17-1,0 18,0-18,-17 1,17-1,-18-18,-35-17</inkml:trace>
  <inkml:trace contextRef="#ctx0" brushRef="#br0" timeOffset="34745.9025">18583 11007,'0'0,"0"0,0 0,0 53,0-18,0-17,17 17,19-18,17-17,-18-17,18 17,0-18,17 18,1 0,-18 18,18 17,-18 0,-1 36,1-1,-35 19,0-19,-18 1,-36-18,-17 17,1-34,-19-36,18 0,18-18,35 18</inkml:trace>
  <inkml:trace contextRef="#ctx0" brushRef="#br0" timeOffset="35010.1542">18406 10636,'0'0,"0"0,0 0,89 0,34-17,36-1,17-17,1-18,-18 18,-36-1,1-17,-71 36,0-1,-18 0,-17 1,-1 17</inkml:trace>
  <inkml:trace contextRef="#ctx0" brushRef="#br0" timeOffset="35410.7969">10959 13582,'0'0,"0"0,0 0,0 0,0 0,0 0,0 0,0 0,0 0</inkml:trace>
  <inkml:trace contextRef="#ctx0" brushRef="#br0" timeOffset="35570.4586">11171 14340,'0'0,"0"0,0 0,0 0</inkml:trace>
  <inkml:trace contextRef="#ctx0" brushRef="#br0" timeOffset="35930.0576">11753 13635,'0'0,"0"0,0 0,0 0,0 0,71 88,-1 36,1 17,-18-53,-18 0,18-17,-18-18,1-18,-19-18,19-34,-19-54,1-17,0-53,-1-18,1-17,17-1,1 19,-1 34,0 18,-35 89</inkml:trace>
  <inkml:trace contextRef="#ctx0" brushRef="#br0" timeOffset="36983.7212">13236 14041,'0'0,"0"0,0 0,-18-71,18 0,-18-17,1 18,-1-1,-17 18,-1 18,-16 35,-1 35,0 36,17-1,1 36,35-18,0 1,18-19,35-17,-18-35,18-36,0-17,0-18,-18-35,18-1,-18 19,1-1,-19 36,1 0,0 35,-1 17,1 19,-1 17,1 17,0 1,17-18,-17 0,35-18,-18-18,0-17,18-52,-18-19,1-17,-1-36,-35 1,0-18,0 17,0 54,0-1,-18 36,18 17,-17 18,17 0,0 53,0 18,17 17,1 0,17 18,1 0,-1 0,18-1,-18-34,18-36,0-17,0-18,0-35,-18-36,1 1,-1-19,-18-16,-17 52,18 0,-18 17,0 1,18 53,-18-1,0 19,0 17,17 0,1-1,0-16,-1-1,1 0,0-35,-18 0,0-35,0 0,0-53,-18 17,0 18,18-18,-17 19,17 34,-18-17,18 17,0 0,0 1,18-1,-1 0,-17 18</inkml:trace>
  <inkml:trace contextRef="#ctx0" brushRef="#br0" timeOffset="37436.2421">15283 13653,'0'0,"0"0,0 0,0 0,-71-53,18 0,0 17,0 1,0 35,0 18,18 35,0 0,17 0,1 17,17-17,0 0,17-18,1-17,17-18,0-18,1-17,17-36,-18 18,0 1,-17-1,0 17,-1 1,1 35,-1 18,1 17,0 18,17 0,-17 0,17 17,-17-17,17-18,-17 18,-18-53</inkml:trace>
  <inkml:trace contextRef="#ctx0" brushRef="#br0" timeOffset="38079.7077">15477 13300,'0'0,"0"0,0 0,18 88,-1 0,18-17,-17-18,-18-18,18 18,-18-36,17 1,-17-18,0 0,0-35,0-18,18-18,-18 1,18 17,17 0,-17 0,17 35,18 18,-18 18,18 17,-18 36,1-18,-1 0,-17 0,17-18,0-17,18-1,0-17,0-17,0-36,0-18,-18-17,1 35,-19 0,-17 18,0-1,0 19,-17 34,-1 1,0 17,18 18,0-17,18 16,17-16,0-1,18-35,36 0,-1-53,18 0,-18-17,0-1,-17 18,-71 53</inkml:trace>
  <inkml:trace contextRef="#ctx0" brushRef="#br0" timeOffset="38439.6329">18248 13159,'0'0,"0"0,0 0,0 0,0 0,0 0,0 0,-53 17,0 1,0 17,0 18,17-18,19 18,17 0,17-35,19-1,-1-17,18-17,-18-18,1-18,-1 0,0 0,-17 0,-18 18,0-18,0 35,0 0,-18 1,1 17</inkml:trace>
  <inkml:trace contextRef="#ctx0" brushRef="#br0" timeOffset="38721.0664">19342 12312,'0'0,"0"0,0 0,0 0,0 0,-36 71,1 52,0 36,17-1,0 1,18 35,0-35,0 0,0-18,0-35,0-18,18-18,-18-52</inkml:trace>
  <inkml:trace contextRef="#ctx0" brushRef="#br0" timeOffset="39027.4949">18742 13106,'0'0,"0"0,0 0,0 0,141-36,0 1,18-18,35 18,-18-18,-34 0,-37 18,-34 0,-18 17,-18 0,1 1,-19-1,1 0,0 18</inkml:trace>
  <inkml:trace contextRef="#ctx0" brushRef="#br0" timeOffset="39252.8535">21124 12347,'0'0,"0"0,0 0,-18 88,1 18,-19 35,1-17,0-1,0-34,-18-19,17 18,19-35</inkml:trace>
  <inkml:trace contextRef="#ctx0" brushRef="#br0" timeOffset="39498.2826">20648 12365,'0'0,"0"0,0 0,0 0,0 0,53 88,17 36,18 17,-17-18,-18 18,17-35,-34-18,17-17,-18-18,0 0,-35-53</inkml:trace>
  <inkml:trace contextRef="#ctx0" brushRef="#br0" timeOffset="39742.4043">21601 12188,'0'0,"0"0,0 0,0 71,17 17,-17 18,18 18,-1 17,1-18,0-35,-1 1,-17-19,18 1,17-18,-17-1,-18-52</inkml:trace>
  <inkml:trace contextRef="#ctx0" brushRef="#br0" timeOffset="40024.4939">22148 11977,'0'0,"0"0,0 0,0 0,-18 88,18 35,0 19,0-1,18-18,-1 1,1-36,0 0,-1-35,1 0,-1 0,1-36,0 19,17-36,-17 17,-18-17</inkml:trace>
  <inkml:trace contextRef="#ctx0" brushRef="#br0" timeOffset="40536.3234">22112 12647,'0'0,"0"0,0 0,0 0,0 0,71-18,-1 1,1-18,17-1,-17-17,0 18,-19 0,1-18,-17 18,-19-18,1 0,-18 17,0-16,-18 16,18-17,-17 18,17 17,0 1,0-1,17 18,1 18,0 17,17 0,0 36,36 17,-1 36,1-1,-18 18,0-17,-35-1,-18-17,-18-18,-17-35,-1-18,1 1,17-19,18-17</inkml:trace>
  <inkml:trace contextRef="#ctx0" brushRef="#br0" timeOffset="40767.8942">23895 12012,'0'0,"0"0,0 0,0 0,0 0,0 0,0 0,35 0,-17 0,35 0,-18 0,18-18,-18 18</inkml:trace>
  <inkml:trace contextRef="#ctx0" brushRef="#br0" timeOffset="40969.8377">23983 12400,'0'0,"0"0,0 0,0 0,0 0,71-17,17 17,-18-18,1-17,-71 35,0 0,18-18</inkml:trace>
  <inkml:trace contextRef="#ctx0" brushRef="#br0" timeOffset="41571.6877">25130 11695,'0'0,"0"0,0 0,0 0,0 0,18 70,-1-17,-17 18,-17-1,-1-17,18 0,-18-18,-17-17,0 0,0-18,-1-18,19-17,-1-18,18 0,18-18,-1 1,19 17,-19 18,36-1,-18 36,18 0,18 53,-36 18,1-1,-19 18,1 1,-36-1,-17 0,0 0,17-35,-17 0,-1-18,19-17,-19 0,19-18,-1-18,18 0,0 1,18-1,-1 0,1 18,17 18,36 53,-18-1,17 1,-17-18,0 0,-17-1,17-34,-36 0,19-18,-36 17</inkml:trace>
  <inkml:trace contextRef="#ctx0" brushRef="#br0" timeOffset="41987.5224">25677 11624,'0'0,"0"0,0 0,0 71,0-18,0 17,0-17,0-18,0 1,18-1,17-18,0-17,1 18,17-18,0 0,-18 18,18-1,-18 19,18-1,-35 35,17 1,-17 35,-1 0,1 17,-18-52,-18 17,-35-35,-17-18,-1-35,1-35,17-18,17-18,1 1,17 70</inkml:trace>
  <inkml:trace contextRef="#ctx0" brushRef="#br0" timeOffset="42213.5004">25783 11395,'0'0,"0"0,0 0,0 0,0 0,71 0,-1-18,-17 0,18-17,-18 0,-36 17,1 1,-18-1</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47:51.796"/>
    </inkml:context>
    <inkml:brush xml:id="br0">
      <inkml:brushProperty name="width" value="0.05292" units="cm"/>
      <inkml:brushProperty name="height" value="0.05292" units="cm"/>
      <inkml:brushProperty name="color" value="#7030A0"/>
    </inkml:brush>
    <inkml:context xml:id="ctx1">
      <inkml:inkSource xml:id="inkSrc10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4:49:54.317"/>
    </inkml:context>
  </inkml:definitions>
  <inkml:trace contextRef="#ctx0" brushRef="#br0">1394 2434,'0'0,"0"0,0 0,0 0,0 0,0 0,0 0,0 0,0 0,0 0,0 0,0 0,0 0,35 0,36-17,0-1,17 0,0 1,0 17,-17-18,0 0,-1 1,-17-1,0 0,0 18,-18-17,1-1,-1 1</inkml:trace>
  <inkml:trace contextRef="#ctx0" brushRef="#br0" timeOffset="397.1104">2153 1799,'0'0,"0"0,0 0,0 0,0 0,0 0,0 0,0 0,0 0,0 0,35 0,36 0,17 0,-17 0,17 18,-35-18,0 17,0 19,-36-1,1 36,-18-19,-18 37,1-19,-36 18,18-17,-1 17,1-35,17 18,1-1,17-17,0 0,-18-53</inkml:trace>
  <inkml:trace contextRef="#ctx0" brushRef="#br0" timeOffset="1274.7279">5594 1535,'0'0,"0"0,0 0,0 0,0 88,0 18,0 35,0 0,0 0,-17-18,17 1,0-36,-18 0,18-17,-18-18,18-36,-17 19,17-54,0 0,0-17,0 53</inkml:trace>
  <inkml:trace contextRef="#ctx0" brushRef="#br0" timeOffset="1672.3605">5330 1923,'0'0,"0"0,0 0,0 0,0 0,17-71,-17 18,35-17,1 17,-1-18,18 18,18 18,-18 0,35-1,-35 36,17 18,-17 17,-17 1,-1 34,-35 18,-35 1,-18 16,-36-16,19-1,-18-18,35-17,0-17,0-1,17-18,19 1,17 17,17-17,19 17,-1 18,18-18,35 18,-17 18,-1-18,-70-53</inkml:trace>
  <inkml:trace contextRef="#ctx0" brushRef="#br0" timeOffset="1937.4781">6459 1976,'0'0,"0"0,0 0,0 0,-18 88,1 18,-19 35,1 0,-18 0,18-18,0-34,-1-19,-17 1,18-18,0-18,35-17</inkml:trace>
  <inkml:trace contextRef="#ctx0" brushRef="#br0" timeOffset="2173.8204">5947 2099,'0'0,"0"0,0 0,0 0,36 71,34 52,1 1,-1-19,-17-16,0-19,0 1,0-18,-18 0,18-1,-53-52</inkml:trace>
  <inkml:trace contextRef="#ctx0" brushRef="#br0" timeOffset="2435.9385">7324 1976,'0'0,"0"0,0 0,0 0,-18 88,-17 35,17 18,-17-17,0-1,-1-35,1-17,17 17,-17-17,17 17,1-35,17-35</inkml:trace>
  <inkml:trace contextRef="#ctx0" brushRef="#br0" timeOffset="2697.6314">6953 1976,'0'0,"0"0,0 0,0 0,53 88,18 53,-1 0,-17-18,0-34,-18-19,18 18,0-17,-17-18,17-18,-18 0,-35-17</inkml:trace>
  <inkml:trace contextRef="#ctx0" brushRef="#br0" timeOffset="2979.4462">8047 1729,'0'0,"0"0,0 0,0 0,-17 70,-1 18,-17 53,17 1,18-1,-18-18,36 1,-18-54,35 1,-17-1,17-17,18-17,-18-19,1 18,-36-35</inkml:trace>
  <inkml:trace contextRef="#ctx0" brushRef="#br0" timeOffset="3203.3989">8559 1958,'0'0,"0"0,0 0,0 0,0 0,0 0,18 70,-1 19,1-1,0 0,-1-17,1-1,-18 1,18-18,-18 0,0-1</inkml:trace>
  <inkml:trace contextRef="#ctx0" brushRef="#br0" timeOffset="3602.5482">8188 2081,'0'0,"0"0,0 0,0 0,0 0,0 0,0 0,0 0,0 0,53-35,0 17,-17 1,34-1,-17 18,0 0,18 0,-18 0,0-17,0 17,-1-18,-16-17,-1 17,0-17,-17-1,-18-16,0 34,0-17</inkml:trace>
  <inkml:trace contextRef="#ctx0" brushRef="#br0" timeOffset="3936.6544">9424 1517,'0'0,"0"0,0 0,0 0,53 71,0 17,0 0,17 18,1 17,-18-17,-18-18,0 0,-17-17,0 17,-36-17,18-1,-18-17,1 0,-19 0,19-18,-19 1,36-19</inkml:trace>
  <inkml:trace contextRef="#ctx0" brushRef="#br0" timeOffset="4190.5271">10377 1958,'0'0,"0"0,0 0,0 0,0 0,53 0,0 18,17-18,1 0,-1 0,-17 0,18 0,-18 0,-18 0,0 0</inkml:trace>
  <inkml:trace contextRef="#ctx0" brushRef="#br0" timeOffset="4420.3929">10589 2452,'0'0,"0"0,0 0,0 0,0 0,0 0,0 0,35 0,18-18,0 1,0 17,0-36,-53 36,17 0</inkml:trace>
  <inkml:trace contextRef="#ctx0" brushRef="#br0" timeOffset="5010.9791">11806 1852,'0'0,"0"0,0 0,0 0,0 0,71-18,-1 1,1 17,0 0,-19 0,1 17,-17 19,-19-1,1 0,-36 18,1 18,-1-18,-17 17,-1-34,19 16,-1-34,18 0,0-18,18 0,-1 0,19 0,17 0,0 17,0 1,0 17,-1 1,-16-1,-19 18,-34 0,-1 17,-35 1,-17-1,-19-17,19 0,-1-35,18-1,18-34,-18-1,35 18,1 0</inkml:trace>
  <inkml:trace contextRef="#ctx0" brushRef="#br0" timeOffset="5454.595">12900 1464,'0'0,"0"0,0 0,0 0,0 0,-17 106,-19 35,1 35,0-17,-1-18,19 0,17-17,17-18,1-18,17-18,18-34,0-1,0-35,18 0,-1-35,1-18,-36-18,-17 18,0 18,-36-18,0 18,-35 17,18 1,-18 34,0-17,-17 18,17 17,17-17,1-18,0-18,17 18,18 0</inkml:trace>
  <inkml:trace contextRef="#ctx0" brushRef="#br0" timeOffset="5708.6948">13889 1605,'0'0,"0"0,0 0,0 0,0 0,17 53,-17 18,18 17,-18 18,18-1,-1-16,-17-1,0 0,18-17,-36-1,36 1</inkml:trace>
  <inkml:trace contextRef="#ctx0" brushRef="#br0" timeOffset="6024.27">13377 2134,'0'0,"0"0,0 0,0 0,0 0,70 0,36 0,35 0,1-17,-1-1,0 0,-17 1,-36 17,-18-18,1-17,-36 17,18-17,-18 17,-17 18</inkml:trace>
  <inkml:trace contextRef="#ctx0" brushRef="#br0" timeOffset="6320.2724">15053 1129,'0'0,"0"0,0 0,0 0,0 0,0 0,0 70,18 19,-18 16,18 1,-18 35,17 1,-17-54,18 18,0-18,-1 0,1-17,-1-19,-17-52</inkml:trace>
  <inkml:trace contextRef="#ctx0" brushRef="#br0" timeOffset="6749.6309">15812 829,'0'0,"0"0,0 0,0 71,-17 17,-1 18,-17 17,17 18,0-53,18 1,0-1,0-18,18 1,17-18,-17-18,35 0,-18-17,18-18,0-18,-18 1,1-1,-19-17,-17 0,-17-1,-1 19,-17-1,-1 18,-17 0,0 35,1 18,-1 0,17-18,36-35</inkml:trace>
  <inkml:trace contextRef="#ctx0" brushRef="#br0" timeOffset="7237.9516">14736 2575,'0'0,"0"0,0 0,0 0,70 0,36 0,53-35,53 0,105-18,19-18,-19 1,19 17,-1 0,-17 0,-18 18,-18-1,-17 1,-36 17,-35-17,-17 35,-89-17,0 17,-17 0,-36 0,-17-18,-1 36,1-18,-18 0,0-18,-18 18,1-18,17 18</inkml:trace>
  <inkml:trace contextRef="#ctx0" brushRef="#br0" timeOffset="8711.6627">15812 2858,'0'0,"0"0,0 0,0 0,0 0,0 0,0 0,0 52,18 19,-18 0,0 17,0-18,0 18,17-35,-17 18,0-18,0-18,0 18,18 0,-18-18</inkml:trace>
  <inkml:trace contextRef="#ctx0" brushRef="#br0" timeOffset="9037.1036">16871 2646,'0'0,"0"0,0 0,0 0,0 0,0 70,18 19,-36 16,18 1,0-18,-18 1,18-1,-17-18,17 1,0-18,0-18,0 0,0-17</inkml:trace>
  <inkml:trace contextRef="#ctx0" brushRef="#br0" timeOffset="9350.7315">16571 3140,'0'0,"0"0,0 0,0 0,0 0,0 0,71 0,17-18,53 0,-35 1,0-1,-18 1,-17-1,-1 18,-35-18,18 18,-35-17,17 17</inkml:trace>
  <inkml:trace contextRef="#ctx0" brushRef="#br0" timeOffset="9979.0816">18353 2858,'0'0,"0"0,0 0,0 0,0 0,0 0,0 0,-35-18,-18 0,-35 1,0-1,17 18,-17 0,17 0,18 18,18-1,17 19,1-1,34 0,19 0,17 1,17 17,18-18,-17 0,0 0,-18 1,0-19,-18 19,-18-1,1 0,-36 18,-17-18,-18 18,0-17,0-1,0 0,0-17,1-18,16 0,1-36,35 1,18-35,-1-1,36-17,0 17,18 1,-1 17,1 18,-1-1,-17 1,0 0,0 17,-35 18</inkml:trace>
  <inkml:trace contextRef="#ctx0" brushRef="#br0" timeOffset="10245.9887">19006 2681,'0'0,"0"0,0 0,0 0,0 0,0 71,18 17,-18 0,18-17,-18 17,0-18,0 1,0-18,-18-18,18 0,-18-17,1 0</inkml:trace>
  <inkml:trace contextRef="#ctx0" brushRef="#br0" timeOffset="10662.8503">18424 2910,'0'0,"0"0,0 0,0 0,0 0,0 0,53-17,0-18,0 17,17 0,-17 1,0 17,0-18,0 18,-18 0,1 18,-1-36,0 18,-17 0,17-18,-17 1,0 17,-1-18,1 0,0 1,-1-1,-17 0,0 1,0-1,0 18,0 0</inkml:trace>
  <inkml:trace contextRef="#ctx0" brushRef="#br0" timeOffset="11100.6575">19483 2064,'0'0,"0"0,0 0,0 0,0 0,0 0,0 0,0 0,0 0,0 0,35 0,18 17,-18 19,1-19,-1 19,-17-1,-1 0,-17 0,0 18,0-17,-17-1,17 0,-18 0,18-17,18 0,17-1,53-17,18 0,35-35,36 0,-1-18,1 0</inkml:trace>
  <inkml:trace contextRef="#ctx0" brushRef="#br0" timeOffset="18719.8433">4977 5644,'0'0,"0"0,0 0,0 0,0 0,0 0,0 0,0 0,0 0,0 0,0 0,-18-52,18 16,0 1,0 0,0 17,18 0,-1 1,1-18,17-1,0-34,1 17,-1-18,-17-17,-1 17,-17-17,-35 18,17 17,-17 0,-18 18,18 35,-36 17,36 54,0 17,17 35,0 19,36 34,0-17,-1-1,1 1,0-35,-1 17,1 0,-18-18,-18-17,18 0,0-88</inkml:trace>
  <inkml:trace contextRef="#ctx0" brushRef="#br0" timeOffset="19353.6279">4359 6191,'0'0,"0"0,0 0,0 0,71-17,17-1,35 0,18-35,-35 1,-17 16,-19 1,1 0,-36 17,0 0,-17 18,0-17,-1 52,1 0,0 18,-1 18,1-1,0 1,-1-1,18-17,-17-17,35-36,-18-18,1-53,-36 1,0-18,-18-18,-17 18,-1 17,19 36,-19 0,19 17,-1 18,18-18,-17 18,17 0,17-17,1-1,-1 0,19-35,-19 18,1-18,0 0,-18 18,-18 0,18 17,-18 1,-17 34,17 1,18 17,-17 0,17 1,0-36</inkml:trace>
  <inkml:trace contextRef="#ctx0" brushRef="#br0" timeOffset="19729.7437">5806 5644,'0'0,"0"0,0 0,0 0,18 71,-18 17,17-17,1 17,-18-17,0-36,0 0,0-17,0-1,0-17,0-35,0 0,18-18,-1-18,19 18,-1-17,0 35,18 17,0 18,0 18,0 17,-18 0,1 18,-1 18,0-18,-17 17,-1-35,1 18,-18-53</inkml:trace>
  <inkml:trace contextRef="#ctx0" brushRef="#br0" timeOffset="20183.136">6847 5027,'0'0,"0"0,0 0,36 53,-1 18,0 52,0 18,1-17,-1 17,-17-53,-1-18,1 1,-18-36,18 1,-18-19,0 1,0-18,-18-35,0-1,1-17,-1-17,0-1,1 18,-19 18,-34 35,17 35,0 1,18 17,-1-18,19 18,-1 0,36-18,17 0,18 1,18-19,34-17,1-35,-35 17,-53 18</inkml:trace>
  <inkml:trace contextRef="#ctx0" brushRef="#br0" timeOffset="20455.6382">8418 4992,'0'0,"0"0,0 0,0 0,18 88,17 35,-18 1,19 17,-19-53,1 0,0 1,-1-19,1 1,0-18,-1-18,1-17,-18-1</inkml:trace>
  <inkml:trace contextRef="#ctx0" brushRef="#br0" timeOffset="21086.8362">8771 4815,'0'0,"0"0,0 0,0 0,0 71,17 35,1 0,0 17,-1 18,1-35,0-35,-18-1,17-17,-17-18,0-17,18 0,-18-36,0-17,18-18,-1 0,1 0,0 0,-1 35,1 1,0 17,17 17,0 1,-17 35,17-18,-17 18,17-18,-17-17,17 0,0-18,18-18,-18-17,1 0,-1-18,-17-18,-1 36,1-18,-18 35,0 1,0 17,-18 17,18 1,0 17,0 18,18 0,17-18,18 1,0-19,0 1,0-18,18-35,-1-18,-34-18,-1 36,-35 17</inkml:trace>
  <inkml:trace contextRef="#ctx0" brushRef="#br0" timeOffset="21358.2437">8753 4904,'0'0,"0"0,0 0,124-36,-1 1,36 0,0-18,0 0,-18 0,-18 0,-34 18,-36 17,0 1,-18-1,-18 0,1 18,0 0,-1-17</inkml:trace>
  <inkml:trace contextRef="#ctx0" brushRef="#br0" timeOffset="22240.6695">11294 5186,'0'0,"0"0,0 0,0 0,0 0,0 0,36-18,34 1,1 17,-18 0,17 17,-17 18,18 18,-36-17,18 34,-35-17,-1-18,1 1,0-1,-18-17,17-1,-17-17,18-17,17-36,1-18,-1-17,18-18,17 18,-17 17,0 18,0 1,0 34,0 18,-18 0,18 35,-17 0,-19 1,1 17,0 0,-18-18,0 0,0-17,0-1,17-17,-17-17,0-19,18-16,0-19,17-17,0-18,0 35,1 1,17 17,-18 18,0 17,18 36,0 35,-17 17,16 1,-16 17,-19 0,19 18,-19-36,19 1,-19-18,19-18,-1 1,-35-36</inkml:trace>
  <inkml:trace contextRef="#ctx0" brushRef="#br0" timeOffset="23000.9981">13818 5168,'0'0,"0"0,0 0,0 0,0 0,0 0,0 0,0 0,18-88,-18 17,0 1,-18 17,-17 0,17 35,-17 36,-18 35,18 0,-1 35,19 0,17 18,17 0,19-18,16-17,19-18,17-18,1-17,-19-18,18-36,1-34,-36-18,17-1,-35 1,-17 18,0 17,-18 0,0 17,-18 19,-17-1,17 36,-17-1,17 36,-17-17,35 17,-18-1,36 1,0 0,-1-17,1-19,17-17,0-17,18-1,-17-17,-1-1,0 1,1 0,-19 17,1 18,-1 0,1 18,0-1,-1 19,1-1,0 0,-18 1,17-19,1 1,0 0,-1-18,1-18,-18 18</inkml:trace>
  <inkml:trace contextRef="#ctx0" brushRef="#br0" timeOffset="23431.4535">14736 4921,'0'0,"0"0,0 0,0 0,35 53,-17-18,-1 1,1-1,0 0,-18 1,17-19,-17-17,0 0,0 0,-17-35,17 0,0-18,0 0,17 0,1 0,17 0,0 18,1 17,17 1,0 34,0 1,-1 17,1 0,-17 18,-1 0,0 0,-17 18,-18-1,-18-17,18 18,-17-36,17-35</inkml:trace>
  <inkml:trace contextRef="#ctx0" brushRef="#br0" timeOffset="23667.0433">15830 5168,'0'0,"0"0,0 0,0 0,0 0,0 71,0 35,0 35,-18-18,1-17,-19-18,19 0,-19-35,19 0</inkml:trace>
  <inkml:trace contextRef="#ctx0" brushRef="#br0" timeOffset="31687.2285">16889 5045,'0'0,"0"0,0 0,0 0,0 0,0 0,0 0,0 0,53-36,17-16,1 34,-1 0,1 36,-18 35,17 17,1 19,-18 16,-18 1,-17 0,0-35,-1-18,-17-18,0-18,0-17,0-17,0-36,18-35,-18 0,18-1,-1 19,1-1,17 18,0 18,1 17,-1 18,0 18,18 0,-35 17,17 0,-17 0,0-17,-18 17,17-17,-17-18,0 0,18-18,-18-17,17-18,1-17,35-36,-35 18,35 35,-18 0,18 35,-18 18,18 35,0 18,0 0,-18 0,1 0,-1 18,-17-36,-18-35</inkml:trace>
  <inkml:trace contextRef="#ctx0" brushRef="#br0" timeOffset="32391.7216">18883 5045,'0'0,"0"0,0 0,0 0,0 0,0 0,0 0,53-53,-18 0,18-18,-35 1,-1 17,1 0,-36 35,18 18,-35 36,17 52,-17 0,17 18,1 17,17 1,35-18,0-18,36-35,17-18,0-53,1-17,-1-35,18-1,-36-35,19 0,-36 0,-18 18,-18 35,-17 0,-17 36,-36 17,0 35,0 0,-18 36,18-18,18 0,18-18,-1 0,18-17,0-18,18-18,17 1,0-19,0-17,1 1,-1-1,0 17,1 1,-1 17,-17 18,-1 36,18-1,-17 0,0 18,-1-18,1 18,0-35,-1-18,-17-18,18 18,-18 0</inkml:trace>
  <inkml:trace contextRef="#ctx0" brushRef="#br0" timeOffset="32816.099">19942 4657,'0'0,"0"0,17 53,-17 17,18-17,-18 0,18 0,-18-18,17 0,-17-17,0-18,-17-18,17-17,0-53,0-18,0-35,17 0,19 17,-1 19,0 34,18 36,0 35,18 17,-1 36,-17 18,0 17,-18-17,1-1,-19-17,1 18,0-36,17 0,0-35,1 0,-1-17,-35 34</inkml:trace>
  <inkml:trace contextRef="#ctx0" brushRef="#br0" timeOffset="33468.8171">21971 3722,'0'0,"0"0,0 0,0 0,0 0,0 0,0 0,0 0,0 0,-53 35,0-17,-17 35,17-36,17 19,19-19,-1 1,18 17,0 0,35-17,18 17,-17 18,17-17,-18 16,0 1,-17 18,-1-18,-17 0,-17 0,-18 17,-1-35,1 1,0-19,-1-17,19 0,-1-17</inkml:trace>
  <inkml:trace contextRef="#ctx0" brushRef="#br0" timeOffset="33936.9474">22554 4251,'0'0,"0"0,0 0,0 0,0 0,0 0,0 0,0-53,0 0,0 18,-18 17,-17 1,17 34,-17 19,-1 16,1 1,0 0,35 0,0 0,17-18,19-35,17 0,0 0,0-35,-1 17,1-17,0 0,-17 0,-1 17,0 18,-17 18,0 17,-1 18,-17 0,18 17,-18 1,17-1,1-17,0-17,17-19,0-17,-35 18</inkml:trace>
  <inkml:trace contextRef="#ctx0" brushRef="#br0" timeOffset="35042.8731">23277 3881,'0'0,"0"0,0 0,0 0,18 88,-18 18,0-18,17 0,-17 0,0-35,0 0,18 0,-18-35,18-18,-1-18,1-17,17-1,1-17,-19 18,18 0,1 17,-1 36,-17 0,17 17,-17 0,17 0,0 1,1-1,16-17,-16-18,17 0,0-18,0-35,0 0,-1-35,-16-18,-19 36,1-1,0 18,-36 18,18 17,-35 53,-1 18,1 18,-18-1,36 1,-1-18,0 0,18-18,0-17,0-18,18-18,0-17,17 0,-17-18,17 17,-18-17,1 18,17 35,-17 0,0 18,-1 17,19 18,-19-18,19 18,-1-18,0-17,18 0,-18-18,18-36,0 19,-17-36,17 0,-18-18,-17 19,-1-1,1 17,-1 19,-17 34,18 1,-18 17,18 1,-1 16,1-16,17-19,1 19,-1-36,18 0,17-18,-17-17,18-1,0-34,-18-1,-1-17,-34 35,0-17,-18 34,-36 36,1 36,0 34,-18 1,35 17,-17-17,35 17,18-18,35-17,17-35,18-18,1-18,-1 1,-88 17</inkml:trace>
  <inkml:trace contextRef="#ctx0" brushRef="#br0" timeOffset="35573.2119">26577 3669,'0'0,"0"0,0 0,-53 53,18 0,0 0,17-18,0 0,18-17,18-18,17 17,1-17,16-17,-16 17,-1 0,0 17,-17 36,-36 0,1 36,-36-1,-18 18,18-18,18-35,0-18,17 0,0 0,18-35,18-17,17-18,1 17,-1 0,18 18,0 18,-18 0,0 34,1 1,-1 0,-17 0,-1 0,19-18,-19-17,1 17,-18-35</inkml:trace>
  <inkml:trace contextRef="#ctx0" brushRef="#br0" timeOffset="35856.2609">27407 4322,'0'0,"0"0,0 0,0 0,17 35,1 0,0-17,17-18,-18 0,19-18,-1-35,0-35,1-18,-1-17,0-1,1 54,-1 17,0 17</inkml:trace>
  <inkml:trace contextRef="#ctx0" brushRef="#br0" timeOffset="36622.8116">28412 4022,'0'0,"0"0,0 0,0 0,0 0,0 0,0 0,0 0,-70 0,17 35,0 0,0 1,18 16,17-16,0-1,18 0,18-17,17 0,1-36,17 0,-18-17,18 0,-18-18,0 18,-17-1,0 19,-1-1,1 18,-18 35,0 1,0 16,18 1,-18 0,17 0,1-35,0 17,35-35,0-18,-1 1,1-36,0 0,0-35,-17 0,-1-18,-35 35,-18 1,1 34,-19 1,1 17,17 18,-17 0,17 18,1-18,17 18,0-1,17 1,1 17,0 1,-1-1,19 18,-19 17,19-17,-1 18,0-18,18-18,0 0,0-17,-53-18</inkml:trace>
  <inkml:trace contextRef="#ctx0" brushRef="#br0" timeOffset="37166.4621">27336 3739,'0'0,"0"0,0 0,0 0,0 0,0 0,0 0,0 0,0 0,0 0,0 0,18 36,-18 34,0 1,17 17,-17-17,18-1,-18-52,18 52,-1-17</inkml:trace>
  <inkml:trace contextRef="#ctx0" brushRef="#br0" timeOffset="37629.7427">29401 3687,'0'0,"0"0,0 0,17 88,-17 0,18 53,-18-35,0-88,0 87,18 1,-18-35,17-1</inkml:trace>
  <inkml:trace contextRef="#ctx0" brushRef="#br0" timeOffset="37824.879">29383 3334,'0'0,"0"0,0 0,0 0,0 0,0 0,0 0,0 0,0 0</inkml:trace>
  <inkml:trace contextRef="#ctx0" brushRef="#br0" timeOffset="38287.9347">30213 3986,'0'0,"0"0,0 0,0 0,-53-35,0 17,-18 18,0 0,19 36,-1-1,0 0,0 36,17-18,19 0,17 0,0-18,35 0,0-35,1 0,-1 0,18-17,-18-19,-17 1,-1 0,1 17,0 0,-18 1,17-1,-17 18,18 35,0 1,17-1,-17 18,17-18,-17 18,17-35,-17-1</inkml:trace>
  <inkml:trace contextRef="#ctx0" brushRef="#br0" timeOffset="38703.7025">30371 3828,'0'0,"0"0,0 0,0 0,0 70,18-17,-18 0,18 0,-18-18,0-17,0 17,0-17,0-18,0-18,0-17,0-18,0 0,17-18,1 19,0-1,17 17,0 19,0 17,18 17,-17 19,-1-1,0 18,1-18,-19 18,1-18,0 18,-1-17,1-1</inkml:trace>
  <inkml:trace contextRef="#ctx0" brushRef="#br0" timeOffset="39223.6717">31377 3563,'0'0,"0"0,0 0,0 0,0 0,-53 71,0-1,18 1,0-1,17 1,18-18,0 0,18-18,-1-17,36-1,0-17,18-17,-1-19,1-17,0-17,-18 17,0 0,-36 18,1-1,-18 19,-18-1,1 36,-19-1,19 19,-1-1,0 18,1-18,34 18,1-18,35 1,-18-1,18-17,0-18,18 0,-18 0,35 0,-18-18,1-17,-18 17,0 0,-35 18</inkml:trace>
  <inkml:trace contextRef="#ctx0" brushRef="#br0" timeOffset="40551.7007">7888 6668,'0'0,"0"0,0 0,0 0,-35 88,35 0,0 53,0-35,18-36,17 1,0-18,1-18,-19-17,19-36,-19 1,19-19,-36 1,17-18,-17 18,0-18,-35 0,17 18,-35-1,18 19,-18-1</inkml:trace>
  <inkml:trace contextRef="#ctx0" brushRef="#br0" timeOffset="40827.351">8259 6685,'0'0,"0"0,0 0,53-17,-35-1,-1 0,1 18,0 0,-18 0,17 0,-17 36,18 16,0 54,17 0,0 18,0 17,-17-18,0 1,-1-19,-17 1,-17-18,17-17,0-71</inkml:trace>
  <inkml:trace contextRef="#ctx0" brushRef="#br0" timeOffset="41045.5928">8047 7408,'0'0,"0"0,0 0,88 0,54-17,17-19,-1 1,1-35,-18 17,-17-18,-18-17,-18 17,-35 1,-35 70</inkml:trace>
  <inkml:trace contextRef="#ctx0" brushRef="#br0" timeOffset="41280.3366">9936 6579,'0'0,"0"0,0 0,0 0,0 89,0-89,35 176,-35-123,17 106,1-36,0-35,17-17,-17-18</inkml:trace>
  <inkml:trace contextRef="#ctx0" brushRef="#br0" timeOffset="41902.7128">10377 6350,'0'0,"0"0,0 0,17 71,1 17,0 0,17 0,-35 18,18-18,-18-17,17-1,-17 1,0-36,0 0,0-17,0 0,0-18,18-18,-18-17,35 17,-17-17,17 0,0-1,1 19,-1 17,0 0,1 17,-1 19,0-19,-17 18,0-17,-1 0,18-18,1 0,-1-18,0-17,1 0,-1-18,-17 0,-1 17,1 1,0 18,-18-1,0 18,17 18,1-1,-1 1,19 17,-1-17,18-1,-18-17,1 0,-1-17,-17-19,-1 19,1 17</inkml:trace>
  <inkml:trace contextRef="#ctx0" brushRef="#br0" timeOffset="42129.0775">10165 6720,'0'0,"0"0,0 0,88-17,53-18,18-18,35 0,-17 0,35-18,-36 1,-35-1,-123 71</inkml:trace>
  <inkml:trace contextRef="#ctx0" brushRef="#br0" timeOffset="43102.4157">12883 6773,'0'0,"0"0,17 71,1 52,0-17,17 18,-35-1,18-35,-36-17,18-1,-35-17,17-35,-35 0,18-36,-1-17,1-36,17-35,-17-17,35-36,0 0,18 1,17 17,18 35,0 35,18 18,-1 36,-17 34,0 18,0 18,-18 0,-17 36,-18-37,18 19,-18-36,-18 1,18-1,-18-53,18 1,-17-19,17 1,17-18,-17 0,18 0,17 18,1 17,17 18,17 0,-17 36,18-1,-18 18,-18 0,0 0,-17 17,-1-17,-34 0,-1-18,1-17,-1-18,0-35,1-18,17-35,17-1,1 36,0 1,17 16,0 19,0-1,1 36,17-1,-18 19,0-1,18 0,-18 0,1-17,-19 0,19-1,-1-34,-17-1,-1-17,1-18,0 0,-18 0,0 0,-36 0,19 18,-19 0,19 17,17 18</inkml:trace>
  <inkml:trace contextRef="#ctx0" brushRef="#br0" timeOffset="43335.6466">14436 6350,'0'0,"0"0,0 0,0 0,0 0,-18 71,0-1,1 18,17-17,0-1,17 19,36-36,18-18,-1-35,19-18</inkml:trace>
  <inkml:trace contextRef="#ctx0" brushRef="#br0" timeOffset="44178.2485">14894 6562,'0'0,"0"0,0 0,0 0,0 0,0 0,0 0,0-53,18 0,-18 0,18 18,-18-1,-18 19,0 17,1 35,17 0,-18 18,18 18,0-1,0-17,18 18,17-18,18-18,18-17,17-18,0-18,-17-35,-1-35,-17-18,0 0,-17 18,-1 35,-18 0,1 36,17 17,1 35,-1 35,0-17,1 35,-19-35,1 18,0-18,-18 0,0 0,0-36,0 1,17 0,-17-18,18-18,17-35,0 0,18-35,0-36,-17 1,17 0,-36 17,1 53,-1 0,1 18,-36-1,18 36,-17 0,17 36,17 52,1 18,17 17,18 1,18 17,0-18,-36 18,0-17,-53-1,-34-17,-37-18,-17 0,36-17,70-53</inkml:trace>
  <inkml:trace contextRef="#ctx0" brushRef="#br0" timeOffset="45338.4572">2012 8608,'0'0,"0"0,0 0,0 0,0 0,-53 35,0 0,0 36,18-1,17 1,0 0,36-1,0 1,17-1,0 1,1-18,17 17,-18 1,-18 17,1-17,-18-19,0 1,-18-35,1-18,-1-18,1 1,17-36,17-18,18 1,18-1,-17 18,17 18,0 17,-18 18,18 36,-18 34,0 1,-17-18,0 0,-1-18,-17 0,18-17,17-18,-17-18,17-17,1-36,-1-17,-18-18,1 0,-18 18,-18 35,1 0,-18 18,-1 17,19 18,-19 0,19 0,-1-17,0 17,18-18,36-105,17-1,0 18,-1 18,1 18,-17 34,-1 19,0 52,-17 18,17 53,1 17,-19 18,1 18,-1 18,1-19,0-17,-1-35,1-18,0-17,-18-53</inkml:trace>
  <inkml:trace contextRef="#ctx0" brushRef="#br0" timeOffset="45542.1611">3318 8678,'0'0,"0"0,0 0,0 0,0 0,0 0,0 0</inkml:trace>
  <inkml:trace contextRef="#ctx0" brushRef="#br0" timeOffset="45900.727">3441 9719,'0'0,"0"0,0 0,0 0,0 0,0 0,0 0</inkml:trace>
  <inkml:trace contextRef="#ctx0" brushRef="#br0" timeOffset="45973.5278">1959 10936,'0'0,"0"0,123-18,19-34,52-1,-18-18,18 1,-17-1,-1 0,-35 19,-35-1,-53 35,0 0,-17 1,-1-1,0 18,-17 0</inkml:trace>
  <inkml:trace contextRef="#ctx0" brushRef="#br0" timeOffset="53188.8922">22818 1358,'0'0,"0"0,0 0,0 0,0 0,-35 88,17 1,-17-1,-18 35,18-35,-18 1,18-19,-1 1,19-18,-1 17</inkml:trace>
  <inkml:trace contextRef="#ctx0" brushRef="#br0" timeOffset="53523.1083">22271 1411,'0'0,"0"0,0 0,53 71,18 17,17 35,18 1,-18-18,-35-36,0-17,0 18,0-18,-18 0,-17-18,17-18,-17 1,-18 0</inkml:trace>
  <inkml:trace contextRef="#ctx0" brushRef="#br0" timeOffset="53868.6318">23348 1288,'0'0,"0"0,0 0,17 88,-17 0,18 0,-18 18,18-18,-18 0,17 1,-17-19,18 1,0-36,-1 18</inkml:trace>
  <inkml:trace contextRef="#ctx0" brushRef="#br0" timeOffset="54219.2741">23806 1341,'0'0,"0"0,0 0,0 0,0 88,0 0,0 18,18-18,-18 18,0-18,18-17,-18-1,17-17,1 0,17 0,-17-35,17-1,1 1,-1-1</inkml:trace>
  <inkml:trace contextRef="#ctx0" brushRef="#br0" timeOffset="54500.2205">23771 1711,'0'0,"0"0,71 0,-1 0,19 0,-19-18,18 1,-35-1,-35 18,-18 0,18 0</inkml:trace>
  <inkml:trace contextRef="#ctx0" brushRef="#br0" timeOffset="54989.185">20701 1358,'0'0,"0"0,0 0,52 53,37 53,-1-18,0 36,-53-71,54 158,-19 1,-17 17,-17-52,-19-19,-17-34,0-1,-17-35,17-17,-18-18,0 0,18-36</inkml:trace>
  <inkml:trace contextRef="#ctx0" brushRef="#br0" timeOffset="64078.6218">21406 1588,'0'0,"0"0,0 0,0 0,0 0,0 52,18 19,-18 0,0-1,-18-17,18 0,-53-35,36-1,34 89,19-53,-19-53,19 0,34-18,1 1,-1-54,36 1,0-1,0 18,-106 35</inkml:trace>
  <inkml:trace contextRef="#ctx0" brushRef="#br0" timeOffset="64507.2175">22165 35,'0'0,"0"0,0 0,0 0,0 0,0 0,0 0,0 0</inkml:trace>
  <inkml:trace contextRef="#ctx0" brushRef="#br0" timeOffset="65316.5269">21653 917,'0'0,"0"0,0 0,89-88,17-18,-18 18,18-35,-36 52,-17-17,-17 17,16 54,-16 17,-1 17,0 54,-17 17,17 18,-17-18,-18-17,18-1,-18 1,0-18,0-18,0 0,0-17,0 17,0-17,0-18,0 0,0-18,0 0,17-17,-17 18,18-1,0 0,-1 1,19 17,-19 0,18 17,1 1,17 17,-18-17,0-1,18 1,-17-18,-1 0,0 0,18-18,-18 1,1-18,-160-18,-17-53,264-53,1 53,-106 89,-18 17,0 35,0 35,-18 1,18-18,-18 17,-140 1,-19 17,354 0,34-52,-105-36,-18 0,-17-18,-36-17,1-1,-1 19,-17 17</inkml:trace>
  <inkml:trace contextRef="#ctx0" brushRef="#br0" timeOffset="65655.3126">22112 35,'0'0,"0"0,0 0,53 230,0-19,0-34,-18-19,1-34,-1-36,-17-35,-1 0,-17-35</inkml:trace>
  <inkml:trace contextRef="#ctx0" brushRef="#br0" timeOffset="66305.284">24442 917,'0'0,"0"0,0 0,0 0,0 0,0 0,0 0,0 0,0 0,0 0,0 0,0 0,0 0,-36 0,-16-17,16 17,-17 0,0 0,18 0,-18 17,18 1,17 17,18 0,18-17,-1 17,19-17,-1-18,18 0,-18 0,18-18,0-17,-18 0,1-18,-19 0,1-18,0 36,-18-18,17 36,-17 34,18 36,-18 0,18 0,-1 0,1 0,0 17,-1-17,19-17</inkml:trace>
  <inkml:trace contextRef="#ctx0" brushRef="#br0" timeOffset="66770.0427">24830 776,'0'0,"18"35,-18 1,17 17,-17-18,18 18,17 0,-17-36,17 1,1 0,-1-36,0 0,0 1,1-19,-19 1,19-35,-36-1,17 0,1 19,-18 16,18 1,-18 35,17 18,-17 35,18-1,0 19,-18-18,17 18,18-1,-17-17,17 0,1-18,-19-17</inkml:trace>
  <inkml:trace contextRef="#ctx0" brushRef="#br0" timeOffset="67432.7165">25712 229,'0'0,"0"0,0 0,0 0,0 0,18 212,17 17,-35-88,18-17,-18-18,18-18,-18-35,0-18,0 0,0-17,-18 0,18-36,0 0,-18-35,36 18,-18-18,18 18,-1 0,1-1,0 19,17-1,-17 1,-1 17,18 0,-17 0,0 17,-1 18,1 1,0-1,-1 0,1-17,0 0,-1-1,1-17,0-17,-1 17,1-36,-18 19,18-36,-18-18,-18 18,0 0,-17 0,-18 18,0 17,0 18,-17 0,34 18,-17 0,18-1,35-17</inkml:trace>
  <inkml:trace contextRef="#ctx0" brushRef="#br0" timeOffset="67755.2695">26789 706,'0'0,"0"0,0 0,0 0,0 0,0 0,-71 52,18 1,0 0,0 0,18 0,0 0,17 0,1 0,34 0,1-18,35-17,0-1,0-17,-18-17,18-19</inkml:trace>
  <inkml:trace contextRef="#ctx0" brushRef="#br0" timeOffset="68554.3269">27124 706,'0'0,"0"0,0 0,0 0,-17 52,-19 1,19 18,-19-18,19 17,-1 1,0-18,1 0,17-18,17-17,-17-1,36-17,-19 0,19 0,-19-35,1-18,-18 0,0-17,0-1,0 1,0-1,18 18,-18 18,17 0,1 17,0 36,17-1,0 18,0 1,1 17,-1-18,0 18,-17-18,0 0,-1-17,1 0,-18-1,0 1,0 0,0-18,-18-18,18 18,0-18,0-17,18 17,-18 1,18-1,-18 1,17-1,1 18,-1 18,1-1,0-17,17 18,-17-1,-1 1,1 0,-18-18,0 0,0 0,0 0,0-18,18-17,-1-18,1-53,17 0,1 36,-1-1,0 18,0 36,1-1,-19 18,1 0,-18 0</inkml:trace>
  <inkml:trace contextRef="#ctx0" brushRef="#br0" timeOffset="69860.4497">28007 935,'0'0,"0"0,0 0,0 0,0 0,0 0,17-71,1 1,-18 17,0 18,0-1,-18 19,1 34,-1 19,0 16,-17 1,35 18,-18 0,18-1,18-17,0 0,-1-18,1 0,17-17,18 0,-18-18,18-36,-17 1,-1-18,0-35,-17-18,0 18,-1 35,1 0,-18 18,0 35,0 18,0 17,0 18,0-18,0 18,0 0,18 17,-1-17,18 0,1-17,-1-1,0-35,18-18,0 18,-17-35,16 0,1-1,-17-17,-19-17,1 17,0 0,-18 18,-36 35,19 17,-19 1,1 0,17 17,1 0,-1-17,1 0,17-1,17 1,1-1,17-17,0 0,1-17,-1-1,-17 1,-1 17,19-18,-19 18,1 0,17 18,-17-1,-1 1,19-1,-1 1,-17-18,17 0,0 0,18-18,-17 1,-1-18,-18-36,19 0,-36-34,0-19,-18 1,0 52,18 1,-17 34,-1 54,18 17,0 53,18 1,-18-1,35 18,-17-18,-1 18,19-1,-36-34,17-18,1-18,-18 0,0-17,0 0,0-54,0 19,0-36,0 18,18-18,-18 17,17 1,-17 18,18 17,17 0,-17 17,17 1,-17-1,0 1,17 17,-18 1,1-36,0 0,-1 0,-17 0</inkml:trace>
  <inkml:trace contextRef="#ctx0" brushRef="#br0" timeOffset="70694.7611">29595 653,'0'0,"0"0,0 0,0 0,0 0,0 0,0 0,35-53,0 17,1-16,-19 34,1 0,0 1,-1 17,1 17,-18 36,18 18,-18-1,0 1,0 17,0-35,0 18,0-19,17 19,-17-18,18-18,0-35,-18 0,0-35,17 17,-17-17,-17-18,17 0,0-53,0 18,0 0,0 17,0 18,17 1,-17 16,18 1,17 35,0-18,1 18,-1 0,0 18,-17 35,0 17,-1 1,1 0,-18-36,18 18,-18-36,0 1,0 0,0-18,0-18,0-17,0-1,17-34,-17 17,18 0,-18 18,18 17,-18 18,17 18,18 35,-17 17,0-17,17 0,0-18,18 18,0-17,0-19,0 1,-18-18,-35 0</inkml:trace>
  <inkml:trace contextRef="#ctx0" brushRef="#br0" timeOffset="70970.2726">31201 0,'0'0,"0"0,0 0,0 0,0 0,0 0,0 0,0 0,-18 159,0 17,18-35,-17-35,17 0,0-36,0-17,0-17</inkml:trace>
  <inkml:trace contextRef="#ctx0" brushRef="#br0" timeOffset="71564.4162">30583 706,'0'0,"0"0,0 0,0 0,0 0,71-36,-18 1,17-18,18 18,-17 0,-18-1,18 19,-18-1,-18 18,0-18,-17 36,17 0,-17 17,-1 18,1 0,-18 0,18-18,-18 0,0-17,17-1,-17 1,0 0,18-1,-18-34,18-1,-1-35,1-17,0-1,-1 1,1 17,-1 35,1-35,0 53,17 35,-17 1,-1 17,19-1,-1 19,18-18,-18 0,1 0,-1-18,0-17,0-1,1-17,-1 18,-35-18</inkml:trace>
  <inkml:trace contextRef="#ctx0" brushRef="#br0" timeOffset="71993.6165">32454 370,'0'0,"0"0,0 0,0 0,0 0,0 0,0 0,0 0,-18 106,0-35,18-1,0-17,18 0,-18-18,18-17,-1-18,1-35,-18-18,18 0,-18-18,0-34,0 34,-18 1,18 34,-18 19,-17 17,17 17,1 1,17 17,0 0</inkml:trace>
  <inkml:trace contextRef="#ctx0" brushRef="#br0" timeOffset="72325.646">32895 212,'0'0,"0"0,0 0,0 0,0 0,0 0,0 0,-35 123,17 36,-17-36,17-17,0-18,18-35,-17 0,17 0,-18-18,0-17,18 0,0-1</inkml:trace>
  <inkml:trace contextRef="#ctx0" brushRef="#br0" timeOffset="72581.118">32418 864,'0'0,"0"0,0 0,0 0,89-53,17 18,-18-18,18 0,-18 0,-17 18,-1 0,-17 0</inkml:trace>
  <inkml:trace contextRef="#ctx0" brushRef="#br0" timeOffset="73686.7807">25907 1834,'0'0,"0"0,0 0,0 0,0 0,0 0,0 0,0 0,52-35,1-18,-35-17,0 17,-1 0,-17 0,-17 18,-19 17,1 0,0 36,17 17,1 18,-1 18,18-18,18 17,17 1,0-18,0 0,1 0,-1-18,0 18,-17 0,0 0,-18 17,0-17,-18-18,18 1,-18-19,1 1,-1-36,18 1,0-1,0 18</inkml:trace>
  <inkml:trace contextRef="#ctx0" brushRef="#br0" timeOffset="74098.6949">26295 1464,'0'0,"0"0,0 0,0 0,0 0,53 53,0 18,-18 34,18 19,-18-1,0 1,1-1,-19-52,1-18,0 0,-18-18,17 0,-17-35,0 0,-17-17,17 17,-36-36,-17 1,1 0,16 17,1-17,17 17,1 18,17-17,0-1,17 0,19-17,17 0,-1-1,1 1,18 17,-18-17,0 18,-53 17</inkml:trace>
  <inkml:trace contextRef="#ctx0" brushRef="#br0" timeOffset="74932.797">27477 2081,'0'0,"0"0,0 0,0 0,0 0,-70-17,17 34,-18 1,0 0,19-1,-1 19,35-19,0 1,1 0,34-1,1-17,17-17,1-1,16-17,-16-1,-1-17,0 18,-17 17,17 18,-17 18,17 0,-17 17,0 18,-1-18,18-17,1 17,-1-35,18 0,-18 0,18-35,-17 0,-19-36,1 0,-1-17,-17-18,-17-17,17 52,0 19,0 16,-18 19,18 17,0 35,0 0,0 53,0 1,18-19,-18 18,0-17,17-18,-17 0,0-18,0-17,0-1,0-34,0-1,0-17,18-18,-18 0,18 18,17-1,-17 36,17 0,0 18,1 0,-1 17,0 0,0 0,1 1,-1-1,-17-17,-1-18,1 17,-18-17</inkml:trace>
  <inkml:trace contextRef="#ctx0" brushRef="#br0" timeOffset="75075.2826">28112 1676,'0'0,"0"0,0 0</inkml:trace>
  <inkml:trace contextRef="#ctx0" brushRef="#br0" timeOffset="76666.1518">28554 1711,'0'0,"0"0,0 0,0 0,0 0,0 0,-18 71,0-1,-17 1,17-1,1 1,-1-18,18-18,-18-17,18-1,0 1,18-18,-18 0,18 0,-18-18,17-17,-17 0,18-36,-18 18,0 0,18 18,-1 0,1 17,0 0,-1 18,1 0,0 18,17 17,-17 1,-1-1,-17-17,18 17,-18-18,0-17,0 18,0-36,0 1,-18-18,18-1,18-17,-18 0,17 18,1 0,0 0,17 35,-17 0,17 17,-17 19,17 16,-17 19,17-18,-17-18,-1 18,18-18,-17-17,0 0,17-1,-17-17,17 0,0-35,1-18,-19 0,1 0,0 0,-1 0,-17 18,-17 18,17-1,-18 18,-17 0,17 35,-17 0,17 18,0 0,1-17,17 16,0-34,17 17,1-17,0-18,17-18,-17-17,-1 0,19 0,-19-36,1 36,-18-18,17 35,-17-17,18 35,-18 18,0-1,18 18,-1 1,1 17,0-18,-1 0,19-17,-19-1,19-17,-19-35,19 18,-19-19,1 19,0-19,-1 19,-17-1,18 18,-18 0,17 0,-17 35,0 1,0 17,0-36,18 18,0-17,-1-18,19 0,-1 0,18-18,-18-17,1-18,-1 0,0 0,-17 1,-1 16,-17 1,0 35,0 18,0 52,0 18,0 1,-17 34,17-17,-18 0,0-18,1-18,-1 36,1-53,-1 0,0-53,18-18,0 1,0-18,18-36,17 0,-17 19,-1-19,19 18,17 18,-18 17,0 1,18-1,-17 18,-36 0</inkml:trace>
  <inkml:trace contextRef="#ctx0" brushRef="#br0" timeOffset="77322.949">30865 1535,'0'0,"0"0,0 0,0 0,0 70,36 54,-36-19,17-16,1-1,0 0,-1-17,1-18,-18-18,0-18,0 19,0-36,0 0,-18-18,1 0,-1-34,-17-19,17-35,0 0,1-17,17 17,17 35,1-17,17-18,18 36,0 52,18 18,-36 0,18 18,-18 17,1 36,-36-18,17 0,-34-18,-1 18,0-18,-17 0,-18 1,18-19,0 1,17-1,-17-17,17 0,0 18,18-18,0 18,18 17,17 18,1 0,-1 0,18 0,0-18,-18 0,0 1,-35-36</inkml:trace>
  <inkml:trace contextRef="#ctx0" brushRef="#br0" timeOffset="77590.3427">31465 1517,'0'0,"0"0,0 0,0 0,18 53,-18 35,18 0,-18 0,17 1,-17-1,0-18,0-17,0 0,0-17,0-19,0 1</inkml:trace>
  <inkml:trace contextRef="#ctx0" brushRef="#br0" timeOffset="77921.0238">31413 1605,'0'0,"0"0,0 0,0 0,0 0,0 0,52-70,-16 17,17 17,0 1,0 17,0 1,0 17,-18 17,0 19,0-19,-17 19,-18 17,-18-18,-17 0,0 0,-18-17,0 17,0-17,0-18,0 0</inkml:trace>
  <inkml:trace contextRef="#ctx0" brushRef="#br0" timeOffset="85972.9652">21530 1517,'0'0,"0"0,0 0,0 0,0 0,0 0,0 0,0 0,0 0,0 0,0 0,-18 71,1-1,-19 1,19-1,-1 1,0 17,-17-18,0 1,17-18,-17 0,0 0,-1 0,19-18,-1-17,0-1,18 1,0-36,36 54,-1-19,0 1,18 52,18-17,17-17,0 16,0-16,1-1,-1 0,-17-17,-19-18,1 0,0 18,0-18,0 0,-17-18,-19 0,1 18</inkml:trace>
  <inkml:trace contextRef="#ctx0" brushRef="#br0" timeOffset="115854.7661">5965 9701,'0'0,"0"0,0 0,0 0,53 71,17 52,1 1,-18 17,-18 0,-35-141,36 141,-36 0,-18-35,-35 0,0-18,-18-53,1 1,35-1,35-35</inkml:trace>
  <inkml:trace contextRef="#ctx0" brushRef="#br0" timeOffset="116258.0894">5859 10054,'0'0,"0"0,0 0,0 0,0 0,0 0,0 0,0 0,-35-17,-18 17,0 0,0 0,0 35,0 0,18 18,17 0,0 0,1-18,34 0,1 1,0-19,17-17,0 0,1-17,-1-19,-18 1,1 17,0 1,-1-1,-17 1,18 17,0 17,17 18,-35-17,18-18,-18 18</inkml:trace>
  <inkml:trace contextRef="#ctx1" brushRef="#br0">5829 10319</inkml:trace>
  <inkml:trace contextRef="#ctx0" brushRef="#br0" timeOffset="123711.911">8224 10125,'0'0,"0"0,0 0,0 0,0 0,0 0,0-53,17-18,-34 1,-1-18,0-1,1 1,-36 18,0 17,-18 0,-35 35,18 18,18 35,-1 18,18 0,18 35,17-17,18 17,18 0,17-17,36 17,17 0,-18 0,1-35,-36 0,18 0,-17 0,-19 0,1 18,-18-36,0 18,-18-18,18-35,-17 0,17-18,-18-17,18 0,18-53,-1-36,19 1,-1 52,18 18,0 18,-18 35,0 0,18 35,-17 36,-1-18,0 35,0-35,-17 0,17 0,-17-18,17 0,-35-35</inkml:trace>
  <inkml:trace contextRef="#ctx0" brushRef="#br0" timeOffset="123994.6366">8594 9984,'0'0,"0"0,0 0,0 0,0 0,0 0,0 0,0-71,-17 1,-1-1,-17 18,-18 18,0 17,0 36,0-1,18 19,-1-1,1 0,17 1</inkml:trace>
  <inkml:trace contextRef="#ctx0" brushRef="#br0" timeOffset="124708.1509">8736 10336,'0'0,"0"0,0 0,0 0,0 0,0 0,0 0,0 0,0 0,0 0,-18-70,18-18,0 17,0 18,18-17,17 34,0 1,18 17,0 18,0 18,18 17,-19 18,-16-17,-1-1,-17-18,17-17,0 0,-17-17,17-18,1-1,-1 1,0 0,-17 17,-1 0,1 1,0 34,-18 1,17 35,-17-18,18 1,0-1,-1-18,36-17,-17 0,16-35,19-35,0-19,-1 1,-34 35,-19-17,1 34,-36 36,-17 18,0 35,17 18,0 17,1 0,17 0,35-17,18-18,-18-18,-35-35</inkml:trace>
  <inkml:trace contextRef="#ctx0" brushRef="#br0" timeOffset="124979.9917">11524 9260,'0'0,"0"0,0 0,0 71,0 17,0 36,17 17,-17-18,18-35,-18 1,18-1,-1-35,-17 0,18-53,-18 0,18-18,-18-17</inkml:trace>
  <inkml:trace contextRef="#ctx0" brushRef="#br0" timeOffset="125519.6028">11806 9208,'0'0,"0"0,0 0,18 70,-18 18,17-17,1 17,0-35,-18 0,17-18,-17 0,18-35,0 0,-18-17,17-1,1 0,-18 1,0-1,18 18,-1 18,1-1,0 19,-1-1,1 0,17-17,0-18,18 0,0-18,0-17,0-18,-17 0,-1 0,-18 0,-17 0,18 18,-18 18,-18 34,18 1,-17 17,34 0,-17 1,36 17,-1-36,18 1,-18-36,36-17,-1-18,-70 53</inkml:trace>
  <inkml:trace contextRef="#ctx0" brushRef="#br0" timeOffset="125749.6137">11700 9331,'0'0,"0"0,89 0,52-35,18-18,35 0,17-35,72-18,-36 0,-71 35,-123 54</inkml:trace>
  <inkml:trace contextRef="#ctx0" brushRef="#br0" timeOffset="126010.3328">14524 9172,'0'0,"0"0,0 0,0 71,0 17,18 0,-1 36,-17-107,18 142,-1-18</inkml:trace>
  <inkml:trace contextRef="#ctx0" brushRef="#br0" timeOffset="126767.3003">14347 9790,'0'0,"0"0,0 0,-17-142,17 1,-18 0,36 18,17-1,36 1,17-1,0 54,0 35,1 35,-19 35,-17 18,-18 17,1 18,-36 1,17-1,-17-88,-35 88,0-17,17-36,-17-35,35-35,0-18,0-18,17 1,1-1,35 0,0 19,35 34,-17 18,17 18,-35 17,0 35,-18 1,-17 0,-18-1,0-17,-18 0,1-18,-1-35,18 0,-18-35,18-36,0-17,0 18,18 17,0 0,-1 35,1 18,0 0,-1 35,19 1,-19-1,18-17,1-1,17 1,-18-18,0-18,-17 1,0-19,-18-17,0 0,-18-17,-17-1,-1 18,1 1,0-1,17 17,-17 1,35 35</inkml:trace>
  <inkml:trace contextRef="#ctx0" brushRef="#br0" timeOffset="127000.2559">16042 8467,'0'0,"0"0,0 0,-18 70,-17 18,17 18,0-18,1 1,17-1,17-18,1-17,17-17,1-1,-1-35</inkml:trace>
  <inkml:trace contextRef="#ctx0" brushRef="#br0" timeOffset="127900.953">16447 8802,'0'0,"0"0,0 0,0 0,0 0,0 0,36-53,-19-18,1 18,0 18,-18-18,0 18,-36 0,19 17,-19 18,-16 18,16-1,1 36,0 0,17 0,0 0,1 18,17-19,35 1,0 0,18-17,0-19,0 1,53-18,-18-18,0-35,1 0,-19-35,-17-18,0 18,-35 0,-1 17,-17 18,0 18,0 0,18 17,-18 18,18 36,-1-1,1 71,17 17,1-17,-19 0,36 0,-17-18,-1-18,0-34,0-19,1 1,-1-36,-17-17,-18-36,17-34,-34-19,17 1,-18-1,0 54,1-1,-1 18,18 0,0 36,-18-1,18 0,18 18,0 18,17 17,0 1,18 34,0 18,-17-17,-19-1,18 1,-17-18,-18 0,18-18,-1 0,-17-17,0 0</inkml:trace>
  <inkml:trace contextRef="#ctx0" brushRef="#br0" timeOffset="128209.5093">19112 8184,'0'0,"0"0,0 0,0 0,-17 53,17 18,-18-1,18 1,0 17,-18-17,18-18,0 17,0-17,0 0,18-18</inkml:trace>
  <inkml:trace contextRef="#ctx0" brushRef="#br0" timeOffset="128389.0287">18883 7814,'0'0,"0"0,0 0,0 0,0 0,0 0,0 0,0 0,0 0</inkml:trace>
  <inkml:trace contextRef="#ctx0" brushRef="#br0" timeOffset="128868.5123">19412 8890,'0'0,"0"0,0 0,0-88,0-36,18-34,-18 16,0 1,-18 53,18 0,0 17,-17 19,-1 16,0 36,1 0,-1 0,18 36,0-1,18 0,-1 18,1 18,53 17,-1 35,1-17,17 0,0 0,-35-36,-18-34,1-1,-36-18,0-34,-18-1,18 1,0 17</inkml:trace>
  <inkml:trace contextRef="#ctx0" brushRef="#br0" timeOffset="129332.8179">21442 8043,'0'0,"0"0,0 0,0 0,-53 18,-18 17,-17 1,17-1,-17 18,18 0,17 0,17-1,19-16,17-1,35-17,0-1,18 1,-18 0,18 17,0-17,-17 17,-19 18,-17 0,0 0,-17-18,17 18,-18 0,-17-36,17 1,0-18,18-18,-17 1,17 17</inkml:trace>
  <inkml:trace contextRef="#ctx0" brushRef="#br0" timeOffset="129571.7135">21689 7567,'0'0,"0"0,0 0,0 0,0 88,0 0,17 54,-17-1,18 0,-18 0,18 0,-18 18,0-71,0-17,0-1,17-35,-17 1,0-19</inkml:trace>
  <inkml:trace contextRef="#ctx0" brushRef="#br0" timeOffset="129787.7128">21459 8467,'0'0,"0"0,0 0,0 0,71-53,0 17,-1-16,18-1,1 0,-19 0,18 0,-17 0</inkml:trace>
  <inkml:trace contextRef="#ctx0" brushRef="#br0" timeOffset="130498.6884">22483 8361,'0'0,"0"0,0 0,0 0,0 0,0 0,0 0,-35-18,-18 1,0 17,0 17,0 18,0 18,18 0,-1 0,36 0,0-18,18-17,0 0,-1-36,19-17,-1 0,-18-1,19-17,-1 18,-17 17,-1 1,1-1,-18 18,18 0,-1 18,1-1,0 19,35-19,0 1,-1 0,1-36,0 0,0-17,0-18,0-17,0-19,-18-16,-17-19,-18 1,-18 17,18 35,-17 1,-1 34,0 1,18 17,-17 18,34 36,1 34,0 18,17 1,0 34,1 1,-1 17,0-18,-17-17,0-18,-1-17,-17-71</inkml:trace>
  <inkml:trace contextRef="#ctx0" brushRef="#br0" timeOffset="130759.5088">22854 8184,'0'0,"0"0,0 0,0 0,0 0,70-17,1-18,17-1,0 1,-17 0,-1-1,-34 19,17 17,-18 17,-17 19,17-19,-35 19,17 17,1-18,0 18</inkml:trace>
  <inkml:trace contextRef="#ctx0" brushRef="#br0" timeOffset="130932.1626">23612 7832,'0'0,"0"0,0 0,0 0,0 0,0 0,0 0</inkml:trace>
  <inkml:trace contextRef="#ctx0" brushRef="#br0" timeOffset="131134.7756">24054 7796,'0'0,"0"0,0 0,0 0,0 0,-18 71,-17 17,-1 0,36-70,-53 141,36-18,-1-35,18-36</inkml:trace>
  <inkml:trace contextRef="#ctx0" brushRef="#br0" timeOffset="132767.3824">24036 8502,'0'0,"0"0,0 0,18-71,-18-34,17-1,1 18,-1-18,1 35,17 1,1 17,17 35,0 0,-18 54,18-1,-18 18,0 17,-17-34,-18 17,18 0,-18-36,0 18,-18-35,0 0,1-35,17 0,0-18,0 0,17-17,1 17,0 0,-18 17,17 19,1 17,17 0,-17 17,17 19,-17 17,17 17,-17-17,17 0,0 0,1 0,-1-18,18 0,0-35,-18 0,18-35,-18 0,36-36,-36-35,18 18,-35 18,0-1,-18 18,-18 18,0 17,-17 18,0 0,-36 36,18 34,0 18,0-17,36-1,-1-34,18 17,18-36,17 1,0-18,1-35,34-1,-17-17,18-17,-36-1,18 18,-35 18,17-18,-18 36,1-1,-18 18,0 35,18 18,-18 0,17 0,19-18,-19 18,19-18,-1-17,0-18,18 0,-18-35,1 0,-1-18,-17 0,-1 17,1 1,0 17,-18 1,17-1,-17 18,0 18,0-18,18 17,17 19,1-19,16 1,1 0,0-36,18 0,-18 1,0-19,-18 19,18-18,-18-1,-17 19,0-1,-1 0,-17 18,18-17,-18 34,18-17,-1 36,19-19,16 1,19 0,0-18,-1 0,36-18,18 0,-18-17,-18-18,0-17,-17-19,-18-16,-18-1,0 0,-35 35,0 18,0 18,0 17,-17 18,-1 53,18 18,-18 35,18 17,0 36,0 35,18 0,0 106,-1-106,1-18,17-35,0-35,1-35,-1-36,0-35,-17-35,0-53,-1-18,1-18,0-17,17-18,18-17,0-18,0 35,-18 18,-17 124</inkml:trace>
  <inkml:trace contextRef="#ctx0" brushRef="#br0" timeOffset="133663.2943">8118 11589,'0'0,"0"0,0 70,17 36,1-18,0-17,-1 17,1-35,-18 0,18-35,-1 17,19-35,-19-35,36-1,-17-17,-1 0,18 1,-18 16,0 19,1 17,17 17,0 1,0 0,-1-1,19 1,-36-18,18 0,-17-18,-19 1,1-1,0-35,-18 0,0-17,17-1,1 18,-18 0,0 35</inkml:trace>
  <inkml:trace contextRef="#ctx0" brushRef="#br0" timeOffset="133972.3772">9406 11818,'0'0,"0"0,0 0,0 0,0 0,53-18,-18-17,1-18,-19 0,-17 0,0 18,-17 0,-36 35,0 35,0 53,18 18,-1 0,19 17,-1 1,18-18,35-36,18-34,35-1,1-53,-1-17,0 17,-88 18</inkml:trace>
  <inkml:trace contextRef="#ctx0" brushRef="#br0" timeOffset="134258.2434">11241 11060,'0'0,"0"0,0 0,0 0,0 70,18 36,0 53,17 17,-17 18,17-35,-17-18,-1-53,1-35,-18-18,18 18,-18-53</inkml:trace>
  <inkml:trace contextRef="#ctx0" brushRef="#br0" timeOffset="134860.2152">11559 10936,'0'0,"0"0,0 0,0 0,-18 88,1 18,-1 18,1 17,-1 0,-17 0,35-18,-18-34,18-19,18-17,-1-35,1-18,35-53,0-18,17-17,-17 0,18-18,-36 35,18 19,-35-1,17 35,-17 18,-1 18,1 35,17 35,-17 0,-18-35,18 17,-18-34,0-1,17-35,-17 0,0-35,18-36,-18-17,18-18,-1 0,1 36,-1 17,19 35,17 18,-18 35,18 36,-18 0,1 34,-1-16,-18-19,1 1,0-36,-1-35,1 0,-18 0,18 0</inkml:trace>
  <inkml:trace contextRef="#ctx0" brushRef="#br0" timeOffset="135142.6722">12636 11430,'0'0,"0"0,0 0,0 71,0 17,17 0,1-17,-18-19,18-16,17-36,0-18,-17-35,-1-17,-17-1,0-35,-17 18,-19 35,19-17,-1 34,-17 19,0 34,-1 1</inkml:trace>
  <inkml:trace contextRef="#ctx0" brushRef="#br0" timeOffset="135625.0065">13094 10954,'0'0,"0"0,0 0,18 106,0-1,-1-16,-17 16,18 1,-18-35,18-18,-18 0,0-36,0 1,0-36,0 1,0-19,17 1,-17 0,18 17,-18 1,35 34,1 1,-1-1,0 19,18-19,0 1,-18 0,18-36,-17 0,-1 1,-17-36,-1-53,1 0,-18-17,0 35,0 17,0 18,0 53</inkml:trace>
  <inkml:trace contextRef="#ctx0" brushRef="#br0" timeOffset="135919.0437">15177 10583,'0'0,"0"0,0 0,0 0,35 71,-17 17,17 0,-17 53,17 1,-17-19,-1 0,1-34,-18-1,18-35,-1-36,-17 19,0-36</inkml:trace>
  <inkml:trace contextRef="#ctx0" brushRef="#br0" timeOffset="137045.9727">15530 10513,'0'0,"0"0,0 70,17 36,1 18,0-36,17 0,-17-17,17-18,0-18,1-35,-1-18,18-17,-18-18,0 0,-17 18,17-1,-17 19,0 17,17 17,0 36,1 0,16 18,37-18,-36-18,17-17,1-18,-18-36,0-34,0-1,-18-17,-17 0,-1 17,-17 18,0 18,-17 18,-1 17,-35 35,18 35,-18 19,0 16,18-52,17 18,36-36,-1-17,18-18,1-35,-1-18,18-18,18-17,-1 17,-17 18,-18 18,18 17,-17 18,-1 0,0 0,1 18,-1 0,0-1,18-17,0 0,0-17,18-19,-19 1,1-35,0 17,-17-53,-19 0,-17 0,0 53,0 0,-17 0,-1 36,18 17,0 17,0 54,18 0,17 17,0 0,18 18,-17 0,-19-36,18-17,1 0,-19-18,19-35,-19 0,-17-17,0-1,-17-17,17-1,-18 19,18-1,-18 1,18-1,0 0,0 1,36-1,17-17,17-1,1-16,-1-1,-17 0,0 0,-35 0,17 0,-35 53</inkml:trace>
  <inkml:trace contextRef="#ctx0" brushRef="#br0" timeOffset="137275.816">15159 10583,'0'0,"0"0,0 0,159-17,18-54,105-88,0-17,-35 0,-70 52,-142 107</inkml:trace>
  <inkml:trace contextRef="#ctx0" brushRef="#br0" timeOffset="138934.9508">12794 13106,'0'0,"0"0,0 0,0 0,0 0,53 106,0 35,18 35,-18-17,0 0,-18-1,-17-34,-18-36,17-17,-17-19,-17-34,-1-18,0-18,-17-17,-18-35,18-1,0 0,17 1,-17-1,17 18,0-17,1 17,17 0,-18 0,18 18,-18 17,18-17,-17 0,-1-1,18 36</inkml:trace>
  <inkml:trace contextRef="#ctx0" brushRef="#br0" timeOffset="139686.9845">10924 15028,'0'0,"0"0,0 0,0 0,0 0,0 0,53-53,35-52,0-37,-17-16,-18-36,-18-18,-17 0,-1 18,-17 36,0 34,-17 54,17 17,0 35,-18 53,18 36,18 35,-1 17,19 36,-19 17,19-17,-19-35,19-36,16-35,19-18,-18-53,18-35,-18-17,-1-1,-16-17,-1 17,-17 19,-1 16,-17 19,18 17,-18 17,0 1,0 35,0-18,18 18,-18-18,17-17,-17-18,0-18,18 18,-18 0</inkml:trace>
  <inkml:trace contextRef="#ctx0" brushRef="#br0" timeOffset="139828.5724">11771 13829,'0'0,"0"0,0 0,0 0,0 0,0 0</inkml:trace>
  <inkml:trace contextRef="#ctx0" brushRef="#br0" timeOffset="140343.6224">12212 13653,'0'0,"0"0,0 0,35 88,18-18,-17 18,-1 1,0-19,-17-17,-18-18,0-17,0-18,-18-35,1-1,-1-16,0-54,18 35,0 1,0 17,36 0,-19 18,18 35,-17 0,17 17,-17 18,0-35,-1 18,-17 0,0-18,0 0,0-36,-17 1,17-35,-18-36,18 18,0 17,18 0,-1 19,1 16,0 36,17 36,18 34,0 36,0 0,0 17,-18 36,0 0,-17-18,-18-124</inkml:trace>
  <inkml:trace contextRef="#ctx0" brushRef="#br0" timeOffset="140694.0945">10959 15575,'0'0,"0"0,0 0,18 88,35 36,0 17,0-18,0 19,-1-1,1 0,-17-35,-19-36,-17 1,0-54</inkml:trace>
  <inkml:trace contextRef="#ctx0" brushRef="#br0" timeOffset="141035.8321">10747 15910,'0'0,"0"0,0 0,0 0,0 0,0 0,36-35,-1-18,36 18,-1 0,18-1,-17 19,0-1,-1 0,-35 1,1-1,-1-17,0 17,-17-35,0 0,-1 0,1-17,-18-1,18 1,-18 52</inkml:trace>
  <inkml:trace contextRef="#ctx0" brushRef="#br0" timeOffset="141287.9719">12053 15628,'0'0,"0"0,0 0,0 0,0 0,53 0,18-18,17 1,0-1,-17 1,-1-19,19 19,-36-19,0 19,-18-19</inkml:trace>
  <inkml:trace contextRef="#ctx0" brushRef="#br0" timeOffset="141515.2883">12300 15505,'0'0,"0"0,0 0,53 17,-17-17,34 18,1-18,-1 35,-17 18,18 0,-54-35,-17-1,0-17</inkml:trace>
  <inkml:trace contextRef="#ctx0" brushRef="#br0" timeOffset="142008.5528">13500 14799,'0'0,"0"0,0 0,0 88,0 0,-17 1,17-54,-36 141,1-17,-18 0,18-71,17 0,-17-35,0-18,17-17,0-36,-17-17,35-18,-18 0,18-17,0 17,18 0,0 18,-1 17,36 18,0 0,0 18,0 17,0-17,0 17,0 0,-18 0,-17-17,17 0,0-1,-17-17,-18 0</inkml:trace>
  <inkml:trace contextRef="#ctx0" brushRef="#br0" timeOffset="142207.5013">13500 14764,'0'0,"0"0,0 0,0 0,0 0,0 0,53 35,-17 18,17 35,-53-88,17 18</inkml:trace>
  <inkml:trace contextRef="#ctx0" brushRef="#br0" timeOffset="142641.9547">12106 15258,'0'0,"0"0,0 0,0 0,71 17,-1 19,19-1,-19 0,1-17,17 17,-17 0,-1 1,-17 17,-18-18,-17 18,-18 0,-18 17,1 1,-1-1,0-17,18-53</inkml:trace>
  <inkml:trace contextRef="#ctx0" brushRef="#br0" timeOffset="143358.8273">14842 13264,'0'0,"0"0,0 0,0 0,0 0,-18 71,18 52,0 19,18 34,-18 0,0-17,0 0,0-71,0-17,0-18,-18-18,-17-53,-1-17,-17-53,18-36,0-35,-1-35,1 0,35 0,0 53,18 18,-1 35,1 35,0 17,17 19,0 17,1 17,-1 36,18 18,-35 17,-1 18,-17-36,0 1,0 0,-17-18,-19-18,19 0,-1-17,0-1,18 1,0 0,0 17,18 0,17 18,18-18,0 18,53 0,-35 0,34-18,-16-35,-19 18,-70-18</inkml:trace>
  <inkml:trace contextRef="#ctx0" brushRef="#br0" timeOffset="143562.8624">15742 13406,'0'0,"0"0,0 0,0 0,-18 70,-17 1,-1 35,19-18,-36 35,17 18,19-17,-1-36,1-35,-1-18,0-17</inkml:trace>
  <inkml:trace contextRef="#ctx0" brushRef="#br0" timeOffset="143806.2006">15406 13811,'0'0,"0"0,0 0,0 0,36 71,17-18,-1 17,1 1,18-1,-18-17,0 0,0-35,-18-18,18-35,-18-18</inkml:trace>
  <inkml:trace contextRef="#ctx0" brushRef="#br0" timeOffset="144030.3317">16359 13335,'0'0,"0"0,0 0,0 0,0 0,-17 88,-19 0,19 18,-19 18,1-36,0 0,17-17,-17-1,17-17,1-18,-1-17</inkml:trace>
  <inkml:trace contextRef="#ctx0" brushRef="#br0" timeOffset="144253.2698">16042 13582,'0'0,"0"0,0 0,0 0,0 0,35 71,0 17,18-18,0 18,0 1,18-19,-18 18,-18-52,18-1,-18-35</inkml:trace>
  <inkml:trace contextRef="#ctx0" brushRef="#br0" timeOffset="144544.6837">17030 12982,'0'0,"0"0,0 0,0 0,0 0,0 0,-35 124,-1 34,1 1,17 0,18 0,0-18,18 0,17-18,1-34,-1-36,18-18,-18-35,18-35,-18 17,-35 18</inkml:trace>
  <inkml:trace contextRef="#ctx0" brushRef="#br0" timeOffset="144714.6983">17524 13406,'0'0,"0"0,0 0,18 88,-1 0,1 0,17 0,-17 1,0-1</inkml:trace>
  <inkml:trace contextRef="#ctx0" brushRef="#br0" timeOffset="145303.5896">17118 13635,'0'0,"0"0,0 0,0 0,0 0,18-53,-1 18,19-18,17 0,17 18,-17 17,18 0,-18 18,0 0,-18-17,0 17,1-18,-1 0,0-17,-17 0,-1-18,-17 0,0-35,-17 17,17-17,-18 0,18 17,0 18,0 0,0 18,18 18,-1 17,19 17,-1 18,53 36,-17 35,-1 0,1 35,-18 0,-18 18,1-18,-19 0,1-35,-18 0,0-54,-18 1,1-35,-1 17,18-35</inkml:trace>
  <inkml:trace contextRef="#ctx0" brushRef="#br0" timeOffset="145581.776">19130 13159,'0'0,"0"0,0 0,0 0,0 0,0 0,53-18,-18 0,0 1,1 17,17-18,-18 0,-35 18,0 0</inkml:trace>
  <inkml:trace contextRef="#ctx0" brushRef="#br0" timeOffset="145853.8575">19165 13547,'0'0,"0"0,0 0,0 0,0 0,0 0,53 0,-18 0,18 0,-17-18,17 0,-18 18,-17-17,17 17,-35 0,0-18,0 18</inkml:trace>
  <inkml:trace contextRef="#ctx0" brushRef="#br0" timeOffset="153520.6617">21124 12965,'0'0,"0"0,0 0,0 70,-18 18,1 18,-1-18,0 1,-17 16,18-16,-19-1,1-18,17 19,-17-19,35-70</inkml:trace>
  <inkml:trace contextRef="#ctx0" brushRef="#br0" timeOffset="153874.8692">20401 13141,'0'0,"0"0,0 0,0 0,0 0,70 35,71 36,0-18,-17 17,17 18,0-17,-17 0,-18-18,-36-18,-17 0,-17 0,-1-17,-17-18,-1 0,-17 18,18-18</inkml:trace>
  <inkml:trace contextRef="#ctx0" brushRef="#br0" timeOffset="154188.3238">20136 12665,'0'0,"0"0,0 0,0 0,53-18,17 18,19-18,-1 1,0-18,0 17,1-17,-19 17,-17 0,-18 1,1-1,-19 18,1-18</inkml:trace>
  <inkml:trace contextRef="#ctx0" brushRef="#br0" timeOffset="154725.8639">21512 11730,'0'0,"0"0,0 0,0 0,0 0,0 0,0 0,0 0,0 0,0 0,0 0,0 0,0 0,36-18,-1 1,0 34,0 1,-17 35,0 0,-1 17,1-17,-18 18,18-1,-18-17,0-18,0 1,-18-19,18 19,18-36,-1 17,19-17,34-17,36-19,18 1,17 0,0-36,0 1,-17-1,-36 1,-70 70</inkml:trace>
  <inkml:trace contextRef="#ctx0" brushRef="#br0" timeOffset="215756.7275">318 10460,'0'0,"0"0,0 0,0 0,0 0,0 0</inkml:trace>
  <inkml:trace contextRef="#ctx0" brushRef="#br0" timeOffset="228300.546">24689 9384,'0'0,"0"0,0 0,0 0,0 0,0 0,0 0,0 88,0 0,0 36,0 17,0 0,0 0,0 0,0-17,0 17,18 18,-18 17,17 18,18 106,1 0,-19-36,19 36,-1-35,-17-54,-1 1,1 17,0-35,17 36,-17 17,-1-18,1-17,-1 17,19-17,-36-71,35 88,0 0,1-88,-19 1,36 87,0 18,-18-18,-17-35,0 0,-1 35,19-17,-19-18,1-53,-18-123</inkml:trace>
  <inkml:trace contextRef="#ctx0" brushRef="#br0" timeOffset="228976.874">24442 9278,'0'0,"0"0,0 0,0 0,0 0,0 0,70-18,54 18,52-35,36 0,123-18,1 0,17-18,211-17,-34-18,-54 18,1 0,-1 35,18-17,18-1,0 18,-18 0,-70 0,-1 0,-35 18,-70-18,-36 0,-87-17,-72 34,-70 19</inkml:trace>
  <inkml:trace contextRef="#ctx0" brushRef="#br0" timeOffset="229575.4212">25359 10566,'0'0,"0"0,0 0,0 0,0 0,0 0,0 0,0 0,0 0,18-88,0-54,-18 37,17-1,-17 18,18-1,-18 19,0 17,18 18,-18-1,17 19,1 17,17 17,1 19,-1-19,18 36,0 0,-18 0,-17 18,-1-19,-17 1,0 0,0-17,0-36</inkml:trace>
  <inkml:trace contextRef="#ctx0" brushRef="#br0" timeOffset="230356.2908">25148 10389,'0'0,"0"0,0 0,0 0,0 0,70-17,19-19,16-52,-16 0,17 17,-36-17,1 18,-18-1,-18 18,0 0,-17 36,0-19,-1 19,-17 17,18 17,-1 1,1 17,-18 18,18 18,-1-18,-17 17,18-17,-18 0,18-18,-18-17,0 0,17-18,1-36,-18-17,18 1,-1-1,19-18,-36 36,17-18,1 35,0 18,-1 18,1 17,-1 0,1 18,17-17,-17-1,17-17,1-1,-1-17,18-17,-18-19,18-34,0-18,-35-18,17-18,-35 54,0-1,0 18,0 0,0 36,0-1,0 36,18 17,-1 0,19 36,-1-18,0 17,0-17,-17 18,17-1,-35 1,0 35,-17-1,17-34,0-53</inkml:trace>
  <inkml:trace contextRef="#ctx0" brushRef="#br0" timeOffset="230926.2249">25236 10883,'0'0,"0"0,0 0,71-17,70-19,53-17,123-52,1-1,0-18,-36 1,-70 17,-89 35,-17 18,-35 1,-36 16,-17 1,0 0,-1 17</inkml:trace>
  <inkml:trace contextRef="#ctx0" brushRef="#br0" timeOffset="232122.9457">25518 11412,'0'0,"0"0,0 0,0 0,0 0,0 0,0 0,0 0,53 0,18 18,-18 0,17 35,-17-1,-17 1,-1 18,0-18,-17 0,-1 0,1-18,0-17,-18-1,0 1,17-18,-17-18,0-35,0 0,18-17,-18-18,35 17,-17 1,0 17,-1 0,1 17,0 19,-1 17,1 17,0 1,-18 17,17 1,-17-1,18-17,-18 17,0-18,17 1,-17-18,0 18,0-36,18 0,-18-17,18-35,17 17,-17-18,17 1,0 17,-17 0,17 18,1 17,16 36,-16-1,-1 18,-17 18,17 18,-17-18,17 17,0-17,1 0,-1-18,-35-35</inkml:trace>
  <inkml:trace contextRef="#ctx0" brushRef="#br0" timeOffset="232863.0457">27230 11359,'0'0,"0"0,0 0,0 0,0 0,0 0,0 0,0-52,-18-19,1 0,-1 19,-17 16,0 19,-18 17,17 17,1 36,17 0,18-35,18 88,0-18,35 0,0-18,0-34,17-19,18-17,1-35,-1 0,-18-18,1-18,-18-17,0 0,-35 35,-1 0,-17 18,-17 0,-1 35,-17 17,-18 19,0-1,17 18,1 0,0 0,17-1,18-16,18-19,-1 1,19-18,17 0,-18-35,18-1,-18 1,1 0,-1 0,-18-1,1 19,-18 17,18 0,-1 0,1 35,-18-17,35 17,-17 0,17 0,-17 1,17-19,-35-17</inkml:trace>
  <inkml:trace contextRef="#ctx0" brushRef="#br0" timeOffset="233392.043">27918 10883,'0'0,"0"0,0 0,0 0,0 0,0 0,0 0,18 106,0 0,-18-53,17 17,-17-34,0 17,0-36,0-17,0-17,0-19,18-34,-18-1,18 1,17-19,0 36,0-17,18 17,-17 18,17-1,-18 19,0 17,1 17,-1 1,-18 17,19 1,-19 17,1 17,0-17,-1 18,-17-36,18 0,-18 0,18 1,-18-36,17 0,19-18,-19 0,-17 18</inkml:trace>
  <inkml:trace contextRef="#ctx0" brushRef="#br0" timeOffset="233694.9288">28783 10777,'0'0,"0"0,0 0,0 0,0 0,53-17,-18-1,36 0,-18 1,17-1,1 1,-18-19,0 36,-18-17,-17 17,-1-18,-17 18,0 0</inkml:trace>
  <inkml:trace contextRef="#ctx0" brushRef="#br0" timeOffset="234007.4179">28960 10918,'0'0,"0"0,0 0,0 0,0 0,0 0,0 0,0 0,35-17,18-1,17 1,1-1,-18 18,-18-18,0 18,1 0,-19-17,1 17,0-18,-18 18,17 0,-17-18</inkml:trace>
  <inkml:trace contextRef="#ctx0" brushRef="#br0" timeOffset="237849.6841">30283 9666,'0'0,"0"0,0 0,0 0,0 0,-35 88,0 1,-36 34,18 0,0 1,0-18,18-18,17 0,18-17,0 52,18-17,17-18,0 0,1-17,34 0,1-19,17-34,18-36,-35 1,-1-36,-17 0,0-18,-35 18,-18-17,-18-1,-35 18,-17 1,-1 16,-17 36,-18 18,18 17,-1 18,19 0,17 18,35-1,18 18,35-17,18-1,-17 1,-36-71</inkml:trace>
  <inkml:trace contextRef="#ctx0" brushRef="#br0" timeOffset="238908.856">26171 13000,'0'0,"0"0,0 0,0 0,0 0,0 0,0 0,0 0,0 0,0 0,0 0,0 0,0 88,18 18,-18 35,0-18,18-17,-18-17,17-19,1 1,-1-36,36 0,0 0,18-35,-18 0,17-35,-17 18,-17-36,17 17,-18 1,-35 35</inkml:trace>
  <inkml:trace contextRef="#ctx0" brushRef="#br0" timeOffset="239184.4668">26312 13653,'0'0,"0"0,0 0,0 0,0 0,71-18,-18 0,18 1,-19-19,-16 1,17-18,-36 18,19 0,-36-1,0 19,0 17</inkml:trace>
  <inkml:trace contextRef="#ctx0" brushRef="#br0" timeOffset="239385.259">26189 13123,'0'0,"0"0,0 0,0 0,0 0,0 0,0 0,0 0,53-17,17-1,19-17,-19 0,1-1,-1 1,-70 35,0-18</inkml:trace>
  <inkml:trace contextRef="#ctx0" brushRef="#br0" timeOffset="239754.5403">27336 12788,'0'0,"0"0,0 0,0 0,0 0,0 0,-35 0,-18 18,17-18,-16 35,16 0,19 1,-1 17,36 0,-1 17,19 36,-1-18,0-17,-17-1,17 1,-17-18,-1 0,1-18,-18-17,18 17,-1-35,1 0,17 0</inkml:trace>
  <inkml:trace contextRef="#ctx0" brushRef="#br0" timeOffset="240265.7047">27848 12753,'0'0,"0"0,0 0,0 0,0 0,0 0,0 0,0 35,0 18,0 18,0-71,-18 176,18-70,-18-71,1 53,-1 1,1-19,-19-35</inkml:trace>
  <inkml:trace contextRef="#ctx0" brushRef="#br0" timeOffset="240499.5025">27495 12876,'0'0,"0"0,0 0,0 0,0 0,0 0,0 0,53 36,17 17,-17 0,0-18,0 18,0 0,0 0,-18-18,18 18,-35-36,17 19</inkml:trace>
  <inkml:trace contextRef="#ctx0" brushRef="#br0" timeOffset="240885.976">27865 12241,'0'0,"0"0,0 0,0 0,0 0,0 0,0 0,0 0,0 0,0 0,0 0,36 18,-36-18,35 53,-17 0,-1 0,1 0,0 0,-1-36,1 19,0-19,17 1,0-18,18-18,0 1,-18-19,18 19,-17-19</inkml:trace>
  <inkml:trace contextRef="#ctx0" brushRef="#br0" timeOffset="241428.0615">28342 12118,'0'0,"0"0,0 0,0 0,0 0,0 0,0 0,0 0,0 0,0 0,0 0,53 18,-18-18,0 35,1-18,17 19,0 17,0 17,-53-52,88 141,-18-1,1-17,-36-52,1-1,-19-18,1 1,-1-18,1-18,-18 0,18-17,-36 17,0-17,-17 17,0 1,-36-1,18 0,-17-17,17-1,18 1,-1 0,19-18,17-18,0 18,0 0</inkml:trace>
  <inkml:trace contextRef="#ctx0" brushRef="#br0" timeOffset="241744.6971">29401 12488,'0'0,"0"0,0 0,0 0,0 0,35 0,0-17,18-1,-17 18,-1-18,0 1,0 17,-17-18,0 18,17 0,-17-17</inkml:trace>
  <inkml:trace contextRef="#ctx0" brushRef="#br0" timeOffset="242048.4696">29577 12841,'0'0,"0"0,0 0,0 0,0 0,0 0,0 0,53-18,18 1,-1-18,19 17,-36 0,-1 1,-16-1,-1 18,-17-18,17 18,-17-17,-18 17,0 0</inkml:trace>
  <inkml:trace contextRef="#ctx0" brushRef="#br0" timeOffset="242551.0274">30724 11853,'0'0,"0"0,0 0,0 0,0 0,0 53,-17-17,17-1,0 0,0 0,0-17,0 0,17-1,-17 1,18-18,-18 0,18 18,17-18,-17 0,-1 17,18-17,-17 35,0 1,17-1,-17 18,-1 0,1 0,-18 0,0-18,0 18,-18-18,1 0,-1-17,-17 17,17-35,-17 0,35 0,0-17</inkml:trace>
  <inkml:trace contextRef="#ctx0" brushRef="#br0" timeOffset="242828.8458">30583 11783,'0'0,"0"0,0 0,0 0,0 0,0 0,0 0,0 0,71-18,-1-17,1 17,-1-17,1 0,0-1,-54 36,-17-17</inkml:trace>
  <inkml:trace contextRef="#ctx0" brushRef="#br0" timeOffset="243323.896">31395 11748,'0'0,"0"0,0 0,0 0,0 0,0 0,0 0,53-18,17 18,1 0,-18 0,-18 35,18 0,-35 18,17 0,-17 0,-18 18,0-1,-18-17,1-18,-19 1,19-1,17-17,0-1,17-17,19 0,34-17,54-1,17-17,0-1,35 19,-17-36,-18 18,-17 17,-106 0</inkml:trace>
  <inkml:trace contextRef="#ctx0" brushRef="#br0" timeOffset="243941.5679">25977 14958,'0'0,"0"0,0 0,0 0,0 0,0 0,71 70,-1 1,36 17,-18 18,-17-18,0-35,-18 0,-18 0,0-18,-17-35,-1 0,1-17,-18-36,18-53,-18-18,0-17,17 18,1 17,0 35,-1 18,1-17,0 17,-18 53</inkml:trace>
  <inkml:trace contextRef="#ctx0" brushRef="#br0" timeOffset="244718.2169">27195 15258,'0'0,"0"0,0 0,0 0,-35-71,-1 1,-17-1,0 0,18 19,-18 16,18 19,-1 17,1 17,18 19,-1 16,0 1,18 0,0 18,0-18,36-18,-1-17,18-18,-18 0,18-36,-18-34,-17-1,0 1,-18 17,17 0,-17 18,0 17,18 18,-18 18,18 52,17 1,-17 17,17-35,-18 0,19-18,-19-17,19-18,-1-18,0-35,-17-17,0-36,-1 0,-17-18,-17 19,17 34,-18 18,18 18,-18 0,18 17,0 18,-17 0,17 0,17 18,1-1,0 18,17 1,18 17,-18-18,18 18,0 0,0-18,0 0,-18-17,-17 0,17-36,-17-17,17-1,-17 1,-18 35</inkml:trace>
  <inkml:trace contextRef="#ctx0" brushRef="#br0" timeOffset="244904.578">27918 14499,'0'0,"0"0,0 0,0 0,0 0,0 0,0 0,53 71,0-1,-17-34,-19-19,18 18,-17 1,0-19</inkml:trace>
  <inkml:trace contextRef="#ctx0" brushRef="#br0" timeOffset="245084.9609">27830 14464,'0'0,"0"0,0 0,0 0,0 0,0 0,0 0,0 0,0 0</inkml:trace>
  <inkml:trace contextRef="#ctx0" brushRef="#br0" timeOffset="245513.9624">28501 14587,'0'0,"0"0,0 0,0 0,0 0,0 0,53-17,17 17,1-36,-18 36,0-17,-18-1,18 18,-35-17,17-1,-17 18,-1-18,1 18,-18 0,0 0</inkml:trace>
  <inkml:trace contextRef="#ctx0" brushRef="#br0" timeOffset="245820.5102">28836 14781,'0'0,"0"0,0 0,0 0,0 0,0 0,35-17,1-1,-1 18,0-18,0 1,1-1,-1 18,-17-17,-1 17,1-18,0 18,-18 0,0 0,0-18,17 18,-17 0</inkml:trace>
  <inkml:trace contextRef="#ctx0" brushRef="#br0" timeOffset="246178.9748">29807 13758,'0'0,"0"0,0 0,0 0,0 0,0 0,0 0,17 53,-17-53,53 141,-17 0,-1 1,0-37,0 1,-17-35,0-18,-1-18,-17 0,18-17,0-18,-1 0</inkml:trace>
  <inkml:trace contextRef="#ctx0" brushRef="#br0" timeOffset="246889.2743">30407 13529,'0'0,"0"0,0 0,0 0,0 0,0 0,0 71,17-18,-17-36,36 89,-19 0,19-18,-19 0,18 0,-17-17,0 0,17-19,-17 1,-1 0,1-35,0 17,-1-17,19-1,-19 1,19 0,-19-18,18 0,-17-18,17 0,-17-17,-18 0,18-18,-18 0,-18-17,0 17,1 0,-1 17,-17 1,17 0,1 17,-1 18,-17 0,17 0,-17 18,17-1,0 19,18 17,0-18,0 0,0 1,18-1,-18-18,35 19,1-36,17 0,-1 17,-52-17</inkml:trace>
  <inkml:trace contextRef="#ctx0" brushRef="#br0" timeOffset="248242.5229">32383 9613,'0'0,"0"0,0 0,0 0,0 0,0 0,0 0,0 0,0 0,0 0,0 0,0 0,0 0,53 0,35 35,1 18,-72-53,89 124,-106-89,88 142,-35-1,0 0,-35-17,0-18,-18 0,17-35,-17-18,0-17,0-1,18 1,-18 0,35-1,0 1,36-18,35-1,0-16,-53-19,-18-17,-17 0,-18 18,-18-18,-17 18,-1-1,-34 36,-1 18,1 17,-1 18,18 17,18-17,0 0,17-18,0-17,18-18,0 17,0 1,18-1,0 36,17 18,0 34,0-17,1-35,-19 0,1-35,0-18,-18 0,-18-1,0 1,-17-17,17-1,18-17</inkml:trace>
  <inkml:trace contextRef="#ctx1" brushRef="#br0" timeOffset="153713.7602">22547 7094</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39:56.830"/>
    </inkml:context>
    <inkml:brush xml:id="br0">
      <inkml:brushProperty name="width" value="0.05292" units="cm"/>
      <inkml:brushProperty name="height" value="0.05292" units="cm"/>
      <inkml:brushProperty name="color" value="#7030A0"/>
    </inkml:brush>
    <inkml:context xml:id="ctx1">
      <inkml:inkSource xml:id="inkSrc135">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2T06:44:41.831"/>
    </inkml:context>
  </inkml:definitions>
  <inkml:trace contextRef="#ctx0" brushRef="#br0">2788 3369,'0'0,"0"0,0 0,0 0,0 0,0 0,0 0,18 71,0 17,-18 0,17 18,1-36,0 19,-1-19,1 1,-1-36,-17-17</inkml:trace>
  <inkml:trace contextRef="#ctx0" brushRef="#br0" timeOffset="447.3666">2294 3351,'0'0,"0"0,0 0,88-35,36 0,17 17,18 18,-18 35,-17 18,-1 0,-17 0,-35 18,-36-1,-17 36,-36 0,-17 0,-54 17,-16-17,-1 0,-18-18,1 0,17-17,0-36,53-17,0-1,18-17,17 0</inkml:trace>
  <inkml:trace contextRef="#ctx0" brushRef="#br0" timeOffset="1112.3632">3882 4039,'0'0,"0"0,0 0,0 0,0 0,0 0,0 0,53-70,-17-18,-1 17,-17 18,-1 0,-17 18,0 35,-17 18,-19 34,1 37,17 16,-17 19,17 17,18-17,18-19,0-16,35-37,17-16,19-19,-1-70,18-17,0-54,17-105,1-35,-36 34,-18 54,-52 141,0-195,-1 89,-17 71,0 34,-17 36,-1 53,0 18,1 35,-1 17,0 1,18 34,18-17,-18 18,18-18,-1-17,-17-1,18-52,0-18,-1 0,1-36,0 1,-1-18,-17 18</inkml:trace>
  <inkml:trace contextRef="#ctx0" brushRef="#br0" timeOffset="1321.7389">4800 3898,'0'0,"0"0,0 0,0 0,0 0,0 0,71-53,17 0,35-35,-34 35,-54 36,-17 17,-1-18</inkml:trace>
  <inkml:trace contextRef="#ctx0" brushRef="#br0" timeOffset="2523.8535">5365 4180,'0'0,"0"0,0 0,0 0,0 0,0 0,53-70,-18-1,18 1,-35-1,17 18,-35 0,18 18,-36 17,0 18,1 18,-36 35,35 35,-17 18,35-18,0-17,17-1,1-17,17-17,1-1,-1-18,18-17,0-17,0-36,-18-35,0 0,1-36,-1 18,0 18,1 17,-1 36,0 0,18 35,-18 0,36 53,-18 0,-18 35,1 0,-19-35,1 18,-18-18,0-1,0-16,-18-19,18 1,-17-18,17-53,17-35,18-36,1 1,17 17,0 36,-18 17,18 17,-18 36,18 18,0 35,-35 17,17 1,-17 0,-18-19,17-16,-17-1,0 0,0-17,0-18,18-18,-18-35,18-35,35-18,-18 18,18 18,-18 17,18 35,-18 0,1 18,-1 36,0-1,0 18,-17 0,17 0,-17 17,0-34,17-1,-17-18,-1 1,19-36,-1-17,18-18,-18 0,0-17,1 17,-19 18,19-1,-19 19,-17 17,18 35,-18 0,0 18,18 0,-18 0,17-18,1 18,17-35,0-1,1-34,-1-18,-17-18,17 0,-17 0,-18 53</inkml:trace>
  <inkml:trace contextRef="#ctx0" brushRef="#br0" timeOffset="2755.511">7712 3281,'0'0,"0"0,0 0,0 0,0 0,0 0,0 0,18-53,-1-18,1 36,-18-18,0 18,0 17,-18 1,1 34,17-17,0 0,0 18</inkml:trace>
  <inkml:trace contextRef="#ctx0" brushRef="#br0" timeOffset="3239.7223">8171 3369,'0'0,"0"0,0 0,17 71,1-1,-18 1,18 17,-18 0,-18-17,18-18,-18-1,18-16,-17-36,-1-18,0-17,18-36,18-35,0-17,17-18,18 17,0 19,18 52,-1 17,-17 36,18 36,-1 34,-17 1,-17 17,-19 18,1-18,-1 18,-17-53,0 0,0 0,0-36,0-17,18-35,-18 0,18 17,-18 18</inkml:trace>
  <inkml:trace contextRef="#ctx0" brushRef="#br0" timeOffset="3443.1643">9159 3246,'0'0,"0"0,0 0,0 70,18 1,-18-1,17 1,-17-1,18-17,-18-17,0-1,0-35,0 0,0 0</inkml:trace>
  <inkml:trace contextRef="#ctx0" brushRef="#br0" timeOffset="3695.4145">9247 3157,'0'0,"0"0,0 0,0 0,0 0,0 0,0 0,0-53,0 1,-17 16,-1 1,0 0,1 17,17 18,0 0,-18 0,18 0</inkml:trace>
  <inkml:trace contextRef="#ctx0" brushRef="#br0" timeOffset="4110.6806">9953 2999,'0'0,"0"0,0 0,0 0,0 0,0 0,-35 35,-36 18,1 17,17-17,17 0,1 0,0 0,35 0,0-18,35 1,0-1,18 0,0 0,0 1,0 17,-17-1,-1 1,-18 18,-17-1,-17 1,-1-18,1-18,-19 1,1-36,17 0,-17-18,17 0,18 18</inkml:trace>
  <inkml:trace contextRef="#ctx0" brushRef="#br0" timeOffset="4585.8329">10430 2663,'0'0,"0"0,0 0,35 124,-17 35,-1 17,-17 0,0-17,0-18,0 0,0-52,0-19,0-17,18 0,-18-35,0-1,0 1,0-36,0-17,18-18,-1-17,1-1,17 18,-17 0,-1 18,1 17,17 1,-17 17,17 17,1 1,-1 35,0-18,1 18,-1-18,-18 1,1-36,0 17,-18-17,0 0</inkml:trace>
  <inkml:trace contextRef="#ctx0" brushRef="#br0" timeOffset="4711.8588">10818 3175,'0'0,"0"0,0 0,0 0,0 0,0 0,0 0</inkml:trace>
  <inkml:trace contextRef="#ctx0" brushRef="#br0" timeOffset="5046.6524">11594 3228,'0'0,"0"0,0 0,0 0,0 0,0 0,0 0,0 0,0 0,0 0,0 0,0 0,-53 53,1 0,-1 17,0 1,17-1,19 1,17-18,17 0,19-18,17 0,0-17,35-18,18-18,-18-17,0 0,0 0,-88 35</inkml:trace>
  <inkml:trace contextRef="#ctx0" brushRef="#br0" timeOffset="6210.7789">13130 2963,'0'0,"0"0,0 0,0 0,0 0,0 0,0 0,0 71,0 17,0 53,0-17,0-18,0-18,0 0,17-18,-17-17,0-17,0-19,0 1,0-18,0-18,0-35,0-52,0-1,18-35,0-18,17 18,-17 35,17 35,0 18,1 18,-1 18,0 34,0 1,18 35,-35 35,-18-18,0 19,-18-19,1-17,-1-18,-17 1,17-19,-17-17,17-17,18-36,0-18,18-35,35 1,0 34,0 18,17 35,-17 18,18 18,-18 35,-18 18,0-1,-17 18,0-35,-18 0,0-18,-18 1,0-19,1 1,-1-18,0-18,18-35,0-17,36-18,-1-18,0 53,-17 0,17 35,0 1,-17 34,17 1,-17 35,0-18,-18 18,17 0,-17 0,0 0,18-36,0 1,-18 0,35-1,-17-34,17-19,18-34,-18-36,0 0,1 0,-19 36,-17-1,0 36,-35 0,17 35,-17 17,0 19,0-1,-1 0,36-35</inkml:trace>
  <inkml:trace contextRef="#ctx0" brushRef="#br0" timeOffset="6467.7425">14965 2663,'0'0,"0"0,0 0,0 0,0 0,0 0,-35 53,-18 36,0-19,18 18,-1-17,19 17,17-17,17-18,19-18,-1-18,18 1</inkml:trace>
  <inkml:trace contextRef="#ctx0" brushRef="#br0" timeOffset="7413.6644">15177 2910,'0'0,"0"0,0 0,0 0,0 0,0 0,0 0,53 0,0-17,0-18,0-1,-18 1,-17-18,17 18,-35-1,-18 19,1 34,-19 1,1 35,-18 18,18 34,-1-16,19-1,17-18,0-17,17 0,19-18,-1 1,18-19,0-17,35-17,-17-36,-18-18,17-17,-34 0,-1 17,-17 18,-1 1,1 16,-1 19,-17 17,18 17,-18 19,18 16,-1 19,-17 0,18-1,0-17,-18 0,0-18,17-17,-17-1,0 1,0 0,0-18,18-36,0-16,17-37,0-16,1-1,-1 35,-18 18,1 0,0 18,-1 0,-17 17,0 18,0 0,0 0,0 35,0 1,0 17,18-18,0 18,-1 17,19-17,-1 18,0-1,18-17,-35 18,17-1,-17 1,-18-18,0-18,-18 0,0-17,1 0,-1-36,18 0,-17 18,17 0</inkml:trace>
  <inkml:trace contextRef="#ctx0" brushRef="#br0" timeOffset="8270.7611">3229 6368,'0'0,"0"0,0 0,0 0,0 0,0 0,0 0,0 53,18 35,-18 18,0-1,0-16,-18-1,18-18,0-34,0-1,-17 0,-1-35,18 0,-17-35,-1 0,18-36,18-35,-18 36,17-1,18 18,-17 18,17 17,1 36,-1 0,0 35,1-18,-1 18,0-18,1 0,-1 1,0-19,-17-17,17 0,-17-17,17-1,-17-35,-1 0,1-17,0-36,-1 0,1 18,-18 70</inkml:trace>
  <inkml:trace contextRef="#ctx0" brushRef="#br0" timeOffset="8943.6681">4359 6279,'0'0,"0"0,0 0,-18 71,1 0,-19 17,1-18,0 19,17-19,0 1,18-18,0-18,0-18,0 1,0 0,18-36,0 0,17-17,-17-35,17-19,0-16,1 16,-1 19,-17 17,17 18,0-1,18 54,-18 0,1 17,-1 0,0 18,-17 0,0-18,-1 1,-17-1,18-17,-18-1,0-17,-18 0,36-35,-18-53,17-1,19-34,-1 17,0 36,1 17,-1 0,18 35,-18 18,18 18,18 35,-18 17,0 18,-18 1,0-19,-17-17,17 0,0 0,-17-18,-18-35</inkml:trace>
  <inkml:trace contextRef="#ctx0" brushRef="#br0" timeOffset="10008.7855">6441 5856,'0'0,"0"0,0 0,18 124,17 17,-17 0,0 0,-1-53,1-17,-18-1,18-17,-18-18,0-17,17 0,-17-36,-17-17,-1-36,0-17,-17-18,0 36,-1 17,-34 17,-1 36,18 36,-17 17,17 17,17 1,19 17,17-17,0-19,35 1,18-17,18-19,-1-17,1-35,-1 0,1-1,0 1,-71 35,88-88,0 35,-35 0,0 35,-18 1,0 17,1-18,-1 18,0 0,-17-17,17-19,1 1,-19-18,1 0,0-17,-18 17,0 0,-18 18,0-1,1 19,-36 34,17 54,-17 17,18 18,17 0,1 17,17-35,17-17,19-1,17 1,0-36,35-17,-18-36,1-17,0-36,-1-34,-17-19,0-35,-18 1,-17-1,0 0,-18 53,0 36,0 17,-18 18,18 52,-18 36,18 18,18 34,0 19,-1-1,19 1,17-1,-18-17,18-53,-18 0,0-18,1 1,-19-19,-17 1</inkml:trace>
  <inkml:trace contextRef="#ctx0" brushRef="#br0" timeOffset="10180.5275">7430 6244,'0'0,"0"0,0 0,0 0,70-35,-52 17,17-17,-17 35,-18-18</inkml:trace>
  <inkml:trace contextRef="#ctx0" brushRef="#br0" timeOffset="10584.1423">8400 6332,'0'0,"0"0,0 0,0 0,0 0,0 0,0-53,0 1,-17-19,-1-17,0 35,1 0,-19 35,1 18,-18 18,18 53,-1 17,19 18,17-18,0-18,17 1,1-18,35 0,-18-18,18-17,0-36,0-17,0-18,0-53,-18 18,-17 17,0 54</inkml:trace>
  <inkml:trace contextRef="#ctx0" brushRef="#br0" timeOffset="11379.4651">8877 6103,'0'0,"0"0,0 0,17 71,19-1,-19 1,1-18,0 0,-18-18,0-18,0 1,-18-36,18-17,0-18,18-35,-1-35,19 34,-1 19,0 35,0-1,1 54,-1 0,0 17,1 0,-1 18,0 18,-17-18,-1-18,1 0,0-17,-18-1,0-17,17-17,-17-19,18-16,0-19,-1 0,19 19,-19-1,19 0,-19 35,19 0,-1 36,0 17,-17 1,17 17,-17-1,-1 1,1 0,0 0,-18-18,17 1,1-19,0-17,-1 0,19-17,-19-1,-17 18,35-106,1 18,-19 18,1 17,-18 17,18 1,-1 35,1 18,0 17,-18 18,17 53,1-36,-18 1,18-1,-1 1,1-36,-18 0,18-17,-1 0,-17-18</inkml:trace>
  <inkml:trace contextRef="#ctx0" brushRef="#br0" timeOffset="11631.1052">10130 5644,'0'0,"0"0,0 0,0 0,0 0,0 0,17-52,1-19,0 18,-18 0,0 18,0 0,-18 35,0 17,18-17,-17 18</inkml:trace>
  <inkml:trace contextRef="#ctx0" brushRef="#br0" timeOffset="12033.2995">10518 5733,'0'0,"0"0,0 0,0 0,0 0,35 70,1 18,16 36,-16-18,-19-36,1 1,0-1,-1-34,-17-19,18-17,-18-17,18-19,-1-34,19-18,-1-36,0 18,0 36,18 17,-17 35,-1 18,18 18,0 35,-18 17,0 19,1-1,-19-18,1-17,0 0,-18-53</inkml:trace>
  <inkml:trace contextRef="#ctx0" brushRef="#br0" timeOffset="12283.2451">11453 5980,'0'0,"0"0,0 0,18 88,-18 0,18 0,-18-17,17-18,1-18,-18-17,0-1,17-34,1-1</inkml:trace>
  <inkml:trace contextRef="#ctx0" brushRef="#br0" timeOffset="12533.8464">11506 5803,'0'0,"0"0,0 0,0 0,0 0,0 0,18-53,-1-35,1 0,-18 0,18 17,-36 18,0 18,1 35,-18 18,17-18,18 0,0 0</inkml:trace>
  <inkml:trace contextRef="#ctx0" brushRef="#br0" timeOffset="12907.886">12089 5715,'0'0,"0"0,0 0,0 0,0 0,0 0,0 0,0 0,0 0,0 0,0 0,-18 53,-17-18,35 18,0 0,17-18,1-17,17 17,-17 1,35-1,-36 18,19 17,-36 1,0 17,-18-17,0-1,1 1,-19-36,1 0,18-17,-19-36,19 1</inkml:trace>
  <inkml:trace contextRef="#ctx0" brushRef="#br0" timeOffset="13370.5015">12283 5027,'0'0,"0"0,0 0,17 106,1 35,0 18,17 17,-17-17,-1 0,1-18,-1-18,1-52,-18-18,0 0,18-36,-18 1,0 0,0-36,17 0,-17-35,36-35,-1 18,0-1,1 18,-1 0,0 18,18 17,-18 18,18 0,-17 36,17-19,-36 19,19-1,-19 0,1 0,-18 1,0-19,18 1,-18-18</inkml:trace>
  <inkml:trace contextRef="#ctx0" brushRef="#br0" timeOffset="13498.5454">12794 5450,'0'0,"0"0,0 0,0 0,0 0,0 0</inkml:trace>
  <inkml:trace contextRef="#ctx0" brushRef="#br0" timeOffset="13829.1739">13359 5644,'0'0,"0"0,0 0,0 0,0 0,0 0,0 0,-53 18,0 35,18-18,0 36,17-18,18 17,0-17,35 18,1-18,52-18,0 0,0-35,18-35,0 0,-18-1,-70 36</inkml:trace>
  <inkml:trace contextRef="#ctx0" brushRef="#br0" timeOffset="14909.6187">14542 5398,'0'0,"0"0,17 70,-17 54,0 34,-17 19,-1-19,18-16,-18-37,18-16,-17-19,17-17,-18-18,0-17,18-18,-17 0,-1-35,0-54,18-16,-17-36,34-18,-17-18,18 19,17 34,-17 36,17 17,-17 36,17 0,0 17,1 36,17 0,-18 52,18 1,-35-1,-1-17,1 0,-18 0,0-18,0-35,0 0,0-35,0 0,18-36,-1-35,1 0,-18 36,17 17,19 18,-1 35,-17 17,17 19,18 17,-18 35,1 0,-19-35,1 17,-18-17,0 0,0-18,-18 1,18-19,-17-17,17 0,-18-35,36-18,-18 0,17-17,1 17,17 0,-17 18,17 17,0 18,-17 35,0 1,17-1,-17 18,-18-18,17 0,1 1,-18-19,18 1,-1-1,1-17,0-17,17-1,0-17,0-18,-17 0,0-17,-1 17,-17 0,0 17,-17 1,-19 18,1-1,0 18,17 0,1 18,-1-18,18 17,18-17,-1 0,1-17,-18 17</inkml:trace>
  <inkml:trace contextRef="#ctx0" brushRef="#br0" timeOffset="15122.7639">16059 5168,'0'0,"0"0,0 0,0 0,0 0,0 0,0 0,-35 88,0-17,17 17,0-17,18-1,0 1,18-18,0-18,17 0,18-17,0-36,-18 1</inkml:trace>
  <inkml:trace contextRef="#ctx0" brushRef="#br0" timeOffset="15993.7167">16342 5327,'0'0,"0"0,0 0,0 0,0 0,0 0,0 0,53-35,-1-18,1 17,-17-16,-19-1,1 17,0 19,-36-1,18 18,-18 18,-17 17,17 18,1 17,-1 1,18 0,0-1,18 1,-1-18,1 0,17-18,18-18,0-17,0-35,0-18,0-17,0-18,-18-18,1 17,-19 37,1-1,-18 0,18 35,-18 0,0 36,0 0,0 35,0 0,0 52,17 1,-17-35,18 17,-18-35,17 0,1 0,0-36,-1-17,19-17,-19-19,1-16,17-37,1 1,-19-18,1 18,-18 18,0-1,0 18,-18 18,-17 17,17 1,1 17,17 17,0 18,17 18,19 36,17-1,-1 35,1-35,0 18,-17-35,-1-1,-35-17,-18 0,-17-18,-18 1,0-19,53 1</inkml:trace>
  <inkml:trace contextRef="#ctx0" brushRef="#br0" timeOffset="52405.9434">6247 8943,'0'0,"0"0,0 0,18-71,-18 18,18 1,-18-1,0 17,0 19,0-19,0 36,0 0,17 36,-17 17,18 0,17 52,-17 36,17 18,0 0,1 17,-1 18,0-17,1 17,-1 0,18 0,0 70,0 1,-18-18,18-35,-18-1,0-17,-17-53,0 1,-18-1,17-18,-17 1,18-1,-18 1,0-36,0-53,18 0,-18 1,0-1,0-35</inkml:trace>
  <inkml:trace contextRef="#ctx0" brushRef="#br0" timeOffset="53050.0676">6512 10866,'0'0,"0"0,0 0,0 0,71-18,17 18,18-18,35 1,18 17,-1-18,37 0,-1 1,17-1,72-17,17 0,0 17,18-17,-1-1,195-17,-36 18,-34-18,-36 18,-1-18,1 18,-17-1,-19 1,-35 18,-17-19,-36 19,-17-1,-106-17,0 17,0 0,-18 1,-35-1,-36 1,1-1,-36 0,18 1,-35 17</inkml:trace>
  <inkml:trace contextRef="#ctx0" brushRef="#br0" timeOffset="54452.2964">6847 10989,'0'0,"0"0,0 0,0 0,0 0,0 0,0 0,0 0,0 0,0 0,18-35,0-36,-1 1,1-19,17-16,0-19,1-17,17 18,-18-19,18 19,17-18,-17 0,36 0,-19 35,18 0,1 35,-19 1,1 17,17 0,0 18,18-1,-18 19,1 17,17 17,-18 1,18 17,-18 18,18 0,-18 35,0 1,1 16,-19 1,18 18,1-1,-19 18,1 0,-1 1,1-1,0-18,17 18,-18 18,19-18,-19 18,18 0,1-18,-19 0,19 0,-19 0,18-17,-17-1,17 0,0 1,1-1,-1 1,-17-18,17-18,0-18,-17-17,17 0,-35-17,17-19,1-17,0 0,-1-17,1-1,17-35,0-18,-17 1,17-18,-17-18,-1 18,-17-36,0 18,0-17,-18-1,1 1,-19 0,19 17,-36-18,17 18,-17 1,0-19,0 18,-17-17,17 17,-18 0,18 36,0-19,0 36,0 1,-18-1,36 0,-18 0,0 0,0 0,0 53</inkml:trace>
  <inkml:trace contextRef="#ctx0" brushRef="#br0" timeOffset="64911.8626">7835 13776,'0'0,"0"0,0 0,0 0,0 0,0 0,18 88,-18 0,18 18,17 18,0 17,-17 0,17 18,1-18,-19 35,19-35,-19 18,18 0,-17 0,17 17,1-17,-19-18,19 18,-19-36,1 18,0-17,-1-36,-17 18,18-36,-18-17,0 0,18-35</inkml:trace>
  <inkml:trace contextRef="#ctx0" brushRef="#br0" timeOffset="65458.6201">8065 15452,'0'0,"0"0,0 0,0 0,0 0,106-18,35-17,18-1,35-16,18-1,105-18,-17-17,18 35,0-18,17 19,141-54,-34 35,-54 18,-35 18,-53-18,-18 35,-123 1,18-1,-1 0,18 1,-35-1,-53 18,17-17,-34 17,-1-18,-35 18,-36-18,-52 1,0 17,17-18,18 18</inkml:trace>
  <inkml:trace contextRef="#ctx0" brushRef="#br0" timeOffset="68343.0679">7783 14940,'0'0,"0"0,0 0,0 0,0 0,0 0,35-70,0-19,-17 19,-1-36,1 0,0 18,-1 0,1 17,-18 18,18 18,-1 0,19 35,-1 17,0 19,0 34,18-17,-17 0,-1 0,0-18,1-17,-1 0,-17-18,17-18,0-17,0-36,1-17,-19-18,19 18,-1 17,-17 1,-1 17,1 18,17 17,-17 36,0-1,-1 36,18-18,-17 1,17-1,-17 0,17-17,1-1,-1-34,0-18,1-1,-1-17,-18 0,19-52,-19-19,-17 18,18 36,0-1,-18 18,17 0,1 36,0-1,-1 36,1 17,17 0,1 53,16 1,1 17,18-1,-18 19,0 17,0 0,-18 18,-17-36,-1 18,1-17,-18 17,0-18,0-17,0 0,0 18,0-1,0-17,18 17,-1 18,1-17,0-18,-1-18,36 0,-17-35,-1 18,0-36,-17 0,-1 0,19-17,-19-18,1 0,0-35,17 0,-17-18,17 0,-17-18,17 18,-18 0,19 0,-19 36,19 17,-1 17,18 19,-18 17,18 0,18 17,-18 1,-18-18,0-1,1 1,-1-17,-17-36,-1 0,1-18,0-17,-1-1,1-16,17-1,-17 0,17 0,0 0,1 18,17 17,0 0,-1 18,1 0,18 36,35-1,-18 0,18 18,-35 0,-1-18,-17 1,0-1,-18 0,1-17,-1-18,0 0,1-18,-1-17,0 0,0-1,1 1,-36 17,17-17,-17 17,-17 1,-1-1,-17 1,-1 17,19-18,-18 0,-18 1,17-1,1-17,0-18,-18 0,17-18,1 1,-18-1,0 18,0-17,0 17,-17 18,-36-36,0 36,35-1,-34-17,16 18,19 0,-1-18,18 0,0 0,0-17,36-1,-19 1,36-19,0 19,0-1,0 1,0 17,0 17,0 1,0 18,-17-1,-1 0,-17 18,17-17,-17-1,17 0,-17 1,0-19,17-16,0-1,18-18,0 0,18-17,17-18,18 18,0-18,0 36,0 35,0-1,-18 19,36 17,-18 35,0 0,0 18,0 0,17 35,-17-17,0-1,-18 1,18-1,0-17,0 0,18-17,-1-19,19-17,-1-35,0-18,-17-18,-1-17,1 0,-1 0,-17-18,0 18,-17 17,-1 1,0 17,1 18,-1-1,0 1,0 35,1 0,-1 35,0 1,1 16,17 37,-18-19,18 36,0 0,0 0,0 0,17-18,-17-18,-18 1,18-18,36 0,-1 0,18-18,-36-17,-17-1,0 18,0-17,18 53,-1 34,-17 37,18-19,-18 18,17-17,1-19,0-34,52-36,36-17,-53 0,-89-1</inkml:trace>
  <inkml:trace contextRef="#ctx0" brushRef="#br0" timeOffset="92963.195">15212 8767,'0'0,"0"0,0 0,0 0,0 0,0 0,0 0,0 0,0 0,35-53,1-18,-1-17,0 17,-17-17,0 0,-1 17,1-17,0 18,-1 17,-17 0,18 18,-18-1,18 19,-18-1,17 18,18 18,1-1,-1 19,0 16,1 1,-1 18,18-1,-18 1,18 0,-18-1,1 1,17-1,-18-17,0 0,-17-35,17 17,-17-35,17 0,-17 0,-18 0</inkml:trace>
  <inkml:trace contextRef="#ctx0" brushRef="#br0" timeOffset="93410.0748">15177 8590,'0'0,"0"0,0 0,0 0,0 0,0 0,53-17,17-19,19 19,34-36,18 17,-17 1,-36 0,0 17,-35-17,0 35,-17-18,-1 18,-18-17,1 17,0 0,-18-18,17 18,-17 0,0 0,0 0,0 0,0-18,0 18,18-17</inkml:trace>
  <inkml:trace contextRef="#ctx0" brushRef="#br0" timeOffset="94644.7048">12583 8079,'0'0,"0"0,0 0,-53 88,-18 35,-17 1,17-1,18 1,-17-18,34-18,1-35</inkml:trace>
  <inkml:trace contextRef="#ctx0" brushRef="#br0" timeOffset="94939.3377">11930 8061,'0'0,"0"0,0 0,0 0,53 71,17 52,18 18,1 0,-1 18,0-53,-35 0,0-36,-18-17,1-18,-1 1,-35-19</inkml:trace>
  <inkml:trace contextRef="#ctx0" brushRef="#br0" timeOffset="95497.6243">12865 7973,'0'0,"0"0,0 0,0 88,0 18,0 35,0 18,18-18,-1 0,1-53,17-17,1-18,-1-18,-17-18,17-34,0-36,-17-18,17-34,-17-19,-1 1,-17-1,18 18,-18 36,18-1,-18 18,17 18,1 17,-18 18,0 18,0 17,18 18,-18 18,0 17,0-18,0 19,17-1,1 0,0-17,-1-18,18-1,18-16,-17-1,17-35,-18-18,0 18,-17 0</inkml:trace>
  <inkml:trace contextRef="#ctx0" brushRef="#br0" timeOffset="95670.8265">13147 8537,'0'0,"0"0,0 0,0 0,0 0,0 0,0 0,0 0</inkml:trace>
  <inkml:trace contextRef="#ctx0" brushRef="#br0" timeOffset="95969.861">13730 7743,'0'0,"0"0,0 0,35 53,0 36,18 34,-17 1,17-1,-18 0,-18 1,1-53,-18 17,0-18,-18 1,1-1,-1-17,-17-17,17-1,1-18,-1 1,18-18</inkml:trace>
  <inkml:trace contextRef="#ctx0" brushRef="#br0" timeOffset="96266.9875">14383 8220,'0'0,"0"0,0 0,0 0,0 0,0 0,0 0,0 0,0 0,35 0,0-18,1 0,-1 18,-35 0,18 0,-18 0,0 0</inkml:trace>
  <inkml:trace contextRef="#ctx0" brushRef="#br0" timeOffset="96527.3836">14471 8714,'0'0,"0"0,0 0,0 0,0 0,53 0,0-36,17 19,-17-19,18 19,-36-1,1 1,-1-1,-18 0,-17 18,18 0</inkml:trace>
  <inkml:trace contextRef="#ctx0" brushRef="#br0" timeOffset="97768.2114">17012 7338,'0'0,"0"0,0 0,0 0,-35 70,-18 71,18 18,-1 18,1-1,0-17,17-1,18-16,18-37,-18-34,35-18,0 0,18-18,18-53,-18-17,17 0,-34 0,-36 35</inkml:trace>
  <inkml:trace contextRef="#ctx0" brushRef="#br0" timeOffset="98137.1657">17436 7549,'0'0,"0"0,0 0,0 0,-53 53,0 18,0-1,18-17,17 18,0-18,18-18,0 0,18 1,17-19,-17 1,17 0,0 17,1 0,-19 0,1 1,0 17,-18-18,-18 18,-17 0,17-18,-17 0,0-17,-1-18,1 0,17 0</inkml:trace>
  <inkml:trace contextRef="#ctx0" brushRef="#br0" timeOffset="98362.8624">17912 7902,'0'0,"0"0,0 0,0 0,18 71,-18 17,18-17,-18-1,0 1,-18-36,18-17,0-18,0 0</inkml:trace>
  <inkml:trace contextRef="#ctx0" brushRef="#br0" timeOffset="98665.6643">17806 7832,'0'0,"0"0,0 0,0 0,0 0,0 0,0 0,36-18,-1-17,-17-1,17 1,-35 0,18 0,-18 17,-18-17,0 35,-17-18,17 36,1-18,17 0,0 0</inkml:trace>
  <inkml:trace contextRef="#ctx0" brushRef="#br0" timeOffset="98978.7952">18071 7073,'0'0,"0"0,0 0,53 71,18 52,-1 1,1 17,-1 18,-17-1,-17-17,-19-17,-17-18,0-36,-17 1,-1-18,-17-18,-1 0,19 1,17-19</inkml:trace>
  <inkml:trace contextRef="#ctx0" brushRef="#br0" timeOffset="99628.4821">19359 7267,'0'0,"0"0,0 0,0 0,0 0,0 0,0 0,0 0,0 0,0 0,0 0,0 0,0 0,0 0,0 0,-35 36,-36 34,36 1,-18-1,18 1,17-18,-17 17,35-17,0 0,18-18,17 18,0-35,18 17,0-35</inkml:trace>
  <inkml:trace contextRef="#ctx0" brushRef="#br0" timeOffset="100236.7985">19800 7197,'0'0,"0"0,0 0,-35 70,0 1,0-1,17 1,0-1,1 1,17-18,0-18,17 0,19-17,-1-18,0-18,18-17,-18-18,1 0,-19-52,-17 16,0 19,-17 17,-19 0,-17 35,18 18,0 18,0 0,-1-1,19 1,17-18,17 0,19 0,17-35,-18-1,35 1,-17 0,18-1,0 1,17 35,0 35,0 1,-17 34,-1 19,-34-19,-1 1,-35-1,0 1,-18-1,1 1,-19-18,1-18,0 0,0 1,35-36</inkml:trace>
  <inkml:trace contextRef="#ctx0" brushRef="#br0" timeOffset="100537.7366">20842 6967,'0'0,"0"0,0 89,-18 34,18 1,0 17,18-18,-1 1,19-19,17-52,-18 0,0-17,18-19,0-17,0-17,35-36,0 0,-35 0,-35 53</inkml:trace>
  <inkml:trace contextRef="#ctx0" brushRef="#br0" timeOffset="101028.6626">21353 7003,'0'0,"0"0,0 0,0 0,0 88,0 0,18 0,0-17,-1-1,1-17,0-17,17-19,-17-17,-1-17,1-19,17-17,-17 0,17-17,-17 17,-1 0,19 35,-19 1,1 34,0 19,-1-19,19 19,-1-1,-17-17,17-18,0 0,0 0,1 0,-1-36,-17 1,-1-18,1 0,-18-17,0 17,-18-18,18 1,-17 17,-1 0,18 17,0 36</inkml:trace>
  <inkml:trace contextRef="#ctx0" brushRef="#br0" timeOffset="101290.0595">22289 6227,'0'0,"0"0,0 0,0 0,0 0,17 88,-17 0,0 18,0 35,18-18,0 1,-18-18,17-36,19 18,-1-35,0 18,18-53,0-1,0 1,-53-1</inkml:trace>
  <inkml:trace contextRef="#ctx0" brushRef="#br0" timeOffset="101573.7984">22183 7003,'0'0,"0"0,0 0,0 0,0 0,88-18,0-17,36-1,17-16,-17-1,-18 0,17 0,-17 0,-35 18,-1-1,-17-17,-53 53</inkml:trace>
  <inkml:trace contextRef="#ctx0" brushRef="#br0" timeOffset="101828.3178">23630 6227,'0'0,"0"0,0 0,0 0,18 70,-1 18,1 18,17 0,-17-18,17 0,-17 1,-1-37,19 1,-19-17,-17-1</inkml:trace>
  <inkml:trace contextRef="#ctx0" brushRef="#br0" timeOffset="102132.751">23383 6756,'0'0,"0"0,0 0,0 0,0 0,88 0,18-18,35-17,-17 0,17-1,-18 1,-52 0,17-1,-17 1,-18 0,0 0,-18-18,18 17,-53 36</inkml:trace>
  <inkml:trace contextRef="#ctx0" brushRef="#br0" timeOffset="102731.8138">24865 5944,'0'0,"0"0,0 0,0 0,-35 71,17 17,-17 0,17-17,18 17,0-17,18-19,17 19,-17-36,17 1,18-19,-17 1,-1-36,0 1,0-19,-35-17,0 0,0-17,-35-1,0 18,0-17,-1 17,-17 0,18 0,17 0,-17 18,17 0,18-1,-17 1,17 17,0 1,17 17,-17 17,18 36,17 71,-17 17,17 18,-17 17,17-17,-17 0,17-36,-17 1,0-54,-1-17,1-35,17-18,-17-18,17 0,-35 36</inkml:trace>
  <inkml:trace contextRef="#ctx0" brushRef="#br0" timeOffset="103147.8024">25677 5697,'0'0,"0"0,0 0,0 0,0 0,0 0,-53 53,0 18,0-18,18 17,17-34,1-1,17 0,0 0,17 1,1-19,17 1,1 0,17 17,-18 0,0 0,0 18,1 0,-36-17,17 16,-34 1,-1-17,0-1,1-17,-1-1,-17-17,35 0,-18-17,1-1</inkml:trace>
  <inkml:trace contextRef="#ctx0" brushRef="#br0" timeOffset="103389.5343">26330 6121,'0'0,"0"0,0 0,0 0,0 0,0 53,18 17,-18-17,0 0,0-18,17 1,-17-1,0 0,0-35,0 0</inkml:trace>
  <inkml:trace contextRef="#ctx0" brushRef="#br0" timeOffset="103675.3955">26259 6068,'0'0,"0"0,0 0,0 0,0 0,0 0,0 0,0 0,0 0,18-35,-36-1,18 19,-17-1,-1 0,1 36,17-18,0 0,0 0</inkml:trace>
  <inkml:trace contextRef="#ctx0" brushRef="#br0" timeOffset="103954.1937">26718 5539,'0'0,"0"0,0 0,36 70,17 36,-53-71,17 1,1 175,-1 1,-34-36,-1-35,1-35,-19 0,1-35,35-54</inkml:trace>
  <inkml:trace contextRef="#ctx0" brushRef="#br0" timeOffset="104304.0368">25412 5486,'0'0,"0"0,0 0,0 0,-35 70,0 18,0 1,17 34,-17 1,35 17,0 0,17-18,19 1,16-18,1-1,0-34,-53-53</inkml:trace>
  <inkml:trace contextRef="#ctx0" brushRef="#br0" timeOffset="106269.7854">16818 9137,'0'0,"0"0,0 0,0 0,0 0,0 71,18 34,-1-16,1 16,17 1,-17-18,0-17,-1 0,1-36,0 0,-18-17,0-1,0 1</inkml:trace>
  <inkml:trace contextRef="#ctx0" brushRef="#br0" timeOffset="106526.3165">16536 9790,'0'0,"0"0,0 0,0 0,35 53,-17-1,17 1,18 0,-18-17,18-19,0-17,0 0,0-35,18 0,-19-1,37-52,-19 18,-17-19,-53 89</inkml:trace>
  <inkml:trace contextRef="#ctx0" brushRef="#br0" timeOffset="107065.4316">14771 11412,'0'0,"0"0,0 0,0 0,0 0,0 0,0 0,0 0,0 0,53 18,-18-36,0-17,1-18,-19-35,1-18,0-17,17-18,-17 17,17 18,18 18,17 35,-17 36,0 17,18 52,-18 1,18 18,-19 17,1-17,-17 17,17 0,-36-17,1-18,0-18,-1-35</inkml:trace>
  <inkml:trace contextRef="#ctx0" brushRef="#br0" timeOffset="107805.5512">14806 11183,'0'0,"0"0,0 0,0 0,0 0,88-18,1-34,-1 16,0-17,0 0,-17 0,0 18,-1 0,-17 17,-18 1,18 34,0 1,0 17,0 0,-17 18,-1 0,-18-17,1-1,0-17,-1-1,-17 1,0-1,0-17,18-17,-18-18,0 17,0 0,0-17,18 35,-18-18,17 18,1 18,0 0,17 17,-35-17,18-1,-1 1,-17-1,0-17,0 0,0-35,0 0,0-18,18 0,-18-18,18 19,-18 16,35 1,-18 35,19 0,-1 18,0 17,1 0,-1 18,0 0,1 0,-1-18,-18 1,1-36,0 17,-18-17</inkml:trace>
  <inkml:trace contextRef="#ctx0" brushRef="#br0" timeOffset="108240.4737">16730 11007,'0'0,"0"0,0 53,17 35,1-18,0 19,17-19,-17 1,-18-18,17-18,-34-18,17-17,-18-17,0-18,-17-54,17-34,1-36,17 18,17-18,1 36,17 17,18 35,-17 36,17 35,0 18,-18 17,0 18,-17 0,-18 0,17 0,-34 17,17-17,0-18,0-17,0 0,0-1,0-17</inkml:trace>
  <inkml:trace contextRef="#ctx0" brushRef="#br0" timeOffset="108586.4588">17242 10231,'0'0,"0"0,0 0,17 70,1 18,0 1,-1-1,1 0,17-35,-17 17,17-34,18-19,-18 1,1-36,-19-17,19 0,-19-18,1 0,0 18,-18-1,0 1,0 17,17 36,-17 0,0 17,18 0,-1 1,1-1,0 0,-1-17</inkml:trace>
  <inkml:trace contextRef="#ctx0" brushRef="#br0" timeOffset="108762.7727">17700 10407,'0'0,"0"0,0 0,0 0,0 0,0 0</inkml:trace>
  <inkml:trace contextRef="#ctx0" brushRef="#br0" timeOffset="109048.2814">17983 9825,'0'0,"0"0,0 0,0 70,0 19,17-1,-17 0,18 0,0-17,-1-1,-17 1,18-36,0 0,-18 1,17-1</inkml:trace>
  <inkml:trace contextRef="#ctx0" brushRef="#br0" timeOffset="110139.408">17700 10407,'0'0,"18"0,0 0,17 0,0-18,1 1,34-1,1-17,-1-1,1 19,-18-1,0 18,-18 18,0-1,1 19,-1-1,-17-17,-1-1,-17 1,18 0,0-18,-1 0,1 0,0-18,-1 0,-17 1,18-1,-18 0,18 18,-1 0,1 0,-1 0,19 18,17-18,0 0,17 0,-17-18,35-17,-17 0,-18-18,0-18,0 18,-36-17,1 17,-18 18,0 17,-35 18,-18 35,18 18,-18 18,17-18,19 0,-1 0,0-1,18-16,36-19,-19-34,19-1,17-35,0-17,-18-19,0-16,0-36,-17-1,0 19,-18 52,17 18,-17 18,0 18,18 52,0 18,-1 17,1 18,17-17,1 17,34-17,-17-18,18-18,17-17,-18-18,1-18,0-35,-1-17,-34-19,-1 1,-17-18,-1 53,-17 0,-17 18,-19 35,1 18,-18 52,18 1,-1 17,19 0,17 1,35-1,18-35,35-18,18-53,18 1,-18-54,-1 1,-16 17,-72 53</inkml:trace>
  <inkml:trace contextRef="#ctx0" brushRef="#br0" timeOffset="110934.5605">15812 12665,'0'0,"0"0,0 0,0 0,0 0,-35-36,17 1,-17 0,0 17,-1 18,1 0,17 18,-17 17,35 18,0 0,35-18,1 1,-1-36,18 0,0-18,-18-17,0-1,1-17,-19-17,1 17,-18 18,0-1,0 1,18 35,-18 0,17 18,1 17,0 0,-1 18,19 0,-1-18,0-17,18-18,0-18,-18-17,1-18,-1 0,0-52,-17-1,-36 0,1-18,-1 54,0 17,18 18,-17 17,-1 36,18 17,0 18,0 17,35 19,1-1,-1-18,0 1,0-1,1-17,-19-17,19-1,-19 0,-17-35</inkml:trace>
  <inkml:trace contextRef="#ctx0" brushRef="#br0" timeOffset="111150.3261">16271 12365,'0'0,"0"0,0 0,0 0,0 0,0 0,53-18,35-17,-17-18,52-18,-105 54,0 17,-1-18,19 1</inkml:trace>
  <inkml:trace contextRef="#ctx0" brushRef="#br0" timeOffset="111495.0552">17524 11536,'0'0,"0"0,0 0,0 0,0 0,-53 70,0 1,18 17,-1-35,1 18,18-36,-1 0,18-17,18-1,17 1,0-18,18 18,-18-18,18 17,-17-17,-1 36,0-19,-17 19,-18 16,-18 1,1 0,-19-17,1 17,0-36,-1 1,19-18</inkml:trace>
  <inkml:trace contextRef="#ctx0" brushRef="#br0" timeOffset="111749.9819">17983 11695,'0'0,"0"0,0 0,0 0,0 0,0 0,53-18,-18 0,0-17,1 17,-1 1,0-1,-17 0,-18 18,18 0</inkml:trace>
  <inkml:trace contextRef="#ctx0" brushRef="#br0" timeOffset="111969.7666">18318 11924,'0'0,"0"0,0 0,0 0,0 0,0 0,35-35,18-1,-35 36,-18-17,18 17</inkml:trace>
  <inkml:trace contextRef="#ctx0" brushRef="#br0" timeOffset="112393.6429">18883 11218,'0'0,"0"0,0 0,0 0,-35 36,17-1,-17 18,17-36,18 19,0-19,18 19,-1-19,19 1,34 0,1-1,-1 1,1-1,-1 19,-17-1,-17 0,-1 18,-35 0,0 0,-18 0,-17 0,-18-18,0-17,0-1,0-17,18 18,17-18,18 0</inkml:trace>
  <inkml:trace contextRef="#ctx0" brushRef="#br0" timeOffset="112629.201">19677 11395,'0'0,"0"0,0 0,0 0,0 0,18 53,-1 0,-17-1,18 1,0-17,-18-19,0-17,0 18,0-18</inkml:trace>
  <inkml:trace contextRef="#ctx0" brushRef="#br0" timeOffset="112935.9208">19765 11307,'0'0,"0"0,0 0,0 0,0 0,0 0,0 0,0 0,0 0,0 0,0 0,0 0,0 0,0 0,0 0,0 0,0 0,0 0,0 0,0 0</inkml:trace>
  <inkml:trace contextRef="#ctx0" brushRef="#br0" timeOffset="113951.1903">25289 5662,'0'0,"0"0,0 0,0 0,0 0,0 0,0 0,0-35,0-36,0-17,18-71,-18 1,0-1,0 0,0 71,0 0,0 35,0 0,-18 18,0 17,-17 18,0 35,-36 18,18 35,0-17,0-1,18-17,17 0,1-17,-1-1,18-35,18-18,-1-17,19-53,17 17,-1-17,1 35,-17 0,17 18,0 17,0 18,-1 18,19 17,0 36,-36-18,18 0,0-1,0-34,0 0,-18-18,18 0,-53 0</inkml:trace>
  <inkml:trace contextRef="#ctx0" brushRef="#br0" timeOffset="114422.2633">26154 4198,'0'0,"0"0,0 0,17 88,1 36,0 17,-1-18,1 1,-1-36,1 0,0-35,-18 0,17-18,-17-17,0-18,-17-35,17-1,-18-52,18-35,0-36,0 0,0 0,0 36,18 52,-1 19,19 34,-1 18,0 18,1-1,17 36,-18-18,0 18,-17 0,-1 0,1 0,-36 0,18-18,-17-17,-1-1,18 1,0-18</inkml:trace>
  <inkml:trace contextRef="#ctx0" brushRef="#br0" timeOffset="115719.3174">26524 3475,'0'0,"0"0,0 0,0 0,35 88,1 18,17 17,-18 18,0-35,-17-17,0-1,-1-35,1 0,0-18,-18 0,17-17,-17-18,18 0,-1-18,1-17,0-18,-1-18,1 1,0 17,17 0,0 35,1 18,-1 18,0 0,1 17,-1-17,0 34,0-16,18-19,0 19,0-19,0-17,0 0,0 0,-18-35,18 0,-17-36,-19-17,-17 17,0 1,0 17,-17 18,-1 17,-17 0,-1 36,1 17,0 18,17 18,0-18,1 0,17-18,0 18,17-36,1 19,17-19,1-17,-1-17,0-19,1 1,-1-35,-17 17,17 0,-18 0,1 18,0 17,-18 18,17 0,19 35,-19-17,1 35,17-18,-17-17,17 17,1-17,16-18,-16 0,-1-18,0 0,1-35,-19 0,1-17,0-1,-1 1,-17 17,18 18,-18 17,0 0,18 18,-18 18,17 17,1 1,-1 16,36-16,0 17,0-18,18-17,-18-1,17-17,19-17,-19-19,-17-17,18-17,-18 17,-18 0,-17 0,-1 18,1 17,-18 18,-18 0,1 18,-19 17,19 18,-1-18,18 1,18-1,-1 18,19-36,17 19,17-36,18 0,18 0,-17-18,-1-17,-18 17,-52 18</inkml:trace>
  <inkml:trace contextRef="#ctx0" brushRef="#br0" timeOffset="116518.3254">27989 4798,'0'0,"0"0,0 0,0 0,-53 70,18 1,-1-18,1 0,35 17,-18-34,36-1,0 0,-1-17,1-18,17-18,1 0,-1-17,-17 0,17-18,-17 18,-1 17,1-17,-18 17,17 18,-17 0,18 0,0 18,-1-1,19 19,-1-19,18 1,0-18,0 0,0-18,0 1,0-19,-18-16,-17-1,-1 0,1-18,-18 18,-18 0,18 0,0 36,-17-19,17 19,-18 17,18 0,0 17,0 19,18 17,-1 0,19 0,-1 17,0 1,-35-71</inkml:trace>
  <inkml:trace contextRef="#ctx0" brushRef="#br0" timeOffset="116744.756">28695 5080,'0'0,"0"0,0 0,0 0,0 0,0 0,35-35,36-18,-1-18,1 18,-1-17,-70 70,18-18</inkml:trace>
  <inkml:trace contextRef="#ctx0" brushRef="#br0" timeOffset="117213.5808">29860 4392,'0'0,"0"0,0 0,0 0,0 0,-36 35,1 18,17-17,-17-1,35 0,-18-17,18-1,18 1,0-18,-1 18,19-1,-19-17,36 36,-17-1,-19 18,18 0,-35 0,0 0,0-1,-17-16,-1 17,-17-18,17-17,-17-1,17-17,-17 0,35-35,0 0,18-1</inkml:trace>
  <inkml:trace contextRef="#ctx0" brushRef="#br0" timeOffset="117390.5423">30318 4427,'0'0,"0"0,0 0,0 0,53-17,-35 17,-18 0</inkml:trace>
  <inkml:trace contextRef="#ctx0" brushRef="#br0" timeOffset="117647.2587">30601 4904,'0'0,"0"0,0 0,0 0,0 0,0 0,0 0,0 0,53-53,0 0,17 18,-17-18,-35 35,-1 18,-17-18</inkml:trace>
  <inkml:trace contextRef="#ctx0" brushRef="#br0" timeOffset="118068.6785">31271 4198,'0'0,"0"0,0 0,0 0,0 0,-35 35,0-17,-1 17,19 1,17-19,-18 1,36 17,-1-17,1-1,17-17,1 18,17 17,-18-17,18 17,-18 18,0-18,-17 18,0 0,-18 18,0-18,-18-18,0 18,1-18,-1-17,1-1,-1-17,0 0,18-17,0-1</inkml:trace>
  <inkml:trace contextRef="#ctx0" brushRef="#br0" timeOffset="118342.5014">31801 4427,'0'0,"0"0,0 0,0 0,0 0,0 53,17 0,-17 0,0-18,18 18,-18-17,0-1,18-17,-18-1,0-17,0 0,0 0,0 0</inkml:trace>
  <inkml:trace contextRef="#ctx0" brushRef="#br0" timeOffset="118602.5317">31854 4463,'0'0,"0"0,0 0,0 0,0 0,0 0,0 0,0 0,0 0,0 0,0-36,0 1,-18 17,-17 1,0 17,-18 35,17 0,19-17,-1-18,18 0,0 18</inkml:trace>
  <inkml:trace contextRef="#ctx0" brushRef="#br0" timeOffset="119713.9854">19271 8819,'0'0,"0"0,0 0,0 0,0 0,88-17,36-18,17-1,18 1,0 0,0-18,-1 18,-16-18,-1 17,-35 1,-1 0,-34 17,-53 0</inkml:trace>
  <inkml:trace contextRef="#ctx0" brushRef="#br0" timeOffset="122575.3714">19236 7232,'0'0,"0"0,0 0,0 0,-18-53,18 18,-18-1,1 1,-18 0,-1 17,-17 36,18 0,0 52,-1 18,36 18,36 0,17 0,0 0,35-18,-18 0,19 0,-19 0,1 18,-18-18,-18 18,-35-18,0-35,-18-17,1-1,-1-17,0-18,1-18,-1-17,1-18,17 0,0 0,0-18,17 18,1 1,-1 16,19 1,-1 35,-17 18,17-1,-17 19,17-1,-17 0,17 0,-17-17,17 0,-18-36,1 0,0-17,-1 0,-17-18,0 0,0 0,-17 18,17 17,-18 1,0-1,18 0,0 18,0 0,18-17,0-1,-18 0,17-17,1 17,-18-35,-18 18,18 0,-17 0,-1 17,0 0,1 1,-1 17,1 0,17 0</inkml:trace>
  <inkml:trace contextRef="#ctx0" brushRef="#br0" timeOffset="122930.061">19995 7179,'0'0,"0"0,0 0,0 0,17 71,1 17,0 18,-1 17,1-17,0-36,-18 19,0-36,17-18,-17-17,0-36,18-17,-18-54,17-16,1-37,0-34,17 35,0 17,1 54,-1 70,0 70,18 107,0 35,-35-36,-1-141</inkml:trace>
  <inkml:trace contextRef="#ctx0" brushRef="#br0" timeOffset="127980.036">6971 10936,'0'0,"0"0,0 0,0 0,0 0,0 0,0 0,0 0,0 0,0 0,0 0,0 0,0 0,0 0,0 0,0 0,0 0,0 0,0 0,0-35,17-18,-17 18,0-1,18-17,-18 18,18 0,-1-18,1 0,17 0,-17-17,17 17,-17 17,0 1,-1 0,1 0,-1-1,1 19,0-19,-1 19,-17-19,18 19,0-18,-18 17,17 0,-17-17,18 17,-18 1,18-1,-18-17,17 17,-17-17,18 17,-18-17,18 0,-18 17,17-17,1-1,-18 19,18-18,-1 17,-17-17,18 17,-1 0,1-17,17 17,-17-17,0 18,-1-19,1 19,0-1,17 0,-17 1,-1-1,1 0,-18 1,18-1,-1 18,-17-17,18 17,-18-18,0 18,0 0,17 0,-17 0,0 0,0 0,0-18</inkml:trace>
  <inkml:trace contextRef="#ctx0" brushRef="#br0" timeOffset="131098.4302">6918 10918,'0'0,"0"0,0 0,0 0,0 0,0 0,0 0,0 0,0 0,0 0,0 0,0 0,0 0,0 0,0 0,0 0,0 0,0 0,0 0,0 0,0 0,0 0,0 0,0 0,0 0,0 0,0 0,0 0,0 0,0 0,0 0,0 0,0 0,0 0,0-17,0-1,0 1,0-1,0 0,0 1,0-1,0 0,17 1,-17-1,0 0,0 1,0-1,18-17,-18 17,18-17,-18 0,0 17,17-17,-17 17,18-17,0 17,-18-17,17 17,1-17,0 0,-1 17,1-17,0 17,-18-17,17 17,1 1,0-19,-1 1,18 0,-17 0,0-1,-1 1,1 0,0-1,-1 19,1-18,0 17,-1-17,1 17,-18 0,18 1,-1-19,1 19,-18-1,18 0,-1 1,-17-1,18 1,-18-1,0 18,17-18,-17 18,18-17,-18-1,18 0,-1 1,1-1,0 0,-1 1,1-18,0 17,-1 0,19 1,-19-1,1 0,0 1,-18-1,17 18,1-18,-18 18,0-17,17 17,-17 0,18-18,-18 18,18-17,-18 17,0 0,17-18,-17 18,18 0,0-18,-18 18,17 0,-17 0,18-17,0 17,-18 0,17-18,1 18,17 0,-17 0,17-18,-17 18,-1 0,1 0,-18 0,18-17,-1 17,-17 0,18 0,0 0,-18 0,17 0,1 0,-18 0,18 0,-1 0,-17 0,18 0,-18 0,18 0,-1 0,-17 0,18 0,-18 0,18 0,-18 0,0 0,17 0,-17 0,0 0,18 0,-18 0,0 0,0 0,0 0,18 0,-18 0,0 0,0 0,0 0,0 0</inkml:trace>
  <inkml:trace contextRef="#ctx0" brushRef="#br0" timeOffset="134948.5291">8188 9155,'0'0,"0"0,0 0,0 0,0 0,0 0,0 0,0 0,0 0,0 0,53-18,-17 18,-1 0,18 0,-18 18,1-18,-1 17,0 1,0 0,1-1,-1 1,18 17,-18 18,18-18,0 1,-18 16,18-16,-17-1,-1 18,0 0,-17-18,17 0,-17 1,-1-1,1 18,0-18,17 18,-17 0,-1 0,19 0,-19 0,1 0,0 0,17-1,-17 1,-1-17,1 17,-18-18,35 18,-17 0,-1 0,19-18,-19 18,19 0,-1 0,0 0,1-18,-1 18,-18 0,19 0,-19-18,19 18,-19 0,19-18,-1 18,18-18,0 18,0-18,0 18,0 0,-18-18,18 18,-18 0,0 18,1-1,-1 1,0 0,1-19,-1 19,0-18,18 17,0 1,-18-18,18 18,-17-19,17 19,-18-18,0 0,1 0,-1 0,0 0,18-18,18 18,-18-18,17 0,-17 1,0-1,-18-17,-17-1,17 1,1-1,-19 1,19 0,-1-18,18 17,-18-17,18 18,0-18,0 0,0 0,-18-18,0 1,1-1,-1-17,0 0,-17-18,17 0,-17-18,17 1,-17-19,17 1,-17 0,17-18,-17 0,-1-17,1-1,-18 36,18-18,-18 18,-18 0,18 0,0 0,-18-36,18 18,0 18,-17 0,17 0,0-1,0 1,0 0,17-18,-17 18,18 18,0-19,17 19,-17-1,17 1,-17-1,17 18,-18 0,1 18,-18 17</inkml:trace>
  <inkml:trace contextRef="#ctx0" brushRef="#br0" timeOffset="145501.5735">14683 15081,'0'0,"0"0,0 0,0 0,0 0,0 0,0 0,0 0,0 0,0 0,0 0,70-17,1-19,-1 1,1 0,0 17,-18-17,0 17,-18 1,0-19,-17 1,-18 17</inkml:trace>
  <inkml:trace contextRef="#ctx0" brushRef="#br0" timeOffset="145812.2691">14842 14552,'0'0,"0"0,0 0,0 0,0 0,52 18,19-1,17 1,-17 17,-18 1,17 16,-34 19,17 35,-18 0,-17-18,-1 0,-17-17,18-1,-18 1,18-18,-18-18,17-35</inkml:trace>
  <inkml:trace contextRef="#ctx0" brushRef="#br0" timeOffset="146282.4893">15636 14676,'0'0,"0"0,0 0,0 0,0 0,0 0,0 0,0 0,35 52,0 1,18 36,0-1,0 0,-35-35,-1-18,1-17,0-1,-1-17,-17-35,0-18,0 0,18-17,-18-1,0 1,18 17,17 0,-17 18,35-1,-18 36,18 0,0 18,0 0,-18 17,18 0,-18 0,0 18,1-17,-1-1,0-17,1-18,-19 0,-17 0</inkml:trace>
  <inkml:trace contextRef="#ctx0" brushRef="#br0" timeOffset="146599.7963">16800 14552,'0'0,"0"0,0 0,0 71,18-1,-18-17,35 0,-17 0,17-18,-17-17,17 0,1-18,-19 0,1-18,-1-17,-34-1,-1 1,1 0,-36-18,0 0,0 0,0 0,0 18,18 0,-1 17</inkml:trace>
  <inkml:trace contextRef="#ctx0" brushRef="#br0" timeOffset="146867.6897">17047 14146,'0'0,"0"0,0 0,0 0,0 0,0 0,36-17,17 17,-18 35,18 18,0 18,0 17,0-18,0 1,-18-1,0-17,1-17,-19-19,19 1,-36-36,17 1</inkml:trace>
  <inkml:trace contextRef="#ctx0" brushRef="#br0" timeOffset="147037.2522">17330 14005,'0'0,"0"0,0 0,0 0,0 0,0 0,0 0</inkml:trace>
  <inkml:trace contextRef="#ctx0" brushRef="#br0" timeOffset="147393.3021">17983 13600,'0'0,"0"0,0 0,0 0,0 0,0 0,-71 88,36 0,-18 0,18 0,-1-17,19-18,-1-18,18-17,18-1,17 1,18-18,0 0,0 18,0-1,0 19,0-1,-18 35,0 19,-17-19,-18-17,-18 18,1-36,17-17</inkml:trace>
  <inkml:trace contextRef="#ctx0" brushRef="#br0" timeOffset="147685.8921">17824 13741,'0'0,"0"0,0 0,18 88,17 18,0 35,1 0,-1 18,0-1,-17 1,17-18,-17-17,-18-36,17-17,1-36,0 0,-1-35,1 18,-18-1</inkml:trace>
  <inkml:trace contextRef="#ctx0" brushRef="#br0" timeOffset="148110.4738">18565 14146,'0'0,"0"0,0 0,0 0,0 0,0 0,0 0,0 0,0 0,0 0,18-35,-18 0,17 0,-17 17,0 0,-17 1,-1 17,1 0,-19 88,1 18,17 17,18-17,36 17,-1-17,18-35,17-1,1-52,35-18,0-35,17-53,-17-18,0 18,-35-1,-54 89</inkml:trace>
  <inkml:trace contextRef="#ctx0" brushRef="#br0" timeOffset="155254.6219">7977 7955,'0'0,"0"0,0 0,0 0,0 0,0 0,0 0,0 0,0 35,17 18,-17 0,0 18,0-1,18 1,-18 17,18 53,-1 0,19 18,-1 17,-18 19,19 16,-1 1,18 70,0 0,-18-35,18 0,-17 0,16-18,1 1,0-19,-17 1,34-18,-17 0,0-70,0-1,0 1,0-19,-18 1,1-35,-36-54</inkml:trace>
  <inkml:trace contextRef="#ctx0" brushRef="#br0" timeOffset="157245.7222">7888 9049,'0'0,"0"0,0 0,0 0,0 0,0 0,0 0,0 0,0 0,0 0,0 0,0 0,0 0,-53 35,18 0,-18 1,0 17,0-18,0 18,0 17,1-17,16 18,-17-1,0 18,18-17,0 0,-1 17,-16 35,16 1,19-18,-1-1,0-16,1-1,17 0,-18-17,18-1,0-17,0-18,0 1,0-1,0-18,0 1,0 0,0-18,0 17,0-17,0 0,0-35,0 0,0 0,0-18,0 0,0 0,0-18,18 1,-1-18,19-18,-1-18,18 1,17-1,1 1,17 17,0 0,-17 18,0 17,-18 18,0 18,-18 0,18 17,-36-17,19 35,-19-18,1 18,0-17,-18 17,17 17,1-17,-18 0</inkml:trace>
  <inkml:trace contextRef="#ctx0" brushRef="#br0" timeOffset="158136.3181">8012 9102,'0'0,"0"0,0 0,0 0,0 0,0 0,0 0,0 0,0 0,0 0,0 0,0 0,0 0,0 0,0 0,0 0,0 0,0 0,0 0,0 0,0 0,53-18,-18 18,0-18,1 18,17 0,-18 0,-17 0,17 0,0 0,-17 0,17 18,-17-18,0 18,-1-18,18 17,-17-17,0 18,-1 0,1-1,0 1,-1 0,19-1,-19 18,1-17,0 0,-18-1,0-17,17 0</inkml:trace>
  <inkml:trace contextRef="#ctx0" brushRef="#br0" timeOffset="158715.3584">7606 9349,'0'0,"0"0,0 0,0 0,0 0,0 0,0 0,71-36,-1 19,-17-19,18 19,-1-1,1 18,0 0,-1 0,-17 18,18-1,-1 1,1 17,-1 1,19-1,-19 18,19-18,-37 18,1 0,0-18,-17 0,-19-17,1 17,0-17,-1 0,-17-1,18-17,-18 0,0 18,-18-18,36 0</inkml:trace>
  <inkml:trace contextRef="#ctx0" brushRef="#br0" timeOffset="162357.7141">7765 15046,'0'0,"0"0,0 0,0 0,0 0,0 0,0 0,0 0,35 35,0 18,1 18,-1-36,0 0,-17 1,17-19,1-17,-1 0,0-17,0-1,-17-17,17-18,-17 17,0-16,-18 16,17 1,-17 0,18 17,0 0,-18-17,35 35,-17-17,35 17,0 0,-18 0,0 17,0 1,1-1,-19-17,1 18,0 0,-1-18,1 17,0-17,-18-17,17-1,-17 0,18 1,0-18,-1-1,1 1,17 0,18-1,-18 1,18 0,0 17,18 1,-1 17,1-18,17 18,-17-18,-1-17,-17 17,0-35,0-17,-17-1,-19-34,1-1,-1 0,1 18,-18 17,0 1,18-1,-18 53</inkml:trace>
  <inkml:trace contextRef="#ctx0" brushRef="#br0" timeOffset="173712.0861">2982 7355,'0'0,"0"0,0 0,-70 53,-1 0,-17 35,0 18,17 35,-17 18,17 0,1 17,-18 107,17-1,0-35,36 35,0 0,17 18,18 0,18 176,35-35,17-35,19-53,-1-18,0 17,0-34,36-18,17 0,-18-18,-34 0,17-17,35-18,0 0,-70-89,17 19,35-19,19 19,-1-18,18-18,17-18,0-35,1-17,17-18,-17-35,-1-18,18 0,18-18,0-17,-1-18,-16 0,16-35,-17-1,-88 36,0-17,-18-1,1 18,-72 53</inkml:trace>
  <inkml:trace contextRef="#ctx0" brushRef="#br0" timeOffset="174075.0814">6300 15558,'0'0,"0"0,0 0,0 0,0 0,0 0,53 0,35 17,1-17,-19 18,1-1,-1 19,-17 17,0 0,-35 17,17 1,-35 34,0 1,-35 0,-18-18,-35-17,17-1,1-34,70-19</inkml:trace>
  <inkml:trace contextRef="#ctx0" brushRef="#br0" timeOffset="175019.5691">3035 4410,'0'0,"0"0,0 0,0 0,0 0,-70-18,-36 18,0 0,-18 35,1 18,17-17,0-1,-17 35,17 1,18 0,-1 52,1 71,17 53,19 35,16 18,36-35,18 17,0 18,17 0,18-36,-18 18,36 159,17-17,0-54,36-70,-1-35,-52-107,17 1,18 0,35 17,0 18,18 0,18-35,-1 0,18-18,0-35,18-18,17-35,-17-18,0-17,0-36,-18-35,-18 18,-52-18,-18 18,0-18,-36 17,18-16,-35-1,-17-18,-1 1,-17 17,-1 53</inkml:trace>
  <inkml:trace contextRef="#ctx0" brushRef="#br0" timeOffset="175436.5725">4800 10478,'0'0,"0"0,0 0,0 0,0 0,0 0,0 0,53 0,35 0,18 17,35-17,1 0,16 0,-16 0,-19 0,-35 0,1 0,-19 18,-17-1,0 1,-18 0,-17 17,-18 18,-18 35,-35 36,-17-1,-18 1,-18 34,-88 89,35 18,0-54,71-52,52-124</inkml:trace>
  <inkml:trace contextRef="#ctx0" brushRef="#br0" timeOffset="190062.3933">18142 8872,'0'0,"0"0,0 0</inkml:trace>
  <inkml:trace contextRef="#ctx0" brushRef="#br0" timeOffset="192049.3635">17295 9278,'0'0,"0"0,0 0,0 0,0 0,0 0,0 0,35 35,0 36,0 17,1-17,-1-1,0-17,-17-18,0 1,-1-1,1-17,-18-1,0-17,0-17,-18-1,1-17,-1-18,-17-18,17-17,18 0,0 17,18 1,-1-1,1 36,17 0,1 17,-1 18,18 0,-18 35,-17-17,-1 35,-17-18,0 18,-35 0,17-18,-34 18,16-18,-17-17,18 0,17-1,1 1,-1-18,18 18,18-1,-1-17,19 18,17-1,17-17,-17 18,18 0,-1-18,1 17,-71-17</inkml:trace>
  <inkml:trace contextRef="#ctx0" brushRef="#br0" timeOffset="192502.3822">18336 9172,'0'0,"0"0,0 0,0 0,0 0,0 0,0 0,0 0,-53 0,18 18,-18 17,17 0,1 18,17-17,18-1,18 0,0-17,17-18,0 0,-17 0,17-18,0 1,-17-19,0 19,-1-19,-17 19,0-1,0 0,18 1,-18 17,18 0,-18 17,17 19,19-1,-36-35,17 0,-17 0,71 18,-18-18,0 0</inkml:trace>
  <inkml:trace contextRef="#ctx0" brushRef="#br0" timeOffset="192914.4924">18653 9066,'0'0,"0"0,0 0,0 0,0 71,0 0,0-1,18-35,-18 18,0-17,0-19,18 18,-18-35,0 0,-18-17,18-18,0-18,0-18,18 1,-1 17,1 0,17 17,1 19,-1 34,0 1,0 0,18 35,-17-18,17 18,-18-18,0 0,1 1,-1-19,-18-17,1 0</inkml:trace>
  <inkml:trace contextRef="#ctx0" brushRef="#br0" timeOffset="194081.8152">19112 8608,'0'0,"0"0,0 0,0 0,18 88,17 0,-17 0,17 1,-17-19,17 1,0-1,-17-34,0-19,-18 18,17-35,-17 18,-17-36,-1 1,-17-18,-1 17,-17 0,1 18,16 0,-17 18,18 17,0 0,17 1,18-1,0-17,35 17,1-35,17 0,35-35,-18-1,1-34,0 17,-36 0,0 0,0 35,1-17,-19 35,-17 0,0 35,0 1,0-1,0 0,0 1,0-19,0 1,18-1,0-17,-1-17,1-1,0 1,17-19,-17 1,-18-18,17 18,1-1,-18 1,18 18,-1-19,1 36,-1 0,19 0,-19 36,19-19,-19 1,1-1,0 19,-1-36,1 17,-18 1,18-18,-18 18,0-18,0-18,0 0,17-17,-17 0,18 0,-18-1,18 19,17-1,0 18,0 18,1-1,-1 19,0-1,-17-18,17 1,-35 0,18-1,0 1,-18-18,0 0,0-18,-18-17,18 0,0-36,0 18,0 18,18 0,-1 0,19 35,-1 0,0 35,0 18,18 0,18 35,0 0,17 18,-18-36,-52-70</inkml:trace>
  <inkml:trace contextRef="#ctx0" brushRef="#br0" timeOffset="196255.2115">27389 2822,'0'0,"0"0,0 0,0 0,0 0,0 0,0 0,0 0,0 0,0 0,0 0,0 0,0 0,-18 88,36 1,-18 16,18-16,-1-1,1-18,-18-17,18-17,-18-1,17-17,-17-1,0-17,-17-17,17-1,-18-17,0-36,1-35,17-17,17-1,1-17,0 18,17 34,0 19,0 35,-17 17,17 18,-17 35,-18 36,-18-1,-17 19,-18-1,0 0,18 0,0-17,-1-18,19 0,17-18,17 18,19-18,52 0,0-17,36-18,-1-18,1-17,-18-18,17-17,-35-1,1 18,-54 18,0 0,-17-1,-1 1,-34 35,-1 0,0 0,-17 18,0 17,17 0,1 0,17 18,0-17,0-19,17 19,19-36,-19 0,18 0,1-18,-1 0,0-17,-17 17,0 1,-18-1,17 18,-17-18,18 18,0 18,-1 0,1-1,0 1,34 0,-16-18,-1-18,18 0,-18 1,1-19,-19 1,19 0,-19 0,1-1,-18 19,17-1,-17 0,18 18,-18 18,0 0,18 17,-18-17,0 17,17-17,-17-1,0 1,0-1,0-17,0 0,18-17,-18-1,18 1,-1-19,1 1,0 17,-1 18,19 0,17 18,-18 17,18 1,0-1,0 18,0-36,0 19,-53-36</inkml:trace>
  <inkml:trace contextRef="#ctx0" brushRef="#br0" timeOffset="197425.0055">29683 2434,'0'0,"0"0,0 0,0 71,18-1,-18 1,17-1,1 1,0-18,-18-18,17 0,-17 1,18-36,-18 0,-18 0,18-36,-17 1,-19 0,-17 17,18 1,-18 17,0 17,18 19,-18 16,35-16,1 17,17 0,17-18,1 0,35-17,0-1,0-17,0-17,17-19,-17 1,0 0,-17-18,-1 0,-17 18,-18 17,0 1,0 17,-18 17,18 1,0 17,0-17,18 17,-1-17,1-1,17-17,0-17,1 17,-19-36,19 19,17-36,-18 0,-17 0,34 0,-16 18,-1 17,0 18,1 18,-1-1,-17 36,17-17,-17-1,-1 0,18 0,-17-17,0 0,-1-18,1 0,0 0,17-18,0-17,1 0,-1-1,-17 1,-1 17,18 1,-17 17,17 17,1 19,-1-19,0 19,18-19,0 18,18-17,-1-18,-17 0,18-18,-18 1,17-1,-17-17,-17 0,-1-1,0 19,-17-1,0 18,-1 18,1 17,0 18,17 35,18 0,0 18,17 0,-17-36,-53-52</inkml:trace>
  <inkml:trace contextRef="#ctx0" brushRef="#br0" timeOffset="202003.5861">15565 7461,'0'0,"0"0,0 0,0 0,0 0,0 0,0 0,0 0,0 0,0 0,0 0,0 0,0 0,0 0,0 0,0 0,0 0,0 0,0 0,53 18,18-18,-1-18,36-52,18-54,17-35,88-105,-35 17,-52 53,-125 159</inkml:trace>
  <inkml:trace contextRef="#ctx0" brushRef="#br0" timeOffset="202889.3741">21053 6844,'0'0,"0"0,0 0,0 0,71-53,35-53,17-17,19-36,69-88,-16-18,-1 1,-18 17,18 53,-17 53,-18 35,-1 35,-34 18,-106 36</inkml:trace>
  <inkml:trace contextRef="#ctx0" brushRef="#br0" timeOffset="203454.9211">24389 5521,'0'0,"0"0,0 0,0 0,0 0,0 0,0 0,0 0,0 71,17-19,-17 1,0-17,18-19,0 1,-1-36,19 1,-1-19,36-34,-54 35,-17 17,18 0</inkml:trace>
  <inkml:trace contextRef="#ctx0" brushRef="#br0" timeOffset="204364.9843">23965 5556,'0'0,"0"0,0 0,0 0,0 0,0 0,0 0,0 0,36 36,-19-1,19 0,-19 0,18-17,1 0,17-18,0-36,0 1,52-35,1-19,18-34,-1-1,-17-17,18 18,-36-1,0 54,1-1,-19 71,1 0,-18 0,-53-17</inkml:trace>
  <inkml:trace contextRef="#ctx0" brushRef="#br0" timeOffset="205146.577">14877 9066,'0'0,"0"0,0 0,0 0,0 0,0 0,0 71,0-18</inkml:trace>
  <inkml:trace contextRef="#ctx0" brushRef="#br0" timeOffset="205595.6535">14947 9666,'0'0,"0"0,0 0,0 0,0 0,0 0,0 0,0 0,0 0,36-88,-1-18,18-70,0-36,0 0,-18 1,0 17,-17 35,0 0,-1 36,1 17,0 35,-18 18,17 18,1 0,0 17,17 18,0 35,18 36,0 0,-18 17,18 18,0-18,-17 18,-1-18,18 18,-36-36,19 1,-1-1,0 1,1-1,-1 1,0 0,1-1,-36-70</inkml:trace>
  <inkml:trace contextRef="#ctx0" brushRef="#br0" timeOffset="206001.3216">14930 9102,'0'0,"0"0,0 0,0 0,106-71,35 1,18-36,35 0,0-18,0 19,-17 16,-1 1,-35 18,-17 17,-18 17,-53 19,-1-1,-16 1,-1 17,-17 17,17 1,-17-1,-1 1,1-18</inkml:trace>
  <inkml:trace contextRef="#ctx0" brushRef="#br0" timeOffset="206993.6574">21124 6809,'0'0,"0"0,0 0,0 0,0 0,0 0,35 88,1 18,17 52,17 1,-17 0,0-36,-18-34,1-19,-19-17,1-18,0 1,-1-36,19 0,-19 0,1-36,-1-17,1-17,0-18,17 17,-17 1,-1-1,1 18,0 0,-1 36,1-1,17 36,-17-1,17 1,0 17,1 0,-1 1,0-1,1-17,17-1,-18-17,0 0,0 0,1-17,-1-19,0-17,-17-52,0-19,-18-17,-18-18,0 18,-17 0,0 17,17 19,-17 34,17-17,1 0,-1 17,18 54</inkml:trace>
  <inkml:trace contextRef="#ctx0" brushRef="#br0" timeOffset="208435.6263">24583 5821,'0'0,"0"0,0 0,0 0,0 0,0 70,0 19,0 16,0 1,0 18,0-18,18-1,-18-34,0 17,17-17,1-1,0-17,-1 0,19 0,-1 0,0-18,0 0,18-17,-17-18,-1 0,-17 0,17 0,0-18,-17 1,-1-1,1 1,0-19,-1 1,1 0,0-1,-1 1,-17 0,18 0,-18-1,18 1,-18 0,0-18,0 0,0-18,-18 1,0-18,1 17,-19-17,1 17,17-17,-17 18,0-1,0 0,-1 19,1-1,17 0,-17 35,17-17,1 35,-1-18,0 1,1 17,17 0,-18 0,18 0,-17 0,17 0,0 0,0 0,0 0,0 0,-18-18,18 18,0-18,-18 1,18-1,0 18,0-18,-17 18,34 0,-17 18,18 35,0 17,17 36,18 18,0 35,0 17,0 0,0-17,-1 0,-16 0,-1-36,-17 0,17-17,-35-35,18-1,-18 1,0-18,0 17,0-17,0-53</inkml:trace>
  <inkml:trace contextRef="#ctx1" brushRef="#br0">24259 9674,'0'25</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52:34.148"/>
    </inkml:context>
    <inkml:brush xml:id="br0">
      <inkml:brushProperty name="width" value="0.05292" units="cm"/>
      <inkml:brushProperty name="height" value="0.05292" units="cm"/>
      <inkml:brushProperty name="color" value="#7030A0"/>
    </inkml:brush>
    <inkml:context xml:id="ctx1">
      <inkml:inkSource xml:id="inkSrc127">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4:54:18.981"/>
    </inkml:context>
  </inkml:definitions>
  <inkml:trace contextRef="#ctx0" brushRef="#br0">1059 2787,'0'0,"0"0,0 0,0 0,70 18,19-18,17-18,-1 18,-16-18,-1 18,-17-17,-19 17,1 0,-17-18</inkml:trace>
  <inkml:trace contextRef="#ctx0" brushRef="#br0" timeOffset="387.439">1553 2452,'0'0,"0"0,0 0,0 0,0 0,0 0,71 17,17 1,0 17,0-17,-17 17,-1-17,-17 0,-17 17,-1 18,-35 0,-35 0,-1 17,1-17,-18 18,18-18,0 17,-1-17,19 0,17-53</inkml:trace>
  <inkml:trace contextRef="#ctx0" brushRef="#br0" timeOffset="686.0172">3318 2240,'0'0,"0"0,0 0,0 0,-36 106,-17 17,1 1,-1 17,0 0,17-17,-17-19,18-34,17 0,-17-1,18-17,-19 0,36-35</inkml:trace>
  <inkml:trace contextRef="#ctx0" brushRef="#br0" timeOffset="968.841">2859 2346,'0'0,"0"0,0 0,0 0,35 71,18-1,18 36,-1 17,1-17,-1 0,-17-18,-17-17,-1-18,-17 0,-1-36,1 1,0 0,-18-1</inkml:trace>
  <inkml:trace contextRef="#ctx0" brushRef="#br0" timeOffset="1242.7016">3741 2134,'0'0,"0"0,0 0,0 0,0 71,18 70,-18-18,0 36,0-35,-18 17,18-53,-17 0,17-17,-18-18,18 0,-18-18,18 18,0-53</inkml:trace>
  <inkml:trace contextRef="#ctx0" brushRef="#br0" timeOffset="1565.4061">4041 2205,'0'0,"0"0,0 0,0 70,0 36,-17 18,17 17,0 0,17 0,-17-53,0 0,18-17,-18-18,18 0,-1-18,1 0,17-17,-17-18,17 0,0-18,-35 36</inkml:trace>
  <inkml:trace contextRef="#ctx0" brushRef="#br0" timeOffset="1832.7642">4041 2769,'0'0,"0"0,0 0,0 0,0 0,0 0,0 0,36 0,17-17,17-1,1-17,-1-1,1 1,-18-18,0 18,0-18,0 0</inkml:trace>
  <inkml:trace contextRef="#ctx0" brushRef="#br0" timeOffset="2274.0187">4959 1887,'0'0,"0"0,0 0,0 0,0 0,0 0,0 0,53 53,0 18,17 17,1 0,0 0,-18 1,-18-1,0-18,-17 1,-18-1,-18 36,0-17,1-1,-1-35,-17 0,0-18,17 0,-17-35,-1 0,19 0,17 18</inkml:trace>
  <inkml:trace contextRef="#ctx0" brushRef="#br0" timeOffset="3739.2614">6177 2275,'0'0,"0"0,0 0,0 0,53 18,0 0,17-1,-17-17,18 18,-18-18,-18 0,0 0,0-18,-17 18,-18 0</inkml:trace>
  <inkml:trace contextRef="#ctx0" brushRef="#br0" timeOffset="4002.742">6388 2716,'0'0,"0"0,0 0,0 0,0 0,0 0,0 0,0 0,0 0,0 0,0 0,36 0,17 0,0 0,0-17,-1 17,-34 0,0 0,-18-18</inkml:trace>
  <inkml:trace contextRef="#ctx0" brushRef="#br0" timeOffset="4656.1262">7483 2858,'0'0,"0"0,0 0,0 0,0 0,0 0,0 0,0 0,0 0,0 0,0 0,0-53,0 0,17-36,-17 1,18 0,-1 18,-17-19,36 19,-19-1,1 18,0 18,-1 17,1-17,-18 17,18 1,-1-1,1 1,0 17,-1 0,1 17,0 18,-1 18,18 0,1 18,-1-18,0 17,1 1,-1-1,-17-17,17 18,-17-36,-18 0,17 1,1-19,-18 1,17 0,-17-18,0 0,0 0</inkml:trace>
  <inkml:trace contextRef="#ctx0" brushRef="#br0" timeOffset="4975.9002">7500 2558,'0'0,"0"0,0 0,0 0,0 0,0 0,0 0,0 0,53-36,18 19,17-19,0 1,0 18,1-19,-19 19,-17-19,0 36,-35-17,17-1</inkml:trace>
  <inkml:trace contextRef="#ctx0" brushRef="#br0" timeOffset="11324.4007">10253 1905,'0'0,"0"0,0 35,18 36,-1-18,-17 35,18-17,0-19,-1 19,-17-36,18 1,-18-1,0-18,0 1,18-18,-18 0,17 0,-17 0,18-18,0 18,-1-17,1 17,-18-18,18 18,17 0,-17 18,17-1,-17 1,17-18,-18 18,19-1,-19-17,1 18,0-18,-18-18,17 1,-17-19,18-16,-18-19,0 0,18-52,-18 35,17 0,-17-1,0 89</inkml:trace>
  <inkml:trace contextRef="#ctx0" brushRef="#br0" timeOffset="11816.0862">10871 1517,'0'0,"0"0,0 0,0 0,0 0,0 0,0 0,18 71,17 52,0 0,0-34,-17-1,0-18,-1 19,1-19,0-17,-18 0,0-18,0-17,0 0,0-18,-18-18,18-35,0 0,18-17,-18-1,17 18,1-18,0 36,17 0,0 35,0 18,1 34,17-16,-18 17,0 0,18 0,-17-1,-1-16,18-19,-18 1,0-18,18-18,0 18,-53 0</inkml:trace>
  <inkml:trace contextRef="#ctx0" brushRef="#br0" timeOffset="12716.2124">12018 2046,'0'0,"0"0,0 0,0 0,0 0,18-35,-1-18,-17 18,18-1,-18 1,0 0,-18 17,18 18,-17 18,-1 17,18 18,0 18,0-1,18 18,-1-17,19-1,16-17,1-17,0-19,0 1,0-36,0 1,0-19,0-17,0-17,-18 17,-17-18,0 18,-18 1,0-1,0 17,-18 19,18-1,0 0,0 18,0 18,18 17,-1 1,19 17,-19-1,18 1,1 0,-1-17,0 17,18-36,-17 1,17-18,0-18,-18-17,18 0,0-18,-18-18,0 18,1-17,-19 17,1 17,-18 19,18-1,-36 18,0 35,-17 1,17 17,1 0,17 17,0-17,17 18,1-36,17 0,18 0,0-17,18-36,17 1,0-18,0-18,1-18,-19 18,18-17,-17 17,-71 35</inkml:trace>
  <inkml:trace contextRef="#ctx0" brushRef="#br0" timeOffset="13184.0938">14912 2364,'0'0,"0"0,0 0,0 0,0-89,18 1,-1-18,1 18,0-18,17 18,-17 0,-1 17,1 19,0-1,-1 35,19-17,-19 35,36 0,-18 17,18 36,0 18,0 35,0-1,0 1,-18-35,1 17,-1-35,-17 0,-1 0,1-18,0-17,-18-18,0-18,0 18,0 0</inkml:trace>
  <inkml:trace contextRef="#ctx0" brushRef="#br0" timeOffset="13479.5971">14965 2099,'0'0,"0"0,0 0,0 0,71-35,52-1,18-16,-52 34,-1-17,-18-1,1 19,-36-1,1 18,-1-18,-17 18,-1-17,1 17,0 0,-18-18,17 18</inkml:trace>
  <inkml:trace contextRef="#ctx0" brushRef="#br0" timeOffset="13809.0308">16783 1464,'0'0,"0"0,0 0,0 71,-18-1,18 1,0-1,0 1,0-36,0 18,0-18,0-17,-18 0,18-1,0 1,0-18,0 0</inkml:trace>
  <inkml:trace contextRef="#ctx0" brushRef="#br0" timeOffset="14186.3681">16712 1341,'0'0,"0"0,0 0,0 0,0 0,0 0,0 0,0-36,0-17,0 0,-17 18,17 0,0 0,0 17,0 0,-18 1,18 17,0 17,0-17,0 36,0-19,0-17,0 0</inkml:trace>
  <inkml:trace contextRef="#ctx0" brushRef="#br0" timeOffset="14665.4576">17100 1887,'0'0,"0"0,0 0,0 0,0 0,0 0,0-35,18-18,-18-17,18-19,-18 19,0-1,0 1,0 17,-18 18,18 17,0-17,-18 17,18 18,0 0,18 18,0 17,-1-17,1 17,17 0,1 0,-1 1,0 17,0-18,-17 0,-18 18,0-18,-18 1,1-1,-1 0,1-17,-1 17</inkml:trace>
  <inkml:trace contextRef="#ctx0" brushRef="#br0" timeOffset="15347.6876">18918 1535,'0'0,"0"0,0 0,0 0,0 0,0 0,0 0,0 0,0 0,0 0,-53-36,18 1,-18 17,18-17,-1 35,1 0,-18 0,18 35,0 1,-1-1,19 18,-1 0,18 0,0-18,0 18,18-18,-1-17,19-1,-1 1,0-18,0-18,1-17,-1-18,0 18,1-18,-19 0,1 0,0 36,-18-19,17 19,-17 17,0-18,18 36,-18 17,17 18,1 0,17 0,1-18,-1 18,18-35,18-18,34 0,-16-36,-1 19,-88 17</inkml:trace>
  <inkml:trace contextRef="#ctx0" brushRef="#br0" timeOffset="16595.6911">21195 1446,'0'0,"0"0,0 0,0 0,0 0,0 0,0 0,0 0,-71-17,0 17,19 17,-1 1,0 17,0 18,17 0,19 0,-1 0,0 18,36-19,0 1,17 0,0-17,18-1,18-35,-18 0,17-35,-17-1,18 1,0-18,-19 0,1 0,-17 0,-1 0,-17 36,-1-1,-17 1,18-1,-18 18,0 0,0 18,-18 17,18 0,-17 0,17 18,0-17,0-1,17 0,-17-17,18-1,0 19,-1-36,1 17,17-34,-17 17,-1-18,1 0,-18 1,0-19,0 1,0 0,-18 0,18 17,-17-17,17-1,0 1,0 18,17-19,1 19,17-1,-17 18,17-18,18 36,0-18,-17 35,16 1,-16-1,-1 0,0 0,-17 1,-18-1,0-17,18-1,-18 1,0-1,-18-17,18 0,0-17,0-18,0-1,0 1,18-18,-1 18,1 0,17-1,1 19,-1-19,0 36,0 0,18 18,-17 0,-1 17,0 0,-17 18,0 18,-1-1,1-17,0 0,-18 0,17 0,-17-36,18 1,17 0,-17-18,-1 0,-17 0</inkml:trace>
  <inkml:trace contextRef="#ctx0" brushRef="#br0" timeOffset="16894.1831">22695 1041,'0'0,"0"0,0 0,0 0,0 0,0 0,17 141,19-18,-19 1,19-18,-19-1,1-16,-18-19,18 18,-1-35,-17 0,0-18,0 1,0-19,0 1,0-18</inkml:trace>
  <inkml:trace contextRef="#ctx0" brushRef="#br0" timeOffset="17243.4717">22483 1799,'0'0,"0"0,0 0,0 0,0 0,0 0,0 0,0 0,71-17,-19-19,19 19,0-19,-1 1,1 17,-36-17,0 18,1-1,-19 0,1 1,0 17,-1 17,1 36,0-18,-1 18,-17 0,18 0,0-18,-18 1,17-1,-17-17,0-1</inkml:trace>
  <inkml:trace contextRef="#ctx0" brushRef="#br0" timeOffset="17413.5891">22977 1358,'0'0,"0"0,0 0,0 0,0 0,0 0,0 0,0 0</inkml:trace>
  <inkml:trace contextRef="#ctx0" brushRef="#br0" timeOffset="17882.7991">23330 1199,'0'0,"0"0,0 0,0 0,0 0,0 0,35 159,-17 18,0-36,-1-35,1-18,-18-35,0 0,0-18,0 0,0-35,-18 0,18-18,-17-34,34-37,-17-16,36-1,-19-18,18 18,1 53,-1 1,18 16,0 19,18 52,-19 18,1 17,-17 1,-1 17,-17-17,-1-18,1 0,-18 17,18-35,-1 1,1-19,-18-17</inkml:trace>
  <inkml:trace contextRef="#ctx0" brushRef="#br0" timeOffset="18783.1253">24001 1323,'0'0,"0"0,0 0,0 0,0 53,17 17,1 1,17-18,-17-18,17 18,0-35,1-1,17 1,17-18,-17-18,0 1,0-54,0-17,-18 0,1 0,-19 17,1 36,0-1,-18 36,0 36,0 17,0-18,0 35,0-17,0 18,0 0,0-19,17 19,1-18,17-18,-17 0,17-17,0 17,-35-35,89-53,-36 18,0-35,-1-1,-16 1,-19-1,1 18,0 0,-1 18,-17 17,-17 18,17 0,0 18,-18 17,18 18,-18 0,18 0,-17 0,17 0,0 0,17 0,-17-18,0 0,36 0,-19-35,19 18,-1-18,0-18,1 1,-1-19,0 1,-17-18,-18-17,0-1,-18 18,0 0,1 18,-18 0,-1-1,1 19,17-1,1 18,-1-17,0 17,18-18</inkml:trace>
  <inkml:trace contextRef="#ctx0" brushRef="#br0" timeOffset="19554.6789">25907 1199,'0'0,"0"0,0 0,0 0,0 0,0 124,0-36,0 0,0 1,0-19,17-17,-17-18,18 1,-1-19,1-17,17 0,1-17,-19-1,19-17,-1-1,-17 19,-1-19,1 19,0 17,-1 0,1 17,-18 1,17 0,1-1,17 1,-17 0,35-18,-18 0,18 0,-17-18,16 0,1-17,-17-18,-19-17,19-1,-36 18,0-17,-18 34,0 1,-17 0,17 35,-17 0,17 17,1 1,17 17,17 1,1 16,17 1,1 0,-1 18,0-18,-17 0,17 0,-17-18,0 18,-18 0,0-18,0-17,0 17,0-35,0 18,0-18</inkml:trace>
  <inkml:trace contextRef="#ctx0" brushRef="#br0" timeOffset="20302.4976">27848 1323,'0'0,"0"0,0 0,0 88,17 0,1 18,0-18,-18 18,17-35,1-1,-18-17,0-18,0 1,0-19,0 1,0-18,0-18,0-17,-18-35,1-1,17 0,-18-17,18 0,0 18,0-1,18 0,17 1,-17 17,35 0,-18 18,18-1,-18 19,18 17,0 0,0 17,-18 1,1 17,-19 18,-17 0,-17-18,-19 18,1 0,-18 0,0-17,0-1,18-18,0 1,17-18,0 18,1-1,-1-17,18 18,18 0,17-1,0 19,18-1,18 0,-1 0,1-17,-18 17,0-17,-53-18</inkml:trace>
  <inkml:trace contextRef="#ctx0" brushRef="#br0" timeOffset="20736.5481">28801 1341,'0'0,"0"0,0 0,0 0,0 0,0 0,0 0,0 0,53 123,-18 1,0-19,1-16,-1-1,-18-35,1-18,0 0,-1 0,1-35,0 0,17-17,-17-18,17-18,-17-18,-1-35,19 0,-19 18,1 0,-1 0,1 0,-18-1,18 19,-18 70</inkml:trace>
  <inkml:trace contextRef="#ctx0" brushRef="#br0" timeOffset="24242.2915">3424 4145,'0'0,"0"0,0 0,0 0,0 0,0 0,0 35,0 36,0 17,17 18,1 0,0-18,-1 0,19-35,-1 0,0-18,18-17,-18 0,18-54,0 1,-17-18,-1 0,0 0,-17 0,-1 0,1 36,0-1,-18 1,0-1,0 18,17 18,-17 34,18 1,0 0,-1 0,1 18,0-18,-1-18,1-17,0-1,-1-17,1-17,-1-19,-17-17,18 1,-18-1,0-18,18 18,-18 35,0-17,0 18,17 17,-17 17,18 18,0 36,-18-18,17 18,1-19,-18 1,0-17,18-19,-18 19,0-36,-18 0,18-36,0-52,0-18,18-17,-1 17,-17 106</inkml:trace>
  <inkml:trace contextRef="#ctx0" brushRef="#br0" timeOffset="24389.2928">4977 4145,'0'0,"0"0,0 0,0 0,17 53,-17 35,0-70,0 88,0-106,0 17</inkml:trace>
  <inkml:trace contextRef="#ctx0" brushRef="#br0" timeOffset="24666.8143">5330 4198,'0'0,"0"0,0 0,0 0,0 0,17 71,1 17,-1 0,-17 18,18-18,0-17,-18-1,17-17,1-18,0-17,-1 0</inkml:trace>
  <inkml:trace contextRef="#ctx0" brushRef="#br0" timeOffset="24809.5512">5471 3969,'0'0,"0"0,0 0,0 0,0 0</inkml:trace>
  <inkml:trace contextRef="#ctx0" brushRef="#br0" timeOffset="25168.5226">5983 3722,'0'0,"0"0,0 0,0 0,0 0,0 0,0 0,-53 35,0 18,0 35,17-17,1 17,0 35,35 1,0-1,17 1,1-1,0 1,-1-1,19-17,-36-53,17 18,1-19,0 19,-18-18,0-35</inkml:trace>
  <inkml:trace contextRef="#ctx0" brushRef="#br0" timeOffset="26418.1856">5559 4639,'0'0,"0"0,0 0,0 0,88-35,-17-1,-1 1,19 0,-36 0,17 17,-35 0,1 1,-19 17,19 0,-19 17,-17 54,0 17,0 18,-17 35,17-70,0 17,0-18,17-17,19-17,-19-1,19-18,-1-34,-17-1,-1-17,1-36,-18-34,0-1,0-18,-18 1,18-1,0 54,18-1,-18 18,35 0,-17 18,17 17,18 36,35 0,0 35,1 35,-19-18,1 19,-36-37,0 1,-17 0,0-17,-1-19,-17 1,18 0,-18-36,-18 0,18-17,0-18,0-18,0 19,0-1,18 17,-18 1,18 0,-1 17,19 1,-1-1,0 18,18 18,0 17,0 0,-18 18,1 0,-1 0,-17-18,-1 0,1 1,-18-36,18 0,-18-18,17-17,-17-1,18-16,-1-1,1 0,0 17,17 1,-17 18,17 17,0 17,1 1,-1 17,-17 18,-1-18,1-17,-18 17,0-17,0-1,0-17,0-17,0-18,0-1,17-34,-17 17,36-18,-19 18,19 18,-1 0,0 17,18 18,-17 18,16-1,-16 36,-1 0,0 0,1 0,-19 0,1 0,-18 0,18-18,-18 0,0-35</inkml:trace>
  <inkml:trace contextRef="#ctx0" brushRef="#br0" timeOffset="27187.0658">8259 3510,'0'0,"0"0,0 0,0 0,0 0,0 0,0 0,0 0,53 212,-53-159,53 158,-18-69,1-19,-1-35,0-17,0-18,-17-36,17-17,1-17,-19-19,1-17,0-17,-1 17,1 0,-18 18,18 17,-18 18,17 35,-17-17,18 0,-18 17,17 0,1 1,0-1,17-18,0-17,18-17,0-1,-17-17,16-36,1-17,-17 0,-19 17,1 18,0 1,-18-1,17 35,-17 0,0 54,18 34,0 36,-18 53,17 17,19 18,-19-17,1-19,-1 1,-17-35,0-36,-17-18,-18-34,17-19,-17-34,-1-19,19-34,-19-18,19-18,17 0,-18-18,18 19,0-1,0 18,0 70</inkml:trace>
  <inkml:trace contextRef="#ctx0" brushRef="#br0" timeOffset="27771.4425">4253 5080,'0'0,"0"0,0 0,0 0,0 0,0 0,35-71,18-17,-17 0,-1-18,0 18,18 0,-18 17,18 18,0 0,0 18,18 0,-1 17,1 18,17 0,18 18,0 0,-18 17,-88-53</inkml:trace>
  <inkml:trace contextRef="#ctx0" brushRef="#br0" timeOffset="29249.7693">11718 3069,'0'0,"0"0,0 0,0 0,18 88,35 53,-18 1,18 34,0-17,-18-1,-17-34,17-36,-17 0,-18-35,17-17,-17-1,18-18,-18-17,-18-35,18-18,-35-17,17-1,-17 1,0-1,-18 0,0 19,-18 16,18 19,-17 34,-1 1,18 17,18 0,0 18,17 0,18 0,18 0,17 0,18 0,17-18,36-35,-17-17,-1-36,-18 0,19-35,-36-1,-18 36,0 18,0 0,-17 17,0 18,-18 0,17 18,1 0,0-1,-1 1,1-18,0 17,17-17,-17 0,17-17,-18-1,1 1,0-19,-18 1,0 0,-18 17,0-17,-17 35,0 17,-18 19,-18 34,18 1,18 17,17 0,1-17,17-1,17-17,19 0,17-18,17-17,19-18,-19-18,1-34,-1-19,-17 0,0-34,-18 16,-35 36,18-17,-18 35,-18-18,18 17,0 19,0 17,0 0,0 0,18 35,17 0,1 1,-1-1,0 18,1 0,-1-18,-17 18,-1-18,1 1,-18-1,0-18,-18 19,18-19,0-17</inkml:trace>
  <inkml:trace contextRef="#ctx0" brushRef="#br0" timeOffset="29957.8853">13447 3528,'0'0,"0"0,0 0,0 0,0 0,0 0,-35 53,0 0,0 0,-1 35,19 0,-1-18,0 1,18-18,18 0,0-18,-1-17,19-18,-1-18,0-17,-17-18,17 0,0-18,1-17,-1 35,0-17,1 35,-1-1,0 19,0 17,18 0,-17 35,17 0,-18 0,-17 18,17 0,-35-17,0 16,0-16,-18-19,18 1,-17-18,-1-18,18-17,0-35,0-19,18 1,-1 18,18 17,-17 0,17 18,1 17,-1 18,0 18,1 17,-1 18,-17-18,-1 18,1 17,-1-17,1 0,-18-17,18-1,-18-35</inkml:trace>
  <inkml:trace contextRef="#ctx0" brushRef="#br0" timeOffset="30548.0431">14224 3281,'0'0,"0"0,0 0,0 0,0 0,0 0,0 0,0 0,0 0,18-35,17-1,-18 1,1 17,0 1,-1 34,-17-17,53 106,-35 0,17 0,1 0,-19-36,1 1,0-1,-1-17,-17-17,0-1,18-18,-18-17,-18 0,18-35,0 0,-17-18,17-18,17 19,1-1,-1 0,1 17,17 19,1 17,17 17,-18 1,0 17,-17 1,0-1,-1 0,-34 0,-1 18,-17-17,-1-19,1 1,17 0,18-18</inkml:trace>
  <inkml:trace contextRef="#ctx0" brushRef="#br0" timeOffset="31368.7156">15000 3616,'0'0,"0"0,0 0,0 0,71-18,-18 1,0-1,0-17,-18 0,-17 17,-1-17,-17 17,0-17,-17 35,-1 0,-17 17,-1 19,1 17,18-1,-1 1,0 18,36-18,17 0,0 0,36-18,17-35,36 0,-18-35,17-1,-17-34,0-1,-35 1,-1-18,-34 35,-19 0,-17 17,-17 1,-19 35,-17 0,-17 35,-1 1,1 34,17-17,17 18,1-1,35-17,0-18,18 1,17-36,18 0,17-18,1-17,0-36,-1-17,-17 0,0-36,-18 19,1-1,-36 18,17 35,-17 0,0 17,0 19,0-1,0 36,0 17,0 53,18 18,0 0,17 0,0 0,1-18,16-18,19-17,0-17,-18-1,-53-35</inkml:trace>
  <inkml:trace contextRef="#ctx0" brushRef="#br0" timeOffset="32210.8343">18424 3334,'0'0,"0"0,0 0,0 0,0 0,-35 53,-1 17,1-17,17 18,1-18,17 0,0-1,0-16,35-1,-17 0,17-35,0 0,1 0,-19-17,19-19,-19 1,1 0,-18-18,18 0,-18 0,0 0,0 18,0 0,17 17,-17-17,18 35,-1-18,19 18,-19 0,19 18,-19-1,19 1,-19 0,1-1,-18-17,0 18,0-18,-18 18,1-36,17 18,-18-18,18-17,0 0,0-18,18 0,17 18,0-1,1 1,16 35,19 0,-18 18,18-1,-18 19,-1 16,1 1,-17 0,-1 18,0 35,1-36,-19 1,19-18,-1 0,0-18,-35-35</inkml:trace>
  <inkml:trace contextRef="#ctx0" brushRef="#br0" timeOffset="32550.0732">20595 2663,'0'0,"0"0,0 0,0 0,0 0,0 0,0 0,0 0,-18 71,-17 17,17 53,-17 0,17-35,0 18,18-36,0 0,0 0,18 1,0-19,17 1,0-36,1 18,17-36,0-17,-1 0,-16 0,-36 18</inkml:trace>
  <inkml:trace contextRef="#ctx0" brushRef="#br0" timeOffset="32992.3324">21177 3052,'0'0,"0"0,0 0,0 0,0 0,0 0,-18 105,-17-16,35-1,-18 0,18-17,18-19,-18 1,35-17,-17-19,17-17,1-17,17-1,-18-17,0-18,0 0,-17-18,-18 1,18 17,-36 0,0 0,1 18,-19-1,1 1,-18 35,0 0,18 0,0 0,17 18,18-1,-18-17,18 0</inkml:trace>
  <inkml:trace contextRef="#ctx0" brushRef="#br0" timeOffset="33280.1407">22201 3210,'0'0,"0"0,0 0,0 0,0 0,0 71,0-1,0 19,0-19,0-17,0 0,0-18,0 1,0-19,0 1,0-1,17-17</inkml:trace>
  <inkml:trace contextRef="#ctx0" brushRef="#br0" timeOffset="33612.6433">22624 2540,'0'0,"0"0,0 0,0 0,0 0,0 71,18-1,-18 18,17 1,-17-1,18 0,-18-18,18 1,-18 0,17-1,-17 1,0-1,0 1,0-18,0-18,0 0,0-35</inkml:trace>
  <inkml:trace contextRef="#ctx0" brushRef="#br0" timeOffset="34019.9671">22906 2293,'0'0,"0"0,0 0,0 0,0 0,0 0,36 53,17 35,0-17,0 17,17 35,1 1,-18-36,-18 0,-17-17,17 70,-35 18,0-18,-35 0,-18 0,0-35,0 0,-18-36,18 1,0-36,18 18,35-53</inkml:trace>
  <inkml:trace contextRef="#ctx0" brushRef="#br0" timeOffset="35576.8436">25165 2875,'0'0,"0"0,0 0,0 0,0 0,0 0,0 0,-53 35,-17 1,17-1,0 18,18-18,-1 18,19 0,34-18,1 18,17-18,18 1,0-1,0 0,0 1,0 17,-18-18,-17 18,0 0,-36-18,0 18,1-18,-19-17,19-18,-1 17,18-17</inkml:trace>
  <inkml:trace contextRef="#ctx0" brushRef="#br0" timeOffset="36029.5607">25589 2752,'0'0,"0"0,0 0,18 70,-1 54,1 17,-1 0,-17 0,18-17,-18-36,0 0,0-35,0 0,0-36,0 19,0-36,0 0,18-36,-18-17,17 1,19-1,-1-18,0 36,1-18,-1 35,0 18,-17 18,17 0,0 34,-17 1,17 18,-17-1,17 1,-17-18,17-18,-17 0,-18-17</inkml:trace>
  <inkml:trace contextRef="#ctx0" brushRef="#br0" timeOffset="36406.6749">26507 3510,'0'0,"0"0,0 0,-18 88,36-17,-18-1,0 1,17-18,1-18,17 0,0-52,-17-1,17-17,18-36,-35-17,17-18,-35 36,18 17,-36 0,18 18,-35 17,0 0,-1 18,-17 18,18 0,0-1,0 1,17 0,18-1</inkml:trace>
  <inkml:trace contextRef="#ctx0" brushRef="#br0" timeOffset="36914.6238">26859 3263,'0'0,"0"0,0 0,0 0,0 0,0 0,0 0,0 0,0 0,0 0,0 0,36 88,-1-17,0 0,1-1,-19-35,19 1,-19-1,1-17,17-18,-17-18,17 0,-17 1,-1-19,1 19,0-1,-1 0,1 18,0 18,-1 0,1-1,0 1,-1 0,1-1,17-17,1 0,-1 0,0-17,0-19,-17-17,0 1,-1-1,-17-18,0 0,-17 19,-1 16,-17 1,17 0,-17 17</inkml:trace>
  <inkml:trace contextRef="#ctx0" brushRef="#br0" timeOffset="37190.9321">28660 2875,'0'0,"0"0,0 0,17 88,-17 1,0-1,0 0,18 0,-18 0,0 1,17-19,-17 1,18-36</inkml:trace>
  <inkml:trace contextRef="#ctx0" brushRef="#br0" timeOffset="38278">28889 2663,'0'0,"0"0,0 0,0 0,18 71,-1 0,19 17,-19 0,1 0,-1-17,1-18,-18 0,0-18,18-18,-18 19,0-36,0 17,0-34,17-19,1 1,0 0,-1 17,-17 1,18-1,17 18,-17 18,0-1,-1 19,19-19,-1 18,-18 1,36-19,-17 1,17-18,-18 0,18 0,-18-18,1-17,-1 0,0 0,-35-18,18 0,-36 17,18 19,-35-1,0 18,-1 0,1 35,0-17,-1 17,19 1,-1-1,18 0,18-17,17 17,0-35,18 0,0 0,0-18,0 1,0-18,0-1,-18 1,1 0,-19 17,-17 0,18 18,-1 0,-17 18,0 17,18 1,0-1,-1 0,1-17,0-1,17-17,0 0,1-35,-1 0,0-18,-17 0,17-53,-35 0,0 1,0 16,0 19,-18 17,1 0,17 35,-18 18,18 36,0-1,18 18,-1 35,1 18,17 0,18 0,-17-1,-1-52,18 0,-18-18,0 1,-35-19</inkml:trace>
  <inkml:trace contextRef="#ctx0" brushRef="#br0" timeOffset="38489.4951">30424 2946,'0'0,"0"0,0 0,0 0,0 0,71-18,-1 0,1 1,0-1,-71 1,17 17</inkml:trace>
  <inkml:trace contextRef="#ctx0" brushRef="#br0" timeOffset="38804.7587">28695 2910,'0'0,"0"0,0 0,0 0,70-35,1 0,70 0,-17-1,17 1,-18 0,-34 17,-19 0,-17 1,-17-1,-1-17,-35 0</inkml:trace>
  <inkml:trace contextRef="#ctx0" brushRef="#br0" timeOffset="39559.9283">6353 5803,'0'0,"0"0,0 0,0 0,0 0,-18 53,1 35,-18 18,-1 53,1-36,17-34,-17-1,17 0,1-17,-19-19,19 19,-1-36,0 1,1-1,17-18</inkml:trace>
  <inkml:trace contextRef="#ctx0" brushRef="#br0" timeOffset="39796.9921">5877 5944,'0'0,"0"0,0 0,0 0,0 0,17 53,19 35,-1 1,18 16,0-16,0-1,0-18,0 1,0 0,-18-19,18-16,-18-1</inkml:trace>
  <inkml:trace contextRef="#ctx0" brushRef="#br0" timeOffset="40091.9804">6741 5715,'0'0,"0"0,0 0,0 0,0 53,0 17,0 36,0-17,0 16,18 1,-18-18,0 1,18-1,-1-18,19 1,-1-1,0-34,0-19,-17 1,-18 0</inkml:trace>
  <inkml:trace contextRef="#ctx0" brushRef="#br0" timeOffset="40390.1307">7218 5592,'0'0,"0"0,0 0,0 0,-18 70,18 36,0 35,-17 0,17 0,0-35,0-18,17-17,1-1,-1 1,1-18,17 0,18-18,0-17,-17-18,17-18,-1 0,1-17,-53 53</inkml:trace>
  <inkml:trace contextRef="#ctx0" brushRef="#br0" timeOffset="40647.0838">7130 6068,'0'0,"0"0,0 0,0 0,0 0,0 0,0 0,0 0,53 0,-1-18,19 1,17-1,1-17,-1-1,-18 19,-17-19,18-17,-18 18</inkml:trace>
  <inkml:trace contextRef="#ctx0" brushRef="#br0" timeOffset="40956.4067">7906 5274,'0'0,"0"0,0 0,0 0,53 88,0 0,18 1,-19-1,1 0,-17 0,-1-17,0 17,-17 0,-18 36,0-36,-18 0,18-17,-17-1,17-70</inkml:trace>
  <inkml:trace contextRef="#ctx0" brushRef="#br0" timeOffset="41310.1975">9459 5468,'0'0,"0"0,0 0,0 0,0 0,0 0,18 53,-18 0,17 17,-17 1,0-18,18 0,-18-18,0 0,0 1,0-19,0-17,0 0</inkml:trace>
  <inkml:trace contextRef="#ctx0" brushRef="#br0" timeOffset="41676.6138">9336 5486,'0'0,"0"0,0 0,0 0,0 0,0 0,0 0,0 0,35-36,18 1,-18-18,0 18,-17 0,0-1,-1 1,-17 17,0-17,0 35,-17-17,-1 17,18 17,-18 1,18-18,0 0,0 17,0-17,0 0</inkml:trace>
  <inkml:trace contextRef="#ctx0" brushRef="#br0" timeOffset="42139.5829">9812 5997,'0'0,"0"0,0 0,0 0,0 0,0 0,0 0,0 0,0 0,35-70,1-1,-1-17,0 17,-17 1,-1-1,-17 36,0 0,0-1,-17 19,17-1,-18 18,18 18,0-18,18 17,-1 1,19 17,-1 1,18-1,0 0,-18 0,1 1,-1-1,-18-17,1 35,-18-18,-18 0,1 0,-1-17,1 0,-1-18</inkml:trace>
  <inkml:trace contextRef="#ctx0" brushRef="#br0" timeOffset="42604.5273">12353 5027,'0'0,"0"0,0 0,0 0,0 0,-70 53,-1 0,18 17,-17-17,34-17,1-1,17 0,1 1,34-19,1 1,17-1,18 1,0 0,0-1,0 1,0 17,-18 1,-17-1,0 18,-36-18,0 18,-17 0,0-18,-1-17,1-1,0 1,-1-36</inkml:trace>
  <inkml:trace contextRef="#ctx0" brushRef="#br0" timeOffset="42911.214">12600 4692,'0'0,"0"0,0 0,0 0,18 159,0 17,-18-17,17 0,1-36,-18-35,18-17,-18-1,17 1,1-18,-18 0,17-36,1 1,0 0,-18-1</inkml:trace>
  <inkml:trace contextRef="#ctx0" brushRef="#br0" timeOffset="43106.9803">12618 5433,'0'0,"0"0,0 0,0 0,0 0,71-35,-1-18,18 0,1 0,-72 35,1 18</inkml:trace>
  <inkml:trace contextRef="#ctx0" brushRef="#br0" timeOffset="43888.6795">13694 5574,'0'0,"0"0,0 0,0 0,-17-35,-1-18,-17 17,0 1,-18 0,17 35,-17 0,0 35,18 0,18 18,-19 0,36 0,0-18,18 18,17-35,0 0,18-18,36 0,-19-36,1-17,-1-17,-17-1,-17 18,-19 18,19 0,-36 17,17 1,1 17,0 35,-18 18,17 17,1-17,-1 0,19 0,-19-18,36 1,-17-19,-1-17,18 0,-18-35,18-18,0-35,-18-18,1-17,-19-1,1 18,-18 0,-18 36,18 17,-17 35,-1 36,0 17,1 36,-1 17,18 35,0 1,0-18,0 17,0-35,18 18,17-35,-17-18,-1 0,-17-36</inkml:trace>
  <inkml:trace contextRef="#ctx0" brushRef="#br0" timeOffset="44261.6564">14330 5486,'0'0,"0"0,0 0,0 0,0 0,0 0,0 0,53-36,17 1,19-18,-19 18,-17 0,18 17,-36 18,18 18,-35 17,17 0,-18 18,1 18,-18-18,18 0,-18-1,0-16,17-19,-17 1</inkml:trace>
  <inkml:trace contextRef="#ctx0" brushRef="#br0" timeOffset="44420.0797">14842 4939,'0'0,"0"0,0 0,0 0,0 0,0 0</inkml:trace>
  <inkml:trace contextRef="#ctx0" brushRef="#br0" timeOffset="46268.6578">15459 5221,'0'0,"0"0,0 0,0 0,0 0,0 0,0 0,-53 18,0 35,18 0,35-53,-35 88,-1 0,36-17,0-19,0 19,36-36,-19 1,19-36,-1 0,0-18,-17-17,17-1,-17-17,-18-17,18-1,-18 18,0 1,0-1,0 17,0 19,17-19,-17 19,35 17,-17-18,17 36,18-1,-17 1,17 17,-18 18,-17-17,-1-19,1 18,-1-17,-17 0,0-1,0-17,0 0,0-17,0-19,0 1,18-18,0 18,17-18,-17 18,17 17,0 0,1 18,-1 0,0 18,0 17,1 1,-19-1,19 18,-19-18,19 0,-1 1,0-19,1 1,-1-18,0 0,18-35,-18-1,1 1,-19-18,19 0,-19 18,-17-18,0 18,-17 0,-1 17,-17 0,-1 18,-17 18,18 17,0 0,0 18,17 0,18 0,0 0,18-18,-1 1,18-1,1-17,17-36,0 0,0-17,0 0,-1-18,-16 0,-1-18,-17 18,-1 18,1 0,-18 17,18 1,-18 17,0 17,0 19,-18 16,36 1,-18-17,17 17,1-18,0 0,-1-17,1-18,17 0,-17-35,17 17,-17-35,-1 18,1-18,-18 35,18 0,-18 1,17 17,-17 17,0 1,0 17,18 18,0-17,-1-1,19 0,-1-17,18-18,0 0,0-18,0-17,-18-18,18 0,-18-18,1 19,-19-19,1 18,-18 18,0 17,0 18,-18 18,1 52,-1 19,0 34,18 36,-17 0,-1 17,0 18,1-18,17-35,-18-17,18-54,-18 1,1-36,-1-17,0-36,1-35,-19-17,19-36,-1-17,18-19,18 19,-1-1,19 19,17 16,0 37,17-1,1 35,17 0,-17 36,17 17,0 1,0-19,1 1,-19-1,-70-17</inkml:trace>
  <inkml:trace contextRef="#ctx0" brushRef="#br0" timeOffset="47438.6857">19659 5133,'0'0,"0"0,0 0,18 88,0 18,-1 35,-17 0,18-17,0-19,-18-16,0-19,0 1,0-36,0 0,0 1,0-36,-18-36,0 19,1-36,-1 18,-17-36,17 18,0-18,1-52,-1 0,18 34,18-16,17-1,0 0,1 53,17 0,-1 0,1 35,0-17,0 35,0 0,-17 18,17-1,-36 36,1-17,-18 17,0-1,-18 1,1-17,-1-1,0-17,1-1,-1-17,18-17,0-19,0 1,0 0,18-1,-1-16,1 34,17 0,18 1,0 17,0 17,0 1,18 17,-36 18,18 0,-18 0,0 0,-17 17,0-17,-18 0,0-17,0-19,-18-17,0 0,1-35,17-18,0-35,0 0,17-18,1 35,17 18,-17 0,17 18,18 17,-35 18,17 18,0 17,-17 18,0-17,-1 16,1 1,0-17,-1-1,1-17,0-18,-1 0,1 0,17-36,-17 1,-1-18,1-17,-18 17,18-18,-36 1,0 17,-17 17,-18 19,18 17,-18 17,35 1,-17 0,35-18</inkml:trace>
  <inkml:trace contextRef="#ctx0" brushRef="#br0" timeOffset="47703.5547">21618 4798,'0'0,"0"0,0 0,0 0,0 0,0 0,-35 35,0 36,-18-1,35 1,-17-1,35-17,0 18,35-18,0 0,1-18,17-35,-1-18</inkml:trace>
  <inkml:trace contextRef="#ctx0" brushRef="#br0" timeOffset="48677.0048">21936 5027,'0'0,"0"0,0 0,0 0,0 0,0 0,53-18,0-34,-18 16,0-17,1 18,-19 0,-17 0,0-1,-35 36,0 0,-1 53,-17 0,18 35,-18 0,18 1,17-1,18-18,0 1,18-18,0 0,34-18,1 0,18-35,17-35,0-18,1-17,-1-36,0 18,-35-18,0 18,-35 35,-1 0,1 17,-18 19,0-1,0 18,-18 35,18-17,18 17,-18 18,18 0,-1 18,1-1,0-17,-1 0,1 0,-18-18,18-17,-18 0,0-1,0-17,17 0,-17-35,36 0,-19-36,18 18,18-53,0 1,-17 16,-19 1,1 18,0 17,-18 0,0 17,0 1,0 35,-18 0,18 18,0 17,0 18,18 0,-1 0,19 17,-1 36,0 18,0 17,1 0,-19-18,1-52,-18 17,-18-35,1 18,-19-36,36-17</inkml:trace>
  <inkml:trace contextRef="#ctx0" brushRef="#br0" timeOffset="49780.0951">1906 7832,'0'0,"0"0,0 0,0 0,0 0,0 0,0 0,-71 53,-17 52,0 1,17-18,18 1,36-19,-1 1,18-18,35 0,18 0,0-18,0 0,0 0,0 18,-18 18,1-1,-36-17,17 18,-17-18,0-18,0 0,0-35,0 0,0-35,0-18,18-17,0-36,17 35,0 1,0 17,1 17,-1 19,18 17,-18 35,1 18,-19 0,19 0,-19-18,18 18,-17-18,0-17,17 0,-17-18,17-18,0-17,1-18,-1 0,-35-18,18 1,-36 17,18 0,-18 18,-17-1,17 19,1 17,-1-18,0 18,18 0</inkml:trace>
  <inkml:trace contextRef="#ctx0" brushRef="#br0" timeOffset="50012.9635">2506 7761,'0'0,"0"0,0 0,0 0,0 0,53 53,0 71,-18-1,18 0,0 19,-18-1,1-18,-1 1,-17-54,-1 1,1-1,-1-34,1-1,-18-18</inkml:trace>
  <inkml:trace contextRef="#ctx0" brushRef="#br0" timeOffset="50163.1769">3247 8184,'0'0,"0"0,0 0,0 0,0 0,0 0,0 0</inkml:trace>
  <inkml:trace contextRef="#ctx0" brushRef="#br0" timeOffset="50320.4553">3353 8890,'0'0,"0"0,0 0,0 0,0 0,0 0,0 0,0 0,0 0</inkml:trace>
  <inkml:trace contextRef="#ctx0" brushRef="#br0" timeOffset="50547.1943">1924 9737,'0'0,"0"0,0 0,105-18,72-35,35-35,88-53,0 0,-53 0,-53 35,-159 88</inkml:trace>
  <inkml:trace contextRef="#ctx0" brushRef="#br0" timeOffset="60159.2275">27812 5891,'0'0,"0"0,0 0,0 0,0 0,0 0,-17 36,34 52,-17 0,36 53,-19-17,1-1,0 1,-1-54,1 18,17-17,-17 17,-18 0,18-17,-1-1,1-17,0 18,-1-1,-17-17,0-35</inkml:trace>
  <inkml:trace contextRef="#ctx0" brushRef="#br0" timeOffset="60613.4066">28554 7602,'0'0,"0"0,141-17,35-36,124 0,36-35,17 17,-18-17,177-36,-212 54,106-1,-177 18,-17 36,-18-36,-18 0,-34 18,-54-1,-18 19,1-18,-36 35,-17-18,0 0,-36 18,0-17,1 17,17-18</inkml:trace>
  <inkml:trace contextRef="#ctx0" brushRef="#br0" timeOffset="61739.9157">27883 7003,'0'0,"0"0,0 0,18 53,17 35,36 35,-18-17,17 18,1-19,-36-34,0-1,1 1,-19-18,1-18,17 1,-35-19,18 1,-1-18,-17 17</inkml:trace>
  <inkml:trace contextRef="#ctx0" brushRef="#br0" timeOffset="62245.2105">27954 6703,'0'0,"0"0,0 0,123-53,36 18,17-36,19 0,16-17,1 35,-18-17,-35 17,0-18,-18 36,-35 0,0 17,-18 18,-35 18,0-1,0 36,18 18,-1 17,1 53,-18 0,0 0,-18-17,-17 17,-1-18,1-17,-1-17,-17-19,0-35,18 1,-18-19,0 1,18 0</inkml:trace>
  <inkml:trace contextRef="#ctx0" brushRef="#br0" timeOffset="62761.2177">28554 8184,'0'0,"0"0,0 0,-18 53,0 18,1-1,17 19,-18-19,36-17,-1 0,19-18,-1-35,53-17,-35-19,18-34,-18-1,0-17,-36 0,1 17,-18 18,-18 18,1 0,-19 17,-17 18,18 0,-18 18,18 0,35-18</inkml:trace>
  <inkml:trace contextRef="#ctx0" brushRef="#br0" timeOffset="63099.7415">30583 7743,'0'0,"0"0,0 0,0 0,0 0,18 89,-1 34,1 18,17 0,-17 0,-18-52,18-1,-18-18,17-17</inkml:trace>
  <inkml:trace contextRef="#ctx0" brushRef="#br0" timeOffset="63466.1703">26718 5662,'0'0,"0"0</inkml:trace>
  <inkml:trace contextRef="#ctx0" brushRef="#br0" timeOffset="63978.4663">26718 5662,'0'0,"0"0,0 0,0 0,0 0,0 0,0 0,0 0,0 0,0 0,0 0,0 0,0 0,0 0,0-70,0-1,0 0,-17 1,17 17,-18 0,18 18,0-1,-18 1,36 18,-18-19,18 19,-18-1,35 0,-17 1,-1 17,19 0,-19 17,18 1,18 0,0 17,0 18,0-18,0 18,0 18,-18-18,18 17,-17-17,-1 0,0 0,-17-18,0-17,-1-18,1 17,-18-17</inkml:trace>
  <inkml:trace contextRef="#ctx0" brushRef="#br0" timeOffset="64234.9777">26718 5662,'0'0,"89"-35,-1 0,0-1,-17 1,17 17,-35 1,-18-1,0 0,-17 1,0-18</inkml:trace>
  <inkml:trace contextRef="#ctx0" brushRef="#br0" timeOffset="64747.046">26118 5221,'0'0,"0"0,0 0,0 0,0 0,-70-35,-1 17,18 1,-17 17,-1 17,18 1,18 17,-18 0,35 18,1 18,34-1,1 1,-1 0,36 34,0 1,0-18,18 18,-18-18,17 18,-34-53,-1 18,-17-18,-1 0,1-36,-18 1,0-1,0-17,18 18</inkml:trace>
  <inkml:trace contextRef="#ctx0" brushRef="#br0" timeOffset="65042.0826">25624 6385,'0'0,"0"0,0 0,0 0,0 0,71-35,-1 0,-17-1,18-16,-1 16,-17 1,0 0,-17-1,-1 1,0 18,-17-1,0 0,-1 1,1-1,-18 0</inkml:trace>
  <inkml:trace contextRef="#ctx0" brushRef="#br0" timeOffset="65724.5625">26559 6438,'0'0,"0"0,0 0,0 0,0 0,0 0,0 0,0 0,0 0,0 0,0 0,-35-53,18 0,-19-17,19 17,-1 18,0-1,1 19,17-1,-18 0,18 1,18-1,-1 18,19 0,-1 0,0 18,18-1,-18 19,1-1,-1 0,-17-35,-18 18,0-18</inkml:trace>
  <inkml:trace contextRef="#ctx0" brushRef="#br0" timeOffset="66039.8264">26436 6279,'0'0,"0"0,0 0,0 0,0 0,0 0,35-35,18 0,0 0,0-18,-18 0,1 18,-36 17,0 18,17-18</inkml:trace>
  <inkml:trace contextRef="#ctx0" brushRef="#br0" timeOffset="66429.024">26365 4710,'0'0,"0"0,0 0,0 0,18 70,-18 1,18 17,-1 0,19 0,-1 0,0-17,0 17,1 0,17 1,0-19,0 1,17-1,18 18,18-17,-35-18,-53-53</inkml:trace>
  <inkml:trace contextRef="#ctx0" brushRef="#br0" timeOffset="66744.0644">27354 4833,'0'0,"0"0,0 0,0 0,0 0,0 0,0 0,0 0,0 0,0 0,53 53,35 35,-71-70,89 123,-88-123,70 193,-35-52</inkml:trace>
  <inkml:trace contextRef="#ctx0" brushRef="#br0" timeOffset="68925.5744">7024 8431,'0'0,"0"0,0 0,0 0,0 0,0 53,17 0,-17-17,18-1,17 0,1-35,17-18,-18-17,35-35,-34-19,-1 1,-17-35,-18-1,-18 18,-35 1,0 34,-17 0,34 36,-17 18,18 34,0 1,-18 35,17 17,19 36,17 18,0 17,17 17,-17 19,18 17,-18-18,18 1,-18-1,0-35,0-35,0-18,0-35,0-18,0-17,0-18,0-18,-18 1,18-1,0 18</inkml:trace>
  <inkml:trace contextRef="#ctx0" brushRef="#br0" timeOffset="69157.8288">6388 9454,'0'0,"0"0,0 0,0 0,0 0,0 0,53-17,18-18,17-1,-17-17,-1 18,1-18,0 0,-1 18,1 0,-18 17</inkml:trace>
  <inkml:trace contextRef="#ctx0" brushRef="#br0" timeOffset="69573.9256">7306 10072,'0'0,"0"0,0 0,0 0,0-71,0-17,0-53,0 0,18-18,-1 18,19 0,-1 53,-17 17,-1 18,19 36,-1-1,0 36,0 17,18 35,0 19,0 16,-17 1,16 0,1-35,-17-1,-19 1,19-18,-19-18,-17 0,18-17,-18 0,0-18</inkml:trace>
  <inkml:trace contextRef="#ctx0" brushRef="#br0" timeOffset="69820.6768">7341 9772,'0'0,"0"0,0 0,0 0,0 0,0 0,53-18,18-17,17 0,0-18,1 0,-19 18,1-18,-1 17,-34 1,-1-18,0 18</inkml:trace>
  <inkml:trace contextRef="#ctx0" brushRef="#br0" timeOffset="70160.9075">8418 8255,'0'0,"0"0,0 0,0 0,0 88,0-53,18 142,-18-107,35 124,0-17,0-18,1-71,-19 0,1-35,17-35,-17-18,0-18,17 0,-17-17,-1 53</inkml:trace>
  <inkml:trace contextRef="#ctx0" brushRef="#br0" timeOffset="70577.715">8947 9454,'0'0,"0"0,0 0,0 0,0 0,-17-52,17-37,0-16,0-54,17-18,1 36,0 18,-1 35,1 35,0 0,-18 17,17 19,1-1,-1 36,1-1,0 36,17 0,0 18,-17-1,17 1,1-18,-19 17,1-34,0-1,-1 0,-17-17,18 0,-18 17,0-35</inkml:trace>
  <inkml:trace contextRef="#ctx0" brushRef="#br0" timeOffset="70796.5068">8983 9031,'0'0,"0"0,0 0,0 0,0 0,53-18,17-17,1-18,-1 18,1-18,-1 18,1-36,-18 18</inkml:trace>
  <inkml:trace contextRef="#ctx0" brushRef="#br0" timeOffset="71155.4604">9547 8043,'0'0,"0"0,0 0,0 0,0 0,0 0,124 124,17 35,0-1,-17 19,-36-19,-17-16,-19-19,-16-17,-19-36,-17 1,0-36,-17 1,-1-1,-17-35,0 0,17 0,18 17</inkml:trace>
  <inkml:trace contextRef="#ctx0" brushRef="#br0" timeOffset="71496.3622">10941 8661,'0'0,"0"0,0 0,0 0,0 0,0 0,0 0,0 0,0 0,53-36,18 19,-18-18,0 17,-18 0,18 1,-53 17,0-18</inkml:trace>
  <inkml:trace contextRef="#ctx0" brushRef="#br0" timeOffset="71815.9473">10994 8837,'0'0,"0"0,0 0,0 0,0 0,0 0,53 0,0 0,-17-18,17 1,-18 17,0-18,0 1,1-1,-19 18,1-18,0 18,-18 0,0 0,0 0</inkml:trace>
  <inkml:trace contextRef="#ctx0" brushRef="#br0" timeOffset="74116.8525">29118 9013,'0'0,"0"0,0 0,0 0,0 0,0 0,0 0,0 0,0 0,0 53,18 18,0 17,-1-17,1 17,0-18,-18-17,0 0,17 0,-17 0</inkml:trace>
  <inkml:trace contextRef="#ctx0" brushRef="#br0" timeOffset="74479.4001">28518 10213,'0'0,"0"0,0 0,0 0,0 0,53-18,18-17,35 0,35-18,18-18,-18 18,-18 0,-34 18,-36 18,0-19,-18 19,0 17,-17-18,0 0,-1 18,1 0,-18-17,17 17</inkml:trace>
  <inkml:trace contextRef="#ctx0" brushRef="#br0" timeOffset="74813.1659">29312 10354,'0'0,"0"0,0 0,0 0,0 0,0 0,0 0,0 0,18 53,0 0,-1 17,1 19,0-19,-1 1,-17-18,18-18,-18 0,18 0,-18-52,17 17</inkml:trace>
  <inkml:trace contextRef="#ctx0" brushRef="#br0" timeOffset="75704.9316">30213 9472,'0'0,"0"0,0 0,0 0,0 0,0 0,0 0,0 0,0 0,0 0,0-35,-18 17,18-17,-18 17,18 18,0-17,0-1,0 18,0 0,0 0</inkml:trace>
  <inkml:trace contextRef="#ctx0" brushRef="#br0" timeOffset="82207.5042">12689 7673,'0'0,"0"0,0 0,0 0,0 0,0 0,17 70,1 19,-1-1,1 0,0-17,-1 17,1-18,-18 1,18-18,-18 0,0-18,0-17,0 17,0 0,17-17</inkml:trace>
  <inkml:trace contextRef="#ctx0" brushRef="#br0" timeOffset="82496.2057">14771 7832,'0'0,"0"0,0 0,0 0,0 0,0 0,0 0,0 0</inkml:trace>
  <inkml:trace contextRef="#ctx0" brushRef="#br0" timeOffset="82854.8237">14877 8308,'0'0,"0"0,0 0,0 0,0 0,0 0,0 0,0 0,0 0,0 0,0 0,0 0,0 70,0 1,-18-18,18-35,0 52,0-52,0-18,0 0</inkml:trace>
  <inkml:trace contextRef="#ctx0" brushRef="#br0" timeOffset="83405.1847">16095 7620,'0'0,"0"0,0 0,0 0,0 0,0 0,0 0,0 53,0 17,-18 1,18 0,0-1,0 1,0-36,0 18,18-18,-1 0,1 1,17-19,0 1,1 0,-1-36,0 18,1-35,-1-1,-17 1,-1-18,-17 0,0 0,-17 1,-1-19,0 36,-35-18,18 17,-18 1,0 35,18-17,0 34,-1-17,36 0</inkml:trace>
  <inkml:trace contextRef="#ctx0" brushRef="#br0" timeOffset="84868.6484">17877 7355,'0'0,"0"0,0 0,0 0,0 0,0 0,0 0,0 0,0 0,0 0,0 0,-18 53,-35 18,0-18,0 0,1 0,-1 0,17-36,1 18,17-17,1 0,17 17,17 0,19-17,-1 17,18-17,17 0,-17-1,18 1,-18-1,0 1,0 0,-36-18,19 17,-19-17,1 18,0-18,-1 0,1 18,-18-18,18 0,-18 0,0 0,17 0,-17 0,0 0,0 0,18 0,-18 0,0 0,0 17,18-17,-18 0,0 0,0 0,0 0,0 0,0 0,0 0,0 0,0 0,0 0,0 0,0 0,0 0,0 0,0 0,0 0,0 0,0 0,0 0,0 0,0 0,0 0,0 0</inkml:trace>
  <inkml:trace contextRef="#ctx0" brushRef="#br0" timeOffset="85814.4294">17400 8308,'0'0,"0"0,0 0,0 0,0 0,0 0,53 0,18 0,17 0,-17 0,-1 18,-34-18,17 0,-18 17,-17-17,-1 0,-17 0,0 0</inkml:trace>
  <inkml:trace contextRef="#ctx0" brushRef="#br0" timeOffset="86300.3628">19112 8273,'0'0,"0"0,0 0,0 0,0 0,0-53,0-18,18-17,-18 0,18-18,-1 35,1 1,-18-1,17 36,1 0,-18 17,18 0,-18 1,35 34,-17 1,17 17,0 18,1 0,-1 0,0 18,0-18,-17 0,17-1,-17-16,0-1,-18-17,0 17,17-17,-17-18</inkml:trace>
  <inkml:trace contextRef="#ctx0" brushRef="#br0" timeOffset="86571.615">19095 7938,'0'0,"0"0,0 0,0 0,0 0,0 0,53-18,35-17,0 17,0-17,0 17,-17 0,0-17,-1 17,-34 1,-1 17,0-18,-17-17</inkml:trace>
  <inkml:trace contextRef="#ctx0" brushRef="#br0" timeOffset="87001.3235">20542 7232,'0'0,"0"0,0 0,0 0,-36 88,1-17,-18 17,0 0,0 0,0 0,18-17,0-18,17-35,0 17,18-17,0-1,36-17,-1 0,18 0,18 0,-1 18,1-18,-1 17,19 1,-1 0,-18-1,1 1,-18 0,0-1,0 19,-53-36</inkml:trace>
  <inkml:trace contextRef="#ctx0" brushRef="#br0" timeOffset="87267.6438">20295 8255,'0'0,"0"0,0 0,0 0,70 18,1-1,17-17,0 0,18 0,-18 0,1-17,-19-1,1 0,-18-17,0 17</inkml:trace>
  <inkml:trace contextRef="#ctx0" brushRef="#br0" timeOffset="87612.0226">21406 6985,'0'0,"0"0,0 0,0 0,0 0,18 88,0 0,-1 54,1-1,0-18,-1 18,19-35,-19-18,-17-17,18-1,0 1,-18-18,17 0,-17-18,0-17</inkml:trace>
  <inkml:trace contextRef="#ctx0" brushRef="#br0" timeOffset="88282.2614">13236 9666,'0'0,"0"0,0 0,0 0,0 0,0 0,0 0,0 53,0 35,0-52,0 140,17 0,1-52,0-18,17-18,0-18,18-17,18-35,-18-18,17-35,-34-36,-1-35,0-17,-35-18,18 0,-36 17,-17 18,0 18,-18 17,-18 36,0 35,1 18,17 17,18 0,-18 1,17-19,36-17</inkml:trace>
  <inkml:trace contextRef="#ctx0" brushRef="#br0" timeOffset="88472.5758">14859 9437,'0'0,"0"0,0 0,0 0,0 0,0 0,0 0</inkml:trace>
  <inkml:trace contextRef="#ctx0" brushRef="#br0" timeOffset="88731.9346">15142 10089,'0'0,"0"0,0 0,0 0,0 0,-18 71,-17 0,-1-1,19 1,-19-36,19 0,17-17,0-18,17-18</inkml:trace>
  <inkml:trace contextRef="#ctx0" brushRef="#br0" timeOffset="89972.5596">16165 9984,'0'0,"0"0,0 0,0 0,0 0,0 0,53 0,0-36,0-17,-18 1,-17-19,0 0,-18 1,-18-1,0 36,-17 17,0 18,-1 53,-17 18,18 35,0 0,17 17,1 18,17 0,17-17,18-18,36-36,0-35,-1-35,-17-17,18-54,-18-35,17 0,1-35,-18-17,0-19,-18 18,0 36,-17 17,-18 36,18 17,-18 17,0 19,17 17,1 17,0 72,-1 16,19 19,-19-1,18 1,-17-1,0-17,-1-53,1 0,-18 0,0-35,18-18,-18-18,17-53,1-17,0 0,17-35,-17-1,17 18,-17 36,-18 17,17 0,-17 18,0 17,0 18,0 0,0 35,18 0,-1 1,1 17,17 0,18-18,-17 18,-1 0,0-18,-17 0,0 1,-18 16,0-16,0-19,-18 19,18-19,0-17,0-17,35-1,-17-17,0-18,17 0,18-53,-18 35,-17 1,17 17,-17 0,-1 18,-17 17,0 18,-17 18,-1 17,0 36,1-18,17 17,0-17,0 0,17 0,19 0,17-18,0-17,-1-1,1-34,0-1,0-17,0-36,-17 1,16 17,-52 35</inkml:trace>
  <inkml:trace contextRef="#ctx0" brushRef="#br0" timeOffset="90419.3921">18300 9402,'0'0,"0"0,0 0,0 0,0 0,0 52,0-34,18 70,0-17,-1-1,-17-17,18-17,-18-1,0-17,0-18,18-18,-18 0,17-17,-17-18,18 18,0 17,-18 0,17 1,1 17,17 17,-17 19,17-19,-17 1,17 17,0-17,-17-18,17 18,-17-18,17-18,-17-17,0-1,-18-17,17-17,-34-1,17 1,-18-1</inkml:trace>
  <inkml:trace contextRef="#ctx0" brushRef="#br0" timeOffset="91560.7192">18689 8872,'0'0,"0"0,0 0,0 0,0 0,0 0,53 177,-53-160,53 213,17-19,-35-34,18-36,-35-53,0-17,-18-36,0-17,0-36,0-17,17-36,1-17,0-18,17 18,0 17,1 18,16 36,-16 17,17 17,-18 1,0 35,1-18,-1 0,-17 18,17-17,0-1,0-35,-17 18,17-36,1 0,-1-17,0 0,1-18,-19 18,18-1,-35 1,18 17,-18-17,18 17,-18 18,0-17,0 17,-18 0,0 0,1 35,-1 0,1 1,-19 17,36-18,-17 18,34-18,1 18,17-18,0-17,1-18,17 0,0-18,-18 1,18-19,0-17,-18 18,0 17,-17 1,0-1,-1 18,-17 18,18-1,0 1,-1 17,1 1,35-19,-18 19,18-19,0 1,18 0,17-36,0 18,-17-18,-1-17,1 0,-18-1,-18 1,-17 0,-1 17,-17 18,-17 0,-1 35,-35-17,18 35,0 0,-1 18,36 34,0 1,53 0,0-18,35 0,18-35,18 0,-1-53,-17 0,0-35,0-18,-35-18,-18 19,-36 52</inkml:trace>
  <inkml:trace contextRef="#ctx0" brushRef="#br0" timeOffset="96828.2067">741 13282,'0'0,"0"0,0 0,0 0,0 0</inkml:trace>
  <inkml:trace contextRef="#ctx1" brushRef="#br0">769 13295</inkml:trace>
  <inkml:trace contextRef="#ctx0" brushRef="#br0" timeOffset="116576.7274">4041 12435,'0'0,"0"0,0 0,0 89,0-1,0-35,18 105,0 1,-18-53,17-18,-17 0,0 1,0-54,-17-17,17-18</inkml:trace>
  <inkml:trace contextRef="#ctx0" brushRef="#br0" timeOffset="117034.9453">3900 12400,'0'0,"0"0,0 0,0 0,0 0,0 0,0 0,0 0,0 0,0 0,0 0,53 53,-18 18,18-18,0-1,0-16,0-1,0-17,0-1,0-17,-18-17,-17-36,0 0,-1-18,-17 1,0 17,0 0,0 18,0-1,0 19,0-1,0 18,18 35,17 1,0 34,1 36,-1-18,0 18,1 0,17 0,-18-18,0-18,-17-70</inkml:trace>
  <inkml:trace contextRef="#ctx0" brushRef="#br0" timeOffset="117812.9389">5259 12894,'0'0,"0"0,0 0,0 0,0 0,0 0,0 0,0-53,0-17,0-19,0 1,0 35,0 0,0 36,-18-19,1 36,-1 18,18 0,0 35,0 17,18 1,-1-1,19-17,17 18,17-36,18 0,-17-17,-18-18,0-18,0-17,-18-36,0 1,-17-1,-18 1,18 17,-18 0,-18 18,0 17,1 36,-19 35,1 17,0 18,17 18,18-35,0-18,35-18,-17 0,17-17,1-18,-1-35,0-36,1-17,-1-18,0 0,-17 36,-18 17,18 0,-1 35,-17 1,0-1,18 36,-18 17,17 18,1 17,17 36,1-35,-1-18,0-1,1 1,-19-17,1-36</inkml:trace>
  <inkml:trace contextRef="#ctx0" brushRef="#br0" timeOffset="118334.5078">6406 12365,'0'0,"0"0,0 0,0 70,18 72,17-19,-17 18,17-35,-17-18,-18 0,17-17,-17-36,-17 0,17-35,-18-17,-17-36,17-35,0-36,18-17,0 0,0 0,18 17,35 19,18 34,17 18,-18 35,1 36,17 35,-17 18,-1 34,19 19,-36-1,-1-17,1-18,-35-17,0-18,-1-18,1-17,-18-18,18-18,-18-17,17-18,-17 18,0 35</inkml:trace>
  <inkml:trace contextRef="#ctx0" brushRef="#br0" timeOffset="118847.6689">8224 12559,'0'0,"0"0,0 0,0 0,0 0,0 0,0 0,0 0,0 0,0 0,0 0,-36 88,19-17,17 17,-18 0,18-17,18-1,-1-35,19 1,-1-36,18-36,0-34,0-18,-35-53,-18 17,-18-17,-17 18,-18 34,0 36,0 18,17 53,1 17,0 18,17 18,18-1,0 18,0-35,0-53</inkml:trace>
  <inkml:trace contextRef="#ctx0" brushRef="#br0" timeOffset="119311.4465">8877 11642,'0'0,"0"0,0 0,0 0,0 0,0 0,17 53,1 17,17 36,1 35,17 53,-1-17,-16-19,-1-34,-17-18,-1-18,-17-71</inkml:trace>
  <inkml:trace contextRef="#ctx0" brushRef="#br0" timeOffset="119554.3554">8700 12771,'0'0,"0"0,0 0,0 0,88-36,54-17,-19-17,36-1,0-17,-36 0,1 0,-36 17,18 1,-35 17,-54 35</inkml:trace>
  <inkml:trace contextRef="#ctx0" brushRef="#br0" timeOffset="119782.0376">10518 12083,'0'0,"0"0,0 0,0 0,0 0,0 0,-18 194,1 0,-1-71,0 1,1-36,-1 0,18-35</inkml:trace>
  <inkml:trace contextRef="#ctx0" brushRef="#br0" timeOffset="120025.4924">10077 12030,'0'0,"0"0,0 0,0 0,0 0,53 88,35 35,0 19,18-1,-18-18,18-17,-18-18,-17-35,-18-18,0-35,-18 18,-35 0</inkml:trace>
  <inkml:trace contextRef="#ctx0" brushRef="#br0" timeOffset="120288.8076">10959 11765,'0'0,"0"0,0 0,0 0,0 88,18 1,-1-1,1 0,17 0,-17 18,17-18,1 53,-1-17,0-54,18 1,-18-18,1-18,-1 0,-35-35</inkml:trace>
  <inkml:trace contextRef="#ctx0" brushRef="#br0" timeOffset="120590.9474">11559 11730,'0'0,"0"0,0 0,0 0,0 70,18 1,-1 0,-17-1,18 18,0-17,-1-1,1 1,17 17,-17-17,17-1,1 1,16-1,-16-34,-1-19,-17 1,17 0,-35-18</inkml:trace>
  <inkml:trace contextRef="#ctx0" brushRef="#br0" timeOffset="120996.4224">11524 12400,'0'0,"0"0,0 0,0 0,0 0,70-17,19-19,-19-17,18-35,-17-18,-18-17,-18-1,1 19,-19 16,1 36,-18 0,0 18,18 18,-18-1,17 18,1 18,52 52,1 18,17 36,0-1,-35 1,18-1,-36 1,1 17,-19-18,-17-17,0 0,0-106</inkml:trace>
  <inkml:trace contextRef="#ctx0" brushRef="#br0" timeOffset="121382.2195">10341 14005,'0'0,"0"0,0 0,0 0,53 0,36-17,-19-1,-70 18,18 0</inkml:trace>
  <inkml:trace contextRef="#ctx0" brushRef="#br0" timeOffset="121582.3395">10589 14623,'0'0,"0"0,0 0,0 0,70-18,-17-17,-35 35,-18 0,0-18</inkml:trace>
  <inkml:trace contextRef="#ctx0" brushRef="#br0" timeOffset="121978.2886">11471 13776,'0'0,"0"0,0 0,0 0,0 0,0 0,0 0,0 71,0 17,0 18,0-18,0 0,0-17,18-19,-1 1,1-35,17 0,18-1,0-34,18 17,-18-18,-1 0,1 1,-17-1,17 0,-18-17,18 18,-35-19,-1 36</inkml:trace>
  <inkml:trace contextRef="#ctx0" brushRef="#br0" timeOffset="122193.1108">11489 14217,'0'0,"0"0,0 0,0 0,0 0,0 0,70-35,36 17,-18-17,-17-1,-1-16,-17 16,0-17,-17 36</inkml:trace>
  <inkml:trace contextRef="#ctx0" brushRef="#br0" timeOffset="122392.8745">11489 13811,'0'0,"0"0,0 0,0 0,0 0,52-17,19-1,17-35,1 18,-1-18,-18 18</inkml:trace>
  <inkml:trace contextRef="#ctx0" brushRef="#br0" timeOffset="122772.7461">12653 13229,'0'0,"0"0,0 0,0 0,0 0,-35 71,17-1,1 1,17 17,0 18,17 17,19 18,-19 1,19-37,-19-16,1-36,-1-1,1 1,-18-35,0-18,18-35,-18-18,17 0,1 0,-18 71</inkml:trace>
  <inkml:trace contextRef="#ctx0" brushRef="#br0" timeOffset="122983.1133">13483 13317,'0'0,"0"0,0 0,0 71,-18-18,0 17,1 1,-19 0,19-1,-1-17,-17 18,17-19,1-16,-1-1</inkml:trace>
  <inkml:trace contextRef="#ctx0" brushRef="#br0" timeOffset="123211.0412">13183 13300,'0'0,"0"0,0 0,0 0,0 0,35 70,18 18,35 36,0-18,-35-36,0 1,0-18,0-18,-18 0,1 1</inkml:trace>
  <inkml:trace contextRef="#ctx0" brushRef="#br0" timeOffset="123435.1153">13924 13070,'0'0,"0"0,0 0,0 0,0 0,0 0,18 71,17 0,-18 17,19-18,-19 1,1-1,17 1,-17-18</inkml:trace>
  <inkml:trace contextRef="#ctx0" brushRef="#br0" timeOffset="123774.9754">14383 12947,'0'0,"0"0,0 0,0 0,0 0,0 0,0 71,35-1,-17 18,-1 0,1-17,17 17,1 0,-1 1,0-19,18 1,-18-18,1-18,-1-17,-17-18,17 0</inkml:trace>
  <inkml:trace contextRef="#ctx0" brushRef="#br0" timeOffset="124177.3629">14506 13494,'0'0,"0"0,0 0,71-53,-1 0,-17 0,0 0,-17 0,-19 0,19 0,-36 18,17 17,1 1,-18-1,0 1,17 17,-17 0,36 17,17 54,17 17,1 0,-1 18,-17 0,-17-36,-19 1,1-18,0-18,-18-17</inkml:trace>
  <inkml:trace contextRef="#ctx0" brushRef="#br0" timeOffset="124701.6137">15053 12277,'0'0,"0"0,0 0,0 0,0 0,0 0,0 0,36 0,17 0,-18 17,18 1,0 17,0 1,0 52,17 0,18 18,-35-18,36 35,-1 54,-18-18,-17-18,0-18,-17-17,-19-35,-17-19,18 1,-18 0,0-17,0-1,-18-18,-17 19,0-19,-18 19,17-19,-16 1,16-18,36 18,-17-18,17 0</inkml:trace>
  <inkml:trace contextRef="#ctx0" brushRef="#br0" timeOffset="124924.9996">16571 13141,'0'0,"0"0,0 0,0 0,0 0,71 18,17-18,-18-18,1 0,0 1,-71 17,17 0</inkml:trace>
  <inkml:trace contextRef="#ctx0" brushRef="#br0" timeOffset="125131.887">16624 13529,'0'0,"0"0,0 0,0 0,0 0,0 0,71 18,34-18,-34 0,0-18,-18-17,-36 35,-17 0</inkml:trace>
  <inkml:trace contextRef="#ctx0" brushRef="#br0" timeOffset="129975.1279">18265 12347,'0'0,"0"0,0 0,0 0,0 0,0 0,0 0,0 0,0 71,0 17,0 35,0 36,0-18,0-35,0 0,0-35,0-1,18-35,-18 1,35-36,0 0,36-18,-18-17,18-1,-19 19,19-18,-36-1,1 19,-1 17,-17-18,-1 0,1 18,-18 0</inkml:trace>
  <inkml:trace contextRef="#ctx0" brushRef="#br0" timeOffset="130171.9392">18318 12859,'0'0,"0"0,0 0,0 0,0 0,53 0,18-18,17 0,0 1,-17-18,17-1,-17-17,-19 0</inkml:trace>
  <inkml:trace contextRef="#ctx0" brushRef="#br0" timeOffset="130388.7041">18177 12435,'0'0,"0"0,0 0,0 0,0 0,0 0,53-17,35-1,18-17,0 0,-88 17,-1 18</inkml:trace>
  <inkml:trace contextRef="#ctx0" brushRef="#br0" timeOffset="130919.185">19924 12012,'0'0,"0"0,0 0,0 0,-71 0,-17 18,18 17,17 0,0 36,0 17,0 36,35 17,1-18,-1 18,36 0,-1 0,18 1,1-19,-1-17,0-36,1-17,-19-17,1-1,0-17,-18-36,17-17,1-18,0 0,-1 0,1 0,-18 53</inkml:trace>
  <inkml:trace contextRef="#ctx0" brushRef="#br0" timeOffset="131276.302">20401 13247,'0'0,"0"0,0 0,0 0,0-106,0 0,0-35,0-18,0 18,17 0,1 53,-1 17,1 18,0 18,-1 35,1 18,17 17,18 18,0 35,18 0,-18 18,17 0,-17-18,-17-17,-1-1,0-17,0-17,-35-36</inkml:trace>
  <inkml:trace contextRef="#ctx0" brushRef="#br0" timeOffset="131524.1227">20330 12894,'0'0,"0"0,0 0,0 0,0 0,0 0,53-18,17-17,72-18,-19 0,-35 0,1 0,-19 18,1-18,-18 18</inkml:trace>
  <inkml:trace contextRef="#ctx0" brushRef="#br0" timeOffset="132008.1841">20983 11748,'0'0,"0"0,0 0,0 0,0 0,0 0,53-18,17-17,1 17,0 0,-1 36,-17 0,18 35,-18 17,17 36,-34 0,16 0,1 17,0 1,0-1,18 0,-18-17,-18-53,0 18,-17-18,0 0,-18 0,-36-1,-17 19,-35 0,-18-1,-35-17,-35 0,17-18,0 0,141-35</inkml:trace>
  <inkml:trace contextRef="#ctx0" brushRef="#br0" timeOffset="132398.0977">16589 15134,'0'0,"0"0,0 0,0 0,53 0,35 0,0-17,-17-1,-1 0,1-17,-1 17,-17 1,0-1,-17 18</inkml:trace>
  <inkml:trace contextRef="#ctx0" brushRef="#br0" timeOffset="132586.8575">16959 15487,'0'0,"0"0,0 0,0 0,0 0,0 0,71-18,-18-17,-36 17,-17 18,18 0</inkml:trace>
  <inkml:trace contextRef="#ctx0" brushRef="#br0" timeOffset="139506.8672">16659 15505,'0'0,"0"0,0 0,0 0,0 0,0 0,0 0,0 0,0 0,0 0,36 0,16 0,1 0,0 0,0 0,-17 0,17 0,-18-18,18 18,-18 0,0-18,-17 18,17 0,-35 0,18 0</inkml:trace>
  <inkml:trace contextRef="#ctx0" brushRef="#br0" timeOffset="141679.3784">18795 14429,'0'0,"0"0,0 0,0 0,0 0,0 0,0 0,0 0,0 0,0 0,0 0,0 0,0 0,0 0,0 0,0 0,-53 0,17 17,-34 1,34 0,-16 17,16 18,19 0,-1 0,18-1,18 19,17 17,0-17,18 17,-18-17,1 17,-1 0,-17-18,-1 1,1 0,0-1,-18-17,17 18,-17-18,-17-1,17-16,-18-1,18-17,-18-1,-17-17,17 0,1-17,17 17</inkml:trace>
  <inkml:trace contextRef="#ctx0" brushRef="#br0" timeOffset="146626.4849">18848 16069,'0'0,"0"0,0 0,0 0,0 0,0 0,0 0,0 0,0 53,-18-18,18 18,-18 18,18-1,0 18,0 1,0-1,18-18,0 1,-1-36,36-17,0-18,18-35,-18-36,17-17,-35-18,18-17,-35-19,-18 19,0-1,-35 19,-1 16,-34 54,-18 53,17 17,0 18,19 0,52-53</inkml:trace>
  <inkml:trace contextRef="#ctx0" brushRef="#br0" timeOffset="148736.159">18848 13829,'0'0,"0"0,0 0,0 0,0 0,0 0,0 0,0 0,0 0,0 0,0 0,0 0,0 0,35 53,-18 35,19 0,-19 18,19-18,-19 0,1-35,-18-17,18-1,-18 0,0-17,0-18</inkml:trace>
  <inkml:trace contextRef="#ctx0" brushRef="#br0" timeOffset="150600.5211">20012 15381,'0'0,"0"0,0 0,0 0,18-88,-18-18,0-35,18-18,-1-17,19-1,-1 19,0 17,0 17,1 54,-1 17,0 35,18 18,0 18,0 35,-18 17,18 18,0 18,0-18,0 1,-18-19,1 1,-1-1,0-35,-17 18,0-35,-1 17,-17-35</inkml:trace>
  <inkml:trace contextRef="#ctx0" brushRef="#br0" timeOffset="150902.9644">20012 14958,'0'0,"0"0,0 0,0 0,0 0,0 0,0 0,89-53,34-35,1-1,-1 19,-17-1,-18 18,-17 18,-1 0,1 17,-18-17,-18 17,1 1,16-1,-16-17,-36 35</inkml:trace>
  <inkml:trace contextRef="#ctx0" brushRef="#br0" timeOffset="151282.0115">22024 13988,'0'0,"0"0,0 0,0 0,0 0,0 0,-53-71,-17 1,52 52,-70-35,-36 35,36 36,0 53,35-1,17 36,36 17,18 19,17-1,1 0,17 0,-18 18,18-18,0 0,-18-35,0-18,-17-18,0-34,-1-1,1-17,-18-1</inkml:trace>
  <inkml:trace contextRef="#ctx0" brushRef="#br0" timeOffset="151497.5722">21353 15381,'0'0,"0"0,0 0,0 0,53-35,18-18,17-35,0 0,18-1,0 1,-35 35,-1 0</inkml:trace>
  <inkml:trace contextRef="#ctx0" brushRef="#br0" timeOffset="151845.1212">22271 15346,'0'0,"0"0,0 0,0 0,0 0,0 0,0 0,0-71,0-17,18-35,-1-18,1 35,17 0,-17 35,0 1,-1 34,19 19,-1 34,0 1,18 35,-18 0,1 17,-1-17,0 18,-17 0,17-19,-17-16,17-1,-35-35</inkml:trace>
  <inkml:trace contextRef="#ctx0" brushRef="#br0" timeOffset="152062.4109">22218 15134,'0'0,"0"0,0 0,0 0,0 0,53-35,18 0,35-18,-18 0,-18 0,1-18,0 18,-1-17,-17-1</inkml:trace>
  <inkml:trace contextRef="#ctx0" brushRef="#br0" timeOffset="152322.2505">23048 13811,'0'0,"0"0,0 0,0 0,0 0,0 0,0 0,-18 53,18 35,0 18,0 35,18 0,-1-52,1-1,17 0,1-17,16-19,-16-16,-1-1,0 0,-35-35</inkml:trace>
  <inkml:trace contextRef="#ctx0" brushRef="#br0" timeOffset="152708.4701">23542 14834,'0'0,"0"0,0 0,0 0,-18-106,18-52,0-1,0 0,35 18,-17 18,17 52,-17 18,0 0,17 36,0-1,-17 36,17 17,0 18,1 17,17 19,-36-19,19 18,-1-17,-17-1,-1-17,19 0,-19-17,-17-1,18-35</inkml:trace>
  <inkml:trace contextRef="#ctx0" brushRef="#br0" timeOffset="153189.441">23436 14429,'0'0,"0"0,0 0,0 0,0 0,88-18,0 0,-17 1,17-36,-17 0,35-35,-18-1,-18 19,-17-36,-17 36,-19-1,1 0,-18 36,0-18,0 36,0-1,18 0,-18 18,17 0,19 18,-1 17,0 18,36 35,-1 18,1 18,-18 17,0-18,-18 1,-35-1,-17-17,-1-35,-17-19,17-16,-17-19,17 1,18 0</inkml:trace>
  <inkml:trace contextRef="#ctx0" brushRef="#br0" timeOffset="153762.1005">25236 13529,'0'0,"0"0,0 0,18 88,17 36,18 17,-18 18,-17 17,17 0,-35-35,18 1,-18-37,0-34,0-18,-18-18,18-17,0-36,0-17,0-18,0-35,0-18,18-18,-36 1,18 17,-35 36,17-1,-17 36,-18 17,0 18,0 35,18 36,-1 0,19 17,-1 0,18-18,0-17,35 0,18 0,18-18,17-17,0-53,-17 0,0-36,-1-17,18 0,-35 17,-35 71</inkml:trace>
  <inkml:trace contextRef="#ctx0" brushRef="#br0" timeOffset="154155.9752">26171 14870,'0'0,"0"0,0 0,0 0,0 0,0 0,0-89,0-52,18 0,-18-18,0 1,18 34,-18 18,17 36,-17-1,18 36,-1 0,-17 17,36 18,-19 18,19 52,-1 1,18 52,0 1,-18-18,0-1,1-34,-19 0,1-19,0-16,-1-19,1-17,-18 18,0-18</inkml:trace>
  <inkml:trace contextRef="#ctx0" brushRef="#br0" timeOffset="154351.2352">26189 14605,'0'0,"0"0,0 0,0 0,0 0,0 0,88-35,0-18,36-35,-1-1,1 1,-36 18</inkml:trace>
  <inkml:trace contextRef="#ctx0" brushRef="#br0" timeOffset="155360.7959">20824 13441,'0'0,"0"0,0 0,0 0,0 0,0 0,0 0,0 0,0 0,0 0,0 0,0 53,0 0,-18 17,1 1,-1-1,0-52,18-18,0 18</inkml:trace>
  <inkml:trace contextRef="#ctx0" brushRef="#br0" timeOffset="155835.692">23048 15946,'0'0,"0"0,0 0,53-71,0-52,-1-1</inkml:trace>
  <inkml:trace contextRef="#ctx0" brushRef="#br0" timeOffset="158271.111">20065 17233,'0'0,"0"0,0 0,0 0,0 0,0 0,0 0,0 0,0 0,0 0,36 0,16 0,-16-17,17 17,0 0,-18-18,0 18,-17 0,-18 0</inkml:trace>
  <inkml:trace contextRef="#ctx0" brushRef="#br0" timeOffset="158517.6046">20489 17745,'0'0,"0"0,0 0,0 0,0 0,0 0,0 0,53-36,0-16,17-19,18 18,-70 53,-18-18</inkml:trace>
  <inkml:trace contextRef="#ctx0" brushRef="#br0" timeOffset="159004.1255">22236 16316,'0'0,"0"0,0 0,0 0,0 0,0 0,0 0,0 0,0 0,-53-35,-18 17,1 18,-1 0,1 18,17 17,17 0,19 18,-1 18,36 17,17 0,0 0,36 18,-18-18,0 18,-18-35,0-1,-17-17,17 18,-35-18,18 0,-18 0,0-18,0-18</inkml:trace>
  <inkml:trace contextRef="#ctx0" brushRef="#br0" timeOffset="159206.5017">22183 17851,'0'0,"0"0,0 0,0 0,0 0,0 0,0 0,0 52</inkml:trace>
  <inkml:trace contextRef="#ctx0" brushRef="#br0" timeOffset="159353.9532">22518 18309,'0'0,"0"0,18-88,0 17,-1-17,-17-35,-17-1,-36 18,0 1,-18 16</inkml:trace>
  <inkml:trace contextRef="#ctx0" brushRef="#br0" timeOffset="159673.8154">22218 15505,'0'0,"0"0,0 0,0 0,0 0,35 53,-17 35,17 18,1 17,-1-17,0-18,-17 0,0-17,-1-18,1 0,-18-18</inkml:trace>
  <inkml:trace contextRef="#ctx0" brushRef="#br0" timeOffset="160254.6093">23083 17127,'0'0,"0"0,0 0,0 0,0 0,35-70,-17-18,17-1,-35-16,18 16,-1 1,1 18,-18-1,0 36,18 0,-18 17,17 0,1 18,17 18,-17 17,35 18,-18 0,18 0,-18 0,18 0,-17-18,-1 0,-17-17,17 0,-35-18</inkml:trace>
  <inkml:trace contextRef="#ctx0" brushRef="#br0" timeOffset="160538.7301">23118 16898,'0'0,"0"0,0 0,0 0,0 0,53-18,0 1,18-18,17-1,-17-17,-1 36,-17-19,0 19,-18-1,-17 0,17 18,-17-17,0-1</inkml:trace>
  <inkml:trace contextRef="#ctx0" brushRef="#br0" timeOffset="160726.7691">24071 16404,'0'0,"0"0,0 0,0 0,0 0,0 0,0 0,0 0,0 0,0 0</inkml:trace>
  <inkml:trace contextRef="#ctx0" brushRef="#br0" timeOffset="161507.3721">24830 15663,'0'0,"0"0,0 0,0 0,0 0,0 0,35 89,1 34,-1 0,0 19,1-1,-19 0,1 0,-1-53,-17-17,0-18,18-18,-18 0,0-35,0 18,0-36,-18-17,18 17,0-35,-17 0,-18 0,17 1,-17-1,-1 0,-17 17,18 1,0 18,-1 17,1 0,0 17,17 36,18 0,0 0,0 0,18 0,17-18,0 0,18 1,-17-36,17 0,0-18,0-35,-1-18,-16 19,-1-1,0 0,1 17,-36 36</inkml:trace>
  <inkml:trace contextRef="#ctx0" brushRef="#br0" timeOffset="161883.9169">25554 16722,'0'0,"0"0,0 0,0 0,-18-53,18-35,-18-1,18 1,18-53,-18 18,18 34,-1 1,1 18,-18 34,18 1,-1 35,1 18,-1 35,19 0,17 17,0 18,0 18,-18 0,-17-35,-1-19,1 1,-18-35,-18-18,18 18,0-18</inkml:trace>
  <inkml:trace contextRef="#ctx0" brushRef="#br0" timeOffset="162104.6719">25554 16263,'0'0,"0"0,0 0,0 0,0 0,0 0,0 0,0 0,53-18,-1 1,-16 17,-19-18,1 1,-18-1</inkml:trace>
  <inkml:trace contextRef="#ctx0" brushRef="#br0" timeOffset="163383.6464">26718 15681,'0'0,"0"0,0 0,0 0,0 0,0 0,0 0,0 0,0 0,0 0,0 0,0 0,0 0,0 0,0 0,0 0,0 0,0 0,0 0,0 0,0 0,0 0</inkml:trace>
  <inkml:trace contextRef="#ctx0" brushRef="#br0" timeOffset="163590.5294">26771 16175,'0'0,"0"0,0 0,0 0,0 0,0 0,0 0,53-18,-53 18,0 0</inkml:trace>
  <inkml:trace contextRef="#ctx0" brushRef="#br0" timeOffset="164359.2681">22218 17374,'0'0,"0"0,0 0,0 0,0 0,0 0,0 0,0 0,0 0,0 0,0 0,0 0,0 53,0 0,-17 18,17 17,0-18,0 1,0-18,0 0,0-18,0 18,0-18,17 1,-17 17,18-18,-1 0,19-17,-19 17,19-17,-1-1,-17 1,17 0,0-36,-35 18,18 0,-18 0</inkml:trace>
  <inkml:trace contextRef="#ctx0" brushRef="#br0" timeOffset="165532.0708">27865 16087,'0'0,"0"0,0 0,0 0,0 0,0 0,0-71,0 1,0-19,0 1,18 0,-18 17,18 1,-18 35,17-1,-17 1,18 17,-18 18,35 0,1 36,-1-19,18 19,-18 17,18-18,0 18,-18-18,1-17</inkml:trace>
  <inkml:trace contextRef="#ctx0" brushRef="#br0" timeOffset="165780.0122">27848 15752,'0'0,"0"0,0 0,0 0,0 0,0 0,0 0,53-18,17-35,19 18,-1-18,-71 53,-17 0,18-18</inkml:trace>
  <inkml:trace contextRef="#ctx0" brushRef="#br0" timeOffset="166151.6004">28501 15187,'0'0,"0"0,0 0,0 0,0 0,0 0,0 0,0 0,0 0,0 0,0 0,0 0,0 0,0 0,0 0,0 0,0 0,0 0,0 0,17 53,1 0,-18 0,18-18,-18 0,17-17,-17 17,36-35,-19 0,36 0,0 0,0-17,0-1,-18 0,1 18,-19 0,-17-17</inkml:trace>
  <inkml:trace contextRef="#ctx0" brushRef="#br0" timeOffset="166437.5484">28024 16492,'0'0,"0"0,0 0,0 0,88-35,-17-18,53-17,-1-19,18 19,0-1,-52 1,-19 34,-17-16,0 16,-18 19,-17 17</inkml:trace>
  <inkml:trace contextRef="#ctx0" brushRef="#br0" timeOffset="166874.7117">28412 16651,'0'0,"0"0,0 0,0 0,0 0,0 0,53-35,18 0,0 17,-18 0,17 36,-17 17,-35 18,-1 0,-34 18,-19-18,19-1,-19-16,19-1,-1-17,18-1,0-17,35 0,1 0,17-17,0-1,0-17,17-18,18-18,18-17,0 0,-35-36,-1 19,-17 16,-53 72</inkml:trace>
  <inkml:trace contextRef="#ctx0" brushRef="#br0" timeOffset="167198.2058">29048 14834,'0'0,"0"0,0 0,0 0,0 0,0 0,35 53,18 0,18 53,17 17,0 36,0 35,-17-17,-18-1,-35-17,-1 0,-17-18,0-18,0 1,0-19,-17-52,17 0,0-35,17-36,1 1,-18-1,0 18</inkml:trace>
  <inkml:trace contextRef="#ctx0" brushRef="#br0" timeOffset="167593.2878">30160 15981,'0'0,"0"0,0 0,0 0,0 0,0 0,0 0,0 0,0 53,-18 35,18 0,0 0,0 18,0-35,0-1,0-17,0-35,18 17,-18-35,0 0,17-18,1-17,-18 0,0 0,0-18,0 0,-18 0,18 0,-35 0,0 0,-1 0,-17-17,0-1,18 18,18 0,-1 53</inkml:trace>
  <inkml:trace contextRef="#ctx0" brushRef="#br0" timeOffset="167898.6042">29595 14393,'0'0,"0"0,0 0,0 0,0 0,0 0,0 0,0 0,35 53,0 18,1 17,17 0,-18-17,-17-1,17 1,-17-36,-1 0,-17-35,18-17,-18-1</inkml:trace>
  <inkml:trace contextRef="#ctx0" brushRef="#br0" timeOffset="168983.303">27460 15540,'0'0,"0"0,0 0,0 0,0 0,0 0,0 0,0 0,0 0,0 0,0 0,0 0,0 0,0 0,0 0,-18 70,18 19,0 34,0 36,18 17,-1-17,18 0,18-1,18-16,0-19,-1 1,1-36,35 0,0-35,-1-18,1 0,-17-17,-89 0</inkml:trace>
  <inkml:trace contextRef="#ctx0" brushRef="#br0" timeOffset="169459.1908">28465 17956,'0'0,"0"0,0 0,0 0,0 0,0 0,0 0,36 0,34-17,1-1,-1 18,-17-18,-35 18,-18-17</inkml:trace>
  <inkml:trace contextRef="#ctx0" brushRef="#br0" timeOffset="169781.6349">28624 18045,'0'0,"0"0,0 0,0 0,0 0,0 0,53-18,0 18,-18-18,18 18,-17 0,-19 0,1-17,0 17,-1 0,-17 0,18 0,-18 0,0 0,0 0,0 0</inkml:trace>
  <inkml:trace contextRef="#ctx0" brushRef="#br0" timeOffset="170237.3585">29577 17216,'0'0,"0"0,0 0,0 0,0 0,0 0,0 0,0 0,0 0,0 0,0 52,18 37,0-1,-18 18,17-18,-17-18,18 1,-18-36,0 1,0-19,0-17,0 0,0-17,17-19</inkml:trace>
  <inkml:trace contextRef="#ctx0" brushRef="#br0" timeOffset="170527.2297">29648 17022,'0'0,"0"0,0 0,0 0,0 0,0 0,0 0,0 0,0 0,35 123,0 18,1 18,-1 0,-17-1,-1 1,-34-18,17-35,0-35,-18-18,18-18,18-18,17-17,0 0,18 0,-53 0</inkml:trace>
  <inkml:trace contextRef="#ctx0" brushRef="#br0" timeOffset="171095.7383">30160 17921,'0'0,"0"0,0 0,0 0,0 0,0 0,0 0,0 0,0-53,0 0,17 0,-17 18,18 0,-18 17,18-17,-18 17,0 18,0 18,17 0,-17 17,18 35,-18-17,0 18,0 17,-18-17,18-1,-17-17,17-18,0 1,0-19,-18 1,18 0,0-1,0-17,18 18,-18-18,52-18,1 18,36-35,-19 0,18-36,36 18,0-17,-19-1,-16 0,-19 19,-70 52</inkml:trace>
  <inkml:trace contextRef="#ctx0" brushRef="#br0" timeOffset="171709.2665">30565 17092,'0'0,"0"0,0 0,0 0,0 0,0 0,0 0,0 0,0 0,36 0,-1-18,-17 18,-18 0,0 0</inkml:trace>
  <inkml:trace contextRef="#ctx0" brushRef="#br0" timeOffset="171940.6885">30742 17551,'0'0,"0"0,0 0,0 0,0 0,53-36,17 1,1-18,0 18,-71 17,17 18,-17 0</inkml:trace>
  <inkml:trace contextRef="#ctx0" brushRef="#br0" timeOffset="172144.3763">31307 16792,'0'0,"0"0,0 0,0 0,0 0,0 0,0 0,0 36,-18 16,0 19,1 0</inkml:trace>
  <inkml:trace contextRef="#ctx0" brushRef="#br0" timeOffset="172207.2573">31271 17551,'0'0,"0"0,0 0,0 0</inkml:trace>
  <inkml:trace contextRef="#ctx0" brushRef="#br0" timeOffset="173244.9797">31854 16810,'0'0,"0"0,0 0,0 0,-53 18,0 17,18 18,-1 0,1 17,17 18,18-17,0-1,0 1,18-18,17-18,-17 1,17-36,-17-18,17-17,-17-18,-1 0,-17 0,18 0,-18-18,0 18,0 1,0 16,-35 1,17 0,1 35,-1-18,18 18,0 0,0 0,18-18,-1 18,1-17,-18 17,17-18,1 18,-18-17,18 17,-18 0,0 0,0 0,17 35,-17 0,18 18,0 18,-1-1,1 1,-18-18,18-1,-1-34,1 0,0-36,-1 0,1-17,17 0,-17-18,17 0,-17 0,-1 18,1 17,-18-17,18 17,-18 1,17 17,-17 0,18 0,0 17,-1-17,1 0,0 0,-18-17,0-1,0-17,0 0,-18-1,18-17,-18 18,18 0,-17-1,17 19,17 17,1 17,0 19,17 17,-17 0,17 0,-18 17,19 1,-19-1,1-17,0 0,-36-18,18-17,-18-18,1-18,17 1,0 17</inkml:trace>
  <inkml:trace contextRef="#ctx0" brushRef="#br0" timeOffset="173501.9507">32418 16069,'0'0,"0"0,0 0,0 0,0 0,0 0,0 0,0 53,0 18,18 17,0 35,17 54,-17-36,-1-35,1-36,-18 1,18-18,-1-18</inkml:trace>
  <inkml:trace contextRef="#ctx0" brushRef="#br0" timeOffset="173717.1944">32454 16492,'0'0,"0"0,0 0,0 0,0 0,0 0,35-17,18 17,0-18,18-17,-1 17,-70 1,18 17</inkml:trace>
  <inkml:trace contextRef="#ctx0" brushRef="#br0" timeOffset="174275.9115">31254 16828,'0'0,"0"0,0 0,0 0,0 0,0 0,0 0,0 0,0 0,0 0,-18 35,18 35,-18 19,18-1,-17 18,-1-36,18 1,0-18,18 0,-1-18,-17-18,36 1,-1 0,36-1,34 1,1-36,-17 1,-72 17</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55:53.146"/>
    </inkml:context>
    <inkml:brush xml:id="br0">
      <inkml:brushProperty name="width" value="0.05292" units="cm"/>
      <inkml:brushProperty name="height" value="0.05292" units="cm"/>
      <inkml:brushProperty name="color" value="#7030A0"/>
    </inkml:brush>
    <inkml:context xml:id="ctx1">
      <inkml:inkSource xml:id="inkSrc99">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4:56:50.331"/>
    </inkml:context>
  </inkml:definitions>
  <inkml:trace contextRef="#ctx0" brushRef="#br0">2753 2346,'0'0,"0"0,0 0,0 71,18-1,-18 36,17 17,1 19,0-1,-18-53,17 0,-17-35,0 0,0-18,0 0,0-17,0 0,0-18,-17-18,-1-35,18 0,-18-70,18-18,0-18,18 18,0 0,-1 35,1 35,0 1,-1-1,-17 18,35 0,1 0,-1 36,0-1,18 36,-17-1,-1 1,0 35,-35 0,0 53,-35 0,0-1,-18 1,-18-18,36-35,-18 0,18 0,17-18,0-17,18 0,0-18,18 0,17-18,18 18,18 18,-1-18,1 17,17 19,-17-19,17 19,-17-1,-18 18,17-36,-17 19,-53-36</inkml:trace>
  <inkml:trace contextRef="#ctx0" brushRef="#br0" timeOffset="313.0946">4482 2240,'0'0,"0"0,0 0,0 0,0 88,-17 53,17 1,-18-19,1-35,-1 0,18-17,-18 0,1-19,-1-16,0-1,1-17,-19-1</inkml:trace>
  <inkml:trace contextRef="#ctx0" brushRef="#br0" timeOffset="591.2142">4041 2346,'0'0,"0"0,0 0,0 0,0 0,36 53,34 17,-17 19,0-1,0-18,0 19,0-19,0 1,0-1,0-17,0-18,-18 1,0-19</inkml:trace>
  <inkml:trace contextRef="#ctx0" brushRef="#br0" timeOffset="1298.9093">5382 2293,'0'0,"0"0,0 0,0 0,0 0,0 88,-17-17,-1 17,18-17,-17 17,-19-18,19-17,-1 18,0-1,1-17,-1 18,0-18</inkml:trace>
  <inkml:trace contextRef="#ctx0" brushRef="#br0" timeOffset="1632.3434">5206 2187,'0'0,"0"0,0 0,0 0,0 0,0 0,35 71,36 35,-18-18,17 18,-17-36,0 18,0-17,-17-18,-1-18,-18 0,19-17,-19 0,19-1,-19-17</inkml:trace>
  <inkml:trace contextRef="#ctx0" brushRef="#br0" timeOffset="1968.3888">6247 1517,'0'0,"0"0,0 0,0 0,0 0,-17 106,-1 35,-17 35,17-17,18-18,0 0,0-35,0-18,18-17,-1-1,19-17,-1 0,18-17,-18-1,0-18,-35 1</inkml:trace>
  <inkml:trace contextRef="#ctx0" brushRef="#br0" timeOffset="2232.0147">6971 2011,'0'0,"0"0,0 0,0 0,0 0,17 88,1 18,0-18,-1 0,1 0,0 1,-1-19,1-17,-18 0,0-18,0 1,0-1</inkml:trace>
  <inkml:trace contextRef="#ctx0" brushRef="#br0" timeOffset="2848.1565">6600 1958,'0'0,"0"0,0 0,0 0,0 0,0 0,0 0,0 0,0 0,106 18,-18-18,1 17,-1 1,0-18,-17 0,-18 0,-1-18,-16 1,-1-1,-17 0,17-17,-17 0,-18-1,0 1,17-18,-17 18,18 0,-18-1,18 1,-1 18,1-1,0 0,-1 18,18 0,18 36,0 16,36 19,-1 35,0 17,0 18,-35 1,0-1,-18-18,-17-17,0-36,-18-17,-18 0,18 0,-18-17,18-19</inkml:trace>
  <inkml:trace contextRef="#ctx0" brushRef="#br0" timeOffset="3071.378">9053 1905,'0'0,"0"0,0 0,0 0,0 0,0 0,0 0,0 0,0 0</inkml:trace>
  <inkml:trace contextRef="#ctx0" brushRef="#br0" timeOffset="3300.1153">9194 2522,'0'0,"0"0,0 0,0 0,0 0,0 0,0 0,0 0,0 0,0 0</inkml:trace>
  <inkml:trace contextRef="#ctx0" brushRef="#br0" timeOffset="3693.5173">10059 1729,'0'0,"0"0,0 0,0 0,0 0,0 0,0 53,0-1,-18 19,1 17,17-17,-18 17,18-35,-18 17,18-17,18-17,-18 17,35-18,1-18,17 1,0-18,0 0,17-18,-17 1,18-18,-1-1,1 19,-1-1,1 0,-71 18</inkml:trace>
  <inkml:trace contextRef="#ctx0" brushRef="#br0" timeOffset="3929.9242">10006 2240,'0'0,"0"0,0 0,0 0,0 0,0 0,71-17,-1 17,1-18,-1 0,-17-17,0 17,-35 1,-18 17,18 0</inkml:trace>
  <inkml:trace contextRef="#ctx0" brushRef="#br0" timeOffset="4149.0571">9971 1729,'0'0,"0"0,0 0,0 0,0 0,0 0,0 0,53-18,17 0,19 1,-89-1,17 18</inkml:trace>
  <inkml:trace contextRef="#ctx0" brushRef="#br0" timeOffset="4584.1602">11383 1252,'0'0,"0"0,0 0,0 0,0 0,-53 18,0 17,35-35,-52 106,17-18,17 36,1-18,35 17,18 1,-1-1,1 1,17-19,1 1,-19-35,1-18,-1 0,-17-18,18 0,0-17,-18-1,17-17,19-17,-1-19,0-16,1 16,-36 36</inkml:trace>
  <inkml:trace contextRef="#ctx0" brushRef="#br0" timeOffset="4840.1871">12406 1429,'0'0,"0"0,0 0,0 0,0 0,-35 88,17 0,-35 36,0 17,18-18,0-35,17-17,0 0,1-19,-1-16,1-19,17 19</inkml:trace>
  <inkml:trace contextRef="#ctx0" brushRef="#br0" timeOffset="5123.3285">11736 1482,'0'0,"0"0,0 0,0 0,0 0,0 0,35 53,18 35,17 0,-17 0,18 0,-18-17,17 17,-17-35,0 0,18 18,-18-36,-53-18</inkml:trace>
  <inkml:trace contextRef="#ctx0" brushRef="#br0" timeOffset="5416.5176">12918 1358,'0'0,"0"0,0 0,0 88,0 1,0 34,0 18,18-17,-18-19,17-16,-17-1,36-18,-19-17,19-35,-1 0,18-36,-18 18,-35 0</inkml:trace>
  <inkml:trace contextRef="#ctx0" brushRef="#br0" timeOffset="5690.2021">13447 1429,'0'0,"0"0,0 0,0 0,0 70,0 19,18-1,-18 0,18 0,-18-17,17-1,1 1,17-18,18 17,0-17,-18-18,18 1,-53-36</inkml:trace>
  <inkml:trace contextRef="#ctx0" brushRef="#br0" timeOffset="5910.9891">13412 1923,'0'0,"0"0,0 0,0 0,0 0,0 0,0 0,0 0,0 0,0 0</inkml:trace>
  <inkml:trace contextRef="#ctx0" brushRef="#br0" timeOffset="6183.083">13942 1147,'0'0,"0"0,0 0,0 0,52 70,1 1,18 17,0 35,-18-17,-18 0,0-18,-17-17,-18 17,0 0,0-17,-36 17,19-35,17-36</inkml:trace>
  <inkml:trace contextRef="#ctx0" brushRef="#br0" timeOffset="6487.9366">15247 1270,'0'0,"0"0,0 0,0 0,0 88,-35 18,0 18,0 17,17-36,-17-16,17-19,-17 18,17-17,0-18,1 0,-1 0,18-36,0 1</inkml:trace>
  <inkml:trace contextRef="#ctx0" brushRef="#br0" timeOffset="6733.7904">14877 1446,'0'0,"0"0,0 0,0 0,0 0,35 89,0 16,1 19,17-18,-18-18,18 0,-18-17,18-18,0 0,-18-1</inkml:trace>
  <inkml:trace contextRef="#ctx0" brushRef="#br0" timeOffset="7033.7093">15759 1199,'0'0,"0"0,0 0,0 0,0 89,-17 52,-1 0,18 0,0-18,0-17,0-18,18-17,-1 0,19-1,-1-17,18-18,-18 1,0-19,-35 1</inkml:trace>
  <inkml:trace contextRef="#ctx0" brushRef="#br0" timeOffset="7326.8032">16377 1164,'0'0,"0"0,0 0,0 0,-18 88,18 18,0 0,0 18,18-19,-18-16,0-1,18 0,-1-18,1 1,17-18,0-18,18 1,-17-19,-1 1,-35-18</inkml:trace>
  <inkml:trace contextRef="#ctx0" brushRef="#br0" timeOffset="7779.0476">16218 1870,'0'0,"0"0,0 0,0 0,0 0,0 0,71 0,17-18,18 0,17-17,1-18,-36 18,0 0,-17-1,-1-16,-17 16,0 1,-17 17,-1-17,-17 35,-1 0,19 0,-19 0,18 18,1 17,-19 18,19 17,-1 1,-17 0,-1-1,19 1,-19-1,-17 1,18 17,-18-35,18-35</inkml:trace>
  <inkml:trace contextRef="#ctx0" brushRef="#br0" timeOffset="7976.6681">17171 1958,'0'0,"0"0,0 0,71-18,17 1,35-19,1-17,-89 53,-17-17,0 17</inkml:trace>
  <inkml:trace contextRef="#ctx0" brushRef="#br0" timeOffset="8210.372">18371 1358,'0'0,"0"0,0 0,0 0,0 0,18 71,-18-1,0 1,17 17,-17-17,18-1,-18 1,0-18,0 0,0-1,0-16,0-19,-18 1,1-18</inkml:trace>
  <inkml:trace contextRef="#ctx0" brushRef="#br0" timeOffset="8510.2215">17895 1588,'0'0,"0"0,0 0,0 0,0 0,0-36,0 1,0 0,17 17,1 0,0 1,17-1,0 0,18 18,0 0,0 0,-18 0,1 0,-1 0,0 0,-17-17,17 17,-17-18,-18 18,0 0</inkml:trace>
  <inkml:trace contextRef="#ctx0" brushRef="#br0" timeOffset="8732.0978">18618 1005,'0'0,"0"0,0 0,0 0,0 0,53 89,35 34,-17 1,-1-1,-34-35,-1-17,-17 17,-1 0,-34 18,-1-35,18-1,-18-17,18-53</inkml:trace>
  <inkml:trace contextRef="#ctx0" brushRef="#br0" timeOffset="9146.3395">18971 917,'0'0,"0"0,0 0,0 0,0 0,0 0,71 18,-1 0,1 17,-18 18,17-18,-34 18,17 17,-18 1,0 35,-17 17,-1 1,1 17,0-18,-1-17,1-18,0 1,-18-19,17-17,-17 0,-35 18,-36-1,-17 1,18-18,52-36</inkml:trace>
  <inkml:trace contextRef="#ctx0" brushRef="#br0" timeOffset="9625.6975">8612 4516,'0'0,"0"0,0 0,0 0,0 0,0 0,0 0,53 0,18-18,17 18,-18-18,19 1,-19-1,1-17,-18 17,0-17</inkml:trace>
  <inkml:trace contextRef="#ctx0" brushRef="#br0" timeOffset="9843.7286">9265 4780,'0'0,"0"0,0 0,0 0,0 0,53-17,17 17,-52-18,-18 18,18 0,-18 0</inkml:trace>
  <inkml:trace contextRef="#ctx0" brushRef="#br0" timeOffset="10730.7635">10641 3810,'0'0,"0"0,0 0,0 0,0 0,0 53,-17 0,17 0,-18 0,18 0,-17-18,17 0,-18 0,18 1,0-19,0 1,-18 0,18-1,0 1,0 0,0-18,0 17,0-17,0 18,0-18,0 17,0-17,0 18,0-18,0 18,-17-1,17-17,0 18,0-18,0 18,0-18,0 17,0-17,0 18,0-18,0 0,-18 18,18-18,0 0,0 17,0-17,0 0,-18 18,18-18,0 0,0 35,-17 0,17 1,-18-1,18 0,0-17,0 0,0-1,0 1,0-18,0 17,0-17,0 0,0 18,18-18,-1 0,19 0,-1 0,0 0,18 0,-18-18,18 18,-53 0,18-17</inkml:trace>
  <inkml:trace contextRef="#ctx0" brushRef="#br0" timeOffset="10981.348">10765 4286,'0'0,"0"0,0 0,0 0,0 0,53 0,-18 0,36 0,-71 0,17-17,-17 17</inkml:trace>
  <inkml:trace contextRef="#ctx0" brushRef="#br0" timeOffset="11237.7119">10518 3828,'0'0,"0"0,0 0,0 0,0 0,0 0,0 0,35-18,18 18,18-18,17 1,-17-1,-36 18,-17-18</inkml:trace>
  <inkml:trace contextRef="#ctx0" brushRef="#br0" timeOffset="11718.9948">11947 3528,'0'0,"0"0,0 0,0 0,-53 35,-17 18,17 0,0 0,18 0,-1 17,19-17,-1 18,0-1,18 1,-17 17,34-17,-17-1,18 1,-18-18,18 0,-18-1,17-16,-17-1,0-17,0 17,0-17,0-1,18 19,-18-1,0-35</inkml:trace>
  <inkml:trace contextRef="#ctx0" brushRef="#br0" timeOffset="13423.0782">12618 4480,'0'0,"0"0,0 0,0 0,0 0,0 0,0 0,0 0,0 0,18-53,-1-35,19 0,-1 0,0 0,0-1,1 1,-1 18,18 17,-18 17,18 1,-17 18,16 17,1 0,0 35,0-18,-17 36,17-17,-18 17,0-1,0 19,1-18,-1 0,-17 0,-18-53</inkml:trace>
  <inkml:trace contextRef="#ctx0" brushRef="#br0" timeOffset="13738.8024">12494 4198,'0'0,"0"0,0 0,0 0,0 0,71 0,17-18,53 1,-17-1,0-17,-19 17,-34-17,17 17,-35 1,0-19,0 19,0-1,-18 0,1 1,-19 17</inkml:trace>
  <inkml:trace contextRef="#ctx0" brushRef="#br0" timeOffset="14185.8504">14365 4410,'0'0,"0"0,0 0,0 0,0 0,0 0,0 0,0-53,0-18,18-35,-1-52,19 17,-1 17,0 36,-17 17,17 18,0 1,1 34,-1 0,0 18,18 18,-17 17,17 18,-18 0,0 18,0-1,1 1,-1-1,-17-17,-1 18,-17-18,0-18,0-35</inkml:trace>
  <inkml:trace contextRef="#ctx0" brushRef="#br0" timeOffset="14466.1685">14400 4057,'0'0,"0"0,0 0,0 0,0 0,71 0,17-18,0 18,-17-17,17-19,-17 19,-1-1,-17 0,-17 1,17-18,-18 17</inkml:trace>
  <inkml:trace contextRef="#ctx0" brushRef="#br0" timeOffset="15542.8789">15089 3157,'0'0,"0"0,0 0,0 0,0 0,53-17,-1-1,1 18,-17-18,17 18,-18 0,0 0,-17 0,35 36,-18 17,0 17,1 1,-1 17,0 0,1 0,-1 1,-17-1,17 0,0-18,-17 1,-1 0,1-1,-18-17,0 0,-18 0,1-18,-18 0,-1 1,-17-1,0 0,-17-17,-1 17,-17-17,0-1,17 1,0-18,1 18,17-1,0-17,0 18,18-18,35 0</inkml:trace>
  <inkml:trace contextRef="#ctx0" brushRef="#br0" timeOffset="16401.3963">17189 3881,'0'0,"0"0,0 0,0 0,0 0,70-18,1 0,-1 1,36-19,-88 36,0 0,17-17</inkml:trace>
  <inkml:trace contextRef="#ctx0" brushRef="#br0" timeOffset="16621.4336">17789 4251,'0'0,"0"0,0 0,0 0,70 0,19-18,-1 1,-88 17,17-18</inkml:trace>
  <inkml:trace contextRef="#ctx0" brushRef="#br0" timeOffset="16979.7855">18865 3281,'0'0,"0"0,0 0,0 0,0 0,0 0,-17 88,-1 0,0 0,1-17,-1 17,18-17,-18-1,18-17,18 18,0-36,-1 18,19-18,-1-17,18 0,17-18,-17-18,18 0,-18-17,0 0,0-1,-53 36</inkml:trace>
  <inkml:trace contextRef="#ctx0" brushRef="#br0" timeOffset="17213.4921">18883 3863,'0'0,"0"0,0 0,0 0,0 0,0 0,70 0,-17-18,18 1,0-1,-19-17,1 17,-17-17,-36 17,17 18</inkml:trace>
  <inkml:trace contextRef="#ctx0" brushRef="#br0" timeOffset="17411.6591">18830 3281,'0'0,"0"0,0 0,0 0,0 0,53 0,0-18,35 18,0-17,-70-1,0 18</inkml:trace>
  <inkml:trace contextRef="#ctx0" brushRef="#br0" timeOffset="17692.7574">20012 2875,'0'0,"0"0,0 0,0 0,0 0,0 0,-53 71,0 17,18 0,0 0,-1 0,19 1,-1-1,1 0,34 36,1-19,17 1,18-53,0 18,0-36,0-17,-53-1</inkml:trace>
  <inkml:trace contextRef="#ctx0" brushRef="#br0" timeOffset="18149.4168">20383 4075,'0'0,"0"0,0 0,0 0,0 0,0 0,0 0,0 0,18-36,-18-17,17-35,1 18,-18-19,17 19,-17 17,18 0,0 0,-18 18,17 0,1 17,17 0,-17 18,17 0,1 0,-1 18,0 17,0 1,1 16,-19 1,19 0,-1 0,0 0,1 0,-1-18,-17 1,-1-1,1-18,-18 1</inkml:trace>
  <inkml:trace contextRef="#ctx0" brushRef="#br0" timeOffset="18392.6978">20383 3810,'0'0,"0"0,0 0,0 0,0 0,0 0,53-18,17 1,1-1,0-17,-1 0,1-1,-18 1,0-18,0 0,-18 0</inkml:trace>
  <inkml:trace contextRef="#ctx0" brushRef="#br0" timeOffset="18805.4666">20630 2805,'0'0,"0"0,0 0,0 0,0 0,0 0,0 0,0 0,0 0,35-18,18 18,-18 0,1 0,-1 0,0 0,-17 18,-18 17,18-17,-18 17,-18-18,18 19,0-19,0 1,18 0,-1 17,19-17,-1-1,18 1,0-18,-53 0,0-18</inkml:trace>
  <inkml:trace contextRef="#ctx0" brushRef="#br0" timeOffset="19077.8481">21442 2434,'0'0,"0"0,0 0,0 0,0 0,53 71,0 52,17 18,1 18,-18 0,0 0,-18-1,0-17,-17 18,-36 18,1-36,-1-18,18-105</inkml:trace>
  <inkml:trace contextRef="#ctx0" brushRef="#br0" timeOffset="19655.7304">9865 6615,'0'0,"0"0,0 0,0 0,0 0,0 0,0 0,0 0,0 0,53-18,-18 18,18 0,-18 0,1-18,-1 18,-17 0,-18 0,0-17</inkml:trace>
  <inkml:trace contextRef="#ctx0" brushRef="#br0" timeOffset="19858.4415">10218 6985,'0'0,"0"0,0 0,0 0,0 0,0 0,0 0,35-18,0 1,-17 17,-18-18</inkml:trace>
  <inkml:trace contextRef="#ctx0" brushRef="#br0" timeOffset="20323.4817">11983 5838,'0'0,"0"0,0 0,0 0,0 0,0 0,0 0,-36 18,-34 0,17 17,0 18,0 0,18 0,-1 17,19 1,-1-1,18 19,0-1,18 35,-1-34,19-19,-19 1,1-1,0 1,-1-1,1-17,-18-18,0 1,-18-19,18 19,-17-19,17 1,0-18</inkml:trace>
  <inkml:trace contextRef="#ctx0" brushRef="#br0" timeOffset="20733.5383">11736 7638,'0'0,"0"0,0 0,0 0,0 0,0 0,-36 70,19 1,-1-1,18-17,0 0,18 0,-1 0,1-18,17-17,1 0,-19-18,18-18,-17-35,0 18,-1-36,-34 18,17 0,-18 0,-17 0,0 36,-18-18,0 17,17 0,-17 1</inkml:trace>
  <inkml:trace contextRef="#ctx0" brushRef="#br0" timeOffset="21123.3455">12547 5098,'0'0,"0"0,0 0,0 0,0 0,0 0,0 0,0 0,18 53,0 17,-1 18,19 1,-19-19,1 1,-18-18,18-18,-18 18,17-18,-17 0,18 18</inkml:trace>
  <inkml:trace contextRef="#ctx0" brushRef="#br0" timeOffset="21579.0237">13253 7126,'0'0,"0"0,0 0,0 0,0 0,0-88,0 0,18-53,-18-18,18 18,-1 53,1-1,0 19,-1 17,1 18,-1-1,19 1,-1 35,0 18,18 17,-17 18,-1 17,18-17,-36 18,19-18,-19 17,1 1,17 0,-35-19,18 1,-18-53</inkml:trace>
  <inkml:trace contextRef="#ctx0" brushRef="#br0" timeOffset="21845.5647">13183 6756,'0'0,"0"0,0 0,0 0,0 0,70-18,1 18,-1-35,1 17,0 1,-18-19,17 19,-17-19,0-17,-18 0,1-17,17 17</inkml:trace>
  <inkml:trace contextRef="#ctx0" brushRef="#br0" timeOffset="22308.6354">13924 5574,'0'0,"0"0,0 0,0 0,0 0,0 0,18-35,-1-18,18 0,1 0,-1 18,18-1,-18 19,18 17,-17 0,-1 17,0 19,-17-1,-1-35,-17 88,18-17,-18-1,0-17,0-18,0 1,0-1,18-17,-1-1,36-17,0 0,18 0,35-35,17 0,1 17,-18-17,-89 35</inkml:trace>
  <inkml:trace contextRef="#ctx0" brushRef="#br0" timeOffset="22690.1635">16024 5750,'0'0,"0"0,0 0,0 0,0 0,-53-53,0 0,-18 18,19 0,-1 17,0 18,17 18,1 17,0 18,17 0,0 18,18 34,0 1,18 18,17-18,-17-36,0 1,-1-1,1-17,0 0,-18 0,0-18,0-17</inkml:trace>
  <inkml:trace contextRef="#ctx0" brushRef="#br0" timeOffset="22923.4625">15336 6579,'0'0,"0"0,0 0,0 0,0 0,0 0,53-17,35-36,-18 17,19-16,-1-1,-88 35,18 18</inkml:trace>
  <inkml:trace contextRef="#ctx0" brushRef="#br0" timeOffset="23303.4853">16500 6703,'0'0,"0"0,0 0,0 0,-17-71,17 1,0-36,0 18,17-1,1 1,0 0,-1 35,1 18,0 0,-1 17,1 18,17 18,1 17,-19 0,18 18,1 0,-1 18,18-19,0 19,0 0,-18-19,-17-52</inkml:trace>
  <inkml:trace contextRef="#ctx0" brushRef="#br0" timeOffset="23509.7687">16465 6473,'0'0,"0"0,0 0,0 0,0 0,0 0,71-17,-1-18,1-18,-1 17,19-17</inkml:trace>
  <inkml:trace contextRef="#ctx0" brushRef="#br0" timeOffset="23793.641">17471 5450,'0'0,"0"0,0 0,0 0,0 0,-35 124,35-106,-18 193,0-17,18-53,18-35,0-18,-1-17,1-18,35 0,-18-36,18-17,-17 18,-36-18</inkml:trace>
  <inkml:trace contextRef="#ctx0" brushRef="#br0" timeOffset="24160.9348">17877 6368,'0'0,"0"0,0 0,0 0,0 0,0 0,0-53,18-35,-18-1,17 1,1-18,0 18,-1 18,1-1,-1 36,1-1,0 36,17 0,0 36,1 17,-1 0,0-1,1 1,-1 0,-18 18,19-18,-19 0,1-18,0 0,-18-35</inkml:trace>
  <inkml:trace contextRef="#ctx0" brushRef="#br0" timeOffset="24376.5838">17771 6068,'0'0,"0"0,0 0,0 0,0 0,0 0,71-18,17 1,0-19,-17 1,-1-18,-70 53,18-18</inkml:trace>
  <inkml:trace contextRef="#ctx0" brushRef="#br0" timeOffset="24622.1735">18336 5468,'0'0,"0"0,0 0,0 0,53 53,35 53,0-36,-17 1,-18-1,0 1,-18 0,0-18,-17 35,0 0,-18-18,-18-17,36-53</inkml:trace>
  <inkml:trace contextRef="#ctx0" brushRef="#br0" timeOffset="25421.0402">19448 5115,'0'0,"0"0,0 0,0 0,0 0,17 194,18 0,1-35,-1-18,-17-35,-18-35,17-1,1-17,0 0,-18-18,0-17,17-18,-17-18,0-17,0 0,0-18,-17-18,-19 18,1 0,0 18,-18 0,0 35,0 0,0 17,0 1,18 53,-1-18,36 0,0-1,36 1,-1-17,0-19,18 1,-17-18,17-18,17-17,-17 0,0-1,0-34,-18 17,18-18,0 1,-18-1,1 1,-1-1,-17 18,17 18,-17 0,-1-1,1 19,0 17,-1 0,19 17,-1 19,0 17,0 0,1 17,17-17,-18 18,0-1,1-17,-1 18,0-18,-35-53</inkml:trace>
  <inkml:trace contextRef="#ctx0" brushRef="#br0" timeOffset="25684.5208">19871 6068,'0'0,"0"0,0 0,0 0,124-18,17 1,0-19,18 1,-18-18,18 18,-36-18,-17 0,-18-18,1 1,-19 17,-52 35</inkml:trace>
  <inkml:trace contextRef="#ctx0" brushRef="#br0" timeOffset="30204.9414">10465 9648,'0'0,"0"0,0 0,0 0,0 0,0 0,0 0,0 0</inkml:trace>
  <inkml:trace contextRef="#ctx0" brushRef="#br0" timeOffset="30861.1387">10041 9243,'0'0,"0"0,0 0,0 0,0 0,0 0,0 0,0 0,0 0,0 0,0 0,0 0,53-18,0 18,36-17,-1-1,-53 18,-17-18,17 18</inkml:trace>
  <inkml:trace contextRef="#ctx0" brushRef="#br0" timeOffset="33073.0564">20030 5309,'0'0,"0"0,0 0,0 0,0 0,0 0,0 0,0 0,0 53,0 18,0 17,0 0,0 0,0 18,0-18,-18 1,18-1,0-18,-17 1,17-18,0-18,0 0,0-17,0 17,0 1</inkml:trace>
  <inkml:trace contextRef="#ctx0" brushRef="#br0" timeOffset="37148.1767">12177 8767,'0'0,"0"0,0 0,0 0,0 0,0 0,0 0,0 0,0 0,-36 70,19 18,17 0,-18 1,18 17,0-1,0-16,0-1,0-18,-17 1,17-1,-18-17,18 0,-18 0,1 0,-1 18,-17-36,-1 18,36-53</inkml:trace>
  <inkml:trace contextRef="#ctx0" brushRef="#br0" timeOffset="37530.1364">11894 10442,'0'0,"0"0,0 0,0 0,0 0,-17 71,17 17,0-17,17-1,1 18,17-35,-17-18,35 1,-18-19,18-34,0-1,0-17,-18-18,1 0,-19 0,-17-17,0 34,-17 1,-19 0,1 17,-18 18,18 0,0 18,35-18</inkml:trace>
  <inkml:trace contextRef="#ctx0" brushRef="#br0" timeOffset="37834.2536">12424 8132,'0'0,"0"0,0 0,0 0,0 0,0 0,0 0,0 0,0 70,17 1,1 17,0 0,17-17,-17 17,17-35,-17 0,17 0</inkml:trace>
  <inkml:trace contextRef="#ctx0" brushRef="#br0" timeOffset="38259.305">13200 9931,'0'0,"0"0,0 0,0 0,0 0,0-53,18-35,0-54,-1-34,19 17,-1 1,0 34,0 54,-17-1,0 36,-1-1,19 36,-1 18,0 17,1 1,-1 17,0 35,0 18,1-36,-19 18,1-17,17-18,-17-18,0 0,-18-35</inkml:trace>
  <inkml:trace contextRef="#ctx0" brushRef="#br0" timeOffset="38534.2253">13342 9349,'0'0,"0"0,0 0,0 0,0 0,0 0,35-18,0 0,36 1,-1-1,1 0,-18-17,0 18,-18-1,0 0,-17 1,-18-1,0 18</inkml:trace>
  <inkml:trace contextRef="#ctx0" brushRef="#br0" timeOffset="38981.6431">13694 8096,'0'0,"0"0,0 0,0 0,0 0,0 0,0 0,0 0,0 0,53 0,0 0,0 0,0 18,0 17,-18-17,1 17,-19 0,1-17,-18 17,18 1,-1-19,-17 18,18-17,0 0,-1-1,19 19,-19-36,19 17,16-17,-16 0,-19 0,1 0</inkml:trace>
  <inkml:trace contextRef="#ctx0" brushRef="#br0" timeOffset="39187.7677">14542 9172,'0'0,"0"0,0 0,0 0,0 0,0 0,0 0</inkml:trace>
  <inkml:trace contextRef="#ctx0" brushRef="#br0" timeOffset="39486.9138">15089 8537,'0'0,"0"0,0 0,0 0,17 71,1 17,0 0,-1 0,1-17,-1-1,1 1,0 0,-18-1,17-17,-17 0,18 0,0-35,-18-1</inkml:trace>
  <inkml:trace contextRef="#ctx0" brushRef="#br0" timeOffset="40067.6316">15971 8449,'0'0,"0"0,0 0,0 0,0 0,18 53,-1 18,-17 34,18 1,0 0,-1-18,-17 0,18 1,-18-19,0-35,18 18,-18-17,0-19,0 1,17 0,-17-18,18-18,-18 0,17 1,-17-36,-17 0,-1 18,1-18,-19 17,1 1,-18 17,18 1,-18 17,17 17,1 1,18 17,17 18,0-17,35 16,-18 1,19-17,17-19,-18 1,18-18,0-18,0-17,-18 17,-35 18</inkml:trace>
  <inkml:trace contextRef="#ctx0" brushRef="#br0" timeOffset="40470.3439">16624 9366,'0'0,"0"0,0 0,0 0,0 0,0 0,0 0,0 0,0-53,18-35,-1-18,19-52,-1-1,0 18,0 53,1 17,-19 18,19 0,-19 35,1 1,17 17,-17 35,35 36,-18 17,0 0,-17 18,0-18,17-17,-17-1,17-17,-17 0,-1-18,1-17,17-18,-17 18,-18-18</inkml:trace>
  <inkml:trace contextRef="#ctx0" brushRef="#br0" timeOffset="40667.9947">16712 9013,'0'0,"0"0,0 0,0 0,71-17,17-1,71-35,17 18,-17-36,-18 1,-35 17,-88 53</inkml:trace>
  <inkml:trace contextRef="#ctx0" brushRef="#br0" timeOffset="41151.5323">10818 12118,'0'0,"0"0,0 0,0 0,0 0,0 0,71-18,-19 1,19-1,0 0,-18 1,-36 17,1 0,-18 0</inkml:trace>
  <inkml:trace contextRef="#ctx0" brushRef="#br0" timeOffset="41340.4719">11153 12488,'0'0,"0"0,0 0,0 0,0 0,0 0,53-17,0 17,-35-18,-1 18</inkml:trace>
  <inkml:trace contextRef="#ctx0" brushRef="#br0" timeOffset="41752.4038">12565 12753,'0'0,"0"0,0 0,18-88,-1-53,1 17,0 1,17-36,0 0,18 53,0 18,-18 35,1 18,-1 35,0 18,1 17,-19 0,19 18,-1 18,0 17,0-18,1 1,-19-1,19 1,-1-18,-35-35</inkml:trace>
  <inkml:trace contextRef="#ctx0" brushRef="#br0" timeOffset="42055.0101">12530 12330,'0'0,"0"0,0 0,0 0,0 0,70-36,19 19,-1-19,0-17,36-17,-36 17,-18 0,1 0,0 0,-36 0,0 18,-17-18,-1 18,1 35</inkml:trace>
  <inkml:trace contextRef="#ctx0" brushRef="#br0" timeOffset="42517.4025">13500 10883,'0'0,"0"0,0 0,0 0,0 0,0 0,0 0,0 0,0 0,18 124,0-18,-1-18,-17-18,18-17,-18-18,18 1,-1-19,19 1,-19-18,18 0,1 0,17 0,-36 18,36-18,-35 17,0 1,-1 17,-17-17,0 17,-17 0,-1 1,0-19,1 19,-1-19,-17 1,17 0,18-18,0 0</inkml:trace>
  <inkml:trace contextRef="#ctx0" brushRef="#br0" timeOffset="42845.4447">12353 13088,'0'0,"0"0,71-35,52-18,36-35,18-1,34-34,-16 35,-19-18,1 18,-36 35,-18 0,-35 18,-17 17,-18 0,-35 1</inkml:trace>
  <inkml:trace contextRef="#ctx0" brushRef="#br0" timeOffset="43346.8832">13059 13070,'0'0,"0"0,0 0,0 0,0 0,0 0,53 0,-18 0,18 0,-17 18,-1 0,-17 17,-18-17,0-1,0 19,0-19,0 1,0-1,0-17,17 18,19-18,16 18,1-1,0 19,0-1,0 0,-17 18,-19 0,1 0,-1 0,-34 0,-1 0,-35-18,-17 0,17-17,-18-18,18 0,0-53,0-18,18 19,35 52</inkml:trace>
  <inkml:trace contextRef="#ctx0" brushRef="#br0" timeOffset="43756.7731">14083 10971,'0'0,"0"0,0 0,0 0,35 53,18 36,18 34,17 53,18-17,-18 35,0 0,-17 0,-18 0,0-17,-18-1,-17 0,-18-17,0-18,-36 0,1-52,-18-1,0-35,0-36,0 1,18-36,0 1,17 17,18 0</inkml:trace>
  <inkml:trace contextRef="#ctx0" brushRef="#br0" timeOffset="44130.5834">14947 12788,'0'0,"0"0,0 0,0 0,0 0,0 0,0 71,0-1,0 1,18-1,-18 19,18-19,17-17,-17 0,35-35,-18-1,0-34,0-19,1-17,-19 18,-17-35,0 17,-17-18,-1 1,-35 17,18 17,-18 19,0 17,-18 0,18 0,1 0,52 0</inkml:trace>
  <inkml:trace contextRef="#ctx0" brushRef="#br0" timeOffset="44399.5025">14894 10954,'0'0,"0"0,0 0,0 0,0 0,0 0,0 0,18 53,17 0,1 35,-19-18,19 1,-36-53,0-18</inkml:trace>
  <inkml:trace contextRef="#ctx0" brushRef="#br0" timeOffset="44935.602">11965 11359,'0'0,"0"0,0 0,0 0,0 0,-35 89,17 69,0 1,1 35,34 0,1 36,17 69,18 1,0-18,18 18,35 0,17-35,-17-36,0-53,18-70,17-70,-18-54,1-70,-36-36,-17 36,-54 70</inkml:trace>
  <inkml:trace contextRef="#ctx0" brushRef="#br0" timeOffset="45495.7966">15830 11659,'0'0,"0"0,0 0,0 0,0 0,0 0,0 0,35-17,0 17,1 0,-1-18,-17 18,-1 0,1 0,0 0,-18 0,0 0,0 0,0 35,0-17,-18 35,0-35,18 17,-17-18,17 1,0 0,0-1</inkml:trace>
  <inkml:trace contextRef="#ctx0" brushRef="#br0" timeOffset="45572.776">16112 11800,'0'0,"0"0,0 0,0 0,0 0</inkml:trace>
  <inkml:trace contextRef="#ctx0" brushRef="#br0" timeOffset="45877.9227">17153 10672,'0'0,"0"0,0 0,0 0,0 0,0 0,0 0,18 52,0 1,-1 18,1-1,0 1,-18-71,0 18,0 35,17 0</inkml:trace>
  <inkml:trace contextRef="#ctx0" brushRef="#br0" timeOffset="46149.7198">16695 11448,'0'0,"0"0,0 0,0 0,70 0,1-18,17 0,35-35,1 18,0 0,-54 0,18 17,-35 0,0 1,-17 17,-19-18,1 18</inkml:trace>
  <inkml:trace contextRef="#ctx0" brushRef="#br0" timeOffset="46678.4156">16783 11871,'0'0,"0"0,0 0,0 0,0 0,53 0,17-18,-17 18,-17-17,16 34,-16-17,-19 18,19 0,-19 17,-17 18,0-18,0 0,0 1,0-19,-17 1,17 0,0-1,17 1,-17-1,18-17,0 18,17 0,0-1,18 1,-18 17,1 1,-1-1,-17 18,-18-18,-18 18,-17 18,-1-19,-16 1,-37 18,1-36,-18 0,0-35,36-17,-1-1,53 18</inkml:trace>
  <inkml:trace contextRef="#ctx1" brushRef="#br0">25797 5680</inkml:trace>
  <inkml:trace contextRef="#ctx1" brushRef="#br0" timeOffset="1776.2528">19323 10740</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4:57:24.791"/>
    </inkml:context>
    <inkml:brush xml:id="br0">
      <inkml:brushProperty name="width" value="0.05292" units="cm"/>
      <inkml:brushProperty name="height" value="0.05292" units="cm"/>
      <inkml:brushProperty name="color" value="#7030A0"/>
    </inkml:brush>
    <inkml:context xml:id="ctx1">
      <inkml:inkSource xml:id="inkSrc33">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4:57:50.916"/>
    </inkml:context>
  </inkml:definitions>
  <inkml:trace contextRef="#ctx0" brushRef="#br0">18971 11201,'0'0,"0"0,0 0,0 0,0 0,0 0,0 0,0 0,0 0,0 0,0 0,71-18,-18-17,17 0,1 17,-36 0,0-17,1 17,-19 18,-17 0,0 0</inkml:trace>
  <inkml:trace contextRef="#ctx0" brushRef="#br0" timeOffset="210.3487">19077 11624,'0'0,"0"0,0 0,0 0,0 0,0 0,0 0,71-18,17 1,0-19,18-16,-53 34,-36 0,1 18</inkml:trace>
  <inkml:trace contextRef="#ctx0" brushRef="#br0" timeOffset="465.3922">20383 10936,'0'0,"0"0,0 0,0 0,18 71,-1 17,1 0,-1-17,1 17,0-18,-18-17,0-17,0-19,0 1</inkml:trace>
  <inkml:trace contextRef="#ctx0" brushRef="#br0" timeOffset="1136.8505">20453 10901,'0'0,"0"0,0 0,0 0,0 0,0 0,0 0,0-71,0 18,-17 0,-1 1,1 16,-19 1,1 17,17 18,-17 0,17 18,1 0,17-18,0 17,35 1,0 0,18-1,-17-17,-1 0,18 18,0-18,-18 17,18 1,-18 17,18 18,0 0,-18 35,1-17,-1 0,-17-19,-1 1,1-17,-18-19,18-17,-18-17,0-36,0 0,0 0,17-18,1 18,0 0,17 36,-18-1,19 36,17 35,17 17,-17 19,0-1,0-18,-18 1,18-36,-17 18,-36-53</inkml:trace>
  <inkml:trace contextRef="#ctx0" brushRef="#br0" timeOffset="3396.2032">22253 10160,'0'0,"0"0,0 0,0 0,0 0,18 71,17 34,1 54,17 53,0-18,-18-18,0-35,-17-52,0-19,-18-17,17-18,-17 1,-17-36,17-18,-36-17,19-18,-19-18,1 1,0 17,-1 0,1 35,-18 1,18 52,-18 18,0 0,35 0,1-1,17-16,35-1,0-17,36-36,17 0,0-35,18-35,-18 0,1-18,-36 0,0 18,-18 53,-35 17,18 36,-18 35,-18 17,0 19,18-1,-17-18,34-17,-17-17,36-1,34-35,1-18,17-35,0-17,0-36,-17 0,0-17,-1 34,-17 19,-18 17,1 18,-1 35,0 35,18 71,-17 35,-1 18,0 35,-17 0,-1-36,1-16,-18-37,18-52,-18-35,-18-53,18-36,-18-35,1-53,-1-105,18-1,0 1,18 105,17 18,0 35,1 53,-1 53,0 53,-17 18,0 17,-18 18,-18-1,18-16,-18-19,18-35,0-17,0-36,18-34,17-19,18 0,-18 19,-35 52</inkml:trace>
  <inkml:trace contextRef="#ctx0" brushRef="#br0" timeOffset="4815.3221">24583 10848,'0'0,"0"0,0 0,0 0,0 0,0 0,0 0,0 0,0-35,-35-1,-1 19,-17 17,0 17,18 19,0 17,0-1,17 1,36 0,-18-17,35-19,0-17,18-17,18-36,-1 0,19-18,-36 18,-18 18,0 0,0 17,-17 0,0 36,-1 17,1-17,0 17,-1 1,1-1,0-18,17-17,-17 0,17-35,-18 0,19 0,-1-18,-17 17,17 1,0 18,1-1,-1 36,18 17,0-18,0 19,-18-1,18-17,0-36,-18-17,18-18,0-35,0-18,-18 0,-17-18,17 36,-17 35,0 0,-1 36,1 52,-1 36,1 34,0 19,-1 35,1-18,-18 18,18-36,-18-35,17-35,-17-18,18-35,-18-35,0-18,0-17,-18-1,1 18,-1 18,-17 17,-1 36,-16 17,34 36,0-36,1 18,34 0,1-18,17-17,18-36,18 1,-1-36,1-18,-1 0,1 36,-18 0,-18 0,18 35,-17 17,-1 19,0-1,-17 0,17-17,0-1,-17-17,0 0,-1 0,1-35,0 0,-1 0,1 17,0 18,-1-18,1 18,17 0,0-17,18-1,0 0,0-17,0 0,-17-18,16-35,-34-36,0 18,-36 18,18 18,0 17,-18 17,1 36,17 36,0 34,17 36,1 0,0 0,17 0,0-1,1-34,-19-18,19-18,-19 0,1-17,-18-18</inkml:trace>
  <inkml:trace contextRef="#ctx0" brushRef="#br0" timeOffset="4961.68">27177 10672,'0'0,"0"0,0 0,0 0,0 0,0 0,0 0,53 0,-35-18,-1 18,1-18,0 18</inkml:trace>
  <inkml:trace contextRef="#ctx0" brushRef="#br0" timeOffset="5348.4571">28624 10160,'0'0,"0"0,0 0,0 0,0 0,0 0,0 0,0 0,-35 71,0-1,-1 18,1-17,0-18,35 0,-18 0,36-36,-1 1,19-18,17-35,17-18,-17-18,0-35,-18 0,-35 18,0 0,-35 18,-18 17,0 53,0 0,18 0,0 17,35-17</inkml:trace>
  <inkml:trace contextRef="#ctx0" brushRef="#br0" timeOffset="5621.5831">28924 9701,'0'0,"0"0,0 0,0 0,0 0,0 0,0 0,0 0,18 89,0 52,-1 35,1 0,-18 1,0-18,0-18,0-35,-18-18,18-35,0-36,0 1,0 0,0-1</inkml:trace>
  <inkml:trace contextRef="#ctx0" brushRef="#br0" timeOffset="5857.1963">28695 10654,'0'0,"0"0,0 0,53-18,35 18,18-35,17 0,19-18,-19-18,-17-17,18-18,-19 0,-34 36,-53 52</inkml:trace>
  <inkml:trace contextRef="#ctx0" brushRef="#br0" timeOffset="6137.4357">30195 9684,'0'0,"0"0,0 0,0 0,0 0,0 0,0 53,0 53,0-18,0 18,0-18,0 0,0-18,18 19,-18-36,17 17,-17-35,18 1,-1-1,19-17,-19-18</inkml:trace>
  <inkml:trace contextRef="#ctx0" brushRef="#br0" timeOffset="6476.8959">30001 10160,'0'0,"0"0,0 0,0 0,0 0,35 0,36 0,-1-18,-17 18,0-17,0 17,-18 0,1 0,-1 0,-17 17,-1 1,19 17,-19 1,1 16,17-16,-17-1,-1-17,-17-1,18-34</inkml:trace>
  <inkml:trace contextRef="#ctx0" brushRef="#br0" timeOffset="7370.5555">30565 9843,'0'0,"0"0,0 0,0 0,0 0,0 0,0 0,0 0,0 0,36 0,-1 17,0 1,1 17,-1 18,0 0,1 0,-19 17,1-17,-18 0,17-18,-17-17,0 0,18-18,-18-18,18 0,-1 1,1-36,17 18,1-1,-19 1,19 17,-1 18,0 18,0 17,-17 1,0-1,-1 0,1 0,0-17,-1-18,-17 0,18 0,0-35,-1 0,1-18,0 17,-1 1,-17 0,18 35,-18-18,18 18,-1 35,1-17,-1 17,19 1,-1-1,18-17,-18-1,18-34,0-1,-17 0,-1-35,-18 0,1 1,0-19,-18 0,0 19,-18 16,0 36,-34 0,16 18,-17 35,18 0,17 0,1 35,34-18,36 1,36-1,34-34,1-36,17 0,0-36,-35 19,-89 17</inkml:trace>
  <inkml:trace contextRef="#ctx0" brushRef="#br0" timeOffset="13619.1459">13024 16104,'0'0,"0"0,0 0,0 0,0 0,0 0,0 0,0 0,0 0,0 0</inkml:trace>
  <inkml:trace contextRef="#ctx0" brushRef="#br0" timeOffset="13819.2297">13218 16863,'0'0,"0"0,0 0,0 0,0 0,0 0,0 0,0-35,0 17,0 0,0 1</inkml:trace>
  <inkml:trace contextRef="#ctx0" brushRef="#br0" timeOffset="14123.1647">13677 16228,'0'0,"0"0,0 0,0 0,0 0,17-71,19-17,-1 0,0 0,18-1,0 19,-17 17,-1 18,0 17,-17 18,17 35,0 54,1 16,-19 19,-17-1,18 36,-36-18,1-17,-19-36,1-35,0-18,-1-17,36-1</inkml:trace>
  <inkml:trace contextRef="#ctx0" brushRef="#br0" timeOffset="14347.2039">13747 15628,'0'0,"0"0,0 0,0 0,0 0,0 0,0 0,0 0,71 124,17 17,0-18,1 18,-19-17,1-1,-1-17,1-18,0-35,-18 0,-36-35</inkml:trace>
  <inkml:trace contextRef="#ctx0" brushRef="#br0" timeOffset="14547.4104">14665 15558,'0'0,"0"0,0 0,18 88,-1-18,1-17,53 159,-1-18,-35-18</inkml:trace>
  <inkml:trace contextRef="#ctx0" brushRef="#br0" timeOffset="14897.0408">15036 15311,'0'0,"0"0,0 0,0 0,17 88,-17 53,18-123,35 211,0-18,0-52,-18 0,0-36,1-34,-19-36,19-18,-19-18,1-34,0-18,-1-36,-17 18,18-17,-18 17,0 70</inkml:trace>
  <inkml:trace contextRef="#ctx0" brushRef="#br0" timeOffset="15498.8619">15106 16298,'0'0,"0"0,0 0,0 0,0 0,53-70,18-54,-1 1,-17-18,18 35,-36 18,1 35,-1 0,-18 0,1 35,0 1,17 17,0 35,36 53,0 53,-1 36,-17-19,-18 1,-17-18,0-35,-1-35,-17-18,0-36,-17-17,17-53,-18-35,36 0,-18-36,35 1,-17-18,17 53,18-1,17 1,1 35,0 0,-36 36,0 17,-17 0,17 53,0 17,1 18,-1 18,18 0,-35-18,-1-35,1 0,0-35,-18-18,0 0,-18 0,36 0</inkml:trace>
  <inkml:trace contextRef="#ctx0" brushRef="#br0" timeOffset="15759.126">16536 15452,'0'0,"0"0,0 0,0 0,0 0,0 0,0 0,0 0,17-36,-17-34,0-1,0-35,0 18,0 18,0-1,-17 36,-19 35,36 18,-17 52,17 18,17 18,19 18,-19-19,-17-105</inkml:trace>
  <inkml:trace contextRef="#ctx0" brushRef="#br0" timeOffset="16146.0113">16959 16016,'0'0,"0"0,0-88,0-36,18 1,-18-18,18 17,-18 1,0 35,-18 0,0 35,-35 35,18 53,0 18,17 0,0 18,36-18,0-1,35 19,0-18,17 18,1-19,17 1,0 0,-35 0,0-18,-18 1,1-1,-19-35</inkml:trace>
  <inkml:trace contextRef="#ctx0" brushRef="#br0" timeOffset="16752.8928">19395 14834,'0'0,"0"0,0 0,0 0,-53 18,0 17,-18 1,18-1,0 0,0 18,0 0,18 0,17 0,-17 0,17-18,18 18,18-18,0-17,35-1,0 1,17-18,-17 0,18 0,-18 18,17-18,-17 35,-17 0,-1 1,-18 34,-34-17,-1 18,1-1,-36 1,-18-18,0-18,1-53,-1-17,36-18,-18 0,53 53</inkml:trace>
  <inkml:trace contextRef="#ctx0" brushRef="#br0" timeOffset="16950.4964">19730 14781,'0'0,"0"0,0 0,18 89,-1 16,1 37,-1-1,19 0,-19-35</inkml:trace>
  <inkml:trace contextRef="#ctx0" brushRef="#br0" timeOffset="17015.9682">19959 15822,'0'0</inkml:trace>
  <inkml:trace contextRef="#ctx0" brushRef="#br0" timeOffset="17199.4733">19677 15363,'0'0,"0"0,0 0,0 0,71-17,-1-1,1-17,-1-18,-52 53,-18 0,18-18</inkml:trace>
  <inkml:trace contextRef="#ctx0" brushRef="#br0" timeOffset="19253.7064">21089 14834,'0'0,"0"0,0 0,0 0,-71-17,1 17,-19 0,19 17,17 19,0 34,0 18,18-17,17-1,0-17,18 0,18-17,0-19,35 1,-18-36,35-17,-17-36,0 1,-35 17,17-18,-17 18,0 18,-1 0,-17 17,18 36,0 35,-18 0,17 17,1-17,-1 0,1-18,17-35,1 0,17-53,0-17,0-18,-1-18,-16 0,-19-17,1-1,0 54,-18-1,0 18,0 35,17 54,-17 17,18 35,0 53,-1 0,1 18,0 0,-1-36,1-52,0-1,-1-35,1 1,-18-36,17 0,-17 0,0 17</inkml:trace>
  <inkml:trace contextRef="#ctx0" brushRef="#br0" timeOffset="19512.8422">21406 14975,'0'0,"0"0,0 0,0 0,0 0,0 0,53-17,18-18,0-1,-1 1,1 0,-18 17,0 0,0 18,-18 18,0 17,-17 18,-1 18,1-18,0 0,-1 0,-17-36,18 1</inkml:trace>
  <inkml:trace contextRef="#ctx0" brushRef="#br0" timeOffset="19655.6628">21971 14499,'0'0,"0"0,0 0,0 0,0 0,0 0</inkml:trace>
  <inkml:trace contextRef="#ctx0" brushRef="#br0" timeOffset="21199.5304">22483 14640,'0'0,"0"0,0 0,0 0,0 0,-35 88,-1 1,1 17,17-18,1-18,17 1,0-18,17-18,1-17,17-18,-17-18,0-17,-1-18,1-18,0 1,-1-1,-17-17,36 0,-19 17,18 1,1 34,-1 19,0 17,1 17,-1 19,0-1,-17 35,0-17,-1 18,-17-18,0 0,0-18,-17-17,17-36,0 0,0-17,0-35,17-1,1-17,35 0,-18 17,0 18,18 18,-17 35,34 18,-35 34,1 1,-19 18,19 17,-19-35,-17 18,18-18,0-1,17-34,18-18,17-35,1 0,0-36,-1-17,-17 0,0-1,-18 19,-17 17,0 0,-36 35,0 18,-35 18,-17 35,-1 0,18 35,-17 0,34 18,19-18,17 18,17-53,19-18,17-35,17-17,-17-36,18-18,-18-17,17-18,-17 18,-17 17,-1 18,-17 18,-1 0,1 35,-18 18,0 17,-18 18,18 0,0-18,0 18,0-18,18-17,17-1,0-34,1-1,17 0,0-34,-18 16,0 19,-17-19,-1 36,1 0,0 18,-1 17,-17-17,18 17,0 0,-1-17,1 0,17-18,1 0,-1-36,18 1,0 0,17-53,-17 0,-17 17,-19 18,1 0,0 18,-1 17,-17 36,0 17,0 18,0 53,18 53,-18 17,-18 18,1-18,-1 1,0-36,-17-35,17-36,-17-52,0-53,17-18,0-18,18-52,18-36,17 0,18 18,18 18,-18 17,-53 88</inkml:trace>
  <inkml:trace contextRef="#ctx0" brushRef="#br0" timeOffset="22227.1571">26701 13935,'0'0,"0"0,0 0,0 0,35 158,-17 1,-1 18,1-19,0 1,-18-18,0-53,0-35,0 0,0-35,0-36,-18-17,0-53,1 0,-1-54,18 1,0-35,18 17,-1 18,36 35,18 18,17 35,0 53,1 18,-19 52,-17 19,0 16,-35-16,-1-1,-17-35,0-18,0-17,-17-36,-1-17,0-53,1-1,-1-17,18 1,18-1,-1 35,1 18,17 18,18 35,18 35,-1 18,19 53,-36 0,0 17,-18-34,-18-19,-17-35,18 1,-36-19,18-34,-17-54,34 1,-17-19,18 1,0 18,-1 17,19 0,-19 0,1 18,-18 35,53 53,-18-18,-17 18,0-36,-1 1,1 0,-1-18,1 0,17-18,-17-17,0-18,-18 0,17 0,-34 0,-1 0,0 18,-17 0,-18 17,18 18,17-18,1 18,-1 0,18-17,0-1,0 18</inkml:trace>
  <inkml:trace contextRef="#ctx0" brushRef="#br0" timeOffset="23361.9294">28624 13300,'0'0,"0"0,0 0,0 0,0 0,0 70,0 18,-17-17,-1 17,0 0,18 1,-17-1,34 0,-17-17,18-19,17-34,36 0,-18-36,17-17,-17-36,0 1,-17 17,-1-18,0 18,-17 18,17 0,-17 17,-18 1,17 17,-17 0,18 0,0 0,17 0,-17-18,17 18,0-35,-17-1,17-17,-17 18,-18-18,0 0,-18 36,0-1,1 18,-18 53,-1 17,1 1,17 35,1 0,17 17,0 1,35-36,18-18,17-52,19-18,-19-35,19-18,-1-18,18-17,-18 0,-17 0,-19-18,-16 35,-19 1,-17 34,0 19,-17-1,-1 53,0 1,1 52,17 0,17 36,19 17,-19 0,19 0,-1-35,-17-36,-1 1,1-36,0 0,-1-35,19-17,-19-1,18-35,-17-17,17-18,1-1,-19 19,19-1,-19 18,1 0,0 0,-1 1,-17-1,18 17,-18 19,0-1,0 0,0 18,18 0,17 36,-18 17,19 0,-1 35,0 18,1-1,-1 1,-35-35,18-1,-1-17,-17-17,-17-36,17-18,0 18,0 0</inkml:trace>
  <inkml:trace contextRef="#ctx0" brushRef="#br0" timeOffset="23485.3459">30724 13882,'0'0,"0"0,0 0,0 0,0 0</inkml:trace>
  <inkml:trace contextRef="#ctx1" brushRef="#br0">29542 2679</inkml:trace>
</inkml:ink>
</file>

<file path=ppt/ink/ink1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5T04:57:22.634"/>
    </inkml:context>
    <inkml:brush xml:id="br0">
      <inkml:brushProperty name="width" value="0.05292" units="cm"/>
      <inkml:brushProperty name="height" value="0.05292" units="cm"/>
      <inkml:brushProperty name="color" value="#7030A0"/>
    </inkml:brush>
    <inkml:context xml:id="ctx1">
      <inkml:inkSource xml:id="inkSrc1">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1" timeString="2021-01-25T04:58:06.302"/>
    </inkml:context>
  </inkml:definitions>
  <inkml:trace contextRef="#ctx0" brushRef="#br0">24755 11063</inkml:trace>
  <inkml:trace contextRef="#ctx1" brushRef="#br0">1465 2487,'0'0,"0"0,0 0,0 0,0 0,0 0,0 0,0 0,0 0,0 0,0 0,53-18,0 1,17-1,-17 1,18-1,-18 18,0-18,17 1,-17-1,18-17,-1-1</inkml:trace>
  <inkml:trace contextRef="#ctx1" brushRef="#br0" timeOffset="407.2581">1853 2028,'0'0,"0"0,0 0,0 0,0 0,0 0,53 18,18 17,-19 1,19-19,-18 1,-18 0,18-1,-17 1,-19-18,1 18,-1 17,-17 18,-35 0,0 52,-36-16,-17 16,0 1,-18 0,18 18,-1-36,72-71</inkml:trace>
  <inkml:trace contextRef="#ctx1" brushRef="#br0" timeOffset="2782.187">5241 2028,'0'0,"0"0,0 0,0 0,0 0,0 0,0 0,-35 71,-18 17,-18 36,-17 34,0 1,0-18,35-17,0-36,18-17,-1-1,1-17,0 0,17 0,0-53</inkml:trace>
  <inkml:trace contextRef="#ctx1" brushRef="#br0" timeOffset="3043.3176">4518 2275,'0'0,"0"0,0 0,0 0,0 0,0 0,0 0,17 53,1 18,35 17,0-17,0 17,0 0,0-17,0-1,-18 1,0-1,18-17,-17-18,-36-17</inkml:trace>
  <inkml:trace contextRef="#ctx1" brushRef="#br0" timeOffset="3324.3125">5577 1958,'0'0,"0"0,0 0,0 70,0 19,17 52,-17 0,0 18,0-18,0-18,0 1,18-54,-18 18,18-35,-1 0,1 0,-1-18,-17-17</inkml:trace>
  <inkml:trace contextRef="#ctx1" brushRef="#br0" timeOffset="3613.6656">6053 2081,'0'0,"0"0,0 0,0 0,0 0,0 0,-18 36,18 52,-17 0,-18 36,17 17,18 0,0-53,0 0,0 0,18-17,17-18,0 0,0-36,18 1,-17-18,-1 0,-35 0</inkml:trace>
  <inkml:trace contextRef="#ctx1" brushRef="#br0" timeOffset="4134.7946">5841 2752,'0'0,"0"0,0 0,0 0,0 0,0 0,53-18,-17 18,-19-18,1 18,-18-17,141-71,-35-18,-18 18,-35 17,0 0,-18 19,-17 16,0 1,-18 17,17-17,-17 35,18-18,0 1,-18 17,35 0,-17 35,17 0,0 18,18 35,0 18,-18-18,1-17,-1 17,-17-17,-1 17,-34 0,17 0,-36-17,-17 35,0-53,18 17,0-35,35-17</inkml:trace>
  <inkml:trace contextRef="#ctx1" brushRef="#br0" timeOffset="4429.241">7253 2575,'0'0,"0"0,0 0,0 0,0 0,0 0,0 0,35 0,18 0,-17 0,17 0,-18 0,0-17,-35 17,18 0</inkml:trace>
  <inkml:trace contextRef="#ctx1" brushRef="#br0" timeOffset="4626.2386">7535 2999,'0'0,"0"0,0 0,0 0,0 0,0 0,53-18,18 0,-53 1,-1 17</inkml:trace>
  <inkml:trace contextRef="#ctx1" brushRef="#br0" timeOffset="9279.8016">8630 3369,'0'0,"0"0,0 0,0 0,0 0,17-71,1-34,17-36,-17-1,17 1,0 18,-17 35,17 17,-17 18,0 18,-1 0,19 35,-1 17,18 19,-18 16,18 1,35 18,-35-1,0 1,0-18,-18 0,1 0,17 17,-36-17,-17-53</inkml:trace>
  <inkml:trace contextRef="#ctx1" brushRef="#br0" timeOffset="9480.9997">8524 2910,'0'0,"0"0,0 0,0 0,106 0,-36-17,-17 17,-18-18</inkml:trace>
  <inkml:trace contextRef="#ctx1" brushRef="#br0" timeOffset="11088.2823">8418 2963,'0'0,"0"0,0 0,0 0,70-17,-17-19,18 19,35-18,17-1,19-17,-19 18,-17 0,-18-1,-17 1,-18 18,0-1,0 18,0-35,0 17,-1 0,-52 18</inkml:trace>
  <inkml:trace contextRef="#ctx1" brushRef="#br0" timeOffset="12117.6263">10871 2434,'0'0,"0"0,0 0,0 0,0 0,0 0,0 0,0 0,-53 53,0 0,0 18,18-1,-1 1,19-1,17 1,0-18,35 17,0-17,18 0,0-35,18-18,17-18,-17-35,-1 0,-17 0,-17 0,-1 18,0-18,-17 18,-18 17,17 1,-17 17,0 0,0 17,0 1,0 35,0-18,0 0,18 18,17-17,-17-1,17-17,18-1,0-34,0-1,0-17,-18-36,18 1,-17-36,-36 17,0 19,-18 17,0 18,-35-1,18 36,-18 0,18 18,0 0,-1-1,19 19,-1-19,18 1,18 0,-1-18,19 0,16-18,1-17,0-1,0 19,18-19,-1 36,19 18,-1 17,-17 36,-1 17,-17 0,0 1,-35-19,-1 1,-17-18,0 17,-17-35,-1 18,0-35,1 0,-1-18,18 0,0 0</inkml:trace>
  <inkml:trace contextRef="#ctx1" brushRef="#br0" timeOffset="12447.9283">12636 2046,'0'0,"0"0,0 0,0 0,0 0,0 0,0 71,0 52,0-17,17 17,1-17,-18 0,18-18,17 1,-18-19,19 1,-1-1,0-35,18 1,-17-19,17-17,-18 0,0-17,-35 34</inkml:trace>
  <inkml:trace contextRef="#ctx1" brushRef="#br0" timeOffset="12936.6222">13183 2187,'0'0,"0"0,0 0,0 0,0 0,0 0,0 0,0 0,0 0,0 0,17 88,1 18,0 18,-1-36,-17-18,18 1,0-18,-1-18,-17-17,18 0,-18-1,18-34,-1-1,1-17,-1 17,1 0,-18 1,18-1,-1 18,1 0,0 0,17 18,-17-1,-1 1,19 0,-19-18,19 0,-1 0,0-18,0-17,1-1,-1-17,-17-35,-1 18,1-18,-18 17,18 0,-18 71</inkml:trace>
  <inkml:trace contextRef="#ctx1" brushRef="#br0" timeOffset="13232.3077">14418 2328,'0'0,"0"0,0 0,0 0,0 53,0 35,18-17,-18 17,0 0,0 1,17-1,-17-35,0 17,18-34,-18-1,18 0</inkml:trace>
  <inkml:trace contextRef="#ctx1" brushRef="#br0" timeOffset="13821.6187">14824 2046,'0'0,"0"0,0 0,0 0,18 106,-1 17,1 19,-18-1,17-18,-17-35,18 1,0-19,-1 1,1-18,0-1,-1 1,1-35,17 0,-17-36,0 0,-1 1,-17-19,0 1,0 0,-17 17,-19 1,1-19,0 1,-18 0,17 0,-16 17,34 0,0 1,1-1,17 18,0-18,35 18,0-17,18-19,18 19,-1-19,1 1,-1 0,1 0,-18-1,0 1,0 0,-18 0,-35 35</inkml:trace>
  <inkml:trace contextRef="#ctx1" brushRef="#br0" timeOffset="14067.0612">15600 2046,'0'0,"0"0,0 0,0 0,0 0,36 88,-19 1,19-1,-19 0,1 0,-18-17,18-1,-18-17,0 0,-18 0,18 0</inkml:trace>
  <inkml:trace contextRef="#ctx1" brushRef="#br0" timeOffset="14334.7313">15442 2540,'0'0,"0"0,0 0,0 0,0 0,53-18,-1 1,37-1,-1-17,0 0,-17-1,-1 1,-17 0,-17-1,17 1</inkml:trace>
  <inkml:trace contextRef="#ctx1" brushRef="#br0" timeOffset="14875.0965">16271 2081,'0'0,"0"0,0 0,0 0,0 0,0 36,18 34,-18 1,17-1,-17 19,18-37,0 1,-1 0,19 0,-1-18,0-17,0 0,18-18,-17 0,-1-18,0-17,1 0,-19-36,1 0,-18 1,-18-1,-17 1,-18-18,0 35,0 0,0 17,0 19,0-18,18 35,-18 0,18 17,17 18,18-17,0 17,18-17,17 17,0-17,18-18,0 0,18-18,-36 18,-35 0</inkml:trace>
  <inkml:trace contextRef="#ctx1" brushRef="#br0" timeOffset="15157.7082">16783 1464,'0'0,"0"0,0 0,0 0,53 71,0 17,17 35,1 1,-18-18,-18-18,0 0,-17-17,-18 17,-18 18,-17-1,-53-16,17 16,-17-34,88-53</inkml:trace>
  <inkml:trace contextRef="#ctx1" brushRef="#br0" timeOffset="17291.997">5753 4463,'0'0,"0"0,0 0,0 0,0 0,0 0,0 0,0 0,0 0,0 0,0 53,-35 17,17 1,0 17,1-18,-1 1,1 17,-19-17,19-1,-1 1,0-18</inkml:trace>
  <inkml:trace contextRef="#ctx1" brushRef="#br0" timeOffset="17633.1482">5241 4498,'0'0,"0"0,0 0,0 0,0 0,0 0,53 53,0 35,18 18,17 17,0 18,-17-17,-18-54,-18 1,0 0,1-18,-19-18,1-18,0 1,-18 17,17-17,-17 0,0-18</inkml:trace>
  <inkml:trace contextRef="#ctx1" brushRef="#br0" timeOffset="18347.5237">5171 4427,'0'0,"0"0,0 0,0 0,0 0,0 0,17 53,1 35,0 1,-1-1,19-18,-19 1,1 0,17-19,-17-16,17-1,0-17,18-1,-17-34,-1-19,18-52,-18 0,0-18,1 0,-19 36,-17 17,18 0,-18 18,0 17,0 0,18 18,-18 71,17 52,1 36,-18 35,0 18,18-18,-18-18,0-17,0-18,0-17,17-36,-17-18,0-17,18-35,-18 17,18-17,-18-1</inkml:trace>
  <inkml:trace contextRef="#ctx1" brushRef="#br0" timeOffset="18640.5826">6371 4692,'0'0,"0"0,0 0,0 71,0 34,0 36,0 1,17 16,-17 1,0-35,18-36,-18-18,18-17,-18 0,17-35,19-1,-19-17,19 0,-36 18</inkml:trace>
  <inkml:trace contextRef="#ctx1" brushRef="#br0" timeOffset="18922.9268">6935 4533,'0'0,"0"0,0 0,0 0,0 0,18 88,-18 18,18 35,-18 0,17 1,-17-19,18-35,-18 0,18 1,-1-19,1-17,17-18,18 1,-17-19,16 1,-52 0</inkml:trace>
  <inkml:trace contextRef="#ctx1" brushRef="#br0" timeOffset="19199.8818">6847 5239,'0'0,"0"0,0 0,0 0,0 0,0 0,0 0,53-18,18 0,-1-17,19 0,-19 0,-17-1,-35 19,-1 17,-17 0</inkml:trace>
  <inkml:trace contextRef="#ctx1" brushRef="#br0" timeOffset="19522.5012">7624 4322,'0'0,"0"0,0 0,0 0,0 0,70 70,19 54,-1 17,-18 17,-17 1,0 0,-35-36,-18 1,0-18,0-36,-18 18,1-17,-19-36,36 1,-17-1,17-18</inkml:trace>
  <inkml:trace contextRef="#ctx1" brushRef="#br0" timeOffset="19823.6364">8877 4921,'0'0,"0"0,0 0,0 0,0 0,0 0,70-17,-17-1,18 0,-18 1,-18-1,0 0,1 1,-19 17,-17-18</inkml:trace>
  <inkml:trace contextRef="#ctx1" brushRef="#br0" timeOffset="20058.7173">9124 5256,'0'0,"0"0,0 0,0 0,0 0,0 0,0 0,0 0,53-17,-18-1,0 0,1 1,-1-1,-17 18,-18 0,0 0</inkml:trace>
  <inkml:trace contextRef="#ctx1" brushRef="#br0" timeOffset="21010.6342">10288 4357,'0'0,"0"0,0 0,18 70,0 36,-18-18,17 18,1-18,0 1,-18-19,0 1,17-18,-17-18,0-17,0 17,0-18,0-17,-17 0,17-35,-18 0,0-36,1 1,-1-36,18-17,18-1,-1 18,1 0,17 1,1-1,17 53,-18 0,18 0,0 35,0 1,0 34,-18 1,0 17,1 18,-36 0,17-18,-17 18,-17 0,17-18,-18 1,18-1,0-17,0-1,0 1,0-18,18 18,-1-18,1 0,0 0,-1 17,1-17,-1 35,1 1,0-1,-18 18,0 18,-18-1,-17 36,-36-18,1 0,-1 0,0-35,19 0,-1-35,0 0,0-1,17-17,36 18</inkml:trace>
  <inkml:trace contextRef="#ctx1" brushRef="#br0" timeOffset="21514.1307">12141 4304,'0'0,"0"0,0 0,0 0,0 0,0 0,-52 53,52-53,-71 106,18-36,18 1,17-18,0 0,18-18,18 0,0 0,17-35,-17 18,35-18,-18 18,0-1,0 1,1 17,-19 1,1 16,0-16,-18 17,-18 0,0-18,1 18,-1 0,-17-36,17 19</inkml:trace>
  <inkml:trace contextRef="#ctx1" brushRef="#br0" timeOffset="21762.749">12565 4568,'0'0,"0"0,0 0,18 53,-1 18,1 0,0-1,-18-70,0 18,0 140,17-69,-17-1,18-35</inkml:trace>
  <inkml:trace contextRef="#ctx1" brushRef="#br0" timeOffset="22086.8871">12353 4551,'0'0,"0"0,0 0,0 0,0 0,0 0,0 0,0 0,36-71,-19 1,1-1,-18 36,0-18,0 18,-18 17,18 0,-17 18,17 0,0 0</inkml:trace>
  <inkml:trace contextRef="#ctx1" brushRef="#br0" timeOffset="22540.8919">12953 4480,'0'0,"0"0,0 0,18 71,17-1,-17 19,0-19,-1 1,1-1,-18-17,0-18,0 1,0-19,0-17,-18-17,18-19,18-16,-1-37,19-34,-1 17,18 18,0 0,18 35,17 17,-18 36,1 18,-18 35,0 35,-18-17,0 17,-17 0,0 0,-1-17,-17-1,18-17,-18-53</inkml:trace>
  <inkml:trace contextRef="#ctx1" brushRef="#br0" timeOffset="22852.5397">14189 3792,'0'0,"0"0,0 0,0 0,17 89,-17 34,0-105,18 193,0 1,-1-36,1-34,-1-54,19 0,-19-18,1-17,17 0,-17-17,-18-19</inkml:trace>
  <inkml:trace contextRef="#ctx1" brushRef="#br0" timeOffset="23397.7245">14736 4128,'0'0,"0"0,0 0,0 0,0 0,0 0,35 123,-17-17,-1-18,1-35,0 0,-1-18,-17 0,18-35,-1 0,1-17,0-1,-1-17,-17 17,18-17,-18 17,18 18,-18-17,0 17,17 17,-17 1,18 0,0-1,-1 1,19-1,-19 1,19-18,-1-18,0 1,0-18,1-1,-19-17,-17 0,18-17,-18 17,-18 0,18 0,-17 0,-1 36</inkml:trace>
  <inkml:trace contextRef="#ctx1" brushRef="#br0" timeOffset="23832.6448">15424 4304,'0'0,"0"0,0 0,0 0,0 0,0 0,0 0,0 0,0 0,35-18,1 18,-1 18,0 0,-17 17,17 0,-17 18,-1-18,-17 18,0 0,-17 0,-1 0,18 0,-18-18,18 0,0-17,0-18,18 18,0-18,17 0,18-18,0 0,0 1,0-18,0-1</inkml:trace>
  <inkml:trace contextRef="#ctx1" brushRef="#br0" timeOffset="24204.7819">16200 3581,'0'0,"0"0,0 0,0 70,0 36,0 35,0-17,0-18,0-18,0 0,0 0,18-17,-18-18,18-1,-1-16,19-1,-19-17,19-1,17-17,-18-17,18-1,-36 18,-17 0</inkml:trace>
  <inkml:trace contextRef="#ctx1" brushRef="#br0" timeOffset="24471.057">16147 4145,'0'0,"0"0,0 0,0 0,0 0,0 0,36 0,17 0,17-17,1-1,17-17,-17 17,-1-17,1-18,-18 17,0 1,0 0</inkml:trace>
  <inkml:trace contextRef="#ctx1" brushRef="#br0" timeOffset="24722.7284">17259 3598,'0'0,"0"0,0 0,0 0,18 53,0 18,-1 17,1-17,-1 17,1-18,-18 1,18-18,-18 17,0-34,0 17,0-1</inkml:trace>
  <inkml:trace contextRef="#ctx1" brushRef="#br0" timeOffset="25037.8785">16995 4110,'0'0,"0"0,0 0,0 0,0 0,70-35,1 17,17-17,-17-1,17-17,0 18,-17 18,-1-19,-17 19,-18-19,1 1,-1-18</inkml:trace>
  <inkml:trace contextRef="#ctx1" brushRef="#br0" timeOffset="25718.8652">17877 3493,'0'0,"0"0,0 0,0 0,0 70,0 18,0-17,0 17,0-17,0-1,18-17,-1 0,1 0,17 0,-17-36,35 19,-18-36,0 0,18 0,-17-36,-1 1,0-18,0 0,-17-17,0 17,-18-18,-18 1,0 17,-17-18,-18 1,0-1,-17 18,17 0,-18 0,18 18,18 17,-18 1,35 17,1 0,-1 0,0 17,18 19,18-19,-18 1,18 0,-1 17,1-17,0-1,-1 1,1 0,17-18,-17 0,35 0,0-18,0-17,0-1,0-17,-18 0,18 1,-53 52</inkml:trace>
  <inkml:trace contextRef="#ctx1" brushRef="#br0" timeOffset="26102.0101">18406 2769,'0'0,"0"0,0 0,0 0,0 0,36 71,17-1,35 54,0-1,-17 1,-1-1,1-17,17 18,-35-1,0 1,-18-1,-17-17,-18 17,-35-17,-1 18,-17-36,-17-18,-1 1,18-18,53-35</inkml:trace>
  <inkml:trace contextRef="#ctx1" brushRef="#br0" timeOffset="28308.2641">3265 7902,'0'0,"0"0,0 0,0 0,17 71,1 17,17 35,1 1,-1-1,-17-17,-18-35,17-1,1-17,-18-17,18-19,-1 1,-17-36,18-17,0 0,-1-18,-17 17,18-16,-1 34,1 18,0 18,17 17,0 18,18 0,-17-18,-1 18,0-18,-17-17,-1-1,1-17,0 0,-1-35,-17 0,0-36,0-17,-17-35,17 17,-18-18,0 18,1 1,17 105</inkml:trace>
  <inkml:trace contextRef="#ctx1" brushRef="#br0" timeOffset="29423.5671">4200 7796,'0'0,"0"0,0 0,53 124,18 17,-18 0,0 18,-1-18,-16-35,-1-18,-17-17,-18-19,17-16,-17-19,18 1,-18-36,0-17,0-18,0 0,18-17,-1-1,19 1,-19 17,19 17,-1 19,18 17,0 17,0 19,0-1,0 18,-18 0,0-18,0 0,1 1,-19-19,19-17,-19-17,19-36,-19 0,19 0,-19-18,1 18,-1-17,-17 17,0 18,18 17,-36 0,18 18,-17 0,-1 36,18-1,0 18,0 0,18 17,17-34,18-1,0-17,0-36,18-17,-1-18,1-18,-1 1,-17-36,0 0,-17 35,-19 18,18 18,-17 18,0 17,-1 17,1 18,17 1,1 17,-1-18,0 18,18-36,-18 1,18-18,18-18,-18-17,18-18,-19-17,1-18,-17-1,-19 19,1 17,-18 0,-18 35,1 36,-1 17,-17 53,17 1,18 16,0 1,53 0,0-18,53-35,17-35,36-53,88-54,18-69,-18-1,-70 35,-125 89</inkml:trace>
  <inkml:trace contextRef="#ctx1" brushRef="#br0" timeOffset="46756.2804">9759 7673,'0'0,"0"0,0 0,0 0,0 0,0 0,53-18,35 1,-17-19,17-17,0 18,-17-18,-1 18,-34 0,-1 17,-17-17,-1 0</inkml:trace>
  <inkml:trace contextRef="#ctx1" brushRef="#br0" timeOffset="47140.28">9883 6932,'0'0,"0"0,0 0,0 0,0 71,0 34,17 37,-17 16,18 1,-18-18,0 0,0-52,0-1,0-35,0 17,0-35,-18 1,18-36,18 0,-18-18,18 18,-18 0</inkml:trace>
  <inkml:trace contextRef="#ctx1" brushRef="#br0" timeOffset="47629.3718">10041 6844,'0'0,"0"0,0 0,0 0,0 0,53 88,36 36,-19-1,18 1,-35-1,18-17,-36-18,1-17,-1-1,0-17,-17-18,-18 1,17-19,-17 1,18 0,-18-18</inkml:trace>
  <inkml:trace contextRef="#ctx1" brushRef="#br0" timeOffset="47962.6624">11047 7585,'0'0,"0"0,0 0,0 0,18 88,-18 0,0 18,-18 0,18-18,-17 0,-1-17,18-18,-18-18</inkml:trace>
  <inkml:trace contextRef="#ctx1" brushRef="#br0" timeOffset="48705.6646">11718 7144,'0'0,"0"0,0 0,0 70,18 19,-18 16,0 1,0-18,0 1,-18-1,18-35,0-18,-18 0,18-17,-17-18,-1-18,18-17,-18-18,18-18,0 1,0-54,0 19,18 16,-18 19,18-1,-1 18,19 18,-19 0,1 17,0 1,17 34,-18 18,1 1,0-1,-1 0,-17 1,18-19,-18 19,18-19,-1 1,19-18,-19 0,19 0,-1 17,0-17,0 18,1 0,-1-1,-17 36,-1-17,-17 34,-17-17,-1 18,-17-1,-1-17,-16 18,-1-36,17 18,-17-36,0-17,18 0,17-35,1 0,17 17,0 18</inkml:trace>
  <inkml:trace contextRef="#ctx1" brushRef="#br0" timeOffset="48999.2008">12953 7003,'0'0,"0"0,0 0,0 0,0 88,0 18,0 0,0-1,0 19,0-18,0-1,0-34,0 0,-17-36,17 0,0-17,0-1,17 1</inkml:trace>
  <inkml:trace contextRef="#ctx1" brushRef="#br0" timeOffset="49556.9097">13465 6526,'0'0,"0"0,0 0,0 0,0 0,0 0,0 0,18 53,17 18,-17-1,-1 19,19-19,-19 1,1-18,0 0,-1-18,1-18,-1 1,1 0,-18-18,18-18,-1 0,1 1,0-1,-18 1,17 17,1-18,0 18,-18 18,35-1,-17 1,-1-1,19-17,-1 18,-18-18,19-18,-1 1,0-18,-17-18,-18 0,18-18,-18 1,0-1,-18 1,0 17,18 0,0 53</inkml:trace>
  <inkml:trace contextRef="#ctx1" brushRef="#br0" timeOffset="49843.027">14665 6703,'0'0,"0"0,0 0,0 0,18 70,17 1,-17 17,-1-17,1-1,0 1,-18-18,17 0,-17-18,0 0,18 0</inkml:trace>
  <inkml:trace contextRef="#ctx1" brushRef="#br0" timeOffset="50233.2789">15583 6703,'0'0,"0"0,0 0,0 0,0 0,0 0,0 0,0 35,0 36,0 17,0 0,0 0,-18-17,0-18,1 0,17 0,0-18</inkml:trace>
  <inkml:trace contextRef="#ctx1" brushRef="#br0" timeOffset="50933.0116">16677 6085,'0'0,"0"0,0 0,0 0,0 0,-18 53,18 18,-17 35,17 0,-18-1,18-16,-18-19,18 1,0-36,0 0,18-17,0-18,-1 0,1-18,17-17,0 0,1-18,-1 18,0-18,-17 35,17 0,-17 36,17-18,1 35,-19 1,18-19,-17 18,0-17,17-18,0 0,-17 0,17-18,1 1,-1-36,-17 0,17-18,-18-17,-17 18,18-19,-18 19,-18 17,18 0,-17 18,-1 17,18-17,-17 17,17 18</inkml:trace>
  <inkml:trace contextRef="#ctx1" brushRef="#br0" timeOffset="51437.4264">18053 6085,'0'0,"0"0,0 0,0 0,0 0,0 0,0 0,0 0,36 0,-1 18,0 0,1-1,-1 19,-17 17,-1-1,1 1,-18 0,0-17,0 16,-18-16,1-1,17-17,-18-1,18 1,0 0,0-18,18 0,-1 0,18-18,18 0,0 1,18-1,-18 0,0 1,0-1,-18 0,0 1,18-1,-35-35,17 18</inkml:trace>
  <inkml:trace contextRef="#ctx1" brushRef="#br0" timeOffset="52611.1777">20348 5450,'0'0,"0"0,0 0,0 0,0 0,0 0,0 0,0 0,-53 0,0 18,0 17,0 1,0 17,18-18,-1 18,19 0,-1 0,18-1,18-16,-1-1,1-17,17-1,18-17,-18 0,1-35,17 0,-18-1,-17 1,17 0,-17 0,-18 17,17 0,-17 1,18 17,-18 0,18 35,-18 0,17 1,-17 16,18 1,-1-17,1-1,17 0,-17-17,35-18,-18-18,18 1,-17-19,-1-17,18-35,-18-18,-17 36,-1-18,-17 35,0 0,-17 0,-1 35,18 1,-18 17,18 0,0 17,0 19,36-1,-1 0,0 18,18 0,-17-18,16 18,-34 0,17-18,-17 1,17 16,-17-16,17-19,1 1,17 0,-1-36,1 0,0 1,-17-19,17-16,0-37,-18 1,-18 18,1 17,0 0,-18 0,-18 35,0 1,-17 34,18 19,-19-1,19 18,-1 17,18-17,18 0,17 0,0-18,18-17,35 0,1-18,16 0,1-36,-17 1,-19 0,-70 35</inkml:trace>
  <inkml:trace contextRef="#ctx1" brushRef="#br0" timeOffset="53001.59">23030 5274,'0'0,"0"0,0 0,0 0,-35 35,-1 1,19-19,17 1,0 0,17 17,19-35,-1 35,0-17,18-1,-17 1,-1 17,0 1,-17-1,-1 0,-17 0,0 1,0-19,-17 1,-1 0</inkml:trace>
  <inkml:trace contextRef="#ctx1" brushRef="#br0" timeOffset="54260.3804">23365 5168,'0'0,"0"0,0 0,0 0,0 0,0 0,-53 35,0 18,18 0,0 18,0-18,17 17,18-17,0 18,18-18,-1 0,36-18,0-17,0-18,0 0,18-36,34 1,-34-18,-18 0,0 18,-18-18,0 35,-17-17,0 35,-18-18,0 36,0 17,0 1,0 17,0-18,0 18,0-18,17 0,1 1,17-36,-17 17,17-34,1 17,-1-36,-17-17,-1 0,-17-17,18-1,-18 1,0 17,17 0,-17 18,18-1,17 19,1 17,17 17,0 19,-18 17,18 0,-18-1,-17 1,17 0,-17-17,-18-1,17-18,-17 1,18-18,0-18,-18 1,17-18,19-18,-19 17,1 19,0-1,-1 0,1 1,0 34,17-17,-18 36,19-19,-1 19,18-1,-18-17,18-18,0 0,0-36,0 1,-18-18,1-17,-19-36,1 0,-18 35,0 1,-18 17,1 35,-1 1,0 34,18 18,0 1,36 34,-1 18,18 1,0 17,0-1,-18-34,-17-1,-1 1,1-18,-18 0,0-18,18-35</inkml:trace>
  <inkml:trace contextRef="#ctx1" brushRef="#br0" timeOffset="54569.1052">25607 4480,'0'0,"0"0,0 0,17 71,18 35,1 17,-1 18,0 18,1 0,-1-18,0 0,-17-35,0-36,-1-17,-17 0,0-18,0-17</inkml:trace>
  <inkml:trace contextRef="#ctx1" brushRef="#br0" timeOffset="54858.8086">25589 5239,'0'0,"0"0,0 0,0 0,0 0,70-18,19 0,-1-17,0 0,18-18,-18 18,1-1,-1 1</inkml:trace>
  <inkml:trace contextRef="#ctx1" brushRef="#br0" timeOffset="55954.6009">26807 5221,'0'0,"0"0,0 0,0 0,0 0,-53-35,0 0,-18 17,0 18,1 18,-1-1,1 18,34 1,-17 17,36 0,-1-18,18 0,18 0,17-17,0-18,1-18,17 1,0-18,0-1,-1-17,-16 0,-1 0,-17 18,17 18,-35-1,18 18,-1 0,-17 35,18 0,0 18,-1 18,1-18,17 0,0-18,1-17,17-18,-18 0,18-18,-18-35,18 18,-17-36,-19 18,18 0,-17 18,0 0,-1 35,1 0,-18 0,18 35,-18-17,17 17,1 0,0 1,-18-36,35 17,-17-17,-1 0,1 0,17-17,-17-19,-1 19,1-1,0 0,-18 18,17 0,1 0,0 18,-1 0,1-1,17 1,1 0,17-1,-18-34,18 17,-18-36,18 1,-35-18,17 0,-17-53,-1 1,1-1,-18 35,0 1,0 17,0 17,0 19,0-1,0 36,0 35,18 0,-18 53,17-18,1 18,-1-1,19 1,-19-35,19-1,-1 1,0-36,18 0,-17-17,-1 0,-18-18,-17 0</inkml:trace>
  <inkml:trace contextRef="#ctx1" brushRef="#br0" timeOffset="56265.9764">27936 5098,'0'0,"0"0,0 0,0 0,0 0,0 0,0 0,53-18,18-17,17-18,-18 0,19 18,-19-1,-17 1,0 0,0 17</inkml:trace>
  <inkml:trace contextRef="#ctx1" brushRef="#br0" timeOffset="56671.2874">28677 5345,'0'0,"0"0,0 0,0 0,0 0,0 0,35-71,1 0,-1-17,-17 18,-1-18,-17 17,0 18,0 0,-17 18,17 17,0 1,0 17,17 0,19 35,-1 18,18 0,0 0,0 17,35 1,-35-1,0 1,-18-1,-17-17,-18 18,-18-18,-17 0,-36 0,-35-18,1 0,16 0,72-35</inkml:trace>
  <inkml:trace contextRef="#ctx1" brushRef="#br0" timeOffset="57730.2604">5118 9825,'0'0,"0"0,0 0,0 0,0 0,17 88,19 18,-19-18,1 18,0-18,-18-17,17-36,-17 18,18-35,-18 17,0-35,0 17,18-17,-18-17,17 17,-17-18,18 1,0 17,17 0,18 17,17 18,-17 1,18-1,-18-17,-18-1,18 1,0-36,-18 18,18-35,-17 0,-19-1,1-34,-18 17,-18-18,1-17,-1-18,-17 1,17 16,18 72</inkml:trace>
  <inkml:trace contextRef="#ctx1" brushRef="#br0" timeOffset="58347.284">5877 9419,'0'0,"0"0,0 0,35 71,18 17,35 18,-17 35,-18 0,17 0,-34-17,-1-36,-18-18,1-17,0 0,-1-18,-17-17,0-18,18-35,-18 0,18-36,-18 18,17 0,1 0,0 18,17 17,18 18,-18 36,36 16,-18 1,-18 0,0-17,1 17,-1-18,0-18,-17 1,17-18,0-18,-17-17,17-18,-35-17,18-1,-18-17,0 35,0 0,0 18,-18 17,18 18,-17 18,17 17,-18 18,36 0,-18-18,17 18,1 0,17-18,1-17,-1-18,18-18,-18-17,0 17,-35 18</inkml:trace>
  <inkml:trace contextRef="#ctx1" brushRef="#br0" timeOffset="58488.3481">7094 9543,'0'0,"0"0,0 0,0 0,0 0,0 0,0 0</inkml:trace>
  <inkml:trace contextRef="#ctx1" brushRef="#br0" timeOffset="59146.9292">7341 9190,'0'0,"0"0,0 0,18 123,17 36,-17-18,17 36,-17-19,0 1,-1-18,1-53,-18-17,0-18,17-18,-17-17,0-1,0-17,0-17,0-18,-17-18,17 17,0-17,17 0,-17 36,18-18,-18 17,18 18,17-18,0 18,18 18,18-18,-1-18,-17 18,18-35,0 0,-1-1,1-16,-1-1,-17-18,-17 18,-1-17,-17 17,-18 17,0 19,-18 34,-35 36,0 36,18 34,-1-17,36 17,18-35,35-17,53-36,17-70,72-53,34-53,-17-53,0 0,-71 70,-106 89</inkml:trace>
  <inkml:trace contextRef="#ctx1" brushRef="#br0" timeOffset="60395.384">17895 3016,'0'0,"0"0,0 0,-18 53,18 35,-18 1,18 34,18 18,-18 0,18 0,17-17,0-1,0 1,1-36,-1 18,18-36,0-17,0 0,0-18,0-17,17 0,-17-18,0-36,0 1,0-35,0-19,-18 1,-35-35,0-18,-17 17,-19 1,-17-1,-17 18,-36 18,0 35,0 0,0 36,0-1,1 36,16 17,36-17,36-36</inkml:trace>
  <inkml:trace contextRef="#ctx1" brushRef="#br0" timeOffset="60804.4597">17824 2663,'0'0,"0"0,0 0,0 0,0 0,0 0,53 71,0 70,17 53,19 18,34 88,-17-18,-18-17,-17-19,-18 1,0-35,-18-71,0 0,1-17,-1-18,0-18,-17-35,0-36,-1 1,1-36,0 18,-18 18</inkml:trace>
  <inkml:trace contextRef="#ctx1" brushRef="#br0" timeOffset="69709.4711">11171 9490,'0'0,"0"0,0 0,0 0,0 0,0 53,-18 17,1 36,-1 35,0 0,1-35,17-18,0-17,17-18,-17 0,36 0,-1-36,18 19,-18-36,18-36,18-17,-1-17,-17-36,-18 0,1 0,-19-17,-17 35,0-1,-17 19,-19 17,-16-18,-19 18,-17 18,-18 18,0 17,18 17,-1 18,1 36,53-18,-18 0,35 0,36 0,0 0,35 17,17-35,18 1,18-19,0-34,-18-1,18-52,-17-1,-19 0,-52 71</inkml:trace>
  <inkml:trace contextRef="#ctx1" brushRef="#br0" timeOffset="70495.8296">12918 9119,'0'0,"0"0,0 0,0 0,0 0,0 0,0 0,0 0,0 0,-53 53,-18 18,18 17,1-17,-1-1,17-17,19 0,-1-18,18 0,18-17,17-18,18 0,17-18,1 1,-18-18,18 17,-18 0,0 1,-18-1,-18 36,1 17,-18 18,-35 17,0 19,-18-1,17-35,1 17,0-34,17-1,0-18,18 1,0 0,0-18,18 0,17-18,1 18,17 0,0 18,-18-18,18 17,-18 19,0 17,1-1,-1 1,-17 0,-1 0,1-17,0-1,-1-18,18-34,1-18,17-36,0-17,0 17,-53 71</inkml:trace>
  <inkml:trace contextRef="#ctx1" brushRef="#br0" timeOffset="71250.9882">14524 8855,'0'0,"0"0,0 0,0 0,0 70,-18 18,1 54,-1 16,0 1,1-18,-1 0,18-35,18-18,-1-35,19 0,17-18,-1-17,1-18,0-18,36-34,-19-19,1 0,-18-34,0 16,-36-16,1 34,-18 18,-18 18,1-18,-19 18,1-1,-18 1,-17 0,-1 0,0 17,1-17,17-1,0-17,18 0,-1 18,1-18,17 0,1 0,-1 18,18 18,-18-19,18 19,0 17,0 17,36 19,-1 69,0 19,18 35,0-1,0 19,0-1,0 1,-18-19,1 1,-1-36,0-17,18-17,-18-37,1-16,-1-36,18 0,18-53,-1-18,-17-17,18 17,-71 71</inkml:trace>
  <inkml:trace contextRef="#ctx1" brushRef="#br0" timeOffset="72405.952">16695 9349,'0'0,"0"0,0 0,0 0,0 0,0 0,-18-36,-17-17,-1 1,-17-1,0 35,-17-17,17 35,0 17,18 19,-18 52,17 0,19 18,-1-18,36 18,17-36,0-17,18-17,0-36,-17 0,16-36,1-34,-17-18,-1-1,0-16,-17 34,-18 0,18 19,-18 16,17 19,-17-1,0 18,0 35,0 1,0-1,0 35,18-17,-18 0,18 0,-1-18,18-17,1 0,17-36,-18 0,36-52,-18-1,-1-35,-16 1,-1-19,-17-17,-1 35,-17 36,0-1,0 36,-17 0,-19 17,19 36,-1-1,0 36,18 0,0 0,0 0,18 17,17-17,-17 18,17-18,1 17,-1-17,18 18,-18-18,18 0,18 0,-18-18,0-18,0-34,0-1,-1-17,19-18,-18-18,0-17,-18 0,1 0,-19 17,-17 1,0 34,-17 1,-1 0,-17 35,17 18,-17-1,-1 18,1 18,17 18,1 17,17-17,35 35,0-18,36-18,17-17,0-35,18-36,0-35,18-17,-1-18,-35-1,-70 89</inkml:trace>
  <inkml:trace contextRef="#ctx1" brushRef="#br0" timeOffset="74272.3188">20065 7920,'0'0,"0"0,0 0,0 0,-53 70,0 1,18 0,17-1,18 1,18-18,0-18,-1 0,36 0,-17 1,17-19,-1 19,1-1,0 18,-17 17,-1 1,-17 17,-18-17,0-1,-36-17,1 0,0-18,-18-17,17-18,1-18,-18-52,36-18,-19-1,19 1,17 88</inkml:trace>
  <inkml:trace contextRef="#ctx1" brushRef="#br0" timeOffset="74514.6069">20453 7902,'0'0,"0"0,0 0,0 0,0 0,0 0,0 0,36 124,17 17,-18 18,0-1,18 1,-17-35,-1-1,0-52,-17-19,17-16,-17-1,-1-17,-17-1,18-17</inkml:trace>
  <inkml:trace contextRef="#ctx1" brushRef="#br0" timeOffset="74712.449">20524 8590,'0'0,"0"0,0 0,0 0,0 0,0 0,53-35,35 0,0-36,-70 71,0-18</inkml:trace>
  <inkml:trace contextRef="#ctx1" brushRef="#br0" timeOffset="75499.2472">21671 8537,'0'0,"0"0,0 0,0 0,0 0,-35-17,0-19,-18 1,0 35,0-18,0 36,17 17,1 1,18 17,-1-1,36 1,-18 0,35-17,0-19,0 1,18-18,-17-18,-1-17,0 0,-17-1,17-17,-17 18,-1 0,-17 17,18 1,0 17,-18 17,17 1,1 17,17 0,-17 1,17-1,1-17,17-1,-18-34,18-1,0-35,-18 0,18-35,-18 0,-17-18,0 0,-1 18,-17 17,0 18,0 18,0 0,-17 35,17 0,0 35,17 36,-17 17,18 0,-1 18,1 0,17 0,-17-36,0 1,-1-36,1 18,-18-35,18-1,-18 1,0-18</inkml:trace>
  <inkml:trace contextRef="#ctx1" brushRef="#br0" timeOffset="75787.7926">21918 8661,'0'0,"0"0,0 0,0 0,0 0,71-53,-1 18,36-18,0-18,18 18,-36 0,0 18,-17 0,-18 17,0 0,-18 18,0 18,1 17,-19 1,-17-1,0 0,18 18,-18-18,0 1,0-1</inkml:trace>
  <inkml:trace contextRef="#ctx1" brushRef="#br0" timeOffset="75962.1076">22854 7638,'0'0,"0"0,0 0,0 0,0 0,0 0,0 0</inkml:trace>
  <inkml:trace contextRef="#ctx1" brushRef="#br0" timeOffset="76348.1297">23401 7708,'0'0,"0"0,0 0,0 0,0 0,-53 53,0 0,0 0,17 18,1-36,18 0,-1 0,18 1,0-19,35 1,-17 0,35-1,-18 1,18-1,-18 1,18 17,-17 18,-19 0,1 18,-18-18,-18 17,1-17,-1 0,-17-35,-1-1,-17-17,18-17</inkml:trace>
  <inkml:trace contextRef="#ctx1" brushRef="#br0" timeOffset="76910.5648">23630 7408,'0'0,"0"0,0 0,0 0,35 71,1 35,-1 17,0 18,0-17,1-18,-19-18,19-18,-19 1,1-18,-18 0,18-18,-1-35,-17 18,18-18,-18 0,-35-53,-18 0,0-18,17 36,1 0,0 17,17 0,18 1,0-1,18 1,0-1,17-17,18 17,-18-17,0 17,18 0,-17 1,-1 17,0 0,0 17,1 19,-19-1,19 0,-19-17,1 35,-18-36,0 19,18-19,-18-17</inkml:trace>
  <inkml:trace contextRef="#ctx1" brushRef="#br0" timeOffset="77039.7673">24089 7585,'0'0,"0"0,0 0,0 0,0 0,0 0</inkml:trace>
  <inkml:trace contextRef="#ctx1" brushRef="#br0" timeOffset="78706.8734">24742 7514,'0'0,"0"0,0 0,0 0,0 0,0 0,-53 106,0 0,18 0,-1-18,1 0,17-17,18-1,0 1,36-36,-1-17,53-1,0-34,1-19,-1-17,0-17,-17-18,-18 0,-18 17,-17 18,-1 0,-34 0,-1 36,-17 17,-18 17,0 36,-18 18,18-18,18 0,0-1,35 1,0-17,17-1,19-17,17-36,-18 0,35-35,1 0,0-17,-18-18,-18 35,0 17,-17 1,-1 18,1-1,0 36,-18 17,0 35,-18 1,18 0,0-1,18-17,-1 0,1-18,0-17,17-18,18-18,-18-35,18-53,-18 1,1-37,-19-16,1-1,-18 18,0 35,0 53,0 0,-18 36,1 34,-1 36,0 18,1 17,-1 35,18 1,-17 17,34-35,-17-36,18-17,-18 0,35-35,-17-18,35-18,-18-35,0 0,18-35,-17 0,-19 17,1 1,-1 17,-17 18,0 17,18 0,-18 18,0 36,0-1,0 35,18 19,-18-19,17 1,19-18,-1-36,0 1,1-36,-1 1,18-36,-18 17,0-34,1 17,-19 0,19 0,-19 36,1 17,0 17,-1 36,1-18,0 18,17 0,0 0,0-18,18-17,-17-18,34-35,1-1,-1-34,19-1,-19-34,1-19,-36 1,18 17,-35 35,-18 18,0 36,0 17,-18 35,18 53,0 36,0 34,18 36,17 0,-17 0,17 0,0-17,-17-18,0-54,-18-16,0-36,0-36,0-17,-18-17,0-36,18-18,-17-52,17-19,0-16,35-1,-17 18,35 17,-1 19,1 16,-53 72</inkml:trace>
  <inkml:trace contextRef="#ctx1" brushRef="#br0" timeOffset="79371.1075">5435 12136,'0'0,"0"0,0 0,0 0,18 70,0 18,-18-17,17 35,1-36,-18 18,18-17,-18-18,17-18</inkml:trace>
  <inkml:trace contextRef="#ctx1" brushRef="#br0" timeOffset="81200.0377">5347 12100,'0'0,"0"0,0 0,0 0,0 0,0 0,0 0,0 0,0 0,0 0,53-53,-18 0,1 1,-1-1,-17 17,-18 1,0 17,0 1,0-1,-18 36,0 17,1 18,17-18,0-17,0-18,17 0,36 35,0-35,0 0,-18-35,1 0,-1 17,-17-17,-1 17,19 18,-1 18,0 52,18 18,0 36,-18-1,-17 1,0 17,-18-35,0-36,0-17,0-17,0-36,-18-18,18-35,-18-35,18-18,18-35,0 17,-1 19,19 34,-19 18,36 35,0 18,-17 36,16 34,1 18,-17 18,-1 18,0-1,1 1,-19-54,1-34,17-1,0-35,1 0,-36 17,53-281,-36 35,19-1,-1 19,-17 87,-1 18,-17 36,18 34,-18 19,18 52,17 18,-18 35,19 36,-19 17,19 0,-1 18,-17-1,17-34,-17-18,-1-36,1-17,-18-35,18-1,-18-52,-18-35,0-19,1 1,-19-18,1 1,17 34,1 18,-19 18,1 17,-18 18,18 35,0 18,17 18,0 35,18-18,18 0,17-17,-17-36,35-17,17-1,1-52,17-18,0-17,-17-19,0 19,-36-1,0 18,-17 18,0 0,-1 17,1 18,-18 18,0 17,0 18,0 0,17 0,1 17,17-34,1-1,34-17,1-54,17-17,-35 0,0-35,0 0,-35 0,17-36,-17 54,-18-1,17 36,1 0,-18 52,17 36,1 35,0 18,-18 53,17 35,1 0,0 0,-1 0,1-35,-18-36,18-52,-18-53,0-36,0-35,-18-35,18-53,-18-18,1-35,-1 0,18 18,0-1,0 36,0 18,18 70,-18 0,17 17,1 19,17 52,1 18,-19 18,1 17,-18 18,-18 17,18-17,0-36,0-34,0-19,0-17,18 0,-18 0</inkml:trace>
  <inkml:trace contextRef="#ctx1" brushRef="#br0" timeOffset="81900.4932">9000 12259,'0'0,"0"0,0 0,0 0,0 0,0 0,-17-53,-19 0,19-35,-36 17,17 1,-17 35,18 35,0 17,17 36,-17 35,35-17,-18 35,36 0,0-1,17-16,35-36,-17-36,18-34,0-36,-1 0,-17-35,-18-18,1 17,-19 19,1 17,0 0,-18 53,17 18,1 35,0 17,-1 18,1 18,0 0,-18-35,17-18,1-18,-1-18,1-34,17-36,1-18,-19-17,19-35,-1-1,0 18,-17 53,17 1,0 16,1 36,-19 36,19-1,-1 35,0 1,1 17,-1 18,-17-35,17-19,0 1,0-17,-35-36</inkml:trace>
  <inkml:trace contextRef="#ctx1" brushRef="#br0" timeOffset="82369.1036">10218 11324,'0'0,"0"0,0 0,0 0,35 88,-17 18,17 35,0 0,1 1,-1-1,-17 0,17 0,-17-18,-1-52,1-18,-18-18,0-17,0-36,-18-35,1-17,-1-19,-17 1,17 0,-17 17,-1 19,1-1,0 35,0 18,-1 18,1-1,17 36,18-18,18 36,0-36,17 18,0-17,0-36,36-18,0-17,-1-18,-17 0,-53 53</inkml:trace>
  <inkml:trace contextRef="#ctx1" brushRef="#br0" timeOffset="83141.3203">10924 12241,'0'0,"0"0,0 0,0 0,0 0,0 0,0 0,0-53,0-35,0-35,0 35,0-1,0 19,0 17,-18 18,18 52,0 1,0 53,0 17,18 0,-1 18,19-18,-1-35,18 0,18-18,-1-35,1-35,-1-18,-34-18,-1-35,0-17,-17 17,0 36,-1 17,-17 17,18 19,-18 17,17 35,1 0,0 36,-1-18,1 17,17-17,18 0,-17-18,17-17,-1-18,1-18,-17-34,-1-1,0-36,-17-16,0 16,-18 19,17-1,-17 18,-17 18,17 17,0 1,0 17,0 35,17 0,-17 36,36 35,-1 0,0-1,18 1,0-18,0-35,-18 0,18-17,-18-1,-35-35</inkml:trace>
  <inkml:trace contextRef="#ctx1" brushRef="#br0" timeOffset="83432.715">12036 11853,'0'0,"0"0,0 0,0 0,70-17,18-19,36-34,17-1,0 1,0-1,-17 18,-36 0,-35 36,0-19,0 19,-35-1,-1 1,1 17,0-18,-1 0,1 18,-18-17</inkml:trace>
  <inkml:trace contextRef="#ctx1" brushRef="#br0" timeOffset="84887.4499">13906 11342,'0'0,"0"0,0 0,0 0,53 53,0 35,18-18,-18 19,-18-19,18 1,-18-18,-17-18,17-17,-17-1,-1-17,1-17,0-36,-1-35,1-18,0-35,-1 17,19-17,-19 18,19 17,-1 17,0 19,-35 52</inkml:trace>
  <inkml:trace contextRef="#ctx1" brushRef="#br0" timeOffset="85887.8538">15459 11483,'0'0,"0"0,0 0,0 0,0 0,-35-35,0-18,-18 17,0 1,0 18,0 17,0 35,0-18,18 36,-1 0,19 0,17 0,17 0,1-18,17-17,1 0,-1-36,18 18,-18-35,0-1,-17-17,17 18,-17-18,-18 36,18-19,-18 19,17 17,1 35,0-17,-1 35,1-1,0-16,17 17,0-18,0 0,18-35,0-17,0-19,0-34,0-18,-18-18,-17-18,0-17,-18 35,0 36,-18-1,0 36,1 17,-1 1,1 34,-1 19,18 16,0 19,18-18,-1 53,18-36,1-17,-1 18,0-18,1 0,-1-18,0-17,18-1,-18-34,1-1,17-17,-18-1,0-17,1 1,-19-1,1 0,0 17,-18 19,0-1,17 36,1 17,-18 0,17 1,1 17,0-18,-1 0,19-17,-19-1,1-17,0 0,-1 0</inkml:trace>
  <inkml:trace contextRef="#ctx1" brushRef="#br0" timeOffset="86025.0098">16430 10707,'0'0,"0"0,0 0,0 0,0 0,0 0,0 0,0 0,0 0</inkml:trace>
  <inkml:trace contextRef="#ctx1" brushRef="#br0" timeOffset="86532.196">17295 10918,'0'0,"0"0,0 0,0 0,0 0,0 0,-71-35,0 18,1 34,-1 18,1 18,-1 36,36-1,-1-18,36 1,0-18,18-18,17 0,1-35,17 0,-18-35,18-18,-18-35,18 17,-35 1,-1 35,1-1,0 1,17 53,-17 17,17 18,-17 35,17 18,0-18,0-35,-17 0,17-18,1 0,-19-17,-17-18</inkml:trace>
  <inkml:trace contextRef="#ctx1" brushRef="#br0" timeOffset="87017.1751">17630 10142,'0'0,"0"0,0 0,18 89,-1-1,1 18,-1-1,-17 1,18 0,0-18,-18-17,0-1,0-34,17-1,-17-17,0-18,0-18,0 0,0-35,0 0,18 1,0 16,-1 1,1 17,17 1,1-1,17 36,-18-1,0 1,0 17,1 18,-19 0,1 0,-36 0,1 0,-19-18,-17 18,18-35,-18-1,18-34,-18-1,18 0,35 18</inkml:trace>
  <inkml:trace contextRef="#ctx1" brushRef="#br0" timeOffset="87936.7419">18124 9825,'0'0,"0"0,0 0,0 0,18 70,-1 36,19 18,-1 17,0-18,0-17,-17 18,0-54,-1 1,19-1,-19-17,-17-18,18-17,0-18,17-18,-17-17,-1 0,19-18,-19 0,1 0,-1 0,1 36,-18 17,18 0,-18 0,17 0,-17 0,18 0,0 0,17-18,-17 0,17-17,-17 0,-1 0,1-18,0 0,-18 17,17 1,-17 17,-17 1,17 17,-18 35,-17 18,17 18,0-1,18 1,0 17,18-18,0-17,-1-17,19-1,16-35,1 0,18-35,0-18,-1-35,1-18,-18-18,-36 18,19 1,-36 34,0 18,0 18,0 0,0 35,0 17,0 18,17 36,1-18,17 35,1 0,16 1,1-1,-17-35,-1 0,0-18,-17 0,-18 0,-18-35,1 18,17-18,-18 0,18 0</inkml:trace>
  <inkml:trace contextRef="#ctx1" brushRef="#br0" timeOffset="89262.4659">21248 9966,'0'0,"0"0,0 0,0 0,17 88,1 0,0 1,17 16,0-16,0-19,1 1,-1-18,18-36,-18-17,1-17,-1-19,18-34,-18-18,-17-18,-1 35,1 1,-18-1,18 36,-18 17,0 18,0 18,0 35,17 0,-17 35,18-18,0 1,-1 0,19-19,-19-16,18-19,-17-17,0-17,-1-19,1-34,-18-1,0-17,0 18,0-1,0 18,0 18,0 35,18 17,-18 19,17-1,1 18,-18 0,18 0,-1 0,-17-18,18-17,-18-1,0 1,0 0,0-36,0 0,0-35,0 0,0-17,0-18,18 17,-1 1,1-1,0 36,17-1,0 1,0 35,1 18,17-1,-18 19,0 17,1 0,-19-1,1 19,-18-18,-18 17,1-34,17-19,-18 1,18-36,0-17,0-18,0 0,-18 0,36-17,-18 17,18 18,-1-1,-17 1,36 35,-19 0,1 18,17 35,-17 0,-1 17,19 1,-19-1,1 1,0-1,-1-34,1-1,0-35,-18-18,17-17,-17 0,0 35</inkml:trace>
  <inkml:trace contextRef="#ctx1" brushRef="#br0" timeOffset="89389.1677">22712 9578,'0'0,"0"0,0 0,0 0,0 0,0 0,0 0,0 0,0 0</inkml:trace>
  <inkml:trace contextRef="#ctx1" brushRef="#br0" timeOffset="89678.792">22995 9208,'0'0,"0"0,0 0,0 0,0 0,0 0,0 0,0 0,0 0,-18 88,0 0,18 18,0-18,18 35,0 1,17-1,0 1,1-18,-1-18,-17-18,-1 1,-17-18,18-18,-18-17</inkml:trace>
  <inkml:trace contextRef="#ctx1" brushRef="#br0" timeOffset="90956.411">22818 10054,'0'0,"0"0,0 0,0 0,0 0,0 0,53-17,0-19,18 1,-1 17,1-17,-36 17,0 1,1-1,-19 18,1-17,0 17,-1 0,-17 0,0 17,18 36,-18 0,18 18,-1-19,1 1,0 0,17 0,0-18,-17-35,17 0,-17-17,-18-18,0-18,-18 0,0 0,1-18,-18 1,17 17,18 0,-18 0,18 35,0-17,0 17,0 1,18-1,17 18,0 0,18 18,0-1,-17 1,17 17,-18-17,-17 0,-1 17,1-17,-1-1,-17-17,18 0,-18 0,0 0,18-17,-1-1,1-17,0 17,-1-17,1 17,0 0,35 18,-18 18,0 0,18 17,-18 0,18 1,-17 16,-19-16,1-1,0-17,-18-1,0-17,0 0,0-17,0-19,0-17,17 18,1-18,0 18,-1 0,18-1,-17 36,17 0,-17 18,17 0,-17 17,17 0,-35-17,18 0,0-1,-18 1,0-18,-18 0,18 0,0-35,0-1,0-34,18-1,-1 1,19-1,-1 18,18 0,0 36,0 17,17 35,-17 0,-17 36,16-1,-34-17,0 0,-1 0,-17 0,18 0,-18-18,18-17,-1-1,-17-17</inkml:trace>
  <inkml:trace contextRef="#ctx1" brushRef="#br0" timeOffset="91732.5486">25289 8890,'0'0,"0"0,0 0,0 71,18-1,-1 18,1 1,-1 16,19-16,-19-1,19-18,-1 1,0-36,1-17,-19-18,19-18,-19-17,18 0,-17-18,0 0,-18 0,17 18,-17 17,0 0,18 36,-18 0,18 17,-1 18,19 0,-19-18,36 0,-17 0,16-17,-16-18,-1-18,0-17,1-18,-19 0,19-52,-36 34,17 18,-17 0,18 0,-18 36,18-1,-18 53,17 36,1 35,-1 35,1 0,0 53,-1 0,-17 0,18-35,-18-1,-18-34,18-36,-17-35,-1-35,-17-18,17-36,1 1,-1-53,18-18,18-35,-1 17,36 19,18-1,17 18,18 35,-18 0,-17 35,-71 1</inkml:trace>
  <inkml:trace contextRef="#ctx1" brushRef="#br0" timeOffset="93010.0489">28501 8608,'0'0,"0"0,0 0,35 88,-35-53,35 142,1 34,-1-17,0 18,-17-53,-18 0,17-36,-17-35,18-35,-18-18,0-17,0-36,0-17,0-53,0-18,-18-35,1 0,-18 0,-1 35,19 53,-36 0,17 53,-17 18,18 52,0 1,0 35,17-1,18-16,18 17,17-36,0-17,18-35,18-18,17-18,0-35,-17-17,-1-19,1-17,-18 1,-36 52,19 0,-19 0,1 35,-18 18,0 36,0 16,18 19,-1 17,1 0,0-17,17 0,-17-19,17-16,0-19,0-17,1-17,17-54,-36-17,1-18,-18-17,-18-1,-17 18,-18 36,18 17,-18 35,18-17,17 17,0 18,1-17,-1-1,36 18,-18-18,53 1,17-1,1 18,-18-18,-18 18,0-17,-17 17,0 0,-18 0,0 0,-18 17,-17 19,-1 17,1 0,0 0,17-1,18-16,0 17,35-18,1-17,17-1,-18 1,18-1,18 1,-36 0,18 17,-18 0,-17 18,-1 0,-17 18,-17-1,-1-17,0 0,1-18,-1 1,0-19,1 1,17-18</inkml:trace>
  <inkml:trace contextRef="#ctx1" brushRef="#br0" timeOffset="93282.7004">29948 8484,'0'0,"0"0,0 0,0 89,0-1,17 18,-17 35,18 0,-18-18,18 18,-18-52,17-19,1 1,-18-1,18-17,-18 0,17-18,-17 1,0-19</inkml:trace>
  <inkml:trace contextRef="#ctx1" brushRef="#br0" timeOffset="93822.8064">29630 9243,'0'0,"0"0,0 0,0 0,0 0,0 0,71-18,17 1,-17-19,17 36,-18-17,1 17,-18 0,18 35,-19 0,19 36,-18-1,-18 1,1-1,-19-17,-17-17,0-1,0-18,-17 1,-1-36,18 1,0-18,0-18,18-18,-1-35,19 36,-1 17,0 0,0 18,-17 17,17 18,1 18,-19-1,1 19,0 34,-1-17,1 18,0-19,-1 1,-17 0,18-17,-1-1,-17-35</inkml:trace>
  <inkml:trace contextRef="#ctx1" brushRef="#br0" timeOffset="93973.6953">30777 8890,'0'0,"0"0,0 0,0 0,0 0,0 0</inkml:trace>
  <inkml:trace contextRef="#ctx1" brushRef="#br0" timeOffset="94473.6946">30777 8890,'0'0,"71"53,-1 35,-17 36,-17-1,-1-17,-17-36,-18 1,0 0,17-19,-17 1,0-35,0 0,0-1,0-17,0 0,18-17,0-1,-1 0,18-17,1-18,-1 18,-17 0,-1-1,1 19,17 17,-17 0,0 17,-1 1,1 0,0 17,-18 0,0-17,-18 17,0-17,18 17,-17-17,-1-1,-17 1,-1-18,19-18,-1 1,0-1</inkml:trace>
  <inkml:trace contextRef="#ctx1" brushRef="#br0" timeOffset="95152.9759">31448 8890,'0'0,"0"0,0 0,0 0,0 71,17 17,-17 18,0-18,0 18,18-18,-18-18,18 1,17-36,18-17,-18-18,18 0,-17-35,-1-18,0 0,-17-18,17 1,-35-1,18 18,-1 36,-17-1,0 18,18 35,-18 0,0 18,0-17,0-1,18 0,-18 0,17-35,19 0,-19-17,19-18,-1-1,18-52,-18-18,18-17,-18-18,1 0,-19 35,1 35,0 18,-18 0,0 36,0 17,17 35,-17 36,0-1,18 36,-18-18,18 18,-18-18,17 0,-17-17,18-1,-1 1,1 0,0-36,-18 0,17 0,-17-35</inkml:trace>
  <inkml:trace contextRef="#ctx1" brushRef="#br0" timeOffset="95369.1696">32260 9137,'0'0,"0"0,0 0,0 0,0 0,0 0,35-18,18-17,0-18,-36 53,72-53,-72 53,-17-17</inkml:trace>
  <inkml:trace contextRef="#ctx1" brushRef="#br0" timeOffset="96197.3091">32701 8996,'0'0,"0"0,0 0,0 0,0 0,0 0,0 0,0 0,0 0,0 0,0 0,0 0,0 0,-18 53,-17 17,35 1,0-1,0-17,35 0,0 0,18-35,-17-1,17-17,-18-17,0-18,-17-1,0-34,17-1,-35 1,17-1,1 0,-18 1,0 17,0 35,-18 1,1 34,-1 19,-17-1,0 18,17 0,0 17,36-17,0 0,-1-18,1-17,0-18,17-35,0 0,0-36,18 0,0-17,0-18,-17-17,-1 17,0 18,-17 17,-1 18,1 18,0 0,-18 17,17-17,1 35,-18-18,0 36,-18 52,-17 54,0 35,17 17,-17 18,0 0,17-35,18-18,-18-18,18-105</inkml:trace>
  <inkml:trace contextRef="#ctx1" brushRef="#br0" timeOffset="97467.7588">12036 13370,'0'0,"0"0,0 0,0 0,0 0,-18 71,0 17,1 18,17 35,0 0,0-53,0 18,17-35,-17-18,18 0,0-36,-18-34,35-19,-17-34,-1-19,1-16,-18-1,17-18,-17 1,0 52,0 18,0 0,0 18,0 18,18-1,0 53,35 18,0 18,-18 17,0-35,1 0,-19 0,1-18,-36-17,1-18,-1-18,-17-17,-1-1,1-34,0-36,17 0,18 0,18 18,17 18,0 17,36 35,-1 0,1 36,0 35,17 17,18 36,-18 0,-17 0,-1 0,1-18,-18-35,17 0,-34-18,-19-35</inkml:trace>
  <inkml:trace contextRef="#ctx1" brushRef="#br0" timeOffset="97769.2599">14612 12788,'0'0,"0"0,0 0,-18 53,-17 35,18 36,-1 17,18 18,0 17,18 18,-1-18,18-17,1-35,-1-36,0-53,18-52,-17-19,-19 1,-17 53</inkml:trace>
  <inkml:trace contextRef="#ctx1" brushRef="#br0" timeOffset="98137.4721">15177 13123,'0'0,"0"0,0 0,0 71,0-1,0 19,0-19,17 1,1-18,17 0,-17 0,17-36,1 1,-19-36,19-17,-19-18,1 0,0-18,-1 1,-17 17,0-18,-17 19,-1 16,0 1,-17 35,0 0,-1 0,36-18</inkml:trace>
  <inkml:trace contextRef="#ctx1" brushRef="#br0" timeOffset="98367.3335">16024 13176,'0'0,"0"0,0 0,0 88,0 1,18-1,-18 0,0 0,0-70,0 0,0-18</inkml:trace>
  <inkml:trace contextRef="#ctx1" brushRef="#br0" timeOffset="98787.2088">16712 12929,'0'0,"0"0,0 0,0 0,0 0,0 0,0 0,0 0,-17-35,-1 0,18-1,18 36,-1 0,18 36,-17-1,0 18,-1 0,-34 53,-1 0,-17-1,0 1,-1-35,1-18,0 0,-1-36,19 1,-1 0,0-36,18 0</inkml:trace>
  <inkml:trace contextRef="#ctx1" brushRef="#br0" timeOffset="98898.9564">16889 13564,'0'0,"0"0,53 18,0 0,-1-1,19 1,-71-18,0 0</inkml:trace>
  <inkml:trace contextRef="#ctx1" brushRef="#br0" timeOffset="99252.935">17312 13688,'0'0,"0"0,0 0,0 0,0 0,18-88,-1-54,19 19,-1 17,0 18,1 17,-1 19,0-1,1 35,-1 0,0 36,-17 17,17 1,0 16,1 19,-19 0,1-1,17-17,-17 0,0-18,-18-35</inkml:trace>
  <inkml:trace contextRef="#ctx1" brushRef="#br0" timeOffset="99503.7547">17242 12894,'0'0,"0"0,0 0,0 0,0 0,70-35,18-1,1-16,-19-1,19 0,-19 0,1 0,-1 0,-34 18</inkml:trace>
  <inkml:trace contextRef="#ctx1" brushRef="#br0" timeOffset="99779.5309">17948 12241,'0'0,"0"0,0 0,0 0,0 0,0 0,88 124,0 35,0-1,-35 1,0 18,-35-1,-36 0,0-35,1-17,17-106</inkml:trace>
  <inkml:trace contextRef="#ctx1" brushRef="#br0" timeOffset="100349.153">16571 13564,'0'0,"0"0,0 0,0 0,0 0,0 0,0 0,0 0,0 0,0 0,0 0,0 0,53 36,18-19,34 1,-105-18,18 0</inkml:trace>
  <inkml:trace contextRef="#ctx1" brushRef="#br0" timeOffset="128271.8886">7518 15522,'0'0,"0"0,0 0,0 0,0 0,0 0,0 0,0 0,0 36,17 34,-17 1,18-1,-18 18,0-35,0-17,0-19,0-17</inkml:trace>
  <inkml:trace contextRef="#ctx1" brushRef="#br0" timeOffset="128613.1441">7800 15363,'0'0,"0"0,0 0,0 0,0 0,0 0,0 0,0 0,0 0,0 0,35 53,18 0,-17 36,-1-19,-17 1,-1-54,-17 142,0-18,-17 18,-19-36,1 1,0-1,-1-52,19-18,-1-18,18-17</inkml:trace>
  <inkml:trace contextRef="#ctx1" brushRef="#br0" timeOffset="129002.1928">9336 15381,'0'0,"0"0,0 0,0 0,0 0,0 0,0 0,0 0,-18 71,18 17,-18 0,18 18,-17 0,-1-18,0-18,1 19</inkml:trace>
  <inkml:trace contextRef="#ctx1" brushRef="#br0" timeOffset="129323.7506">8965 15346,'0'0,"0"0,0 0,0 0,53 53,0 35,35 35,0-17,1 18,-1-36,-35-18,17-17,-17 0,0 0,-18-35,1 0,-19-18,19-18,-19-17,1 17,-18 18</inkml:trace>
  <inkml:trace contextRef="#ctx1" brushRef="#br0" timeOffset="129938.4405">10359 15258,'0'0,"0"0,0 0,0 0,0 0,0 0,0 0,0 0,0 0,0 0,0 0,0 0,0 0,0 0,0 35,-18 0,18-17,18-1,0 1,35 0,-18-18,0 0,1 17,-19-17,1 18,-18-18,-18 71,-17 34,0 1,-1 0,19-35,-1-1,0-35,1 1,17-19,17-17,1-17,17-19,1 19,17-18,-18 17,18 18,-18 0,-17 0,17 18,-17-1,-1 1,1-1,0 19,17 17,-17-18,17 18,-17 0,-18-53</inkml:trace>
  <inkml:trace contextRef="#ctx1" brushRef="#br0" timeOffset="130508.1339">9741 15099,'0'0,"0"0,0 0,0 0,0 0,0 0,0 0,0 0,0 0,0 0,0 88,0-70,0 17,0 159,0 53,18-35,-18-36,0-88,-18 0,18-35,0-17,0-19</inkml:trace>
  <inkml:trace contextRef="#ctx1" brushRef="#br0" timeOffset="130784.3437">9794 14993,'0'0,"0"0,0 0,0 0,0 0,0 0,18 106,-18-88,0-1,71 212,-1-17,-17-53,0-18,0-18,-18-70,1 18,-19-36,19 18,-36-53</inkml:trace>
  <inkml:trace contextRef="#ctx1" brushRef="#br0" timeOffset="131029.6925">9759 15946,'0'0,"0"0,0 0,0 0,0 0,35-53,18-18,-17 1,-19 34,-17 19,18-1</inkml:trace>
  <inkml:trace contextRef="#ctx1" brushRef="#br0" timeOffset="131444.1669">9900 15117,'0'0,"0"0,0 0,0 0,36 52,16 19,19 35,17 35,-35 0,0 18,-18-36,-17-35,0-17,-1 0,1-18,0-18,-18-18</inkml:trace>
  <inkml:trace contextRef="#ctx1" brushRef="#br0" timeOffset="131674.553">11136 15399,'0'0,"0"0,0 0,0 0,0 0,0 0,0 0,0 0,35 53,0-18,0 18,1 0,-1-18,-17-17,35-1,-18-17,0-35,1 0,-19 0,1-1,-18-17,17 36,-17-19,0 19,18-1,-18 18,0 0</inkml:trace>
  <inkml:trace contextRef="#ctx1" brushRef="#br0" timeOffset="132321.4958">11877 16845,'0'0,"0"0,0 0,0 0,0 0,-53-88,-18-36,18-17,18 0,0-17,17 16,0 19,36 35,-18 17,35 18,1 18,-1 17,0 1,-35-1</inkml:trace>
  <inkml:trace contextRef="#ctx1" brushRef="#br0" timeOffset="132460.2096">12300 15028,'0'0,"0"0,0 0,0 0,0 0,0 0,0 0,0 0,18 71,0 17,-1-35,1 0,0 0,-18-36,0-17,17 89,1-89,-1 53,19-18,-1-17</inkml:trace>
  <inkml:trace contextRef="#ctx1" brushRef="#br0" timeOffset="134864.1372">12441 14781,'0'0,"0"0,0 0,0 0,0 0,0 0,0 71,18 17,-18 18,0 35,18 18,-1-36,-17-17,18 0,-18-18,18 0,-1-17,19 17,-19-17,36-1,0 1,0-18,18-18,-18 0,17-17,-70 0</inkml:trace>
  <inkml:trace contextRef="#ctx1" brushRef="#br0" timeOffset="135164.98">13147 15187,'0'0,"0"0,0 0,0 0,0 0,0 0,0 0,18 53,-18-18,18 106,35 36,-36-54,19-17,-19-35,19 17,16-35,-16-18,17 0,0-35,-18-17,0-1,1 0,-36 18</inkml:trace>
  <inkml:trace contextRef="#ctx1" brushRef="#br0" timeOffset="135635.9625">13059 15998,'0'0,"0"0,0 0,0 0,0 0,0 0,35-52,18-19,-17 18,17-17,-18-1,0 18,18-17,-35 17,17 0,0 0,-17 17,0 19,-1-18,1 17,17 18,-17 0,35 18,-18 17,18 18,0 0,0 0,-18 0,1 17,-19-17,-17 18,0-19,0 1,-35-17,17-1,1-35,-1 0,18 0,0 0</inkml:trace>
  <inkml:trace contextRef="#ctx1" brushRef="#br0" timeOffset="136587.2302">15530 15399,'0'0,"0"0,0 0,0 0,0 0,0 0,0 0,-71-18,1 0,-1 18,-17 18,17 17,1 1,17 17,17-18,1 18,17 0,36-18,17 0,1-17,17-18,0-18,-1-17,1 0,-17-1,-1-16,-17 16,-1-17,1 36,-18-1,18 0,-1 1,-17 17,18 17,0 1,17 17,0 1,18-19,0 1,18 0,-18-18,0 0,-1-18,-16-17,-1-18,-17 0,17 0,-35 0,18 18,-18-1,17 19,-17 17,0 0,0 0,18 17,17 19,-17-1,17-17,18 17,18-35,-18 0,0 0,0-18,-1-17,-16-18,-19-18,1 19,0-1,-18 0,17 35,-34 0,-1 36,0 17,1 18,17 18,-18-1,36-17,-18 0,35-18,0 1,54-19,16-34,1-36,18-35,-18-18,-18 35,-70 54</inkml:trace>
  <inkml:trace contextRef="#ctx1" brushRef="#br0" timeOffset="136909.7662">18600 14640,'0'0,"0"0,0 0,0 0,0 0,0 0,36 71,-1 35,0-18,1 0,-19 18,-17-36,0 1,0 0,-35-19,0-16,-18-1,0-17,-18-18,18 0,-17-18,17 0,53 18</inkml:trace>
  <inkml:trace contextRef="#ctx1" brushRef="#br0" timeOffset="137414.3445">18283 14252,'0'0,"0"0,0 0,0 0,0 0,0 0,0 0,0 0,0 0,0 0,70 0,1 18,0-18,-1 18,-17-1,-18 1,1-1,-1 1,0 17,-35-35,53 106,-17 35,16-17,-16-18,-1-18,-17 0,17-35,0 0,1-36,17-17,-1-35,-16-18,-19-17,1-18,-18-1,0 19,-18 17,-17 0,17 18,-34-1,16 19,-17 17,18 0,-18 17,18-17,-1 0,36 0</inkml:trace>
  <inkml:trace contextRef="#ctx1" brushRef="#br0" timeOffset="137630.0803">19518 14288,'0'0,"0"0,0 0,0 0,0 0,0 0,0 0,53 211,-18-70,-17-17,17-18,-17-18,0-35,17-36</inkml:trace>
  <inkml:trace contextRef="#ctx1" brushRef="#br0" timeOffset="137934.1232">19553 14482,'0'0,"0"0,0 0,0 0,0 0,0 0,53-53,0-18,-17 1,-19-1,1 18,-18-18,-18 36,1 0,-19 35,1 0,17 18,1-18,-1 52,18 19,0-18</inkml:trace>
  <inkml:trace contextRef="#ctx1" brushRef="#br0" timeOffset="138358.0314">20065 14076,'0'0,"0"0,0 0,0 0,0 0,0 0,18 88,0 0,-18 0,17-17,-17-18,0-18,-17 0,17-17,-18-18,18 0,0-18,0 1,0-36,18 0,17 0,0 0,18 0,-18 18,18 17,0 1,-17 34,16 1,-16 35,-1 17,0 19,-17-19,0 1,-18-36,17 0,1 1,0-19,-18-17</inkml:trace>
  <inkml:trace contextRef="#ctx1" brushRef="#br0" timeOffset="138628.2401">20753 13582,'0'0,"0"0,0 0,0 0,0 0,18 71,17-1,1 18,-1 0,0 18,1-18,-1 54,0-19,-17-17,-1-18,1-35,0 18,-18-19,17-16,-17-1,0-17</inkml:trace>
  <inkml:trace contextRef="#ctx1" brushRef="#br0" timeOffset="139542.4285">20789 14323,'0'0,"0"0,0 0,0 0,0 0,0 0,0 0,35-35,18-18,0-18,18 0,-19-17,1 18,-17-1,-1 1,0 34,-17 19,0-19,-18 36,17 0,-17 36,18-1,-18 0,18 18,-1 18,18-18,-17 0,0-1,17-16,-17-19,-1 1,1-18,17 0,-17-18,0 1,-18-19,17 19,-17-1,18 1,-18 17,18 0,-18 17,17 18,1-17,-18 17,17-17,1 0,17-18,18 0,-17-36,-1 1,0-18,1 0,-19-17,-17-1,18 18,-18 0,0 18,0 0,17 35,-17-18,18 18,-18 53,35 53,1-18,-1 53,0 36,1-1,-19-17,1-18,0-18,-18-34,0-37,-18-52,0-35,-17-18,17-17,-17-19,17-34,18 17,0-17,36 35,-1 17,18 18,17 0,19 35,17 18,-18 0,-70-17</inkml:trace>
  <inkml:trace contextRef="#ctx1" brushRef="#br0" timeOffset="140063.3544">23401 13670,'0'0,"0"0,0 0,0 0,0 71,0-1,0-52,17 52,-17 19,18-54,-18 18,18-36,17 1,-18-36,19 1,-19-18,1 17,17-17,-17-1,0 19,-1 17,1-18,-18 18,18 0,17 18,0-1,-17 1,17-18,-17 18,-1-36,19 0,-19-17,1 0,0-18,-18 0,0-18,-18 1,18-1,-18 18,-17 0,17 36,1-1,-1 18</inkml:trace>
  <inkml:trace contextRef="#ctx1" brushRef="#br0" timeOffset="140496.7818">24512 13123,'0'0,"0"0,0 0,0 0,0 0,-70 53,17 0,18 18,-18-18,35 0,0-18,1 0,17 0,17 1,19-1,-1 0,-17 1,17-19,-18 18,1-17,0 17,-1 18,1 0,-18 18,-18-1,-17-17,0 18,-18-36,18 0,-18-17,17-18,1-18,17-17,1 0</inkml:trace>
  <inkml:trace contextRef="#ctx1" brushRef="#br0" timeOffset="140955.6033">25095 13264,'0'0,"0"0,0 0,0 0,-36 36,1 17,0-18,17 0,1 0,17 1,0-1,17-17,-17 17,36 0,-1-17,18 17,0 0,17-17,-17 17,-17 1,-19-36,1 53,-18-1,-18 1,1 0,-19 18,-17-18,18 0,-18-18,18-17,-18-1,18-34,17-1,0-17,1-18</inkml:trace>
  <inkml:trace contextRef="#ctx1" brushRef="#br0" timeOffset="142077.7175">10412 17268,'0'0,"0"0,0 0,0 0,0 0,0 0,0 0,71 18,-1 0,1 17,-18 18,-53-35,70 87,-34 19,-19-36,-17-17,-17-1,-1-17,-17-18,-1 1,19-36,-19 0,36-18,0 0,36 1,-19-1,19 0,-1 1,0 17,-17 0,0 17,17-17,-17 0,-1 18,18-18</inkml:trace>
  <inkml:trace contextRef="#ctx1" brushRef="#br0" timeOffset="142329.877">10906 17022,'0'0,"0"0,0 0,0 0,0 0,0 0,53 70,35 18,36 36,-36-1,-35-35,0 1,-18-19,1 36,-19-18,1-17,0-1,-18-70</inkml:trace>
  <inkml:trace contextRef="#ctx1" brushRef="#br0" timeOffset="142633.2415">12547 17216,'0'0,"0"0,0 0,0 0,0 0,0 0,0 0,18 70,0 1,-18 17,17-18,-17 1,0-36,0-35,18 106,0-18,-1-17,1-36,-18 0</inkml:trace>
  <inkml:trace contextRef="#ctx1" brushRef="#br0" timeOffset="142985.6601">12424 17163,'0'0,"0"0,0 0,0 0,0 0,0 0,0 0,0 0,35-71,0 1,-17 17,0-18,-18 18,0 18,-18 0,-17 17,-1 18,36 0,-35 53,18 17,-1-70,53 106,-17-35,17-18,18 0,-18-18</inkml:trace>
  <inkml:trace contextRef="#ctx1" brushRef="#br0" timeOffset="143381.1706">13412 16828,'0'0,"0"0,0 0,0 0,0 0,0 0,0 0,0 0,-35 17,0 1,-1-1,19 1,-1 0,0 35,1 17,17 1,0 35,35 17,-17-17,17 0,0-18,-17-18,17 1,0 0,1-1,-19 1,19-1,-36-17,17 0,-17-18,0-17</inkml:trace>
  <inkml:trace contextRef="#ctx1" brushRef="#br0" timeOffset="143700.6879">13059 17745,'0'0,"0"0,0 0,0 0,0 0,0 0,0 0,106-36,0 1,-18-18,0 0,1 18,-19-18,-17 36,0-19,-18 19,-17-1,0 18,-1-18,-17 18,18 0,-18-17,18 17,-1-18</inkml:trace>
  <inkml:trace contextRef="#ctx1" brushRef="#br0" timeOffset="145740.1216">14700 16880,'0'0,"0"0,0 0,18 71,-18 0,18 70,-1-18,1 1,0-36,-1 0,1-35,0 17,17-34,0-1,18-17,18-18,-18 0,0-36,-1-17,1-17,-35-18,-18-18,-35 18,-18-18,0 0,-18 18,1 0,-1 17,18 18,-17 18,17 35,0 0,0 35,35 0,-17 18,35 0,0 0,17 18,1-18,17 0,1-18,17-35,-18 0,18-18,17-17,-17-18,0 18,0-18,0 0,0 0,-18 0,-35 53</inkml:trace>
  <inkml:trace contextRef="#ctx1" brushRef="#br0" timeOffset="145985.0083">15495 17074,'0'0,"0"0,0 0,0 0,0 0,52-17,1 17,-17-18,17 18,0-17,-18 17,0 0,0-18,-35 18,0 0</inkml:trace>
  <inkml:trace contextRef="#ctx1" brushRef="#br0" timeOffset="146206.2536">15653 17551,'0'0,"0"0,0 0,0 0,53-18,0-17,0 17,0-17,0 0,0-1,18 1,-18 0,-1-18,1 18</inkml:trace>
  <inkml:trace contextRef="#ctx1" brushRef="#br0" timeOffset="146682.6351">16553 16651,'0'0,"0"0,0 0,0 0,-17 53,-1 18,0-1,1 18,-1 36,36-1,-18 18,17-35,1-18,0-17,-1-18,19-18,34-17,18-36,1-35,-19-17,1-18,-36-1,18-17,-35 54,-1-19,-17 0,-17 19,-36-1,-18 17,1 19,-1 17,18 0,18 0,0 17,-1 1,1-18,35 0</inkml:trace>
  <inkml:trace contextRef="#ctx1" brushRef="#br0" timeOffset="147033.1595">16253 16387,'0'0,"0"0,0 0,0 0,53 88,18 18,-1 17,36 36,0 17,18 1,-18 17,-36-36,1 1,-18-53,-36-36,19-17,-19-17,1-19,-18-34,18-19,-18 1,0-35,0 34,0 36</inkml:trace>
  <inkml:trace contextRef="#ctx1" brushRef="#br0" timeOffset="152180.2633">18795 16404,'0'0,"0"0,0 0,0 0,0 0,0 0,0 0,0 0,0 0,0 0,0 71,0 17,-18 35,18 54,-35 52,-1 0,-17-52,-17-36,17-35,-18-53,18-36,0-52,18 0,0-1,35 36</inkml:trace>
  <inkml:trace contextRef="#ctx1" brushRef="#br0" timeOffset="152415.7921">18124 16598,'0'0,"0"0,0 0,0 0,35 71,36 17,17 18,18 0,18 35,-19 0,19-18,-1 1,1-36,-36-17,0-36,-35-18,0 1,-35 0</inkml:trace>
  <inkml:trace contextRef="#ctx1" brushRef="#br0" timeOffset="152650.6471">19165 16387,'0'0,"0"0,0 123,35 0,-17 19,17-19,-17 18,17 36,1-1,-1-35,0-35,1-36,-1-52,18-18,-18 0,-35 18</inkml:trace>
  <inkml:trace contextRef="#ctx1" brushRef="#br0" timeOffset="152914.2796">19642 16334,'0'0,"0"0,0 0,0 88,17 18,1 35,17-18,-17 18,17 0,0-17,1-18,-1-18,-17-35,17-18,0-17,-17-36,17-17,-17 0,17-1,-35 54</inkml:trace>
  <inkml:trace contextRef="#ctx1" brushRef="#br0" timeOffset="153297.8722">19500 17022,'0'0,"0"0,0 0,0 0,0 0,53-71,36-35,-19-17,1-1,-36 36,0 17,1 1,-1 17,0 18,18 17,0 18,0 35,0 36,18 17,-1 18,-17 17,-17 1,-1 17,-18-35,-17 0,0-36,0-17,-35-18,18-35,-19-35,1 17,35 18</inkml:trace>
  <inkml:trace contextRef="#ctx1" brushRef="#br0" timeOffset="153829.3756">21018 15822,'0'0,"0"0,0 0,-17 71,17 17,-36 0,19 53,-19-17,19-36,-19-18,19-17,17 0,0-35,35-1,-17-34,17-18,0-18,1 17,-1 1,0 17,-17 18,-1 18,1 53,-18 17,0 0,-18 0,1-35,17 18,-18-36,0 0,18 1,0-36,18 0,0 0,17 0,36 0,-1 17,1-17,-1 35,-17-17,0 17,0-17,-35-18,17 0,-17-18,-1 1,-17 17</inkml:trace>
  <inkml:trace contextRef="#ctx1" brushRef="#br0" timeOffset="154259.6322">21618 15822,'0'0,"0"0,0 53,0 18,18 17,-1-18,1 1,0-1,17-17,0-17,1-19,-1-34,0-1,1-17,-1-18,-18 0,-17-18,18 1,-18 17,0 0,0 18,18 17,-18 36,17 35,19 17,-19 18,19 36,-1-1,-17 1,17-1,-17-52,-18-36,17-17,1-36,-18-35,17 18,-17 35</inkml:trace>
  <inkml:trace contextRef="#ctx1" brushRef="#br0" timeOffset="154511.5051">22324 15487,'0'0,"0"0,0 0,18 123,-1 1,1 17,0 0,17 18,0 0,1-18,-1-18,18-17,-18-53,-17-18,35-35,-36-35,19-18,-19 18,-17 35</inkml:trace>
  <inkml:trace contextRef="#ctx1" brushRef="#br0" timeOffset="154742.5136">22765 15416,'0'0,"0"0,0 0,0 0,0 0,0 71,18 17,-18 18,18 0,-1 0,1-18,0 0,-1 0,1-17,-1-18,1-36,0 1,17-18</inkml:trace>
  <inkml:trace contextRef="#ctx1" brushRef="#br0" timeOffset="155189.0489">22730 16175,'0'0,"0"0,0 0,0 0,0 0,53-71,18-52,17-1,-35 19,0 16,0 19,-18-1,-17 18,-1 18,1 0,-1 17,1 18,0 35,17 36,0 35,-17 17,17 18,-17 18,0 0,-18-18,0-18,0-34,-18-36,18-36,-18-34,18-36,0 0,0 0,0 70</inkml:trace>
  <inkml:trace contextRef="#ctx1" brushRef="#br0" timeOffset="156186.4955">24618 15734,'0'0,"0"0,0 0,0 0,0 0,0 0,-53-35,0-18,0 35,0 0,-17 18,17 18,18 35,-1 0,19 17,17-17,0 0,17-17,1-1,17-35,1-18,17-35,-18-17,0-18,-17 35,-1-18,1 18,0 0,-1 18,1 17,-18 18,18 18,-1 17,1 18,17 0,1 0,-1 0,0-35,18-1,-18-34,18-19,-17-17,17-17,-18-18,-17-18,-1 18,1 17,-18 0,17 36,-17 18,0 17,18 35,-18 0,18 18,-1 0,1 0,0-18,17 18,18-35,0-1,0 1,0-36,0 1,-18-19,18-34,-18-1,1 1,-36-1,17 18,-17 0,0 18,-17 17,-1 18,-17 36,17 17,-17 17,35-17,0 18,17-18,1-1,17-16,36-1,17-17,0-18,-17 0,-1-18,-17 0,-17 1,-1-1,-17 18,-1-18,1 1,-18 17,0 0</inkml:trace>
  <inkml:trace contextRef="#ctx1" brushRef="#br0" timeOffset="157289.3851">26577 15064,'0'0,"0"0,0 0,0 0,0 0,0-36,0-34,18 17,-1-18,19 18,-1 18,18 0,18 35,-19 17,19 36,0 18,-36 17,-17 0,-1-35,-34 0,17-18,-36-17,19-36,-19-17,1-35,35-36,-18 0,36 0,0 0,17 18,18 18,-18 52,18 0,0 36,0 17,-18 36,1-1,-19 18,1 18,0 0,-1-35,1-1,0-34,-1-19,19 1,-36-1</inkml:trace>
  <inkml:trace contextRef="#ctx1" brushRef="#br0" timeOffset="157623.5756">27654 14093,'0'0,"0"0,0 0,17 89,-17 17,18-18,-18 18,18-1,-1-16,1-19,0 1,17-18,-18-36,-17-17,18 0,0-17,-1-19,-17-17,0 0,0 1,0-19,-17 0,-19 1,1 17,0 0,-18 0,18 0,-1 0,36 53</inkml:trace>
  <inkml:trace contextRef="#ctx1" brushRef="#br0" timeOffset="157905.0059">27865 13388,'0'0,"0"0,0 0,18 88,0 0,-1 1,19 52,-19 0,19 17,-1-16,-17-19,17 1,-18-54,-17 1,0-18,0-18,0 0,0-17,0-1,0-17</inkml:trace>
  <inkml:trace contextRef="#ctx1" brushRef="#br0" timeOffset="158133.6126">27954 14393,'0'0,"0"0,0 0,0 0,53-17,17-1,18 0,-35-17,18 0,0-18,-19 18,1-1,-17-17</inkml:trace>
  <inkml:trace contextRef="#ctx1" brushRef="#br0" timeOffset="158477.4668">29118 13988,'0'0,"0"0,0 0,36 70,-1 1,18 17,-18 0,0 0,-17 18,0-18,-18 1,-18-19,-17 1,17-18,-35-18,18-17,0-18,17 0,18 0</inkml:trace>
  <inkml:trace contextRef="#ctx1" brushRef="#br0" timeOffset="158643.4319">29048 13635,'0'0,"0"0,0 0,0 0,0 0,0 0,0 0,0 0,0 0,0 0</inkml:trace>
  <inkml:trace contextRef="#ctx1" brushRef="#br0" timeOffset="159249.8539">29560 13829,'0'0,"0"0,0 0,0 53,-18 17,18 19,0-19,0 1,0-1,18-17,-18 0,17-18,19 1,-19-36,18-18,18 0,-17-52,17-18,-36-18,-17 0,-17-18,-1 19,-17 34,17 36,-17 0,17 35,-17 17,17 1,1-1,-1 19,18-19,0-17,0 0,18 0,-1-17,1-1,17 0,-17 1,-1 17,19 0,-19 17,19 36,-19 0,19 18,-1 35,0-18,-17-18,17 1,0 0,-17-19,17-34,-17-18,17-18,-17 18,-18 0</inkml:trace>
  <inkml:trace contextRef="#ctx1" brushRef="#br0" timeOffset="159958.5264">29965 13899,'0'0,"0"0,0 0,0 0,0 0,0 0,0 0,36-88,-19 0,1 0,-36 0,1 17,-1 18,-17 18,0 17,-1 1,1 34,17 1,1 17,-1 0,36 1,-1-1,1 0,17-17,-17 0,0-1,-1 1,1-18,-1 35,1 0,0 36,-1 0,19 17,-19 35,1-35,0-17,-18-18,17 0,-17-36,0 1,0-18,-17-35,17-36,-18 1,18-19,18-16,-1-1,1 35,0 18,-1 18,19 0,-1 52,18 1,-18 17,18 36,0-1,-35-17,17 0,-17 0,-1 0,1-18,-18-17,17 0,-17-1,0-17</inkml:trace>
  <inkml:trace contextRef="#ctx1" brushRef="#br0" timeOffset="160230.4104">30513 12965,'0'0,"0"0,0 0,0 0,0 0,17 88,1 71,17-1,0 1,-17 0,17 0,-17-36,0-35,-1 0,-17-35,18 0,-18-35,18 0,-18-36,17 18,-17 0</inkml:trace>
  <inkml:trace contextRef="#ctx1" brushRef="#br0" timeOffset="160906.2685">30565 13864,'0'0,"0"0,0 0,0 0,0 0,53-17,0-36,0 17,0-17,-17 18,-1 18,-18-19,1 36,0 0,-1 0,-17 36,0-19,0 18,0 18,18-35,-18 17,18-17,-1 0,19-1,-1-34,18-1,-18-35,18-35,-18 0,1-18,-1 0,-17 35,-18 18,17 1,-17 16,0 36,0 0,0 36,0 52,0 35,18 1,-18 34,18 19,-18-1,17-17,1-36,-18-17,0-35,0-18,0-18,-18 0,1-35,17-17,-18-19,0-52,18-18,-17 1,34-19,-17 1,36 17,-1 0,0 0,0 36,-35 52</inkml:trace>
  <inkml:trace contextRef="#ctx1" brushRef="#br0" timeOffset="161446.7647">31766 12876,'0'0,"0"0,0 0,0 0,0 0,0 71,0 17,17 36,-17-19,18-16,-1-1,-17-18,18-17,-18-17,18-19,-18-17,17-17,-17-36,18 17,0-17,-18 18,0 0,0 17,17 1,-17 34,0-17,0 36,18-19,-18 1,18-1,-1 1,19 0,-19-18,1-18,17 18,-17-35,17 17,-17-35,-18 0,0-17,-18-36,-17-17,17 17,-17-18,17 36,18 70</inkml:trace>
  <inkml:trace contextRef="#ctx1" brushRef="#br0" timeOffset="161867.2183">32436 12400,'0'0,"0"0,0 0,0 0,0 0,0 0,0 53,-18 18,18-1,-17-17,-1 0,1-18,-1 1,0-19,18 18,18-17,0-18,-1 18,1-18,-1 0,1 0,17 0,1 17,-1 19,0-1,-35 18,0 0,0 17,-17-17,-1 18,0-36,1 0,-1-17,0 0,1-18,-1-18,0-35,1 18</inkml:trace>
  <inkml:trace contextRef="#ctx1" brushRef="#br0" timeOffset="162366.0188">33018 12100,'0'0,"0"0,0 0,0 0,0 0,-52 53,-1 0,17 0,1-18,17 18,1-17,34 16,1-16,17-1,-17-17,0-18,-1 17,1 1,17 0,-17-1,-1 36,-17 0,0 18,0 17,0-18,-17 19,-1-19,-17-17,-18 0,-18-35,18-1,-17-17,17-17,18-19,-18 1,35-18,-17 18,35 35</inkml:trace>
  <inkml:trace contextRef="#ctx1" brushRef="#br0" timeOffset="163581.0378">24336 16510,'0'0,"0"0,0 0,0 0,0 0,0 0,0 35,18 18,-1 18,1-1,17 1,-17-1,17-17,-17-17,35-1,-18-35,18 0,-18-53,18-18,0-17,-18-18,1 36,-19-1,1 18,-18 18,0 17,18 18,-18 18,0 35,17 18,1 17,0 18,-1-18,19-18,-19-17,18 0,1-35,-1-1,0 1,-35-18</inkml:trace>
  <inkml:trace contextRef="#ctx1" brushRef="#br0" timeOffset="164209.9774">25130 16175,'0'0,"0"0,0 0,0 0,35 141,18 0,-17 18,-1-18,0-18,0-34,-17-19,0-35,-1-17,-17-18,0-53,0-35,-17-18,17-35,-18 18,18 17,0 35,0 1,0 34,18 1,-1 35,19 18,-1 35,0 17,1 18,-1 18,-17-35,-1-1,1-17,-1-17,-17-1,0-35,0 17,18-17,-36-158,18 34,-17-17,17 18,0 17,0 35,0 18,0 0,17 18,-17 17,18 36,17 17,1 36,17 0,0 34,0 1,-1 0,-16-18,-1-35,0-18,-17 1,0-19,-18-17</inkml:trace>
  <inkml:trace contextRef="#ctx1" brushRef="#br0" timeOffset="165042.9086">26154 16528,'0'0,"0"0,0 0,0 0,0 0,0 0,35-53,-17 0,17-18,-18 36,1 0,0-1,-18 1,0 18,0 17,0 35,-18 18,18 0,0 52,0-16,0-19,18-17,17 0,18-18,-18-35,36-17,-1-19,-17-34,0-18,-17-36,-19 1,1-18,-18-1,18 37,-18 34,0 36,0 17,0 36,17 17,1 36,17-1,0 18,18 1,0-1,0 0,-17-17,-1-19,-17-16,17-19,-17-17,-1-17,-17-1,18-17,-18 0,17-18,-34 0,17-18,0 1,-18-1,18 18,-17 18,17 0,0 17,0 0,0 54,17 16,1 19,17 35,-17 0,17 0,0-36,1 1,-1-36,0 0,36-52,-1-1,-34 0,-19 18</inkml:trace>
  <inkml:trace contextRef="#ctx1" brushRef="#br0" timeOffset="165588.8441">28042 15399,'0'0,"0"0,0 0,0 0,0 0,0 0,0 0,18 123,-1-17,-17-53,18 53,-1 0,1-36,0-17,17-18,0-52,1-19,17-34,-18-1,-17 1,-1 17,1 0,-1 18,-17 17,18 36,0 17,-18 18,17-18,1 18,0 0,-1-18,1 1,17-19,1 1,-1-18,-17 0,17-35,-18-1,1-17,0-17,-18 17,0-18,0 18,-18 1,18 16,0 19,-18-19,18 19,-17-19,17 1,0 0,0 35</inkml:trace>
  <inkml:trace contextRef="#ctx1" brushRef="#br0" timeOffset="165876.281">29030 15328,'0'0,"0"0,0 0,0 0,0 0,18 106,-1 53,19 17,-19 1,19-19,-1 1,0-18,-17-17,0-54,-18-17,17-35,-17-1,18-34,-18-1,0-35,0 0,0 18,0 53</inkml:trace>
  <inkml:trace contextRef="#ctx1" brushRef="#br0" timeOffset="166219.6351">29789 15328,'0'0,"0"0,0 0,0 0,0 0,0 0,0 0,53 0,0-17,-18 17,0 0,1 0,-1 0,-17-18,-1 18,1-18,-18 18</inkml:trace>
  <inkml:trace contextRef="#ctx1" brushRef="#br0" timeOffset="166510.5165">30124 15716,'0'0,"0"0,0 0,0 0,0 0,0 0,0 0,0 0,0 0,36 0,17-17,-1 17,19-18,0 0,-18-17,-36 35,-17 0</inkml:trace>
  <inkml:trace contextRef="#ctx1" brushRef="#br0" timeOffset="167088.7174">30742 15117,'0'0,"0"0,0 0,0 0,0 0,0 52,0 19,0 17,0-17,0 17,0-17,18-19,-18-16,17-19,-17-17,36-17,-19-1,18-17,1-18,-1 18,0-18,1 35,-19-17,1 35,0 0,17 17,-17 1,-1 17,18-17,-17 17,0-17,-1-18,1 18,17-36,1 0,-1-17,18-18,-18 0,-17 0,17-17,-35-1,0 1,0 17,-18 0,1 0,-1 0,1 18,-1-18,18 0,0 17,0 36</inkml:trace>
  <inkml:trace contextRef="#ctx1" brushRef="#br0" timeOffset="167658.7358">31818 15575,'0'0,"0"0,0 0,0 0,0 0,0 0,0 0,0 0,0 0,18-35,-18 17,0-17,0 35,0-18,18 1,-18 17,0 17,17 19,1 17,0 17,-18 1,0-1,0 1,0-18,-18 0,18-18,-18 0,18-17,0 17,-17-17,17-1,0-17,0 18,0-18,0 0,0 0,0 0,0 0,35-18,36-35,-1-17,71-36,36-53,70-105,-53 17,-53 70,-123 142</inkml:trace>
  <inkml:trace contextRef="#ctx0" brushRef="#br0" timeOffset="355300.6984">23168 3944</inkml:trace>
  <inkml:trace contextRef="#ctx0" brushRef="#br0" timeOffset="367565.6234">23788 18231</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05:53.961"/>
    </inkml:context>
    <inkml:brush xml:id="br0">
      <inkml:brushProperty name="width" value="0.05292" units="cm"/>
      <inkml:brushProperty name="height" value="0.05292" units="cm"/>
      <inkml:brushProperty name="color" value="#7030A0"/>
    </inkml:brush>
  </inkml:definitions>
  <inkml:trace contextRef="#ctx0" brushRef="#br0">11930 4815,'0'0,"0"0,0 0,0 0,0 0,0 0,0 0,0 0,0 0,0 0,0 0,70-17,36-1,53 1,0-1,0 0,-1-17,-16 17,-1 1,-18-1,-34 18,-19-18,-17 18,0 0,-18 0,-17-17,0 17,-1 0,-17-18,18 0,-18 18</inkml:trace>
  <inkml:trace contextRef="#ctx0" brushRef="#br0" timeOffset="526.9706">12089 3563,'0'0,"0"0,0 0,0 0,0 0,0 0,0 0,0 0,0 0,0 0,0 0,-53 18,17-1,1 19,0-1,-1 18,1 0,17 0,18 0,-17-1,17-16,0 17,17 0,19-18,-19 0,36 0,-17-35,17 18,0-36,35 1,-18-18</inkml:trace>
  <inkml:trace contextRef="#ctx0" brushRef="#br0" timeOffset="1474.8678">12706 3493,'0'0,"0"0,0 0,0 0,0 0,0 0,0 0,0 0,-17 52,-19 1,19-17,-1 17,0 17,18-17,0 0,0 0,0 0,18-18,0-17,-1 17,19-17,-1-18,0 0,0-18,1 0,-1-17,-17 0,-1-18,1 0,0 0,-18 18,0-1,0 1,-18 18,0-19,1 36,-19-17,1-1,-18 36,18-18,0 35,17-17,0-1,18 1,0-1,18 1,0 0,17-1,18-17,0-17,0-1,0-17,0 0,-18-18,18 0,-18 17,-17 1,-1 18,1-1,-18 0,18 1,-18-1,0 18,-18 18,18-18,0 17,0 1,0 17,35 0,-17 1,17-1,18 18,-17-18,16 18,1 0,-17 0,-1 0,-17 0,-1 17,-17-17,0 0,-35 0,0 18,-1-18,1-1,0 1,0-17,35-19</inkml:trace>
  <inkml:trace contextRef="#ctx0" brushRef="#br0" timeOffset="1823.1033">12124 5186,'0'0,"0"0,0 0,0 0,70 0,36-18,71-17,17 0,18-1,-1-17,1 1,-35-1,-1 0,-52-18,-1 18,-17 0,-88 53</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05:30.164"/>
    </inkml:context>
    <inkml:brush xml:id="br0">
      <inkml:brushProperty name="width" value="0.05292" units="cm"/>
      <inkml:brushProperty name="height" value="0.05292" units="cm"/>
      <inkml:brushProperty name="color" value="#7030A0"/>
    </inkml:brush>
  </inkml:definitions>
  <inkml:trace contextRef="#ctx0" brushRef="#br0">1800 1570,'0'0,"0"0,0 0,0 0,0 0,0 0,0 0,0 0,0 0,0 0,0 0,0 0,-71 0,-17 0,18 35,-1 0,0 18,36 0,0 0,35 0,0 0,35 0,0 0,18 0,0 0,-17 0,-1 0,0-1,-17 1,-18 0,-18-17,1 16,-1 1,-17-17,-1-19,1-17,17-35,18-18,18-35,17-18,1 53,-19 0,19 0,-1 36,-17-1,-1 36,1 17,17 18,-17 17,-1 1,1-18,0 0,-1 0,1-18,17-17,-17-18,17 0,-17-36,0 1,-1-35,-17 17,0-18,-17 18,-19 0,1 18,-18 17,0 18,0-17,0 17,53 0</inkml:trace>
  <inkml:trace contextRef="#ctx0" brushRef="#br0" timeOffset="264.8432">2153 1552,'0'0,"0"0,0 0,0 0,18 88,-1 18,1 35,0-17,-1-18,1-18,0 0,-18 0,17-35,1-18,-18 1,0-19</inkml:trace>
  <inkml:trace contextRef="#ctx0" brushRef="#br0" timeOffset="549.2485">1359 2946,'0'0,"0"0,0 0,0 0,0 0,88-36,71-16,0-19,0 0,17-17,-35 35,0-17,-35 17,-35 18,-1 17,-17-17,-53 35</inkml:trace>
  <inkml:trace contextRef="#ctx0" brushRef="#br0" timeOffset="897.7448">4341 1799,'0'0,"0"0,0 0,0 0,0 0,0 0,-35 88,0 36,-36 35,-17 35,17-18,1-17,-1-36,18 1,18-18,0-36,17-52</inkml:trace>
  <inkml:trace contextRef="#ctx0" brushRef="#br0" timeOffset="1206.0017">3865 2258,'0'0,"0"0,35 70,0 19,18 16,18 36,-18-17,-18-1,18-17,-18-35,-17-18,17 0,1-18,-19-17,1-1</inkml:trace>
  <inkml:trace contextRef="#ctx0" brushRef="#br0" timeOffset="1490.1993">4800 1923,'0'0,"0"0,0 0,0 88,-18 53,1 0,-1 18,18 0,-17-1,17-17,0-17,0-54,0 19,17-36,-17-1,18 1,-18-35</inkml:trace>
  <inkml:trace contextRef="#ctx0" brushRef="#br0" timeOffset="1829.0334">5171 1976,'0'0,"0"0,0 0,0 0,0 0,-18 88,-17 71,17-18,0 17,1 1,17-35,-18 17,36-35,-18-18,17-18,19 1,-1-18,-17-18,17 0,0-35,1 0,-19-17,19-1,-36 18</inkml:trace>
  <inkml:trace contextRef="#ctx0" brushRef="#br0" timeOffset="2105.9766">5100 2822,'0'0,"0"0,0 0,0 0,0 0,0 0,0 0,53-35,0 0,18-18,-1 0,1 0,-1 18,-17-1,-17-17,17 18,-1-18</inkml:trace>
  <inkml:trace contextRef="#ctx0" brushRef="#br0" timeOffset="2445.6013">5947 1923,'0'0,"0"0,0 0,0 0,0 0,36 70,-1 1,0 17,0 0,1 0,-1 18,-17-18,-1 1,-17-1,0 0,-17 0,-1-17,-17-1,17-17,-17 0,17-18,0-17,18 0</inkml:trace>
  <inkml:trace contextRef="#ctx0" brushRef="#br0" timeOffset="2742.0307">6900 2046,'0'0,"0"0,0 0,0 0,53 0,18 0,-18 0,0 0,0-18,-1 18,-16 0,-1-17,0 17,-35 0,0 0</inkml:trace>
  <inkml:trace contextRef="#ctx0" brushRef="#br0" timeOffset="3007.0845">7094 2558,'0'0,"0"0,0 0,0 0,0 0,0 0,0 0,36-18,17-17,-18 17,-18 0,-17 1,0 17,18 0</inkml:trace>
  <inkml:trace contextRef="#ctx0" brushRef="#br0" timeOffset="3543.8055">7853 2558,'0'0,"0"0,0 0,0 0,0 0,0 0,0 0,0 0,0 0,0-53,18-18,-1-17,1 0,0 17,-1-17,1 17,0 1,-1-1,1 18,0 18,-18 0,17 0,1 17,0 18,17 0,0 35,0 18,18 0,-17 53,-1 0,0-18,1 0,-1-17,-17-18,-1 0,18-1,-17-16,-18-19,18 19,-18-19,17-17,-17 18</inkml:trace>
  <inkml:trace contextRef="#ctx0" brushRef="#br0" timeOffset="3843.0951">7818 2293,'0'0,"0"0,0 0,0 0,0 0,53 0,17-18,19-17,16 18,19-36,0 17,-36 1,0 17,0-17,-35 17,18 1,-1 17,-34-18,-19 18</inkml:trace>
  <inkml:trace contextRef="#ctx0" brushRef="#br0" timeOffset="4225.0154">9636 1870,'0'0,"0"0,0 0,0 0,0 0,0 0,0 0,-36 35,1 18,0 35,-18-17,17 17,19 0,-1-17,0 17,18-18,18-17,0-17,35-19,0 1,17-36,18-52,-17-1,0 1,-18 17,-36 53</inkml:trace>
  <inkml:trace contextRef="#ctx0" brushRef="#br0" timeOffset="4846.1308">10130 1923,'0'0,"0"0,0 0,0 0,0 53,-18 17,18 1,0-18,0 17,0 1,18-18,-1 17,-17-35,36 18,-19-35,1 0,17-18,0-36,1 1,-1-18,-17-17,-1-1,1-17,-18 17,0 1,-18 17,1 18,-1-1,0 19,1 17,-1 0,-17 0,17 17,18-17,-17 18,17-18,0 0,0 0,17 0,18-35,18 17,-17-17,17-18,0 18,0-1,0 19,-1-1,1 18,0 0,-17 35,17 1,-18 16,0 1,0 0,-17 18,-18-18,18 0,-36 0,18 0,-18-1,18-16,0-36</inkml:trace>
  <inkml:trace contextRef="#ctx0" brushRef="#br0" timeOffset="7904.2482">11718 1464,'0'0,"0"0,0 0,0 0,0 0,0 0,0 0,-53 88,18 53,-18 0,35 18,0 0,1-36,34 1,-17-36,36 0,-1 0,18-17,18-53,-1-18,-17-18,0 0,-53 36</inkml:trace>
  <inkml:trace contextRef="#ctx0" brushRef="#br0" timeOffset="8452.9077">12230 1940,'0'0,"0"0,17 71,-17 17,0 0,18-17,-18-18,0 0,18-18,-18 0,0-17,17-1,-17-17,0 0,18-17,0-18,-1-1,1 19,0-1,-1 0,1 1,-1 17,1 0,0 17,17 1,-17 0,17-1,-17-17,17 0,0 0,1 0,-19-17,18-19,1 1,-1-18,-17-17,-1-1,1 0,-18-17,0 18,0 17,0-18,-18 18,18 53</inkml:trace>
  <inkml:trace contextRef="#ctx0" brushRef="#br0" timeOffset="8713.6899">13342 2011,'0'0,"0"0,0 53,0 17,0 1,0-1,0-17,0 0,0-17,0-36,0 0,0 17</inkml:trace>
  <inkml:trace contextRef="#ctx0" brushRef="#br0" timeOffset="9078.8066">13853 1270,'0'0,"0"0,0 0,0 0,0 88,-17 18,17 35,0-17,0-36,0 18,0-18,0 0,17-17,-17-1,18-17,0-18,17 18,0-35,0 0,1-18,17-18,-18-17,0 17,-35 18</inkml:trace>
  <inkml:trace contextRef="#ctx0" brushRef="#br0" timeOffset="9361.8443">13818 1923,'0'0,"0"0,0 0,0 0,53 0,0-18,17 0,-34 18,17-17,-18-1,0 18,-17-18,-18 18,0 0</inkml:trace>
  <inkml:trace contextRef="#ctx0" brushRef="#br0" timeOffset="9681.1685">14842 1499,'0'0,"0"0,0 0,17 89,1 16,-18-16,17 16,-17-16,0-19,18 1,-18-1,0-34,0-1,0 0,0-17,0-1,0-17</inkml:trace>
  <inkml:trace contextRef="#ctx0" brushRef="#br0" timeOffset="9973.0635">14683 1940,'0'0,"0"0,0 0,70-17,1 17,-18-18,17 0,-17-17,-17 17,-1 1,-17 17,-18 0,17-18</inkml:trace>
  <inkml:trace contextRef="#ctx0" brushRef="#br0" timeOffset="10571.0947">15530 1535,'0'0,"0"0,0 0,0 70,0 1,0-1,0 1,17-1,-17-34,0-1,18 0,0 0,-18 1,17-19,19 1,-19 0,19-36,-19 18,19-35,-19-18,1 0,0 0,-18-35,0 17,0-17,-18 18,0-1,1 18,-19 0,1 18,0 0,-18 17,0 18,18 0,-18 18,17-1,1 1,17 17,1 0,17-17,17 17,1-17,17 17,18-35,0 0,18 0,-1-17,-17-1,-53 18</inkml:trace>
  <inkml:trace contextRef="#ctx0" brushRef="#br0" timeOffset="10861.9188">16147 935,'0'0,"0"0,0 0,36 88,17 18,-18 17,18 1,-18-1,1 1,-19-1,-17 1,-35-1,-18 18,-18-17,18-18,53-89</inkml:trace>
  <inkml:trace contextRef="#ctx0" brushRef="#br0" timeOffset="11859.9704">3865 4427,'0'0,"0"0,0 0,0 0,0 0,0 0,0 0,0 0,17 36,1-1,0 35,-1-17,1 0,17-17,-17-1,0-17,17-1,0 1,18-36,0-17,-18 0,18-18,0-18,0 1,-17-1,-1 18,-18 0,1 36,0-1,-18 0,17 36,-17 35,18 35,-18 18,18 17,-18 1,0 17,0-18,0-17,0-35,17-1,1-17,-18-17,18-19,-1-17,-17 18</inkml:trace>
  <inkml:trace contextRef="#ctx0" brushRef="#br0" timeOffset="12146.6884">5065 4198,'0'0,"0"0,0 0,0 88,17 53,1 0,0-17,-1-1,1-34,0-19,-1 1,1-18,0 0,-1-18,19-18,-19 19,-17-36</inkml:trace>
  <inkml:trace contextRef="#ctx0" brushRef="#br0" timeOffset="12476.1676">5506 4075,'0'0,"0"0,0 0,0 0,0 53,0 35,0 0,18 18,-18 0,17-1,1-16,0-1,-1-18,19-17,-1 18,0-36,0 0,-17-17,17-18,-17-18,0 1,-1-19,-17 36</inkml:trace>
  <inkml:trace contextRef="#ctx0" brushRef="#br0" timeOffset="12718.8614">5488 4798,'0'0,"0"0,0 0,0 0,0 0,0 0,71-35,-18-1,35-17,-35 18,18-18,-54 35,-17 18,0-17</inkml:trace>
  <inkml:trace contextRef="#ctx0" brushRef="#br0" timeOffset="13065.8712">6000 3828,'0'0,"0"0,0 0,0 0,0 0,53 70,18 1,-1-1,-17 19,0-1,0 0,-18-18,1 19,-19-1,-17-18,18 1,-18 17,-18-35,18 18,-17-36,17-17</inkml:trace>
  <inkml:trace contextRef="#ctx0" brushRef="#br0" timeOffset="13303.6232">6883 4163,'0'0,"0"0,0 0,0 0,0 0,52 0,1 0,36 0,-89 0,17-18,1 18,-18 0</inkml:trace>
  <inkml:trace contextRef="#ctx0" brushRef="#br0" timeOffset="13546.0035">7253 4621,'0'0,"0"0,0 0,0 0,0 0,0 0,0 0,53-17,-18-1,18 0,-53 18,18 0</inkml:trace>
  <inkml:trace contextRef="#ctx0" brushRef="#br0" timeOffset="14616.1319">8188 4057,'0'0,"0"0,0 0,0 0,0 0,0 0,0 53,0 17,18 1,-18 0,0-36,0 18,0-18,0-17,0 17,0-17,0-1,-18-17,18 0,0-17,-17-36,17 0,0-18,0-35,0-17,0 35,17-1,1 19,0-1,17 18,-17 18,17 0,0 17,1 1,-19 34,19 1,-1 0,-18 34,1 1,-18 0,-18 18,18-18,-17 0,-1-18,18-17,-17 17,17-17,0-18,17 17,-17-17,35-17,-17 17,0 0,17-18,0 18,1 0,-19 0,19 18,-19-18,1 17,-18 18,18 1,-36-1,0 18,1 0,-19 0,-17-18,0 18,0-18,-17 0,35-17,-18 0,17-18,1 0,17 0,1-36,17 1,0 0,17-18,1 18,-18 35</inkml:trace>
  <inkml:trace contextRef="#ctx0" brushRef="#br0" timeOffset="15220.9888">9883 3810,'0'0,"0"0,0 0,0 0,0 0,0 0,0 0,0 0,0 0,0 0,0 0,0 0,0 0,-36 0,-17 18,0-1,0 36,1 0,-1 0,0 0,0 18,17-19,1 19,17-18,1-18,17 0,0 1,0-1,35 0,-17-17,35 0,-18-1,18-34,18 17,-19-18,1 18,0-18,0-17,-17 17,-1-17,18-18,-18 18,-35 35</inkml:trace>
  <inkml:trace contextRef="#ctx0" brushRef="#br0" timeOffset="15959.9105">10341 3739,'0'0,"0"0,0 0,0 0,0 0,0 0,0 71,-17 0,17-1,0 1,0-1,0-17,17 18,-17-36,18 18,0-18,-1-17,19-1,-1-17,0 0,1-35,-1 0,-17-18,-1-18,1 1,-18-18,-18 35,1-18,-1 36,-17-18,-18 35,0 1,0 17,0 0,0 17,18 19,17-1,0-17,18-1,18 1,17-18,0-18,1 1,17-19,0 1,0-18,0 0,0 0,-1 18,1 0,-17 17,17 0,-18 1,0 17,18 35,-18 0,1 1,17 17,-18 17,-17 1,17-18,-17-1,-18 1,0 0,0-17,-18-1,0 0,1 0,-1 1,0-36,1 0,-1 0,18 17</inkml:trace>
  <inkml:trace contextRef="#ctx0" brushRef="#br0" timeOffset="16290.1389">11718 3263,'0'0,"0"0,0 0,0 0,-18 88,1 71,-1 0,0 0,18-18,18 0,-18-18,18-52,-1 17,19-17,-1-18,18-1,0 1,0-17,-18-19,18 1,-53-18</inkml:trace>
  <inkml:trace contextRef="#ctx0" brushRef="#br0" timeOffset="16958.7662">12230 3545,'0'0,"0"0,0 0,0 0,0 0,35 53,-17 18,17-1,0 1,1 0,-19-1,18-17,-17-18,0-17,-1 0,1-1,0 1,17-36,-17 18,-1-35,1 0,0-1,-1 1,1 17,0 1,-1-1,1 1,-1 17,19 0,-19 0,19 0,-1 0,0 0,1 0,-1 0,0 0,1-18,-1-17,-18-1,1 1,0-18,-18 0,0-17,-18-1,18 1,-18-1,1 0,-18 1,17-1,18 1,-18-1,18 18,0 36</inkml:trace>
  <inkml:trace contextRef="#ctx0" brushRef="#br0" timeOffset="38490.1182">13447 4022,'0'0,"0"0,0 0,0 0,0 0,0 0,0 0,0 0,0 0,0 0,0 0,18-53,-18 17,18 1,-1 0,1 17,0 1,-1 17,1 0,0 17,-1 36,1 0,-18 18,-18-1,-17 1,17-18,-17 17,0-34,-1 16,1-34,0 0,17-18,1 0,-1-36,18 19,18-18,-1-1,1 19,17-1,0 0,1 18,17 0,17 18,-17-18,18 18,-1-36,1 18,0-35,-1-1,-70 36</inkml:trace>
  <inkml:trace contextRef="#ctx0" brushRef="#br0" timeOffset="38843.0054">14259 3016,'0'0,"0"0,0 0,0 0,0 0,0 88,0 1,18 16,-18 19,17 17,1-53,0 0,-1 1,1-19,0 1,17-18,18-18,0-17,0-18,0 0,0-18,0 0,-53 18</inkml:trace>
  <inkml:trace contextRef="#ctx0" brushRef="#br0" timeOffset="39080.8195">14330 3545,'0'0,"0"0,0 0,0 0,0 0,53-17,17-1,19 1,-19-19,-52 36,-18 0</inkml:trace>
  <inkml:trace contextRef="#ctx0" brushRef="#br0" timeOffset="39417.9216">15300 3104,'0'0,"0"0,0 0,0 0,0 0,18 71,17 0,-17 34,17 19,-17 17,0-53,-1 0,-17 1,0-37,0-16,0 17,18-36,-18 19</inkml:trace>
  <inkml:trace contextRef="#ctx0" brushRef="#br0" timeOffset="39759.2933">15018 3739,'0'0,"0"0,0 0,0 0,0 0,0 0,35-17,18-1,18-17,17 0,0-1,1 1,-1 0,0 0,-17-1,-1 1,-17 0</inkml:trace>
  <inkml:trace contextRef="#ctx0" brushRef="#br0" timeOffset="40430.9653">16359 2928,'0'0,"0"0,0 0,0 0,-17 53,-1 18,0 17,1 0,-1 0,18 0,18 1,-1-19,1 1,35-1,-18-17,18-18,18-17,-1 0,19-36,-19 0,1-35,-1-35,-17 0,-35-35,0-1,-36 18,0-17,-35 17,0 18,-17 0,-1 17,-17 0,0 19,17 16,1 19,17 17,0 0,17 35,1 0,17 18,18 35,18 18,17 18,18-1,0 18,18 0,-18 0,17-17,-17-1,-17-17,-1-18,0 1,0-54,-17 0,0-17,-18-1</inkml:trace>
  <inkml:trace contextRef="#ctx0" brushRef="#br0" timeOffset="40831.955">17206 2223,'0'0,"0"0,18 88,35 35,17 1,1 17,0 0,-1 0,-17-18,0 36,-35-18,-1 18,1 0,-36-18,-17-18,-18-34,0-19,-17-35,17 1,0-19,53 1</inkml:trace>
  <inkml:trace contextRef="#ctx0" brushRef="#br0" timeOffset="57507.1514">7341 6579,'0'0,"0"0,0 0,0 0,0 0,0 0,0 0,36 0,-1-17,0-19,1-17,-19 1,1-1,-18 0,0 0,-18 0,1 0,-1 18,-17-18,-1 18,1 17,-18-17,0 35,18 0,0 17,-1 36,1 35,35 18,0 35,0 0,18 1,-1 16,1 1,-18 0,18-18,-1-18,-17-17,0-18,0-35,0 0,-17 0,-1-18,0 1,1-19,17 1</inkml:trace>
  <inkml:trace contextRef="#ctx0" brushRef="#br0" timeOffset="57829.9807">6583 7373,'0'0,"0"0,0 0,0 0,0 0,52-18,19 1,0-18,17-1,-18 1,1 0,0-18,-1 17,1 1,-1 0,-17 17,0-17,-17 17,-1 1,0-1,0 0</inkml:trace>
  <inkml:trace contextRef="#ctx0" brushRef="#br0" timeOffset="58365.9986">7765 6862,'0'0,"0"0,0 0,0 0,0 0,0 0,0 0,0 52,-18 1,18 18,0-1,0 1,18-18,0 0,-1 0,18-18,-17 0,17 1,1-19,-1-17,0 0,1-17,-19-1,19-35,-19 0,1-17,-18-1,-18-17,1 17,-1 18,-17 0,-1 1,1-1,-18 35,0 0,0 1,0 17,18 17,0 1,17 0,18-1,18 1,-1 0,19-1,-1 1,18-18,0-18,0 18,0-35,17 0,-17-1,0 1,-53 35</inkml:trace>
  <inkml:trace contextRef="#ctx0" brushRef="#br0" timeOffset="58707.8737">8841 5821,'0'0,"0"0,0 0,0 0,0 0,0 0,-17 70,-1 19,-17 52,17-18,1 18,-1-35,0 18,18-36,0-18,0 19,0-19,18 1,0-18,17-1,18-34,-18-18,18 0,-18 18,-35-18</inkml:trace>
  <inkml:trace contextRef="#ctx0" brushRef="#br0" timeOffset="59250.7492">9336 6138,'0'0,"0"0,0 0,0 0,0 0,0 0,0 0,-18 89,18 16,-18-16,1 16,17 1,-18-18,18 18,0-35,18 17,-1-35,1 0,17-18,0-17,1-36,17 0,-18-17,0 0,1-36,-19 1,1-36,0 0,-36-17,18 34,-18 19,-17-1,0 18,-1 18,1 0,0 17,-18 18,18 18,-1 0,1 34,17 1,18 0,0 0,0-18,18 1,17-1,1-35,16 0,19-35,0-18,-1 0,-70 53</inkml:trace>
  <inkml:trace contextRef="#ctx0" brushRef="#br0" timeOffset="59594.0659">9830 5539,'0'0,"0"0,0 0,35 70,0 1,36 52,-1 1,1-1,-18 1,0-19,-18-16,0-19,-35 18,18 18,-36 0,-17-18,-18 18,-17-18,34-35,-17 0,18 0,0-18,35-17</inkml:trace>
  <inkml:trace contextRef="#ctx0" brushRef="#br0" timeOffset="59900.0704">10730 6121,'0'0,"0"0,0 0,0 0,0 0,0 0,53 0,-18 0,0 0,18-18,-18 18,1-18,-19 18,-17 0,0 0</inkml:trace>
  <inkml:trace contextRef="#ctx0" brushRef="#br0" timeOffset="60147.0373">10906 6685,'0'0,"0"0,0 0,0 0,0 0,0 0,35-17,36-1,-53 18,-18 0,17 0</inkml:trace>
  <inkml:trace contextRef="#ctx0" brushRef="#br0" timeOffset="61242.7463">14171 5045,'0'0,"0"0,0 0,18 70,-1 18,1 1,0-1,-1 0,1-17,-1 17,-17-35,18 17,-18-34,0-1,0 0,0 0,0-17</inkml:trace>
  <inkml:trace contextRef="#ctx0" brushRef="#br0" timeOffset="61602.6456">13024 6297,'0'0,"0"0,0 0,0 0,88-18,53 18,18-35,53 18,88-54,0 18,18-17,-18-1,-36 18,-17 18,-35-1,-71 19,-17-1,-36 1,-17 17,-18-18,0 18,-36 0</inkml:trace>
  <inkml:trace contextRef="#ctx0" brushRef="#br0" timeOffset="62406.8141">13994 6756,'0'0,"0"0,0 0,0 0,0 0,0 0,0 0,0 0,-17 35,-1 0,-17-17,17 0,1-1,-1 1,0-36,-17 1,35-19,0 1,0-18,18 0,17 0,-17 0,17 0,-17 18,17 17,0 18,0 18,18 53,-17 17,-19 0,1 36,-18-1,-35-17,17 0,-35 0,0-18,18-18,0-34,-1 16,-17-34,18 0,0-18,17-18,0-17,1 0,17-1,0 19,17-19,1 19,17-1,1 0,-1 18,0 18,18-18,0 18,0 17,0-17,-18-1,18-17,-17 0,-1 0,-35 0</inkml:trace>
  <inkml:trace contextRef="#ctx0" brushRef="#br0" timeOffset="62893.102">14842 7408,'0'0,"0"0,0 0,0 0,0 0,0 0,0 0,0 0,0-53,17-17,1-1,-1-35,1 1,0 16,-1 19,1-1,0 36,-1 0,1 0,0 17,-1 18,1 0,17 18,1 17,16 0,-16 18,17 18,-18-19,0 19,1 0,-1-1,-17-17,-1-18,-17 1,18-1,-18-17,0-18,0 17,0-17</inkml:trace>
  <inkml:trace contextRef="#ctx0" brushRef="#br0" timeOffset="63207.1468">14806 6668,'0'0,"0"0,0 0,0 0,53-18,35 0,36-17,-1 0,19-1,-19-17,1 1,-1-1,-17 0,0 0,0-18,-18 18,-88 53</inkml:trace>
  <inkml:trace contextRef="#ctx0" brushRef="#br0" timeOffset="66072.7314">28536 4339,'0'0,"0"0,0 0,0 0,0 0,0 0,0 0,0 0,71-17,17-1,35-17,54-18,17 0,0-18,18 1,0 17,52-35,-70 35,-17 0,-36 17,-17 19,-36-1,-18 1,-34-1,-19 0,-17 18,0-17,18 17</inkml:trace>
  <inkml:trace contextRef="#ctx0" brushRef="#br0" timeOffset="66540.6237">28271 2434,'0'0,"0"0,0 0,18 71,-18 35,18 35,17 17,-17 1,17 0,-18 17,19-35,-19 18,19-18,-1 0,-17-17,17-1,0-17,1-18,-19-17,18-36,-17 0,17-17,-17-18,0 0,-1 0,-17 18</inkml:trace>
  <inkml:trace contextRef="#ctx0" brushRef="#br0" timeOffset="67067.1002">29012 4886,'0'0,"0"0,0 0,0 0,0 0,0 0,-35 71,0 17,17-18,18 18,0-17,0 0,18-1,17-17,-17-18,35 1,-18-36,18-18,0-17,18-36,-19-35,-16 0,-1-17,-17 0,-36-1,0 18,1 53,-1 0,-17 18,0 35,-1 0,1 35,17-17,1 17,17-52</inkml:trace>
  <inkml:trace contextRef="#ctx0" brushRef="#br0" timeOffset="67639.0795">30901 4304,'0'0,"0"0,0 0,0 0,0 0,0 0,0 0,-36 0,-16-18,16 1,19-19,-1 19,18-19,0 19,0-18,18 35,-1-18,1 18,0 0,17 53,-18 17,1 1,0 17,-18 18,-18-18,0-17,1-1,-1-17,18 0,-17-35,17-1,-18 1,18-18,0-18,18 18,-1-17,1 17,-1 0,19 17,17 1,-18-18</inkml:trace>
  <inkml:trace contextRef="#ctx0" brushRef="#br0" timeOffset="68065.9918">31342 4851,'0'0,"0"0,0 0,0 0,0 0,0 0,0-36,0-34,18-36,-1 0,1-53,17 71,-17 0,-1 18,1 17,17 17,-17 19,17 17,1 17,-1 19,18 17,-18-1,1 19,-1-18,0 0,-17 0,17-18,0 0,-17 1,-18-36</inkml:trace>
  <inkml:trace contextRef="#ctx0" brushRef="#br0" timeOffset="68287.8341">31395 3828,'0'0,"0"0,0 0,0 0,70-18,-17 0,18 1,-18-1,-35 0,-18 18</inkml:trace>
  <inkml:trace contextRef="#ctx0" brushRef="#br0" timeOffset="68808.9966">28095 2999,'0'0,"0"0,0 0,70-18,54 0,17-17,36 17,17-34,88-19,18-17,0 0,0-1,-18 1,1 0,-36 17,-35 1,-36 35,-35-18,-35 35,-88 0</inkml:trace>
  <inkml:trace contextRef="#ctx0" brushRef="#br0" timeOffset="70717.634">29436 5874,'0'0,"0"0,0 0,-53 35,0 0,18 18,0 18,-1-1,19 19,17-19,17-17,1 0,35 0,-18-36,18 1,0-18,-18-18,1 1,-1-36,0 0,1-18,-19 1,-17-1,18 18,-18 1,0 16,17 19,-17-1,0 0,18 36,0 0,-1 17,1 0,17 18,1-18,34 18,-17-17,0-1,18-35,-1 0,-17 0,-53 0</inkml:trace>
  <inkml:trace contextRef="#ctx0" brushRef="#br0" timeOffset="71281.752">31165 5292,'0'0,"0"0,0 0,0 0,0 0,0 0,18 70,0 18,-1 18,1-18,-18 1,0-36,18-1,-18-16,0-1,0-17,0-1,0-17,0 0,0-17,17-19,1 1,0 0,-1 0,1-1,0 19,17 17,-17-18,17 36,0-1,0 1,1 17,-1 0,0 18,-35-17,0 17,-35-18,0 0,-1 0,1 1,-18-19,0-17,0 0,18 0,0-35,-1 17</inkml:trace>
  <inkml:trace contextRef="#ctx0" brushRef="#br0" timeOffset="72097.1665">30195 2469,'0'0,"0"0,0 0,0 0,0 0,0 0,0 0,0 0,0 0,0 0,0 0,0 0,0 0,0 0,0 0,35 106,18 53,0 35,35 88,1-17,-37-71,1-18,-17-17,-19 0,19-18,-19-18,-17-34,18-19,0-17,-18 0,17 0,-17-53</inkml:trace>
  <inkml:trace contextRef="#ctx0" brushRef="#br0" timeOffset="74051.0422">17242 5362,'0'0,"0"0,0 0,0 0,0 0,0 0,0 0,0 0</inkml:trace>
  <inkml:trace contextRef="#ctx0" brushRef="#br0" timeOffset="74330.8412">17612 6085,'0'0,"0"0,0 0,0 0,0 0,0 0,0 0,0 0,-17 53,-1 0,-17 0,35-53,0 18</inkml:trace>
  <inkml:trace contextRef="#ctx0" brushRef="#br0" timeOffset="74743.7576">18265 5433,'0'0,"0"0,0 0,0 0,0 0,-17 88,17-17,0 17,0-18,17 1,-17-36,18 18,-1-35,1-1,0 1,17-18,-17-18,17 1,-17-19,-1-17,-17 1,-17-19,17 0,-18 1,0 17,1 18,-19-1,19 36,-1 18,0 0</inkml:trace>
  <inkml:trace contextRef="#ctx0" brushRef="#br0" timeOffset="75138.6778">19430 4886,'0'0,"0"0,0 0,0 0,0 0,-35 88,-1 0,1-17,0-1,17 1,-17-18,17-18,0-17,18 17,0-17,0-1,36 1,-1 0,18-1,0-17,18 18,17-18,-18 0,1 0</inkml:trace>
  <inkml:trace contextRef="#ctx0" brushRef="#br0" timeOffset="75454.9664">19271 5891,'0'0,"0"0,0 0,0 0,0 0,53 0,18 18,-18-18,17 0,-17 0,18-18,-18 18,0-17,-1 17,1-36,-17 19</inkml:trace>
  <inkml:trace contextRef="#ctx0" brushRef="#br0" timeOffset="76334.1008">20489 4957,'0'0,"0"0,0 0,0 0,0 0,0 70,-18 1,0 17,18 0,0-17,0-1,18 1,-18-18,18 0,-1-36,1 18,17-35,1-17,-1-1,18-17,-18-18,0-18,1 1,-19-18,19-18,-36 0,0 18,0 17,-18 1,-17 17,-1 18,1-1,-18 19,18 34,0-17,-1 36,19-19,17 18,0-17,17 17,19-17,-1 0,18-18,17 0,1-18,0 0,-1 18,-70-17</inkml:trace>
  <inkml:trace contextRef="#ctx0" brushRef="#br0" timeOffset="76667.2236">22059 4339,'0'0,"0"0,0 0,0 0,0 0,-17 71,-19-1,1 1,0-1,0 1,17 0,0-36,1 0,-1 0,18 1,18-1,-1-17,19 17,-1-18,18-17,0 0,17 0,-17 0,0 0,0 0</inkml:trace>
  <inkml:trace contextRef="#ctx0" brushRef="#br0" timeOffset="76932.8998">21918 5433,'0'0,"0"0,0 0,0 0,0 0,0 0,35 17,36-17,0 0,-18-17,17-1,1-17,-54 17,1 18</inkml:trace>
  <inkml:trace contextRef="#ctx0" brushRef="#br0" timeOffset="77508.1596">22959 4621,'0'0,"0"0,0 0,0 0,0 0,0 0,0 0,-17-53,-1 1,18-19,0 18,18 0,-1 18,1 17,17 18,-17 18,0-18,17 88,0 18,-17 17,-18-17,-18 18,1-36,-1 0,-17-35,17 0,-17 0,17-18,-17-17,17-1,18-34,-18-1,18 0,0 1,18-1,0 1,-1 17,19 0,-1 0,18 17,0 18,-18-17,18 17,-18-17,-35-18</inkml:trace>
  <inkml:trace contextRef="#ctx0" brushRef="#br0" timeOffset="77912.54">23577 5274,'0'0,"0"0,0 0,0 0,0 0,0-71,0 1,18-18,-18 0,17-1,1 1,0 35,-1 0,-17 18,18 0,-18 17,18 0,-1 18,19 0,-19 18,18 35,1 0,-19 0,19 0,-19 0,1 0,0-18,17-17,-17-1,-18-17</inkml:trace>
  <inkml:trace contextRef="#ctx0" brushRef="#br0" timeOffset="78138.1586">23665 4339,'0'0,"0"0,0 0,0 0,71-17,-1-19,19 19,-72 17,1-18</inkml:trace>
  <inkml:trace contextRef="#ctx0" brushRef="#br0" timeOffset="78839.1764">15442 8502,'0'0,"0"0,0 71,0 17,0-18,0 1,17-1,1-17,17-17,18-19,-18-17,18-17,-17-1,-1-35,0 0,-17-17,0-36,-18 35,-18 1,0-1,1 0,-36 19,0-1,0 17,0 19,0 34,18 1,-1 17,1 1,17-1,-17 0,35-35</inkml:trace>
  <inkml:trace contextRef="#ctx0" brushRef="#br0" timeOffset="79047.054">17171 7796,'0'0,"0"0,0 0,0 0,0 0</inkml:trace>
  <inkml:trace contextRef="#ctx0" brushRef="#br0" timeOffset="79239.892">17206 8343,'0'0,"0"0,0 0,0 0,0 0,0 0</inkml:trace>
  <inkml:trace contextRef="#ctx0" brushRef="#br0" timeOffset="80538.6693">18248 7955,'0'0,"0"0,0 0,0 0,0 0,0 0,35-35,18-18,-36 0,19 0,-36 0,17 0,-17 18,-17 17,-1-17,0 35,-17 18,17 17,-17 36,0 34,17 1,18 0,-17-18,34-17,-17-1,18-17,0 0,-1-18,18-17,1-18,-1-18,18-17,18-35,-1-1,-17-17,0-18,-18 18,1-18,-1 0,-17 36,-18-1,17 1,-17 34,0 1,0 0,0 17,0 36,18 52,0 36,-1 35,-17 0,18 18,-18-18,17-17,-17-36,18-18,-18-17,0-17,18-19,-1-17,-17-17,18-36,0 0,17-53,-17 0,17-17,-17 52,-18 1,17-1,-17 36,0-1,18 19,-18-1,0 0,0 18,18 18,-1 0,18-1,18 19,-17 17,-1-18,18 18,-18-18,1 18,-19-35,1 17,-1-17,1-1,-18 1,18-1,-18-34,0-1,17-17,-17-18,18-18,-18 1,18-18,-18 35,17 0,-17 18,0 17,0 0,0 36,-17 35,17 0,0 17,0 1,17-1,1 1,17-18,18-18,0 0,0-35,18-35,-1-18,1-17,-18 34,-35 19</inkml:trace>
  <inkml:trace contextRef="#ctx0" brushRef="#br0" timeOffset="81465.0648">20453 7267,'0'0,"0"0,0 0,0 0,0 0,18 71,-18 17,0 0,0 18,18-18,-18-17,0-1,0-34,0-1,0 0,17-35,-17 0,18-17,0-19,-18 1,17 0,1 17,0 0,17 36,-17 0,17-1,-17 19,17-1,0 0,0-17,1-1,-1-17,0-17,1-1,-1-35,0 18,-17-18,-1-18,1 19,0-1,-18 0,0 0,0 18,-18-18,-17 0,17 17,1-16,-1-1,18 0,0 0,0 0,18 18,-18-1,17 1,-17 17,18 1,-18-1,17 36,1 17,0 36,-1 34,1 19,17-1,-17 1,0-1,-18-52,17-1,-17-17,0-17,0-1,0-35,0 0,0-35,0-18,0-18,18-17,0 17,17 1,-17 17,17 0,0 35,0 18,18 18,-17 17,17 1,-18 16,0-16,-17-1,17 0,0 1,-17-36,17 17,-35-17</inkml:trace>
  <inkml:trace contextRef="#ctx0" brushRef="#br0" timeOffset="82354.9102">22165 7426,'0'0,"0"0,0 0,0 0,0 0,0 0,0 0,18-53,0 18,-18-18,17 35,-17-17,-17 35,-19 18,19-1,-19 19,19 16,-1 1,18 18,18-18,-1-18,19 0,-1-17,18 0,35-36,0-17,1-18,-19-18,1-35,-1 1,-34-1,-19 35,1 1,0 17,-18 17,-18 1,0 18,1 34,-1 1,18 17,-18 18,18 18,0-1,18 1,-18-1,18 1,-1-1,1-34,17 17,1-36,-1 1,18-36,0 1,0-19,17-34,1-18,-18-18,-18 35,0 1,-17 17,0 0,-1 35,-17 0,-17 18,-19 18,19 35,-19 0,19 17,-1 1,18 0,18-18,35 17,17-35,36-17,18 0,-1-36,18-35,18-17,-18-36,-17 0,-1-35,-34 35,-72 88</inkml:trace>
  <inkml:trace contextRef="#ctx0" brushRef="#br0" timeOffset="83274.2747">7624 11218,'0'0,"0"0,0 0,0 0,0 0,0 0,0 0,0 0,35 18,18-36,-18-17,1-18,-19 0,1-17,-18-1,0 1,0-1,-35 0,-1-34,-17-19,18 54,-18 17,0 17,0 36,0 36,0 34,18 18,17 36,36 35,0-1,17 19,36 105,-1-17,-17-36,0-70,0-18,-18-18,-17-17,0-53,-1-18,-17 1,0-36,-17 0,-19-36,1 1,17 0,18 52</inkml:trace>
  <inkml:trace contextRef="#ctx0" brushRef="#br0" timeOffset="83469.1622">7253 12224,'0'0,"0"0,0 0,0 0,0 0,88-36,1 1,16-35,19-1,-36 1,0 17,-17-18,0 18,-18 0</inkml:trace>
  <inkml:trace contextRef="#ctx0" brushRef="#br0" timeOffset="83914.2145">8541 11465,'0'0,"0"0,0 0,0 0,0 0,-35 71,17 17,1 18,17-18,0 53,17-17,19-36,-19-18,19 19,17-36,0-1,17-34,-17 0,18-36,-18 0,0-52,-18-1,0-17,-35-18,0 0,-17 18,-36-18,0 36,-18-1,0 1,-17 17,18 0,-19 0,19 18,70 17</inkml:trace>
  <inkml:trace contextRef="#ctx0" brushRef="#br0" timeOffset="84212.2211">8312 10724,'0'0,"0"0,0 0,0 0,18 71,35 35,0 35,17 0,-17 18,18 17,-18-17,0 0,-1-18,1 0,0-18,0 1,-17-18,-1-53,0 0,0-18,-17-18,17-52,-17 0,0 0,-18 35</inkml:trace>
  <inkml:trace contextRef="#ctx0" brushRef="#br0" timeOffset="84518.9186">9265 10478,'0'0,"0"0,0 0,0 0,0 0,0 0,0 0,18 70,-18 54,17 34,19 54,16-18,-16 18,17-54,0 1,-18-35,18-19,0-34,-18-18,0-35,18-1,18-52,-18 0,0-1,-53 36</inkml:trace>
  <inkml:trace contextRef="#ctx0" brushRef="#br0" timeOffset="85158.9018">10165 10636,'0'0,"0"0,0 0,0 0,0 0,0 0,0 0,-18 71,1-1,17 36,0 18,0-1,17-35,1 1,0-19,-1 1,1-18,0-18,17 0,0-17,0-18,1-18,-1-17,0-18,1-35,-19-18,-17 35,0 1,0-18,-35 17,0 18,-18-17,0 17,-18 0,18 0,-17 0,-1 0,18 0,18 0,0 36,17-19,0 19,18 17,0 0,18 35,17 0,0 36,36 17,-18 35,18 1,-18-1,-1 1,1-1,0-17,-17-35,-1-1,-17-17,17 0,0-35,1 17,-19-35,1 18</inkml:trace>
  <inkml:trace contextRef="#ctx0" brushRef="#br0" timeOffset="85515.8719">10730 9825,'0'0,"0"0,0 0,35 70,18 36,0 35,35 18,18 35,18 88,-1-17,-70-71,0-35,-35-1,-1-16,1-37,0 1,-18-53,-18-18,18-17,-18-18,-17-35,0-18,17 18,18 52</inkml:trace>
  <inkml:trace contextRef="#ctx0" brushRef="#br0" timeOffset="85812.7137">11912 11060,'0'0,"0"0,0 0,0 0,0 0,0 0,0 0,0 0,0 0,35-18,1 0,17-17,-18 17,0 1,-17-1,-1 18,-17 0</inkml:trace>
  <inkml:trace contextRef="#ctx0" brushRef="#br0" timeOffset="86000.7992">12071 11236,'0'0,"0"0,0 0,0 0,0 0,0 0,0 0,0 0,0 0,0 0</inkml:trace>
  <inkml:trace contextRef="#ctx0" brushRef="#br0" timeOffset="86549.0377">13889 9825,'0'0,"0"0,0 0,0 0,0 0,0 0,0 0,0 0,17 53,1 17,0 19,-1 16,1-16,17-1,-17-18,-1 1,1-36,0 18</inkml:trace>
  <inkml:trace contextRef="#ctx0" brushRef="#br0" timeOffset="86853.6456">13536 11024,'0'0,"0"0,0 0,0 0,0 0,106-35,35-18,18-17,17-1,-17 0,0 1,-18-1,0 18,-35 1,-36 16,1 1,-18 17,0 1,-35-1</inkml:trace>
  <inkml:trace contextRef="#ctx0" brushRef="#br0" timeOffset="87512.0665">13836 11324,'0'0,"0"0,0 0,0 0,0 0,0 0,0 0,35-53,0 18,18 0,0 17,0 0,0 18,-18 36,18-1,-17 0,-1 1,-18 34,1-17,-18 18,0 34,-35 1,0 0,-18-18,0-17,0-18,0-18,17 0,1-35,0 18,17-36,1 1,-1-1,36-17,-18-1,35 1,0 0,0 17,18 1,0 17,0 0,18 17,-18 19,0-19,17 1,-17-1,0 1,18-18,-18 0,-18-35,18 0,-18-1,1 1,-36 35</inkml:trace>
  <inkml:trace contextRef="#ctx0" brushRef="#br0" timeOffset="87925.982">15106 12241,'0'0,"0"0,0 0,0 0,0 0,0 0,0-88,0-18,0-70,18 17,0 0,17 36,-18 52,1 1,0 17,-1 18,1 17,17 18,-17 18,17 17,18 18,-17 0,-1 0,0 17,0 1,1 17,-19-17,1-18,0-1,-1-16,-17-19,18-17,0 0,-1 0,-17 0</inkml:trace>
  <inkml:trace contextRef="#ctx0" brushRef="#br0" timeOffset="88189.9773">14894 11465,'0'0,"0"0,0 0,0 0,0 0,71-53,0 18,17-18,0 0,-17 18,-1-18,1 18,-18 17,0-17,0 17,17 1,1-1</inkml:trace>
  <inkml:trace contextRef="#ctx0" brushRef="#br0" timeOffset="88385.1694">16800 10478,'0'0,"0"0,0 0,0 0,0 0,0 0,0 0</inkml:trace>
  <inkml:trace contextRef="#ctx0" brushRef="#br0" timeOffset="88657.0795">17118 11218,'0'0,"0"0,0 0,0 0,0 0,-18 71,1-1,17 19,-18 16,0 37,1-54,-1 18,1-36,-1 1</inkml:trace>
  <inkml:trace contextRef="#ctx0" brushRef="#br0" timeOffset="89152.9729">17753 10619,'0'0,"0"0,0 0,0 0,0 0,0 0,0 0,18 53,-18 35,18 35,17-17,-17 0,-1-18,19-17,-1-18,18-18,-18 0,18-35,0-35,0-18,0-18,0-34,0-1,-36 0,1 18,-18 17,-18 1,1 34,-19-17,-16 36,-1 17,0 0,-18 17,0 1,1 0,17-18,53 0</inkml:trace>
  <inkml:trace contextRef="#ctx0" brushRef="#br0" timeOffset="89576.9319">19200 10001,'0'0,"0"0,0 0,-52 53,-1 18,0-1,17 1,1-18,0 0,17-18,0 0,1-17,17 17,0 0,35 1,18-19,18 19,-1-19,36 1,18-18,-36-18,-18 18,19 0,-19-17,1 17,-18-18,-53 18</inkml:trace>
  <inkml:trace contextRef="#ctx0" brushRef="#br0" timeOffset="89841.0783">18936 10936,'0'0,"0"0,0 0,0 0,0 0,88 18,-17-1,17-17,0-17,0-1,1 0,-19-17,1-18,17-17,-35-36,-35 18,-18 88</inkml:trace>
  <inkml:trace contextRef="#ctx0" brushRef="#br0" timeOffset="90522.2037">20418 9843,'0'0,"0"0,0 0,0 0,0 0,-35 52,0 37,17-19,-17 18,17 18,18 0,0 18,18-19,17 19,18-36,0-35,0 0,0-36,35-17,-17-17,-1-36,-17 0,-18-35,-17-18,-36 0,1 0,-36-17,-18 17,1 0,-19 18,1 17,-18 19,53 34,0-17,18 35,0-18,17 0,18 18,0 0,18 36,17-1,18 18,18 35,-1 18,18 17,1 1,-1 17,-18 18,1-18,0 0,-18 0,-18-35,0-18,-17-17,17-36,-17-53,-1-17,1-18,0-35,-1 0,1-1,-18 89</inkml:trace>
  <inkml:trace contextRef="#ctx0" brushRef="#br0" timeOffset="90858.9371">21671 9525,'0'0,"0"0,0 0,0 0,0 0,0 0,0 0,0 71,-35-1,0 18,17 18,-17-18,17 1,0-19,18 1,0-18,18-18,17-18,1 19,-1-36,18 17,0-17,17-17,-17-1,18 18,-18 0,0-18,-18 18,-17 18,17-18,-35 0</inkml:trace>
  <inkml:trace contextRef="#ctx0" brushRef="#br0" timeOffset="91076.0517">21618 10795,'0'0,"0"0,0 0,0 0,0 0,0 0,71 0,35-18,-18 1,0-1,-17-17,-18 0,0-18,0 0</inkml:trace>
  <inkml:trace contextRef="#ctx0" brushRef="#br0" timeOffset="91625.8102">22959 9719,'0'0,"0"0,0 0,0 0,0 0,0 0,-70 0,17-18,0-17,18 0,17-18,0 18,18-1,18 1,0 17,17 36,-17 0,35 35,-18 17,18 18,-18 18,-17 0,-1 0,-34 0,17-53,-36 17,19-35,-1 1,-17-1,17-35,1 18,17-36,-18 18,18 0,0-18,0 18,18 0,17 0,0 0,18 0,0 18,0-18,18 0,-19 0,1 0,-53 0</inkml:trace>
  <inkml:trace contextRef="#ctx0" brushRef="#br0" timeOffset="92042.8044">23559 10566,'0'0,"0"0,0 0,0 0,0-53,-17-53,17-35,17-18,1-17,0 35,-1 52,1 19,0-1,-18 36,17 0,19 35,-1 17,0 36,0 0,1 0,17 53,-18-18,0 18,1-18,-1-17,0-18,-17 0,-1-36,1 1,0-18,-18 0</inkml:trace>
  <inkml:trace contextRef="#ctx0" brushRef="#br0" timeOffset="92289.1756">23242 9596,'0'0,"0"0,0 0,0 0,0 0,0 0,0 0,88-36,36 1,-1-18,-52 18,-1 0,1-1,-36 19,-17 17,-1-18</inkml:trace>
  <inkml:trace contextRef="#ctx0" brushRef="#br0" timeOffset="92938.0471">16130 13035,'0'0,"0"0,0 0,0 0,0 0,0 71,-18-1,18 71,18 0,-1-17,19 17,-1-35,0-36,1 1,-1-36,18 1,-18-36,0-18,-17-17,17-36,-17-17,0-18,-18-17,-18-1,0 18,-17 0,0 54,0-1,-1 35,-17 0,0 36,18 0,-18-1,18 1,0 0,17-18</inkml:trace>
  <inkml:trace contextRef="#ctx0" brushRef="#br0" timeOffset="93112.1063">16977 12876,'0'0,"0"0,0 0,0 0,0 0,0 0,0 0</inkml:trace>
  <inkml:trace contextRef="#ctx0" brushRef="#br0" timeOffset="93275.8346">17295 13441,'0'0,"0"0,17 70,1 19,-1 34,-17-105,0-1,0 1</inkml:trace>
  <inkml:trace contextRef="#ctx0" brushRef="#br0" timeOffset="95057.0089">18283 13000,'0'0,"0"0,0 0,0 0,0 0,0 0,0 0,0 0,0 0,35-88,0 17,-35-17,18 0,-18 17,-18 36,1 0,-1 17,0 18,1 35,-1 36,1 35,-1 17,18 18,18 0,-1 0,1-52,17-1,18-35,18-36,-1-17,-17-53,18-17,-18-36,0-35,-18-18,-17 0,-1-17,-17 17,18 36,-18 17,0 53,-18 0,18 18,18 35,-18 35,18 53,-1 36,18 35,1 35,17 0,-18 0,0-18,-17-52,17-19,-17-52,17-17,0-36,-17-53,17-36,1 1,-19-53,19 0,-19-18,-17 18,18 0,-18 35,0 36,0 17,0 18,0-1,0 36,0 0,0 18,18 0,17 17,0 0,36 0,-18 18,0 0,0 0,0 0,-18-18,-18 18,-17 0,0 0,0-18,-17 1,17-19,-18 1,18 0,0-36,18 0,-1 1,1-19,17 1,1 0,-19-18,19 18,-1-18,18 17,-18 1,18 0,0 0,-18-18,18 0,-17 0,-19 0,1 0,0 18,-36 17,0 18,1 35,-36 36,17 35,19 52,-1 19,0-1,18-17,18-18,17-53,1-35,17-53,0-35,0-36,-18-34,0-19,-17-35,17 1,-17-1,17 35,-17 54,-1 17,-17 35,18 18,0 36,-18 16,0 37,17-19,-17-17,0 0,0 0,0-18,0-17,0-1,18-17,0 0,-1-17,1-1,17-17,-17 17,17 1,0 17,1 17,-1 1,0 0,-17-1,17 1,-17-18,17 0,0-18,-17-17,17 0,-17-18,0-18,-18-17,0-18,-18 18,18 17,-18 1,18 52</inkml:trace>
  <inkml:trace contextRef="#ctx0" brushRef="#br0" timeOffset="96145.3705">21177 11906,'0'0,"0"0,0 0,71 124,-18 17,-1-18,1 1,-17-1,-1-35,-17 1,-18-19,0-17,-18 0,0-18,18-17,-17-18,-1-18,18 1,18-36,-1-18,19-17,-1 17,0 1,-17 17,17 18,-17 17,17 36,18 17,-18 0,18 1,-17-1,-19-18,19 1,-1-18,-18-35,1 17,0-35,-1 18,1 0,-18-1,18 1,-1 18,-17-1,18 0,0 1,-18-1,0 18,0-18,0 18,-18 0,18 18,-18 17,1 18,17 35,17 18,1-35,0-1,17-17,0-18,36-17,17-18,0-53,1-17,-1-19,-35 1,0-18,-18 18,-17 18,-1 34,1 19,-18 34,0 19,0-1,18 18,-18-18,17 18,19 0,-1-35,18 17,35-35,0-18,-17 1,-1-36,19-18,-19 1,-17-1,-18 0,1 19,-19-1,1 35,-18 0,-18 1,18 34,-17 19,-1-19,36 19,17 16,53-16,18-19,35-17,36-35,52-53,36-36,-53 1,-36 35,-140 70</inkml:trace>
  <inkml:trace contextRef="#ctx0" brushRef="#br0" timeOffset="104145.757">11489 15646,'0'0,"0"0,0 0,0 0,0 0,0 0,0 0,0 0,0 0,0 0,0 0,0 0,0 0,0 70,0 18,17 18,1 53,-1-18,1-53,0 1,-1-19,-17-17,18-18,-18-17,18 0,-1-18,19-36,-1 1,0-18,18 0,0-17,-18-1,1 18,-1 18,18 0,-18 35,18 17,-18 19,-17-1,-18 18,0 0,-18-18,1 0,-1-17,1-18,-1 17,0-17,1 0,17 0</inkml:trace>
  <inkml:trace contextRef="#ctx0" brushRef="#br0" timeOffset="105428.6453">12618 16087,'0'0,"0"0,0 0,0 0,0 0,0 0,0 0,0 0,0 0,0-36,0-17,0 1,0 16,0 1,-18 53,1 17,17 18,-18 17,0 1,18 35,18 0,-18-36,35-17,18 18,18-54,17-17,0-17,1-36,-19 0,1-18,17 1,-17-1,-18 18,-18 0,0 18,-17 17,-18 1,17 17,-34 17,-1 19,0 17,1 0,-1 17,18 1,0-1,18-17,17 0,18-35,18-36,-18 0,35-35,0-17,0-18,1-18,-19 0,-17 0,-18 18,-17 35,0 18,-18 17,-36 71,19 18,-19 17,1 0,17 18,1-53,17 17,0-34,17-19,19-17,-1 0,18-35,-18 0,1-18,-1 0,0 18,0-1,1 19,-1-1,-17 36,17 17,-17 0,17 1,-17-19,17 18,18-35,-18 0,18-17,-18-18,1-1,-1-34,0-1,1 1,-1 17,0 17,-17 1,17 17,-17 36,-1 0,19-1,-19 19,19-19,-1 1,0-18,18-18,0-17,-18 0,1-18,17-18,-18 18,-17 0,-1 18,1 0,0 35,-18 18,17-1,1 36,-18 0,35 18,-17-19,35 1,0-17,0-1,-53-35</inkml:trace>
  <inkml:trace contextRef="#ctx0" brushRef="#br0" timeOffset="105976.8753">17877 14764,'0'0,"0"0,0 0,0 0,0 88,0 0,-18 18,-17 35,35 0,-18 0,18 18,18-18,0-35,17-18,36-53,-1-17,-17-71,18-35,-1-18,-17-53,18-88,-36-17,-35 17,-35 71,17 34,-35 54,-17 35,-36 71,17 17,1 36,0-1,17 1,18-1,18-17,18-17,34-1,1-17,52-18,19-18,17-35,-1-18,19-17,17 0,0-35,-17-1,-18 36,-89 70</inkml:trace>
  <inkml:trace contextRef="#ctx0" brushRef="#br0" timeOffset="106473.9259">19412 14164,'0'0,"0"0,0 0,0 0,-35 88,-36 0,1 36,-18-1,35 1,0-1,35-52,0-1,36 1,35-36,0-35,17-17,1-1,0-17,-18-1,0 19,-18 17,-18 35,1 18,-36 0,1 17,-1-17,1 0,-1 0,0-18,18 1,0-36,0 17,36 1,16-18,1 35,36 1,-19 52,1 35,-18 1,0-18,-18 17,0-35,-17-35,17-35,1-1,-19 1,-17 0</inkml:trace>
  <inkml:trace contextRef="#ctx0" brushRef="#br0" timeOffset="107032.835">20983 14640,'0'0,"0"0,0 0,-18 88,18 18,0-17,0-19,18 18,17-17,-17-36,35 0,0-17,35-18,0-35,0-18,-35-18,0-17,-35 0,-53-18,-18 18,-36-18,1 0,-18 0,-17 18,-1 18,18-1,36 36,17-1,18 1,-1 18,19 17,17 0,0 0,35 35,36 35,17 36,18 35,17 18,18 17,-17-17,-18 18,0-1,-36-17,18-18,-35-35,18-18,-18-18,-53-52</inkml:trace>
  <inkml:trace contextRef="#ctx0" brushRef="#br0" timeOffset="107914.0992">22801 14623,'0'0,"0"0,0 0,0 0,-36-71,-17 1,-17-1,-1 18,1 18,-19 17,1 53,17 36,19 0,16 34,19 1,17-18,17 1,1-54,17 0,36-52,-1-19,19-17,-19-35,1-18,-18-17,0 17,-36 0,1 53,0 36,-1 17,-17 17,0 36,18 0,-18 0,0 0,0-18,35 0,-17-17,35 0,0-54,17 1,1-53,0 0,-19-18,-16 0,-19 53,1 0,0 36,-18-1,0 53,17 18,-17 35,0-17,18 0,0-19,-1 1,19-35,34-18,1-18,17-35,-17-35,-18 18,-1-19,-34 37,0-1,-18 17,-18 19,0 17,-17 53,18 0,-1 35,36 0,17-17,0-19,36-16,17-19,18-70,17-17,1-1,-18 1,-106 52</inkml:trace>
  <inkml:trace contextRef="#ctx0" brushRef="#br0" timeOffset="108348.0054">25624 13582,'0'0,"0"0,0 0,-17 88,17 0,0 1,-18-1,18 0,18-18,-18-17,17-17,1-36,17-36,0-17,1-35,-1 0,0-18,-17-17,-18-1,18 54,-18 34,-18 19,18 52,-18 36,18-1,0 36,18 0,0 0,-1 0,19-18,16-35,1-18,-17 0,-36-17</inkml:trace>
  <inkml:trace contextRef="#ctx0" brushRef="#br0" timeOffset="108742.8555">26330 13617,'0'0,"0"0,0 0,0 0,18 53,-18 0,0-18,17 1,-17-1,0-17,0-1,0-17,0-17,0-1,18-17,-18-1,18-17,17-17,-17 17,35 0,-18 0,0 18,18 17,-35 18,17 18,-17 17,17 18,-35 0,18-18,-1 18,-17-18,18 1,-18-19</inkml:trace>
  <inkml:trace contextRef="#ctx0" brushRef="#br0" timeOffset="108964.9479">27265 13212,'0'0,"0"0,0 0,0 0,18 70,-18 1,0-1,18 18,-18-17,0 0,0-36,0 0,0-17,0-18,0 0</inkml:trace>
  <inkml:trace contextRef="#ctx0" brushRef="#br0" timeOffset="109124.0812">27283 12947,'0'0,"0"0,0 0,0 0,0 0,0 0,0 0,0 0</inkml:trace>
  <inkml:trace contextRef="#ctx0" brushRef="#br0" timeOffset="109428.0029">27883 12065,'0'0,"0"0,0 0,0 0,0 0,0 0,-53 71,0-1,18 18,0 53,17-17,18-1,18-17,-1 18,19-1,-1 1,-18-1,1 1,0-19,-1-16,-17-36,0-1,0-16,0-19,0-17,0 0,0 0</inkml:trace>
  <inkml:trace contextRef="#ctx0" brushRef="#br0" timeOffset="110553.0204">27442 13317,'0'0,"0"0,0 0,0 0,0 0,0 0,70-35,1 0,0 0,-1-18,-17 0,0 17,0-16,-35 34,17 0,-35 18,0 18,0 17,0 18,0 0,0 18,0-19,18 19,-1-36,1 1,17-19,18-34,0-1,0-17,0-1,-18-17,-17 1,0-19,-18 0,17 1,-17-1,0 1,0 17,0 18,18-1,0 1,-1 17,1 1,17 17,0 17,1 19,-19 17,19-1,-19 1,1 18,0-18,-1-18,-17-17,0-1,0-17,0 0,0-17,18-18,0-18,17 0,0 0,18-18,-18 36,18 0,-17 35,-1 0,-17 35,-1-17,1 17,-1-18,-17 19,0-19,18 1,-18-18,0 0,0 0,18-35,-1-1,1-16,17-1,1 0,-1 0,18 0,0 35,0 18,0 18,-18 17,0 0,-17 1,0-1,-1 0,-17-17,18 0,-18-18,18 0,-18-18,0 0,17 1,-17-19,18 19,0-1,-1 0,1 1,17 34,18 1,-18 17,18 18,-17 0,17 53,-18-35,0-1,-17 1,-1-71</inkml:trace>
  <inkml:trace contextRef="#ctx0" brushRef="#br0" timeOffset="111304.9428">29754 12012,'0'0,"0"0,-18 71,36 17,-18 35,17 1,1-1,0-35,-1 1,1-19,17-17,1-18,-1-17,0-18,0-18,1-17,-1-18,-17 0,-1-17,1 17,-18 35,18 1,-18 17,0 35,0 35,0-17,17-17,-17 16,36-16,34-36,1 0,17-36,-17 1,-19-35,1-1,-17 1,-19 17,1-18,0 36,-18 0,17 35,-17 17,0 18,0 36,0 35,0 0,0 17,18 1,-18 17,0 0,-18-18,18 1,-35-54,0 1,-18-36,-18-35,18-17,18-54,17-17,36-18,35-53,0-17,35-1,-17 19,-18 17,-36 123</inkml:trace>
  <inkml:trace contextRef="#ctx0" brushRef="#br0" timeOffset="112870.7485">23136 15469,'0'0,"0"0,0 0,0 0,0 0,35 106,18 35,-18 36,36-19,-18 1,0-18,-18-17,-17-54,-1-17,-17-18,0-17,-17-18,-1-35,-17-36,0 1,-1-18,-34-1,17 1,0 53,0 0,-18 17,1 53,34 18,1 0,35 35,0 0,35-17,18-18,18-35,0-36,-1-35,18 0,18-35,-18-18,1 0,-19-17,-17 35,-17 35,-19 17,1 1,-18 53,17 17,1 18,-18 0,18 0,-1-18,1 18,17-35,-17-1,17-34,-17-19,17 1,-17-53,-18 0,0 17,-18 1,1 17,-1 17,0 1,18 35,-17-18,17 1,0 17,17-18,19 1,34-19,1 19,-1-19,-17 19,0-1,-17 0,-19 1,1 17,-18 17,0 1,-18 35,1-18,-19 18,36 0,-17 18,34-18,1-1,17 1,0-17,1 17,-1-18,18 18,-18-18,-17 0,0-17,-18 17,-18 1,18-1,-18-18,1 1,-1-18,0-35,18 0,-17-36,34 0,-17 1,0 70,36-194,-1 17,-17 19,17 34,-17 36,-1 35,1 18,0 52,-1 19,1 17,-1 0,19 35,-19 18,19-1,-1 1,-17 0,-1-35,19-1,-19 1,1-36,0 18,-18-53</inkml:trace>
  <inkml:trace contextRef="#ctx0" brushRef="#br0" timeOffset="113472.612">24636 15804,'0'0,"0"0,0 0,0 0,0 0,53-52,17-1,1-18,0 18,17 0,35 0,1 18,-18 53,-18 17,-17 0,-18 36,-18 17,-17-35,-1 0,-17 0,0-18,-17-17,-1-18,0-36,1 1,-19-18,19-35,17 17,17 1,-17-1,18 1,17 17,-17 18,17 17,0 0,1 36,-1 0,0-1,1 18,-1 1,-17-1,-1 36,1-36,0 18,-1-36,1 19,17-36,-17-18,17-17,-17-18,-1-35,-17-36,0 18,0 1,0 105</inkml:trace>
  <inkml:trace contextRef="#ctx0" brushRef="#br0" timeOffset="113613.0761">25624 14764,'0'0,"0"0,0 0,0 0,0 0,0 0,0 0,0 0</inkml:trace>
  <inkml:trace contextRef="#ctx0" brushRef="#br0" timeOffset="114090.7708">25907 14570,'0'0,"0"0,0 0,0 0,0 0,17 88,18 53,1 18,-1 0,0-18,1-18,-19-17,1-35,0-19,-18 1,0-35,17 0,-17-36,0-17,0-1,0-16,18-19,-18 18,18-18,-1 19,18 16,-17 1,35 17,-18 36,18 0,-17 17,-1 0,-35 18,18 0,-36 0,0-18,-17 1,0-1,-1-18,1-17,0-17,17-1,0-17,18 35</inkml:trace>
  <inkml:trace contextRef="#ctx0" brushRef="#br0" timeOffset="114691.0407">26754 14781,'0'0,"0"0,0 0,0 0,0 53,17 36,-17-19,18 18,-18-17,18-18,-1 17,1-34,17-1,0-35,1 0,17 0,0-18,-18-17,18-18,-18 0,-17 18,-1 0,1 17,0 0,-1 36,1 0,0 17,-1-18,19 1,-19 0,36-18,0-18,35-35,-17-17,0-1,-36-17,0-18,0 18,-17-18,-18 35,0 19,-18-1,18 17,-17 19,17 17,0 17,0 19,0 17,17 35,19 18,-19 17,1 1,17-19,-17-16,0-19,-1-17,-17-18,0 18,0-53</inkml:trace>
  <inkml:trace contextRef="#ctx0" brushRef="#br0" timeOffset="114882.0347">27512 14852,'0'0,"0"0,0 0,71 0,0-18,-18 1,35-1,-18-17,-52 17,0 18,-1-18</inkml:trace>
  <inkml:trace contextRef="#ctx0" brushRef="#br0" timeOffset="115618.285">28465 14799,'0'0,"0"0,0 0,0 0,0 0,0 0,0 0,0-35,0-1,-17 1,17 35,-36 0,19 18,-1 35,1 17,17 19,17-1,18-18,1 1,52-36,18-17,-18-18,0-18,18-52,18-36,-18 18,-18-18,-18 0,-17 0,-17 0,-36 18,-18 35,-35 35,-17 36,17 17,0 18,17 18,-17-1,18 19,17-1,18-18,0-17,18-35,0 0,-1-36,19 0,17-17,17-18,1-35,-18 0,-18-36,0-17,-17-18,0 18,-1 18,-17 17,0 18,0 17,-17 36,17-18,0 53,17 35,1 71,17 53,-17-53,-18-106</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07:43.016"/>
    </inkml:context>
    <inkml:brush xml:id="br0">
      <inkml:brushProperty name="width" value="0.05292" units="cm"/>
      <inkml:brushProperty name="height" value="0.05292" units="cm"/>
      <inkml:brushProperty name="color" value="#7030A0"/>
    </inkml:brush>
  </inkml:definitions>
  <inkml:trace contextRef="#ctx0" brushRef="#br0">2612 2064,'0'0,"0"0,0 0,0 0,0 0,0 0,0 0,0 0,0 0,0 0,0 0,0 0,0 0,17 70,-34-17,-1 18,1-1,-1 1,0-18,1 0,-1-18,0-17,18-1,-17 1,17 0,0-1,17 1,1-18,0-18,-18 1,17 17,54 17,-1-17,-17 18,18-18,-18 0,-35-35,-36-18,-17-18,-18 1,53 70</inkml:trace>
  <inkml:trace contextRef="#ctx0" brushRef="#br0" timeOffset="305.6861">2682 2434,'0'0,"0"0,0 0,0 0,0 0,0 0,0 0,71 0,0-17,-1 17,-17-18,-35-17,-36-18,0 17,1 19,-18-1</inkml:trace>
  <inkml:trace contextRef="#ctx0" brushRef="#br0" timeOffset="565.4021">2559 1940,'0'0,"0"0,0 0,0 0,0 0,70 0,19-35,-1 17,0-17,0 0,-52 17,-19 18,1-17,-53-36,-177 0</inkml:trace>
  <inkml:trace contextRef="#ctx0" brushRef="#br0" timeOffset="961.1317">3900 1693,'0'0,"0"0,0 0,0 0,-53 18,-17 17,-1 18,18 0,0 0,18 18,0 34,-1 19,36-1,0 18,0 1,18-19,0 18,17 0,-18-17,1-18,0-36,-18-17,17 0,-17-18,18-35,-18-17,18-19,-1 19,-17 17</inkml:trace>
  <inkml:trace contextRef="#ctx0" brushRef="#br0" timeOffset="1247.1523">4465 2064,'0'0,"0"0,0 0,0 0,-18 70,1 36,-36 18,0 17,17 0,-17 0,0-35,36-18,-18-35,-1 17,19-34,-19-1,36-17</inkml:trace>
  <inkml:trace contextRef="#ctx0" brushRef="#br0" timeOffset="1560.0666">4165 2099,'0'0,"0"0,0 0,0 0,17 71,19 17,17 18,0 17,0 18,17-35,-17 18,-18-36,1-18,-1-17,0 0,-17-35,17-18,-17-18,17-17,0 0,-35 35</inkml:trace>
  <inkml:trace contextRef="#ctx0" brushRef="#br0" timeOffset="1855.0164">5065 1799,'0'0,"0"0,0 0,0 0,0 0,0 0,0 88,0 18,17 35,1 0,0-17,-1 17,-17-53,18-17,0 17,-1-17,1-19,0 19,17-18,0-18,1-17,-1-18,0 17,-35-17</inkml:trace>
  <inkml:trace contextRef="#ctx0" brushRef="#br0" timeOffset="2223.2493">5577 1852,'0'0,"0"0,0 0,0 0,0 0,0 0,0 35,0 18,0 0,0 35,0 1,0-1,17 0,-17-17,0 17,18-18,-18 18,18-35,-1 18,1-36,-1 1,1-1,0-18,17-17,-17 0,-1 0,1-35,17 18</inkml:trace>
  <inkml:trace contextRef="#ctx0" brushRef="#br0" timeOffset="2521.0802">5435 2469,'0'0,"0"0,0 0,0 0,0 0,0 0,0 0,0 0,36-35,17 18,-18-19,0 1,18 0,-53 35,18-18,-18 18</inkml:trace>
  <inkml:trace contextRef="#ctx0" brushRef="#br0" timeOffset="2826.0193">6159 1676,'0'0,"0"0,0 0,0 0,0 0,35 88,18 0,0 53,-18-35,-17-18,0 18,-1-18,-17-17,-17 17,-1-17,0-1,-17-17,35-35</inkml:trace>
  <inkml:trace contextRef="#ctx0" brushRef="#br0" timeOffset="3366.0719">6388 1323,'0'0,"0"0,0 0,0 0,0 0,0 0,0 0,53 0,-17 0,-1 0,0 0,-17 0,17 0,0 35,18 18,-17 0,17 71,17 17,-34 17,16 1,-16 0,-19-18,1-18,0-17,-18 0,0-18,0-17,0-1,-18-17,0 0,1 0,-1 0,-17-18,-18-17,18-18,-18 18,17-36,1-17,17 17,1-17,17 35</inkml:trace>
  <inkml:trace contextRef="#ctx0" brushRef="#br0" timeOffset="3677.2793">7783 2028,'0'0,"0"0,0 0,0 0,0 0,0 0,35 18,18-18,0 0,-18 0,0 0,1 0,-36 0,0 0,17 0</inkml:trace>
  <inkml:trace contextRef="#ctx0" brushRef="#br0" timeOffset="3876.1601">8012 2752,'0'0,"0"0,0 0,0 0,0 0,0 0,0 0,0 0,0 0,0 0</inkml:trace>
  <inkml:trace contextRef="#ctx0" brushRef="#br0" timeOffset="4369.5296">8930 1852,'0'0,"0"0,0 0,0 0,0 0,-18 71,0 34,-17 1,17-17,1 16,-1-16,0-19,1-17,-1 0,18-35,-17 17,17-18,0 1,0-18,17 0,1-18,17 18,18-17,0 17,18-18,-1 18,1 0,-1 0,1 0,0-17,-1-1,1-17,-1 17,-17-17,-35 35</inkml:trace>
  <inkml:trace contextRef="#ctx0" brushRef="#br0" timeOffset="4624.2967">9053 2205,'0'0,"0"0,0 0,0 0,0 0,53 0,18 0,-1 0,-17-18,0 1,0 17,-18-18,-17 0</inkml:trace>
  <inkml:trace contextRef="#ctx0" brushRef="#br0" timeOffset="4921.0328">8824 1834,'0'0,"0"0,0 0,0 0,0 0,88-17,18-1,0-17,-18 17,0-17,0 17,-17-17,0 17,-1 1,-17-1,0-17</inkml:trace>
  <inkml:trace contextRef="#ctx0" brushRef="#br0" timeOffset="5371.1338">10059 1411,'0'0,"0"0,0 0,0 0,0 0,0 0,-35 35,-18 36,18-18,-18 17,35 19,0-1,1 35,17 18,0-17,0 17,17 0,-17-17,18-19,0-34,-18 0,17-19,-17-16,0-1,0-17,18-1,-18 1,18-18,17 0,18-35,53-18,17-35,-35 35,-88 53</inkml:trace>
  <inkml:trace contextRef="#ctx0" brushRef="#br0" timeOffset="10294.3478">11047 2734,'0'0,"0"0,0 0,0 0,0 0,0 0,18-71,-18-17,18-53,-1 0,-17 0,18 0,0 53,-18 17,17 1,1-1,0 18,-1 18,1 0,17-1,0 36,1 0,-1 18,18 35,0 0,-18 35,0 35,1-17,-1 0,-17-18,-1-17,-17-1,18-17,0-17,-18-19,0 1,17-18,-17 0,0 0</inkml:trace>
  <inkml:trace contextRef="#ctx0" brushRef="#br0" timeOffset="10537.0364">11118 2205,'0'0,"0"0,0 0,0 0,0 0,53-18,35 1,0 17,1-36,-19 19,1-1,-18 0,0 1,-18 17,0-18,-17 0</inkml:trace>
  <inkml:trace contextRef="#ctx0" brushRef="#br0" timeOffset="11437.2516">12600 1623,'0'0,"0"0,0 0,0 0,-17 70,-19 1,19 17,-1 18,0-18,1 0,17 1,0-19,17 1,19-18,-19-18,36-18,-17 1,17-36,17-17,-17-18,0 0,-18 0,1 1,-19 16,1 1,0 17,-18 1,0-1,0 36,0 17,-18 0,18 1,0-1,0-18,0 19,18-19,-1 1,1 0,17-18,18 0,-18-36,18 1,-17-18,-19-17,19-1,-19 18,-17 0,0 18,-17 0,-1 17,-17 18,-1 0,19 18,-1-18,0 17,18-17,0 18,18-18,17 0,1-18,17 18,0-17,-1 17,19 0,-18 17,0 19,0 16,-18 1,0 18,-17 0,-18-1,0 1,0-1,-18-17,1 0,-1-18,18-35</inkml:trace>
  <inkml:trace contextRef="#ctx0" brushRef="#br0" timeOffset="11750.1196">13994 1517,'0'0,"0"0,0 0,0 0,0 71,0 34,0 36,-17 1,17-1,0-18,0-35,17 1,-17-19,18 1,0-18,17-36,0 1,1-36,-1 1,0-1,-35 18</inkml:trace>
  <inkml:trace contextRef="#ctx0" brushRef="#br0" timeOffset="12235.9142">14383 1711,'0'0,"0"0,0 0,0 0,0 0,0 88,0-17,0 17,17-18,-17 1,0-18,0-18,18 1,-18-19,0 1,18-18,-18 0,17-18,19-17,-19 0,1 17,0 0,-1 1,1 17,-1 0,1 0,0 17,-1 1,19-18,-19 18,19-18,-19 0,19-18,-1 0,0-17,0 0,-17-18,0 0,-1 0,-17 0,0 0,-17 0,17 18</inkml:trace>
  <inkml:trace contextRef="#ctx0" brushRef="#br0" timeOffset="12520.151">15265 1817,'0'0,"0"0,0 0,0 0,18 88,-18 18,17 0,-17-18,0 18,18-36,-18 1,0-18,0-36,0 19,0-54,18 18</inkml:trace>
  <inkml:trace contextRef="#ctx0" brushRef="#br0" timeOffset="12825.0476">15495 1235,'0'0,"0"0,0 0,0 0,0 0,0 53,0 17,0 36,0 0,0-18,0 0,17 0,-17-17,0 0,18-19,-18-16,17-1,1 0,0-17,17 0,0-18</inkml:trace>
  <inkml:trace contextRef="#ctx0" brushRef="#br0" timeOffset="13100.9532">15477 1711,'0'0,"0"0,0 0,0 0,0 0,0 0,35 0,36-18,-1-17,-17 0,18 17,-53 1,-1 17,-17-18</inkml:trace>
  <inkml:trace contextRef="#ctx0" brushRef="#br0" timeOffset="13367.7235">16359 1517,'0'0,"0"0,0 0,0 71,0-1,0 1,0-1,-17 1,17-1,-18 1,18-18,0 0,-18-36,18 19,-17-19</inkml:trace>
  <inkml:trace contextRef="#ctx0" brushRef="#br0" timeOffset="14072.2951">16147 1817,'0'0,"0"0,0 0,0 0,0 0,71-18,0 1,17-19,0 19,-17-36,-1 17,1 1,-18 18,-18-19,0 19,-17 17,17-18,-17 36,-18 17,0 18,0 0,-18 0,18 17,0-17,0 18,0-18,18-1,0-16,-1-1,19-17,-1-18,18 0,0-36,-18 1,18-18,0 0,-18-35,1 18,-19-19,1 19,-18-18,-18 17,-17 0,0 1,-1 35,-17-1,0 36,0 0,18 18,0 0,0 17,17 0,18 18,0-18,35-17,1 0,-1-1,18-34,-18-1,0 0,-35 18</inkml:trace>
  <inkml:trace contextRef="#ctx0" brushRef="#br0" timeOffset="14354.6476">17524 953,'0'0,"0"0,35 70,18 71,-17 0,16 18,1 0,-17-36,-1 1,-17-36,-18-18,0 36,-18 0,-17-35,17-18,-17-18,-1-17,36-1</inkml:trace>
  <inkml:trace contextRef="#ctx0" brushRef="#br0" timeOffset="14900.0394">17753 441,'0'0,"0"0,0 0,0 0,0 0,0 0,0 0,0 0,0 0,0 0,0 0,0 0,0 0,0 0,142 159,-19 70,-17-17,-35-18,-18 0,-1-53,1 0,-17 0,-1-17,0-1,-17-17,0 0,-18 0,0-36,-18 1,0-18,-17-1,0 1,-54-17,-34-1,-1-17,-17-18,35 17,89-17</inkml:trace>
  <inkml:trace contextRef="#ctx0" brushRef="#br0" timeOffset="15611.7567">6265 4357,'0'0,"0"0,0 0,0 0,0 0,0 0,0 0,70 0,-17 0,18-18,0 18,-18 0,-1-17,1 17,-17-18,-19 18,-17 0,18 0</inkml:trace>
  <inkml:trace contextRef="#ctx0" brushRef="#br0" timeOffset="15880.0513">6530 4798,'0'0,"0"0,0 0,0 0,0 0,0 0,53 0,17-18,1 1,-1-1,1 0,-18 1,-36-1,-17 18</inkml:trace>
  <inkml:trace contextRef="#ctx0" brushRef="#br0" timeOffset="28996.7221">9000 3757,'0'0,"0"0,0 0,0 0,0 0,0 0,0 0,0 0,0 0,0 0,0 0,0 0,0 0,0 0,0 0,-53 18,-17-1,-1 36,18-17,0 34,0-17,18 18,17 17,1-18,17 19,17 34,1 0,0-17,-1 0,19 18,-36-54,17 18,-17-17,-17 17,-1-17,0-1,1 1,-1-18,0-18,-17 0,17-17,18 0</inkml:trace>
  <inkml:trace contextRef="#ctx0" brushRef="#br0" timeOffset="30470.9682">7977 6103,'0'0,"0"0,0 0,0 0,0 0,0 0,0 0,0 0,0 0,0 0,0 0,0 0,0 0,35 0,0 0,1 0,-19-18,18 18,-17 0,-18 0,18 0,-18 0,0 0,0-17,0 17,0 0</inkml:trace>
  <inkml:trace contextRef="#ctx0" brushRef="#br0" timeOffset="31049.0325">8841 5539,'0'0,"0"0,0 0,0 0,0 0,0 53,-17-1,-1 37,-17-1,17 0,-35 0,18 0,0-17,-18-18,17 0,1-18,0 0,17-17,-17 0,17-36,1 0,17-17,0-18,17 18,1-18,0 0,17 0,0 18,0 0,1 17,-1 18,0 0,1 18,-19-1,19 19,-19-19,18 18,-17-17,-18 0,18-1,-1 1,1 0,-18-18,18 0,-18 0</inkml:trace>
  <inkml:trace contextRef="#ctx0" brushRef="#br0" timeOffset="31278.2031">8771 5327,'0'0,"0"0,0 0,0 0,0 0,0 0,0 0,0 0,53 53,-18 0,0 17,1-17,-36-35,0 0</inkml:trace>
  <inkml:trace contextRef="#ctx0" brushRef="#br0" timeOffset="31951.8401">9741 3387,'0'0,"0"0,0 0,0 0,0 0,-35 70,17 1,-17-1,0 19,0-19,-1 1,1-18,0-1,-1 1,1-17,0-1,17-17,-17-1,17-17,1 0,-1-17,18-19,0 1,18-18,-1 18,19 0,-19-1,18 19,-17-1,0 0,17 18,-17 18,17 0,0 17,-17 0,0 0,-1 1,1-1,-18-17,18-1,-18 1,17 0,-17-18,0 0</inkml:trace>
  <inkml:trace contextRef="#ctx0" brushRef="#br0" timeOffset="32297.014">9618 3298,'0'0,"0"0,0 0,0 0,0 0,0 0,0 0,0 0,53 36,-18-1,18 0,-18 18,-17-17,17-1,-17 0,-18 18,18-18,-36 18,18-35,0-18,0 17</inkml:trace>
  <inkml:trace contextRef="#ctx0" brushRef="#br0" timeOffset="34801.0321">25924 1235,'0'0,"0"0,0 0,0 0,0 0,0 0,0 0,0 0,0 0,0 0,0 53,0 17,0 1,18-1,-18 1,0-18,0-18,0 0,-18 1,18-1,0-17,18-1,-18-17,17 0,1 0,17 0,-17 0,17-17,1 17,17 0,0-18,-18 18,0-18,18 18,-53 0,18-17,-18 17</inkml:trace>
  <inkml:trace contextRef="#ctx0" brushRef="#br0" timeOffset="35114.904">25907 1499,'0'0,"0"0,0 0,0 0,0 0,0 0,0 0,52 0,19-17,-18 17,-18 0,18-18,-17 18,-1-18,0 18,-35 0,0-17,0 17</inkml:trace>
  <inkml:trace contextRef="#ctx0" brushRef="#br0" timeOffset="35391.2916">25836 1217,'0'0,"0"0,0 0,0 0,0 0,0 0,0 0,0 0,53 0,-18-18,18 1,0 17,-18-18,1 1,-1 17,-35-18,18 18</inkml:trace>
  <inkml:trace contextRef="#ctx0" brushRef="#br0" timeOffset="35784.2116">26701 970,'0'0,"0"0,0 0,0 0,0 0,0 0,-36 18,1 17,0-17,-1-1,19 19,-1-1,1 0,-1 18,18 18,0-1,18 1,-1 17,-17-17,18-1,-1 1,-17-36,0 18,0-36,18 19,-18-19,0 1,0 0,0-36,0 18</inkml:trace>
  <inkml:trace contextRef="#ctx0" brushRef="#br0" timeOffset="36073.8988">26965 1199,'0'0,"0"0,0 0,0 0,-17 53,-1 18,0-1,1 19,17-19,-18-17,0 0,1 0,17-18,0 1,-18-19,1 1,17-18</inkml:trace>
  <inkml:trace contextRef="#ctx0" brushRef="#br0" timeOffset="36379.249">26754 1111,'0'0,"0"0,0 0,0 0,0 0,0 0,53 71,17-1,-17 1,18 17,-1-17,1-18,-18 17,-18-35,0 1,1-19,-19 19,1-36,0 0</inkml:trace>
  <inkml:trace contextRef="#ctx0" brushRef="#br0" timeOffset="36879.9844">27160 882,'0'0,"0"0,0 0,0 0,52-18,-16 18,-1 0,0 0,1 0,-1 0,-17 0,17 18,0 17,0 18,-17 0,17 18,1 17,-1 0,0-17,1 17,-1-18,-17 1,17-18,-35 17,17-17,-17 0,-17-18,17-17,-18 0,1-1,-1 1,-17-18,-1 0,19-18,-1 1,18 17</inkml:trace>
  <inkml:trace contextRef="#ctx0" brushRef="#br0" timeOffset="37204.9637">28254 1147,'0'0,"0"0,0 0,0 0,0 0,0 0,0 0,0 0,0 0,35 0,0-18,1 18,-19 0,1 0,-18 0,0 0</inkml:trace>
  <inkml:trace contextRef="#ctx0" brushRef="#br0" timeOffset="37533.1033">28360 1393,'0'0,"0"0,0 0,0 0,0 0,0 0,0 0,0 0,0 0,0 0,35 0,0 0,0 0,-17-17,0 17,-18 0,17 0,-17-18,0 18</inkml:trace>
  <inkml:trace contextRef="#ctx0" brushRef="#br0" timeOffset="38034.8604">29118 635,'0'0,"0"0,0 0,0 0,0 0,0 0,-53 53,18 0,0 17,17 1,1 0,17-19,0 19,17 17,18-17,1-1,-1 1,-17-1,17 1,-17-18,-1 0,-17 0,0-18,-17 0,17-17,-18 17,18-17,-18-18,1 0,17 17,0-17,0 0</inkml:trace>
  <inkml:trace contextRef="#ctx0" brushRef="#br0" timeOffset="38360.2111">28554 2487,'0'0,"0"0,0 0,0 0,0 0,0 0,0 0,35-18,18 1,0-1,0-17,-53 35,0-18,17 18</inkml:trace>
  <inkml:trace contextRef="#ctx0" brushRef="#br0" timeOffset="38752.4504">29118 2187,'0'0,"0"0,0 0,0 0,-17 71,-19-1,19 1,-19-1,1-17,0-17,0-1,17-17,-17-18,17 0,0 0,18-36,0 19,18-19,0 1,17 0,0 35,1 0,-1 0,-18 17,19 19,-1-19,-17 1,-1-18,-17 18</inkml:trace>
  <inkml:trace contextRef="#ctx0" brushRef="#br0" timeOffset="39024.3546">29330 2046,'0'0,"0"0,0 0,0 0,0 0,0 0,35 71,-17-1,0-17,-18 0,0-18,-36 1,19-36,17 17,0-17</inkml:trace>
  <inkml:trace contextRef="#ctx0" brushRef="#br0" timeOffset="39562.0225">29701 176,'0'0,"0"0,0 0,0 0,0 0,0 0,-36 159,-16-18,34-17,-17-54,17 1,-17-36,17 18,0-18,1-17,-1-18,18 0,18-35,-1-1,1 1,17 0,-17 17,0 1,-1 34,19 1,-19-1,1 19,-1-19,19 19,-19-1,-17-17,18 17,0-35,-1 18,-17-1,18-34,0 17</inkml:trace>
  <inkml:trace contextRef="#ctx0" brushRef="#br0" timeOffset="40931.1148">30848 1111,'0'0,"0"0,0 0,0 0,0 0,0 0,-18-70,1-1,-19 1,1 34,0 19,-1-1,1 36,0-1,-1 36,1 0,18 35,-1 18,36 0,-1 0,18 0,1 0,-1-18,-17-18,-1 1,1-1,0 1,-18-18,0 17,0-17,-18-17,18-19,-18 1,1 0,-1-1,18-17</inkml:trace>
  <inkml:trace contextRef="#ctx0" brushRef="#br0" timeOffset="41233.6244">30318 1588,'0'0,"0"0,0 0,0 0,0 0,0 0,53-18,18-17,0 17,-1 0,-35 1,1-1,-1 18,0-18,-17 18,0-17,-1 17,-17 0,0 0</inkml:trace>
  <inkml:trace contextRef="#ctx0" brushRef="#br0" timeOffset="41504.9366">31218 1499,'0'0,"0"0,0 0,0 0,0 0,-35 53,0 35,-18-17,0 17,18-17,-18-1,17 1,1-18,17 0,1-18,-1 0,1-17,17-18</inkml:trace>
  <inkml:trace contextRef="#ctx0" brushRef="#br0" timeOffset="41778.9293">30883 1376,'0'0,"0"0,0 0,0 0,0 0,0 0,35 88,18 0,0 0,0 1,0-19,-18 1,1-1,-1-17,-17-18,17 1,-17-19,-1 1</inkml:trace>
  <inkml:trace contextRef="#ctx0" brushRef="#br0" timeOffset="42082.1969">31430 1058,'0'0,"0"0,0 0,0 0,0 0,0 0,0 71,-17-1,17 19,-18-1,18 0,18-17,-18-1,0 1,17-18,-17 0,18-18,-1-18,19 1,-19-18</inkml:trace>
  <inkml:trace contextRef="#ctx0" brushRef="#br0" timeOffset="42698.26">31624 1147,'0'0,"0"0,0 0,0 0,0 0,36 0,17 0,-18 17,0-17,0 35,1 1,-19 17,1-18,0 18,-18 0,17-18,-17 0,0 1,0-1,-17-17,17-1,0-17,0 0,0-17,17-1,-17-17,0-18,18 17,0-17,-18 18,17 18,-17-19,0 19,18-1,-18 0,0 1,0 17,0 0,0 35,-18 0,18 18,0 0,0 0,18 18,0-18,-1-18,36 18,0-18,0-17,0-18,0-18,0-17</inkml:trace>
  <inkml:trace contextRef="#ctx0" brushRef="#br0" timeOffset="43941.4593">32118 1005,'0'0,"0"0,0 0,0 0,0 0,0 0,18 53,35 36,-18-1,1 0,-1-18,0 19,-17-19,-18-17,18 0,-18 0,-18-18,18-17,0 0,-18-18,18-18,-17-17,17-1,17-17,1 1,-18-19,18 0,-1-17,1 18,-1-1,1 18,0 0,-1 18,-17 17,18-17,-18 35,18 0,-1 35,-17 1,18 34,-18 1,0-18,18 17,-18 1,0-18,0-18,0 0,17-17,-17 0,0-18,0-18,0 0,0-17,-17 0,-1-1,0 1,18 0,-35 17,17 1,-17 17,0 17,17 1,1 17,-1 0,18 1,18-1,-18 0,17-17,1 0,17-18,-17-18,17 0,0-17,1 0,17-18,-18 0,18 0,0 0,0 0,-18 18,18 0,-18 17,1 18,-19 0,18 0,-17 18,17 17,-35 18,18 0,-18 0,0-1,-18 1,18-17,0-1,0-17,-17-1,17-17,0 0,0 0,0-35,0 0,17-1,-17-17,18 1,0-1,-1 17,-17 19,18-19,-18 19,18 17,-18 0,-18 17,0 19,18 17,0 0,0-1,18 1,-18 0,0-53</inkml:trace>
  <inkml:trace contextRef="#ctx0" brushRef="#br0" timeOffset="44836.9503">29401 1341,'0'0,"0"0,0 0,0 0,0 0,53 17,0 18,0 1,0 17,-18 0,18 0,-18-1,-17-16,-1-1,1 0,-18-17,18 0,-18-1,0 1,0-1,0-34,0 17,0-35,17-18,1-18,0 1,-1-1,1 18,0-18,-1 19,-17 34,18-17,-18 17,0 0,0 18,-18 0,1 36,-1-1,0 18,18 0,0 0,0 0,36 17,-1-35,18 1,0-1,17-35,1 0,-18 0,-53 0</inkml:trace>
  <inkml:trace contextRef="#ctx0" brushRef="#br0" timeOffset="45960.0583">26930 2134,'0'0,"0"0,0 0,0 0,0 0,0 0,53 71,0 17,0-17,0 17,0-18,-18 1,0-18,1 0,-19-18,1 0,0-17,-1 0,-17-18</inkml:trace>
  <inkml:trace contextRef="#ctx0" brushRef="#br0" timeOffset="46348.0619">26912 2205,'0'0,"0"0,0 0,0 0,0 0,0 0,-17 35,17 0,0 1,0-19,0-17,0 0,0-17,17-1,1 0,-18 1,18-1,-1 1,1-1,-18 18,18-18,-1 36,19-18,-1 18,0 17,18 0,0 0,-53-35,0 18</inkml:trace>
  <inkml:trace contextRef="#ctx0" brushRef="#br0" timeOffset="47009.0152">27371 3510,'0'0,"0"0,0 0,18 71,0-1,-1-17,1 0,-18-18,18 1,-18-19,0 1,0-18,-18 0,18-18,-18 1,1-36,-1 0,0-18,18-17,-17 0,34 17,-17 1,18-1,0 18,-1 36,1-1,17 18,-17 18,17-1,-17 19,-18-1,17 0,-17 0,-17-17,17 17,0-17,-18 0,18-18,0 17,0 1,18-18,-1 18,19 17,-1-18,36 19,-36-19,18 1,0-18,-18 0,0-18,1 18,-36 0</inkml:trace>
  <inkml:trace contextRef="#ctx0" brushRef="#br0" timeOffset="47339.2848">27954 3210,'0'0,"0"0,0 0,0 0,0 0,17 36,19 34,-19-17,19 18,-1-18,-18-1,19-16,-19-1,1 0,17-17,-17-18,0-18,-1 1,19-36,-19-53,1 0,17 0,0 0,-17 1,0 105</inkml:trace>
  <inkml:trace contextRef="#ctx0" brushRef="#br0" timeOffset="48971.8616">27124 1164,'0'0,"0"0,0 0,0 0,0 0,0 0,0 0,0 0,0 0,0 0,0 0,0 0,0 0,-35-17,0-19,-18 19,17 17,1 0,-18 17,18 19,0 16,-1 19,-17 52,18-17,17 18,1-18,-1-1,18 1,18-18,-1-17,19 0,-19-18,36 17,-17-35,34 1,-17-1,0-35,0 0,0-18,-18 1,1-19,-1 1,0-18,-17-17,-18-19,0 19,0-54,-18 1,0-1,1 1,-1 35,1 17,-19 1,19-1,-19 18,-17 18,0 17,0-17,18 35,35-18</inkml:trace>
  <inkml:trace contextRef="#ctx0" brushRef="#br0" timeOffset="50014.8549">27212 1834,'0'0,"0"0,0 0,0 0,0 0,53 89,18-1,0 0,34 18,19 0,-18 0,0-18,17 0,18-18,-17 19,17-36,0 17,18-35,-18 1,1-19,16 1,-16 0,-19-18,18-18,-17 0,-18-17,-18 17,0-17,-35 0,0-18,0 0,-35 0,17-53,-17 18,-18 18,0-1,0 18,0 0,-18 0,0 18,-17 0,17-1,1 19,-1-1,-17 0,17 18,-17 18,0 0,-1 17,19 0,-1 18,0-35,1 17,17-17,-18-18,18 17,0-17,0 0,18-17,-18-18,17 17,1-17,-18-1,18 19,-1-1,1 18,17 0,0 18,1 35,17-18,17 18,-17-18,18 0,-71-35</inkml:trace>
  <inkml:trace contextRef="#ctx0" brushRef="#br0" timeOffset="50895.83">31360 2328,'0'0,"0"0,0 0,0 0,0 0,0 0,0 0,35 71,0-18,18 17,0-17,18 0,-1-18,-17 1,18-1,-1-17,1-1,17-17,0 0,1-17,17-19,-18 1,18-35,0-1,-18 0,0-17,-17 0,-18 0,-18 17,-17 18,-1-17,-17-1,0 18,0 18,0 17</inkml:trace>
  <inkml:trace contextRef="#ctx0" brushRef="#br0" timeOffset="55017.1612">11436 2893,'0'0,"0"0,0 0,0 0,0 0,0 0,0 0,0 0,0 0,0 0,0 0,53 0,17 0,18 17,-17-17,17 0,0 0,-17-17,35 17,17-18,1 18,17-17,-17 17,17-18,-18 0,19 18,-1 0,-18 0,18 0,1 0,-1 0,18 0,-1-17,19 17,-18-18,17 0,18 1,-17-1,-1-17,18 17,-17-17,17 0,-17 17,-1-17,18 17,-17-17,-19-1,-16 19,-19-18,-17 17,-35 0,-1 18,-35-17,1 17,-1 0,-35 0,18 0,-18 0,17 0</inkml:trace>
  <inkml:trace contextRef="#ctx0" brushRef="#br0" timeOffset="55803.1171">10200 5345,'0'0,"0"0,0 0,0 0,0 0,0 0,0 0,0 0,0 0,0 0,0 0,36-53,-1-53,18-18,0-17,0 18,-18-18,18 35,-18 18,-17 35,17 0,0 18,1 17,17 18,-18 18,18 17,18 35,-19 19,1 16,0 1,-17 0,-19-35,1-1,0 1,-1-71</inkml:trace>
  <inkml:trace contextRef="#ctx0" brushRef="#br0" timeOffset="56152.7555">10288 5009,'0'0,"0"0,0 0,0 0,0 0,71-17,53-18,17-1,-18 1,19 0,-54-1,-18 19,-17-18,-17 35,-1-18,-17 18,-1 0,1 0,-36 18,18-1,0 1,0-1</inkml:trace>
  <inkml:trace contextRef="#ctx0" brushRef="#br0" timeOffset="57081.2652">12477 4286,'0'0,"0"0,0 0,0 0,0 0,-53 71,18-18,-18 17,17 18,1-17,0 17,17-17,0-1,18 1,0-18,0 0,18-18,17-17,1-1,17-34,0-1,-1-17,1-1,0-16,-17-1,17 0,-36 17,19 1,-19 35,1 0,-18 18,0 17,0 0,0 18,0 0,0 0,17-18,19-17,-1 0,18-18,0-36,18-17,-1-35,1 0,-18 0,-18-18,-17 0,-18 53,0 0,-18 18,-17 17,-1 18,1 0,17 18,-17-18,35 18,0-1,18 1,-1-18,19 0,17-18,0 1,0-1,17 0,1 18,-1 0,1 18,-18 17,0 18,-18 0,0 18,-35-18,0 17,0-17,0 0,-17-18,-1-17,18-18,-18 18,18-18</inkml:trace>
  <inkml:trace contextRef="#ctx0" brushRef="#br0" timeOffset="57388.9785">14294 3933,'0'0,"0"0,0 0,-17 89,17-1,0 53,0 0,0 0,0-17,17-36,-17-18,18 1,17-18,-17 0,0-36,17 1,0-36,1 1,-19-18,-17 52</inkml:trace>
  <inkml:trace contextRef="#ctx0" brushRef="#br0" timeOffset="57887.8087">14647 4075,'0'0,"0"0,0 0,0 0,0 0,18 88,0 0,-1-17,1-1,0 1,-1-36,-17 0,18 0,0-17,-1 0,-17-18,18 0,0 0,-1-18,-17 18,18-18,-1 1,1 17,0 17,17-17,-17 18,17-18,18 0,-18 0,18-18,0 1,-18-18,1-1,-1 1,-17 0,-1-18,1 0,-18 0,-18 0,18 0,-17 0,-1 0,18 18,-18 17,18 1,0 17</inkml:trace>
  <inkml:trace contextRef="#ctx0" brushRef="#br0" timeOffset="58119.9926">15442 4057,'0'0,"0"0,0 0,0 0,0 0,0 0,17 71,19-1,-19 18,1 0,-1 1,1-19,-18 1,18-18,-18-18,17 0,-17-17,18-18,0-18</inkml:trace>
  <inkml:trace contextRef="#ctx0" brushRef="#br0" timeOffset="58402.3549">15812 3634,'0'0,"0"0,0 0,0 0,0 53,0 52,0-16,18 16,-18 1,0 0,0 0,17 0,1-18,0-18,-1 1,1-36,0 18,-18-53,35 18,-35-18</inkml:trace>
  <inkml:trace contextRef="#ctx0" brushRef="#br0" timeOffset="58659.9737">15742 4304,'0'0,"0"0,0 0,0 0,0 0,0 0,0 0,53-35,-1-1,19 1,-18-18,18 0,-36 18,-17 17,-18 18</inkml:trace>
  <inkml:trace contextRef="#ctx0" brushRef="#br0" timeOffset="58921.5104">16377 3687,'0'0,"0"0,0 0,0 0,0 0,0 0,0 52,18 54,-1-18,-17 1,18-1,-18 0,17 0,-17-17,18-36,-18 18,0-18,18 1</inkml:trace>
  <inkml:trace contextRef="#ctx0" brushRef="#br0" timeOffset="59729.318">16218 4180,'0'0,"0"0,0 0,0 0,71-35,-1 0,18 0,-17-1,0-17,-1 18,1-18,-1 0,-17 18,18 0,-36 17,1 0,-19-17,18 18,-17 17,-18-18,18 0,-18 18,0 0,0 18,0 0,-18 34,18 1,-18 18,18-1,0 1,18-18,-18 18,18-19,-1 1,1 0,17-17,-17-19,17-17,18 0,-17 0,-1-35,0 0,0-36,-17-17,17-18,-35 18,0 17,-17-17,17 18,-36 17,1 0,0 0,-18 35,0-17,18 35,-18 0,17 0,19 35,-1-17,0 17,18 0,18-17,0 17,17-17,0 0,18-18,0 0,0 0,0-18,0 0,0 1,-53 17</inkml:trace>
  <inkml:trace contextRef="#ctx0" brushRef="#br0" timeOffset="60033.9336">17506 3069,'0'0,"0"0,0 0,0 0,71 71,17 52,0 18,1 18,-1-18,-35 0,0 0,-36-17,1-18,-36-18,1 0,-1-35,-17 0,0-35,-1-1,19 1,17-1</inkml:trace>
  <inkml:trace contextRef="#ctx0" brushRef="#br0" timeOffset="60232.8651">18195 3810,'0'0,"0"0,0 0,0 0,0 0</inkml:trace>
  <inkml:trace contextRef="#ctx0" brushRef="#br0" timeOffset="63077.2227">19077 3845,'0'0,"0"0,0 0,0 0,0 0,0 0,0 0,0 0,35 18,1 0,-1-18,0 0,-17-18,-1-17,1-1,-18-17,0 18,-18-88,-17-1,0 36,0 17,-1 19,19 16,-19 19,19 17,-1 35,18 35,0 19,0 34,18 18,-18 18,17 0,1 0,0-1,-1-17,1 0,-18 1,18-37,-18 1,0-18,0-88</inkml:trace>
  <inkml:trace contextRef="#ctx0" brushRef="#br0" timeOffset="63361.0743">18636 4745,'0'0,"0"0,0 0,0 0,0 0,88-18,0-17,0 0,54-36,-36 18,-18 18,0 0,-17-1,-18 1,-1-18,-34 53</inkml:trace>
  <inkml:trace contextRef="#ctx0" brushRef="#br0" timeOffset="63880.0524">19677 4198,'0'0,"0"0,0 0,0 0,0 0,-18 71,1 17,-19 35,1 1,0-1,17-35,18 1,-18-19,18 1,0-18,18-18,0 0,17-17,0-18,1-18,-1-17,18-36,0-17,-18-35,-17-1,-1 1,-17-18,0 17,-17 18,-19 36,1 17,0 18,0 17,-18 18,0 18,17 17,19 0,-1-17,18 17,18 0,17-17,18 0,-18-18,36-18,-18-17,35-18,-17 0,-1 0,-70 53</inkml:trace>
  <inkml:trace contextRef="#ctx0" brushRef="#br0" timeOffset="64161.9216">20259 3316,'0'0,"0"0,-17 88,-1 36,0 17,1 18,-1 17,0-17,18-18,0-18,18-34,0-37,-1 1,1-17,17-19,1-17,17-17,-36 17,-17 0</inkml:trace>
  <inkml:trace contextRef="#ctx0" brushRef="#br0" timeOffset="64655.3677">20612 3722,'0'0,"0"0,0 0,0 0,0 88,-17 18,17 0,0-18,17 18,1-36,0 1,17-18,0 0,18-36,0 1,-18-36,18-17,-17-18,17-17,-18-19,-18-16,-34-19,-1 36,-17 0,0 35,-1 0,-17 35,0 1,-17 34,17 1,18-1,-1 19,19 17,-1-18,36 0,-1-17,19-1,-1-34,53-18,0-18,1 0,-19 0,-70 53</inkml:trace>
  <inkml:trace contextRef="#ctx0" brushRef="#br0" timeOffset="64928.8591">21142 3369,'0'0,"0"0,0 0,53 88,17 36,-17 34,0 1,-18-18,1 0,-36-17,0-36,-18-35,0 0,-17 0,0-36,0-34,17-1,-17-17,-1 17,36 18</inkml:trace>
  <inkml:trace contextRef="#ctx0" brushRef="#br0" timeOffset="65929.9528">21777 3140,'0'0,"0"0,0 0,0 0,35 70,18 54,-17 17,-1 18,18-18,-18 0,-17-18,-1-34,1-19,0-17,-1 0,-17-35,18 17,-18-35,0 0,0-18,-18-17,1 0,-1-1,0 1,-17-18,17 36,-17-1,17 0,-17 18,0 0,-18 18,18 0,-1 17,19 0,17 18,0-18,17 1,19-1,17-18,-18-17,18 0,17-17,-17-18,0-1,-17-17,17-17,-18 17,-18-18,19 36,-36 0,17-1,1 19,-18 17,0 0,0 17,0 36,0 18,18 0,-18-1,17 18,1-17,0-18,-1 0,19-18,-19-17,19-18,-1-18,0 0,0-52,-17-18,17-18,-17-35,-18-1,0 19,-18 17,18 18,-35 17,17 19,1 16,-18 19,-18 17,0 17,17 19,-17-1,18 18,17 0,1 0,17-18,17 0,19 0,-1 1,53-36,1 0,16-18,-16-17,-1-1,-88 36</inkml:trace>
  <inkml:trace contextRef="#ctx0" brushRef="#br0" timeOffset="74820.1107">6865 7461,'0'0,"0"0,0 0,0 0,0 0,0 0,0 0,0 0,0 0,0 0,0 0,0 0,0 0,0 0,0 0,0 0,0 0,53-17,0 17,-18-18,18 0,0 1,-35 17,-1 0,1 0,-18-18,0 18</inkml:trace>
  <inkml:trace contextRef="#ctx0" brushRef="#br0" timeOffset="75164.567">7183 7655,'0'0,"0"0,0 0,0 0,0 0,0 0,0 0,0 0,0 0,0 0,0 0,52 0,-16 0,-1 0,18 0,-18 18,-17-18,17 0,-35 0,18 0,-18 0</inkml:trace>
  <inkml:trace contextRef="#ctx0" brushRef="#br0" timeOffset="81287.3082">9371 6844,'0'0,"0"0,0 0,0 0,0 0,0 0,0 0,0 0,0 0,17-35,-17-1,0 1,-17 0,-1 17,-17 1,0 17,-1 0,-17 35,18 0,0 18,17 18,0 17,1 35,17-17,17 0,-17 0,18 0,0-1,-1 1,-17-18,0-17,0-18,0 17,0-17,-17-17,17-19,0 19,-18-19,0 1,1-18,17 17,0-17</inkml:trace>
  <inkml:trace contextRef="#ctx0" brushRef="#br0" timeOffset="81760.3862">8965 8290,'0'0,"0"0,0 0,0 0,0 0,0 0,0 0,-18 71,1 17,17 18,0-18,17-17,1 17,17-18,1-34,-1 17,-18-36,19-17,-1 0,-17-17,17-36,-17 0,-18 0,0-35,-18 17,0 1,-17-1,17 18,-35 0,18 18,-18 17,0 1,0-1,18 0,0 1,17 17</inkml:trace>
  <inkml:trace contextRef="#ctx0" brushRef="#br0" timeOffset="82375.8846">9812 6368,'0'0,"0"0,0 0,0 0,0 0,0 0,0 0,0 0,0 0,0 0,0 0,18-36,-1 1,1 17,0-17,17 35,0 0,0 18,1 17,-19 0,-17 18,0 0,-17-18,-1 18,0 0,-17-35,0 17,0-17,17 0,-17-1,17-17,0 0,18 18,-17-18,17-18,17 18,-17 18,18-18,0 17,17 1,0 17,1 1,-36-36,0 17</inkml:trace>
  <inkml:trace contextRef="#ctx0" brushRef="#br0" timeOffset="82859.8012">10483 6985,'0'0,"0"0,0 0,0 0,0 0,0 0,0 0,0 0,0 0,0 0,17-71,-17-34,18-36,0-1,-1 54,1 0,-18 17,18 19,-1 16,-17 19,18-1,-1 18,19 0,-1 35,0 1,1 16,17 1,-18 18,0-18,18 0,-18-18,-17 0,0-17,-1 0,1-1,-18-17</inkml:trace>
  <inkml:trace contextRef="#ctx0" brushRef="#br0" timeOffset="83106.0452">10483 6174,'0'0,"0"0,0 0,0 0,0 0,0 0,0 0,0 0,70-18,18-17,18-18,0 0,0 18,0-18,0 17,-36 1</inkml:trace>
  <inkml:trace contextRef="#ctx0" brushRef="#br0" timeOffset="83567.988">11683 7955,'0'0,"0"0,0 0,0 0,17-70,1-1,0-70,-1 0,19-36,-19 36,18 0,-17 53,0 17,-1 19,-17-1,18 17,0 19,-1 17,19 17,-1 36,18 0,-18 18,18 35,0-18,-18-18,-17 1,17-1,-17-17,17 0,-35-53</inkml:trace>
  <inkml:trace contextRef="#ctx0" brushRef="#br0" timeOffset="83871.054">11647 7638,'0'0,"0"0,0 0,0 0,71-53,17 0,36-18,-18-17,-18 35,0 0,-17 0,-1 0,-17 18,0 17,0-17,0 18,-18-19,-35 36</inkml:trace>
  <inkml:trace contextRef="#ctx0" brushRef="#br0" timeOffset="84801.9361">13271 6720,'0'0,"0"0,0 0,0 0,0 0,0 0,0 0,-53 71,18 17,-18 36,17-1,1-35,18 36,34-36,-17 0,35-35,-17-18,35-17,0-18,35-35,0-36,-17-17,0 0,-1-18,-17 0,-18 0,1 53,-19 0,1 18,-18 18,0 34,-18 1,1 17,17 0,-18 36,0-18,18 17,18-17,0 0,-1 0,19-35,17-18,-18 0,36-53,-19-18,-16 18,-1-17,-17-1,-18 1,-18-1,-17 36,-1 0,-16 17,-1 0,-18 36,18 0,0-1,0 19,36-36,17 0,17 0,1-18,17 0,0-17,18 0,0-1,0 19,18-18,-18 35,17 0,-17 0,0 17,0 18,0 18,-18 0,1 18,-19-1,1 19,-18-19,0 1,-18-1,18-17,-17-18,17 18,0-17,0-36</inkml:trace>
  <inkml:trace contextRef="#ctx0" brushRef="#br0" timeOffset="85090.8759">14894 6156,'0'0,"0"0,0 0,0 0,-17 71,17 17,0 0,17 18,-17 35,18 18,0-1,-1-34,1-1,17-17,1-35,-1-36,18 0,0-35,0 18,-53 0</inkml:trace>
  <inkml:trace contextRef="#ctx0" brushRef="#br0" timeOffset="85571.0445">15424 6509,'0'0,"0"0,0 0,0 0,0 0,0 0,0 70,18-17,-18 18,17-1,1 1,-18-36,18 0,-1 1,-17-19,18-17,-1 0,19 0,-19-35,1 17,0-17,-18 18,17-1,1 0,0 1,17-1,-17 18,35 0,-18-18,18 1,-18-1,0-17,1 0,-1-1,0-17,-17 0,-18 0,18-17,-36-1,0 1,18 17</inkml:trace>
  <inkml:trace contextRef="#ctx0" brushRef="#br0" timeOffset="85792.8992">16324 6544,'0'0,"0"0,0 0,0 0,18 71,-1-1,1 18,0 18,-1-18,-17-70,0 0</inkml:trace>
  <inkml:trace contextRef="#ctx0" brushRef="#br0" timeOffset="86137.0099">16624 6068,'0'0,"0"0,0 0,0 0,0 53,0 53,18-18,-18 18,17-18,1 18,0-18,-1 0,1-17,17-1,-17 1,17-18,0-18,18-18,-17-17,17-17,-18-1,-35 18</inkml:trace>
  <inkml:trace contextRef="#ctx0" brushRef="#br0" timeOffset="86336.045">16677 6685,'0'0,"0"0,0 0,0 0,0 0,0 0,0 0,53-35,17 0,1-1,-53 19,-18 17</inkml:trace>
  <inkml:trace contextRef="#ctx0" brushRef="#br0" timeOffset="86601.3088">17577 6103,'0'0,"0"0,0 0,0 0,18 71,-1 17,1 0,0 0,-1 0,-17 1,18-1,-1-18,-17 1,18-18,-18 17</inkml:trace>
  <inkml:trace contextRef="#ctx0" brushRef="#br0" timeOffset="87319.2681">17347 6703,'0'0,"0"0,0 0,0 0,89-18,-19 1,1-19,0 1,-1-18,1 0,-1-17,1-1,-1 18,1 0,-18 0,-18 18,1 0,-19 17,1 0,-18 18,0 0,0 18,0 17,-18 18,18 18,0-1,-17-17,17 18,0-1,17-17,1-17,-18-1,35-17,-17-18,17 0,-17-18,17-17,-17-1,17-34,-17-36,-18-18,0 19,-18 16,0 19,-17-1,17 1,-35 34,18 1,-18 18,0 34,18-17,0 35,17-17,18 17,0 1,18-19,17 19,0-19,18 1,-17-18,-1 0,-35 0</inkml:trace>
  <inkml:trace contextRef="#ctx0" brushRef="#br0" timeOffset="87634.7583">18636 5345,'0'0,"0"0,0 0,0 0,0 0,35 70,0 18,36 36,-18-18,0 17,0-17,0 0,-18-18,-17 0,-1-17,-17-1,-17-17,17 0,-18 0,0-18,1-17,-1-18,18 0,-18 0,36 0</inkml:trace>
  <inkml:trace contextRef="#ctx0" brushRef="#br0" timeOffset="87788.3136">19430 5962,'0'0,"0"0,0 0,0 0,0 0,0 0,0 0</inkml:trace>
  <inkml:trace contextRef="#ctx0" brushRef="#br0" timeOffset="88045.7272">19924 5574,'0'0,"0"0,0 0,0 0,0 0,0 0,0 0,0 53,18-18,-18 36,17 17,-17-88,18 88,-18-70,0-18,0 17</inkml:trace>
  <inkml:trace contextRef="#ctx0" brushRef="#br0" timeOffset="88340.8714">19430 6491,'0'0,"0"0,0 0,0 0,88-18,0 18,54-35,-1 0,0 0,0-1,-17 1,17-18,-35 0,0 18,-18 0,-18 17,-52 18</inkml:trace>
  <inkml:trace contextRef="#ctx0" brushRef="#br0" timeOffset="88980.5065">19889 6897,'0'0,"0"0,0 0,0 0,0 0,0 0,0 0,0 0,0 0,0 0,0 0,-18-35,36-1,-18 1,0 17,17 1,1-1,0 18,-1 35,19 1,-19 17,-17 17,0 1,0 34,-17-16,-1-19,0 1,-17-18,0 0,-18-18,17-17,-16-18,16-18,19 0,-19-17,36 0,0-1,18 1,0 0,-1 35,19-18,-1 36,18 0,-18 17,18 0,0 0,-18 1,18-1,0 0,-18-17,18-18,0 0,-17 0,-36 0</inkml:trace>
  <inkml:trace contextRef="#ctx0" brushRef="#br0" timeOffset="89379.0296">20577 7691,'0'0,"0"0,0 0,0 0,0 0,0 0,0 0,0-36,0-17,0-17,0-1,0 1,18-1,-18 1,17 34,-17 19,18-19,-18 36,18 0,-1 18,19 0,-19 17,18 18,1 0,-1 0,18 0,-18 0,1-1,-1-16,-17-19,-1-17</inkml:trace>
  <inkml:trace contextRef="#ctx0" brushRef="#br0" timeOffset="89620.195">20365 7338,'0'0,"0"0,0 0,0 0,0 0,71-18,-1 1,19-1,34-35,-17 18,-35-18,17 0,-18 0,1 0</inkml:trace>
  <inkml:trace contextRef="#ctx0" brushRef="#br0" timeOffset="90766.8648">21742 5768,'0'0,"0"0,0 0,0 0,0 0,0 0,0 0,0 0,0 53,0 35,0 18,0 17,0-17,0 0,17-18,-17-17,18-18,-18 0,0-18,0-17,0-1,0-17,0 0,0 0,0-35,-18 0,18-1,-17 1,-19-18,19 18,-36 17,18 1,-18 17,17 0,1 35,0 0,17 0,18-17,0 17,18-17,-1 17,36-35,-17 18,17-36,17 1,1-19,35-34,-18-1,0 1,-17-19,-18 37,-18-1,0 0,0 35,-17 0,-18 18,18 36,-18-1,0 18,0 0,17 17,-17-17,0 18,18-18,0-18,-1 0,19 1,17-36,-18 0,18-18,0 0,0-35,0 0,-18-35,0-18,1 1,-19-1,-17 35,-17 1,-1 17,-17 0,-1 18,-17 17,0 18,1 0,-1 18,17-1,1 18,0-17,17 17,18 1,0-19,35 19,1-36,34 17,1-34,35-1,0 0,-1-17,19 0,-18-18,-18 35,-70 18</inkml:trace>
  <inkml:trace contextRef="#ctx0" brushRef="#br0" timeOffset="91492.9079">6988 10548,'0'0,"0"0,0 0,0 0,0 0,0 0,0 0,0 0,0 0,0 0,0 0,0 0,36 0,34 0,1-18,-1 18,-17 0,18-17,-53 17,-1 0,-17 0,18 0</inkml:trace>
  <inkml:trace contextRef="#ctx0" brushRef="#br0" timeOffset="91749.9017">7518 10830,'0'0,"0"0,0 0,0 0,0 0,0 0,0 0,0 0,0 0,0 0,53-17,-18 17,18-18,-18 18,1 0,-1-18,0 18,-17 0,-18 0,0 0,0 0</inkml:trace>
  <inkml:trace contextRef="#ctx0" brushRef="#br0" timeOffset="93684.05">9247 11130,'0'0,"0"0,0 0,0 0,0 0,0-70,0-1,18-35,-18-35,18-18,-18-17,35 0,-17 17,-1 35,1 36,-1 18,1 17,0 17,-1 19,1 17,17 17,-17 19,35 34,0 18,0 18,-18 18,18-18,-18-1,1 1,-19-35,1-1,0-17,-18 0,17-18,-17-35</inkml:trace>
  <inkml:trace contextRef="#ctx0" brushRef="#br0" timeOffset="93947.3247">9159 10689,'0'0,"0"0,0 0,0 0,0 0,0 0,0 0,71-35,17-18,35 0,19-17,-1-19,-18 36,-34 0,-19 18,1 0,-18 0,-18-1,-17 36</inkml:trace>
  <inkml:trace contextRef="#ctx0" brushRef="#br0" timeOffset="94232.7657">8983 11518,'0'0,"0"0,0 0,88-35,53-18,18-18,0-17,-1 0,-16 0,16 17,-34 18,-18-17,-36 52,1-17,-18 17,0 18,-35-17</inkml:trace>
  <inkml:trace contextRef="#ctx0" brushRef="#br0" timeOffset="94812.3017">9406 12065,'0'0,"0"0,0 0,0 0,0 0,0 0,-18-71,36-17,0-35,-1 17,19 18,-1 17,0 1,18 34,-17 19,16 17,19 35,-18 18,-18 35,1 18,-19 0,-17 17,-17-35,-19 18,19-53,-19 0,1 0,-18-35,18-1,0-17,-1 0,19-17,-1-19,18 1,18 17,-1 1,1-1,35 1,-18 34,18-17,0 18,18-1,-18 1,-1 0,1-18,0 17,0-17,-17 0,17 18,-53-18</inkml:trace>
  <inkml:trace contextRef="#ctx0" brushRef="#br0" timeOffset="95219.0746">10606 12277,'0'0,"0"0,0 0,0 0,0 0,0 0,0-89,-17-34,17-53,17-1,1 1,-1 35,1 53,0 17,-1 18,1 18,0 52,17 1,0 35,1 0,-1 35,0 18,0-18,1-17,-19-1,1 1,0-18,-1-18,1 0,0-17,-18-18,17 0,-17 0,0 0</inkml:trace>
  <inkml:trace contextRef="#ctx0" brushRef="#br0" timeOffset="95497.2474">10606 11518,'0'0,"0"0,0 0,0 0,0 0,0 0,0 0,35-53,18-17,36-18,-19 17,1-17,-1 35,-17-18,-17 36,-1 0,-17 17,-1-17,1 17,0 1,-1-1</inkml:trace>
  <inkml:trace contextRef="#ctx0" brushRef="#br0" timeOffset="95944.1908">12512 9208,'0'0,"0"0,0 0,0 0,-53 17,-17 36,-1 0,0 18,-17 34,18 19,34 17,1 0,0 0,35 0,17 0,19-17,34 17,1 0,-1 0,1 18,0-18,-19 0,-16-35,-19 0,1-53,-36 0,1-18,-1 0,0-17,1-18,-1 18,1-18,17 17</inkml:trace>
  <inkml:trace contextRef="#ctx0" brushRef="#br0" timeOffset="96323.3577">12565 11659,'0'0,"0"0,0 0,-35 89,-1 16,1 19,17 17,-17-18,35-34,-17-1,34-18,1-17,17 0,-17-18,35-52,0-1,0-52,17-1,-17-52,-18-1,-17 18,-36-17,-17 17,0 0,-36 36,-35 17,0 35,-17 0,35 36,-1-18,89 0</inkml:trace>
  <inkml:trace contextRef="#ctx0" brushRef="#br0" timeOffset="96922.1058">12689 8678,'0'0,"0"0,0 0,0 0,0 0,-18 36,0 17,1-18,-19 0,19-17,-1 17,-17-17,17-18,0 17,1-34,17-1,-18 0,18-17,18 17,-1-17,19 0,-1 35,18 0,-18 35,-17-35,35 71,0 17,-18 18,-17 0,-18-1,-18 1,0-35,1-18,-1-18,-17 0,17-17,1 0,17-18,0-18,0 0,17-17,1 17,17 1,0-1,1 0,17 1,-18 17,18-18</inkml:trace>
  <inkml:trace contextRef="#ctx0" brushRef="#br0" timeOffset="97308.9762">13165 9701,'0'0,"0"0,0 0,0 0,0 0,0 0,0 0,0-53,0-35,0-18,0-35,18 18,-18 17,0 18,0 0,17 35,-17 17,18 19,0 17,17 17,18 36,0-17,17 52,19-18,-19 19,-34-19,16 1,-16-18,-1-36,0 1,-17-18,0 0</inkml:trace>
  <inkml:trace contextRef="#ctx0" brushRef="#br0" timeOffset="97526.1432">13253 8943,'0'0,"0"0,0 0,0 0,0 0,0 0,0 0,36-35,17-1,17-17,18 1,-52 34,-19 0,1 18</inkml:trace>
  <inkml:trace contextRef="#ctx0" brushRef="#br0" timeOffset="98402.0957">14453 9860,'0'0,"0"0,0 0,0 0,0 0,-53 0,0 35,18 18,-18 0,18 53,17 18,1-19,34 1,1-35,17-36,-17 0,35-17,17-18,19-18,-19-52,1-1,-18-35,0 1,-18-1,-17 35,-18 18,17 18,-34 35,17 0,-18 35,18 1,0 34,0-17,18 0,-1 17,19-34,-1-1,0-17,18-1,0-34,0-1,0-17,-18-1,0-16,-35-19,-17-17,-18 17,-1 18,-17 18,18 0,-18 35,18 0,-18 0,35 17,1-17,17 18,17-18,1-18,35 1,35-1,0-17,0 17,-17 1,0-1,17 36,0 17,0 35,-17 1,0 35,-18-18,-18 18,-18-53,1 0,-18-18,0-17,0-1,0-17</inkml:trace>
  <inkml:trace contextRef="#ctx0" brushRef="#br0" timeOffset="98722.9315">16095 9084,'0'0,"0"0,0 0,0 0,0 71,-18 34,18 54,0 0,-18 0,36-1,-18-16,35-1,-17-36,35 1,0-35,-18-18,18-36,0-17,0-35,0 0,0 0,-53 35</inkml:trace>
  <inkml:trace contextRef="#ctx0" brushRef="#br0" timeOffset="99201.8675">16500 9331,'0'0,"0"0,0 0,0 0,0 88,0 0,0 1,0-1,18-18,0 1,-1-18,1-18,0-17,17-1,-17-34,17 17,-17-36,-1 1,1 18,-1-19,1 19,-18-1,18 18,-1 18,19 17,-1-17,18-1,0 1,-18-18,18-18,0-17,0 0,0-54,-18 1,-17-18,-18 1,0 34,-18 0,1 36,-19 0,19 17,-19 1,36 17</inkml:trace>
  <inkml:trace contextRef="#ctx0" brushRef="#br0" timeOffset="99426.815">17612 9243,'0'0,"0"0,0 0,36 53,-19 35,1 18,-1 17,1 18,0-17,-1-1,-17-17,18-18,0-35,-18 18,0-71</inkml:trace>
  <inkml:trace contextRef="#ctx0" brushRef="#br0" timeOffset="99708.3165">17736 8961,'0'0,"0"0,0 0,0 0,0 52,17 19,1 0,0 17,-1-18,1 19,17-19,-17 18,17-17,-17-1,17-17,-17 0,-1-17,19-19,-19-17,-17 18</inkml:trace>
  <inkml:trace contextRef="#ctx0" brushRef="#br0" timeOffset="99914.9781">17736 9613,'0'0,"0"0,0 0,0 0,0 0,0 0,35-17,18-1,18 0,-1-35,1 18,-54 17,-17 18</inkml:trace>
  <inkml:trace contextRef="#ctx0" brushRef="#br0" timeOffset="100131.8613">18636 9049,'0'0,"0"0,0 0,0 0,0 0,17 88,-17 0,18 0,17 53,-17-17,17-1,-35-17,18-35,-18-1</inkml:trace>
  <inkml:trace contextRef="#ctx0" brushRef="#br0" timeOffset="100835.812">18283 9560,'0'0,"0"0,0 0,0 0,88-17,0-19,1 1,34-35,-17-1,0-17,0 17,-36 1,-17 34,0-17,-18 36,1-1,-19 1,-17 34,0 18,-17-17,-1 35,18 0,0 18,0-1,0 1,0-18,18-1,17 1,-17-17,17-1,0-35,18 0,-17-35,16-36,1-17,-17 0,-1-18,-17-18,-36 1,0-1,-17 19,0 16,-36 37,1 34,-1 18,-17 35,17 0,18 36,18-36,17 1,18 16,18-16,17-1,18-17,0-1,18-17,17-17,0-19,-17 1,-71 35</inkml:trace>
  <inkml:trace contextRef="#ctx0" brushRef="#br0" timeOffset="101099.264">19695 8237,'0'0,"0"0,0 0,53 36,-1 34,19 18,0 18,-1 35,1 0,-18 1,-36 16,1-17,-18 1,-18-37,1 1,-18-53,35-18,-18 18,18-53</inkml:trace>
  <inkml:trace contextRef="#ctx0" brushRef="#br0" timeOffset="102182.8552">21036 8273,'0'0,"0"0,0 0,0 0,0 0,0 0,0 0,17 88,1 0,0 53,-1-17,19-1,-19-35,1 0,0 1,-1-36,-17 0,18-18,-18 0,18-17,-18-18,0-18,0-17,0-18,-18 0,0-18,1 1,-1-1,-17 18,-1 18,-17 17,1 18,16 18,-17 17,36-17,-19 35,36-18,0 0,18 1,0-1,35 0,0-35,-1 0,37-17,-1-36,18 0,-36 0,19-18,-54 18,18-17,-18 17,-17 0,17 18,-35 17,18 18,-18 18,0 35,0 17,-18 18,18 18,0-35,0-1,0-17,18 18,-1-36,19 0,17-17,0-18,0 0,17-35,1-36,-18 1,0-19,-18-34,0 0,-17-1,-18-17,-18 35,-35 0,0 18,-17 18,-19 34,19 36,-18 18,17 17,36 0,-18 1,35-1,18 0,18-17,17 17,36-17,17-18,18 0,0-18,-18-17,18-36,0-17,-36 18,-52 70</inkml:trace>
  <inkml:trace contextRef="#ctx0" brushRef="#br0" timeOffset="102832.0051">9618 13899,'0'0,"0"0,0 0,0 0,0 0,0 0,0 0,0 0,70-35,1 18,17-19,1 19,-19-1,18 0,-35-17,18 17,-18 1</inkml:trace>
  <inkml:trace contextRef="#ctx0" brushRef="#br0" timeOffset="103082.7996">10236 14005,'0'0,"0"0,0 0,0 0,0 0,0 0,0 0,0 0,0 0,52-35,19 0,-18-1,0 1,-35 18,-18 17</inkml:trace>
  <inkml:trace contextRef="#ctx0" brushRef="#br0" timeOffset="107135.9734">12018 14676,'0'0,"0"0,0 0,0 0,0 0,0 0,0 0,0 0,-18-53,18-18,-35-17,17-36,-17-17,17 35,1 1,17 16,-18 19,18-18,-18 35,18-18,0 36,18 0,0-1,17 19,0 34,1 19,34 17,1 35,-1 18,1 17,17-17,-35 17,18-17,-36-35,-17-18,17-18,-17-17,-1 17,-17-35</inkml:trace>
  <inkml:trace contextRef="#ctx0" brushRef="#br0" timeOffset="107422.0972">11541 14393,'0'0,"0"0,0 0,0 0,0 0,89-35,52-18,18-17,17-1,-17-17,0 0,-18 17,-17 1,-19 17,-52 17,-17 19,-1-1,0 18,-17-18</inkml:trace>
  <inkml:trace contextRef="#ctx0" brushRef="#br0" timeOffset="107688.992">11947 15593,'0'0,"0"0,89-71,34-35,1-17,34-18,19 0,-18 0,-18 17,0 18,-17 18,-18 18,-18 17,-18 17,-52 19</inkml:trace>
  <inkml:trace contextRef="#ctx0" brushRef="#br0" timeOffset="108279.2651">12530 15628,'0'0,"0"0,0 0,0 0,0 0,0 0,0 0,0-53,17-17,1 17,0-18,17 36,18 17,17 1,-17 34,18 36,0 0,-18 18,-18 34,-17-16,-36 16,-17-16,-1-1,-34-18,34-34,-17-1,18-17,17-18,-17 0,18-18,17 0,-18-17,36 17,-1 1,36 17,0 0,0 0,0 17,0-17,0 18,-18-18,-17 0,17-18,0 1,-17-19,17 1,-17-18,0 36,-18 17</inkml:trace>
  <inkml:trace contextRef="#ctx0" brushRef="#br0" timeOffset="108643.9359">13694 16104,'0'0,"0"0,0 0,0 0,0 0,-17-53,-1-17,1-36,-19-35,19-18,-1 18,18 18,0 52,18 0,-18 19,17 34,1 18,17 18,0 17,18 0,0 36,36-1,-19 1,1-18,-18 0,0-18,-18 0,0-17,-17-18,0 0,-18 0</inkml:trace>
  <inkml:trace contextRef="#ctx0" brushRef="#br0" timeOffset="108890.044">13218 15275,'0'0,"0"0,0 0,0 0,0 0,106-88,0-18,0 0,0 1,17-1,-17 18,0-18,-18 18,-17-1,-71 72</inkml:trace>
  <inkml:trace contextRef="#ctx0" brushRef="#br0" timeOffset="123682.5307">16342 13264,'0'0,"0"0,0 0,0 0,0 71,17 0,1 17,0-18,17 19,-18-19,1-17,0-18,-1 1,1-1,-18-18,18-17,-18 0</inkml:trace>
  <inkml:trace contextRef="#ctx0" brushRef="#br0" timeOffset="123964.1272">16430 13388,'0'0,"0"0,0 0,0 0,0 0,0 0,0 0,0 0,0 0,0-53,0-18,0 1,-18 17,18 0,-17 0,17 36,-18-19,0 19,1 17,-1 0,0 17,18-17,0 18,0-18,0 0</inkml:trace>
  <inkml:trace contextRef="#ctx0" brushRef="#br0" timeOffset="124384.9027">16712 12894,'0'0,"0"0,0 0,0 0,0 0,0 0,0 71,18-1,-1 18,1 1,0-1,-1 0,-17-18,18 1,-18-36,-18 1,18-19,0 1,-17-36,17-17,0-36,0-17,0-18,17 36,1-1,0 1,17 17,0 35,1 1,17 34,17 18,-17 36,0 17,-18 18,18 0,-17-36,-36-52</inkml:trace>
  <inkml:trace contextRef="#ctx0" brushRef="#br0" timeOffset="124864.0674">15795 13053,'0'0,"0"0,0 0,0 0,0 0,0 0,0 0,-71 0,0 0,18 17,0 19,18 34,0 1,17 35,1-18,34 0,1 0,17-35,0 0,18 0,0 0,18-18,-18 18,0 0,0-18,-18 18,-17 0,-1 0,-17 0,0-18,-17 18,17-35,0-1</inkml:trace>
  <inkml:trace contextRef="#ctx0" brushRef="#br0" timeOffset="125456.9052">17700 13123,'0'0,"0"0,0 71,18-1,0 1,17 17,-35-70,18-1,-1 1,-17-18</inkml:trace>
  <inkml:trace contextRef="#ctx0" brushRef="#br0" timeOffset="125987.0607">18230 12682,'0'0,"0"0,0 0,-18 53,18 0,0 18,18-1,-18-17,18 0,-1-18,-17 1,18-1,-1-17,1-1,0-17,-1 0,1 0,0-17,-1 17,-17-18,18 0,0 1,-18 17,17-18,1 18,0 18,35-1,-18 1,18-18,-18-18,18 1,-18-19,-17 1,17-18,-17 0,0-17,-18-1,0 1,-18-1,0 1,-17 17,35 53</inkml:trace>
  <inkml:trace contextRef="#ctx0" brushRef="#br0" timeOffset="126389.8728">17683 12277,'0'0,"0"0,0 0,0 0,0 0,0 0,0 0,0 70,0 18,0 36,17 17,1 0,17 0,1-17,-1-18,18 17,18-35,-1 0,-17-17,0-36,35 18,18-35,-35-1,-71-17</inkml:trace>
  <inkml:trace contextRef="#ctx0" brushRef="#br0" timeOffset="126695.5402">19218 12823,'0'0,"0"0,0 0,0 0,0 0,0 0,0 0,0 0,0 36,18 17,-1 17,19 1,-19-1,1 1,-18-53,0-18,0 17,0-17</inkml:trace>
  <inkml:trace contextRef="#ctx0" brushRef="#br0" timeOffset="127055.5255">19395 12171,'0'0,"0"0,0 0,0 0,0 0,0 0,0 0,17 53,1 35,0 18,17 0,0-18,-17 18,17-36,-17 1,-1-1,19-17,-19-17,36 16,-17-16,-1-19,18 1,-18 0,-17-18,17 0,-17 0,-18 0</inkml:trace>
  <inkml:trace contextRef="#ctx0" brushRef="#br0" timeOffset="127280.8407">19448 12806,'0'0,"0"0,0 0,0 0,0 0,0 0,0 0,0 0,35-18,18-17,17 0,-17-18,18 17,-71 19,18 17</inkml:trace>
  <inkml:trace contextRef="#ctx0" brushRef="#br0" timeOffset="127573.8055">20171 12047,'0'0,"0"0,0 0,0 0,0 0,0 0,35 89,18-1,-17 0,17 0,-18 18,0 0,0-18,-17-17,0-1,-1 1,1-18,0-18,-18 0,17 0,-17-35</inkml:trace>
  <inkml:trace contextRef="#ctx0" brushRef="#br0" timeOffset="128388.7797">19995 12682,'0'0,"0"0,0 0,0 0,0 0,0 0,0 0,53-35,17 0,18-18,1 0,-19 0,18 0,-35 18,0 0,0-1,-35 19,17-1,-17 0,0 1,-1 17,1-18,-18 18,17 0,-17 0,18 18,0 17,-1 0,19 18,-1 18,-17-1,17-17,-17 18,17-18,-17-18,17-17,-18-1,1 1,17-18,1 0,-1-35,-17-1,-1-34,1 17,-18-18,0-17,-18 18,1-1,-19-17,1 17,0 1,-36-1,18 18,0 18,0 0,-17 17,17 36,18-18,-1 35,1 0,17 1,1 16,17-16,17 17,1-18,0-17,35 17,-18-18,18-17,0 0,0 0,0-35,0 0,-18-18,0 0,0 0,-35 53</inkml:trace>
  <inkml:trace contextRef="#ctx0" brushRef="#br0" timeOffset="128955.0998">21018 11254,'0'0,"0"0,0 0,0 0,0 0,0 0,0 0,0 0,0 0,0 0,0 0,0 0,0 0,0 0,0 0,53 53,0-1,0 19,18 0,-1 17,18 18,-17 17,0-17,-1 0,-35-18,1-18,-1 1,-17 17,-1-17,1-1,-18 1,0-1,0-17,-18 0,18-17,0-1,-17-18,17 1,-18-18,18 0,0 18,0-18</inkml:trace>
  <inkml:trace contextRef="#ctx0" brushRef="#br0" timeOffset="133464.8749">21336 10689,'0'0,"0"0,0 0,0 0,0 0,0 0,0 0,35 18,36-1,-1 19,19 17,16 35,-16 18,-1 35,-18 35,-17 36,0 88,0 0,-35-18,-18-123,-18-1,1-17,-1-35,-17-18,-18-17,17-18,19-35</inkml:trace>
  <inkml:trace contextRef="#ctx0" brushRef="#br0" timeOffset="133999.9564">14947 12771,'0'0,"0"0,-17 105,-1 37,18 16,0 36,18 0,35 89,35-19,0-35,0-87,1-19,34-35,1 0,17-52,71-1,17-53,-35 1,-53-19,-123 36</inkml:trace>
  <inkml:trace contextRef="#ctx0" brushRef="#br0" timeOffset="134701.844">22324 12383,'0'0,"0"0,0 0,0 0,18 70,-18 1,17-1,1 36,17-18,1 0,-1 1,18-1,-18-18,18-17,-18 0,1-35,-1-18,0-18,1-17,-19-18,1 0,-18-35,0-18,-35-17,-18-1,-18 36,-17 0,0 52,-1 19,19 34,-19 1,1 17,35-17,18 0,-18 17,53-53</inkml:trace>
  <inkml:trace contextRef="#ctx0" brushRef="#br0" timeOffset="135382.2511">22377 10460,'0'0,"0"0,0 0,0 0,0 0,0 0,0 0,0 0,-18 35,1 0,-1-17,0 17,18-35,-17 18,-1-36,0 1,1-19,17-16,0-1,0 0,17 0,1 17,17 19,1-1,-1 36,18 35,0 35,0 0,-35 18,-1 0,-17-18,-17 18,17-36,-36-17,19 0,-1 0,-17-18,17-17,0-18,18 0,0-35,0 17,18-17,0 17,17-17,0 17,1 18,-1 0,18 0,-18 0,18 0,-18 0,1 18,-36-18</inkml:trace>
  <inkml:trace contextRef="#ctx0" brushRef="#br0" timeOffset="135809.9264">23154 11113,'0'0,"0"0,0 0,0 0,0 0,0 0,-18-71,0 0,1-17,17 0,0 0,0 17,0-17,0 35,0 0,0 18,0 17,17 1,1-1,17 36,18 17,-18 0,18 18,-17 18,-1-18,18 17,-35-17,17 0,-18-18,1-17,0 0,-1-18,1 0,0-18,-18 18</inkml:trace>
  <inkml:trace contextRef="#ctx0" brushRef="#br0" timeOffset="136112.8064">22871 10354,'0'0,"0"0,0 0,0 0,0 0,35-35,36 17,0-35,17 18,-18 0,1-1,-36 19,1-1,-1 0,-17 18,-1-17,1 17,-18 0</inkml:trace>
  <inkml:trace contextRef="#ctx0" brushRef="#br0" timeOffset="151617.9397">23965 11977,'0'0,"0"0,0 0,0 0,0 0,0 0,71-18,-1-17,1 17,-18 1,18-19,-36 19,-17 17,-18 0</inkml:trace>
  <inkml:trace contextRef="#ctx0" brushRef="#br0" timeOffset="152115.7858">24971 12171,'0'0,"0"0,0 0,0 0,0 0,0 0,0 0,18-53,-18-18,18-34,-1-37,1 1,-1 0,-17 18,0 35,18 17,-18 0,0 1,18 35,-18-1,0 19,0-1,17 0,-17 18,18 0,0 18,17 17,-17 1,-1-1,19 18,-1-18,0 18,0-18,1 1,-36-36</inkml:trace>
  <inkml:trace contextRef="#ctx0" brushRef="#br0" timeOffset="153187.9569">25342 10848,'0'0,"0"0,0 0,0 0,-53 88,0 53,0 0,-18 36,-17-19,0 1,0-35,17-18,1-18,17-35,0 0,17-18,1 0,35-35</inkml:trace>
  <inkml:trace contextRef="#ctx0" brushRef="#br0" timeOffset="153374.8955">24071 11342,'0'0,"0"0,0 0,0 0,106 106,18 17,-89-70,0-35,-17 17</inkml:trace>
  <inkml:trace contextRef="#ctx0" brushRef="#br0" timeOffset="153950.831">13747 16951,'0'0,"0"0,0 0,0 0,0 0,0 0,53-18,0-17,18 0,-1-18,1 18,0-18,17 0,-18 17,19-16,-19 16</inkml:trace>
  <inkml:trace contextRef="#ctx0" brushRef="#br0" timeOffset="154178.0636">14347 17198,'0'0,"0"0,0 0,0 0,0 0,0 0,36-18,34-17,-17 0,18-18,-18 18,-36 17,1 0</inkml:trace>
  <inkml:trace contextRef="#ctx0" brushRef="#br0" timeOffset="154629.4527">15406 17304,'0'0,"0"0,0 0,0 0,0 0,0 0,-17-71,17-35,-18-52,0-19,18 18,-17 1,17 17,0 0,0 17,0 53,0 1,17 35,1-1,0 19,-1 34,19 19,17-1,-1 18,19 17,-18-17,18 18,-18-1,-18-17,18 0,-36-17,1-1,0-18,-18 1,0 0,0-18,0 0</inkml:trace>
  <inkml:trace contextRef="#ctx0" brushRef="#br0" timeOffset="154882.5558">15283 16722,'0'0,"0"0,0 0,0 0,0 0,0 0,70-71,1-17,17-18,18 18,0-18,-18 18,-17 17,-18 18,0 0,0 1,-36 34,19 0,-19 1,-17-1</inkml:trace>
  <inkml:trace contextRef="#ctx0" brushRef="#br0" timeOffset="155181.9197">15406 17568,'0'0,"0"0,0 0,0 0,0 0,53-35,18-35,17-19,36-34,17-18,0 0,-18 17,1 18,-36 18,-35 35,0 0,-18 18,1 17,-1-17,-35 35</inkml:trace>
  <inkml:trace contextRef="#ctx0" brushRef="#br0" timeOffset="156169.5002">16006 17798,'0'0,"0"0,0 0,0 0,0 0,0-89,-17 1,17-18,17 36,1-18,0 17,-1 18,19 0,-1 18,18 0,0 35,0 0,0 35,0 18,-1 53,-16 0,-1-18,-17 0,-18-17,0-19,0 1,0 0,0-35,0 17,-18-35,18 18,-18-18,18-18,-17 1,17-1,17 0,-17 1,18-1,0 0,17 18,0 0,36 0,-1 0,-17 0,18 0,-18 0,-18-17,18-1,-18 0,-17 1,17-1,-17 1,17-1,-17 18,-18 0,18 0,-1 0,-17 0,18-18,-18 18,-18-35,18 0,-17-36,-1-17,0 17,1-34,-1-1,-17-18,35 36,0 18,-18 17,36 0,-18 17,17 36,1 0,17 18,18 17,0 18,0 0,18 0,-18 0,0 0,0 0,-18 0,0-36,-17 19,0-19,-1-17,1 0,-18 0,0 0,0 0</inkml:trace>
  <inkml:trace contextRef="#ctx0" brushRef="#br0" timeOffset="156473.8945">16924 16775,'0'0,"0"0,0 0,0 0,0 0,0 0,35-53,1-18,34 1,-17-1,18 0,-1 1,1-1,-18 18,0 1,-36 34,19-17,-19 17,1 0,0 1,-1 17,-17-18</inkml:trace>
  <inkml:trace contextRef="#ctx0" brushRef="#br0" timeOffset="156914.9444">17842 15028,'0'0,"0"0,0 0,0 0,0 0,0 0,0 0,0 0,0 71,0 17,0 71,35 35,0-18,18 1,0-19,0 1,18 18,17-1,0 18,71 35,-18 18,-53-70,18-36,0-18,0-35,-18 1,-17-37,-18-16,-18-19,0-17,-17-17,17-54,-35 1,18 17,0 53</inkml:trace>
  <inkml:trace contextRef="#ctx0" brushRef="#br0" timeOffset="158232.8169">19006 15452,'0'0,"0"0,0 0,0 0,0 0,0 0,0 0,0 0,0 0,0 0,0 0,0 0,0 0,0 0,-35 17,-18 1,0 17,18 1,0-1,17 0,0 0,18-17,0 17,18-17,17 0,18-18,18 0,17 17,-17-17,-1 18,18-1,-17 19,0-1,-18 0,-1 1,-34 16,0-16,-18 17,-18-18,0 0,1 1,-18-1,-1 0,19-17,17-18</inkml:trace>
  <inkml:trace contextRef="#ctx0" brushRef="#br0" timeOffset="158464.5471">19483 15434,'0'0,"0"0,0 0,0 0,0 0,35 71,0 17,18 0,-17 0,-1-17,0 17,18-35,-18 0,-17-36,0-17,-1-17</inkml:trace>
  <inkml:trace contextRef="#ctx0" brushRef="#br0" timeOffset="158756.6248">19448 15363,'0'0,"0"0,0 0,0 0,0 0,0 0,0 0,17-52,-17-1,18-18,-18 1,0 17,0 17,-18 1,1 17,-1 36,0 0,18 17,-17 0,17-17,0-18</inkml:trace>
  <inkml:trace contextRef="#ctx0" brushRef="#br0" timeOffset="159227.1896">19942 15064,'0'0,"0"0,0 0,0 0,35 88,-17-18,17 19,0-1,1-18,-19-17,1 0,-18-18,0-17,0 0,-18-18,-17-36,17 1,1-53,-1-18,0-17,18-1,0 1,18 35,35 17,-18 0,36 54,-1-1,-17 53,18 18,-36 18,18-1,-18 36,1-18,-19-17,19-18,-19-18,19-17,-1-1,0-17,-35 0</inkml:trace>
  <inkml:trace contextRef="#ctx0" brushRef="#br0" timeOffset="159549.9815">20789 14129,'0'0,"0"0,0 0,0 0,0 70,17 19,1-54,17 141,36 18,-18-17,-18-1,18 0,-18 1,18-36,0 0,18-18,-18-34,17-19,-17-35,0-17,-17-53,-1 0,0-1,-35 54</inkml:trace>
  <inkml:trace contextRef="#ctx0" brushRef="#br0" timeOffset="160111.8495">21477 14482,'0'0,"0"0,0 0,0 0,0 0,0 0,18 52,17 37,0-1,1 18,-1-18,0 0,0-17,1-1,-19-17,1-18,0 1,-1-36,-17 0,18-36,-18 1,-18-18,18-17,0 17,0 17,18 19,-18-18,18 35,-1 0,1 0,17 17,-17-17,17 0,-17 0,17-17,-17 17,17-36,-17 1,-18-18,0 0,0-17,-36-19,1 1,0 18,-18-19,18 19,-1-1,1 18,35 53</inkml:trace>
  <inkml:trace contextRef="#ctx0" brushRef="#br0" timeOffset="160354.4645">22236 14393,'0'0,"0"0,0 0,0 0,0 0,0 0,0 0,53 53,0 18,-18-1,18 19,-18 16,1-16,-1-19,0 1,-17-18,-1-36,1-34,0-19</inkml:trace>
  <inkml:trace contextRef="#ctx0" brushRef="#br0" timeOffset="160670.1231">22554 13847,'0'0,"0"0,0 0,0 0,0 0,17 52,1 19,17 17,0-17,1 17,-19 0,19-17,-1-1,0-17,1 0,-1 0,0 0,0-18,18-17,-17-18,-1-18,-17 1,-1-1</inkml:trace>
  <inkml:trace contextRef="#ctx0" brushRef="#br0" timeOffset="160923.0993">22677 14411,'0'0,"0"0,0 0,0 0,0 0,53-18,18-17,-1 0,1 0,-18-18,0 17,0 1,-18 0,-17 17</inkml:trace>
  <inkml:trace contextRef="#ctx0" brushRef="#br0" timeOffset="161654.663">23683 13600,'0'0,"0"0,0 0,0 0,0 0,0 0,35 70,-17 18,35 36,-18-1,0 18,-17-52,0-1,-1-18,1 1,-18-36,18 0,-18-35,-18 18</inkml:trace>
  <inkml:trace contextRef="#ctx0" brushRef="#br0" timeOffset="161949.1376">23401 14235,'0'0,"0"0,0 0,0 0,0 0,70-53,18 17,1-17,-19 1,18-1,-17 0,0 0,-1 18,-17-1,-18 1,-17 17,17 18,-35-17</inkml:trace>
  <inkml:trace contextRef="#ctx0" brushRef="#br0" timeOffset="162558.8742">24424 13741,'0'0,"0"0,0 0,0 0,0 0,0 0,0 0,-35-53,-18-18,35-17,1 17,-1 1,36-1,-1 18,1 18,17 18,-17 17,17 35,0 18,18 35,-35 0,17 18,-35 0,0-18,0-17,0-1,-17 1,17-1,0-70,-18 35,0-17,18 0,-17-18,17 0,0-18,17 0,1 18,0-17,35 34,0-17,0 18,-1 0,1-18,0 17,0-17,-17 0,-1-35,0 0,0 0,-35 35</inkml:trace>
  <inkml:trace contextRef="#ctx0" brushRef="#br0" timeOffset="162967.204">25059 13952,'0'0,"0"0,0 0,0 0,0 0,0 0,0 0,0-88,0-18,0 1,-17-1,17 17,17 1,-17 18,0-1,0 36,0 0,18 17,0 18,-1 18,1 17,17 0,1 18,-1 0,18 0,-18 0,0 0,18 0,-17-18,-1-17,-17-1,-18-17,17 0,-17 0</inkml:trace>
  <inkml:trace contextRef="#ctx0" brushRef="#br0" timeOffset="163208.985">24689 13106,'0'0,"0"0,0 0,0 0,0 0,0 0,0 0,70-18,1-17,-18 0,18-1,-18-17,-1 0,-16 18,-1 0,-17-18,-1 35,-17-17</inkml:trace>
  <inkml:trace contextRef="#ctx0" brushRef="#br0" timeOffset="163559.9879">25271 12524,'0'0,"0"0,0 0,0 0,0 0,0 0,36 53,34 17,-17 1,0-1,35 36,0 18,1-1,-1 18,0 18,0 0,-35-1,-17 1,-1-18,-17-17,-36-18,-53-54,-17-52,-18 0,36-17,52 34</inkml:trace>
  <inkml:trace contextRef="#ctx0" brushRef="#br0" timeOffset="164302.0914">26401 13000,'0'0,"0"0,0 0,0 0,0 0,0 0,0 0,0 0,0 0,0 0,35 0,18-18,0 1,-18-1,18 0,0 1,-18-1,1 0,-19 1,19 17,-19-18,-17 18,0 0,0 0,18-18</inkml:trace>
  <inkml:trace contextRef="#ctx0" brushRef="#br0" timeOffset="164767.0776">27512 12259,'0'0,"0"0,0 0,0 0,0 0,0 0,0 0,-35 18,-35-1,17 19,-18-1,18 18,18 0,0 17,-1-17,36 0,0 0,36 0,-19-18,36 0,-18 18,18-17,0-1,18 0,-18 1,-18-1,0 18,-17-18,-18 0,-18 18,1-18,-1 1,-17-19,17 1,-17-18,35 18</inkml:trace>
  <inkml:trace contextRef="#ctx0" brushRef="#br0" timeOffset="165001.8045">27812 12541,'0'0,"0"0,0 0,0 0,18 71,0-1,-1 1,1-1,0 1,-1-36,-17 1,0-1,0-35,0 0</inkml:trace>
  <inkml:trace contextRef="#ctx0" brushRef="#br0" timeOffset="165319.1362">27707 12541,'0'0,"0"0,0 0,0 0,0 0,0 0,0 0,0 0,0 0,0 0,0 0,17-53,1 18,0 0,-18 17,0 1,-18-1,0 18,1 0,17 0,-18 0</inkml:trace>
  <inkml:trace contextRef="#ctx0" brushRef="#br0" timeOffset="165765.6899">28148 12488,'0'0,"0"0,0 0,35 71,0-1,-17 1,0-18,-1 0,1-18,-18-17,0-1,0 1,0-18,-18-18,18-17,-17 0,34-36,-17-17,36-18,-1 36,0-1,-17 18,17 18,18 0,0 35,0 0,0 53,17 17,-17 36,-17 0,17-18,-36-17,19-1,-19-17,1-35,0 17,-1-35,-17 18</inkml:trace>
  <inkml:trace contextRef="#ctx0" brushRef="#br0" timeOffset="166098.7878">29065 11536,'0'0,"0"0,0 0,0 70,-17 19,17-1,0 0,0 0,0 0,17 1,1-1,0 0,-1-17,1-1,17-17,1 18,-1-36,0 18,18-18,-18-17,1-1,-36-17</inkml:trace>
  <inkml:trace contextRef="#ctx0" brushRef="#br0" timeOffset="166619.2323">29277 11659,'0'0,"0"0,0 0,0 0,0 0,18 71,17 17,0 0,1 0,-1 1,0-1,1-35,-1 0,-17-18,17 0,-17-17,-1-18,1-18,-1 18,1-35,0 17,-1 1,1-19,0 19,-1 17,19 0,-1 0,0 0,1 0,-1 0,-18 0,36-18,-35 0,17-17,-17 0,0-18,-18-18,0 1,0-1,-18-17,-17-18,-1 18,19 0,17 70</inkml:trace>
  <inkml:trace contextRef="#ctx0" brushRef="#br0" timeOffset="166888.7449">30371 11589,'0'0,"0"0,0 0,36 53,-19 17,1 1,17-1,1 19,-19-19,18 1,-17-18,0-1,-1-16,-17-19,18 1</inkml:trace>
  <inkml:trace contextRef="#ctx0" brushRef="#br0" timeOffset="167252.7321">30513 11024,'0'0,"0"0,0 0,0 0,17 89,18-1,1 18,-19-18,19 18,-19-18,1 0,0-17,-1-1,1-35,0 18,-1-35,1 17,-18-17,18-18,-1 0,18-18,-17-17,0 0</inkml:trace>
  <inkml:trace contextRef="#ctx0" brushRef="#br0" timeOffset="167513.8057">30707 11501,'0'0,"0"0,0 0,0 0,0 0,0 0,0 0,0 0,53-36,-18 1,18-18,-18 18,0 0,-17-1,-18 36,18-17</inkml:trace>
  <inkml:trace contextRef="#ctx0" brushRef="#br0" timeOffset="167787.1507">31271 10795,'0'0,"0"0,0 0,0 0,0 0,18 71,0-1,-1 18,19-17,-1-1,0 1,-17 17,17-35,0 18,-17-36,0-17,-1 17,-17-18</inkml:trace>
  <inkml:trace contextRef="#ctx0" brushRef="#br0" timeOffset="168480.8327">31007 11271,'0'0,"0"0,0 0,0 0,0 0,0 0,35-17,18 17,0-36,0 19,0-36,17 18,-17-18,18 17,-18-17,0 18,-18-18,0 18,1 0,-19-1,1 19,0-1,-1 0,1 1,-18-1,0 18,0 18,0-1,0 19,0-1,0 18,18 0,-1 0,-17 0,18 0,-1-18,1 0,0-17,-1-1,19 1,-1 0,0-18,1-18,17 0,-36-17,18-18,-35 0,0-17,-17 17,-18-18,-1 18,1 18,-18-18,-18 18,1 0,-1-1,18 1,18 17,0-17,35 35</inkml:trace>
  <inkml:trace contextRef="#ctx0" brushRef="#br0" timeOffset="168762.0553">31889 10142,'0'0,"0"0,0 0,0 0,35 71,18-1,18 36,-1 0,1 35,-18-17,0-1,-18-17,1-18,-19-17,1-1,-18-34,0-1,0 0,0-35</inkml:trace>
  <inkml:trace contextRef="#ctx0" brushRef="#br0" timeOffset="168996.749">31818 9155,'0'0,"0"0,0 0,0 0</inkml:trace>
  <inkml:trace contextRef="#ctx0" brushRef="#br0" timeOffset="169437.0615">31818 9155,'0'0,"0"0,0 0,0 0,0 0,0 0,0 0,0 0,36-18,34 36,19-18,-1 35,0 0,0 36,18 35,0-1,18 36,-19 1,-16 34,-36 0,0 1,-18-18,0 17,-35 18,18-18,-18-17,-18 0,-17-18,0-35,-18-18,0-17,17-19,19-34</inkml:trace>
  <inkml:trace contextRef="#ctx0" brushRef="#br0" timeOffset="170142.4746">20153 18009,'0'0,"0"0,0 0,0 0,0 0,0 0,0 0,0 0,0 0,36-17,17-1,0 0,0-17,-18 0,18 0,-18-18,-17 53,-18-18,0 18,0 0</inkml:trace>
  <inkml:trace contextRef="#ctx0" brushRef="#br0" timeOffset="170376.1619">20524 18186,'0'0,"0"0,0 0,0 0,0 0,0 0,0 0,71-36,-1 1,-17 0,18 17,-18-35,0 18,-53 35,0-18</inkml:trace>
  <inkml:trace contextRef="#ctx0" brushRef="#br0" timeOffset="196374.1935">21636 17074,'0'0,"0"0,0 0,0 0,123-70,-17-36,0-17,-18-1,1 18,-19 0,1 18</inkml:trace>
  <inkml:trace contextRef="#ctx0" brushRef="#br0" timeOffset="197033.6499">21159 16581,'0'0,"0"0,0 0,0 0,0 0,53 70,0 18,18 1,-1 34,1 18,0 18,-18-18,-1-18,-16 1,-1-54,-17 1,-1-18,-17-35,0-1,0-34,-17-19,-1-34,0-36,1-18,-1 1,-17-18,0 17,-1-17,1 18,0 52,17 1,18-1,-18 36,18 0,0-1,18 19,0-1,17 36,18-1,35 36,0 0,1 0,-19 0,-17-18,0 18,0-18,-35-17,17 0,-17-1,-18-17</inkml:trace>
  <inkml:trace contextRef="#ctx0" brushRef="#br0" timeOffset="197271.2088">21548 17427,'0'0,"0"0,0 0,0 0,0 0,53-88,17-53,18 17,1-17,-1 18,-18 17</inkml:trace>
  <inkml:trace contextRef="#ctx0" brushRef="#br0" timeOffset="197568.9739">21689 18997,'0'0,"0"0,0 0,123-406,-17 18,-18 53,-17 88,0 53,-18 88,-18 1,-18 34,1 53</inkml:trace>
  <inkml:trace contextRef="#ctx0" brushRef="#br0" timeOffset="198052.3422">21936 18997,'0'0,"0"0,0 0,35-264,18 17,0 35,-18 36,18 34,18 54,-1 18,36 52,-17 36,-19 35,-17 35,0 0,-35 18,17-18,-35 0,-18-35,18 0,0-35,0-18,18 0,0-18,-18 0,17 1,1-19,0 19,17-18,18 17,0 0,0-17,0 17,-18-17,0 17,-17 18</inkml:trace>
  <inkml:trace contextRef="#ctx0" brushRef="#br0" timeOffset="198423.1431">23348 18997,'0'0,"0"0,0 0,-36-282,-34-71,17 36,0 70,35 88,1 53,17 0,0 53,35 0,0 36,0 34,1 19,-1-1,36 18,17 17,-35-34,0-1,0 0,-18-17,0-18,-17 0,0 0</inkml:trace>
  <inkml:trace contextRef="#ctx0" brushRef="#br0" timeOffset="198669.8192">22871 17286,'0'0,"0"0,0 0,0 0,0 0,0 0,53-53,18 0,-18 0,17-17,-17-18,0-18,-35 18,17-36,0 1,-17 17,-18 88</inkml:trace>
  <inkml:trace contextRef="#ctx0" brushRef="#br0" timeOffset="198950.9894">23454 15981,'0'0,"0"0,0 0,0 0,0 53,-18 0,36 35,-1 18,18 35,1-88,52 141,53 106,18-1,17-34,1-53,-18-54,17-52,-35-53,-35-35,-17 0,-72-18</inkml:trace>
  <inkml:trace contextRef="#ctx0" brushRef="#br0" timeOffset="246095.1698">24530 15628,'0'0,"0"0,0 0,0 0,0 0,-18 35,1 1,17 17,-18-1,0 19,18-18,0 17,0 1,18-18,-18 0,18 0,17-18,18 0,0-17,0 0,0-1,17-17,-17 18,0 0,0-18,0 17,-18 18,18 18,-17 0,-19 35,1 1,-18 17,-18-36,1 1,-1-1,0-17,-17-35,0-1,17-17,-17 0,35 0</inkml:trace>
  <inkml:trace contextRef="#ctx0" brushRef="#br0" timeOffset="246320.8442">25342 16263,'0'0,"0"0,0 0,0 0,0 0,53 53,-18 0,0 0,1 17,-1-17,-17-17,-1-36,-17 17</inkml:trace>
  <inkml:trace contextRef="#ctx0" brushRef="#br0" timeOffset="246648.8726">25430 16034,'0'0,"0"0,0 0,0 0,0 0,0 0,0 0,0 0,0 0,0 0,0-71,-35 1,-1-1,1 18,0 0,-18 36,18 17,-18 17,17 19,19-1,-19 18,36-18,-17 18,17-35,0-1</inkml:trace>
  <inkml:trace contextRef="#ctx0" brushRef="#br0" timeOffset="247090.7415">25695 15575,'0'0,"0"0,0 0,0 0,0 0,53 71,0 17,-36-53,54 53,-1 1,-17-19,-17 1,-1-36,-17-17,-1-1,-17 1,0-36,-17-35,-19-17,1-36,0 18,17-18,36 35,-1 1,1 17,0 18,17-1,18 36,0 0,35 18,0 35,1 17,-1 19,-18-1,1-18,0-17,-18-17,17-1,-70-35</inkml:trace>
  <inkml:trace contextRef="#ctx0" brushRef="#br0" timeOffset="247402.7194">26754 14940,'0'0,"0"0,0 0,0 0,0 0,0 71,17 17,1-53,35 142,35-1,-17 0,-1-17,-17-18,0-35,-18-35,-17-18,0-18,-1-18,1 1,0-18,-1-18,-17 36</inkml:trace>
  <inkml:trace contextRef="#ctx0" brushRef="#br0" timeOffset="247883.9633">27230 15152,'0'0,"0"0,0 0,0 0,0 0,0 0,0 0,18 35,-1 18,36 18,-17-19,-1 1,0-17,1-1,-19 0,18-17,-17-18,0 0,-18-18,17 1,-17-1,0 0,18 1,-18 17,53 0,-18 0,1 17,-19-17,1 18,17-18,-35 0,18 0,-1-18,-17-17,-17-18,-1-17,-17-19,-18-16,18 16,-1 19,1 17</inkml:trace>
  <inkml:trace contextRef="#ctx0" brushRef="#br0" timeOffset="248122.6479">27865 14923,'0'0,"0"0,0 0,0 0,0 0,36 70,17 18,-18-17,18-1,-35-52,-18 0,17-18</inkml:trace>
  <inkml:trace contextRef="#ctx0" brushRef="#br0" timeOffset="248505.7491">27954 14340,'0'0,"0"0,0 0,0 0,0 0,0 0,35 53,36 18,-19-18,1 35,0-17,0 17,0 0,-17 0,-1-17,-18-1,1-17,17 0,1-18,-1 1,0-1,18-35,-17 0,16 0,-16-18,-1 1,-17 17</inkml:trace>
  <inkml:trace contextRef="#ctx0" brushRef="#br0" timeOffset="248756.1942">28324 14923,'0'0,"0"0,0 0,0 0,0 0,0 0,0 0,0 0,71-53,-18 0,17 0,-17 0,0-18,-17 1,-36 70,0-18</inkml:trace>
  <inkml:trace contextRef="#ctx0" brushRef="#br0" timeOffset="249128.3058">28412 13952,'0'0,"0"0,0 0,0 0,0 0,0 0,0 0,71 36,17 17,18 35,18 35,-1 1,18 17,-17-18,-18 18,-36-17,1-18,-36-36,1-17,-19 0,-17-18,0 1,-17-19,17 19,0-36</inkml:trace>
  <inkml:trace contextRef="#ctx0" brushRef="#br0" timeOffset="249474.769">29560 14552,'0'0,"0"0,0 0,0 0,0 0,0 0,0 0,70-88,1 17,-1 1,1-1,-18 36,0-18,-36 35,19 1,-19-19,1 19,-18-18,0 17</inkml:trace>
  <inkml:trace contextRef="#ctx0" brushRef="#br0" timeOffset="251568.8257">30671 13106,'0'0,"0"0,0 0,0 0,0 0,0 0,-53 0,0 17,1 19,-1-1,0 0,0 18,35 0,-17 0,17-18,18 0,0 1,18-1,17 0,0 1,18-19,0 19,-17-1,16 0,-16 0,-19-17,19 17,-19 18,-17-18,0 1,0-1,0-17,-17 17,-19-17,19-1</inkml:trace>
  <inkml:trace contextRef="#ctx0" brushRef="#br0" timeOffset="251832.3017">30671 13406,'0'0,"0"0,0 0,0 0,0 0,18 70,17-17,1 18,-1-18,0-18,-17 0,-18 0,17 1,-17-36,0 0,0 0</inkml:trace>
  <inkml:trace contextRef="#ctx0" brushRef="#br0" timeOffset="252512.8227">30654 13582,'0'0,"0"0,0 0,0 0,0 0,0 0,0 0,0 0,17-53,-17-18,18 1,-18 17,-18 18,18-1,-17 1,-1 18,18 17,-18-18,18 18,0 35,18-17,0-18,-1 0,1 17,17-34,1 17,-1 17,0-17,-17 0,17 18,0 0,1 17,-19 0,19 1,-19 16,1-16,-18-1,0 0,0-17,18-18,-18 0,0 0,0-53,0 0,17 0,-17-35,18 35,17-17,-17 17,17 17,-17 19,-1-1,19 18,-1 35,-17 18,17 18,0 17,-17-17,17-1,-17 18,-1-35,-17-53</inkml:trace>
  <inkml:trace contextRef="#ctx0" brushRef="#br0" timeOffset="252863.6777">31377 12541,'0'0,"0"0,0 0,0 0,0 0,0 0,0 0,0 0,18 53,17 18,0-1,1 1,-1-1,-17 1,17 0,-17-19,17 19,0 0,18 17,-35-18,17-17,0 0,-17-18,17-17,-35-18</inkml:trace>
  <inkml:trace contextRef="#ctx0" brushRef="#br0" timeOffset="253334.5985">31854 12471,'0'0,"0"0,0 0,0 0,0 70,17 1,-17-54,18 54,0 0,17-1,-17-17,-18-18,17 1,-17-19,18 1,-18 0,18-18,-18 0,17 0,-17-18,18 18,-18 0,18 0,-1 18,18-1,1 1,-1-18,0 0,-17 0,17 0,-17-18,17-17,-17 0,-18-1,18-17,-36 0,0-17,1 17,-19 0</inkml:trace>
  <inkml:trace contextRef="#ctx0" brushRef="#br0" timeOffset="253534.991">32260 12541,'0'0,"0"0,0 0,17 53,19 18,-19-1,1 1,-18-54,18-17,-18 0</inkml:trace>
  <inkml:trace contextRef="#ctx0" brushRef="#br0" timeOffset="253838.7252">32454 12171,'0'0,"0"0,0 0,0 0,35 70,0 1,1 17,17-17,0 17,-1-18,-16 1,17 0,-18-36,0 18,-17-36,0 19,-1-19</inkml:trace>
  <inkml:trace contextRef="#ctx0" brushRef="#br0" timeOffset="254080.6884">32577 12682,'0'0,"0"0,0 0,0 0,0 0,0 0,36-53,17 1,-1-37,-52 89,0-17</inkml:trace>
  <inkml:trace contextRef="#ctx0" brushRef="#br0" timeOffset="254280.128">32754 11695,'0'0,"0"0,0 0,0 0,35 70,18 18,18 36,-1 17,1-18,17 1,-17-1,17-17,-35 0,0 0,-18-18,-17-70</inkml:trace>
  <inkml:trace contextRef="#ctx0" brushRef="#br0" timeOffset="254644.4641">32701 10989,'0'0,"0"0,0 0,0 0,0 0,0 0,0 0,0 0,35 53,18 18,0 34,35 36,0 1,18 16,0-17,18 1,-1 52,-17 70,-53 18,-71-17,-52-36,35-70,17-106</inkml:trace>
  <inkml:trace contextRef="#ctx0" brushRef="#br0" timeOffset="255133.7282">27918 16457,'0'0,"0"0,0 0,18-176,0-54,35-140,-18-36,35-211,1 88,0 70,-1 71,1 88,-18 53,-18 36,-17 87,-1 71</inkml:trace>
  <inkml:trace contextRef="#ctx0" brushRef="#br0" timeOffset="255446.9831">30689 14640,'0'0,"0"0,0-176,0-159,0-36,18-34,17-213,53 54,36 105,-54 230,-52 105</inkml:trace>
  <inkml:trace contextRef="#ctx0" brushRef="#br0" timeOffset="255989.7152">28889 17568,'0'0,"0"0,0 0,0 0,18-53,17-17,-17-18,17-1,18-16,17-19,1 18,0 1,-19-1,19 0,-36 18,-35 88</inkml:trace>
  <inkml:trace contextRef="#ctx0" brushRef="#br0" timeOffset="256209.3058">29524 17551,'0'0,"0"0,0 0,0 0,18-71,-18 1,18-1,-18 0,17-17,-17 71,0-1</inkml:trace>
  <inkml:trace contextRef="#ctx0" brushRef="#br0" timeOffset="256682.5823">30071 16140,'0'0,"0"0,0 0,0 0,0 0,-17 70,17 1,0-1,0 18,17 18,1-18,0 1,-1-19,19 18,-1-35,35 0,-17-35,0 0,18-18,-18-36,0-34,-18-18,-17-1,-36-34,0-1,-34 19,-1-19,-18 36,0 17,36 18,0 18,-18 17,18 1,-18 17,17 0,36-18</inkml:trace>
  <inkml:trace contextRef="#ctx0" brushRef="#br0" timeOffset="261703.2055">29895 18380,'0'0,"0"0,0 0,0 0,0 0,35-36,-17-16,17 16,-17 1,-1 0,-17 35,0-18</inkml:trace>
  <inkml:trace contextRef="#ctx0" brushRef="#br0" timeOffset="261919.6247">30177 18468,'0'0,"0"0,0 0,0 0,71-53,-1-18,1 1,-18-18,-35 70,-1 0,-17 1</inkml:trace>
  <inkml:trace contextRef="#ctx0" brushRef="#br0" timeOffset="263397.8869">30707 17286,'0'0,"0"0,0 0,0 0,0 0,0 0,0 0,0 0,0 0,0 0,0 0,0 0,-18 53,0 0,1 18,-1-36,18 18,18 17,-1-17,1 0,70 0,0-18,1-17,-36 0,17-36,-17-17,0-36,-18-17,-17-18,0-17,-1 17,1 0,-18 35,0 18,0 18,0 0,0 17,0 18,0 0,0 0,18 18,-18 35,35 17,-17 19,17-19,0 1,18-18,0 17,0-35,-18 1,1-19,-1-34,0-1,-17-35,0 0,-18 0,0-17,0-1,-18 18,-17 0,17 18,-35 17,18 1,-18 17,0 17,17 1,1 0,18-1,-19-17,36 0,-17 0,17-17,0-1,17-17,19 0,-19-1,36 1,-18 0,1 17,17 0,0 18,-18 18,0 0,1 17,-19 0,18 1,-17-19,0 18,-18-17,17 0,-17-1,0-17,0 0,0-35,-17 0,17-18,0 0,0-18,0 1,0-1,0 18,0 0,35 18,0 35,1 18,34 17,-17 0,-18 1,18-1,-17 0,-1-17,-17-18,-1 18,1-54,0 1,-36-18,0 0,1-17,-36-1,17 0,-17 19,18-1,0 17,0 1,17 17,0 1,1 17,17-18,0 18,35 0,18 18,17-1,-17 19,0-1,0 0,0 1,-17-1,-19 18,1-18,-18 18,0 0,0-18,0 0,0 1,0-36</inkml:trace>
  <inkml:trace contextRef="#ctx0" brushRef="#br0" timeOffset="263708.6478">32066 15787,'0'0,"0"0,0 0,0 0,0 0,0 0,0 0,52 35,-16 18,-19-35,54 87,53 37,-19-19,-16-17,-19-18,-17-35,0-18,-18 1,-17-36,-18-18,0-17</inkml:trace>
  <inkml:trace contextRef="#ctx0" brushRef="#br0" timeOffset="263908.0141">32383 16245,'0'0,"0"0,0 0,0 0,18-70,35-18,17-53,-52 88,0 17</inkml:trace>
  <inkml:trace contextRef="#ctx0" brushRef="#br0" timeOffset="264375.8532">33177 16210,'0'0,"0"0,0 0,0 0,0 0</inkml:trace>
  <inkml:trace contextRef="#ctx0" brushRef="#br0" timeOffset="415654.5965">17524 2064,'0'0,"0"0,0 0,0 0,0 0,0 0,0 0,0 0,0 0,0 0,0 0,0 0,0 0,0 0,0 0,0 0,0 0,0 0,0 0,0 0,0 0</inkml:trace>
  <inkml:trace contextRef="#ctx0" brushRef="#br0" timeOffset="421821.2978">23330 3634,'0'0,"0"0,0 0,0 0,0 0,0 0,18 35,-1 18,1-18,0 0,-1-17,19 0,-19-1,18-17,1 0,17 0,17-17,-17-19,18 1,-1 0,19-18,-1-18,18 1,0-18,-18 17</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12:14.510"/>
    </inkml:context>
    <inkml:brush xml:id="br0">
      <inkml:brushProperty name="width" value="0.05292" units="cm"/>
      <inkml:brushProperty name="height" value="0.05292" units="cm"/>
      <inkml:brushProperty name="color" value="#7030A0"/>
    </inkml:brush>
  </inkml:definitions>
  <inkml:trace contextRef="#ctx0" brushRef="#br0">4041 1887,'0'0,"0"0,0 0,0 0,0 0,0 0,0 0,0 0,0 0,-17 36,-1 17,0 35,1 0,-19 0,19 18,-19-35,19 17,-1-18,1-17,-1 0,18-35,-18 17,18-17,0-1,18-17,0 0,-1-17,1 17,17 0,0-18,1 18,17 0,0 0,0 0,-1 0,1 0,-17 18,-1-18,0 0,-17 0,0-18,-18 18</inkml:trace>
  <inkml:trace contextRef="#ctx0" brushRef="#br0" timeOffset="220.3455">3988 2434,'0'0,"0"0,0 0,0 0,0 0,0 0,0 0,53 18,18-18,-18 0,17 0,-17-18,18 1,-71-1,18 18,-18 0</inkml:trace>
  <inkml:trace contextRef="#ctx0" brushRef="#br0" timeOffset="426.2371">3953 2011,'0'0,"0"0,0 0,0 0,0 0,0 0,0 0,53-18,35-17,-52 17,-1 1,-18 17,1-18</inkml:trace>
  <inkml:trace contextRef="#ctx0" brushRef="#br0" timeOffset="780.8873">5435 1411,'0'0,"0"0,0 0,0 0,-53 53,1 18,-1 17,-18 18,36 17,-1 1,1-1,17 1,1-1,17-17,0-18,0-17,0-1,17 1,19-1,-1-17,0 0,-35-53</inkml:trace>
  <inkml:trace contextRef="#ctx0" brushRef="#br0" timeOffset="1348.8174">5718 1993,'0'0,"0"0,0 0,0 0,17 71,-17 17,18-17,0 17,-1-35,19 0,-19-18,19 0,17-35,-18-18,0-17,0-18,1 0,-19-17,19-1,-19 18,1 0,0 36,-1-1,-17 0,0 36,18 17,-18 36,-18 52,18 1,0 17,-17 18,-1-18,18-18,-18-52,18-1,0-17,-17-17,17-19,-18-17,18-35,0-53,0 0,18-18,-1 0,36-18,0 19,0-1,-18 35,-35 54</inkml:trace>
  <inkml:trace contextRef="#ctx0" brushRef="#br0" timeOffset="1641.9136">6918 1923,'0'0,"0"0,0 0,0 0,-18 70,18 18,-17 18,17 0,17 0,-17 0,18-18,-1-35,1 0,0-18,-1-35,1-18,17-17</inkml:trace>
  <inkml:trace contextRef="#ctx0" brushRef="#br0" timeOffset="1887.8413">7235 1993,'0'0,"0"0,0 0,0 0,0 88,0 18,0 0,0 0,0-18,0 18,18-36,0 19,-1-36,19 0,-1-18,0-18,1 1</inkml:trace>
  <inkml:trace contextRef="#ctx0" brushRef="#br0" timeOffset="2123.982">7218 2505,'0'0,"0"0,0 0,0 0,0 0,0 0,0 0,0 0,0 0,0 0,0 0,0 0</inkml:trace>
  <inkml:trace contextRef="#ctx0" brushRef="#br0" timeOffset="2337.2173">7712 1640,'0'0,"0"0,0 0,0 0,0 0,0 0,53 71,-18 0,18-1,-18 36,1 17,-1 1,-35-18,18-36,-36 18,18-17,-18 0,1-19,-1 1,18-53</inkml:trace>
  <inkml:trace contextRef="#ctx0" brushRef="#br0" timeOffset="2773.8263">8118 1323,'0'0,"0"0,0 0,0 0,0 0,0 0,0 0,35 18,0-18,1 0,-1 17,-17 1,17 17,0 18,-17 18,17 17,1 35,-1 18,0 36,-17-18,-1-18,1-18,0-35,-18-35,0 0,0-18,-18 1,-17-1,-1 0,1-17,35 0</inkml:trace>
  <inkml:trace contextRef="#ctx0" brushRef="#br0" timeOffset="3442.0007">5453 1323,'0'0,"0"0,0 0,0 0,0 0,0 0,0 0,-35 53,-18 0,18 17,-1-17,-17 18,18-1,0 1,-1-1,1 19,0 34,17 18,1 0,-1 0,0 1,1-19,-1-17,18-18,-18-35,18 0,0-18,0-17,0-1,0 1,18 0,0-18,35 17,-18-17,-35 18</inkml:trace>
  <inkml:trace contextRef="#ctx0" brushRef="#br0" timeOffset="3842.9794">9618 1729,'0'0,"0"0,0 0,0 0,0 0,0 0,0 0,0 0,0 0,53 0,0-18,0 18,-36-18,1 18,-18 0</inkml:trace>
  <inkml:trace contextRef="#ctx0" brushRef="#br0" timeOffset="4073.9881">9706 2275,'0'0,"0"0,0 0,0 0,0 0,0 0,0 0,53-17,0 17,18-18,-18-17,-18 35,-35 0,17 0</inkml:trace>
  <inkml:trace contextRef="#ctx0" brushRef="#br0" timeOffset="4516.1274">11065 1358,'0'0,"0"0,0 0,0 0,0 0,-18 71,1 17,-1 0,0 0,1 18,-1-35,0 17,18-35,0 0,0-18,0 0,0-17,36 17,-1-17,18 0,0-18,18 0,-19 0,19 0,-18 0,0 0,0-18,0 18,-18 0,-17 0,-18 0</inkml:trace>
  <inkml:trace contextRef="#ctx0" brushRef="#br0" timeOffset="4769.9481">11118 1887,'0'0,"0"0,0 0,0 0,0 0,0 0,0 0,53 0,17 0,-17 0,-17 0,-1-17,-17 17,-18 0,0 0</inkml:trace>
  <inkml:trace contextRef="#ctx0" brushRef="#br0" timeOffset="5002.0525">10994 1429,'0'0,"0"0,0 0,0 0,0 0,0 0,71 0,17-18,18 0,-18 18,-35-17,-35 17,17 0</inkml:trace>
  <inkml:trace contextRef="#ctx0" brushRef="#br0" timeOffset="5459.9556">12265 1023,'0'0,"0"0,0 0,0 0,0 0,0 0,0 0,-71 71,36-1,-18 1,18 17,0 0,17 36,0 17,18-18,0 18,18-17,0-1,-18-17,17-18,1-17,-18-18,18 0,-18-18,0-17,0-1,17 1,1-1,17-34,18-18,-18-1,-35 54</inkml:trace>
  <inkml:trace contextRef="#ctx0" brushRef="#br0" timeOffset="14004.0937">12777 1552,'0'0,"0"0,0 0,0 0,0 0,35 71,-17-1,-18-17,17 18,1-1,-18-17,0 0,0-18,0 1,0-1,0-17,0-1,0 1,0 0,0-18,0 0,-18 0,18-18,0-17,-17-1,-1-17,18 1,-18-1,18 0,-17 0,17 0,0 0,17 0,1 0,0 0,17 0,0 0,1 0,-1 18,-17 18,17-1,-17 0,-1 36,1 0,-18 17,-18 18,1 0,-19 17,1-17,0 18,-1-36,1 18,17-18,1-17,17-1,-18-17,18 18,18-36,17 18,-17-17,35 17,-18-18,0 18,18 0,-18-17,18 34,-17-17,-1 18,-17-1,-1 1,1 0,-18 17,-18 0,1 18,-19 0,-17-18,18 18,-18-17,18-1,-18 0,35-17,-17-1,17-17,1 0,-1-17,18-18,-18-1,36 1,-18 17,0 18</inkml:trace>
  <inkml:trace contextRef="#ctx0" brushRef="#br0" timeOffset="18049.9392">13818 1588,'0'0,"0"0,0 0,0 70,0 1,0-1,18 1,-1-18,1 0,17-18,1 0,-1 0,0-35,18 0,-18 0,18-17,0-19,0 1,0 0,-18-18,1 0,-1 0,-17 0,-1 18,1 17,0 1,-18-1,0 18,17 0,-17 18,0 17,0 0,0 1,0-19,18 36,0-35,-1-1,18 1,1 0,-19-18,19-18,-19 0,19-17,-19-18,1-17,-18-1,-18 1,-17 17,0 35,17-17,-17 35,-1 17,1 1,0 17,17 1,1-1,-1-18,36 1,-1 0,1-18,17-18,0 18,1-35,-1 17,0 1,-17-1,17 0,1 18,-1 0,0 0,0 18,18 17,-17 0,-19 18,19-17,-19 17,1-1,-18 1,0 0,0-35,-18 17,18-17,-17-1,-1 1,18-18,-18 0,18 0</inkml:trace>
  <inkml:trace contextRef="#ctx0" brushRef="#br0" timeOffset="19955.0792">15812 1358,'0'0,"0"0,0 0,0 0,0 0,0 0,0 0,0 0,0 0,-17 71,17 17,0 0,0 0,0 1,0-37,0 1,0-17,0-19,0 1,0 0,0-1,17-34,-17 17,0-18,0 18,0-18,18 18,-18-17,0 17,17 0,-17 17,18 1,17 0,-17-1,35 1,-18-18,1-18,17 1,-18-19,0 1,0-18,1-17,-1-1,18-52,-18-1,-35 124</inkml:trace>
  <inkml:trace contextRef="#ctx0" brushRef="#br0" timeOffset="23217.3199">16624 1782,'0'0,"0"0,0 0,0 0,0 0,0 0,0 0,0 0,0 0,0 0,0 0,0 0,0 0,0 0,0 0,0 0,0 0,0 0,53 0,-18 0,-17 0,17 17,-17 18,-18 1,0-1,-18 0,18 1,-18-19,18 18,-17-17,17 17,-18-17,36 0,-18-18,35 17,0-17,1 0,17-17,-36 17,-17 0,18-18</inkml:trace>
  <inkml:trace contextRef="#ctx0" brushRef="#br0" timeOffset="23573.7151">17189 1111,'0'0,"0"0,0 0,0 0,-18 71,18-1,0 19,0-1,0 0,0-17,0 17,0-35,18 17,-18-35,17 18,1-17,0-19,17 1,-17 0,17-1</inkml:trace>
  <inkml:trace contextRef="#ctx0" brushRef="#br0" timeOffset="23834.8647">17136 1499,'0'0,"0"0,0 0,0 0,0 0,0 0,0 0,0 0,35-17,18 17,18-36,-1 19,-70 17,18 0</inkml:trace>
  <inkml:trace contextRef="#ctx0" brushRef="#br0" timeOffset="24113.7345">17983 1147,'0'0,"0"0,0 0,0 0,0 0,0 0,0 0,0 52,17 19,1 17,0 0,-18-17,17 0,-17-1,18-17,-18 0,0-18,18 0,17 1</inkml:trace>
  <inkml:trace contextRef="#ctx0" brushRef="#br0" timeOffset="24368.9553">17736 1676,'0'0,"0"0,0 0,0 0,0 0,0 0,0 0,70-18,1-17,17 0,-17-1,-1 19,19-19,-19 1,1 0</inkml:trace>
  <inkml:trace contextRef="#ctx0" brushRef="#br0" timeOffset="24845.1478">18795 1217,'0'0,"0"0,0 0,0 0,0 0,0 0,0 0,-18 53,0 0,1 35,17-17,-18-1,18 1,0-18,0 0,18 0,-1-1,1-16,0-1,17-17,0-1,18-17,-18 0,18-17,-17-1,-1-17,-17-1,-1-16,-17-1,18 0,-36 17,1-16,-1-1,-17 0,-1 0,1 0,35 53</inkml:trace>
  <inkml:trace contextRef="#ctx0" brushRef="#br0" timeOffset="25207.8696">18653 900,'0'0,"0"0,0 0,0 0,36 70,-1 54,18 34,18 1,-19 18,-16-19,17-17,-18-17,0-1,18-17,-35-35,17-1,-17-34,17-1,-17-18,-1-34,1-1,0 1,-18 34</inkml:trace>
  <inkml:trace contextRef="#ctx0" brushRef="#br0" timeOffset="26044.1528">19342 829,'0'0,"0"0,0 0,0 0,0 0,0 0,35 0,0 18,1-1,-1-17,0 18,0 17,1 18,-19 0,1 35,17 18,-17 18,0-1,-1 1,1-1,0-17,-1-36,1 1,-1-1,1-17,-18-17,0 17,-18 0,-34 17,-19 18,-17 0,-18-17,-18-18,-17 0,35-18,0-17,89-1</inkml:trace>
  <inkml:trace contextRef="#ctx0" brushRef="#br0" timeOffset="26796.8825">7483 4763,'0'0,"0"0,0 0,0 0,0 0,0 0,0 0,0 0,0 0,52-18,-16 0,17 18,0-35,-36 35,-17 0,0 0</inkml:trace>
  <inkml:trace contextRef="#ctx0" brushRef="#br0" timeOffset="27019.1172">7641 5151,'0'0,"0"0,0 0,0 0,53-18,0 0,-17 18,-36 0,17 0</inkml:trace>
  <inkml:trace contextRef="#ctx0" brushRef="#br0" timeOffset="27560.8362">9336 3475,'0'0,"0"0,0 0,-71 35,-17 0,17 36,-17 0,17 17,18-18,18 1,0-1,35 19,0 16,0 19,35-1,0 1,18 17,-17-18,-19-17,1-35,0-1,-18-17,-18 0,0-18,-17 1,17-19,-17 1,0 0,35-18</inkml:trace>
  <inkml:trace contextRef="#ctx0" brushRef="#br0" timeOffset="27843.8311">8330 5891,'0'0,"0"0,0 0,0 0,0 0,70-17,-17-1,-35 0,-1 18,-17-17</inkml:trace>
  <inkml:trace contextRef="#ctx0" brushRef="#br0" timeOffset="28288.8854">9283 5168,'0'0,"0"0,0 0,0 0,0 0,0 0,-18 71,-17 35,-1 35,-34-18,17-17,-18 0,18-18,0-35,18 18,-18-36,18 0,0-35,17 0,0-18,18-17,-17 0,34-18,1 18,0-1,17 19,0-1,18 18,0 0,-18 18,18 17,0 0,0-17,-18 17,1-17,-19 0,1-1,-18-17</inkml:trace>
  <inkml:trace contextRef="#ctx0" brushRef="#br0" timeOffset="28507.8773">9318 5115,'0'0,"0"0,0 0,0 0,0 0,0 0,0 0,0 0,0 0,35 106,0 0,1-18,-36-88,0 18</inkml:trace>
  <inkml:trace contextRef="#ctx0" brushRef="#br0" timeOffset="29039.3577">9883 3351,'0'0,"0"0,0 0,0 0,0 0,0 0,-18 124,-17 52,-1-17,-17 0,0-36,-17-17,35-53,-18 0,17-18,1-17,-18-18,35-18,1-17,-1-53,18 0,35-1,1 1,-19 35,19 18,-1 0,0 17,1 36,-1 17,18 35,-36-17,1 0,0-17,-1 17,1-18,-18 0,18-17,-1-18,-17 17,0-17</inkml:trace>
  <inkml:trace contextRef="#ctx0" brushRef="#br0" timeOffset="29251.9867">9865 3263,'0'0,"0"0,0 0,0 0,0 0,0 0,18 53,-1 18,1 17,17 0,-17-17,17 52,-17-35,17 18,18-53</inkml:trace>
  <inkml:trace contextRef="#ctx0" brushRef="#br0" timeOffset="29971.936">10694 4022,'0'0,"0"0,0 0,0 0,0 0,0 88,0 0,-17 0,17 0,-18-17,0 0,1-19,-1 1,18-35,-17 17,-1-17,0-18,18 0,-17-18,-1-35,18 0,18-17,-18-1,17 1,1-1,0 1,17 17,-18 0,1 18,0 17,-1 0,-17 1,18 34,-18 1,0 35,0-18,-18 0,1 1,17-19,0 1,0 0,0-1,17-17,19 18,-1-18,0 0,-17 18,17-18,1 17,-1-17,-18 35,1 1,0 17,-18-18,0 18,-18 0,-17 17,0-17,-18-17,0-1,0-35,0 0,17 0,1 0,35 0</inkml:trace>
  <inkml:trace contextRef="#ctx0" brushRef="#br0" timeOffset="30905.9512">11771 4022,'0'0,"0"0,0 0,0 0,0 0,-35 35,-1 18,19-18,-72 71,19-18,17 0,0-17,0-1,35 1,1 0,34-1,1-35,17 1,1-19,-1-34,18-1,17-17,-17 0,18-18,-18 0,0 0,-18 0,-17 18,-1 17,1 0,-18 1,0 17,0 17,0 19,-18 16,18-16,18 17,-18 0,35 0,-17-18,17-18,1-17,-1 0,0-35,18 18,-18-36,18 0,-17-18,-19 1,1 17,0-18,-18 36,-18 0,0 17,1 18,-19 18,19-1,-1-17,0 18,18-1,0-17,18-17,17 17,1-35,17 17,0-17,-1 17,1 0,0 18,0-17,0 34,0 1,-18 17,1 18,-19 0,1 18,0-18,-18-1,-18 1,0 0,1-17,17-1,-18-17,18-18,0 0</inkml:trace>
  <inkml:trace contextRef="#ctx0" brushRef="#br0" timeOffset="31503.14">13642 4039,'0'0,"0"0,0 0,0 0,0 0,-18 53,0 18,1 17,-1 18,0-36,18 19,-17-19,17 1,17-18,-17-18,18-17,0-1,17-17,-17-17,17-1,-18-17,1-1,0 1,-1 17,1 1,0-1,-18 18,17 18,1-1,0-17,-1 18,1 0,0-1,-1-17,19 0,-1 0,-18-17,19-1,-1-17,-17-18,-1 0,-17 0,0-18,0 19,-17-19,17 18,-18 0,18 36</inkml:trace>
  <inkml:trace contextRef="#ctx0" brushRef="#br0" timeOffset="31932.6967">14453 4374,'0'0,"0"0,0 0,0 0,0 0,0 0,0 0,0 0,0 0,36-17,17-1,-18 18,18 18,-18 17,0 18,-17 0,0 0,-18 0,0 0,-18 0,18-18,0-17,0 17,0-18,0-17,18 0,-1 0,1-35,17 0,1 0,-1-36,-18 18</inkml:trace>
  <inkml:trace contextRef="#ctx0" brushRef="#br0" timeOffset="32232.4033">15177 3704,'0'0,"0"0,0 0,-18 71,18-1,0 18,0-17,0 17,18-17,-18 17,17-35,1 17,0-17,17 0,-17-17,17-19,0 1,1-18,-1 0</inkml:trace>
  <inkml:trace contextRef="#ctx0" brushRef="#br0" timeOffset="32488.2326">15177 4092,'0'0,"0"0,0 0,0 0,0 0,0 0,53-17,17 17,-17-18,0-17,18 17,-71 0,18 18,-18 0</inkml:trace>
  <inkml:trace contextRef="#ctx0" brushRef="#br0" timeOffset="32774.0512">16059 3687,'0'0,"0"0,0 0,0 0,0 70,18 18,-18 0,18 1,-18-1,0 0,17 0,-17-17,0-1,0-17,0-17,0-1,0 0</inkml:trace>
  <inkml:trace contextRef="#ctx0" brushRef="#br0" timeOffset="33087.9307">15742 4216,'0'0,"0"0,0 0,0 0,0 0,70 0,18-18,-17 0,17 1,0-1,1 1,-1-1,-17-17,-19-1,19-17,-18 18,18-18,-1 0,-17 18,-53 35</inkml:trace>
  <inkml:trace contextRef="#ctx0" brushRef="#br0" timeOffset="33683.3234">17153 3651,'0'0,"0"0,0 0,0 0,-17 88,-1-17,18 17,-18 0,18-17,0 0,18 17,0-35,-1 0,19-1,-1-34,18 17,17-35,-17-17,0-1,0-17,-17 0,-1-18,-17-18,-36-35,0 18,1 17,-19 1,-17-1,0 18,18 1,-18-1,0 17,18 1,17 17,1 1,-1-1,0 1,18 17,0 17,0 18,18 18,0 36,-1 34,1 0,0 1,17-18,-17 0,17-1,0 1,-17-53,17 0,0-18,1 1,-1-19,-35-17</inkml:trace>
  <inkml:trace contextRef="#ctx0" brushRef="#br0" timeOffset="33979.5519">17771 3016,'0'0,"0"0,0 0,0 0,35 88,18 54,18 16,-1 36,1 0,0-17,-36-18,-17-18,-54 17,-34 1,-19-18,19-35,70-88</inkml:trace>
  <inkml:trace contextRef="#ctx0" brushRef="#br0" timeOffset="34434.1231">13165 3669,'0'0,"0"0,0 0,-18 70,18 36,18 35,0 1,-18 16,17 1,19 0,-19 0,36-18,0-18,18 1,17-36,18 0,0-35,17-35,18-1,-35-17,-106 0</inkml:trace>
  <inkml:trace contextRef="#ctx0" brushRef="#br0" timeOffset="41524.9116">19465 3122,'0'0,"0"0,0 0,0 0,0 0,0 0,0 0,0 0,0 0,0 0,0 0,18 53,-1 18,1 17,17-18,-17 1,0 17,-18-17,17-1,1 18,-18-17,18-1,-18-17,0 18,0-36,0 1,0-1,0 0,-18-17,18-1,0 1,0 0,0-18,0 17,0-17,-18 0,18 0,0 0</inkml:trace>
  <inkml:trace contextRef="#ctx0" brushRef="#br0" timeOffset="41944.0705">19059 3933,'0'0,"0"0,0 0,0 0,0 0,0 0,0 0</inkml:trace>
  <inkml:trace contextRef="#ctx0" brushRef="#br0" timeOffset="42576.0048">19571 3687,'0'0,"0"0,0 0,0 0,0 0,0 0,53-18,-18 0,36-17,-36 0,0-18,1 0,-19 0,1 0,0-18,-18 19,-18-1,0 17,-17-17,0 18,-18 0,0 0,0 17,18 18,-18 0,0 18,35 17,1 35,-1 19,36 16,17 1,0 18,0 17,18 0,-17 0,-1 18,0-18,1 0,-19-35,-17-18,18-35,-18 0,0 0,0-18,0 0,0-35</inkml:trace>
  <inkml:trace contextRef="#ctx0" brushRef="#br0" timeOffset="42868.6268">19289 4233,'0'0,"0"0,0 0,0 0,70 0,19-17,-19-1,18 0,1-17,-19 18,1-19,-18 1,0 0,-18 17,0 0,-17 1,17 17</inkml:trace>
  <inkml:trace contextRef="#ctx0" brushRef="#br0" timeOffset="43799.3364">20895 3722,'0'0,"0"0,0 0,0 0,-53 53,0 0,17 35,-16-18,16 19,1-19,17 18,-17-17,35-1,-18 1,18 0,18-19,0 1,17-17,18-19,0-17,0 0,17-17,-17-19,0 1,-17-35,-1-1,0-17,-17-18,-18-17,-36 17,1 17,-18 19,18 17,0 18,-18 17,17-17,19 17,-1 18,0-17,18 34,0 1,0 35,36 53,17 52,0 19,0 17,0 0,-18-18,0-17,0-36,-17-34,0-37,17-16,-17-1,-18-35</inkml:trace>
  <inkml:trace contextRef="#ctx0" brushRef="#br0" timeOffset="44172.7431">21406 3157,'0'0,"0"0,0 0,0 0,0 53,0 35,0 18,0 0,0 0,0-18,0 0,0 1,18 16,0-16,-1-1,19 18,17-18,-18-18,0-17,18-17,-18 16,-35-52</inkml:trace>
  <inkml:trace contextRef="#ctx0" brushRef="#br0" timeOffset="44864.9326">22306 3404,'0'0,"0"0,0 0,0 0,0 0,-17 53,-19 18,19 17,-1 0,18 0,0 1,0-19,0 1,18-18,-18-18,17 0,19 0,-19-17,19-18,-1-18,18 1,-18-36,1 0,-19-18,1 1,0-1,-18 18,-18-17,18 17,-18 18,1-18,-19 17,19 19,-19-18,1-1,17 1,-17 0,17-1,1 1,-1 17,18 1,-18 17,18 0,18 35,-18 53,18 36,-1-1,1 1,17-1,-17 1,0-18,-1-18,1-35,0 0,-1-1,1-16,0-1,-18-17</inkml:trace>
  <inkml:trace contextRef="#ctx0" brushRef="#br0" timeOffset="45187.079">22659 3034,'0'0,"0"0,0 0,0 0,0 0,18 53,17 17,18 36,18 53,-1 0,1-18,0-18,-36 1,0-1,-17-17,-18-18,-18 18,-17 0,0-18,17-17,18-71</inkml:trace>
  <inkml:trace contextRef="#ctx0" brushRef="#br0" timeOffset="45423.1432">23612 3475,'0'0,"0"0,0 0,0 0,0 0,0 0</inkml:trace>
  <inkml:trace contextRef="#ctx0" brushRef="#br0" timeOffset="46127.1391">24336 3034,'0'0,"0"0,0 0,0 70,0 1,18 0,-18-1,0 18,17 18,-17-18,18 18,-18-18,0 1,0-19,17-17,-17-18,0 1,0-1,0-17,0-1,18-17,-18-17,-18-19,18 1,-17-18,-1 0,1-17,-19 17,1 0,0 17,-1 1,1 0,-18 17,18 1,-18 17,18 0,-1 17,19 1,-1 17,0 18,18-18,0 18,0 0,18 0,-18 0,35-18,1 1,17-1,-1-17,19-18,0 17,-18-34,17-19,18-17,-17-17,0 17,-71 53</inkml:trace>
  <inkml:trace contextRef="#ctx0" brushRef="#br0" timeOffset="46554.0757">25218 3157,'0'0,"0"0,0 0,0 0,0 0,0 0,0 0,0 0,0 0,0 0,-35 53,0 18,-1-18,1 17,0-17,0 18,17-18,0 17,18 1,18-1,-18 1,18-18,17-18,-18 0,36 1,-17-36,17 17,0-17,0 0,-18-35,0 0,0-18,1 0,-19 0,-17-35,0 17,-17-17,-19 18,19-1,17 71</inkml:trace>
  <inkml:trace contextRef="#ctx0" brushRef="#br0" timeOffset="46853.1481">25077 2946,'0'0,"0"0,0 0,0 0,0 0,18 70,17 54,0 17,-17 35,17 1,-17 17,17 0,-17-18,0 18,17-35,-18-18,1-18,0-34,-1-1,-17-18,0-52</inkml:trace>
  <inkml:trace contextRef="#ctx0" brushRef="#br0" timeOffset="49402.1524">7377 7161,'0'0,"0"0,0 0,0 0,0 0,0 0,0 0,0 0,0 0,0 0,0 0,53-17,-18 17,18-18,-18 0,18 1,-35 17,-18 0,0 0,17 0</inkml:trace>
  <inkml:trace contextRef="#ctx0" brushRef="#br0" timeOffset="49654.0087">7535 7620,'0'0,"0"0,0 0,0 0,0 0,0 0,0 0,0 0,0 0,0 0,53-18,36-17,-19 17,-52 1,0 17,-1 0</inkml:trace>
  <inkml:trace contextRef="#ctx0" brushRef="#br0" timeOffset="51196.986">9706 6650,'0'0,"0"0,0 0,0 0,0 0,0 0,0 0,0 0,-70 18,-1 17,0 18,18-18,0 18,18 0,0 17,17 19,1 34,34 1,1-1,17 18,18 0,18 0,-1-17,-34-18,-1-1,-17-34,-18-18,0-18,0 0,-18 1,18-36,-18 17,1 1,-1-18,0 0,18 18</inkml:trace>
  <inkml:trace contextRef="#ctx0" brushRef="#br0" timeOffset="51685.9582">9071 9172,'0'0,"0"0,0 0,0 0,0 0,-18 71,18 17,18 18,-1-18,1 0,17 0,-17-35,0 0,17-35,-17 0,17-36,0-17,1-36,-1-17,0 0,-35-18,0 0,-18 0,1 53,-1-17,-17 34,-18 19,-18-1,-35 36,18 17,0 0,0 1,35-19,35-17</inkml:trace>
  <inkml:trace contextRef="#ctx0" brushRef="#br0" timeOffset="52320.9605">10200 6262,'0'0,"0"0,0 0,0 0,0 0,0 0,0 0,-35 17,0-17,-1 18,1-36,17 18,1-17,-1-1,18 1,0-19,0 19,35-19,1 19,-1-1,18 18,0 18,-18 52,18 18,-35 18,-1 0,1 0,-36 0,18-53,-17 0,-1 0,18-36,-18 18,18-35,-17 18,17-18,0 0,17-18,-17 1,0-1,18 1,0 17,-18-18,17 36,1-18</inkml:trace>
  <inkml:trace contextRef="#ctx0" brushRef="#br0" timeOffset="52759.3725">10924 7003,'0'0,"0"0,0 0,0 0,0 0,0 0,0-53,-18 0,18-18,0 1,0-1,0-17,18 35,-18 0,0 18,0 17,17-17,-17 17,0 1,18 17,17 17,1 1,-1 17,0 0,18 1,-17 17,-1-18,18 0,-18-17,-17 17,-1-35,1 18</inkml:trace>
  <inkml:trace contextRef="#ctx0" brushRef="#br0" timeOffset="53013.8699">10853 6297,'0'0,"0"0,0 0,0 0,0 0,0 0,0 0,53-35,18 0,-1-1,1 1,0 0,-19 17,-34 0,0 18,-18 0</inkml:trace>
  <inkml:trace contextRef="#ctx0" brushRef="#br0" timeOffset="53825.0863">12106 6914,'0'0,"0"0,0 0,0 0,0 0,0 0,0 0,0 0,0 0,0 0,0 142,0-19,0-17,0-36,0 1,0-36,0 18,0-35,0-1,0-17,0-35,0-35,0-36,0-18,0-17,18 0,-1 18,1 34,0 19,-1 17,1 18,0-1,-1 19,1 17,17 17,-35 36,18 0,-18 0,0 0,0 0,0-18,0 1,0-19,18 1,17-1,0-17,0 0,1 0,-1 0,0 0,1 0,-19 18,19-18,-1 35,-17 1,-1-1,-17 18,0-18,-17 0,-1 1,-17-1,-1 0,-17-17,0-18,18 0,-18 0,18-18,35 18</inkml:trace>
  <inkml:trace contextRef="#ctx0" brushRef="#br0" timeOffset="54196.8348">13747 6597,'0'0,"0"0,0 0,0 0,0 0,-53 53,-17 17,17 1,0 0,18 17,-1-18,1 18,35-17,0-18,35-18,1 1,17-36,0-36,17-17,1-17,-1-1,-17 1,-53 70</inkml:trace>
  <inkml:trace contextRef="#ctx0" brushRef="#br0" timeOffset="54731.1134">14030 6615,'0'0,"0"0,0 0,0 35,-18 18,18 0,0 0,18 0,-1-18,19 0,17-17,-18-1,18-17,-18-35,18 0,-18 0,1-36,-19 0,1-17,-36 18,18 17,-17 17,-19 1,-17 35,18 18,-18-18,18 35,0-17,17-1,18-17,18 18,-1-18,19 0,17-18,-1 18,19-17,17-1,-17 18,17 18,-35-1,18 19,-36 17,18-18,-35 18,-1 17,1-17,-1 0,-17 0,-17 0,-1-18,1 1,34-36</inkml:trace>
  <inkml:trace contextRef="#ctx0" brushRef="#br0" timeOffset="55523.0338">15265 6244,'0'0,"0"0,0 71,0-1,0 18,18 1,-18 34,17 18,1-17,17-36,-17 0,0-35,-1 0,1-35,0-1,-1-52,1-18,0 18,-18-1,17-52,1-35,-18 17,0-17,0 70,0-18,0 36,0 17,-18 18,18 18,0 17,0 0,0 18,18 0,-18 0,17 0,1-18,-18-17,18 0,-1-1,1-17,0-17,-1-1,1 0,0-17,-1 0,1 17,0 0,-1 18,19 18,-19 0,18 17,1-17,-19 17,19-35,-1 0,-17-18,-1 1,19-19,-19 1,-17 0,18-18,-18 0,-18 0,18 0,-17 0,-1 18,0 17,1-17,17 35</inkml:trace>
  <inkml:trace contextRef="#ctx0" brushRef="#br0" timeOffset="55921.8148">16359 6720,'0'0,"0"0,0 0,0 0,0 0,0 0,0 0,36-35,-1 0,0 17,0 1,-17-1,17 36,-17-1,17 1,-17 17,-18 18,0 0,0 0,-18-18,18 18,-17 0,17 0,0-35,0-1,17 1,1-36,17 1,1-1,16-17,-16-1</inkml:trace>
  <inkml:trace contextRef="#ctx0" brushRef="#br0" timeOffset="56226.1742">17171 6050,'0'0,"0"0,0 0,0 71,0 17,0 18,0 0,0-18,0 18,0-18,18-18,-1 1,1-1,0-34,17-19,0-17,0 0</inkml:trace>
  <inkml:trace contextRef="#ctx0" brushRef="#br0" timeOffset="56460.013">17136 6526,'0'0,"0"0,0 0,0 0,0 0,0 0,70-17,-70-1,18 18</inkml:trace>
  <inkml:trace contextRef="#ctx0" brushRef="#br0" timeOffset="56691.8039">17895 5909,'0'0,"0"0,0 0,0 0,0 0,0 0,17 53,1 35,17 0,-17 1,17-1,-17-18,17 18,-17-35,-18 18,17-18</inkml:trace>
  <inkml:trace contextRef="#ctx0" brushRef="#br0" timeOffset="57232.1691">17753 6579,'0'0,"0"0,0 0,0 0,0 0,71-35,17-18,-17-17,-1-1,1 0,17-17,-35 35,18-17,-36 35,0-1,1 19,-19-1,-17 18,18 18,-18 35,-18-1,18 37,-17 16,17-16,0-36,0-1,0-16,17-1,19-17,-19-18,19 0,16-36,-16 1,-1 0,0-36,1-35,-19 1,-17 16,18-16,-18 34,0 71</inkml:trace>
  <inkml:trace contextRef="#ctx0" brushRef="#br0" timeOffset="57477.1008">18336 5556,'0'0,"0"0,0 0,0 0,53 124,0 17,0 35,0-17,-1-18,1 0,0-17,0-18,-17-36,-19 1,19-18,-19-1,-17-34</inkml:trace>
  <inkml:trace contextRef="#ctx0" brushRef="#br0" timeOffset="57810.2375">19006 5362,'0'0,"0"0,0 0,71 124,-53-107,70 195,0 0,0 70,1 35,-37-70,-34-88,0-53,-18-18,0-17,0-18,-18-36,0 1,1-18,-1 18,18-18</inkml:trace>
  <inkml:trace contextRef="#ctx0" brushRef="#br0" timeOffset="58126.7873">20295 5821,'0'0,"0"0,0 0,0 0,0 0,0 0,0 0,0 0,0 0,0 0,0 0,0 0,35 141,0-35,-17 0,0-36</inkml:trace>
  <inkml:trace contextRef="#ctx0" brushRef="#br0" timeOffset="58420.8969">19959 6738,'0'0,"0"0,0 0,89-18,16-17,37-18,-19 18,1-36,17 1,-18-1,-17 18,-35 0,-18 18,0 0,-18 35,0 0,-17 35,0-17,-1-36</inkml:trace>
  <inkml:trace contextRef="#ctx0" brushRef="#br0" timeOffset="58909.856">20330 6932,'0'0,"0"0,0 0,0 0,0 0,0 0,0 0,53-35,-18 17,0 1,18 34,-17 1,-1 17,-17 18,-1 18,-17 17,-17 35,-1-17,0 0,1-53,-19 0,19-18,-19-17,19-18,-1 0,1-36,17 19,0-19,17 1,1 18,17-1,-17 0,17 18,18 0,0 18,0-18,17 18,1-18,-18 0,18-18,-18-17,-1 17,-52 18</inkml:trace>
  <inkml:trace contextRef="#ctx0" brushRef="#br0" timeOffset="59270.742">21389 7514,'0'0,"0"0,0 0,0 0,0 0,17-70,-17-19,18-52,0 0,-1 0,1 53,0 0,-1 35,1 18,0-1,-1 19,1 34,17 1,-17 17,-1 18,19 0,-19 0,19 17,-1-17,0 18,-17-36,17 18,-17-18,-18-35</inkml:trace>
  <inkml:trace contextRef="#ctx0" brushRef="#br0" timeOffset="59534.1316">21195 6791,'0'0,"0"0,0 0,0 0,0 0,0 0,70-35,1-1,17 1,-17-18,-1 0,1 0,-1 0,-17 1,18-1,-18-18</inkml:trace>
  <inkml:trace contextRef="#ctx0" brushRef="#br0" timeOffset="60384.0229">22959 5486,'0'0,"0"0,0 0,18 123,17 36,-17-124,17 159,1 18,-1-53,0-18,-17-71,-18 1,17-36,1 0,-18-17,0-18,0-35,0 0,-18-54,-17 1,0-35,-36 17,18 18,-35 17,18 18,-19 18,-17 53,36 17,-1 18,1 17,34 18,1 1,35-1,18-18,35 1,0-18,35-18,-18-17,36-36,0 1,18-36,-18-18,-1-17,-16-18,-1 0,-35 0,0 1,-18 34,-17 18,-1 18,-17 17,-17 18,17 18,-18 17,0 18,18 0,-17 17,34 1,1-18,17 0,1-18,34 0,-17-35,0 0,35-17,-35-19,0 1,0-18,-35-17,0 17,-1 0,1 35</inkml:trace>
  <inkml:trace contextRef="#ctx0" brushRef="#br0" timeOffset="60642.2033">23542 5327,'0'0,"0"0,0 0,0 0,0 0,0 0,0 0,17 123,-17-105,71 211,-18 18,0 0,-18 0,18-35,-18-18,1-18,-19-17,1-35,0-36,-1 0,-17-70</inkml:trace>
  <inkml:trace contextRef="#ctx0" brushRef="#br0" timeOffset="61850.7875">8683 11042,'0'0,"0"0,0 0,0 0,0 0,53-18,-18 18,18 0,0-17,-18 17,18-18,-18 18,1-18,-19 18,-17 0,0 0</inkml:trace>
  <inkml:trace contextRef="#ctx0" brushRef="#br0" timeOffset="62053.3113">9088 11430,'0'0,"0"0,0 0,0 0,0 0,0 0,0 0,0 0,0 0,0 0,0 0</inkml:trace>
  <inkml:trace contextRef="#ctx0" brushRef="#br0" timeOffset="63741.748">10906 9807,'0'0,"0"0,0 0,0 0,0 0,0 0,0 71,0 35,0 17,18-17,-18 0,0-18,17-17,-17-19,0-16,0-1,0-17,0-1,0 1,0-36,-17 1,17-36,0 0,0-18,0-17,0 17,35-17,-17 18,17-1,18 1,0 17,0 17,0 1,0 35,-18 18,18-1,-35 19,17 17,-17-18,-18 18,0-18,0 0,0-17,0 0,0-1,17 1,-17 0,18-1,0 1,-1-18,1 17,-18 1,17-18,-17 18,0-1,0 1,-35 17,0 1,-18 17,-18-18,18 0,-17 0,17-17,53-18</inkml:trace>
  <inkml:trace contextRef="#ctx0" brushRef="#br0" timeOffset="64026.3638">10394 11218,'0'0,"0"0,0 0,124-35,35 0,17-18,18-18,0 1,1-1,-19 18,-17 0,-36 18,-17 17,0 18,-35 18,-1 0,-52-18</inkml:trace>
  <inkml:trace contextRef="#ctx0" brushRef="#br0" timeOffset="64880.732">11047 11642,'0'0,"0"0,0 0,0 0,0 0,0 0,0 0,0 0,53 0,0 17,18 1,-18 17,0 18,-18 18,0-1,1 1,-36-1,17 1,-34-1,-19 1,-17 17,-35-35,35-18,0 1,0-36,18 0,17 0,1-36,17 19,17-18,19 17,34 0,-17 18,18 0,-1 0,1 0,0 0,-1 18,1-18,-1-18,1 1,-18-19,0 19,-18-19,0 19,1-1,-36 18,35 35,0-17,1 0,-19-1,1 1,-18-18,0 0,0-18,0-17,17-18,-17-35,0-18,18-17,0 17,-1 35,19 18,-1 0,0 36,1-1,-1 18,0 35,0 1,1-1,-1 18,-17 0,17 0,0 17,1-34,-1-1,0 0,-35-35</inkml:trace>
  <inkml:trace contextRef="#ctx0" brushRef="#br0" timeOffset="65132.8796">12194 11659,'0'0,"0"0,0 0,0 0,0 0,0 0,0 0,71-53,0-17,17-18,18-1,0 1,17 0,-17 18,0-1,-18 0,-88 54</inkml:trace>
  <inkml:trace contextRef="#ctx0" brushRef="#br0" timeOffset="65931.857">14453 9296,'0'0,"0"0,0 0,0 0,-35 0,-36 0,18 17,1 19,34-19,-53 107,36-18,0-1,35 19,17-36,1 18,17-18,-17-17,17-1,1 1,-19-1,36 36,-35 18,-1-36,1 18,-18-36,0 1,0-18,-18-18,18 0,0-17,-17 0,17-1,-18 1,18-1,0 1,0 0,0-18,0 17,-18 19,18-19,-17 36,-1 0,1 18,17 17,-18 0,36 0,-18 0,17 1,-17-36,18-1,17-34,0-18,18-18,0-34,0-19,0-35,-35 0,-18-17,-18 17,1 0,-36 36,17 34,1 1,-36 35,-17-18,0 18,17 0,71-17</inkml:trace>
  <inkml:trace contextRef="#ctx0" brushRef="#br0" timeOffset="66530.6595">13871 8290,'0'0,"0"0,0 0,0 0,0 0,0 0,0 0,0 0,0 0,0 0,-35 36,-18-36,17 17,1-17,0 0,17 0,1 0,-1-17,18 17,0 0,18 0,17 0,0 17,18 36,0 18,0 35,-18-18,1 0,-19-35,1 17,-18-34,17-1,-17-17,0 17,0-35,0 17,0-34,18 17,-18-18,0 18,18 0,-18-17,17 17,1 0,17 17,-17-17,17 18,1-1</inkml:trace>
  <inkml:trace contextRef="#ctx0" brushRef="#br0" timeOffset="66822.0113">14506 8961,'0'0,"0"0,0 0,0 0,0 0,0-53,-17-18,17-35,0 18,0 0,17 17,-17 18,18 0,-18 18,18 18,17-1,0 36,0-1,18 36,0 0,0 0</inkml:trace>
  <inkml:trace contextRef="#ctx0" brushRef="#br0" timeOffset="67081.9403">14365 8220,'0'0,"0"0,0 0,0 0,0 0,0 0,18 0,70-36,18-16,53-19,52-35,-52 18</inkml:trace>
  <inkml:trace contextRef="#ctx0" brushRef="#br0" timeOffset="68174.8511">15230 9349,'0'0,"0"0,0 0,0 0,0 0,-36 123,19-105,17-1,-35 230,17-211,18 193,0-35,0-88,18-18,17-35,0 0,0-18,1-35,-1-18,18-34,-18-19,18-35,-17 0,-19 0,1 36,-1-1,1 18,-18 18,0 18,0 34,0 1,0-1,0 1,0 0,18 17,-1 0,36-17,-17 0,17-18,0 0,-18-18,0 0,0-17,-17 0,0-18,-18 0,0 18,-36-1,1 1,0 17,-18 18,18 0,-1 36,1-19,17 19,18-19,18 1,35 0,-18-18,36 17,-18-17,0 0,17 18,1-1,-18 1,0 35,17 35,-34 18,-1 0,-35-18,18-17,-18-18,-18-18,18 18,0-53</inkml:trace>
  <inkml:trace contextRef="#ctx0" brushRef="#br0" timeOffset="68666.7966">16730 9384,'0'0,"0"0,0 0,17 70,-17 1,18 0,-18 17,18-18,-1 1,1-18,-18-18,18 0,-1-17,-17 0,36-18,-19-18,1 0,0-17,-1 17,1 1,0-1,-18 1,17 17,1 17,-1-17,-17 18,18-18,0 0,-1 0,-17-18,18 1,0-36,-1 0,1 0,-18-18,0-17,0 17,0-17,0 18,0-1,0 18,0 36</inkml:trace>
  <inkml:trace contextRef="#ctx0" brushRef="#br0" timeOffset="69107.0115">17312 9648,'0'0,"0"0,0 0,0 0,0 0,0 0,53 18,0 0,-18-1,1 19,-1 17,-35-18,0 18,-18 0,1-18,-1 18,-17-35,17 17,0-18,1 1,17 0,-18-1,18-17,18 18,17 17,0-17,18 0,0 17,-17-35,34 0,-17-18,18-17</inkml:trace>
  <inkml:trace contextRef="#ctx0" brushRef="#br0" timeOffset="69426.0721">17965 8961,'0'0,"0"0,0 0,0 0,0 0,18 70,-18 18,35 1,-17 16,-1 1,1-35,17 17,-17 0,17-35,-17 0,17 0,-17-18,0 0,17-35,0 0,0 0</inkml:trace>
  <inkml:trace contextRef="#ctx0" brushRef="#br0" timeOffset="69669.8822">17842 9631,'0'0,"0"0,0 0,0 0,0 0,0 0,35 0,18-18,17 1,1-19,17 1,-88 17,18 18,0-17</inkml:trace>
  <inkml:trace contextRef="#ctx0" brushRef="#br0" timeOffset="69905.8865">18936 8855,'0'0,"0"0,0 0,0 0,0 0,0 0,0 70,17 1,-17 17,18 0,-18-17,18-1,-18-17,17 0,-17-18,18 18,-18 0</inkml:trace>
  <inkml:trace contextRef="#ctx0" brushRef="#br0" timeOffset="70683.0152">18600 9366,'0'0,"0"0,0 0,0 0,71-35,0 0,17-1,0 1,18-18,-18 0,0 0,-17 0,0 1,-18 16,-18 1,0 17,0 1,-17-1,-18 36,0 17,0 18,0 35,0-17,-18-1,18 1,0-1,18-17,0 0,17-18,0-17,18 0,0-36,0-17,0 0,0-36,-18 0,-17-17,17-18,-35 1,-17-1,-19 0,-17 18,-35 17,18 18,17 18,0 17,0 1,17-1,19 0,-1 18,1-17,17 34,0 1,0 17,17 18,18 53,18 0,0 17,0 1,0 17,0 0,0-17,-18-19,-17-34,17-1,-17 1,17-36,-17 1,-18-19</inkml:trace>
  <inkml:trace contextRef="#ctx0" brushRef="#br0" timeOffset="70989.8028">20118 7832,'0'0,"0"0,0 0,0 0,0 0,71 70,35 36,-36 18,1 17,-18 17,0 1,0 18,-36 17,1 0,-36 88,-17 0,-18-35,0-71,53-140</inkml:trace>
  <inkml:trace contextRef="#ctx0" brushRef="#br0" timeOffset="71406.9284">16712 8467,'0'0,"0"0,0 0,0 0,0 0,-17 70,-19 54,36-89,-17 177,17-159,-18 211,18-17,0-35,0-36,35 1,53-1,1 0,87 36,1-36,-54-35,-105-105</inkml:trace>
  <inkml:trace contextRef="#ctx0" brushRef="#br0" timeOffset="72275.8126">21512 8220,'0'0,"0"0,0 0,0 0,0 0,0 106,18 35,-18-18,18-17,-18 0,0-18,17 0,-17-17,0-18,18-18,-18 0,0-17,0 17,0-35,0-17,0-19,-18-17,-17 0,0 0,-18-17,0 35,0-1,0 36,-18 0,18 18,-17 17,34 18,1 0,35 0,0 0,53-18,0 1,35-36,18 0,18-36,-18-34,17-1,-17-17,0-18,0 0,-36 0,-17 18,-35 53,0 0,-18 17,-18 18,0 18,-17 35,17 35,1-35,-1 35,18-18,35 1,1-36,-1 1,0-19,18 1,-18-18,18-18,0-17,-17-36,-19-17,1-18,0 36,-18 52</inkml:trace>
  <inkml:trace contextRef="#ctx0" brushRef="#br0" timeOffset="72508.9039">22042 7796,'0'0,"0"0,0 0,0 0,0 0,0 0,35 142,0 34,-35-123,71 353,-1-18,-17-36,0-52,0-53,-17-35,-19-71,-34-35,17 0,17-89</inkml:trace>
  <inkml:trace contextRef="#ctx0" brushRef="#br0" timeOffset="73054.8526">13077 14164,'0'0,"0"0,0 0,0 0,0 0,0 0,0 0,70-53,1 0,17 0,-17 0,17 18,-35 0,0 0,0 17</inkml:trace>
  <inkml:trace contextRef="#ctx0" brushRef="#br0" timeOffset="73224.3297">13694 14217,'0'0,"0"0,0 0,0 0,0 0,0 0,0 0,36-35,17-1</inkml:trace>
  <inkml:trace contextRef="#ctx0" brushRef="#br0" timeOffset="73664.9137">14383 13406,'0'0,"0"0,0 0,0 0,-18 52,18 19,-18-18,18 18,0 17,0-18,18 18,17 18,18 0,18-35,-1-18,-17-18,18-35,-18-35,0-18,-18-36,0 1,-17-18,-18-17,0 0,0 17,-18 0,-34 18,-19 17,-17 36,-18 52,35 36,1 18,17-1,53-87</inkml:trace>
  <inkml:trace contextRef="#ctx0" brushRef="#br0" timeOffset="74145.7022">14083 16263,'0'0,"0"0,0 0,0 0,0 0,35-35,18 0,0-1,17-17,19 0,-19 0,-52 53,-18 0</inkml:trace>
  <inkml:trace contextRef="#ctx0" brushRef="#br0" timeOffset="74390.492">14753 16422,'0'0,"0"0,0 0,0 0,0 0,0 0,0 0,53-53,0-18,-53 71,0-17</inkml:trace>
  <inkml:trace contextRef="#ctx0" brushRef="#br0" timeOffset="75509.1509">15477 15505,'0'0,"0"0,0 0,0 0,0 0,0 0,-35 88,17 0,0 18,1-18,17 18,0-18,17 0,1-17,0-18,35-18,17-35,1-35,-1-18,1-18,-18-17,0-18,-36 36,19 17,-36 0,17 18,-17 35,18 17,-36 1,18 35,0 17,18-17,-18 18,18-18,-18-18,35 0,-17-35,35 0,-1-53,1-17,0-18,-35-18,0 0,-36 0,-17 18,-18 17,17 36,19 0,-18 17,17 0,0 1,18 17,-17-18,17 1,17 17,1-18,35 18,17 18,1-1,0 18,-18 18,17 0,-17 0,-18 0,18-18,-35 1,17-19,-35-17,18 0,0-35,-18-18,17 0,-17-35,18-18,-18 18,17 17,1 19,17 16,1 36,17 36,-18-1,0 0,1 0,-1 1,0-1,0-17,1-36,-19 0,1-52,-18-18,-18-1,18-16,-35-1,0 0,17 53,0 0,1 35,17 1,0 17,17 0,19 35,-1 0,53 18,1 35,16 1,-16-1,-19 18,1-18,-18-18,-36-70</inkml:trace>
  <inkml:trace contextRef="#ctx0" brushRef="#br0" timeOffset="75823.7503">17312 14164,'0'0,"0"0,0 0,0 0,0 0,71 71,-18-1,17 1,1 35,17 17,0 0,18 19,-17-19,-19-17,-17-36,-18-34,1 17,-19-36,1 1</inkml:trace>
  <inkml:trace contextRef="#ctx0" brushRef="#br0" timeOffset="76040.9921">17789 14958,'0'0,"0"0,0 0,0 0,0 0,70-53,1 18,-1-18,-17 0,0 0,-17-18,-19 71,-17-17</inkml:trace>
  <inkml:trace contextRef="#ctx0" brushRef="#br0" timeOffset="76225.8539">18495 14693,'0'0,"0"0,0 0,0 0,0 0</inkml:trace>
  <inkml:trace contextRef="#ctx0" brushRef="#br0" timeOffset="80390.8574">7200 2311,'0'0,"0"0,0 0,0 0,0 0,0 0,0 0,0 0,35 17,1 1,34-18,1 0,0 0,-1 0,-52-18,-1 18,1 0</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14:04.300"/>
    </inkml:context>
    <inkml:brush xml:id="br0">
      <inkml:brushProperty name="width" value="0.05292" units="cm"/>
      <inkml:brushProperty name="height" value="0.05292" units="cm"/>
      <inkml:brushProperty name="color" value="#7030A0"/>
    </inkml:brush>
  </inkml:definitions>
  <inkml:trace contextRef="#ctx0" brushRef="#br0">3071 1834,'0'0,"0"0,0 0,0 0,0 0,0 0,0 0,0 0,0 0,0 0,-18-35,0 0,-17 17,17 1,-35 17,1 17,-1 1,-18 17,0 18,1 18,17-1,0 18,18 18,35-18,17 18,19-18,17-17,35 0,0-36,18-35,0-35,-18 17,-88 18</inkml:trace>
  <inkml:trace contextRef="#ctx0" brushRef="#br0" timeOffset="1288.3524">3635 1658,'0'0,"0"0,0 0,0 0,0 0,0 0,-17 88,-19-17,19-1,-18 19,17-19,0 18,1-35,17 18,0-36,0-17,17 17,-17-35,18 18,-18-36,18-17,-18-1,0-16,0-19,-18 0,18-17,0 0,0 35,18 0,-1 0,18 18,18 17,-17 1,34 34,1 19,17 17,0 17,1 18,-36 0,-18-35,0 18,0-36,-17 18,0-18,-1-17,-17 0,18-1,0-17,-18-17,17-19,1 1,0-18,-1 0,-17 18,18 0,0-1,-1 19,1-18,-1 35,1 0,17 17,1 18,-1 1,18 17,-18 0,-17 0,17-18,-17-18,17 1,-17 0,17-36,0 0,-17-34,17-1,-17-18,0-17,-1 17,-17 1,0 17,0 0,-17 18,17 17,0 0,-18 18,18 0,18 0,-1 18,1 17,17 1,18 16,0-16,18 17,-36 17,18-17,-18 18,0-18,1 0,-36-18,17 0,1-17,-18-1,18-17,-18-17,0-19,17-16,1-19,-18 0,18 1,-18-1,0 18,0 0,0 18,-18 0,18 17,0 1,0-1,0 18,0 18,35-1,1 19,-1-1,35 18,-17 0,18 0,-18-1,0 19,0-18,0 0,-53-53</inkml:trace>
  <inkml:trace contextRef="#ctx0" brushRef="#br0" timeOffset="1627.4778">7518 1693,'0'0,"0"0,0 0,0 0,0 0,0 0,0 0,0 0,0 0,0 0,-35 53,-18 0,17 18,1-1,17 1,1 17,34-17,1-18,35-18,18-18,-1-17</inkml:trace>
  <inkml:trace contextRef="#ctx0" brushRef="#br0" timeOffset="2570.4672">8012 1676,'0'0,"0"0,0 0,0 0,0 0,0 0,0 0,0 0,-18 35,1 18,-1 17,0-17,18 18,0-1,18-17,17 0,1 0,-1-35,0 0,-17-18,17-18,-17-17,-1-1,-17 1,0-18,-17 0,17 0,-18 0,18 18,0 0,18 17,-18-17,35 17,0 18,18 0,0 18,36 35,-19 17,1 19,-18-19,-18 18,0-17,-17-18,-18 0,18-18,-18-17,0-36,17 0,-17-17,0-18,0-17,0-1,18 0,-18 1,17-1,1 18,0 18,-1 18,19 17,17 0,0 35,35 35,-35 1,0 17,-18 0,0-35,-17 0,0-18,-18-17,0-18,0-18,-18-17,18 0,-18-36,36-17,-18 0,18 0,-1 17,1 18,0 0,-1 0,1 1,17 16,-17 1,-18 17</inkml:trace>
  <inkml:trace contextRef="#ctx0" brushRef="#br0" timeOffset="3843.0518">9918 2028,'0'0,"0"0,0 0,0 0,0 0,18-70,-18-1,0 18,-18 18,0 0,-17 17,0 18,-1 18,1 17,0 18,-1 35,19 18,17 0,35 0,0-36,1-17,17 0,17-53,1-17,-1-36,1-18,-18-17,18-36,-36 1,0-18,0 0,-17 17,-18 54,18 17,-18 0,0 18,0 17,0 18,0 35,17 71,-17 0,0 17,18 1,0 17,-1-18,19-17,-1-18,0-17,1-36,-1-17,18-18,17-35,1-18,-18 0,0-35,-18-18,0 18,-17 17,0 18,-18 0,-18 36,-17-1,-1 18,1 35,-18 36,18-1,0 36,-1-18,19 1,17-19,17-35,1 1,17-36,1-18,17-17,-18-36,18-17,0-18,-18 18,0 17,-17 18,0 36,-1-18,1 35,-18 17,18 36,-1 0,1 0,-1 0,1 0,0 0,17-18,0-17,1-18,17-18,-18-17,0-36,18-17,-18-36,-17 1,0 0,-1 17,-17 35,18 18,-18 18,0 0,0 17,0 18,18 35,-18 18,17 53,1-18,0 18,-1 18,19-1,-19 0,18 1,1-18,-19-36,-17-52</inkml:trace>
  <inkml:trace contextRef="#ctx0" brushRef="#br0" timeOffset="4209.1204">11541 1887,'0'0,"0"0,0 0,0 0,0 0,0 0,0 0,36-17,34-19,1 1,0 0,-1 0,-17 17,0 0,-18 1,-17 17,17 17,-17 19,0-1,-1 18,1 17,17-17,-17 0,-1 0,19-18,-19-17,19-36,-19 1,1-19,-18-34,18-1</inkml:trace>
  <inkml:trace contextRef="#ctx0" brushRef="#br0" timeOffset="4303.3832">12141 1446,'0'0,"0"0,0 0,0 0,0 0</inkml:trace>
  <inkml:trace contextRef="#ctx0" brushRef="#br0" timeOffset="5004.9086">12583 1376,'0'0,"0"0,0 0,0 0,0 0,0 53,-18 0,0 35,-17-18,35 19,-18-19,18-17,0 0,18-18,-18 1,18-19,-18 1,17-1,-17-17,0 0,0-35,0-18,-17 0,17-17,0-1,0 1,0-1,17 18,1 0,0 18,17 0,-17 35,17 0,18 0,-18 35,0 0,-17 18,17 0,-17 0,-18 0,18-18,-18 1,0-19,-18 1,18-18,0-18,0 1,0-19,0-17,18-17,-1 17,19 0,-19 0,19 18,-19-1,19 19,-1 17,0 35,18 18,-18 0,-17 18,17-1,-17 1,0-1,-1 1,19-36,-19 18,-17-53</inkml:trace>
  <inkml:trace contextRef="#ctx0" brushRef="#br0" timeOffset="5738.1445">14471 1217,'0'0,"0"0,0 0,0 0,0 0,0 88,-18 36,1-18,-1 17,18-17,-18-18,36 0,-18-17,35-18,1 0,17-36,-1-17,1 0,18-53,-18-17,0-1,-35-17,-18-18,-36 18,1 18,-18-1,-18 18,1 0,17 18,18 17,-18-17,35 35,0-18,1 1,34-1,19-17,-1 17,18 0,17-17,1 18,-18-1,-18 0,1 1,-19-1,1 0,0 18,-1 0,-17 0,18 53,-1 35,19 36,-1-1,0 1,1-1,-1 1,0-1,1-17,-1 0,-18-18,1-35,0 18,-18-18,0-1,-18-34,18 0,-18-1,18-17</inkml:trace>
  <inkml:trace contextRef="#ctx0" brushRef="#br0" timeOffset="5939.2822">14947 2240,'0'0,"0"0,0 0,0 0,0 0,0 0,0 0,0 0,0 0,0 0,53-17,18-1,35-17,0-18,0 17,-18 1,35-35,-17 17</inkml:trace>
  <inkml:trace contextRef="#ctx0" brushRef="#br0" timeOffset="6224.6242">16589 1499,'0'0,"0"0,0 0,-18 71,-17-1,-1 19,-17 34,1-35,16 0,1-17,0 0,-1-18,19-18,-1 0,-17-17,17-36,-17 18</inkml:trace>
  <inkml:trace contextRef="#ctx0" brushRef="#br0" timeOffset="6479.0287">16130 1552,'0'0,"0"0,0 0,0 0,17 71,1 17,0-17,17 17,-17 0,17-18,-17 1,-1-18,19 0,-19-18,1-17,17-1,18-34</inkml:trace>
  <inkml:trace contextRef="#ctx0" brushRef="#br0" timeOffset="6741.5176">16853 1429,'0'0,"0"0,0 0,0 0,-17 88,17 0,0 18,-18 0,18-18,0 18,0-18,18-17,-1-1,1 1,0-36,35-17,-18-18</inkml:trace>
  <inkml:trace contextRef="#ctx0" brushRef="#br0" timeOffset="7082.2156">17365 1429,'0'0,"0"0,0 0,0 0,0 0,-18 88,18 18,-17-18,17 18,0 0,0-18,0 0,0 0,17-35,1 18,17-18,1-18,17-17,-18-1,18-17,0-17,-18-19,0 1,1 17,-36 18</inkml:trace>
  <inkml:trace contextRef="#ctx0" brushRef="#br0" timeOffset="7536.4477">17312 2011,'0'0,"0"0,0 0,0 0,0 0,0 0,0 0,0 0,0 0,0 0,0 0,53-35,18 17,-18-35,17 0,-17 0,-17-17,-1-19,0 1,0 35,-17 0,0 0,-1 18,1 18,0 17,17 0,18 70,0 1,0 17,17 18,-17 0,-17-1,-1-34,-17-1,-1 1,-17-18,0 0,-35 0,17-18,-17 0,0-17,17-18,0 0,18 18</inkml:trace>
  <inkml:trace contextRef="#ctx0" brushRef="#br0" timeOffset="8111.2347">19395 1235,'0'0,"0"0,0 0,0 0,0 0,-53 35,0 18,-18 17,18-17,0 18,18-18,17-18,1 0,34-17,19 0,-1-1,18-17,17 0,-17-17,0 17,0-18,0 18,-35 18,-1-18,1 35,-18 0,-18 1,1 16,-1-16,1-19,17 19,-18-19,18 1,0 0,0-18,18 17,-1 1,-17-18,18 17,-1 19,1-19,0 19,-18-1,0 0,0-17,17 17,-17-17,18-1,0 1</inkml:trace>
  <inkml:trace contextRef="#ctx0" brushRef="#br0" timeOffset="8730.8818">20453 1358,'0'0,"0"0,0 0,0 0,0 0,18 71,0-1,-1 1,1-1,17-17,1-17,-1-19,18 1,0-18,0-18,0-17,-18 0,18-18,-18 0,1 0,-19 35,1-17,-1 17,-17 18,18 0,-18 36,18 70,-1-1,-17 19,18-1,-18 1,18-18,-18-18,0-18,0 1,0-18,-18 0,-17-36,-1-17,19-17,-18-19,-1-34,19-1,-1-34,18 16,18-17,17 18,0 18,36-1,-1 1,1 17,-71 35</inkml:trace>
  <inkml:trace contextRef="#ctx0" brushRef="#br0" timeOffset="9021.4113">21795 1182,'0'0,"0"0,0 0,0 0,0 88,-18 35,18 54,-18-18,1-18,17 0,0-18,0-34,17-19,-17-17,36 0,-1-35,-17-1,-18 1</inkml:trace>
  <inkml:trace contextRef="#ctx0" brushRef="#br0" timeOffset="9318.1212">22165 1111,'0'0,"0"0,0 0,0 0,0 71,0 35,-17-1,17 1,0 0,-18-18,18 1,18-19,-18 1,17-18,-17-1,18-34,0 0,-1-1,18-17,-17-17</inkml:trace>
  <inkml:trace contextRef="#ctx0" brushRef="#br0" timeOffset="9581.32">22059 1693,'0'0,"0"0,0 0,0 0,0 0,0 0,0 0,36-17,17 17,-18-18,18 0,-18 1,18-18,-53 35,0-18</inkml:trace>
  <inkml:trace contextRef="#ctx0" brushRef="#br0" timeOffset="9931.2135">22906 847,'0'0,"0"0,0 0,0 0,18 53,35 52,18 19,-1 35,1-1,-1 1,-17-18,-17-17,-1-1,-17-17,-18-35,-18-1,0 1,-35-18,0 0,0-18,1-18,52 1</inkml:trace>
  <inkml:trace contextRef="#ctx0" brushRef="#br0" timeOffset="11396.0332">4200 4533,'0'0,"0"0,0 0,0 0,0 0,0 0,0 0,0 53,-18 18,18 17,-17 18,17-18,0 18,0-18,0 0,0 0,0-35,0 0,0-18,0-17,0-18,-18 0,18-35,0-18,-17 0,-1-18,0-34,18 16,-17 1,17 18,0-1,17 1,1-1,0 18,17 0,-18 18,19 0,17 17,-18 18,18 0,-18 18,1 17,-1 0,-18 18,-17 35,-35 18,-18-18,0 0,18-17,-18-18,18 0,-1 0,1-36,18 19,17-36,17 17,18-17,1 18,-1-18,18 0,0 18,18-18,-19 35,19-17,-71-18</inkml:trace>
  <inkml:trace contextRef="#ctx0" brushRef="#br0" timeOffset="11682.3623">5277 4868,'0'0,"0"0,0 0,0 0,0 0,0 71,-18 17,0 18,-17 0,17-18,-17 0,17 0,-17-17,17-18,18 0,-17-18,17 0</inkml:trace>
  <inkml:trace contextRef="#ctx0" brushRef="#br0" timeOffset="11965.0237">4888 5027,'0'0,"0"0,0 0,0 0,0 0,0 0,0 0,0 0,36 35,17 18,0 0,-1 18,1-18,-17 0,-1 0,0-1,1 1,-1 0,0-17</inkml:trace>
  <inkml:trace contextRef="#ctx0" brushRef="#br0" timeOffset="12478.9513">5682 4886,'0'0,"0"0,0 0,0 0,0 0,36 71,-1-19,-17 19,17-18,0 0,1-18,17 0,-18 1,18-36,0 0,0-18,0-17,0-18,0-35,-1-18,-34 35,0 1,-1 17,-17 18,0-1,0 19,18 34,-18 36,0 18,0 17,0 18,0 17,0 1,0-1,18 1,-18-19,0-34,17 0,-17-1,18-17,-18-53</inkml:trace>
  <inkml:trace contextRef="#ctx0" brushRef="#br0" timeOffset="12815.0383">7041 4251,'0'0,"0"0,0 0,0 0,-17 88,17 36,-18 70,0 0,18-36,0-16,0-19,0-35,0 18,18-53,0 0,17-18,18-17,18-36,-1 1,-17-1,-53 36</inkml:trace>
  <inkml:trace contextRef="#ctx0" brushRef="#br0" timeOffset="13045.4364">7535 4516,'0'0,"0"0,0 0,0 0,0 0,0 0,0 52,18 19,-18 0,18 34,-18-16,17-1,-17-18,18 1,0-18,-18 17,17-17</inkml:trace>
  <inkml:trace contextRef="#ctx0" brushRef="#br0" timeOffset="13707.2287">7077 4710,'0'0,"0"0,0 0,0 0,0 0,0 0,0 0,0 0,53-36,17 1,1 0,-1 17,-17 0,18 1,-18-1,-18 18,18-17,-18 17,1-18,-19 0,19 1,-19-19,19 19,-19-19,-17 1,0 0,0 17,0-17,0 0,-17-18,17 35,0-17,0 17,0 1,0 17,35 0,0 17,18 1,0 35,35 35,-17 0,17 36,-17-1,-18 1,0-1,0 1,-36-19,1 1,-18-35,0-18,0 17,-18-34,18-1,18-18,-18-17,17 0,-17 0</inkml:trace>
  <inkml:trace contextRef="#ctx0" brushRef="#br0" timeOffset="13974.065">9618 4480,'0'0,"0"0,0 0,0 0,53 0,-18 0,18 0,-18 0,18-17,18-1,-18 0,0 1,0-1,-36 18,-17-18</inkml:trace>
  <inkml:trace contextRef="#ctx0" brushRef="#br0" timeOffset="14286.9898">9706 4780,'0'0,"0"0,0 0,0 0,0 0,0 0,0 0,35-17,18-1,18 0,-18-17,0 17,0 1,-18 17,0-18,-17 18,0-18,-1 18,-17 0,0 0</inkml:trace>
  <inkml:trace contextRef="#ctx0" brushRef="#br0" timeOffset="14834.4464">11877 3616,'0'0,"0"0,0 0,0 0,0 53,-18-18,-17 124,17 0,-17-53,17-1,1-16,-1-19,0 1,18-18,0-18,0 0,18 0,0-17,17 0,0-18,18 0,0-18,18 18,-18-18,0 1,-1-1,1 18,0-18,0 1,-17 17,-1 0,0 0,-35 0</inkml:trace>
  <inkml:trace contextRef="#ctx0" brushRef="#br0" timeOffset="15081.1142">11806 4163,'0'0,"0"0,0 0,0 0,0 0,0 0,53 0,0 17,-18-34,18 17,-17 0,17-18,-53 18,17 0</inkml:trace>
  <inkml:trace contextRef="#ctx0" brushRef="#br0" timeOffset="15313.3396">11753 3739,'0'0,"0"0,0 0,0 0,0 0,0 0,53-17,18-1,-1 18,-52-17,17 17</inkml:trace>
  <inkml:trace contextRef="#ctx0" brushRef="#br0" timeOffset="15729.1013">13218 3263,'0'0,"0"0,0 0,0 0,-71 0,1 0,17 0,-18 18,1-1,17 1,0 17,17 18,1 0,18 53,17 0,0 17,17 18,1-17,17-1,0 1,1-18,-19-18,19-18,-19-17,1 0,0 0,17-17,0-19,1 1,-1-1,-35 1</inkml:trace>
  <inkml:trace contextRef="#ctx0" brushRef="#br0" timeOffset="16025.0388">14224 3457,'0'0,"0"0,0 0,-35 71,-1 17,1 35,-18 1,0-1,0 1,18-1,0-52,-1 17,19-35,-1 0,0-35,1-1,-1 1,18-18</inkml:trace>
  <inkml:trace contextRef="#ctx0" brushRef="#br0" timeOffset="16269.3396">13677 3545,'0'0,"0"0,0 0,0 0,35 89,36-1,17 35,0-17,-17-35,-1 17,-17-18,0-17,-17 0,16-17,-16-1</inkml:trace>
  <inkml:trace contextRef="#ctx0" brushRef="#br0" timeOffset="16559.4514">14700 3334,'0'0,"0"0,0 0,0 0,0 0,-17 70,17 19,0 34,-18-17,18 17,18-17,-18-18,17 18,19-35,-19-18,19 0,-1-36,-17 18,-18-35</inkml:trace>
  <inkml:trace contextRef="#ctx0" brushRef="#br0" timeOffset="16903.2393">15194 3246,'0'0,"0"0,0 0,0 0,0 0,-17 194,-1-18,18-17,0-36,0-35,0 1,18-1,-1-18,1 1,0-18,17-18,0 0,1-17,-1-18,0-35,-17-1,17 1,-17 0,-18 53</inkml:trace>
  <inkml:trace contextRef="#ctx0" brushRef="#br0" timeOffset="17087.4956">15106 3951,'0'0,"0"0,0 0,0 0,0 0,36 0,16 0,19-18,0 1,-1-18,-52 35,0-18</inkml:trace>
  <inkml:trace contextRef="#ctx0" brushRef="#br0" timeOffset="17439.3165">15795 2963,'0'0,"0"0,0 0,0 0,52 53,1 18,36 52,17 1,-18-1,0 1,-17-1,-1 1,-17-19,-18 1,-35 0,-17-18,-19 1,-16-19,-1-35,0 1,35-19,-17-17,17 0,18 18</inkml:trace>
  <inkml:trace contextRef="#ctx0" brushRef="#br0" timeOffset="19326.6505">16818 3316,'0'0,"0"0,0 0,0 0,0 0,35 53,1 18,17-18,0 17,-1 1,1-1,18-35,-18 1,18-19,-1-17,1-17,-18-1,0-35,0 18,-18-36,0 18,-17 1,-1-1,1 35,-18-17,18 17,-18 18,0 18,0 17,17 18,-17 35,0 36,0-19,0 1,0-18,0 1,0-19,18 1,-18-1,0-17,0 0,18-18,-1 1,-17-36</inkml:trace>
  <inkml:trace contextRef="#ctx0" brushRef="#br0" timeOffset="19633.1616">18548 2875,'0'0,"0"0,0 0,0 0,0 0,0 71,17 17,-17 0,0 0,0 0,18-17,-18 17,17-17,-17-1,36 1,-19-18,19 0,-1-18,-17-17</inkml:trace>
  <inkml:trace contextRef="#ctx0" brushRef="#br0" timeOffset="19974.5949">19253 2734,'0'0,"0"0,0 0,18 71,0 52,-18 18,17-35,-17-18,0 18,18-18,-18 0,18-17,-1 0,1-19,0 1,-1 0,19-17,-1-19,0-17,0 0,-35 18</inkml:trace>
  <inkml:trace contextRef="#ctx0" brushRef="#br0" timeOffset="20209.3077">19183 3298,'0'0,"0"0,0 0,0 0,0 0,0 0,35 0,18 0,18-17,17-1,-70 18,-1-17,1 17</inkml:trace>
  <inkml:trace contextRef="#ctx0" brushRef="#br0" timeOffset="20493.4185">20771 3052,'0'0,"0"0,0 0,0 0,0 0,-18 52,18 19,-17 0,17-19,0 19,0 0,-18-18,18 17,0-17,0 0,0 17,0 1</inkml:trace>
  <inkml:trace contextRef="#ctx0" brushRef="#br0" timeOffset="21019.0178">20436 3422,'0'0,"0"0,0 0,0 0,70-18,19 1,-19-1,1 0,17-17,-17 17,-18-17,0 0,-18 0,0-1,0 19,-17-19,17 19,-17-18,17 35,-17-18,0 0,17 1,-17 17,-1 0,18 17,-17 1,17 17,1 18,-19 0,19 35,-1-17,-17 17,-1-17,1-1,0 18,-18-35,0 18,0-18,0 0,-18-18,0 0,18-17</inkml:trace>
  <inkml:trace contextRef="#ctx0" brushRef="#br0" timeOffset="21480.7246">20877 3210,'0'0,"0"0,0 0,0 0,0 0,0 0,0 0,35-53,18 0,-17 36,16-18,-16 17,-1 0,0 1,18 17,-17 0,17 17,-1-17,19 0,0 0,-18 0,17-17,-17 17,0-18,-18 0,1 18,-19-17,1-1,0 0,-1 1,-17-18,0 17,0-17,-17-1,17 1,17 0,1-1,0 1</inkml:trace>
  <inkml:trace contextRef="#ctx0" brushRef="#br0" timeOffset="21752.6315">22324 2663,'0'0,"0"0,0 0,0 0,35 71,-17 17,17 0,-17 1,0 16,-18 19,0-1,-18 1,0-36,1-17,-1-1,0-17,1-18,17 1,0-19,-18 19,18-36</inkml:trace>
  <inkml:trace contextRef="#ctx0" brushRef="#br0" timeOffset="22231.3833">22554 2399,'0'0,"0"0,0 0,0 0,0 0,0 0,0 0,35 0,18 0,-18 0,-17 0,17 18,-17-18,-1 17,19 36,-19 18,19 52,-1 1,0 17,-17 0,17 18,18-18,-18 0,1 0,-1 0,0-18,-17-17,-18-35,0-1,0-17,-18 0,-52 35,-19 1,-52-1,-18 0,18-35,124-35</inkml:trace>
  <inkml:trace contextRef="#ctx0" brushRef="#br0" timeOffset="22838.2754">9512 6015,'0'0,"0"0,0 0,0 0,0 0,0 0,0 0,53 0,0-18,17 18,-34-17,17 17,-53 0,17 0,-17 0</inkml:trace>
  <inkml:trace contextRef="#ctx0" brushRef="#br0" timeOffset="23022.4607">9741 6438,'0'0,"0"0,0 0,0 0,0 0,0 0,71-17,35-1,-88 18,-1-18</inkml:trace>
  <inkml:trace contextRef="#ctx0" brushRef="#br0" timeOffset="63612.1116">14894 4463,'0'0,"0"0,0 0,0 0,0 0,0 0,0 0,0 0,18 53,0 17,17-17,-17 0,17 0,0-18,1-17,-1 17,18-17,0-18,17-18,1-17,0 0,-1-1,1-17,17 0,-17 18,-71 35</inkml:trace>
  <inkml:trace contextRef="#ctx0" brushRef="#br0" timeOffset="64185.2201">18371 4480,'0'0,"0"0,0 0,0 0,0 0,0 0,35 71,-17-1,17-17,1-17,34-19,-17-17,18-17,-18-19,35-17,0-17,18-1,18 1,-1 17,-35 0,-70 53</inkml:trace>
  <inkml:trace contextRef="#ctx0" brushRef="#br0" timeOffset="67095.1701">12177 5856,'0'0,"0"0,0 0,0 0,0 0,0 0,0 0,0 0,0 0,-71-35,1 0,17 17,-18 0,18 18,0 18,0 17,18 18,0 53,35 0,0 17,0 1,35 17,-17-18,-1 1,19-36,-19-17,1 17,-1-18,-17 1,18-1,-18 19,0-36,18 17,-18-17,17-18,-17-17,18 0,-18-1,18-17,-18 0,17 0,-17 0</inkml:trace>
  <inkml:trace contextRef="#ctx0" brushRef="#br0" timeOffset="70016.5366">11647 6438,'0'0,"0"0,0 0,0 0,0 0,0 0,0 0,0 0,0 0,0 0,0 0,0 0,0 0,0 0,0 53,18 0,0-18,-1 36,1-18,0 17,-1-17,19 18,-19-1,1 19,-1-19,1 18,-18-17,18-1,-18 1,0 0,0-19,-18 1,18-17,-18-1,18 0,-17-17,-18-1,17 1,-17 0,17-1,-17 1,-1-18,-17-18,18 18,0-35,0 0,-1 0,19 17,-1 18</inkml:trace>
  <inkml:trace contextRef="#ctx0" brushRef="#br0" timeOffset="70701.3654">10853 8414,'0'0,"0"0,0 0,0 0,0 0,0 0,71-18,17 0,0 1,1-1,-1-17,-18 17,1 1,-18-19,0 36,-18-17,0-1,1 0,-19 1</inkml:trace>
  <inkml:trace contextRef="#ctx0" brushRef="#br0" timeOffset="71322.0159">12247 7814,'0'0,"0"0,0 0,0 0,0 0,0 0,0 0,0 0,0 0,0 0,-17 53,-1 18,-17-1,17 1,-17-18,17-18,1 0,-1 0,0 1,-17-1,17-17,-17-1,17-17,-17 0,0 0,17-17,-17-1,17 0,18 1,-17-1,17 0,-18 18,18-17,0 17,18 0,-1 0,18 0,18 17,-17 1,-19 0,19-1,-19 1,19 17,-19-17,-17-18,18 17,-18-17</inkml:trace>
  <inkml:trace contextRef="#ctx0" brushRef="#br0" timeOffset="71632.0889">12300 7532,'0'0,"0"0,0 0,0 0,0 0,0 0,0 0,0 0,53 35,0 18,0 0,-18-18,1 0,-19-17,1 17,-18-35,18 0</inkml:trace>
  <inkml:trace contextRef="#ctx0" brushRef="#br0" timeOffset="72304.3082">12812 5362,'0'0,"0"0,0 0,0 0,0 0,-35 71,-1-1,1 19,0-1,0-18,-18 1,17-1,-17-17,18-17,0-19,17 1,1 0,-19-1,19-17,-1 0,0-17,18-36,18 0,-18 0,18 0,-1 35,-17-17,18 17,0 1,-1-1,1 18,-1 18,19-1,-1 1,0 35,-17-18,17 18,1 0,-19-18,1 1,17-1,-17 0,-1-17,1-1,-18-17</inkml:trace>
  <inkml:trace contextRef="#ctx0" brushRef="#br0" timeOffset="72599.182">12759 5239,'0'0,"0"0,0 0,0 0,0 0,0 0,0 0,0 0,53 35,0 18,0 0,0 0,-18 17,1-17,-36-35,17-18</inkml:trace>
  <inkml:trace contextRef="#ctx0" brushRef="#br0" timeOffset="74195.0673">14400 5627,'0'0,"0"0,0 0,0 0,0 0,0 0,0 0,0 0,0 0,0 0,-35-18,-18 18,0 0,0 0,-17 18,-1 17,0 18,1 35,-1 18,18-18,0 18,36-18,-1-17,0-1,18 19,18-19,0 1,-1-1,36 1,0-1,0-17,0 0,0 0,-18 0,18 0,-35 0,0 0,-1 0,-34 0,17 17,-36-17,1 18,0-18,-18-18,18 0,-1 0,-17-17,36 0,-1-18</inkml:trace>
  <inkml:trace contextRef="#ctx0" brushRef="#br0" timeOffset="74593.7482">13200 8326,'0'0,"0"0,0 0,0 0,71-18,0 0,17 1,0-1,-17-17,17 17,-18-17,19 0,-19-1,-17 1,18 0,-18-18,-18 18,0-1,-35 36</inkml:trace>
  <inkml:trace contextRef="#ctx0" brushRef="#br0" timeOffset="75066.1237">14665 7461,'0'0,"0"0,0 0,0 0,-35 71,17 17,-17 0,-18 0,18 1,-1-1,1-18,0 1,-1-18,1 0,-18-18,18-17,0-1,-1 1,19-36,-19-17,36 17,0-17,18 0,0 0,17-1,-17 19,17 17,0-18,0 36,1-18,17 17,0 1,0 17,-18-17,18 17,0-17,-18-1,0 1,1-18,-19 0,-17 0</inkml:trace>
  <inkml:trace contextRef="#ctx0" brushRef="#br0" timeOffset="75349.24">14736 7461,'0'0,"0"0,0 0,0 0,0 0,0 0,35 53,18 0,0 18,0-1,-18 1,-17-18,-1 0,1-18,-36-17,1-18,-19-18</inkml:trace>
  <inkml:trace contextRef="#ctx0" brushRef="#br0" timeOffset="75965.0019">15300 5539,'0'0,"0"0,0 0,0 0,0 0,0 0,0 0,-35 53,0-1,-1 37,1-19,0-17,17 18,-17-36,17 0,1-17,-1 17,0-35,1 18,-1-36,0 1,1-19,-1 1,18 0,0-1,0 19,18-19,-18 19,17-1,1 18,17 0,-17 18,17 17,18 0,-17 1,16-1,-16 0,17 1,-36-19,19 1,-19-18,19 0</inkml:trace>
  <inkml:trace contextRef="#ctx0" brushRef="#br0" timeOffset="76224.9522">15159 5309,'0'0,"0"0,0 0,0 0,0 0,0 0,0 0,0 0,35 53,18 18,-35-54,17 72,1-19</inkml:trace>
  <inkml:trace contextRef="#ctx0" brushRef="#br0" timeOffset="77209.0566">16095 4815,'0'0,"0"0,0 0,0 0,0 0,0 0,0 0,0 0</inkml:trace>
  <inkml:trace contextRef="#ctx0" brushRef="#br0" timeOffset="90727.9926">15883 6509,'0'0,"0"0,0 0,0 0,0 0,53-36,17-16,1 16,-1 1,1 17,0 1,-1 34,-17 1,-18 17,1 1,-1 16,-17-16,-18 17,0 0,-18 17,-17-17,-1 0,1-18,-18 1,36-19,-19 1,19-1,-1 1,18-36,0 1,0-1,18-35,-1 18,19-36,-1 19,0-19,-17 0,17 18,-17-17,-1 35,1-1,0 1,-18 17,17 1,-17-1,0 18,0-17,18 17,-18-18,0 18,0 0,0 0,0 0,0 0,0 0,0 0,0 0,0 0,0 0,18 0,-18 0,0 0,0 0,0 0,0 0,0 0,0 0,0 0,0 0,0 0,0 0,0 0,0 0,0 0,0 0,0 0,0 0,0 0,0 0,0 0,0 0,0 0,0 0,0 0,0 0,0 0,0 0,0 0,0 0,0 0,0 0,0 0,0 0,0 0,0 0,0 0,0 0,0 0,0 0,0 0,0 0,0 0,0 0,0 0,0 0,0 0,-18 53,0 17,1 1,17-1,0 1,0-18,17 0,1-18,0 0,-1-17,19 0,-1-18,-35 0</inkml:trace>
  <inkml:trace contextRef="#ctx0" brushRef="#br0" timeOffset="91019.937">17083 5786,'0'0,"0"0,0 0,-18 70,0 36,-17 35,18 0,-1 0,18-17,0-1,0-35,0-35,18 0,-1 0,18-35,-17-18,17-18,-17 18,-18 0</inkml:trace>
  <inkml:trace contextRef="#ctx0" brushRef="#br0" timeOffset="91283.7522">17383 5962,'0'0,"0"0,0 0,0 0,0 0,-18 88,18 0,0 1,0-1,18-18,-1 18,1-17,0-18,17 0,0-18,18 0,-17-17,-1-18,-17 0</inkml:trace>
  <inkml:trace contextRef="#ctx0" brushRef="#br0" timeOffset="91511.4356">17277 6473,'0'0,"0"0,0 0,0 0,0 0,0 0,0 0,35-35,18 0,18-36,-54 71,-17-17,0 17</inkml:trace>
  <inkml:trace contextRef="#ctx0" brushRef="#br0" timeOffset="91754.8743">17771 5662,'0'0,"0"0,0 0,0 0,0 0,0 0,35 35,18 18,0 18,0-1,0 1,-18 17,-17-17,17 17,-17-18,-18 1,0-18,-18 17,1-34,-1-1,0-17</inkml:trace>
  <inkml:trace contextRef="#ctx0" brushRef="#br0" timeOffset="92379.1818">18812 5786,'0'0,"0"0,0 0,0 0,0 0,0 0,18 52,0-16,-1-1,1 0,-1 1,19-19,-1 1,0-18,1-18,17 1,-36-1,19-17,-19-1,1 19,-1-19,-17 19,18 17,-18-18,0 36,18-1,-18 107,0-106,17 211,1-17,-18-1,0-34,-18-36,18-18,-17-52,-1-1,0-34,-17-19,18-34,-19-19,1-34,17-18,1-1,17-16,0 16,17-16,19 16,-1 1,35 0,-17 35,18-18,-18 1,0 17,-53 35</inkml:trace>
  <inkml:trace contextRef="#ctx0" brushRef="#br0" timeOffset="92618.2799">19889 5468,'0'0,"0"0,0 0,0 0,0 0,0 0,-18 71,0 34,1 19,-1 17,18 18,0-53,0-18,0 0,18-17,-1-19,19-16,-19-1,-17-17</inkml:trace>
  <inkml:trace contextRef="#ctx0" brushRef="#br0" timeOffset="92976.9272">20471 5256,'0'0,"0"0,0 0,0 0,0 0,0 71,0 35,-18 17,18 36,-17-36,17-17,0 0,0-18,17-17,1-1,0-17,-1 0,19-35,-1 0,0-18,1-18,17 0,-18-35,0 18,0-18,-17 18,-18 35</inkml:trace>
  <inkml:trace contextRef="#ctx0" brushRef="#br0" timeOffset="93179.5687">20453 5944,'0'0,"0"0,0 0,0 0,0 0,0 0,0 0,0 0,0 0,0 0,0 0,0 0,71-17,-18-1,18 0,-1-17,-70 35,18 0</inkml:trace>
  <inkml:trace contextRef="#ctx0" brushRef="#br0" timeOffset="93438.1175">21371 5415,'0'0,"0"0,0 0,0 0,0 0,18 71,-1 17,1 0,0-17,-1-1,1 18,0-35,-18 0,17 0,-17 0</inkml:trace>
  <inkml:trace contextRef="#ctx0" brushRef="#br0" timeOffset="93720.9652">21018 5997,'0'0,"0"0,0 0,0 0,0 0,71-17,17-1,-17 0,17-17,0 0,-17-1,-18 1,17 0,-17-18,-18 0,18 18,-17 0</inkml:trace>
  <inkml:trace contextRef="#ctx0" brushRef="#br0" timeOffset="93926.7553">22042 5433,'0'0,"0"0,0 0,0 0,17 70,19 1,-1 17,-17-17,-1 17,1 0,0-17,-18-1,17 1</inkml:trace>
  <inkml:trace contextRef="#ctx0" brushRef="#br0" timeOffset="94335.0704">21653 5345,'0'0,"0"0,0 0,0 0,0 0,0 0,0 0,0 0,53-18,36 0,-19 18,1 0,-1 0,-17 0,-17 0,-1 0,0-17,1 17,-1-36,-18 1,1 0,0-18,-1 0,-17 0,0 0,0 18</inkml:trace>
  <inkml:trace contextRef="#ctx0" brushRef="#br0" timeOffset="94606.8595">22483 4868,'0'0,"0"0,0 0,53 71,0-1,0 54,0-18,-18 35,0-18,1 18,-36-17,17-18,-17 0,-17-36,-19 1,1-36,0 0,17-17,18 0</inkml:trace>
  <inkml:trace contextRef="#ctx0" brushRef="#br0" timeOffset="94861.0732">23259 5503,'0'0,"0"0,0 0,0 0,0 0,0 0</inkml:trace>
  <inkml:trace contextRef="#ctx0" brushRef="#br0" timeOffset="98658.5796">24036 5256,'0'0,"0"0,0 0,0 0,0 0,0 0,35 18,36-18,-18-18,17 1,-17-19,0-16,-18-19,1 0,-1 1,-17 17,-1-18,-17 19,0 16,0 19,0-1,-17 0,-1 18,-17 36,17-1,-17 0,0 36,-1 35,1-1,17 19,18 17,0 0,18-17,0 17,-18-18,17 1,1-19,0-34,-18 0,0-19,0 1,0-17,-18-19,18-17,0 0,-18 0,18 18</inkml:trace>
  <inkml:trace contextRef="#ctx0" brushRef="#br0" timeOffset="98915.931">23877 6085,'0'0,"0"0,0 0,0 0,106-35,0 0,0 0,0-1,-18 1,0 17,-17 1,-1-1,-34 0,-1 18,-17-17</inkml:trace>
  <inkml:trace contextRef="#ctx0" brushRef="#br0" timeOffset="99690.1715">24865 6209,'0'0,"0"0,0 0,0 0,0 88,0 0,18 0,0 1,-18-19,17 18,1-35,17 0,-17-17,0-1,17-18,0 1,0-36,1 1,17-18,-18-18,0-36,-17-34,0 17,-18 0,-18 18,18 18,-35 17,17 0,-35 17,18 19,-18-1,0 18,0 18,0-1,18 19,-1-19,19 1,17 0,0-1,17 1,19 0,-1-1,0 1,18-18,0 0,0-18,0 1,0-1,-53 18</inkml:trace>
  <inkml:trace contextRef="#ctx0" brushRef="#br0" timeOffset="99965.1213">25765 6033,'0'0,"0"0,0 0,0 0,0 52,0 37,0-1,-17 0,17 0,-18 0,18-17,0 17,0-35,0-18,0 1,0-19,0-17,18-17</inkml:trace>
  <inkml:trace contextRef="#ctx0" brushRef="#br0" timeOffset="100630.1425">26118 5715,'0'0,"0"0,0 0,0 0,-17 53,-1 35,18 0,-18 1,18 16,0-16,18-1,0 0,-1-35,19 17,-1-34,0-1,18-17,0-18,0-18,-18 0,1-35,-1 0,-17 1,-1-19,-34 0,-1 19,-17-19,-1 36,-17-18,-17 0,17 18,-18-18,18 0,0 0,0 0,18 0,17 0,1 0,17 18,0 0,0-1,17 36,19 18,-19 17,36 36,0 35,0 35,18 35,17 18,-17 0,-1-17,18-1,-35-53,18 1,0-54,-18-34,-1 17,-34-53</inkml:trace>
  <inkml:trace contextRef="#ctx0" brushRef="#br0" timeOffset="110407.3346">27371 4692,'0'0,"0"0,0 0,0 0,0 0,0 88,-17 0,17 53,0 1,0-1,0-35,0-36,0 1,17-1,-17-35,18 1,0-19,17-17,18 0,-18-35,18-18,18-17,-18-54,-18 1,0-1,-35-17,0 35,-17 0,-1 54,-17-1,-1 17,1 19,0-1,-18 18,17 18,-16 17,16 0,1 1,17-1,1-18,17 1,0 0,17-1,1-17,17 0,1 0,-1 0,-35 0</inkml:trace>
  <inkml:trace contextRef="#ctx0" brushRef="#br0" timeOffset="110751.2218">26912 4322,'0'0,"0"0,0 0,-35 123,17 18,-17 18,18 17,17 1,0-19,0 19,35-36,-18-18,36-17,0 0,36-35,-19-18,18-36,-35-17,18 0,-71 18</inkml:trace>
  <inkml:trace contextRef="#ctx0" brushRef="#br0" timeOffset="111072.9824">28060 5345,'0'0,"0"0,0 0,0 0,0 0,0 0,0 0,0 0,0 0,17 35,-17 0,0 18,0 0,0 0,0-18,18 0,-18 1,17-19</inkml:trace>
  <inkml:trace contextRef="#ctx0" brushRef="#br0" timeOffset="111740.032">28536 4763,'0'0,"0"0,0 0,0 0,0 0,-18 70,1 18,-1 0,0 18,18 18,-17-36,17 18,17-36,-17 1,18-1,17-34,18-1,18-17,-18-36,17 0,1-35,-18-17,0-1,-18-17,-17-18,-36-17,-17 17,-18-17,0-1,-18 36,18 17,1 36,16-18,-17 18,18 0,0-18,17 35,0 0,1 18,-1 18,36 53,-18 17,35 35,-17 18,35 0,0 18,17-18,1 0,-1-17,-17-1,0-17,-17-18,-1 18,0-35,-35-71</inkml:trace>
  <inkml:trace contextRef="#ctx0" brushRef="#br0" timeOffset="112111.2175">29065 4110,'0'0,"0"0,0 0,0 0,0 0,0 0,36 70,17 19,17 69,-52-140,70 176,-17 0,-1-18,-34-34,-1-1,-17 0,-1-18,-34-17,17-35,-36-18,19-1,-1 1,18-53</inkml:trace>
  <inkml:trace contextRef="#ctx0" brushRef="#br0" timeOffset="112369.2384">29665 5080,'0'0,"0"0,0 0,0 0,0 0,0 0</inkml:trace>
  <inkml:trace contextRef="#ctx0" brushRef="#br0" timeOffset="113565.9255">30177 4286,'0'0,"0"0,0 0,0 0,0 71,18 35,-18 35,18 0,-18-53,17 0,-17 0,18-17,-18 0,0-36,17 0,-17-17,0 17,0-17,0-18,0 17,0-34,0 17,0-18,-17 0,17-17,-18 17,18-17,-17 18,-19-19,19 19,-19 17,1-18,0 18,-18 18,0-1,18 1,-1 0,19 17,-1-18,18 19,18-19,-1 19,36-19,0 1,-18-18,18 0,18-18,0-17,-1 0,1-1,-1-16,1-1,-18-18,-18 18,0 18,1 0,-19 17,-17 0,18 1,-18 17,0 17,0 36,0 0,-18 0,18 18,0-18,0 17,0-35,18 1,-18-1,18-17,-1-1,1 1,17-36,-17 1,17-19,0-17,1 0,-19-17,1-1,0-17,-1 18,-34-1,17 1,0 17,-18 0,0 35,1 0,-19 18,1 18,-18 17,0 18,0-17,0 16,18-16,17-1,18 0,0 1,18-19,17 1,1-18,-1 0,18-18,18-17,17-36,0-17,0 18,-17-1,-71 71</inkml:trace>
  <inkml:trace contextRef="#ctx0" brushRef="#br0" timeOffset="114643.9203">31501 3951,'0'0,"0"0,0 0,0 0,35 88,0 1,1 16,-1 1,-17-18,17 1,0-19,-17 18,0 1,-1-1,1-18,-1 1,1-18,-18-18,18 0,-18 1,17-19,-17-17,0 0,0-35,0 0,0-18,-17 0,-1 0,-17-18,-18 18,18 1,-18 16,17 1,-17 17,18 18,-18 18,18 17,17 18,-17 0,17 0,1 0,-1 0,0 0,18 0,0-18,18 0,17 0,1-35,34 18,18-18,-17-18,0-17,17-18,0 0,-17-35,-1 0,1 0,-18-18,0 0,0 18,-18-18,0 0,-17 18,0 0,-18 17,17 18,-17 0,0 1,0 16,0 19,0-1,0 0,0 36,-17 0,17 35,-18-1,18 19,0 17,0 0,0-17,0 17,0-17,18 17,-1-18,1 1,-1-18,19 0,-1 0,0 0,36-36,-18 19,0-36,0 0,0-18,-18-17,0-1,-17-52,-18-18,0 1,-18-19,-17 1,-18-1,18 18,35 89</inkml:trace>
  <inkml:trace contextRef="#ctx0" brushRef="#br0" timeOffset="114989.86">32224 3493,'0'0,"0"0,0 0,0 0,0 0,0 0,0 0,0 0,0 0,0 0,0 0,36 52,-19 19,36 70,-53-106,53 248,18 122,-1-34,1-54,0-52,-1-36,-17-88,0-17,-18-18,-17-18,0-35,-1-18,1 0,-18-17</inkml:trace>
  <inkml:trace contextRef="#ctx0" brushRef="#br0" timeOffset="115966.3375">27336 4868,'0'0,"0"0,0 0,0 0,0 0,0 0,0 0,0 0,0 0,18 53,17-17,0 16,1 1,16-35,1 17,18-17,0-18,17 0,-18-18</inkml:trace>
  <inkml:trace contextRef="#ctx0" brushRef="#br0" timeOffset="117249.2415">4641 9895,'0'0,"0"0,0 0,0 0,0 0,0 0,0 0,0 0,0 0,0 0,0 0,0 0,36 18,-1-18,0 0,-35 0,18 0,-18 0</inkml:trace>
  <inkml:trace contextRef="#ctx0" brushRef="#br0" timeOffset="117520.6906">4606 10425,'0'0,"0"0,0 0,0 0,0 0,0 0,53-18,18 0,-1 1,1-1,-1-17,1 17,-53 0,-1 18</inkml:trace>
  <inkml:trace contextRef="#ctx0" brushRef="#br0" timeOffset="120485.1743">25854 3598,'0'0,"0"0,0 0,70-35,18 0,36-36,-1-17,54-53,-1 0,107-53,-18-18,-1 36,-17 17,-70 53,-142 71</inkml:trace>
  <inkml:trace contextRef="#ctx0" brushRef="#br0" timeOffset="182995.2553">5030 9666,'0'0,"0"0,0 0,0 0,0 0,17 53,1 18,-1 34,19 54,-1-18,0 0,-17-52,0 16,-18-34,17 17,-17-17,0-1,-17 1,17-1,0-70</inkml:trace>
  <inkml:trace contextRef="#ctx0" brushRef="#br0" timeOffset="183409.7452">4324 9825,'0'0,"0"0,0 0,0 0,0 0,0 0,0 0,0 0,0 0,53 70,0 54,-1 52,19-17,-36 0,1-36,-19 1,1-18,0-54,-18 19,17-36,-17 18,0-35,-17-18,-1 0,18 18</inkml:trace>
  <inkml:trace contextRef="#ctx0" brushRef="#br0" timeOffset="183612.0756">4306 10636,'0'0,"0"0,0 0,0 0,71-17,-1-19,18 1,-17-18,17 0,-17 18,-1-18,1 18,-18-1,0 1,-18 18</inkml:trace>
  <inkml:trace contextRef="#ctx0" brushRef="#br0" timeOffset="184462.6455">5382 10336,'0'0,"0"0,0 0,0 0,0 0,0 0,0 0,0 0,0 0,0 0,36-53,-19 18,1 0,0 0,-1-1,-17 19,0-1,-17 36,-1-1,-17 36,17 18,-17-1,17 1,18 0,0-19,18 19,-1-18,36-18,0 0,18-17,-18 0,0-36,0-17,0 0,0-18,-18 0,-17-18,-18 18,0 0,0 0,0 18,0 0,-18 35,18-18,18 18,-1 18,1-1,17 19,1-1,-1 0,0 18,0-17,1 16,-19-34,1 17,17-17,-17 0,0-18,17 17,-17-34,-1 17,18-18,-17 0,-18 1,18-19,-18 19,0-1,0 18,0-17,-18 34,0 18,1 18,17 18,17-18,1 0,0-18,52 0,36-52,-18 17,1-18,-89 18</inkml:trace>
  <inkml:trace contextRef="#ctx0" brushRef="#br0" timeOffset="185073.8915">8453 10072,'0'0,"0"0,0 0,0 0,0 0,0 0,-17 35,-1 36,0-1,1 18,17 1,0-1,17 0,19-17,-1-1,18-35,0 1,17-19,1-34,17-1,-17-35,-1-35,-34 0,-19-36,-17 1,-17 17,-19 0,-34 18,-1 17,-17 18,0 18,-18 35,0 18,18 17,17 18,36-18,-1 18,19 0,34 0,36 0,18-18,0 0,17-35,18 0,-18-17,18-18,-18-1,0-17,1 18,-89 35</inkml:trace>
  <inkml:trace contextRef="#ctx0" brushRef="#br0" timeOffset="185694.7442">10218 9790,'0'0,"0"0,0 0,0 0,0 0,0 0,0 0,-71 35,1 18,17 0,0 0,18 0,-1-1,19 1,-1-17,18-1,35-17,1-1,16-17,1 0,0 0,-17 0,-1 0,-17 0,-1 0,-17 18,-17 35,-19 0,1 0,0 0,17-1,-17-16,17-19,18 1,0 0,18-1,-1-17,19 0,-1 18,0-18,1 35,-1-17,0 35,-17 0,17 17,-17-17,-1 0,1 0,0 0,17-35,0-1,18-34,0-19,-17 19,-36 17</inkml:trace>
  <inkml:trace contextRef="#ctx0" brushRef="#br0" timeOffset="190798.2561">11718 10107,'0'0,"0"0,0 0,0 0,0 0,0 0,0 0,0 0,-53 18,18-1,-18 19,17 17,1-1,0 1,17 0,1 0,17 0,0-18,0 1,17-1,-17-17,18-1,0-17,17 0,-18-17,19-19,-19 19,1-19,-18 1,0 0,-18-18,1 0,-19 0</inkml:trace>
  <inkml:trace contextRef="#ctx0" brushRef="#br0" timeOffset="191110.3039">11347 9490,'0'0,"0"0,0 0,0 0,0 0,0 0,0 0,0 0,0 0,159 441,-35-124,-18-52,-18-36,-35-35,0-53,-18-17,-17-54,-1-17,1-18,0-17,-1-53,-17 0,18-1,-18 54</inkml:trace>
  <inkml:trace contextRef="#ctx0" brushRef="#br0" timeOffset="192203.4507">13042 10195,'0'0,"0"0,0 0,0 0,0 0,0 0,0 0,0 0,0 0,0 0,0 0,-36-35,1 17,0 18,-1-17,-17 17,18 17,0 19,-1-1,19 18,-1-36,18 72,0-19,0-17,18 0,17-18,0-35,1 18,-1-36,0-17,-17 0,17-18,-17-18,-18 1,18 17,-18 0,0 35,0 1,0-1,17 36,-17 17,18 0,0 0,17 18,-18-17,1-1,17-17,1-1,-1-34,0 17,18-36,-17 1,-1-36,-18 19,1-19,-18 18,18 0,-36 18,18 0,0 17,-18 0,1 18,-1 18,1 17,17-17,0 35,17 0,1 0,17 0,0-1,18-16,0 17,-17-18,-1-17,18-1,0-17,0-17,0-19,0 1,-18-18,0 0,0-17,-17 17,-18-18,0 18,0 18,-35 17,0 1,-1 34,-17 19,36 17,-19-1,19 19,17-18,0 17,53-17,17-17,18-19,18-17,18-35,-1-18,19-17,-19-19,-35 19,-70 70</inkml:trace>
  <inkml:trace contextRef="#ctx0" brushRef="#br0" timeOffset="192820.1049">16042 9543,'0'0,"0"0,0 0,0 0,0 0,0 0,-71 35,18 0,0 18,0-35,18 17,17 0,1-17,-1 0,18-1,0 1,18-18,17 18,0-1,0-17,18 18,-17-1,-1 19,0-19,-17 19,0 17,-1-1,-17 1,0 0,0 0,-17 0,-1 0,-17-18,-1-17,19-18,-1-18,0 1</inkml:trace>
  <inkml:trace contextRef="#ctx0" brushRef="#br0" timeOffset="193118.819">16483 8996,'0'0,"0"0,0 0,0 0,0 0,0 0,17 176,19 1,-19-19,1-17,0-52,-18-1,17 0,1-17,-18-1,18-17,-18-18,17 1,19-1,-19-17,-17-1</inkml:trace>
  <inkml:trace contextRef="#ctx0" brushRef="#br0" timeOffset="193347.8871">16306 9719,'0'0,"0"0,0 0,0 0,0 0,0 0,53-35,0-18,18 18,-18-18,-36 35,1 18,0 0,-18-18</inkml:trace>
  <inkml:trace contextRef="#ctx0" brushRef="#br0" timeOffset="193900.7555">17206 9843,'0'0,"0"0,0 0,0 0,0 0,0 0,0-36,-17-17,-1-17,-17-1,-1 1,-17-1,1 36,-1 17,-18 36,18 35,18 35,-1 18,19 0,-1 17,36-17,35-18,0-17,17-18,1-36,-18-34,17-36,1 0,-18-18,0-17,-18-18,0 0,-17 36,0 17,-18 0,17 18,-17 17,0 18,0 18,0 35,0-18,0 18,18 17,-18-17,18 18,-1-1,19-17,-1-17,0-19,-17-34,17 17,-35 0</inkml:trace>
  <inkml:trace contextRef="#ctx0" brushRef="#br0" timeOffset="194169.282">17753 8837,'0'0,"0"0,0 0,0 0,0 0,0 0,0 0,0 0,0 71,0 17,18 18,0 0,-18-1,17 1,1-18,0-17,17 17,-17-17,-1-1,1-17,0 0,-18-53</inkml:trace>
  <inkml:trace contextRef="#ctx0" brushRef="#br0" timeOffset="194672.5756">17718 9825,'0'0,"0"0,0 0,0 0,0 0,0 0,53-53,18-18,-1 1,1-1,-1 1,-34 34,-1 1,-17 18,-1-1,1 18,0 35,17 18,-17 0,-1 18,-17-19,18 19,-18-18,17-35,-17 17,0-17,0-36,18 0,0-52,-18-36,-18 0,18 0,-18 0,1 36,-1-1,1 18,-1 18,18 17,0-17,0 17,0 18,18-17,-18 17</inkml:trace>
  <inkml:trace contextRef="#ctx0" brushRef="#br0" timeOffset="195098.3172">18759 9102,'0'0,"0"0,0 0,0 0,0 0,-53 35,-17-17,17 17,0 0,18 0,17-17,0 0,1-1,17 1,35 17,0-17,1 0,16 17,1-18,-17 19,17-1,-36 18,19 0,-19 17,1 1,-18 17,0-17,0-1,-18-17,-17-18,0 1,-1-36,1-18,0 0,35 18</inkml:trace>
  <inkml:trace contextRef="#ctx0" brushRef="#br0" timeOffset="195381.9922">18883 8625,'0'0,"0"0,0 0,0 0,0 0,0 106,17-88,19 246,-1 1,0-18,18-35,-17-18,-1-53,0-35,0-1,-17-52,17-17,-17-1,-18-35</inkml:trace>
  <inkml:trace contextRef="#ctx0" brushRef="#br0" timeOffset="195768.6473">18848 9613,'0'0,"0"0,0 0,0 0,0 0,70-35,1-18,17-18,-17 1,-19 17,1 0,0 0,-17 18,-1 17,-17 1,-1 17,1 17,17 19,-17 34,-1 1,1 17,-18-18,18 1,-1-1,1-17,0-17,-1-19,-17-17,18 18,-18-18</inkml:trace>
  <inkml:trace contextRef="#ctx0" brushRef="#br0" timeOffset="195890.3446">19448 8802,'0'0,"0"0,0 0,0 0,0 0</inkml:trace>
  <inkml:trace contextRef="#ctx0" brushRef="#br0" timeOffset="197810.7564">20065 8784,'0'0,"0"0,0 0,0 0,0 0,0 0,0 0,-17 53,-19 0,-17 18,36 17,-19 0,19 0,-1-17,36 17,-18 0,35-35,18 0,18 0,34-36,-16-34,-1-1,0-35,0-17,-17-18,-18-1,-18-16,-17 16,-18 36,0-17,-18 35,-17-1,0 19,-1 17,-17 17,0 1,-17 52,35-17,-1 0,19 18,17-1,17 1,1 0,17-19,18-34,18-18,-1-18,19-17,-19-35,1-1,-18 1,0-19,-36 19,1 17,-18 18,18-1,-18 1,0 35,0 18,0-1,0 19,0 34,0-17,0 18,17-1,-17-17,18 0,0 0,-1-35,18-1,-17-34,17-19,1-34,-1-18,0-18,1-35,-1 17,-17-17,-1 35,-17 18,0 17,-17 18,17 18,-18 35,18 0,-18 35,1 54,-1 17,18-1,0 1,0 0,18-35,-1-1,1 1,17-18,0-18,1-17,17-18,-18-18,18-17,0-54,-18 1,0-35,1-1,-1 18,-17 1,-18 34,17 18,-17 18,-17 0,17 35,0 17,-18 18,0 36,18 17,0 36,0-18,0-1,18-16,-18-37,18 19,17-18,0-18,18 1,0-36,0-18,-18 0,18-17,-17-18,-1-18,0 19,-17-1,0 0,-1 35,-17 0,0 18,0 0,0 36,0-19,0 19,18-1,-18 0,17 0,1 1,17-19,18-17,0 0,0-17,0-1,0-35,0 0,-18-17,1-1,-1 1,-17-1,-1 18,-17 0,0 36,0-1,-17 18,17 18,-18 70,18 0,18 53,-1 18,1 17,-18 1,18-1,-1 0,-17-17,18 0,-18-36,0-52,0-18,-18 0,18-36,-17-34,-19-19,19-34,-1-36,18 0,0-35,18-18,-1 1,19 17,-1 17,18 18,0 36,-18 17,18 17,-53 19</inkml:trace>
  <inkml:trace contextRef="#ctx0" brushRef="#br0" timeOffset="202491.8084">12071 10125,'0'0,"0"0,0 0,0 0,0 0,0 0,0 0,0 0,0 0,0 0,0 0,0 0,0 0,0 0,0 0,0 0,0 0,0 0,0 0,0 0,0 0,-53-18,0 18,0 0,-18 18,19-1,-19 19,36 17,-18-1,17 19,19-18,-19 18,36-19,-17 19,34-18,1 0,17 0,18-36,0 1,0-18,0-18,0-17,-18 0,1-18,-1-18,-17 1,-1-36,1 0,-36 0,1 36,-1-1,-17 1,17 17,18 35</inkml:trace>
  <inkml:trace contextRef="#ctx0" brushRef="#br0" timeOffset="203272.9097">23983 8484,'0'0,"0"0,0 0,0 0,0 0,0 0,0 0,18 71,17 35,0 0,18 35,-18-36,18-16,-17-19,-1-52,18 0,-18-54,0-17,1-17,-36 70</inkml:trace>
  <inkml:trace contextRef="#ctx0" brushRef="#br0" timeOffset="203965.0158">24301 8467,'0'0,"0"0,0 0,0 0,17-53,1-18,0 1,-18 17,-18 0,0 0,1 35,-36 1,17 17,-17 17,18 1,17 17,1 0,17-17,0-18,0 0,70 35,19-17,-36-18,0 0,-1 0,-16-18,17 18,-18 0,18 18,0 17,0 36,0 17,0 18,-18 0,-17-36,-1-17,-17 0,0-18,0 1,-17-36,-1-18,0-17,18-53,-17-18,34 0,1 0,0 18,17 17,0 36,1 0,-1 35,35 35,1 18,-18 17,18 19,-1 17,-17-18,-18-18,1-17,-1-35,0 17,-35-35</inkml:trace>
  <inkml:trace contextRef="#ctx0" brushRef="#br0" timeOffset="204958.6623">25642 7779,'0'0,"0"0,0 0,0 0,0 70,17 1,1 17,17 18,1 35,-1 0,0 0,1-17,-1-54,-17 1,-1-36,-17 0,0-52,0-19,-35-52,0 0,-1 0,1 17,-18 18,18 18,-18 17,18 36,-18 0,17 35,36 35,0-18,18 1,0-18,17-18,35-17,1-36,17-17,-17-18,17-18,-35-17,0 0,-18 35,-17 0,0 18,-18 17,0 36,-18 35,18 17,-18 36,18 0,18-18,0-17,-1-36,1 0,35-35,0-17,17-54,1-35,-18 1,17-1,-17-18,-17 36,-1 17,-17 36,17 18,-17 52,-1 18,1 53,0 52,-18 1,0 17,0-17,0 0,0-36,0-34,-18-36,18-53,-18-36,18-34,-17-36,-1-35,0-36,18-17,18 0,0 53,-1 0,19 53,16 17,1 36,0 53,-17-1,-1 36,-17 18,-18-18,0 0,-18 0,18-18,-18 18,36-71</inkml:trace>
  <inkml:trace contextRef="#ctx0" brushRef="#br0" timeOffset="205289.238">27389 8449,'0'0,"0"0,0 0,0 0,0 0,0 0,0 0,18-88,-18 17,0 1,-18-1,18 18,-18 36,-17 17,17 17,-17 19,17 16,1 1,-1 18,36-18,-1 0,1 0,17-36,1-17</inkml:trace>
  <inkml:trace contextRef="#ctx0" brushRef="#br0" timeOffset="205708.0779">27830 7849,'0'0,"0"0,0 0,0 0,0 0,0 0,18 124,-1-18,1-18,-18 0,18-17,-1-19,1-16,0-19,-1-34,-17-19,18 1,0-53,-18-18,17 0,-17 36,18 17,0 18,-1 17,18 36,-17-1,17 19,1 16,-1 1,0-17,1 17,-1-1,-17 1,17-35,0 0,-17-1,17-17,-35 0</inkml:trace>
  <inkml:trace contextRef="#ctx0" brushRef="#br0" timeOffset="206849.1237">28854 7849,'0'0,"0"0,17 89,1-1,17 35,1-17,-19-18,1-17,-18-18,17-18,-17-17,0-36,-17 0,-1-17,-17-18,-18 0,-18 0,18 18,0 0,-17 35,17 0,18 17,-1 36,19-17,-1 34,18-17,18 0,35-18,17-17,1-36,17-17,0-18,-17-18,-1-17,-17 0,18 35,-36 0,-17 18,0 17,-1 18,-17-17,18 17,0 0,-1 0,1 0,-1-18,1 18,0-18,-18 1,-18-18,0 17,1 0,-18 18,-1 18,1 17,0 18,17 18,0-18,18 17,0-17,36-35,-1-1,36-17,-1-17,1-19,-18 1,-18 0,0-36,1 18,-19 18,1 0,0 17,-18 18,0 35,0 1,17-1,-17 18,0-18,18 0,-1-17,19 0,-1-18,18-18,0 0,-18-34,18-1,-18 0,18-53,-17 0,-19-17,-17 52,18 0,-18 19,-18-1,18 35,0 18,0 18,0 17,0 35,18 19,0 16,17 1,0 0,1-18,16 1,1-19,-17-17,-36-35</inkml:trace>
  <inkml:trace contextRef="#ctx0" brushRef="#br0" timeOffset="207025.9237">30177 8096,'0'0,"0"0,0 0,0 0,141-17,1-19,34-34,1 17,-36 0</inkml:trace>
  <inkml:trace contextRef="#ctx0" brushRef="#br0" timeOffset="207714.6842">6953 12418,'0'0,"0"0,0 0,0 0,0 0,0 0,0 0,0 0,0 0,0 0,-18 88,36 18,-18 35,0 18,0-1,18-52,-18-18,35-35,0-17</inkml:trace>
  <inkml:trace contextRef="#ctx0" brushRef="#br0" timeOffset="208281.9152">7412 12188,'0'0,"0"0,0 0,18 89,-18-1,17 18,-17-18,18 18,-18-18,18-18,-18 1,17-18,-17-18,0-35,18-17,-18-19,0-17,17-17,1 17,17 0,18 18,18 35,0 35,-1 36,1-19,-18-16,-18-19,18 1,17-18,1-18,0-17,-1-18,1-35,-36 35,-17-17,-1 17,1 0,-36 35,1 36,-1 35,-17 0,17 35,1-35,-1 0,36 17,35-35,-18-17,0 0,0-18,-35 0</inkml:trace>
  <inkml:trace contextRef="#ctx0" brushRef="#br0" timeOffset="208664.876">8841 12012,'0'0,"0"0,0 0,0 0,0 0,53 53,-17 18,-1-36,-17 18,-1-18,-17 0,18-17,-18 0,0-1,-18-34,18-1,18-17,0-18,17 0,0 0,0 18,18-1,0 19,36 52,-1 0,-35 36,0 35,-36 0,-34 17,-19-17,-17-18,18-17,35-54</inkml:trace>
  <inkml:trace contextRef="#ctx0" brushRef="#br0" timeOffset="208913.9259">7324 12083,'0'0,"0"0,0 0,123-71,18 1,1-19,34 1,1 0,-1 0,-35 17,-17 1,-107 70</inkml:trace>
  <inkml:trace contextRef="#ctx0" brushRef="#br0" timeOffset="209334.841">11894 12153,'0'0,"0"0,0 0,-70-88,-1 17,18-17,-17 18,-19-1,-16 1,-1 52,17 18,19 35,35 36,17-1,18 36,35 0,1 17,34 19,-17-1,0 17,0 1,0-18,-18 18,0-35,-17-36,-18-71</inkml:trace>
  <inkml:trace contextRef="#ctx0" brushRef="#br0" timeOffset="209590.7551">10941 13264,'0'0,"0"0,0 0,0 0,0 0,71-35,0 0,17-18,53-35,0-18,18 0,-35 36,-54 17,1 0,-1 35,-17-17,0 0,-53 35</inkml:trace>
  <inkml:trace contextRef="#ctx0" brushRef="#br0" timeOffset="210061.9194">12247 12788,'0'0,"0"0,0 0,0 0,0 0,0 0,0 0,-17 71,17 17,-18 18,18 0,18-1,-1-16,1-19,35 1,-18-36,18-35,0-18,-18-35,1-17,-19-18,1-18,-18-18,-18 1,1 17,-36 18,-18 35,1 53,-1 18,18 35,18-1,-1-16,19 17,-1-18,18 0,35 1,18-1,18-35,17-18,-17-17,-1 0,-17-1,-35 36</inkml:trace>
  <inkml:trace contextRef="#ctx0" brushRef="#br0" timeOffset="210232.7892">13112 12965,'0'0,"0"0,0 0,0 88,-18 0,18 35,0 1,0-18,0-36,18-17,0 0</inkml:trace>
  <inkml:trace contextRef="#ctx0" brushRef="#br0" timeOffset="210831.0241">13271 12471,'0'0,"0"0,0 0,0 88,0 53,0 0,18 0,17 0,0-17,18-18,18-36,-18-17,0-53,0-18,-18-52,0-1,-17-34,-18-1,0-35,-18 17,-17 18,-18 18,-35 35,-1 36,19 17,35 0,-18-18,17 18,19-18,-1-17,0 0,1-1,17 1,0 18,0-1,17 0,1 36,17 35,36 35,17 53,0 18,18 123,-18 0,-17-105,-18-19,0 1,0-71,-18-35,0-53,1 0,-36 18</inkml:trace>
  <inkml:trace contextRef="#ctx0" brushRef="#br0" timeOffset="211153.7909">14136 11395,'0'0,"0"0,0 0,0 88,0 35,17 36,1 0,17 35,1 88,16 36,-16-36,17-35,-18-88,18-54,0-34,0-36,0-52,-18-36,18-18,-18 18,-35 53</inkml:trace>
  <inkml:trace contextRef="#ctx0" brushRef="#br0" timeOffset="211663.1123">14877 12083,'0'0,"0"0,0 0,0 0,0 0,0 35,0 18,0 17,17 19,1-1,0 0,17 0,18-17,-18-18,18-36,18-17,-36-53,-17-35,17 0,-35 0,-18-18,-17 0,-18 0,0 36,0 34,0 19,0 34,18 1,0 17,0 18,17 0,0-18,18 1,18-1,0-17,-1-1,36-17,0-17,35-19,-17 19,-1-1,-17-17,-17 0,-36 35</inkml:trace>
  <inkml:trace contextRef="#ctx0" brushRef="#br0" timeOffset="211949.815">15530 12206,'0'0,"0"0,0 0,0 0,0 0,0 0,-18 71,18 52,0 36,0 17,-17-35,17 1,0-54,-18-18,18-34,0-36,18 0,-18-18,0 36</inkml:trace>
  <inkml:trace contextRef="#ctx0" brushRef="#br0" timeOffset="212465.7784">15918 12188,'0'0,"0"0,0 0,0 0,0 0,0 89,0-72,0 160,18-54,-1-17,1 0,0-36,35-17,0-17,17-36,1-36,-1-52,-17-35,-17-1,-36-35,-53-105,0 105,-18 18,0 35,1 36,-18 52,17 0,0 36,19 17,16 1,36 16,18 37,35 52,17 17,19 107,17 0,17-1,-35-52,-17-71,-18-35,-18-36,0-17,-17-53,0-17,-1-1,-17 36</inkml:trace>
  <inkml:trace contextRef="#ctx0" brushRef="#br0" timeOffset="212759.8708">16430 11342,'0'0,"0"0,0 0,0 0,35 70,18 54,18 35,17 17,18 106,-18 36,-17-54,-18 19,-18-37,-18-104,-17-19,0-52,-17-36,17-17,0-18,0 35</inkml:trace>
  <inkml:trace contextRef="#ctx0" brushRef="#br0" timeOffset="212965.942">17453 12577,'0'0,"0"0,0 0,0 0,53-36,0 1,18-18,-18 0,0 0,-36 53,-17-17</inkml:trace>
  <inkml:trace contextRef="#ctx0" brushRef="#br0" timeOffset="213178.9965">17665 12735,'0'0,"0"0,0 0,0 0,0 0,0 0,88-53,1-17,-72 70,1-18</inkml:trace>
  <inkml:trace contextRef="#ctx0" brushRef="#br0" timeOffset="213748.2491">18865 11448,'0'0,"0"0,0 0,0 0,0 0,0-71,-17 1,17-19,-36 19,1 17,0 18,-18 17,17 36,-17 17,18 35,35 19,0 16,35 19,18 35,0-18,0 18,0-18,18-18,-18 18,0-53,0 1,-18-19,-35-70</inkml:trace>
  <inkml:trace contextRef="#ctx0" brushRef="#br0" timeOffset="214373.8541">18336 12524,'0'0,"0"0,0 0,70-18,19 0,-19-17,71-18,1-17,-1-19,-18 1,-17 0,-18 0,-35 35,0 0,-17 53,-19 0,1 53,-1 17,-17 19,0 16,-17 19,17-1,0-17,0-35,0-18,17-18,1-35,17-35,1-36,17 1,-18-36,-17-18,-1-17,1 0,-36 18,-17 34,0 19,-18 35,0 35,17 35,-16 18,16 35,1 0,17-17,18 17,18-53,17 0,18-35,35-17,1-54,-1 1,-18-36,1-18,-18 36,-53 88</inkml:trace>
  <inkml:trace contextRef="#ctx0" brushRef="#br0" timeOffset="214616.9861">20030 11042,'0'0,"0"0,0 0,0 0,0 71,-18 17,18 53,0 0,18 0,0-17,-1-1,36-17,0-36,0-34,0-19,18-34,-18-36,-18 0,0 0,-35 53</inkml:trace>
  <inkml:trace contextRef="#ctx0" brushRef="#br0" timeOffset="215070.2911">20542 11148,'0'0,"0"0,0 0,0 0,-18 35,18 18,0 18,0-1,0 1,18 17,-1-18,1 1,17-18,18 0,-17-36,16-17,-16-17,-1-18,-17-18,-1-18,-17-17,-17-18,-1 0,-35 18,18 17,-18 36,18 0,-18 17,17 36,1 0,0-1,17 18,0 1,36-19,0 19,-1-19,19-17,17-17,0-19,17-17,-17-35,0 35,-53 36</inkml:trace>
  <inkml:trace contextRef="#ctx0" brushRef="#br0" timeOffset="215305.6025">20824 10425,'0'0,"0"0,0 0,0 0,0 0,53 70,0 1,0 52,0 1,0-1,-18-35,0 1,-17-19,0-17,-18 18,0-36,0 0,-18-17,18-18,-18 17,18-17</inkml:trace>
  <inkml:trace contextRef="#ctx0" brushRef="#br0" timeOffset="215635.0664">22218 10442,'0'0,"0"0,0 0,-70-35,-19 17,1 1,18 17,-19 17,19 1,-19 17,19 36,35 17,17 18,36 0,-1 17,36-17,0 17,0-17,0 0,0-35,-18-18,1-1,-36-52</inkml:trace>
  <inkml:trace contextRef="#ctx0" brushRef="#br0" timeOffset="216421.8126">21530 11659,'0'0,"0"0,0 0,0 0,88-53,18-17,18-18,-19 17,1-35,-17 18,-1 0,-35 17,17 18,-34 36,-1-1,-17 18,-18 18,-18 35,0 35,-17 0,17 36,1-19,-1-16,18-1,18-18,-1 1,36-1,18-34,17-36,-17-18,-18-17,-18-18,18-18,-35 1,-1-18,-17-1,0-16,-35 16,-18-16,-35 16,0 1,17 35,18 18,18 0,-1 17,1 0,17 1,1-1,17 18,0 0,0 18,17 17,19 18,17 53,17 0,1-1,-1 37,-17-1,18 17,-36 1,1-18,-1-17,-17-36,17-35,0-53,-17 0,-1 0,-17 17</inkml:trace>
  <inkml:trace contextRef="#ctx0" brushRef="#br0" timeOffset="216715.6871">23206 10319,'0'0,"0"0,0 0,-17 88,17 71,0 70,17 106,19 0,-1-52,0-125,-17-17,17-35,1-35,-19-36,19-35,-1-35,0-18,0 18,-35 52</inkml:trace>
  <inkml:trace contextRef="#ctx0" brushRef="#br0" timeOffset="217332.8033">23630 10848,'0'0,"0"0,0 0,-18 53,-17 35,17-17,-17 17,17 18,1-18,17 0,0-17,17-1,19-35,-1 1,0-36,18-36,-17 1,-1-18,-17 0,-1-35,-17-18,-17 0,-19 18,-17 18,18 17,0 17,-1 1,1 18,17-1,1 0,-1-17,18 0,-17-1,17 1,0 0,-18 17,18-17,0 17,0 1,0 17,0 17,18 19,-1 52,1 18,17 17,0 18,18 18,18 0,-18-18,0-18,0 1,-18-54,-17-17,17-17,-17 16,-18-52</inkml:trace>
  <inkml:trace contextRef="#ctx0" brushRef="#br0" timeOffset="217665.1243">23965 10089,'0'0,"0"0,0 0,0 0,0 0,0 0,0 0,36 36,-1 17,35 35,1 18,17 88,1 17,-19 125,-35 16,-17-17,-53-70,-18-36,0-105,0-18,18-18,17-71</inkml:trace>
  <inkml:trace contextRef="#ctx0" brushRef="#br0" timeOffset="226559.1449">27265 12982,'0'0,"0"0,0 0,0 0,0 0</inkml:trace>
  <inkml:trace contextRef="#ctx0" brushRef="#br0" timeOffset="251781.6519">5241 15081,'0'0,"0"0,0 0,0 0,-17 88,17 36,-18 35,18 35,0-18,-18-17,18 0,0-54,-17-34,-1-36,0-17,-35-18,18-53,-18-18,0-34,18-37,0-16,17-36,18 0,0 35,35 18,1 53,-1 35,18 17,-18 54,18 17,-18 36,1 17,-1 0,0 36,18-1,-17-17,16-18,-16-35,-1-18,0 1,-17-36,17-18,-17-17,-18-18,18-18,-36-17,18-35,-18-18,1-1,-1 1,0 18,18 52,0 18,18 18,0 0,-1 17,-17 18</inkml:trace>
  <inkml:trace contextRef="#ctx0" brushRef="#br0" timeOffset="252136.6946">5877 15152,'0'0,"0"0,0 0,0 70,0 19,0-1,0 53,0-18,17 18,-17-52,18-19,0-17,17-18,0-17,0-18,-17-18,17-52,-17-1,0-35,-18 1,-18-1,0 0,-17 0,0 53,0 18,-1 17,1 18,17 18,-17 0,17-1,18-17</inkml:trace>
  <inkml:trace contextRef="#ctx0" brushRef="#br0" timeOffset="252637.7335">6388 14834,'0'0,"0"0,0 0,0 0,0 0,18 106,17 18,-17 34,0-17,-1 1,1-54,-18 0,0-17,0-19,0-16,18-36,-18-18,17-17,1-18,-18-18,18 18,17 1,-18 16,19 1,-1 17,18 18,-18 0,-17 0,17 0,-17 0,0 0,-1 0,1-17,-18-1,17-17,1-18,-18-18,18-17,-18 0,0 0,17 0,1 17,0 0,-18 54</inkml:trace>
  <inkml:trace contextRef="#ctx0" brushRef="#br0" timeOffset="253339.6974">8171 14711,'0'0,"0"0,0 0,0 0,17 88,19 53,-1 18,0-18,-17 35,0-34,-1-1,-17-18,0-52,0-18,0-1,-17-34,-1-18,0-53,1-17,17-19,-18-34,18-18,0 0,18 0,-1 0,1 35,0 35,17 18,-17 0,-1 18,19 17,-1 18,0 36,0 34,-17 36,-18 0,-18 0,-17 0,-18-18,-17 0,34-17,1-19,0-16,17-1,0-17,18-18,18 0,17 0,18 0,18 0,-18 0,17 0,1 17,0 1,17 0,-18-1,19 18,-36-17,0 0,-1-18,-52 17</inkml:trace>
  <inkml:trace contextRef="#ctx0" brushRef="#br0" timeOffset="253529.174">9353 15469,'0'0,"0"0,0 0,-17 106,-1 35,0-17,1-18,17-18,-18 0,18 0</inkml:trace>
  <inkml:trace contextRef="#ctx0" brushRef="#br0" timeOffset="253797.4376">9159 15311,'0'0,"0"0,0 0,0 0,0 0,0 0,18 70,17 36,0 17,18 19,-17-19,-1-35,0-17,0-1,1-17,-1 0,-35-53</inkml:trace>
  <inkml:trace contextRef="#ctx0" brushRef="#br0" timeOffset="254245.0479">9759 15558,'0'0,"0"0,0 0,0 0,0 70,18-17,-18 0,0 0,17-18,1-17,0-1,17-34,0-1,-17-17,17 0,-17-18,-1 0,1 17,-18 1,18 0,-18 17,0 18,0 18,17 17,1 71,0 0,17 0,0 17,-17-17,17-18,1-35,-19 0,18-35,-17-1,-18 1</inkml:trace>
  <inkml:trace contextRef="#ctx0" brushRef="#br0" timeOffset="254536.7237">10712 14693,'0'0,"0"0,0 0,0 0,0 0,-18 88,1 71,-1 18,18-1,0 18,0-18,18-17,17-35,-17-19,17-34,0-18,-17-35,17-18,1 0,-19 0,1 0</inkml:trace>
  <inkml:trace contextRef="#ctx0" brushRef="#br0" timeOffset="254789.828">11330 15363,'0'0,"0"0,0 0,0 0,0 71,0 0,0 17,17 0,-17 0,0-17,0 17,18-18,-36-17,18 0,-17-35,-1 0,-17-18,17 0</inkml:trace>
  <inkml:trace contextRef="#ctx0" brushRef="#br0" timeOffset="255072.061">10871 15240,'0'0,"0"0,0 0,0 0,0 0,0 0,0 0,0 0,0 0,0 0,53 0,35 0,-17 18,-1-18,1 0,-18-18,-18 18,0-18,1-17,-19 0,-17 17,18 1</inkml:trace>
  <inkml:trace contextRef="#ctx0" brushRef="#br0" timeOffset="255313.6705">11506 14640,'0'0,"0"0,0 0,0 0,53 88,35 36,1 17,-1 18,-18 0,-17-1,-17 1,-1-18,-35 0,0-35,0 0,-18-35,18-54</inkml:trace>
  <inkml:trace contextRef="#ctx0" brushRef="#br0" timeOffset="255639.5679">12777 15205,'0'0,"0"0,0 0,0 0,0 0,0 0,53 0,-18-18,18 18,0-18,-18 18,1-17,-1 17,-35 0,0 0,0 0</inkml:trace>
  <inkml:trace contextRef="#ctx0" brushRef="#br0" timeOffset="255911.0049">12794 15575,'0'0,"0"0,0 0,0 0,0 0,71 0,0 0,-1 0,1-17,-1-1,1 18,-18-18,-18 18,1 0,-19 0,1-17,-18 17</inkml:trace>
  <inkml:trace contextRef="#ctx0" brushRef="#br0" timeOffset="256564.0111">14842 14270,'0'0,"0"0,0 0,0 0,-53 53,0 0,0 35,17 0,1 0,0 36,35-1,0 1,0-36,35 18,-17-36,17 1,0 17,1-17,-1 17,-17-18,-1 19,1-1,-18-18,18 18,-36-35,0 18,-17-36,0 1,-18-19,0-17,17-17,1 17,18 17</inkml:trace>
  <inkml:trace contextRef="#ctx0" brushRef="#br0" timeOffset="261841.7112">14859 16404,'0'0,"0"0,0 0,0 0,0 0,0 0,0 0,0 0,0 0,0 0,0 53,-17 35,17 0,0 18,0-17,0-1,17-18,1 1,-1-36,36 0,0-17,0-18,18-18,-18 1,17-54,-17-17,-17-18,-19 0,-17 0,-17 1,-19 16,-17 19,-17-1,-1 36,18 17,0 18,0 18,18 17,0-17,35-36</inkml:trace>
  <inkml:trace contextRef="#ctx0" brushRef="#br0" timeOffset="262527.7384">14965 14023,'0'0,"0"0,0 0,0 0,0 0,0 0,0 0,-18 53,1-18,17 0,-18 1,0-19,1 1,17 0,-18-18,1-18,17 0,0-17,17 0,-17-1,35 1,1 0,17 17,0 1,17 34,-17 1,18 52,-18 1,-18 17,-17 0,-18-17,0-18,-18 17,0-17,1-17,-1-1,0-17,1-1,17-17,-18 0,18-17,0 17,18-36,-18 19,17-1,-17 18,18 0,0 0,17 18,-17-1,-1 19,19-19,-19 1,19-18</inkml:trace>
  <inkml:trace contextRef="#ctx0" brushRef="#br0" timeOffset="263198.0149">15847 14693,'0'0,"0"0,0 0,0 0,0 0,0 0,0-35,18-36,0-34,-1-1,1 18,17-1,-17 36,0 0,-1 18,19 18,-1-1,-17 36,17 17,0 18,0 0,1 0,-1 0,0-1,1 1,-19-17,19-19,-19 1,1-18,-1-18,-17-17,0-18,-17 0,-1 0,-35-17,-17-1,17 18,17 18,1 17,0 1,0-1,17 0,0 1,1 17,17-18,17 0,1-17,17 0,0 0,18-1,0 1,0 0,0 17,0 18,0-17,-18 17,-35 0</inkml:trace>
  <inkml:trace contextRef="#ctx0" brushRef="#br0" timeOffset="263680.7227">17595 14164,'0'0,"0"0,0 0,0 0,0 0,-71-18,0 18,1 18,17 0,-18 17,36 18,-18 17,18 1,17 0,18-1,0 1,18 52,35-17,17 17,1-17,-1 0,-17 0,0-36,-17-17,-19 18,1-18,-36 0,1 0,-19 0,-17 0,0-18,18 0,-18-17,18-18,0 0,17 0,0 0</inkml:trace>
  <inkml:trace contextRef="#ctx0" brushRef="#br0" timeOffset="264086.614">17259 16175,'0'0,"0"0,0 0,0 0,0 0,-17 70,-1 1,18 0,0 17,18-18,-1 1,1-18,17-18,18 0,0-35,-18 0,1-35,-1-18,0-35,1 0,-19-18,-17 18,-17-18,-19 18,-17 17,0 18,0 53,0 0,1 0,16 18,36-36</inkml:trace>
  <inkml:trace contextRef="#ctx0" brushRef="#br0" timeOffset="264708.3349">17965 13917,'0'0,"0"0,0 0,0 0,0 0,0 0,-35 18,0-18,-1 0,1-18,17-17,1 17,-1 1,18-19,-18 19,36-1,-18 0,35 18,1 36,-1-1,0 35,18 19,-35 16,17 19,-35-53,0 17,-18-35,1 0,-1-1,1-34,-19 0,19-18,-1-18,0 0,18-17,0 35,18-17,0 17,-1 0,36 17,-18 1,1-1,17 1,-36 0,19-18,-1 0,0 0</inkml:trace>
  <inkml:trace contextRef="#ctx0" brushRef="#br0" timeOffset="265103.7615">18495 14587,'0'0,"0"0,0 0,0 0,0 0,0 0,0-88,0-18,0-35,17 0,-17 35,18 18,0 0,-1 35,1 18,-1 17,19 36,-1-1,0 1,-17 35,17 0,1 0,-1 0,-17 17,17-17,0 0,0 0,1-18,-36-35</inkml:trace>
  <inkml:trace contextRef="#ctx0" brushRef="#br0" timeOffset="265369.7551">18389 13723,'0'0,"0"0,0 0,0 0,0 0,0 0,53-35,0 0,35-18,35-18,19-35,-1 36,-18-19,-35 19,1 17,-19 0,-52 35</inkml:trace>
  <inkml:trace contextRef="#ctx0" brushRef="#br0" timeOffset="266402.849">19959 14129,'0'0,"0"0,0 0,0 0,53 0,18 0,-1 17,19 54,-19 0,1 17,-36 0,0 18,-17-36,-18 1,-18-18,18 0,-17-18,-18-17,17-18,0-36,1-17,-1-52,36-1,-18-35,17 17,19 1,-19 52,1 18,-1 0,1 36,0 34,-18 19,17 34,-17 18,18 1,-18 16,0-34,18-1,-18 1,17 0,19-19,-1 1,0-35,18-18,0-18,18-35,-18-17,-18-18,0-18,1 18,-36 70</inkml:trace>
  <inkml:trace contextRef="#ctx0" brushRef="#br0" timeOffset="266652.9088">20965 13653,'0'0,"0"0,0 0,0 0,0 0,0 70,0 54,0 17,18 17,0-16,-1-1,1 0,-1 0,-17-18,18-52,-18-1,18-34,-18-1,17-35,1-35,0 17,-18 36</inkml:trace>
  <inkml:trace contextRef="#ctx0" brushRef="#br0" timeOffset="266995.3265">21177 13758,'0'0,"0"0,0 0,0 0,0 0,18 53,-18 18,17 17,1 0,0 18,-1-18,1 0,-18 1,18-19,-1 1,1-1,-1-34,1-1,0-18,-1 1,1 0,17-18,-17 0,0 0,17-18,-17 18,-1-18</inkml:trace>
  <inkml:trace contextRef="#ctx0" brushRef="#br0" timeOffset="267460.7397">21248 14393,'0'0,"0"0,0 0,0 0,0 0,0 0,0 0,0 0,0 0,35 0,0-17,0 17,-17 0,17 0,-17 0,0-18,17 18,-17 0,-1-18,19 1,-19-1,1 1,0-1,17 18,-18-18,1 1,0 17,-18-18,17 18,-17-18,0 18,0 0,0 0,0 0</inkml:trace>
  <inkml:trace contextRef="#ctx0" brushRef="#br0" timeOffset="267842.7971">21689 13600,'0'0,"0"0,0 0,0 0,0 0,70 35,-17 18,36 0,-19 17,1 18,-1 36,-17-1,0 1,-18-1,1-17,-19-18,-17-17,0-1,-17-17,-1 0,0-17,1-1,-18-17,17 17,18-35</inkml:trace>
  <inkml:trace contextRef="#ctx0" brushRef="#br0" timeOffset="269147.044">22501 13317,'0'0,"0"0,0 0,0 0,0 0,0 0,0 0,0 18,17 35,1 17,17 1,-17 17,-1-35,19 18,-19-36,1 0,0 1,-1-19,1-17,0 0,-1-17,1-19,0 1,-18-18,17 0,-17 18,0 0,0 17,0 0,0 1,0 34,0 1,0 35,18 35,0 36,-18 17,35 17,-18 1,19-18,-19 0,1-35,-18-35,18-1,-36-34,18-1,-18-17,-17-36,17-17,1-1,-1-52,18-18,0 0,0-17,35 35,1-18,-19 35,-17 54</inkml:trace>
  <inkml:trace contextRef="#ctx0" brushRef="#br0" timeOffset="269438.5122">23524 13388,'0'0,"0"0,0 0,-35 88,17 0,1 36,-1 35,0 35,1 0,17 0,0-36,0-17,17-17,-17-36,18-35,17-35,-17-36,17 18,-35 18</inkml:trace>
  <inkml:trace contextRef="#ctx0" brushRef="#br0" timeOffset="269731.0811">23859 13723,'0'0,"0"0,0 0,0 0,0 53,-17 18,17-1,0 18,0 0,0 1,0-1,17 0,1-17,0-1,-18-17,35 0,-17-18,17-17,0-18,1-18</inkml:trace>
  <inkml:trace contextRef="#ctx0" brushRef="#br0" timeOffset="269977.7547">23595 14323,'0'0,"0"0,0 0,0 0,0 0,0 0,53-18,0-17,0 0,17-18,-17 17,18 1,-71 17,17 18</inkml:trace>
  <inkml:trace contextRef="#ctx0" brushRef="#br0" timeOffset="270214.742">24548 13705,'0'0,"0"0,0 0,0 53,17 18,1-18,0 17,-1 1,-17-1,0-52,0 0</inkml:trace>
  <inkml:trace contextRef="#ctx0" brushRef="#br0" timeOffset="270519.9165">24354 14041,'0'0,"0"0,0 0,0 0,0 0,0 0,70-36,1 19,35-19,-18 1,-18 0,1 17,-18-17,-18 17,1 1,-1-1</inkml:trace>
  <inkml:trace contextRef="#ctx0" brushRef="#br0" timeOffset="270816.7722">25254 13370,'0'0,"0"0,0 0,0 0,0 0,35 71,0-1,0 19,1-1,-19 0,1 18,0-18,-1-17,-17-1,0 1,0-36,-17 0</inkml:trace>
  <inkml:trace contextRef="#ctx0" brushRef="#br0" timeOffset="271253.0141">24865 13458,'0'0,"0"0,0 0,0 0,0 0,18-52,0-1,17 0,0 0,-17 18,17-1,-17 1,17 17,-17 1,17 17,0 0,1 0,-1 17,0-17,1 0,-1 0,0 18,-17-18,17 0,-17-18,-1 18,1-17,0-1,-18 0,0 1,0 17,0-18</inkml:trace>
  <inkml:trace contextRef="#ctx0" brushRef="#br0" timeOffset="271595.7499">25695 12753,'0'0,"0"0,0 0,0 0,0 0,0 0,53 53,0 17,17 54,18 17,-17 35,-18 1,-18-18,1-1,-1-17,-35 0,18-17,-36-18,18-18,0-70</inkml:trace>
  <inkml:trace contextRef="#ctx0" brushRef="#br0" timeOffset="272729.5008">26701 12947,'0'0,"0"0,0 0,0 0,0 0,0 0,0 0,0 0,0 0,0 0,53-18,0-17,-1 0,1-18,-17 0,-19 0,1 0,-18 0,-18 0,-17 0,0 0,-1 18,19 18,-18 17,-1 35,1 18,17 35,1 18,34 0,-17-1,18 19,17-1,1-17,-1 18,0-19,0-16,-17-19,0 1,17-18,-17 0,-1-18,-17-35</inkml:trace>
  <inkml:trace contextRef="#ctx0" brushRef="#br0" timeOffset="273398.869">26630 13635,'0'0,"0"0,0 0,0 0,0 0,0 0,71-35,-18-18,35 0,-18 0,1-18,0 18,-18 18,-18 0,0 17,-17 1,-1-1,1 0,0 36,-1 17,-17 36,18-1,-18 1,0 17,0-35,18 0,-18-18,17 0,-17-17,18 0,17-18,1-18,-1-17,0-18,-17-18,-1 1,1-1,-18-17,0 17,-18 1,1 17,-18 18,17 17,-17 0,17 1,0 34,1-17,-1 18,18 0,0-18,18 17,-1-17,1 0,35 0,0-17,0-1,0-17,0 0,0-1,-53 36</inkml:trace>
  <inkml:trace contextRef="#ctx0" brushRef="#br0" timeOffset="273598.3829">27883 12365,'0'0,"0"0,0 0,0 0</inkml:trace>
  <inkml:trace contextRef="#ctx0" brushRef="#br0" timeOffset="274000.6987">27883 12365,'0'0,"0"0,0 0,0 0,0 0,0 0,0 70,0 36,-18 53,36 0,-18-18,0 0,0-18,18-34,-1-19,1-17,0-18,35-35,-18 0,0 0,-35 0</inkml:trace>
  <inkml:trace contextRef="#ctx0" brushRef="#br0" timeOffset="274498.7791">28395 12506,'0'0,"0"0,0 0,-18 71,1-1,17 1,-18 17,18-18,0 1,18 0,-1-1,1 1,-1-36,1 0,17-17,-17-1,17-34,1-18,-1-18,0-53,-17-18,-18-34,-18 16,1 19,-19 35,19 35,-36 18,-18 35,1 17,17 36,0 18,0 17,35-18,0 19,36-36,17-1,18-16,0-36,0-18,0-35,0 36,-53 17</inkml:trace>
  <inkml:trace contextRef="#ctx0" brushRef="#br0" timeOffset="274742.7171">28607 11659,'0'0,"0"0,0 0,0 0,0 0,0 0,53 53,-1 35,1 18,18 18,-36 34,1 1,-19 18,-17-19,-35 19,0-18,-54 17,19-17,-1-36,54-88</inkml:trace>
  <inkml:trace contextRef="#ctx0" brushRef="#br0" timeOffset="277243.7219">13942 17392,'0'0,"0"0,0 0,0 0,0 0,70-35,18-1,-17-17,35 1,0-19,-18 18,0 18,-17-18,-1 0,-17 18</inkml:trace>
  <inkml:trace contextRef="#ctx0" brushRef="#br0" timeOffset="277736.2671">15336 16157,'0'0,"0"0,0 0,0 0,0 0,17 88,-17 54,18 16,-18 1,0 17,-18 1,1-18,-36-18,-18-18,1-52,-1-18,18-36,0-34,18-36,17-18,0-17,1 0,34-18,19 18,17 17,17 1,19 34,-19 1,-17 35,0 18,18-1,-18 19,17-1,-17 0,0 0,0 1,0-1,-18-17,1-18,-19 0,1 0,-18 0</inkml:trace>
  <inkml:trace contextRef="#ctx0" brushRef="#br0" timeOffset="277980.3362">15442 16298,'0'0,"0"0,0 0,0 0,0 0,0 0,0 0,0 0,53 36,17 17,18 35,1 18,-36-18,-18 0,0-17,-17-1</inkml:trace>
  <inkml:trace contextRef="#ctx0" brushRef="#br0" timeOffset="278772.6979">15706 13970,'0'0,"0"0,0 0,0 0,0 0,0 0,0 0,0 0,0 0,-17 71,-1 34,-17 19,-18 17,17-35,-16-18,16-17,-17-19,0-16,18-19,-18 1,18-36,-1-17,1-35,18-19,34-16,1 16,35 19,0 17,17 18,19 17,-1 18,0 0,0 35,-17-17,-1 17,-17-17,0-1,-17 1,-1-18,0-18,-17-34,0-1,-1-18,1 18,-18 53,0-194,0 53,0 18,0 34,17 36,1 18,-18 17,18 54,-1 17,-17 35,0 35,0 36,-35 17,0 1,0-1,-18-35,0-17,17-18,19-89</inkml:trace>
  <inkml:trace contextRef="#ctx0" brushRef="#br0" timeOffset="279207.1878">16924 17198,'0'0,"0"0,0 0,0 0,0 0,0 0,53-18,0-17,17-18,19 0,-19 0,-34 36,-36 17,17-18</inkml:trace>
  <inkml:trace contextRef="#ctx0" brushRef="#br0" timeOffset="279681.3055">18106 15981,'0'0,"0"0,0 0,0 0,-17 70,-19 36,1 71,-18-1,-17 0,17-17,0-35,0-19,0-34,-18-53,1-18,-1-53,18-35,0-36,18-17,17 17,18 1,35 17,1 18,17 35,17 35,-17 18,18 36,-1 34,19 18,-1 36,0-1,-17-17,-1 0,1-18,-36-35,1-35,-1-1,0 1,-35 0</inkml:trace>
  <inkml:trace contextRef="#ctx0" brushRef="#br0" timeOffset="279894.7495">18159 15787,'0'0,"0"0,0 0,0 0,18 70,0 1,17 17,-17 0,-18 1,17-1,-17 0,0-35,0 0</inkml:trace>
  <inkml:trace contextRef="#ctx0" brushRef="#br0" timeOffset="280448.6644">18530 13317,'0'0,"0"0,0 0,0 0,0 0,0 0,-18 89,-17 34,0 71,-36 18,18-18,-17-18,-1-35,-17-35,17-18,-17-17,17-36,18-17,0-18,18-18,0-17,17-18,1-18,34 1,1 17,17-18,36 18,17 18,0 18,0 17,1 17,-1 18,0 1,18 17,-18 0,-17-18,-18-18,0 19,0-19,-18-17,18-17,-18-19,-17-16,17 16,-35 36</inkml:trace>
  <inkml:trace contextRef="#ctx0" brushRef="#br0" timeOffset="280731.403">18653 13106,'0'0,"0"0,0 0,0 0,0 0,53 70,0 54,18-1,-1 1,1 17,-18 0,0 18,-18-36,-17 1,-18-54,0-17,-18-18,18-17,-17 0,34-1</inkml:trace>
  <inkml:trace contextRef="#ctx0" brushRef="#br0" timeOffset="282215.1419">29154 12735,'0'0,"0"0,0 0,0 0,0 0,0 0,0 0</inkml:trace>
  <inkml:trace contextRef="#ctx0" brushRef="#br0" timeOffset="282625.9357">30195 12047,'0'0,"0"0,0 0,0 0,0 0,0 0,-35-70,-18-18,-18-1,0 19,19-1,-19 36,18 17,18 18,-1 53,1 18,17 35,18 17,18 1,17-1,1 1,17-1,0 1,-18-1,0-35,0-17,-17-1,0 1,-1-18,-17-53</inkml:trace>
  <inkml:trace contextRef="#ctx0" brushRef="#br0" timeOffset="283268.625">29542 12929,'0'0,"0"0,0 0,0 0,0 0,0 0,0 0,53-17,0-36,35-18,0 18,-17-17,-18 17,0 0,-18 35,0-17,-17 17,0 36,-1 0,1 35,0-1,-1 19,19 0,-1-1,35 18,1-17,0-36,-18 0,-1-35,1 0,0-17,-17-1,-19-17,1-18,-18 0,-18-35,-52-18,-1 18,-35 0,36 17,17 18,0 18,17 0,1 17,18 0,17 18,0 18,17 53,36 17,18 18,-1 35,19 0,-37 18,19-18,-18-18,0-35,-18 0,-17-70</inkml:trace>
  <inkml:trace contextRef="#ctx0" brushRef="#br0" timeOffset="283598.313">30883 11571,'0'0,"0"0,0 0,-18 71,18 70,0 0,18 35,17 1,1-1,-1 0,18-34,-18-19,1-35,16-35,-34-18,17-35,1-35,-1-18,0-17,1 17,-36 70</inkml:trace>
  <inkml:trace contextRef="#ctx0" brushRef="#br0" timeOffset="284131.0162">31360 11942,'0'0,"0"0,0 0,0 0,-18 88,0 0,18 0,-17 0,17 1,17-1,-17-35,36 0,-1-18,0-18,18-17,-18-17,18-1,-17-17,-19-18,-17-35,-17-18,-19 0,-17 0,0 18,18 35,0 0,-18 0,18 36,17-19,0 19,1-1,17 18,0 0,0 0,17 35,-17 18,36 18,-1 35,18 0,17 17,-17 1,18-19,-36-34,18-1,-17-17,-19-17,19-36,-19-18,18 18,-35 0</inkml:trace>
  <inkml:trace contextRef="#ctx0" brushRef="#br0" timeOffset="284368.3886">31730 11271,'0'0,"0"0,0 0,0 0,0 0,0 0,0 0,0 0,36 71,34 52,1 36,-18 17,17 1,-52 34,0-16,-54-1,1-18,-18-17,0-18,53-124</inkml:trace>
  <inkml:trace contextRef="#ctx0" brushRef="#br0" timeOffset="285420.7349">29048 14870,'0'0,"0"0,17 123,1 1,17-1,18 18,0-17,0 17,-18-18,1-35,-1-35,-17 0,-18-18,17-35,-34-17,-1-36,-35-18,0-17,0 18,18-1,-18 18,18 18,-1 0,-17 35,18 0,0 35,0 35,17 19,18-1,18-18,-1-17,1-17,52-36,19-36,-1-17,18-35,-18-18,0-17,-17-1,0 1,-1 17,-35 53,1 0,-19 18,1 17,-18 18,-18 36,18-1,-17 35,17-17,0 18,0-1,17-17,19 0,-1 0,0-17,18-36,-18 0,18-18,-17-17,-19-18,19-18,-19-35,1 0,-18 1,-18 16,-17 1,0 18,-36 17,1 35,-1 18,0 18,18 35,18 0,17 17,1-17,34-18,19 1,34-19,1-34,17-19,0-34,18-1,-35 18,-53 36</inkml:trace>
  <inkml:trace contextRef="#ctx0" brushRef="#br0" timeOffset="285979.1159">30830 14764,'0'0,"0"0,0 0,0 0,0 0,-70-18,-1 18,-17 18,-18 35,18 17,-1 36,36 18,18-19,0 1,35-35,0-18,35-18,18-35,35-53,-17-18,0-52,-1-18,-17-35,-18-1,-17 1,0 17,-18 18,0 35,0 35,0 36,-18 0,18 17,-18 36,18 35,18 17,-18 19,35 34,1 18,34 18,1-18,17 0,-17-35,-1-18,-17-35,0-35,18-18,-18-36,0 19,-53 17</inkml:trace>
  <inkml:trace contextRef="#ctx0" brushRef="#br0" timeOffset="286648.8844">31677 14005,'0'0,"0"0,0 0,0 0,-53 88,0 1,18-1,-18 18,0 17,18 1,17-19,1-16,17-19,17 1,19-18,-1-36,53-17,-17-35,-1-18,1-53,-18 0,-18-35,-17 0,-18 0,0 0,-36 18,1 17,-18 18,53 70,-106-35,0 18,36 17,17 18,35 0,-17 0,35-18,-18 18,18-17,0-1,18 1,0-1,-18 0,17 18,1-17,0 17,-18 0,17 35,-17 0,18 71,-1 17,19 54,17 123,35 0,-17-18,-1-53,-35-70,18-36,-17 1,17-54,-18 1,18-36,-18-17,0-1,-35 1</inkml:trace>
  <inkml:trace contextRef="#ctx0" brushRef="#br0" timeOffset="287783.8342">24883 7532,'0'0,"0"0,0 0,71-18,52-17,36 0,17-1,36-17,123-35,1-18,-1 1,0 16,-17 1,176-35,-88 17,-194 71,0-1,-36 1,-17 17,0-17,-71 35,-17-18,-1 18,-17 0,-35 0,17 0,-17 18,-1-36</inkml:trace>
  <inkml:trace contextRef="#ctx0" brushRef="#br0" timeOffset="288814.2262">27618 14005,'0'0,"0"0,0 0,0 0,0 0,0 0,0 0,0 0,0 0,53 0,0 0,53 18,53-18,17 0,19-35,-1 17,106-35,-18-17,0-1,1-17,-1 17,0-17,1 0,-18 35,-36 0,-35 0,0 35,-70 18,-36-17,-17 17,-18-18,-18 18,0-17,-17 17</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18:57.450"/>
    </inkml:context>
    <inkml:brush xml:id="br0">
      <inkml:brushProperty name="width" value="0.05292" units="cm"/>
      <inkml:brushProperty name="height" value="0.05292" units="cm"/>
      <inkml:brushProperty name="color" value="#7030A0"/>
    </inkml:brush>
  </inkml:definitions>
  <inkml:trace contextRef="#ctx0" brushRef="#br0">5594 2893,'0'0,"0"0,0 0,0 0,0 0,0 0,0 0,0 0,0 0,36 0,16 0,1 0,0-18,-35 18,-18 0,0 0</inkml:trace>
  <inkml:trace contextRef="#ctx0" brushRef="#br0" timeOffset="239.5001">5700 3528,'0'0,"0"0,0 0,0 0,0 0,0 0,0 0,71-35,-54 35,1 0,-18 0</inkml:trace>
  <inkml:trace contextRef="#ctx0" brushRef="#br0" timeOffset="2836.8015">10271 1358,'0'0,"0"0,0 0,0 0,-106 71,-18 17,1 18,17 17,18 18,17 0,18-17,18 17,17-17,18-1,18 0,0 1,17-1,0 1,0-1,-17-17,0-35,-1-1,-17-17,0 0,0-18,-17 1,17-19,-18 1,-17 17,0-17,-1 0,1-18,35 17</inkml:trace>
  <inkml:trace contextRef="#ctx0" brushRef="#br0" timeOffset="3282.928">9124 4410,'0'0,"0"0,0 0,0 0,0 70,17 18,-17-17,36 0,-19-18,36-1,0-34,0-18,18 0,-18-35,0 0,-18-18,0 17,1-17,-19 18,-17-18,-17 18,-1 0,-17 17,-18 0,0 1,0 17,0-18,18-17,17 0,0-36,1 18,17 53</inkml:trace>
  <inkml:trace contextRef="#ctx0" brushRef="#br0" timeOffset="3966.0116">11647 1623,'0'0,"0"0,0 0,0 0,0 0,0 0,0 0,0 0,0 0,0 0,0 0,0 0,0 0,0 0,0 0,0 0,0 0,0 0,18-53,0 0,17 35,0-17,18 35,-18 18,1 17,-19 36,1-1,0 1,-36 17,0-18,1-17,-19 18,1-18,-18-18,18-17,0-1,-18 1,17-18,19-18,-1 18,0 0,1-17,17 17,17 0,1 17,0 1,17 17,0 1,1-19,-1 18,18-17</inkml:trace>
  <inkml:trace contextRef="#ctx0" brushRef="#br0" timeOffset="4418.8946">12283 2152,'0'0,"0"0,0 0,0 0,0 0,0 0,0 0,0 0,0 0,0 0,0 0,17-35,1-36,0-17,-1 17,1 1,0-1,-1 36,1 0,-1-1,-17 19,18-1,0 18,-1 35,1 1,0 17,-1 0,1-1,0 1,-1 0,1-35,0 17,-18-17,17-1,-17 1</inkml:trace>
  <inkml:trace contextRef="#ctx0" brushRef="#br0" timeOffset="4782.167">12036 1288,'0'0,"0"0,0 0,0 0,0 0,0 0,0 0,35 0,35-18,1 0,0 1,17-1,-18-17,1 17,-36 1,18 17,-35-18,17 18,-17-18,0 18,-18 0,17 0,-17 18,0-18</inkml:trace>
  <inkml:trace contextRef="#ctx0" brushRef="#br0" timeOffset="6183.3568">12671 2893,'0'0,"0"0,0 0,0 0,0 0,53 0,17 17,-17-17,18 36,0-1,-1 18,-17 17,-18-17,1 0,-19 0,-17 0,18-18,-18-17,0 0,0-1,0 1,18-36,-18-17,17-18,1 0,0 0,-1-17,1 17,-18 0,18 18,-18-1,0 19,0 17,0 0,-36 35,19 0,-1 1,18 16,18 1,-1-17,1-1,17-17,18-1,0-17,18-17,-18-1,-53 18</inkml:trace>
  <inkml:trace contextRef="#ctx0" brushRef="#br0" timeOffset="6477.5127">13994 2399,'0'0,"0"0,0 0,-17 53,17 35,-18 0,18 0,0 18,0-18,0 1,18-1,-1-18,1-17,17-17,1-19,17-34,-36-1</inkml:trace>
  <inkml:trace contextRef="#ctx0" brushRef="#br0" timeOffset="6766.4418">14471 2381,'0'0,"0"0,0 0,0 0,0 0,0 71,0-1,0 19,18-1,-1 0,1 0,0 0,-1-35,1 18,17-18,0-18,1 0,17-35,-18 0,0-17</inkml:trace>
  <inkml:trace contextRef="#ctx0" brushRef="#br0" timeOffset="7102.104">14400 2822,'0'0,"0"0,0 0,0 0,0 0,0 0,0 0,36-17,17 17,17-18,-17 0,18-17,-18 17,0 1,0-1,-18 18,0-18,-17 18,-1-17,-17 17,0 0,0-18</inkml:trace>
  <inkml:trace contextRef="#ctx0" brushRef="#br0" timeOffset="7453.1262">15089 1923,'0'0,"0"0,0 0,0 0,0 0,0 0,53 53,-18 17,18 18,0-17,0 17,0-17,-18-1,0-17,-17 18,-18-18,0 17,0 1,-18-18,-17 17,0-17,17 0,18-53</inkml:trace>
  <inkml:trace contextRef="#ctx0" brushRef="#br0" timeOffset="41043.7636">8312 1482,'0'0,"0"0,0 0,0 0,-53 70,18 1,-18 52,17 1,19 17,-1 0,18 0,0 0,18 0,-1-17,1 17,0 0,-18-18,-18 19,0-19,-17 1,18-19,-19 1,1-35,17-18,-17-18,17-17,-17-1,17-17,1 0,-1 0,18 0</inkml:trace>
  <inkml:trace contextRef="#ctx0" brushRef="#br0" timeOffset="41438.4998">7588 4710,'0'0,"0"0,0 0,-35 88,0 0,17 18,1-18,17 18,17-18,1-17,-1-18,19-18,17-35,-18 0,18-18,-18-35,-17 18,17-36,-35 18,0-17,-35-1,0 18,-1 18,-17 18,0-1,18 0,35 18</inkml:trace>
  <inkml:trace contextRef="#ctx0" brushRef="#br0" timeOffset="42137.1987">7730 600,'0'0,"0"0,0 0,0 0,0 0,0 0,0 0,0 0,0 0,0 0,0 0,0 0,70 88,-17 18,-18 0,1-1,-36 19,-18-18,0 0,-35-18,18-35,0 0,0-18,-1 0,1-17,0-1,17-17,0-17,18 17,18 0,0 0,17 0,18 17,-18 1,18 0,0 17,18-17,-18-1,0 1,-18-18,-35 18</inkml:trace>
  <inkml:trace contextRef="#ctx0" brushRef="#br0" timeOffset="42534.3825">8488 1711,'0'0,"0"0,0 0,0 0,0 0,0-71,0 1,18-18,-18 17,0 1,0 34,0 1,18 0,-18 17,17 0,1 18,17 18,18 17,-17 18,17 0,-1 0,-16 18,-1-18,0 0,1-1,-1-34,0 0,-17-18,-18-18</inkml:trace>
  <inkml:trace contextRef="#ctx0" brushRef="#br0" timeOffset="42753.501">8312 1041,'0'0,"0"0,0 0,0 0,88-36,0 1,54-18,-89 18,-36 35,1-18</inkml:trace>
  <inkml:trace contextRef="#ctx0" brushRef="#br0" timeOffset="53261.1917">15724 2628,'0'0,"0"0,0 0,53-53,0 18,0-18,-18 0,18 0,-18 0,1 18,-1 0,-17 0,17 17,-18 0,1 18,17 18,-17 17,17 0,1 36,-19-18,19 0,-19 0,19-18,-19 0,1-35,17 18,0-18,18-18,-17-17,17-18,-18-17,-17 17,17 0,-18 0,1 35,0-17,-1 35,-17 35,18 53,0 36,-18 52,0 1,0 17,0-18,0-35,-18-17,18-36,-18-35,1-18,17-35,-18-18,0-35,18-17,0-54,0 1,18 17,0 0,17 18,0 18,1-1,-36 71</inkml:trace>
  <inkml:trace contextRef="#ctx0" brushRef="#br0" timeOffset="53555.0424">17471 1887,'0'0,"0"0,0 0,0 89,-18 34,18 36,0 0,-17-1,17 1,0-18,0-17,17-54,19-17,-19-18,19-17,17-36,-18 1,-17-1,-18 36</inkml:trace>
  <inkml:trace contextRef="#ctx0" brushRef="#br0" timeOffset="53826.0569">18036 1799,'0'0,"0"0,0 0,-18 88,0 36,18 35,-17 17,-1-17,1-1,17-16,17-19,1-17,17-53,-17 0,17-18,0-17,18-36,-17 0,-19 1,-17 17</inkml:trace>
  <inkml:trace contextRef="#ctx0" brushRef="#br0" timeOffset="54073.7722">17948 2663,'0'0,"0"0,0 0,0 0,0 0,0 0,0 0,52-17,37-36,17-18,70-34,124-107,18-17,-36 52,-88 36,-141 106</inkml:trace>
  <inkml:trace contextRef="#ctx0" brushRef="#br0" timeOffset="54335.4855">19130 2011,'0'0,"0"0,0 0,0 159,0-18,18-35,-18-18,17-18,-17 1,18-36,-18 18</inkml:trace>
  <inkml:trace contextRef="#ctx0" brushRef="#br0" timeOffset="54597.8608">19006 2434,'0'0,"0"0,0 0,71-53,35-17,-36 34,19-16,-36 16,0 1,-1-18,37-35,34-36</inkml:trace>
  <inkml:trace contextRef="#ctx0" brushRef="#br0" timeOffset="54844.0512">19906 2081,'0'0,"0"0,0 0,36 142,-19-1,19 0,-19-53,-17 0,18-35,-18 0,0-18</inkml:trace>
  <inkml:trace contextRef="#ctx0" brushRef="#br0" timeOffset="55232.3307">19642 1640,'0'0,"0"0,53-17,-18 17,0 0,36 0,-1 17,-17-17,0 18,0 0,-17-18,-1 0,0-18,0 0,1 18,-19-17,1-18,0 17,-1-35,-17 35,36-105,-1 17</inkml:trace>
  <inkml:trace contextRef="#ctx0" brushRef="#br0" timeOffset="55498.0877">20559 1517,'0'0,"0"0,0 0,0 0,18 53,106 317,-36-35,-35-123,-53-36,0-34,-36-37,19-16,-19-36,19-36,-18 1,17-36,0 1,18 17,0 0</inkml:trace>
  <inkml:trace contextRef="#ctx0" brushRef="#br0" timeOffset="55648.6827">21159 1746,'0'0,"0"0,0 0</inkml:trace>
  <inkml:trace contextRef="#ctx0" brushRef="#br0" timeOffset="58955.1282">21477 2593,'0'0,"0"0,0 0,0 0,0 0,0 0,0 0,88-141,-70 106,264-318,-123 300,-35 53,-1 0,-35 0,-88-35,-88-54,0 1,-18 18,0-19,18 37,88 34</inkml:trace>
  <inkml:trace contextRef="#ctx0" brushRef="#br0" timeOffset="59442.8712">21777 3034,'0'0,"0"0,0 0,0 0,0 0,0 0,0 0,0 0,0 0,53-18,-18 1,18-1,-18 18,1 18,-19-1,1 19,0-1,-36 18,0 0,-17-18,0 18,-18-18,18 0,-18 1,17-19,19-17,-1 18,0-18,1 0,34 0,1 0,0 18,17-18,0 17,1 1,-1 17,18 0,0-17,-18 0</inkml:trace>
  <inkml:trace contextRef="#ctx0" brushRef="#br0" timeOffset="59859.0384">22483 3669,'0'0,"0"0,18-53,-18-18,17-17,19 18,-19-19,1 19,-1 17,1 0,0 18,-18 0,35 17,-17 36,17-1,18 36,-35 18,17-18,0 17,-17-17,17 18,-17-18,-1-1,1-16,-18-36</inkml:trace>
  <inkml:trace contextRef="#ctx0" brushRef="#br0" timeOffset="60106.1756">22483 3140,'0'0,"0"0,0 0,0 0,0 0,0 0,71-18,17-17,18 17,-18-17,0 17,0-17,-35 17,18-35,-36 1</inkml:trace>
  <inkml:trace contextRef="#ctx0" brushRef="#br0" timeOffset="60802.9065">21706 900,'0'0,"0"0,0 0,0 0,0 0,0 0,18 70,0 18,-1 36,1-54,0 1,-18-1,0-17,-71-17,-17-54,-18-17</inkml:trace>
  <inkml:trace contextRef="#ctx0" brushRef="#br0" timeOffset="61217.2122">23630 1711,'0'0,"0"0</inkml:trace>
  <inkml:trace contextRef="#ctx0" brushRef="#br0" timeOffset="61550.2064">24565 1129,'0'0,"0"0,0 88,0 0,0 0,0 18,-17 0,17 0,0-18,0-17,-18 17,18-35</inkml:trace>
  <inkml:trace contextRef="#ctx0" brushRef="#br0" timeOffset="61836.2421">24054 2346,'0'0,"0"0,0 0,70-18,1-17,70-18,0 18,18-18,0-18,0 18,17 1,-35-1,-35 17,0 1,-35 0,-54 35</inkml:trace>
  <inkml:trace contextRef="#ctx0" brushRef="#br0" timeOffset="62367.1827">24389 2716,'0'0,"0"0,0 0,0 0,0 0,0 0,0 0,0 0,35-17,18 34,-18 36,1 18,-19 17,-17 18,0 0,-17 0,-1-1,-17 1,-1-53,1 0,0-18,0 1,-1-19,1-17,17 0,18-17,0-19,18 19,0-19,-1 19,36 17,-18 0,18 0,0 0,-17 0,17 0,-18 0,-35 0</inkml:trace>
  <inkml:trace contextRef="#ctx0" brushRef="#br0" timeOffset="62736.9682">25271 3510,'0'0,"0"0,0 0,0 0,18-70,0-19,17 19,0-1,-17 18,-1 0,1 18,17 18,-17-1,17 18,18 18,-17 17,-1 0,-18 0,19 1,-19-1,-17-17,18-1</inkml:trace>
  <inkml:trace contextRef="#ctx0" brushRef="#br0" timeOffset="63029.724">25218 2946,'0'0,"0"0,0 0,0 0,0 0,53-18,18 0,-1-17,1 18,0-19,-1 1,-17 17,18-17,-36 0,18-1,-18 1</inkml:trace>
  <inkml:trace contextRef="#ctx0" brushRef="#br0" timeOffset="64094.1255">26789 1570,'0'0,"0"0,0 0,0 0,0 0,0 0,18 106,-18 0,0 52,17 1,-17-18,0-35,0-18,-17-17,17-18,0 0,0-18,0-18,0 1,-18-18,18 0,-35-35,17 0,-17-18,-1-18,1 18,0 0,-1 18,19 0,-18 17,-1 36,19-1,-1 19,18 17,0-1,18-16,17-1,0 0,18-17,0-18,0 0,18-18,17-17,0-18,-17-17,-18 17,0 0,0 0,-18 18,-18-1,1 19,-18 17,18 17,-18 19,0 16,0 1,17 0,-17 18,18-18,0 0,-1-18,19-17,-1-1,0-17,18-17,0-19,0-17,0-17,0-36,-18 0,-17 0,0 0,-36 1,-17 34,-1 36,1 0,-36 17,1 18,17 18,0 34,0-16,18-1,17 18,0-18,36 0,0 1,-1-19,36 1,0 0,0-18,18 0,-1-18,1 0,0-17,-19 17,-52 18</inkml:trace>
  <inkml:trace contextRef="#ctx0" brushRef="#br0" timeOffset="65205.0127">28677 1799,'0'0,"0"0,18 88,-18 1,0-1,17 18,-17-18,0 0,18-17,-18-19,0 1,0-17,0-19,0 1,0-18,0-18,0-17,-18-18,1 0,-1 0,-17 0,0 0,-1 18,1 18,-18-1,18 36,-18-1,18 18,-1 18,19 0,17 0,0 0,35 0,-17-18,34-17,1 0,18-18,35-18,-18 0,18-35,-35 0,-1-35,1 0,-18 0,-18 17,0 18,-17 18,0 0,-18 17,0 36,-18-1,0 19,1 17,-1 17,0 1,18-1,-17 1,17-1,17-17,1-17,17-1,1-17,17-18,-1-18,1-17,18-18,-18-18,0-35,-18 18,-17-18,-18 36,0 17,-18-18,-17 18,-18 18,-18 0,18 17,0-17,1 17,-1-17,0 17,35 1,-17-1,-1 0,19 1,-1 17,18 35,0 53,18 36,-1 34,19 37,-1 16,0-17,1 18,17-36,-18-17,18 0,-18-36,0-17,-35-88</inkml:trace>
  <inkml:trace contextRef="#ctx0" brushRef="#br0" timeOffset="74445.5114">5541 7232,'0'0,"0"0,0 0,0 0,0 0,0 0,0 0,53 18,18-1,-1-17,1-17,-53 17,-18 0,17 0</inkml:trace>
  <inkml:trace contextRef="#ctx0" brushRef="#br0" timeOffset="74686.5637">5877 7726,'0'0,"0"0,0 0,0 0,0 0,70-18,1 1,-54 17,-17 0,18 0</inkml:trace>
  <inkml:trace contextRef="#ctx0" brushRef="#br0" timeOffset="75106.3111">6865 6562,'0'0,"0"0,0 0,0 0,-35 70,17 18,0 18,18 35,18-17,0-1,17 1,0-1,0 1,1-18,-19 17,19-52,-36-1,17-17,-17 18,0-18,-17-1,-1 19,0-18,1 0,17-36</inkml:trace>
  <inkml:trace contextRef="#ctx0" brushRef="#br0" timeOffset="75564.105">6883 8890,'0'0,"0"0,0 0,0 0,0 0,0 0,-18 53,0 17,1 1,17 17,17-17,1-1,0 1,-1-18,18-18,1-17,17-18,0-18,0-17,0-18,-18 0,0-18,-17 1,-18 17,0-18,-36 18,1 36,-18-1,0 18,0 0,-17 18,17-1,0 1,53-18</inkml:trace>
  <inkml:trace contextRef="#ctx0" brushRef="#br0" timeOffset="76233.8655">7588 6315,'0'0,"0"0,0 0,0 0,0 0,0 0,0 0,-35 53,0 0,-18-1,18-16,-1-19,1-17,17 18,-17-18,17 0,18-18,0-17,0 0,18 0,0-1,17 19,18-1,0 36,-18 35,0-18,18 53,-35 0,-18-17,0-1,0-17,-18 0,18 0,-17-18,-1-17,0 0,1-18,17 17,0-34,0 17,17-18,1 18,17 0,1 0,17 18,0-18,17 17,1 19,-18-19,17-17,-17 18,-53-18</inkml:trace>
  <inkml:trace contextRef="#ctx0" brushRef="#br0" timeOffset="76621.8934">8259 7267,'0'0,"0"0,0 0,0 0,0 0,0 0,0-35,0-18,0-35,18 0,-18-1,17 19,-17 17,18 0,-18 18,0 17,0-17,18 17,-1 18,19 0,17 18,-18 0,18 17,-18 0,0 0,18-17,-17 0,-19-1,19-17,-19 0,-17 0</inkml:trace>
  <inkml:trace contextRef="#ctx0" brushRef="#br0" timeOffset="76892.8312">8135 6332,'0'0,"0"0,0 0,0 0,0 0,0 0,0 0,53-17,-17-1,34-17,-17 17,0 1,-17-1,-1 0,-18 18,1 0,-18 0,0 0</inkml:trace>
  <inkml:trace contextRef="#ctx0" brushRef="#br0" timeOffset="79861.7044">12089 7391,'0'0,"0"0,0 0,0 0,0 0,0 0,0 0,0 0,0 0,0 0,0 0,0 0,0 0,0 0,0 0,0 0,0 0,0 0,0 0,0 0,0 0,0 0,0 0,0 0,0 0,0 0,0 0,0 0,0 0</inkml:trace>
  <inkml:trace contextRef="#ctx0" brushRef="#br0" timeOffset="107317.0633">8736 8255,'0'0,"0"0,0 0,0 0,0 0,0 0,0 0,0 0,0 0,0-71,35-34,-18-19,19-35,-19 18,19 0,-19 35,19 18,-19 18,1 17,17 0,1 17,-1 36,18 0,0 36,0 34,0 19,0-1,-18 18,0-1,0-16,1-19,-19 1,1-18,17-18,-35 0,18-35,0 18,-18-36,0 18,17 0,-17 0</inkml:trace>
  <inkml:trace contextRef="#ctx0" brushRef="#br0" timeOffset="107592.5766">9071 7796,'0'0,"0"0,0 0,0 0,0 0,0 0,0 0,0 0,0 0,0 0,0 0,70-35,1 0,0 0,-1-1,-17 19,0-19,0 19,-35 17,-1-18,-17 18,0 0</inkml:trace>
  <inkml:trace contextRef="#ctx0" brushRef="#br0" timeOffset="108467.9129">10271 7020,'0'0,"0"0,0 0,0 0,0 0,0 0,-18 71,1 17,17-17,0 17,0-18,17-17,18 0,-17-18,17 1,1-36,-1 0,0-36,18 1,0-35,0-19,0 1,-18 18,-17-1,-18 18,0 36,0-1,-18 18,18 35,-17 18,17 0,-18 18,18-18,18-1,-1 1,1 0,17-35,1 0,17-18,-18 0,0-18,0-17,1-1,-19-34,-17-1,0 1,-35 17,17-18,-34 36,16 0,1 35,0-18,-1 18,19 0,-1 0,36 0,-1-18,19 1,17-1,-18 0,18-17,0 18,17-1,-17 0,18 36,-18 0,0 17,17 35,-17 19,-17-1,-1 18,-35-1,18-34,-18 0,0-19,0-16,0-1,0-17</inkml:trace>
  <inkml:trace contextRef="#ctx0" brushRef="#br0" timeOffset="108764.7903">11912 6579,'0'0,"0"0,0 0,-18 71,18 17,0 36,0 17,0-18,18 18,0-35,-1-18,1-17,17-18,-17-36,17 1,1-36,-1 1,0-1,-35 18</inkml:trace>
  <inkml:trace contextRef="#ctx0" brushRef="#br0" timeOffset="109198.9711">12424 6844,'0'0,"0"0,0 0,0 0,17 70,1 19,-18-19,18 1,-1-36,1 0,-18 1,18-36,-1 17,1-34,0-1,-18 0,17 1,1-1,0 0,-1 18,19 0,-19 0,18 0,1 0,-1 0,0 0,-17-17,17 17,-17-18,0-17,-18 17,17-17,-34-18,17 18,0 17,0 0</inkml:trace>
  <inkml:trace contextRef="#ctx0" brushRef="#br0" timeOffset="109472.1374">13165 6720,'0'0,"0"0,0 0,18 71,-1 0,1 17,0 0,-18 0,17-17,-17-18,18 0,-18-36,18 18,-18-35,17 18</inkml:trace>
  <inkml:trace contextRef="#ctx0" brushRef="#br0" timeOffset="109950.0965">13818 6262,'0'0,"0"0,0 0,0 0,0 0,0 0,0 53,0 35,0 0,0 18,0-18,0-17,18 17,-18-18,17 1,1-18,0 0,17-18,0-17,18-1,-18-17</inkml:trace>
  <inkml:trace contextRef="#ctx0" brushRef="#br0" timeOffset="110216.0434">13765 6879,'0'0,"0"0,0 0,0 0,0 0,0 0,0 0,53-17,0-1,18-17,-19 17,19-17,-18 17,-53 0,18 18</inkml:trace>
  <inkml:trace contextRef="#ctx0" brushRef="#br0" timeOffset="110500.2108">14630 6262,'0'0,"0"0,0 0,0 0,0 88,0 18,0 0,0-18,0 18,0-36,0 1,0-1,0-17,0-17,0-1,17-18</inkml:trace>
  <inkml:trace contextRef="#ctx0" brushRef="#br0" timeOffset="110817.7396">14383 6791,'0'0,"0"0,0 0,0 0,70-18,1 1,-1-1,1 0,0 1,-18-1,0-17,-18 17,0 18,-17-17,-18 17,0-18,17 18</inkml:trace>
  <inkml:trace contextRef="#ctx0" brushRef="#br0" timeOffset="111343.6178">15142 6315,'0'0,"0"0,0 0,0 0,0 0,0 70,-18 18,18-17,0 17,0-17,0-1,0-17,18-17,-1 16,1-34,17 0,18-18,0 0,-18-36,1 1,-19-18,19-17,-36-1,0 1,-18-1,0 0,-17 19,-18-1,0 35,0-17,0 35,18 0,-18 0,18 17,17 19,18-19,18 1,-1 0,19-18,34-18,-17-17,18 17,-18-17,-53 35</inkml:trace>
  <inkml:trace contextRef="#ctx0" brushRef="#br0" timeOffset="111699.9816">15247 5786,'0'0,"0"0,0 0,0 0,0 0,71 52,0 19,35 35,-1 35,1 0,-17-17,-19 17,-17-35,-18 17,1-17,-54-18,0-17,-17 17,-18-53,18 0,-18-17,18-18,-1-18,1 1,17 17,18 0</inkml:trace>
  <inkml:trace contextRef="#ctx0" brushRef="#br0" timeOffset="112029.8726">16218 6562,'0'0,"0"0,0 0,0 0,0 0,0 0</inkml:trace>
  <inkml:trace contextRef="#ctx0" brushRef="#br0" timeOffset="112719.3007">17295 5450,'0'0,"0"0,0 0,0 0,0 0,17 71,1 17,-1 18,1 0,-18 0,0-18,0 0,0-17,0-18,-18-18,1-18,17-17</inkml:trace>
  <inkml:trace contextRef="#ctx0" brushRef="#br0" timeOffset="112997.386">16730 6597,'0'0,"0"0,0 0,70-18,54 1,17-19,0-17,0 1,1-1,-36 0,-18 0,-18 35,-17 1,-17 17,-1 17,-17 1,-1-18</inkml:trace>
  <inkml:trace contextRef="#ctx0" brushRef="#br0" timeOffset="113439.1505">16889 6932,'0'0,"0"0,0 0,0 0,0 0,0 0,0 0,53-18,0 18,-1 0,1 36,-17-1,-1 36,-35-1,18 18,-36-17,18 17,-18-35,-17 0,17 0,1-36,-19 1,36-18,-17 0,17-18,17 1,1-1,0 18,17 0,0 0,1 18,17-18,0 17,-1 1,1-18,-17 0,-36 0</inkml:trace>
  <inkml:trace contextRef="#ctx0" brushRef="#br0" timeOffset="113758.1269">17753 7567,'0'0,"0"0,0 0,0 0,0 0,0 0,0 0,0 0,0 0,18-53,0 0,-1-35,1 35,0 18,-18 0,17-1,19 36,-19 0,19 18,-1 17,0 1,0-19,1 18,-36-35,0 18</inkml:trace>
  <inkml:trace contextRef="#ctx0" brushRef="#br0" timeOffset="114024.0853">17665 7214,'0'0,"0"0,0 0,0 0,0 0,0 0,53-35,18 0,17-18,0 18,-17-18,-1 0,1 0,0-18,-19 18</inkml:trace>
  <inkml:trace contextRef="#ctx0" brushRef="#br0" timeOffset="114985.8902">18830 5750,'0'0,"0"0,0 0,0 0,0 0,0 88,18 54,-1-1,-17 0,0-18,18-35,-18 1,0-19,17-17,-17-18,0 1,0-19,0-17,0 0,-17-17,17-19,-18 1,-17-18,0 18,-1-18,-17 35,0 1,18 17,-18 17,18 1,0 17,17 1,18 17,0-18,35-18,18 1,0 0,18-36,-1-35,19 0,-1-17,0-19,0 1,-17 0,-18 18,-36 34,1 19,0-1,-18 53,0 18,-18 18,0-1,18-17,-17 18,17-1,0-17,0 18,17-18,19-18,-19 0,19-35,-19 0,19-17,-1-19,18 1,-18-53,0-18,1-17,-19-1,-17 18,0 0,-17 36,-1 17,0 0,-17 18,-18 17,18 18,-18 18,18-1,17 19,0-1,36 18,0-35,52-1,1-17,35-17,0-19,-18 19,-88 17</inkml:trace>
  <inkml:trace contextRef="#ctx0" brushRef="#br0" timeOffset="115520.667">20577 6456,'0'0,"0"0,0 0,0 0,0 0,0 0,0 0,0 0</inkml:trace>
  <inkml:trace contextRef="#ctx0" brushRef="#br0" timeOffset="116058.5058">21795 5292,'0'0,"0"0,0 0,0 0,0 0,0 0,-71 17,18 19,0 17,18 17,-18 36,18 0,35 17,0 1,17 17,19 0,-1 0,18 0,-18-17,0-1,1-17,-1-36,-35 1,18-18,-36 17,18-34,-18-1,18-17,-17-1,-1 1,0-36,1 36,-1-18,18 0,0 18</inkml:trace>
  <inkml:trace contextRef="#ctx0" brushRef="#br0" timeOffset="116459.9263">21406 7832,'0'0,"0"0,0 0,0 0,0 0,-35 70,17 1,1 17,-1-17,1-1,17 1,17-18,1-18,17 0,18-35,-18 0,1-18,-1-17,0-18,1 0,-19 0,-17-17,-17-1,-1 1,0 35,-17-1,0 1,-18 35,0 0,0 0,18 0,35 0</inkml:trace>
  <inkml:trace contextRef="#ctx0" brushRef="#br0" timeOffset="117124.8653">22201 5080,'0'0,"0"0,0 0,0 0,0 0,0 0,0 0,0 0,0 0,0 0,0 0,0 0,0 0,0 0,-36 0,19-18,-1 1,0-1,18 0,0-17,36 18,-19 17,19 17,-1 1,-18 35,19 0,-36 17,0 1,-18 35,0-36,1 1,-18-1,-1-34,-17-1,36 0,-19-35,1 0,35 0,-18-18,18 1,18 17,17 0,1 0,-1 17,18 1,0 17,0-17,0 0,0-1,-53-17</inkml:trace>
  <inkml:trace contextRef="#ctx0" brushRef="#br0" timeOffset="117490.9556">22924 5803,'0'0,"0"0,0 0,0 0,0 0,0 0,0 0,0-35,0-36,0-17,18 0,-18 17,17 19,-17-1,18 17,0 19,-1-1,19 18,-1 35,0 1,18 17,0-1,0-16,-35 17,17-36,-17 19,-1-36,1 17</inkml:trace>
  <inkml:trace contextRef="#ctx0" brushRef="#br0" timeOffset="117751.6577">22765 5098,'0'0,"0"0,0 0,0 0,0 0,0 0,0 0,71-18,-1 0,19 1,-19-19,1 19,-18 17,-18-18,0 18,-17-17,-18 17,0 0,18 0</inkml:trace>
  <inkml:trace contextRef="#ctx0" brushRef="#br0" timeOffset="125199.1659">23383 6438,'0'0,"0"0,0 0,0 0,0 0,0 0,0 0,0 0,0 0,0 0,18 35,-18 18,17 18,1 0,-18-19,0-16,0-1,18-17,-18-1,0-17,17-35,-17 0,0-18,18-35,-1-36,19 18,-1-17,-17 52,17 1,-17 17,17 18,-17-1,-1 19,19 17,-19 17,-17 1,0 35,0-18,0 36,-17-36,-1 18,18-18,-18-17,18 17,18-17,0-18,17 17,18-17,-18 18,18 0,0-1,0 1,-18 17,0 18,-17-18,0 18,-36 18,0-18,-17 0,0-18,-18 0,0-17,0-18,0-18,18-17,17 0,1-1,17 36</inkml:trace>
  <inkml:trace contextRef="#ctx0" brushRef="#br0" timeOffset="126023.2081">24724 5927,'0'0,"0"0,0 0,0 0,0 0,-35 70,-18 1,18 35,17-18,0 0,1-17,17-19,17 1,1-35,17 0,18-36,18-35,-1 0,1-17,-18 17,-18-18,1 18,-1 18,-18 0,1 17,0 18,-18 0,0 35,0 18,0 0,0 0,17-18,1 1,0-1,17-17,0-18,1-18,-1 0,0-17,-17 0,-1-18,-17 18,0-18,-17 17,-1 1,-17 0,0 17,-18 1,35 17,0-18,1 18,-1 0,36-18,-1 1,36-1,0 0,0 1,18 17,-1 0,1 17,-18 19,0-1,0 18,-18 17,-17-17,-1 18,-17-1,0-17,-17-17,-1-1,18-18,0-34,0 17,0-18,0 18</inkml:trace>
  <inkml:trace contextRef="#ctx0" brushRef="#br0" timeOffset="126503.789">26171 5750,'0'0,"0"0,0 0,0 0,0 0,18 71,-18 17,0 0,18 0,-18-17,0-18,0-18,17 0,-17-17,18-36,-1 18,1-35,0 18,-1-19,1 1,0 17,-18 1,17 17,1 17,17 1,-17 17,0 1,17-1,-17-18,-1 1,1 0,17-18,-17-18,17-17,-17 0,-18-18,17-18,-17 18,18-17,-18-1,-18 0,18 19,-17-1</inkml:trace>
  <inkml:trace contextRef="#ctx0" brushRef="#br0" timeOffset="126980.0081">26895 5997,'0'0,"0"0,0 0,0 0,0 0,0 0,35-17,36-1,-1 18,-17 18,0-1,0 36,-18-18,-17 18,0 0,-18 18,-18-18,0 0,-35-18,18 0,0 0,0-17,17 0,0-18,18 17,0-17,18-17,17 17,18 0,18-18,-1 18,36-18,0-17,0 0,0 17,-106 18</inkml:trace>
  <inkml:trace contextRef="#ctx0" brushRef="#br0" timeOffset="127324.1217">28112 5274,'0'0,"0"0,0 0,0 0,-17 88,-1 0,1 54,-1-1,0 0,1-18,17-35,0 1,17-19,1 1,17-18,0-36,18 1,36-18,-19-18,1 1,-71 17</inkml:trace>
  <inkml:trace contextRef="#ctx0" brushRef="#br0" timeOffset="127664.8841">28642 5309,'0'0,"0"0,0 0,0 89,-18 16,1-16,-1 16,18 1,-18-18,18 1,0-19,18 1,-18-18,18-18,17 0,0-17,0-18,18 0,0-18,-53 36</inkml:trace>
  <inkml:trace contextRef="#ctx0" brushRef="#br0" timeOffset="127951.2231">28536 5768,'0'0,"0"0,0 0,0 0,0 0,0 0,53 0,18-18,-1 1,1-1,17 0,-17 1,-1-19,-17 19,0-1,0-17,0 17</inkml:trace>
  <inkml:trace contextRef="#ctx0" brushRef="#br0" timeOffset="128214.028">29436 5362,'0'0,"0"0,0 0,0 0,0 0,18 71,-1-1,1 19,-18-19,18 18,-18-17,17-1,-17-17,18-17,-18-1,18 0,-18-17,0-1</inkml:trace>
  <inkml:trace contextRef="#ctx0" brushRef="#br0" timeOffset="128510.5284">29083 5891,'0'0,"0"0,0 0,0 0,0 0,0 0,0 0,53-17,18-1,17 0,0-17,0 18,-17-19,0 19,-19-1,-16 0,-1-17,18 0</inkml:trace>
  <inkml:trace contextRef="#ctx0" brushRef="#br0" timeOffset="128779.116">30142 5380,'0'0,"0"0,0 0,0 0,18 70,-18 1,17 0,-17 17,0-18,0-17,18 18,-18-18,-18 0,18 0,0-1</inkml:trace>
  <inkml:trace contextRef="#ctx0" brushRef="#br0" timeOffset="129463.8753">29348 5715,'0'0,"0"0,0 0,0 0,0 0,0 0,0 0,17-53,19 0,17 0,0 0,0 0,0 18,-1 18,1-1,-17 0,17 18,0 0,-18 0,18 18,-18-18,18 0,-18 0,18-18,0 18,-17-17,-1-1,0 0,-17 1,-1-1,-17-17,0-1,-17-16,-1 16,0 1,1 0,-1-1,18 19,-17-1,34-17,-17 17,18 18,17 0,0 18,18 17,0 18,0 53,18 17,-18 1,0 17,-18-18,-17-17,-1-35,-17-18,0-18,0 0,-17-17,-1 0,18-18</inkml:trace>
  <inkml:trace contextRef="#ctx0" brushRef="#br0" timeOffset="129983.9415">31113 5221,'0'0,"0"0,0 0,0 0,0 71,17 17,-17-18,0 19,0-19,0 1,18-18,-1 0,1-18,0-18,-1 1,1-18,17-18,1-17,-19-18,36-53,-35 1,0-19,-1 1,-34 17,17 35,-18 1,-17 34,-1 19,-17-1,18 18,-18 0,18 18,0 17,17-17,18 17,18-17,17-18,0 17,18-34,0-1,-18 18,-35-18</inkml:trace>
  <inkml:trace contextRef="#ctx0" brushRef="#br0" timeOffset="130942.7797">31465 4798,'0'0,"0"0,0 0,0 0,0 0,0 0,0 0,-35 88,-18 0,0 36,-17-1,17-17,0 17,18-52,-1 0,19-1,17-17,0 0,17-18,19-17,-1-18,18 0,-18-18,36-17,-1-18,-17-35,0 0,-18-18,-17 0,0 0,-36 18,0 17,1 1,-19 17,-16 0,16 0,1 0,0 18,17 17,0 1,18-1,-17 18,34 35,-17 53,18 18,0 35,-1 36,19 17,-1 0,0 0,0-18,1-35,-19 0,19-35,-19-35,-17-36,18 0,0-17,-1-18,19 0,-19 0,-17 18</inkml:trace>
  <inkml:trace contextRef="#ctx0" brushRef="#br0" timeOffset="131127.1777">31977 5309,'0'0,"0"0,0 0,0 0,0 0,0 0,0 0</inkml:trace>
  <inkml:trace contextRef="#ctx0" brushRef="#br0" timeOffset="132253.9826">32489 4780,'0'0,"0"0,0 0,0 88,18 1,-18 16,-18 36,18-35,0-17,0-1,0-18,0 1,0-36,0 0,0 1,0-19,18-17,-18-17,-18-1,18-17,0-18,-18 18,1-18,-19 0,1 17,0 19,-18 17,18 0,-1 0,1 35,0-17,17 17,18 0,18 1,17-1,0-18,18 1,0-18,18-18,35-17,17 0,-17-18,-18-18,1-17,-19-18,-17 18,-18 35,1 0,-19 18,1 0,-18 35,0 17,-18 19,1 52,-19 0,19 18,-1 0,0-18,1-17,17-1,0-17,17 0,1-18,35-17,18-18,35-35,17-1,1-17,-36-35,-18-18,-17 1,-35-1,-53 0,-54 18,-16-1,-1 19,17 35,1-1,35 19,0-1,0 0,18 1,17-1,1-17,-1 17,1 1,17-1,0 0,0 1,0 17,17 17,1 19,-1 34,1 54,17 34,1 142,-1 18,0-18,-17-36,0-17,-1-106,-17-17,0-1,0-35,0-70</inkml:trace>
  <inkml:trace contextRef="#ctx0" brushRef="#br0" timeOffset="146805.8956">6053 11307,'0'0,"0"0,0 0,0 0,0 0,0 0,0 0,0 0,35 0,18-18,-17 0,17 1,-53 17,0 0</inkml:trace>
  <inkml:trace contextRef="#ctx0" brushRef="#br0" timeOffset="147255.7554">5700 10971,'0'0,"0"0,0 0,0 0,0 0,0 0,0 0,53 0,0-17,35-1,-17 18,-1-18,-34 18,-19 0,1 0</inkml:trace>
  <inkml:trace contextRef="#ctx0" brushRef="#br0" timeOffset="147591.0337">5859 11553,'0'0,"0"0,0 0,0 0,0 0,0 0,0 0,35 0,18-17,0-1,0 18,-18-17,18-1,-17 0,-1 18,-17 0,-18 0,0 0</inkml:trace>
  <inkml:trace contextRef="#ctx0" brushRef="#br0" timeOffset="150390.2514">7500 11430,'0'0,"0"0,0 0,0 0,0 0,0 0,0 0,0 0,0 0,0 0,0 0,0 0,0-53,18-17,-1-19,1-16,0 16,-1 1,1 18,0-1,-1 0,1 36,0 0,-1 0,1 35,17 0,1 17,-1 19,0-1,18 35,-18-17,1 18,-1-1,0 1,1-18,-19 0,1-18,-1 0,1-35</inkml:trace>
  <inkml:trace contextRef="#ctx0" brushRef="#br0" timeOffset="150667.8467">7500 11271,'0'0,"0"0,0 0,0 0,0 0,0 0,0 0,88-17,18-36,18 0,-36 0,0 18,1-18,-19 17,-17 1,18 0</inkml:trace>
  <inkml:trace contextRef="#ctx0" brushRef="#br0" timeOffset="151022.1995">7024 12065,'0'0,"0"0,0 0,0 0,88 0,35-35,19-1,-1-16,18-1,-1-18,-16 18,-1 0,-35 0,0 18,-36 17,1 1,-36 17,18 0,-18 0,-17-18</inkml:trace>
  <inkml:trace contextRef="#ctx0" brushRef="#br0" timeOffset="151613.0495">7483 12400,'0'0,"0"0,0 0,0 0,0 0,0 0,0 0,0 0,52-35,1 0,18 17,-18 0,0 18,0 18,0 0,-18 35,0-1,-17 1,-18 18,0-18,-18 17,-17-17,17-17,-17-1,0 0,17-17,1-1,-1-17,18 0,-18 0,18 0,0 0,0-17,18 17,0 0,-1 0,18 17,18 1,-17 0,17 17,-18 0,0 1,-17-19,17 1,0-1,1-17,-1 0,-35 0</inkml:trace>
  <inkml:trace contextRef="#ctx0" brushRef="#br0" timeOffset="152010.0078">8647 13000,'0'0,"0"0,0 0,0 0,0 0,0 0,0 0,0 0,-17-53,17 0,0-35,0 0,17-1,-17 19,0 17,0 0,0 18,18 0,-18 17,18 18,-1 18,19-1,-19 18,18 18,1 18,-1-18,0 17,18-17,-17 0,-1-18,-17-17,17 0,0-18</inkml:trace>
  <inkml:trace contextRef="#ctx0" brushRef="#br0" timeOffset="152384.8265">8330 12400,'0'0,"0"0,0 0,0 0,0 0,0 0,0 0,0 0,53-35,35 0,-18-1,1 1,0 0,-36 17,18 0,-18 1,0-1,-17 1,0 17,-1-18,-17 18,18 0,-18 0,0 0</inkml:trace>
  <inkml:trace contextRef="#ctx0" brushRef="#br0" timeOffset="158250.893">31766 3334,'0'0,"0"0,0 0,0 0,0 70,0 1,0-18,0 0,0 0,0-18,0 0,0-35,0 18,0-18</inkml:trace>
  <inkml:trace contextRef="#ctx0" brushRef="#br0" timeOffset="158569.8898">31113 4110,'0'0,"0"0,0 0,0 0,0 0,0 0,0 0,52-18,19 1,35-1,17 0,19-17,-54 17,0 1,0-1,-17 0,-18 18,0 0,0 0,-18 0,0 0,-35 0</inkml:trace>
  <inkml:trace contextRef="#ctx0" brushRef="#br0" timeOffset="159076.8602">31324 4463,'0'0,"0"0,0 0,0 0,0 0,0 0,53-36,0-17,18 18,-18 0,0 17,0 1,-18 34,-17 19,-1 16,-17-16,-17 17,-36 0,17-18,-17 0,0 0,18 1,0-19,17 1,1 0,-1-1,0-17,18 0,0 0,18 0,0 0,-1 0,18 0,18 18,0-18,0 18,0-18,0 0</inkml:trace>
  <inkml:trace contextRef="#ctx0" brushRef="#br0" timeOffset="159528.3049">31907 5027,'0'0,"0"0,0 0,0 0,0 0,0 0,17-53,1-35,0 17,17-17,0 0,-17 17,0 19,-1-1,1 35,-18-17,17 17,-17 0,18 36,0 0,-1-1,1 1,0 17,-1 1,19-1,-19-18,1 19,0-1,-1-17,1 17,0-17,-1-1</inkml:trace>
  <inkml:trace contextRef="#ctx0" brushRef="#br0" timeOffset="159873.5545">31995 4568,'0'0,"0"0,0 0,0 0,71-35,-1 35,1-35,-18 0,17-1,-17 1,0 0,-18 17,-17 1,17 17,-17-18,-18 0,0 18,0-17</inkml:trace>
  <inkml:trace contextRef="#ctx0" brushRef="#br0" timeOffset="162623.7982">8559 10760,'0'0,"0"0,0 0,0 0,18 70,-18 18,17-17,-17 0,18-36,-18 18,0-36,0 19,0-19,0 1,-18-18,18 0,0-18,-17 1,-1-36,0-18,18-35,-17 1,17-19,0 18,0-17,17 52,1-17,0 35,-1-17,1 34,17-17,1 36,-19 17,19 0,-1 35,-18 0,1 18,-18 18,0-18,-18 17,1-17,17 0,-18-18,18 1,-17-1,17-17,0-18,0 17,17-17,1-17,17 17,-17-18,17 0,0 18,1 0,-19 18,36 0,-35 17,17 0,-35 18,0 0,-17 0,-1 17,-35-17,18 0,-18 0,0 0,17-18,1 1,0-19,35-17</inkml:trace>
  <inkml:trace contextRef="#ctx0" brushRef="#br0" timeOffset="163143.89">8100 11642,'0'0,"0"0,0 0,0 0,0 0,0 0,71-18,-1 0,1 1,17-1,36-17,17-18,0 0,18 0,0-17,-18-19,18 19,-18 17,-18-18,-17 18,-17 18,-36 0,-1 17,1 1,-35-1,0 0,17 18,-17-17,-18 17</inkml:trace>
  <inkml:trace contextRef="#ctx0" brushRef="#br0" timeOffset="165113.785">9247 12330,'0'0,"0"0,0 0,0 0,0 0,0 0,0 0</inkml:trace>
  <inkml:trace contextRef="#ctx0" brushRef="#br0" timeOffset="165740.296">9865 11924,'0'0,"0"0,0 0,0 0,0 0,0 0,0 0,0 0,0 0,-35-71,17 1,18-1,-18 18,18 18,0 0,0-1,18 19,-18 17,35 17,-17 19,0 52,17 18,-35 0,0 17,-18-52,1-1,17 1,-18-1,0-17,1-17,17-19,-18 1,0-18,18-18,-17 1,17-1,0 0,17 1,-17-1,18 0,0 18,17 0,0 0,1 18,-1 0,18-18,0 17,-18 1,18-18,-18 18,-35-18</inkml:trace>
  <inkml:trace contextRef="#ctx0" brushRef="#br0" timeOffset="166173.7434">10518 12330,'0'0,"0"0,0 0,0 0,0 0,0 0,0 0,0 0,0-36,0-34,0-18,0-1,0 1,0 18,0-1,0 36,0 0,0-1,0 19,18-1,-1 36,1-1,17 19,0 16,1 1,17 0,-18 0,0 0,-17 0,0-18,-1-17,1 0,-18-18,0 0</inkml:trace>
  <inkml:trace contextRef="#ctx0" brushRef="#br0" timeOffset="166420.8504">10253 11553,'0'0,"0"0,0 0,0 0,0 0,0 0,0 0,0 0,0 0,71-70,-1 17,1 0,-18 0,-35 36,-1 17</inkml:trace>
  <inkml:trace contextRef="#ctx0" brushRef="#br0" timeOffset="168714.1935">11277 10301,'0'0,"0"0,0 0</inkml:trace>
  <inkml:trace contextRef="#ctx0" brushRef="#br0" timeOffset="172093.7397">11771 9172,'0'0,"0"0,0 0,-53 53,0 18,0 35,0 17,35 18,18 0,0 0,36 0,17-17,0-1,17 1,-17-18,0 0,-18 17,-17-17,0 0,-18-18,0-18,-18-17,18-17,-18-1,1-17,17-18,-18 17,18-17,0 0</inkml:trace>
  <inkml:trace contextRef="#ctx0" brushRef="#br0" timeOffset="172513.7091">11965 11712,'0'0,"0"0,0 0,0 0,-35 71,17 17,0 18,18-18,0 0,18 0,17-17,-17-18,17 0,18-36,-17 1,16-36,-16 1,-1-36,-17 0,-18-18,-18-34,0 16,-17 36,0 1,-18 16,-18 19,-17 34,0 19,-18-19,35 1,54-18</inkml:trace>
  <inkml:trace contextRef="#ctx0" brushRef="#br0" timeOffset="173183.8709">11930 8590,'0'0,"0"0,0 0,0 0,0 0,-36 35,19 18,-19-17,1-19,0 1,0 0,-1-1,19-17,-19 0,19-17,-1-1,18-17,18-1,-1 1,19 0,17 0,0 17,-1 18,1 18,-17 17,-1 18,0 17,1 36,-36-35,17-1,-34-17,17 0,-18 0,18 0,-18-35,18-1,0 1,0-18,0-18,0 1,18-1,0-17,17 17,0 18,0-18,1 36,17 0,-18-1,18 1,-18 0,-35-18</inkml:trace>
  <inkml:trace contextRef="#ctx0" brushRef="#br0" timeOffset="173487.6388">12671 9578,'0'0,"0"0,0 0,0 0,0 0,0 0,18-53,-18-35,0-18,17 18,-17-18,18 35,-18 1,0 17,17 18,-17-1,18 19,0 17,-1 17,19 19,-1-1,18 0,-18 0,18 18,-17-17</inkml:trace>
  <inkml:trace contextRef="#ctx0" brushRef="#br0" timeOffset="173794.8302">12583 8678,'0'0,"0"0,0 0,0 0,0 0,0 0,0 0,0 0,35-35,18 0,17-18,1 0,0 0,-1 18,-17 17,0 18,-18 18,1 17,-1 0</inkml:trace>
  <inkml:trace contextRef="#ctx0" brushRef="#br0" timeOffset="174650.5506">13536 9754,'0'0,"0"0,0 0,0 0,0 0,0 0,0 0,0 0,0 0,-53 36,0 34,-18 36,36 17,0-34,17-1,18-18,0 1,18-18,35-18,-18-17,18-18,0-35,17-18,-34-36,-1 1,-17 18,-1 17,1 0,-18 18,0 17,0 0,-18 36,18 35,0 0,18 0,-18 0,17-18,1 0,0 0,17-35,0 0,-17-35,17-18,-17 0,0-17,-1 17,-17-18,-17 1,-1 17,-17 18,17 17,-17 0,-1 18,1-17,35 17,-18 0,36 17,0-17,-1 18,36-18,18 18,0-1,-1 36,1-18,-18 36,0-18,-18 17,-17-17,-1 0,1 0,-1-35,1-1,0 1,-1-18,-17 0</inkml:trace>
  <inkml:trace contextRef="#ctx0" brushRef="#br0" timeOffset="174946.7444">14789 9543,'0'0,"0"0,0 0,-18 70,0 18,1 36,-1 17,18 18,0-18,0 0,18-18,-1-17,1-35,0-18,17 0,0-36,0 1,18-53,0-18,-17 0,-36 70</inkml:trace>
  <inkml:trace contextRef="#ctx0" brushRef="#br0" timeOffset="175404.7057">15300 9772,'0'0,"0"0,0 0,0 0,0 0,0 71,18 17,-18-18,0 1,18-1,-18-34,17-1,-17 0,0-17,18-18,0 0,-18 0,17 0,-17-18,18 1,-18 17,0 0,18 17,-1 18,1 1,0-1,-1-17,18-1,1-17,-1-35,0 0,1-18,-1-18,-17 1,-1-1,-17-17,-17 17,17 1,-18 17,0 18,1-1,17 19,0 17</inkml:trace>
  <inkml:trace contextRef="#ctx0" brushRef="#br0" timeOffset="175596.9761">16006 9701,'0'0,"0"0,0 0,0 0,0 0,18 71,-18 0,18 52,-1 18,1-17,0-36,-1-18,1 1,-1-18,1-18</inkml:trace>
  <inkml:trace contextRef="#ctx0" brushRef="#br0" timeOffset="175893.7031">16447 9701,'0'0,"0"0,0 0,0 0,0 89,18-1,0 53,-1-18,1 1,0-36,17 0,-17-17,-1-18,19 0,-1-18,0-17,-17-18,17 0</inkml:trace>
  <inkml:trace contextRef="#ctx0" brushRef="#br0" timeOffset="176101.8442">16377 10336,'0'0,"0"0,0 0,0 0,0 0,53-17,0-19,-36 19,1 17,-18 0</inkml:trace>
  <inkml:trace contextRef="#ctx0" brushRef="#br0" timeOffset="176356.8292">17295 9666,'0'0,"0"0,0 0,0 53,17 18,1-1,-18 1,17-1,-17 1,18-1,-18-17,0 0,0-18,0 1,0-1</inkml:trace>
  <inkml:trace contextRef="#ctx0" brushRef="#br0" timeOffset="177074.5532">17065 10107,'0'0,"0"0,0 0,0 0,0 0,0 0,0 0,71-53,-1 18,19-18,-19 0,1 18,-18-18,0 18,0-18,-36 17,19 19,-19-19,1 19,-18 17,17 0,-17 0,18 35,-18 0,0 18,0 0,18 0,-18-18,0 1,0-1,17 0,1-17,17 0,1-18,-1 0,0-18,18 0,-18-35,1 0,-1-52,0-1,-35 0,0 0,-35 36,17-1,-17 36,-18-1,0 36,0 0,0 18,0 17,36-17,-19 17,36 1,0-1,18 0,17-35,18 18,-17-36,17 0,17 1,-17-18,0-1,-18 19,-35 17</inkml:trace>
  <inkml:trace contextRef="#ctx0" brushRef="#br0" timeOffset="177424.7629">18230 8696,'0'0,"0"0,0 0,0 0,0 0,53 53,0 17,35 36,0 0,-17 18,-18 17,0-18,-18-17,-17 0,-18-36,0 1,-18-18,0 0,-17-18,17-17,18-1</inkml:trace>
  <inkml:trace contextRef="#ctx0" brushRef="#br0" timeOffset="178429.8816">19165 8502,'0'0,"0"0,0 0,0 0,18 53,17 53,0 17,1 18,-1-17,0-1,-17-35,0-17,-1 0,1-19,-18-16,0-1,18-17,-18-1,0-17,0-17,17-19,-34-17,17 1,0-19,-18 0,-17 36,-1 0,-17 35,18 18,-36 34,19 19,-1 0,35 17,0-18,18-17,18 0,17-18,18-17,0-18,0-18,18-17,-1 0,-17-36,-18 18,1 0,-19 18,1 0,0 17,-1 18,-17 18,0 17,0 18,18 0,0 0,-1 0,19 0,-1-18,0-17,18-18,-18-18,18-17,0-18,-17-35,17-1,-18-16,-35-1,18 0,-36 35,18 18,-35 1,-1 16,1 19,-18 17,-18 0,18 17,18 1,0 0,0-1,35 1,0-18,35 17,0-17,0 0,18 0,0-17,0-18,0-1,-53 36</inkml:trace>
  <inkml:trace contextRef="#ctx0" brushRef="#br0" timeOffset="179094.7272">21265 8396,'0'0,"0"0,0 0,0 0,0 0,-35 71,0 35,-1 35,1 17,17 1,1-18,17 0,17 0,19-35,17 18,17-18,-17-1,18 19,-18-18,-18 17,-17-35,-18 18,-18-53,0 0,-17-18,0-17,-1 17,19-35,-18 0,-1 0,36 18</inkml:trace>
  <inkml:trace contextRef="#ctx0" brushRef="#br0" timeOffset="179493.1643">21265 10777,'0'0,"0"0,0 0,-35 53,17 35,-17 1,0 34,17 1,0-1,18-35,0-17,0-18,18-18,0-35,17 0,36-53,-18-17,-1-1,-16-35,-1 0,-17 1,-18 34,-18 18,-17 0,-18 18,18 17,-1 1,1 17,0-18,35 18</inkml:trace>
  <inkml:trace contextRef="#ctx0" brushRef="#br0" timeOffset="180077.2252">22165 8502,'0'0,"0"0,0 0,-53-18,0 1,18-1,0 0,-1-17,19 0,17-18,17 0,19 0,-1 18,18 17,-18 18,1 35,-1 1,0 34,0 18,-35 18,0-35,0-1,0-17,-17-17,-1-1,1-17,-1-1,-17-17,17 0,18 0,-18 0,18 0,0 18,36-1,-19 1,19 17,-1-17,18 0,0-1,-18 1,-35-18</inkml:trace>
  <inkml:trace contextRef="#ctx0" brushRef="#br0" timeOffset="180405.776">22783 8943,'0'0,"0"0,0 0,0 0,0 0,0 0,0 0,0-88,18 0,-18-18,17 18,-17 17,18 0,0 18,-18 36,17-1,1 36,17-1,0 19,1 17,-1 0,0 17,1-17,-1 18,0-36</inkml:trace>
  <inkml:trace contextRef="#ctx0" brushRef="#br0" timeOffset="180641.6954">22642 8255,'0'0,"0"0,0 0,0 0,0 0,70-18,19 1,-19-1,1-17,17 17,-17 1,-1-1,1 18</inkml:trace>
  <inkml:trace contextRef="#ctx0" brushRef="#br0" timeOffset="181358.8073">23083 9454,'0'0,"0"0,0 0,0 0,0 0,18 53,-1 0,1 35,0 1,-1-1,1-18,-1 1,1-18,0-18,-18 0,0-17,17 17,-17-17,0-18,0 18,0-18,0 17,0-17,0 0,0 18,0-18,0 0,0 0,0 18,0-18,0 0,0 0,0 0,0 0,0 0,0 0,0 0,0 0,0 0,0 0,0 0,0 0,0 0,0 0,0 0,0 0,0 0,0 0,0 0,0 0,0 0,0 0,0 0,0 0,0 0,0 0</inkml:trace>
  <inkml:trace contextRef="#ctx0" brushRef="#br0" timeOffset="182466.3051">23365 9331,'0'0,"0"0,0 0,0 0,0 0,0 0,0 0,0 0,0 0,0 0,0 53,-17 35,-1 36,0 34,1 1,34-18,-17-17,18-36,0-18,17 1,0-36,1 1,16-19,37-17,-1-35,-17-36,-19-35,1 18,-17-35,-19 17,1 35,-18 1,0 35,-18-1,1 36,-1 18,-17 0,17 35,0-18,1 18,17 0,17-18,1 18,0-18,17 0,0-35,1 18,-1-36,0 1,1-19,-1 1,-18-35,-17 17,-17-18,-1 18,1 0,-19 18,1 35,-18 0,35 0,-17 18,35-1,0 19,18-36,-1 17,19-17,17 0,0-17,-1-1,1 18,0-18,0 18,0 0,0 18,0 17,-18 18,1 0,-1 53,-17-36,-1 19,1-19,0-17,-18 0,0-35,17-1,-17 1,0-18</inkml:trace>
  <inkml:trace contextRef="#ctx0" brushRef="#br0" timeOffset="182952.3491">25007 9225,'0'0,"0"0,0 0,0 88,17 18,1-18,-18 1,17-1,-17-18,18-17,0-17,-1-1,19-18,-19-17,1-17,17-18,-17-1,0 1,-18 0,17 17,-17 0,18 18,-18 18,0 17,18-17,-1 0,1-1,-1 1,1-18,17 0,1 0,-19-35,19-1,-36 1,17-18,-17-17,-17-1,-1-17,0 17,1 1,17 70</inkml:trace>
  <inkml:trace contextRef="#ctx0" brushRef="#br0" timeOffset="183381.0592">25659 9578,'0'0,"0"0,0 0,0 0,0 0,0 0,0 0,0 0,0 0,0 0,0 0,0 0,36 0,17 0,-36 35,1 0,0 18,-18-17,0 17,-18-18,18-17,-18 17,18-18,0 1,0-18,18 18,0-36,17 18,18-18,0 1,0-1,0 1,-36 17,-17-18</inkml:trace>
  <inkml:trace contextRef="#ctx0" brushRef="#br0" timeOffset="183701.6702">26612 8802,'0'0,"0"0,0 0,-17 70,17 1,-18-1,18 19,-18 34,36 1,-18-1,0-17,18-36,-1 1,1 0,0-18,17-18,-17-18,17-17,-17 0,17 0,-35 0</inkml:trace>
  <inkml:trace contextRef="#ctx0" brushRef="#br0" timeOffset="184016.5793">26965 8643,'0'0,"0"0,0 0,0 0,0 0,0 88,0 0,0 1,0 16,0-16,18 17,0-18,-1 0,1-18,0 1,-1-18,1-18,0 0,17-17,0-18,0 0,-17-18,17-17,-17-18,0 18,-18 35</inkml:trace>
  <inkml:trace contextRef="#ctx0" brushRef="#br0" timeOffset="184231.9289">26842 9208,'0'0,"0"0,0 0,0 0,0 0,0 0,0 0,53-18,0 18,17-18,-17-17,18 17,-18-17,-36 35,-17-18</inkml:trace>
  <inkml:trace contextRef="#ctx0" brushRef="#br0" timeOffset="184495.0649">27901 8819,'0'0,"0"0,0 0,0 53,0 18,0 17,0-17,0 17,0-18,0 1,0-18,0-18,0 0,0-17,0 0,0-1,0-17</inkml:trace>
  <inkml:trace contextRef="#ctx0" brushRef="#br0" timeOffset="184738.7317">27389 9102,'0'0,"0"0,0 0,0 0,0 0,0 0,71 0,17 0,-18-18,1 0,-53 1,-1 17,1 0,0-18,-1 18,1-18</inkml:trace>
  <inkml:trace contextRef="#ctx0" brushRef="#br0" timeOffset="184965.2044">28518 8678,'0'0,"0"0,0 0,0 0,0 71,0-1,0 19,18-1,-18-18,18 19,-18-19,17-17,-17 0,18-18,-18-17,0 0,0-36,0 0</inkml:trace>
  <inkml:trace contextRef="#ctx0" brushRef="#br0" timeOffset="185520.7759">27971 8661,'0'0,"0"0,0 0,0 0,0 0,0 0,0 0,89-53,-19 0,1 18,-1-1,1 19,-18 17,0-18,17 18,1 18,17-18,-17 0,-1 0,-17-18,0 0,-17-17,-19 0,18-18,-35 18,0-18,0-18,-17 36,-1-18,18 35,-17 1,17-1,17 36,1 17,-1 18,36 35,0 36,36 17,-19 17,18 1,-35 0,0-36,-35 1,0-36,-18 0,-18-35,0 0,18-35</inkml:trace>
  <inkml:trace contextRef="#ctx0" brushRef="#br0" timeOffset="186511.9094">30089 7814,'0'0,"0"0,0 0,18 88,17 18,-35-71,35 159,-17 0,17 0,-17-35,-1-18,1-53,-18-17,18-18,-18-18,0 1,0-36,0 0,0-18,0-17,-18-1,18-17,-18 0,1-17,-1 17,-17 0,-18 18,-18 17,18 18,-17 18,-1-1,18 19,18-1,0 0,17 18,18 0,18-18,35 18,35-17,-18-19,1-17,35-17,0-36,17 0,-17-53,-18 0,-17 0,0-17,-18-1,-18 36,-17 35,-1 0,1 18,-18 0,0 17,0 18,0 18,-18 17,18 36,-17 17,17 0,-18-17,18 17,0-18,18-17,17 0,18 0,0-18,0-17,0 0,0-18,-1-18,-16 0,-1-35,-17 0,-1-17,-17-1,0 1,-17-36,-36 18,-18 0,1 35,17 0,0 17,0 1,17 0,1 0,0-1,35 36</inkml:trace>
  <inkml:trace contextRef="#ctx0" brushRef="#br0" timeOffset="186768.5594">30777 7761,'0'0,"0"0,0 0,0 0,0 0,0 0,0 71,18 35,0 70,17 18,0 18,36 105,-18-17,0 0,0-53,-36-88,18-18,-35-18,18-17,-18-36,0-17,18 0,-18-35</inkml:trace>
  <inkml:trace contextRef="#ctx0" brushRef="#br0" timeOffset="189413.6966">6971 14376,'0'0,"0"0,0 0,0 0,0 0,0 0,0 0,0 0,0 0,35 0,0-18,18 18,-17 0,17-18,-36 18,-17 0,18 0</inkml:trace>
  <inkml:trace contextRef="#ctx0" brushRef="#br0" timeOffset="189709.9943">7359 14693,'0'0,"0"0,0 0,0 0,0 0,0 0,0 0,0 0,53-17,0-1,0-17,17 17,-17 0,0 1,-17 17,-36 0,17 0</inkml:trace>
  <inkml:trace contextRef="#ctx0" brushRef="#br0" timeOffset="216034.0049">26154 10601,'0'0,"0"0,0 0,0 0,70-35,71 17,-123 0,158-17,36 0,-35-18,-1-18,18 18,-17 1,-1-1,18 0,-17 0,-36 18,0-18,0 17,1 1,-37 17,1 1,-88-1</inkml:trace>
  <inkml:trace contextRef="#ctx0" brushRef="#br0" timeOffset="223219.788">9741 14975,'0'0,"0"0,0 0,0 0,0 0,0 0,0 0,0 0,-35-70,0-1,0-52,17-18,0 17,18 1,0 35,0-1,18 19,0-1,-1 18,1 18,17 0,0 17,18 36,0-1,18 54,-1 17,-17 18,18-18,-18 0,-18-17,1-18,-19 0,18-18,-17 0,0-17,-18 0</inkml:trace>
  <inkml:trace contextRef="#ctx0" brushRef="#br0" timeOffset="223457.3983">9724 14658,'0'0,"0"0,0 0,0 0,0 0,88-53,0-18,0 1,1-1,-19-17,-17 18,-17-1</inkml:trace>
  <inkml:trace contextRef="#ctx0" brushRef="#br0" timeOffset="224118.4252">10465 13899,'0'0,"0"0,0 0,0 0,35 71,-17 17,17 0,-17-17,0 17,-1-17,1-18,-1-18,-17 0,0 0,0-17,0-18,-17-18,17-34,-18-1,18-53,-17 0,17 0,17 0,1 36,-18-1,17 1,1 34,17 1,-17 17,0 36,-1 17,1 1,-18-1,0 0,0 0,18 1,-1-36,1 17,17-17,1-17,-1 17,18 0,0 0,0 0,0 0,-18 17,-17 19,-1 17,-34 17,-19 18,1 1,0-19,-1 1,1-18,0 17,-1-35,36-35</inkml:trace>
  <inkml:trace contextRef="#ctx0" brushRef="#br0" timeOffset="224414.8222">9653 15469,'0'0,"0"0,0 0,124-53,35 0,52-52,72-54,-19 0,1 0,-35 18,-107 53,1 35,-36 0,-18 18,1 0,-53 17</inkml:trace>
  <inkml:trace contextRef="#ctx0" brushRef="#br0" timeOffset="224905.8163">9777 16157,'0'0,"0"0,0 0,0 0,53 53,17 0,-17 0,18-18,-18 1,0-19,-18 1,18-36,-18 1,-17-19,-1-17,1 0,0-35,-18 18,-18-19,18 19,0 17,-18 35,18-17,0 53,18 35,0 17,-1-17,19 18,-19-18,19-18,17 18,-36-18,-17-35</inkml:trace>
  <inkml:trace contextRef="#ctx0" brushRef="#br0" timeOffset="225216.674">11083 16210,'0'0,"0"0,0 0,0 0,0 0,0 0,-18-70,0-1,1-17,34 17,-17 1,36 17,-1 18,18 17,0 0,0 18,-18 18,18 0,0 17,0 0,-18-17,18 17,-53-35</inkml:trace>
  <inkml:trace contextRef="#ctx0" brushRef="#br0" timeOffset="225438.6552">11100 15875,'0'0,"0"0,0 0,0 0,0 0,0 0,0 0,36-53,17-17,-1-19,37-16,-72 69,1 19,0-1</inkml:trace>
  <inkml:trace contextRef="#ctx0" brushRef="#br0" timeOffset="225755.0778">11912 14834,'0'0,"0"0,0 0,0 0,0 0,0 0,0 0,0 0,0 0,0 0,0 0,0 0,35 71,1-1,-19 19,1-1,0-18,-18 1,17-36,1 0,17-17,0-36,36-34,0-54,-1-35,-17 0,-35 141</inkml:trace>
  <inkml:trace contextRef="#ctx0" brushRef="#br0" timeOffset="226013.1561">12741 13511,'0'0,"0"0,0 0,0 0,0 89,0 52,0 0,18 35,0-17,17 0,-17-1,35-34,-18-36,18-17,-18-36,1-35,-1 18,-35-1</inkml:trace>
  <inkml:trace contextRef="#ctx0" brushRef="#br0" timeOffset="226339.0545">13200 13688,'0'0,"0"0,0 0,0 88,-17 0,17 18,0 0,0-18,0 0,17-35,19 0,-1-35,18-18,-18-18,36-35,-36 0,-17 0,-1 0,-34-17,-1 17,-17 18,-18-18,18 35,-18-17,0 17,0 1,53 17</inkml:trace>
  <inkml:trace contextRef="#ctx0" brushRef="#br0" timeOffset="226621.0871">13536 13070,'0'0,"0"0,70 89,36-1,0 53,18 0,-19 35,1 18,-35 0,-18-17,-18-18,-35-18,0-35,-18-1,-17-34,-18-36,18-35,-18 18,53 0</inkml:trace>
  <inkml:trace contextRef="#ctx0" brushRef="#br0" timeOffset="226867.3769">15071 13811,'0'0,"0"0,0 0,0 0,0 0,53 0,17 0,1-35,-18 0,0 17,18-17,-36 17,-35 18,0 0</inkml:trace>
  <inkml:trace contextRef="#ctx0" brushRef="#br0" timeOffset="227062.3854">15530 14182,'0'0,"0"0,0 0,0 0,70-18,1-17,0-1,-1 1,-70 35,18-17,-18 17</inkml:trace>
  <inkml:trace contextRef="#ctx0" brushRef="#br0" timeOffset="227477.2407">16606 13247,'0'0,"0"0,0 0,0 0,0 0,0 0,0 0,0 0,0 0,0 0,-17 35,17 18,-18 35,18-17,0 17,0 0,0-17,18-18,-1 17,19-35,-1 1,18-36,0 0,0-18,0-35,0-17,0-19,-36-16,-17-1,-17 0,-19 18,-17 17,0 36,-35 17,18 18,-1-17,71 17</inkml:trace>
  <inkml:trace contextRef="#ctx0" brushRef="#br0" timeOffset="230357.2775">18565 13247,'0'0,"0"0,0 0,0 0,0 0,0 0,0 0,0 0,0 0,0 0,0 0,-35-35,0 17,17 18,0-18,1 1,17 17,0-18,17 18,19-18,17 1,-1-1,1 0,0-17,0 18,0-19,-53 36,18 0,-18 0,0 0</inkml:trace>
  <inkml:trace contextRef="#ctx0" brushRef="#br0" timeOffset="230554.1222">18795 13317,'0'0,"0"0,0 0,-36 53,1-17,17-1,1-18,17 1,35 0,0-36,1 0,34-17,18 0,1-18,-1 18,-18-1,-17-16</inkml:trace>
  <inkml:trace contextRef="#ctx0" brushRef="#br0" timeOffset="230769.0727">19853 12859,'0'0,"0"0,0 0,0 0,18 53,0 35,-1-18,1 19,0-19,-18-52,0-18,0 17</inkml:trace>
  <inkml:trace contextRef="#ctx0" brushRef="#br0" timeOffset="231150.9549">19730 12912,'0'0,"0"0,0 0,0 0,0 0,0 0,18-71,17-17,-18-18,-17 0,0 36,0-1,-35 18,0 36,0-1,-1 36,1 17,17 18,1 17,17-17,17 18,19-18,17-18,0-17,-18-1,-35-17</inkml:trace>
  <inkml:trace contextRef="#ctx0" brushRef="#br0" timeOffset="231571.7985">20206 12506,'0'0,"0"0,0 0,0 0,0 0,0 0,18 53,0 35,17-17,0-1,-17-17,0 0,-1-18,1 1,-18-19,18 19,-18-36,0 0,0 0,-18-18,18-17,0-18,0 0,18 17,-1-16,1 16,-1 19,19 17,-1 0,0 17,1 19,17 16,0-16,-1-1,-16 0,-1-17,0 0</inkml:trace>
  <inkml:trace contextRef="#ctx0" brushRef="#br0" timeOffset="233358.6564">21106 11924,'0'0,"0"0,0 0,0 0,18 70,17 19,18 34,18 1,-1 17,1 17,-18-16,18-19,-54-52,19-1,-19-17,1-18,-18-17,0-36,-35 1,17-19,-35-16,-18-37,1 1,-1 35,18 0,0 36,18 17,0 35,-1 0,36 0,0 18,0-17,36-1,17 0,35-35,0-17,0-19,-17-17,-18 0,0-17,-18-1,-17 18,-1 1,-17 16,0 19,0 17,0 17,-17 19,17 16,0 1,0 0,0 0,17 0,1-35,17-1,18-17,36-17,-19-36,1 0,-18-18,0-17,-36 35,1 0,0 0,-1 36,1-18,-18 35,17 35,1 35,0 54,-1 17,19 18,-19 17,19 0,-19-17,1-35,0-54,-18-17,0-35,0-36,-18-52,0-19,-17-34,0-36,17 0,0-35,18 18,0 35,18 35,0 36,-1 17,19 35,-1 0,18 36,0 35,-18 0,0 35,-17 0,-18-35,-18 0,1 0,-1-35,-17-1,17-34,1-19,17-17,0 0,17 1,-17 16,0 36,36 36,-1-1,0 0,0 0,-17-17,0 17,-1-35,1 0,0-35,-1 17,1-35,0 1,-18 16,0-17,0 18,0 17,-18 1,0 34,1 19,-1 17,0 35,1 18,17-36,17 1,1-18,0 0,17-36,0-17,1-17,34-36,1-18,-18-35,0 0,-18 18,-17 18,17 34,-18 1,1 18,0 34,-1 18,1 36,17 17,-35-35,18 0,0 0,-18-35,17-1,1-34,0-1,-1-53,1 1,0-18,17 17,-18 1,19 34,-1 1,0 17,1 18,17 18,-18 35,0 0,0 0,1 17,-1-17,0-18,1-35,-1 0,-17 0,-18 0</inkml:trace>
  <inkml:trace contextRef="#ctx0" brushRef="#br0" timeOffset="234608.1986">24001 11677,'0'0,"0"0,17 106,19 17,16 1,1-1,0 18,18 0,-18-17,-18-54,0-17,-17 0,0-35,-18-18,-18-35,-17-18,-18-18,0 1,0 34,0-17,18 36,-18-18,18 35,17 0,-17 35,35 0,-18 0,36 1,17 17,0-36,53 1,-17-36,17-17,-35 0,0-18,0 0,-18 0,1 18,-1-1,-17 19,-18-1,17 36,-17-1,0 1,18 0,-18 17,35-17,1-1,-1-17,18 0,0 0,0-17,0-19,-18 1,0 0,-17 17,17 0,-17 1,-1-1,-17 18,18 18,17-1,-17 1,35-18,0 18,0-18,0 0,17 0,-17-36,0 19,0-36,0 0,-18-18,1 1,-19-18,-17 17,18 1,-18 17,0 17,0 1,0 35,18 18,-18 35,17 17,19 36,-1-18,0 18,0 0,1-36,-19 1,19-18,-19-18,-17-17,0-18,-17 0,34 0,-123-53,18 18,18-1,-1 19,18-1,0 18,18-18,17 18,18 0,0-17,18 17,17-18,18 18,18-18,-18 1,17-1,1 1,-18-19,0 19,-18-1,0-17,-17-1,35 1,0-18,0 0,0 18,-53 35</inkml:trace>
  <inkml:trace contextRef="#ctx0" brushRef="#br0" timeOffset="234953.572">27054 11536,'0'0,"0"0,0 0,0 0,0 0,0 0,0 0,0 35,-18 36,18-18,0 17,0-17,0 0,35-18,-17 1,17-19,18 1,-18-36,1 1,-1-19,-17 1,-1 0,1-18,-18 18,0-1,-18 1,-17 17,17 1,1 17,-1-18,0 18,18 0,0 0</inkml:trace>
  <inkml:trace contextRef="#ctx0" brushRef="#br0" timeOffset="235213.816">27777 11060,'0'0,"0"0,0 0,0 0,0 0,0 0,-35 70,17 1,1 17,17 18,0 17,0-35,0 18,0-35,0 17,17-35,-17-18,0-17,0-1,-17-34</inkml:trace>
  <inkml:trace contextRef="#ctx0" brushRef="#br0" timeOffset="235425.959">27318 11730,'0'0,"0"0,0 0,0 0,0 0,0 0,0 0,71 0,17-18,18-17,35-18,0 18,1-18,-19-18,-17 36,-106 17</inkml:trace>
  <inkml:trace contextRef="#ctx0" brushRef="#br0" timeOffset="235839.9705">29012 10830,'0'0,"0"0,0 0,0 0,0 88,-17 18,-1 18,1 17,17 0,0-18,-18-17,36-17,-18-19,0-17,17 0,1-18,-18-17,17-18,1-35,17-1,-17-17,0 18,-18 35</inkml:trace>
  <inkml:trace contextRef="#ctx0" brushRef="#br0" timeOffset="236179.4813">28765 11412,'0'0,"0"0,0 0,0 0,0 0,0 0,53-17,18-19,0 19,17-18,0-1,0 1,-17 35,-18-18,0 36,0 17,-18 1,-17-1,-1 0,1 18,0 0,-1-35,-17 17,18 0,0-17,17-18,0 0</inkml:trace>
  <inkml:trace contextRef="#ctx0" brushRef="#br0" timeOffset="236481.3836">29595 10971,'0'0,"0"0,0 0,0 0,0 0,0 0,0 0,0 0,0 0,0 0,53-53,0 18,-36 18,19-19,-36 19,17-1,-17 0,-17 18,-1 18,18-18,0 0,-18 0</inkml:trace>
  <inkml:trace contextRef="#ctx0" brushRef="#br0" timeOffset="237354.1709">30001 10795,'0'0,"0"0,0 0,0 88,17 18,1 0,-18-18,18 18,-1-36,-17 1,0-36,0 1,0-19,0-17,0-17,0-1,0-35,18 0,-18 0,18-17,-1 17,1 0,0 18,-1 17,19 36,-19-1,1 36,-1 0,1 0,0 0,-1-18,1-17,-18-1,18-17,-18 0,17-35,1 0,0-18,-1 0,1-18,17 19,-17-1,17 0,-17 35,17 0,-17 36,17 17,-17-17,17 35,0-18,18 0,0 1,18-19,-1 1,1 0,0-36,-19 0,1-17,18-18,-18-17,-18-1,1 18,-19-17,-17 17,0 17,0 1,-17 17,-1 18,-17 18,-1 17,1 18,0 18,17 17,0 0,18 18,36-35,17-18,35-36,18 1,0-36,0 1,-106 17</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46:56.879"/>
    </inkml:context>
    <inkml:brush xml:id="br0">
      <inkml:brushProperty name="width" value="0.05292" units="cm"/>
      <inkml:brushProperty name="height" value="0.05292" units="cm"/>
      <inkml:brushProperty name="color" value="#7030A0"/>
    </inkml:brush>
  </inkml:definitions>
  <inkml:trace contextRef="#ctx0" brushRef="#br0">3194 3034,'0'0,"0"0,0 0,0 0,0 0,0 0,-35-71,0 36,-1-18,1 36,-18-1,0 18,-17 35,-19 18,19 35,-19 0,1 18,35 18,0 35,18-1,17-17,18-17,18-36,17-17,18-1,0-35,0-17,0 0,0-18,18-36,-1-16,18-37,-17 19,-18 17,-53 35</inkml:trace>
  <inkml:trace contextRef="#ctx0" brushRef="#br0" timeOffset="347.7301">3477 2540,'0'0,"0"0,0 0,0 0,0 71,0 17,17 53,-17 35,0 18,18-17,0-19,-1 1,1-18,-1-17,1-54,-18 1,18-18,-1-18,1-17,17-18,1-18,34-35,1-17,-18 17,-53 70</inkml:trace>
  <inkml:trace contextRef="#ctx0" brushRef="#br0" timeOffset="1390.5786">4465 3298,'0'0,"0"0,0 0,0 0,0 0,0 0,0 0,0 0,-71 53,1 18,-19 35,1 0,18-1,-1-16,36 16,-1-34,36-18,-17 0,34 0,1-36,35-34,18-18,-1-36,1 0,-18-34,17-19,-34 18,-1 36,0 17,-17 18,-1-1,-17 19,18 17,-18 35,0 0,0 18,0 18,0-18,18-1,-18 19,17-18,19-18,-19-17,19-18,17-35,0-18,-1-18,-16-17,-1-36,0 19,-17-1,0 35,-18 18,0 18,0 0,0 17,-18 36,0 17,18 18,0 17,18-17,0 18,-1 0,19-1,-1 1,-17-1,17-17,-18-18,1 18,0-35,-18 17,0-17,0-36,-18-17,18-18,-18-18,18 1,0-36,18 36,-18-1,0 18,18 0,-18 35,0-17,17 18,-17 34,0 1,0-1,0 19,-17 17,17 0,0 0,17-1,19 1,-1 0,18 18,0-1,0-17,0 18,-36-18,1 0,-18 0,-18-36,1 19,-1-19,18-17</inkml:trace>
  <inkml:trace contextRef="#ctx0" brushRef="#br0" timeOffset="1650.2892">5700 3334,'0'0,"0"0,0 0,0 0,-18 88,18 0,0 18,0-18,0 0,0 1,0-37,0-16,18-19,-18-17</inkml:trace>
  <inkml:trace contextRef="#ctx0" brushRef="#br0" timeOffset="1802.6485">5541 3122,'0'0,"0"0,0 0,0 0,0 0</inkml:trace>
  <inkml:trace contextRef="#ctx0" brushRef="#br0" timeOffset="2169.319">6388 2628,'0'0,"0"0,0 0,0 0,0 0,-70 0,17 18,0-18,-18 17,18 19,0 17,1 17,-1 36,35 35,0 0,18 18,36 0,-19 0,19-1,-1-34,-18-1,1-52,-18-1,0-34,0-1,-18 0,18-17</inkml:trace>
  <inkml:trace contextRef="#ctx0" brushRef="#br0" timeOffset="2530.6771">5594 3828,'0'0,"0"0,0 0,0 0,0 0,71-18,-1-17,54-18,17-18,0 1,-35 17,-35 18,-1-1,-17 19,0-1,-35 0,17 18,-17 18,-18 17,0 18,0 0,0 18,0-1,0 1,0-18,0 0,18-36,-18 1,17-18,-17 0</inkml:trace>
  <inkml:trace contextRef="#ctx0" brushRef="#br0" timeOffset="2656.8108">6635 3122,'0'0,"0"0,0 0,0 0,0 0</inkml:trace>
  <inkml:trace contextRef="#ctx0" brushRef="#br0" timeOffset="3732.3979">7200 3069,'0'0,"0"0,0 0,0 0,0 0,0 0,0 0,0 0,-17 71,-19 17,-17 0,18 0,0 18,17-18,0 1,36-19,0 1,17-18,36-18,17-35,0-18,18-17,-18-18,0-18,-17 1,-36 17,1 0,-1 0,-35 18,0 0,0 17,-35 0,-1 36,-17 0,0 35,18-18,0 18,0 0,17-18,0 0,18-17,18-1,0-17,17-17,18-1,-18-17,18-18,-18 18,-17-1,17 19,-17 17,0 0,-1 0,1 17,-1 1,19 0,-1-1,0 1,1-18,-1 0,18-18,0-17,0 0,-18-36,0-17,1-53,-19 17,1-17,0 36,-18 34,17 18,-17 18,18 17,-18 36,18 52,-1 36,-17 18,18 34,0 1,-18 0,17-18,-17-35,0-36,0 1,0-36,-17 0,17-35,-18-17,18-54,-18-17,36-18,0 18,-1 18,1 17,17 17,0 19,36 17,-18 35,18 18,-36 0,0 0,0 0,-17 0,17-18,-17 0,0-17,-18-18</inkml:trace>
  <inkml:trace contextRef="#ctx0" brushRef="#br0" timeOffset="3883.0768">8841 3263,'0'0,"0"0,0 0,0 0,0 0</inkml:trace>
  <inkml:trace contextRef="#ctx0" brushRef="#br0" timeOffset="4495.6153">9459 3034,'0'0,"0"0,0 0,0 0,-35 88,-1 0,1 18,0-18,0 18,-1-35,19-1,-1-17,18-18,0-17,0-18,0-18,0-17,18 0,-1-53,19-36,-19-17,19 0,-1 35,18 36,0 17,0 35,-18 36,18-1,0 36,0 18,-18-1,-17 1,-1-18,1 0,0-18,-18 0,0-17,0-18,-18 0,18-18,18-35,-18-52,35-1,0 0,-17 53,17 0,0 18,1 35,17 17,-18 36,18 0,-18 35,1 1,-1-36,-18 17,19-17,-36-53</inkml:trace>
  <inkml:trace contextRef="#ctx0" brushRef="#br0" timeOffset="4864.4446">11189 2558,'0'0,"0"0,0 0,0 0,-18 70,0 1,-17 17,17-17,18-19,-17 1,17 0,17-17,1-19,-18 1,35-1,-17-34,0-18,-1-18,1-18,-18 1,0-1,0 18,-18 0,1 18,-1 0,0 35,1 0,-1 17</inkml:trace>
  <inkml:trace contextRef="#ctx0" brushRef="#br0" timeOffset="5181.2608">11841 2187,'0'0,"0"0,0 0,0 0,-17 71,-1 17,1 53,-1 0,0 0,1 0,-1-17,0-36,1 0,17 0,-18-17,0 0,1-18,-1-1,0 1,18-53</inkml:trace>
  <inkml:trace contextRef="#ctx0" brushRef="#br0" timeOffset="5428.477">11118 3263,'0'0,"0"0,0 0,0 0,0 0,71 0,17 0,18-17,-18-1,0-17,0 17,1-17,-19-1,-17 19,18-18,-18-1</inkml:trace>
  <inkml:trace contextRef="#ctx0" brushRef="#br0" timeOffset="6540.5363">12812 2540,'0'0,"0"0,0 0,0 0,0 88,18 53,-18-17,0-18,0-18,0 0,0-35,0 0,-18-18,18-17,0 17,0-35,0-18,0-35,0-52,0-36,35-36,18 1,0 35,0 17,18 18,-18 53,0 18,0 35,-18 18,18 35,-35 0,-18 35,0 0,-36 0,1 0,-18-17,0 0,0-36,18 18,0-18,-1-17,19-1,-1 1,18 0,0-1,18 1,17-1,0 1,18 17,18-35,-1 18,36-36,-18 1,1-1,-19 0,18-17,-35-18,18 0,-18 18,0-18,-18 18,-17 0,-1-1,1 19,-18-1,0 0,-18 1,1 17,-18 0,-1 35,1 0,0 18,-1 0,19 0,17 0,0 0,17-18,1-17,17-1,18-17,-17-35,16 0,-16 0,-1-18,-17 0,-1 0,1 0,-18 18,18 17,-18 0,0 18,0 18,17 17,-17 18,18 0,0 0,-1 0,1-18,0 1,-1-19,18-17,-35-17,18 17,-18 0</inkml:trace>
  <inkml:trace contextRef="#ctx0" brushRef="#br0" timeOffset="6957.4699">14383 2734,'0'0,"0"0,0 0,0 0,-18 71,18-18,0-1,-18 1,18-17,0-19,0 19,0-19,0-17,0 0,0-35,36 0,-19-36,19 1,17 17,-18 0,18 0,0 35,0 18,0 0,0 35,0 1,-18 17,0 0,-17 17,-1-17,-17 0,18-18,-18-17,0-18,18-18,-18 18,0 0</inkml:trace>
  <inkml:trace contextRef="#ctx0" brushRef="#br0" timeOffset="7174.4039">15194 2187,'0'0,"0"0,0 0,0 0,18 88,-18 1,0 16,0 1,18 0,-18 0,0-18,17-17,-17-1,18-17,-18-18,18 1</inkml:trace>
  <inkml:trace contextRef="#ctx0" brushRef="#br0" timeOffset="7604.7973">15230 2752,'0'0,"0"0,0 0,0 0,0 0,0 0,0 0,0 0,0 0,0 0,0 0,0 0,0 0,-53 0,0 35,-18 0,36 18,0 0,-1 18,19-1,17-17,17 0,19-18,34-35,1 0,17-35,0-18,1 0,-89 53</inkml:trace>
  <inkml:trace contextRef="#ctx0" brushRef="#br0" timeOffset="9470.47">15724 2593,'0'0,"0"0,0 0,0 0,0 0,-35 53,-18 17,17-17,-17 18,36-1,-18-17,17 0,18 0,0-35,0 17,18-17,17-18,0 0,-17-36,17 1,-17-18,17-17,0-1,-17 18,17-17,1 34,-19 1,18 17,-17 18,17 18,-17 0,17 35,-17 0,0 17,-1-17,1 0,-18-18,18-17,-18 0,17-1,-17 1,0-18,0-18,18 1,-18-1,18-17,-18 17,17 0,-17 1,18-1,-18 18,17 0,-17 0,18 18,-18-1,0 1,18 0,-18-1,0-17,0 18,0-36,0 18,0-35,17 0,-17-1,18-34,0 17,17 0,-17 18,-1 17,19 18,-1 0,0 35,0 18,1 36,-1 16,0-34,1-1,-1-17,0 0,1-17,-1-36,0 0,18-18,-18-17,1-1,-1 1,18-18,-35 0,17 18,-18 0,1 17,-18 18,18 0,-1 35,-17 18,0 18,18-1,-18 1,18-1,-18 1,0 0,17-18,-17-18,0-18,0 1,0-18,0 0,0-35,18-18,-18-35,0-36,0 18,18-17,-18 52,17 18,1 1,0-1,-1 17,19 1,-19 35,18-18,1 36,-19 17,19 1,-19 34,1 1,-18-18,0 17,-18-17,1-18,-1 1,-17-19,17-17,0-17,18-19,0 1,0-18,18-17,0 17,-1 17,19 1,-1 18,-17 17,17 17,0 18,1 18,-1 18,-17-1,-1-17,1 0,-18 0,0-18,0-17,-18 0,18-18,-17 0,17-36,-18 1,18-18,18-17,-18 17,17 0,1 0,-18 18,17 35,1 0,0 0,-1 35,-17 0,18 18,0-18,-1 18,1-17,17-19,1 19,-1-36,0 0,0 0,1-18,-1-17,-17-18,-1-18,-17 18,0-17,0 17,-17 0,-1 35,-17-17,-1 17,19 1,17 17</inkml:trace>
  <inkml:trace contextRef="#ctx0" brushRef="#br0" timeOffset="9743.2549">18495 2558,'0'0,"0"0,0 0,0 0,0 0,-36 70,1 1,0 17,17-17,0-1,18 1,18-18,0-18,17 0,18-35,0 0,0-18</inkml:trace>
  <inkml:trace contextRef="#ctx0" brushRef="#br0" timeOffset="10624.4465">18883 2822,'0'0,"0"0,0 0,0 0,0 0,0 0,0 0,0 0,0 0,17-53,-17 18,0 0,-17-1,-1 19,-17 17,17 17,-17 1,17 17,-17 1,35 17,-18 0,18-1,18 19,17-18,-17 0,35-18,0-17,17-1,1-34,17-1,0-35,1 0,-19-17,-17 17,-17 18,-1-18,-18 17,1 19,0-1,-18 0,0 18,-18 18,18 17,-18 1,18 17,0 17,-17 1,17-1,0-17,0 0,-18-18,18 1,0-19,0 1,18-1,-1-17,19-35,-19 0,36-36,-17-17,17-18,-18 36,-17-1,-1 18,1 18,-18 0,0 17,0 0,0 18,-18 18,18 17,18 18,-1 0,1 0,0 18,-1-1,19 36,-36 18,0-19,-36 19,19-36,17-70</inkml:trace>
  <inkml:trace contextRef="#ctx0" brushRef="#br0" timeOffset="11226.4822">12689 3757,'0'0,"0"0,0 0,0 0,0 0,88 0,53 18,35-1,19-17,34 18,124-18,18-18,-1 36,195-18,-53 18,-54-1,-52 1,-35 0,-53-1,-36 1,-141-1,-17 1,-1-18,-70 0,-18 0,-35 18,-35-18,0 17,0-17,52 0</inkml:trace>
  <inkml:trace contextRef="#ctx0" brushRef="#br0" timeOffset="11933.6124">3512 5098,'0'0,"0"0,0 0,70-18,19 0,52 18,18-17,35 17,35-18,89 0,17 1,18-1,0 1,194-1,-17-17,-36-1,-18-17,-35 18,18 0,-18-18,-17-18,-1 36,-34-18,-19 18,-34 0,-36-1,-36 19,-34-19,-89 1,-18 0,-34 17,-54 18</inkml:trace>
  <inkml:trace contextRef="#ctx0" brushRef="#br0" timeOffset="37073.4735">26612 3122,'0'0,"0"0,0 0,0 0,0 0,-17 53,-19 18,19-1,-1 1,1-1,17 1,0-18,0 0,17-18,1-17,-1 17,19-35,-19 0,19 0,17-18,-18-17,-17 0,-1-18,-17 0,0-18,-17 1,-1 17,0 0,1 18,-1-1,0 1,1 35,-1-18,18 18,0 18,0-18,0 18,18-1,-1 1,1 17,0 0,-1 1,1 17,0-18,-1 0,1 1,-18-19,18 1,-1-1,-17 1,18-18,-18-18,17 1,1-18,17-18,1-18,-1 18,0 18,1 0,-1-1,0 36,1 0,-1 18,0 17,0 0,1 1,-19 17,1-18,0 0,-1 1,-17-1,18-18,-18 1,0-18,18 18,-18-18,0 0,0-18,17-17,1-18,-18 0,18 0,-1 0,1 18,-18 17,17-17,-17 17,18 18,0 18,17 0,-17 34,17-16,0 17,-17 0,17 0,1-1,-1-16,-18-19,1 19,0-19,-18-17</inkml:trace>
  <inkml:trace contextRef="#ctx0" brushRef="#br0" timeOffset="37596.381">26083 3316,'0'0,"0"0,0 0,0 0,0 0,0 0,0 0,0 0,0 0,0 0,0 0,-35-35,-1 35,1-18,0 36,0-1,17 19,-17-1,17 36,18-18,0 17,0 1,35-18,1 17,16-17,37 0,-1-18,18-35,17 0,-17-35,18 0,-36-1,-88 36</inkml:trace>
  <inkml:trace contextRef="#ctx0" brushRef="#br0" timeOffset="38413.4689">27830 2787,'0'0,"0"0,0 0,0 0,18 71,-1-1,1 36,0 0,-18-18,17 18,1-18,-18 0,18-17,-18-18,0-18,0-17,0 17,0-35,0 0,0-18,0-17,0 17,0-35,-18 18,18 0,0 17,0-17,0 17,18-17,-18 17,17 1,19-19,-1 1,0 0,18 0,-35-1,17 19,0-1,-17 0,17 18,-17 18,0 17,-1 1,1 16,0-16,-1 34,1-17,-1-17,-17-1,18 0,0-17,-18-1,17-34,1-1,-18-17,0 0,0-18,0 17,-18-17,18 18,-17 17,-1-17,18 18,-18-1,18-17,0 17,18-17,-18 35</inkml:trace>
  <inkml:trace contextRef="#ctx0" brushRef="#br0" timeOffset="38942.7846">28783 2805,'0'0,"0"0,0 0,0 0,18 70,17 1,-17-1,-1 1,1 17,-18-35,18 17,-18-34,0-1,17 0,-17-17,0 0,0-1,0-17,0 0,18-35,0-18,-1-35,18-18,18 0,0 36,-17 17,17 0,0 35,-1 1,-16 34,-1 1,0 17,18 53,-17-17,-19-1,1 1,0-1,-1-17,1 0,0-35,-1-18,18-18,-17-17,0-18,-1 18,-17 35</inkml:trace>
  <inkml:trace contextRef="#ctx0" brushRef="#br0" timeOffset="39397.5061">29913 2999,'0'0,"0"0,0 0,0 0,0 0,0 53,0 17,17-17,-17 18,18-36,17 18,-17-18,17-17,-17-1,17-17,0-17,-17-1,17-17,-17-18,0-18,-18 18,0 0,-18 1,0 16,1 1,-19 17,19 1,-19 17,1 17,0 19,-1-1,19 0,-1 0,36 1,-1-36,19 0,-19 0</inkml:trace>
  <inkml:trace contextRef="#ctx0" brushRef="#br0" timeOffset="40118.3469">30636 2787,'0'0,"0"0,0 0,0 0,0 0,0 53,0 17,0-17,0 18,0-36,0 0,18 1,-18-1,17-17,-17-18,36 0,-19-18,19 0,-1-17,0 0,0 0,1-1,-19 19,1 17,0-18,-1 18,-17 0,18 18,0-1,-1 1,-17 17,18-17,17-1,-17-17,17 18,0-36,18 1,-17-1,17 1,-18-19,-17-17,-1 0,1-17,0 35,-18-1,0 19,0-1,-18 0,0 36,1 0,17 17,0 18,17 0,1 0,0 0,17 0,-18-1,19 1,-19 0,1 0,-18 18,0-1,-18-17,18-53</inkml:trace>
  <inkml:trace contextRef="#ctx0" brushRef="#br0" timeOffset="41003.428">27671 4286,'0'0,"0"0,0 0,0 0,0 0,18 106,0 35,-1 18,1 0,0-18,-1-35,-17-36,18-17,-18 0,0-18,17-17,-17 0,0-18,-17-18,17-17,-18-18,1-18,-19 1,19-1,-19 18,1 0,17 36,-17-1,0 18,-18 18,18 17,17 18,-17-18,35 18,-18-18,18 1,18-1,-1 0,19 0,-1-35,18 0,0-17,0-19,0 1,0-18,-1-17,1 17,-17 18,-1-1,-17 1,-1 17,1 18,0 0,-1 18,-17 0,18-1,0 1,-1 0,1-1,-1 1,19-1,-1 1,-17 0,-18-18</inkml:trace>
  <inkml:trace contextRef="#ctx0" brushRef="#br0" timeOffset="41569.5073">28271 4533,'0'0,"0"0,0 0,0 0,0 0,0 0,0 0,0 0,53 0,0 0,18 0,-18 0,0 0,0-17,-18 17,0 0,-17 0,-1 0,1 0,-18 17,18-17,-36 18,18-18,-18 17,1 1,-1 0,-17-1,17 1,1 0,-1 17,0-17,18 17,0 0,-17 0,34 1,-17-19,18 19,17-1,1-17,-1-1,0 1,0-18,1 17,-1-17,-17 0,-1 0,-17 0,0 0</inkml:trace>
  <inkml:trace contextRef="#ctx0" brushRef="#br0" timeOffset="42128.1071">29048 5062,'0'0,"0"0,0 0,0 0,0 0,0 0,0 0,0 0,0 0,0 0,0 0,0 0,0 0,0 0,0 0,0 0,0 0,35 18,0 0,-17-1,0 36,-1-18,-34 18,-1-17,0 17,-17-18,0 0,-1-17,19-1,-18-17,-1 0,36-17,0 17,0 0</inkml:trace>
  <inkml:trace contextRef="#ctx0" brushRef="#br0" timeOffset="42902.1004">29683 4568,'0'0,"0"0,0 0,0 0,0 0,-35 53,0 18,17 0,-17 17,17-35,0 17,18-17,0 0,0 0,18-18,0 0,17-17,0-18,18-18,-18 1,18-18,-17-1,17-17,-18-17,-17-1,-1 18,18-17,-35 17,18 53,0-71,17 18,0 18,-17 0,17 17,-17 18,17 0,1 18,-19 17,18 0,1 18,-19 0,1 0,0-18,-18 18,0-17,0-1,0-17,-18-1,18 1,0-18,-18 0,18-18,0 1,0-36,18-18,0-17,-1 0,1 17,17 1,18-1,-17 18,16 0,-16 0,-36 53</inkml:trace>
  <inkml:trace contextRef="#ctx0" brushRef="#br0" timeOffset="43547.6993">30918 4480,'0'0,"0"0,0 0,0 0,0 0,0 0,0 0,0 0,0 0,0 0,0-53,-17 18,-1 17,-17 1,0 34,-1 1,19 17,-1 18,0 0,18 0,0 0,0 0,18 0,0 0,17-18,0-17,18-1,0-17,18 0,-36-17,18-19,0-16,-18-1,0-53,1 18,-19-18,1 35,0 1,-18 17,17 17,-17 1,0 18,0-1,0 0,18 36,-18 17,0 18,18 18,-18 17,17-18,1 1,-18-18,18 17,-1-17,18-17,-17 17,0-18,-18-35</inkml:trace>
  <inkml:trace contextRef="#ctx0" brushRef="#br0" timeOffset="43902.3335">31165 4551,'0'0,"0"0,0 0,0 0,0 0,0 0,0 0,36 0,17-35,17 17,19-17,-1-1,-18 1,1 17,0-17,-36 18,0-1,0 0,-17 1,17-1</inkml:trace>
  <inkml:trace contextRef="#ctx0" brushRef="#br0" timeOffset="44434.6396">31942 4551,'0'0,"0"0,0 0,0 0,0 0,0 0,0 0,0 0,18-71,17 1,-17-1,-18 36,17 0,-17-1,0 1,0 17,0 18,-17 18,-1 0,0 35,1-18,-1 35,18-17,-18 0,18-17,0-1,0 0,18 18,0-18,17 1,18 17,17-36,1 1,0-18,-1-18,1 1,17-1,18-17,0 17,-18 0,-88 1</inkml:trace>
  <inkml:trace contextRef="#ctx0" brushRef="#br0" timeOffset="48166.7474">29083 970,'0'0,"0"0,0 0,0 0,0 0,0 0,0 0,0 0,0 0,0 0,0 0,0 0,18 88,-1 1,1-1,0 18,-1-1,1-16,0-1,-1 18,1-18,0 0,-1-17,1 17,-1-18,1 1,0-18,-1 0,-17-53</inkml:trace>
  <inkml:trace contextRef="#ctx0" brushRef="#br0" timeOffset="48566.3082">29048 1817,'0'0,"0"0,0 0,0 0,0 0,70-18,19 18,52-35,0 0,0-1,36 1,-19 0,19-18,-18 18,0-18,-1 17,-34 19,-1-19,1 19,-53-1,-18 18,-1-17,-16 17,-19-18,1 18,0 0</inkml:trace>
  <inkml:trace contextRef="#ctx0" brushRef="#br0" timeOffset="49426.828">29083 2046,'0'0,"0"0,0 0,0 0,0 0,0 0,0 0,0 0,35-53,1-17,-1-1,0 1,-17 17,0-18,-1 18,1-17,-1 17,19 0,-19-18,19 18,17-17,0 17,-18 18,18-18,0 17,0 19,-18-1,18 18,-18 0,18 35,0 1,-18-1,18 35,0-17,0 18,0-1,0 1,-18 0,1-1,17-17,-18 0,0 0,18 0,-17 0,-1-18,0 0,18 1,-35-19,17-17,0 18,1-18,-1-18,-17 18,17-17,-18-19,19 1,-19-36,1 19,0-37,17 19,-17-1,-1 1,1 17,-18 17,18 1,-1 0,-17 0,18 17,0 0,-18 18</inkml:trace>
  <inkml:trace contextRef="#ctx0" brushRef="#br0" timeOffset="50661.5026">30142 6632,'0'0,"0"0,0 0,0 0,0 0</inkml:trace>
  <inkml:trace contextRef="#ctx0" brushRef="#br0" timeOffset="51079.767">29665 5750,'0'0,"0"0,0 0,0 0,0 0,0 0,0 0,0 0,0 0,0 0,0 0,18 71,0 35,17 52,0 1,-17 0,17 0,1-18,-1 0,0 0,0 18,1-18,-19 0,1-35,17 0,-35-36,18-35,-18-17,0 0,0-18,18 17</inkml:trace>
  <inkml:trace contextRef="#ctx0" brushRef="#br0" timeOffset="51520.2773">29630 7038,'0'0,"0"0,0 0,0 0,0 0,0 0,0 0,0 0,53-18,18 1,17-19,53-17,0 18,18-18,0-17,35 17,-17-18,17 1,88-36,-17 18,-18-18,-18 35,-17 1,-71 34,-17 1,-1 0,-35 17,1-17,-19 17,-17-17,-35 35</inkml:trace>
  <inkml:trace contextRef="#ctx0" brushRef="#br0" timeOffset="52682.8968">30142 6632,'0'0,"0"0,0 0,0 0,0 0,0 0,0 0,0 0,0 0,0 0,0 0,0 0,0 0,0 0,18 53,-1-18,1 1,0-1,-18 0,17 1,-17-19,18 1,-18-1,0 1,0-18,0 18,17-18,-17 0,0 0</inkml:trace>
  <inkml:trace contextRef="#ctx0" brushRef="#br0" timeOffset="54128.8185">30865 6350,'0'0,"0"0,0 0,0 0,0 0,0 0,0 0,0 0,0 0,0 0,36 18,-1 17,0 0,1 0,-1 18,0 0,-17 0,0-17,-1-1,1-18,-18 19,17-19,-17-17,18 18,-18-18,0 18,0-18,0 0,0 0,0 0,0 0,0 0,0 17,0-17,0 0,0 0,0 0,18 0,-18 18,0-18,17 18,-17-1,18 18,0-17,-18 0,17-1,-17 1,18 17,-18-35,0 18,0 0,0-18,18 0,-18 17,0-17,0 0,0 18,0-1,0-17,0 18,0-18,0 18,0-1,0-17,0 18,0 0,17-1,-17 1,0 17,0-17,18 17,-18 0,0-35,0 0</inkml:trace>
  <inkml:trace contextRef="#ctx0" brushRef="#br0" timeOffset="54871.2689">31766 5838,'0'0,"0"0,0 0,17 53,1 18,-1 0,1-1,0-17,-18-18,17 1,-17-1,18 0,-18-17,18-1,-18 1,0-18,0 0</inkml:trace>
  <inkml:trace contextRef="#ctx0" brushRef="#br0" timeOffset="55767.2102">32701 5062,'0'0,"0"0,0 0,0 0,0 0,0 0,0 0,0 0,0 0,0 0,0 0,0 0,17 71,1-1,-18 36,35-17,-17-1,0 0,17 0,-17-17,17-18,-17-1,-1-16,-17-19,18 19,0 17,-1 0</inkml:trace>
  <inkml:trace contextRef="#ctx0" brushRef="#br0" timeOffset="81845.8293">2788 6668,'0'0,"0"0,0 0,0 0,0 0,0 0,0 0,0 70,18 18,-18-17,-18 17,18-17,0-19,0 19,-17-36,-1-17,0 17,1-17</inkml:trace>
  <inkml:trace contextRef="#ctx0" brushRef="#br0" timeOffset="82249.9981">3141 6456,'0'0,"0"0,0 0,0 0,0 0,0 0,0 0,53 53,-18 17,18 1,-17-1,-1 19,-17-19,-1 18,-17 1,-17 34,-36-17,0 0,-35 0,17-18,-17-18,-1 1,19-18,70-36</inkml:trace>
  <inkml:trace contextRef="#ctx0" brushRef="#br0" timeOffset="83565.2171">4747 6456,'0'0,"0"0,0 0,0 0,0 0,0 0,0 0,-53 0,0 0,0 17,-17 1,17 17,0 1,0 17,0 0,0-1,18 1,17 18,0-18,18 17,0 1,18-1,0-17,17 0,0-17,18-19,0-17,18 0,-1-53,1-17,-18 17,-18 0,18 0,-18 0,1 0,-1 18,-17 17,-1 1,1-1,0 18,-18 0,0 0,0 0,0 35,-18 1,0-1,1 18,-1 0,18 0,0-1,0 1,0 0,18-17,-1-1,1-17,0-1,17-17,-17-17,-1-19,1 1,-18-18,0-18,0 19,-18-1,1-18,-1 36,0-18,18 35,0-17,0 0,18-1,0 1,17 18,18-1,17 18,-17 18,18-1,-18 18,0 1,0 17,-18-18,-17 18,-1 0,-17 0,0-18,0 18,-17-36,17 1,-18-36,18-17,-18-53,18-18,18-17,0-1,17 1,18 17,0 35,0 1,0 52,35 18,-35 53,18 18,-18 17,-18 0,0 36,-35-1,18 0,-18 1,-18-18,0-36,18-17,-17-17,-1-1,1-35,17-35,0-18,0 17,0 36</inkml:trace>
  <inkml:trace contextRef="#ctx0" brushRef="#br0" timeOffset="84134.1969">6441 5997,'0'0,"0"0,0 0,0 88,0 1,0 52,0 0,0 18,-17-1,17 1,0-18,0-17,0-54,0-17,0-18,0-17,-18-36,18-17,-18 0,1-18,-1 0,-17 18,17-1,1 19,-1-1,18 1,0-1,18 0,-1-17,36 0,18-1,-1-16,1-1,-1-18,-17 18,18 18,-18 0,-18 17,18 36,-35-1,17 19,-17 34,-1 18,-17-17,18-1,-18 1,0-1,0-34,18-1,-18-17,0-18</inkml:trace>
  <inkml:trace contextRef="#ctx0" brushRef="#br0" timeOffset="84274.3972">6883 6403,'0'0,"0"0,0 0,0 0,0 0</inkml:trace>
  <inkml:trace contextRef="#ctx0" brushRef="#br0" timeOffset="84719.6933">7341 6668,'0'0,"0"0,0 0,0 52,18 37,-18-1,18 0,-18-17,17-1,-17-17,0-18,0-17,0 0,-17-36,-1-17,18-18,-18-35,36-18,0 0,-1 35,1 1,17 35,1 17,-1 0,18 36,0 17,-18 0,18 18,-18 36,1 16,-1-34,-18 17,-17-17,18-18,0-18,-1 18,-17-53</inkml:trace>
  <inkml:trace contextRef="#ctx0" brushRef="#br0" timeOffset="85124.3467">8188 6526,'0'0,"0"0,0 0,0 0,0 106,0-18,0 36,-17-18,17 0,0-18,17-18,1-17,0 0,-1-35,19-18,-1-18,18-35,0-17,-18-36,0-35,-17-36,-18-17,-18 53,-34 35,-1 36,0 52,0 18,0 53,0 18,17 17,1 35,0 1,17-36,1-70</inkml:trace>
  <inkml:trace contextRef="#ctx0" brushRef="#br0" timeOffset="85858.8735">8718 6244,'0'0,"0"0,0 0,0 0,0 0,0 0,0 0,0 88,0-17,-18 52,18-17,0-35,-17 17,17-17,0-19,0-16,0-1,17-17,1-18,0-18,17-17,0-36,0 1,-17-1,17 1,-17 17,0 17,-1 19,1-1,0 18,-1 18,1 17,-18 0,18 1,-1-1,18 0,-17-17,35-1,-18-17,36-17,-18-1,17-17,1-53,-18-1,-18 1,1 18,-19-1,-17 36,0 0,0-1,0 36,-17 18,-1 17,18 18,0 18,18-1,-1 1,1-1,17 19,-17-19,-1-17,-17 0,18 0,-18 0,-18-18,18 0,-35-17,18 17,17-35</inkml:trace>
  <inkml:trace contextRef="#ctx0" brushRef="#br0" timeOffset="86554.6036">10853 6050,'0'0,"0"0,0 0,0 106,18 35,0 0,-18 0,0-52,17-1,-34-18,17-17,0-18,0 1,0-19,-18-17,0 0,18-35,-17-18,-1-53,0-35,1 0,17 18,17 17,-17 18,18 35,0 0,-1 18,19-1,-1 36,0 36,0-1,1 35,-19 19,1-19,-18 1,0-1,-18 1,1-18,-19 0,1-18,0-17,17-1,-17-17,17 0,1 18,17-18,-18 17,36 1,-1 0,19 17,16 0,1 1,18-1,-18 0,18 0,-71-35</inkml:trace>
  <inkml:trace contextRef="#ctx0" brushRef="#br0" timeOffset="88006.1823">11859 6191,'0'0,"0"0,0 0,0 0,0 0,0 0,-70 0,-1 36,18-1,-18 0,18 18,18 0,0 0,17-18,18 18,0-18,18 1,0-19,17 1,-18-18,19-18,-1 1,-17-19,-1 1,1 0,0 17,-1 0,-17 1,0-1,18 18,0 18,-1-1,19 19,-1 17,0 0,18 0,-18-1,18-34,-17 0,17-18,-18-18,0-17,-17 17,17-35,-17-35,-18 0,-18 17,18 36,0-18,0 35,0 1,0 34,0 1,0 17,0 36,0-18,0 35,0-17,0-18,18-1,-18-16,0-1,0-17,0-18,-18 0,18-53,0-18,0-35,0 0,18 18,-18 18,17 17,1 18,17-1,-17 36,17 18,18 17,0 36,-18-1,18 1,-17-18,-1 17,0 1,-17-1,17-17,-17-17,-1-19,19-52,-19 0,19-18,-19 18,-17 35,36-230,17-34,-18 87,0 36,-17 18,0 34,-1 54,1 0,-1 35,19 18,-19 34,19 19,-1 35,0 35,1 0,-19 0,19-17,-19-19,-17-34,0-18,18 0,-18-18,0-17,0-1,0-17,-18-17,18-18,-17-1,-1-34,18 17,-35 0,17 0,0 18,-17-1,17 19,-17 34,0-17,-18 36,18 17,17-18,-17 18,35-18,0 0,17 18,19-17,-1-19,18-17,0 0,0 0,-53 0</inkml:trace>
  <inkml:trace contextRef="#ctx0" brushRef="#br0" timeOffset="88972.4733">13889 6085,'0'0,"0"0,0 0,0 0,-18 89,-17-1,17 0,0 18,1-18,-1-17,18-1,0-17,0 0,18-35,-18 17,17-35,1-18,0-17,-1 0,1-36,-18-17,0 0,18 0,-18-1,0 19,17-1,-17 36,18 0,0-1,17 36,18 0,-18 36,18-1,-18 18,18 17,-17 1,-19-18,1 17,-1 1,-17-18,18-18,-18-17,0 0,-18-18,18-18,0-35,18-35,-18-18,18 35,-1 1,1-1,0 36,17 17,0 1,1 34,-1 19,18 17,0-1,-18 1,-17 18,17-18,-17-18,-18 0,0 1,0-19,-18-17,0-17,1-19,17-17,-18-52,18 34,0 1,18-1,-1 18,19 0,-19 18,19 17,17 18,-18 18,35 35,-17 35,0 18,0 17,-17 1,-1-1,0-17,0-18,1-17,-1-36,0 0,1-35,-19 18,1-18</inkml:trace>
  <inkml:trace contextRef="#ctx0" brushRef="#br0" timeOffset="89500.3968">16059 6068,'0'0,"0"0,0 0,0 0,0 0,18 106,0 52,-18 1,0-18,0 18,0-18,0-17,-18-36,18-35,0 0,0-18,-18-35,18-18,-17-35,17-35,0-18,0-35,0-18,0-35,17 36,19 17,-19 17,18 36,1 35,-1 18,18 17,0 36,0 35,-18 17,0 18,1 1,-36-1,0-18,0 1,-18-18,-17-18,17-17,-17-18,17-36,1-17,-1-35,0 18,18 70</inkml:trace>
  <inkml:trace contextRef="#ctx0" brushRef="#br0" timeOffset="90082.8577">16606 5803,'0'0,"0"0,0 0,0 0,0 0,53 71,18 35,-1 35,-17-18,-17 1,-19-36,1 0,-18-17,-18-18,1-18,-1-18,-17 1,17-36,-17-17,17-18,0-53,18 1,0-19,18 18,17 0,-17 54,17-1,1 17,-1 19,0-1,1 36,-1-1,0 19,0-1,-17 0,17 0,1 1,-1-19,-17 1,17-18,-17 0,-1-18,1 1,-1-1,1-35,-18 18,0-18,0 0,-18 0,1 18,-1 17,-17 1,17 17,-17 0,35 17,-18 1,18-1,0-17</inkml:trace>
  <inkml:trace contextRef="#ctx0" brushRef="#br0" timeOffset="90380.8898">18053 5662,'0'0,"0"0,0 0,-35 71,-18-1,18 18,0 1,17-1,18-18,0 19,0-37,35 1,1-35,16 0,19-36,-18-17,0-18,-53 53</inkml:trace>
  <inkml:trace contextRef="#ctx0" brushRef="#br0" timeOffset="91326.1565">18477 5821,'0'0,"0"0,0 0,0 0,0 0,0 0,0 0,18-71,17 1,-17-1,-1 18,-17 0,0 18,0 0,-17 17,-19 1,1 34,0 36,-1 0,1 0,17 17,1 19,17-19,0 18,17-17,19-18,17 0,0-18,35-17,-18-18,1-36,0-16,-1-19,-17-17,0-18,-18 18,-17 17,-18 18,18 0,-18 18,0 17,0 1,0 17,0 0,0 35,17 18,19 0,-1 35,18 18,-18 0,18-36,-18 1,1-1,-19-17,19-17,-19-1,19-17,-19-18,18-36,-17 1,17-18,1-17,-1-36,0 0,-17 0,0 35,-1 1,-17-1,0 18,0 1,-17 16,-1 1,0 17,1 18,-19 18,19 0,-1 17,0 35,18-17,18 18,0 17,-1 18,19 0,-1 0,-35-18,18-18,-36 1,0-18,1 0,17-36</inkml:trace>
  <inkml:trace contextRef="#ctx0" brushRef="#br0" timeOffset="91435.0868">19183 5962,'0'0,"0"0,0 0,0 0,0 0</inkml:trace>
  <inkml:trace contextRef="#ctx0" brushRef="#br0" timeOffset="94951.4721">9194 8132,'0'0,"0"0,0 0,0 0,0 0,0 0,0 0,0 0,-35 52,-18 19,18 17,-36 36,18-1,0 1,0-1,0-17,1 0,16-36,1 1,0-1,17-17,0 0,1 0,-1-18,18-35</inkml:trace>
  <inkml:trace contextRef="#ctx0" brushRef="#br0" timeOffset="95470.5715">8665 8308,'0'0,"0"0,0 0,0 0,0 0,0 0,0 0,0 0,0 0,0 0,0 0,0 0,0 0,0 0,0 0,0 0,0 0,0 0,35 70,18 36,35 18,1-1,-19 1,18-1,-35-17,18 0,-18 0,-18 0,1-36,-1 1,-18-18,1-18,-18 0,18 0,-18-17</inkml:trace>
  <inkml:trace contextRef="#ctx0" brushRef="#br0" timeOffset="97214.2659">8859 9895,'0'0,"0"0,0 0,0 0,0 0,0 0,0 0,0 0,0 0,0 0,0 0,0 36,18 34,-18 18,0 1,0 16,0-16,0-1,0 0,0 0,0-17,0 17,17-17,-17 17,18-35,17 17,-17-17,17 0,1 0,16-35,-16-1,17 1,0-18,0 0,17-18,-17 1,18-19,-1 1,-17 0,0 0,-18 17,-35 18</inkml:trace>
  <inkml:trace contextRef="#ctx0" brushRef="#br0" timeOffset="97576.6406">8718 10689,'0'0,"0"0,0 0,0 0,0 0,0 0,53 0,53-17,-18-1,53-17,-17-1,-18 19,-18-19,-18 19,1-1,-18 1,-18-1,-17 18</inkml:trace>
  <inkml:trace contextRef="#ctx0" brushRef="#br0" timeOffset="98204.3382">9812 8872,'0'0,"0"0,0 0,0 0,0 0,0 0,0 0,0 0,0 0,0 0,53-17,18-1,17 0,18 1,35-18,0-1,-17 19,-36-1,0 0,0 1,-35 17,0 0,-18-18,-17 18,0 0,-1 0,1 0</inkml:trace>
  <inkml:trace contextRef="#ctx0" brushRef="#br0" timeOffset="98660.1557">10200 8431,'0'0,"0"0,0 0,0 0,0 0,0 0,0 0,36 0,34 18,1 0,17-1,0-17,0 18,-17-18,0 18,-1-18,-34 17,-1 1,0-18,0 35,-35 0,0 1,0 17,-35 0,17-18,-34 18,16 0,1-18,0 18,-1-36,19 36,17-17,0-19</inkml:trace>
  <inkml:trace contextRef="#ctx0" brushRef="#br0" timeOffset="99081.7241">12106 8132,'0'0,"0"0,0 0,0 0,0 0,0 0,-53 17,0 1,0 17,0 18,0 0,1 0,16 17,19-17,-1 18,18-1,0-17,18 0,17-17,18-1,0 0,0-35,0 0,17 0,-17 0,-53 0</inkml:trace>
  <inkml:trace contextRef="#ctx0" brushRef="#br0" timeOffset="99888.2325">12653 8202,'0'0,"0"0,0 0,0 0,0 0,-35 71,17-1,-17 18,17 1,1-19,17 1,0-1,17-17,1-18,0 1,17-1,-17-35,17 0,0-18,-17-17,-1-18,-17 0,18 0,-18 0,0-17,0 17,0 0,0 0,0 18,18 17,-18-17,17 17,19 18,-1-17,0 34,1 1,17 17,-18 0,0 18,0-17,-17-1,0 0,-1-17,-17 17,18-17,-18-18,0 0,0 0,0-18,0-35,0 0,0-17,18-1,-18 1,17-1,19 18,-19 0,19 18,-1 17,0 18,18 18,-18 17,1 18,17 0,-18 0,0 18,18-1,-35-17,17 18,-17-18,17-1,-17-34,-1 0,-17-1,18-17</inkml:trace>
  <inkml:trace contextRef="#ctx0" brushRef="#br0" timeOffset="100188.4414">13800 7620,'0'0,"0"0,0 0,0 0,0 53,18 35,-18 0,18 36,-1-36,1 35,0-17,-1 18,1-36,-18-17,18-19,-18 1,17-17,1-1,-18-17,17-1,-17-17</inkml:trace>
  <inkml:trace contextRef="#ctx0" brushRef="#br0" timeOffset="100477.824">13800 8220,'0'0,"0"0,0 0,0 0,0 0,71-18,-18-17,17 0,-17-1,0 19,-17 17,-1 0,18 0,-35 35,17 0,-18 36,1-18,0 0,-1-1,-17 1,18-17,-18-1,18-17,-18-18</inkml:trace>
  <inkml:trace contextRef="#ctx0" brushRef="#br0" timeOffset="100596.7459">14224 8079,'0'0,"0"0,0 0,0 0,0 0,0 0</inkml:trace>
  <inkml:trace contextRef="#ctx0" brushRef="#br0" timeOffset="101059.4475">14224 8079,'0'0,"35"-18,18 36,-18-1,18 19,-17-1,17 18,-18-18,-17 18,-1-35,1 17,-1-18,1-17,-18 18,0-18,0-18,0-17,18-18,-18 0,35-35,0 18,1 17,-1 0,18 18,-18 17,18 36,-18-1,1 36,-1 0,0 0,1 0,-19 0,1 0,0 0,-18-18,0-18,17 1,1 0,-18-18</inkml:trace>
  <inkml:trace contextRef="#ctx0" brushRef="#br0" timeOffset="101476.6605">15371 7743,'0'0,"0"0,0 0,-18 71,18 0,0-1,18 18,-18 1,18-19,-1 1,1-18,0-1,-1-34,19 0,-1-18,0-18,0-17,-17-18,17-35,-17 0,-18-18,-18 35,1 1,-1 34,-17 1,-1 17,-16 18,-1 18,0 17,0 1,17 17,19-1,-1 1,0-17,18-36</inkml:trace>
  <inkml:trace contextRef="#ctx0" brushRef="#br0" timeOffset="102187.8442">16042 7532,'0'0,"0"0,0 0,0 70,0 1,0 17,0 0,0 1,17-19,-17-17,0 0,0-18,18-17,0-1,-1 1,1-18,17-35,0 0,18-1,-17-17,-1 0,0 1,-17 34,0-17,-1 35,18 0,-17 17,17 1,-17 17,17 0,1 1,-1-19,0 1,18-18,18 0,-18 0,17-35,-17-1,-17-16,-1-1,0-18,-17 0,-1 1,-17 35,-17-18,-1 35,0 18,1 18,-1 17,1 18,17 35,17 0,1 18,-1 0,19-35,-19-1,-17 1,0 34,-35 19,-53-18,0-18,17 0,53-88</inkml:trace>
  <inkml:trace contextRef="#ctx0" brushRef="#br0" timeOffset="102742.3783">9794 10548,'0'0,"0"0,0 0,0 0,0 0,0 0,0 0,0 0,53 0,0 0,35 0,36-18,17 18,18-17,-18 17,-53 0,1 0,-19 0,1 0,-36 0,-17-18,-1 18,1 0,-18 0,18-17,-18 17</inkml:trace>
  <inkml:trace contextRef="#ctx0" brushRef="#br0" timeOffset="103107.1858">10589 10213,'0'0,"0"0,0 0,0 0,0 0,0 0,0 0,0 0,0 0,0 0,0 0,35 18,18-1,17 36,1-18,-18 1,0-1,-18 18,-17 0,-1 0,-17 17,-17 1,-1-1,-17 1,0 17,-18-35,0 18,0-36,17 0,1 0,17 1,18-36</inkml:trace>
  <inkml:trace contextRef="#ctx0" brushRef="#br0" timeOffset="103499.4501">12000 9895,'0'0,"0"0,0 0</inkml:trace>
  <inkml:trace contextRef="#ctx0" brushRef="#br0" timeOffset="105263.5967">12230 9772,'0'0,"0"0,0 0,0 0,0 0,0 0,0 0,-53 71,17-1,-16 18,16 0,19 1,-1-1,18-18,0 1,18-18,-1 0,36-18,0-17,35-18,1-18,-19-17,1-36,-1 1,-17 17,-53 53,36-106,-1 18,-35 17,0 18,0 18,0 17,0 1,0 34,-18 19,18 17,0 17,0-17,0 18,18-1,-18-17,18 0,-1 0,18-18,1-17,-19-1,19 1,-19-36,-17 1,18-1,-36-35,18 18,-17-18,-1 0,0 0,1 18,17 17,-18-17,18 0,0 17,18 0,17-17,0 35,1-17,17 17,0 17,0 18,-1 1,1-1,-17 18,-1-18,-17 18,-18-35,17-1,-17 19,0-36,0 17,0-17,0-17,0-1,0-17,0-18,0 0,18-18,17 18,-17 18,0 0,17 17,0 1,18 17,-18 17,1 19,-1-1,0 18,-17 17,17-17,-17 0,-1 0,1 0,0-18,-1-17,1 0,17-18,-17-18,17-17,1-18,17-36,-18 1,0-18,0-17,1 0,-19-1,1 36,0 17,-18 18,17 18,-17 0,0 35,0 35,0 0,-17 36,17 17,0 18,-18 0,18 0,18-1,-18-34,17 0,1-1,-18-17,18 0,-1-18,1-17,0-18,-18 0,0-18,0-17,-18 0,0 17,-17-17,0 17,-1-17,19 35,-1-18,0 18,18 0,0-17,0-1,36 0,-19 1,19-19,17 1,-36 17,19-17,-19 18,18-1,-17 18,0 0,-1 0,1 35,0 0,-1 18,-17 0,18 0,0 0,-1 0,-17-18,18-17,0 0,-1-1,1-17,-18 0</inkml:trace>
  <inkml:trace contextRef="#ctx0" brushRef="#br0" timeOffset="105852.7877">14418 9895,'0'0,"0"0,0 0,0 0,0 0,0 0,0 0,0 0,0 0,35-17,18-1,-17 18,16 18,-16 17,-1 0,0 1,1 17,-1 17,-17-17,-1 0,-17-18,18 0,-18-17,18 0,-18-1,0-34,0-1,0-17,0-18,17-18,1 1,-1 17,1 0,0 0,17 35,0 1,1 34,17 1,-18 17,0 18,-17 0,17 18,0-18,-17 0,0-1,17-16,-17-19,-1-17,1-17,17-1,-17-17,-18 35</inkml:trace>
  <inkml:trace contextRef="#ctx0" brushRef="#br0" timeOffset="106234.2173">15512 9807,'0'0,"0"0,0 0,0 0,0 71,-17 17,17-17,0-1,17 1,-17-18,18-1,-1-16,19-19,-1 1,0-18,1-18,-1-17,-17-18,17 0,-17 0,-18-17,0 17,0 0,-18 18,0-1,1 1,-19 18,19-1,-19 18,1 18,0-1,35-17,-18 18,18-1</inkml:trace>
  <inkml:trace contextRef="#ctx0" brushRef="#br0" timeOffset="107030.0878">16095 9472,'0'0,"0"0,0 0,0 0,0 0,17 88,1 0,-1 1,1-19,0 18,17 1,-17-19,17-17,0-18,1 1,-19-36,19 0,-1-18,-18 0,19-35,-19 1,1-1,0 0,-1 0,1 18,-18-1,18 19,-18 17,17 0,-17 17,18 19,17-1,-17 0,17 0,0 1,1-1,17-17,0-18,-18 0,18-18,-18 0,0-35,-17 0,0-17,-1-18,-17 17,0 1,-17 17,-1 17,-17 19,17-1,-17 18,0 18,17 17,18 0,18 1,-1 16,19 1,-1 18,0-18,0 0,1 17,17 1,-18-18,-17 17,-1-17,-34-17,-1 16,-17-34,-1 17,1-17,35-18</inkml:trace>
  <inkml:trace contextRef="#ctx0" brushRef="#br0" timeOffset="116840.4893">10606 12171,'0'0,"0"0,0 0,0 0,0 0,0 0,0 0,0 35,18 36,17 35,-17 35,17 0,0 17,-17 1,17 18,1-1,-1 0,-17 18,17-17,-18-1,1 1,0-36,-1-18,1 1,-18-54,18 1,-18-18,0 0,0 0,17-18,-17 0,0-35</inkml:trace>
  <inkml:trace contextRef="#ctx0" brushRef="#br0" timeOffset="117873.3782">9141 13970,'0'0,"0"0,0 0,0 0,0 0,0 0,0 0,53 0,18 0,17 0,18 0,35 0,0-18,18 18,0 0,0-17,35-1,0 18,0-18,89-17,-1 0,0 0,-17-1,0 19,-1-19,-16-16,-1-1,17 0,-17 17,0 1,1 0,-1 0,0-1,0 19,0-1,17 0,-16 1,16-1,1 0,0 1,17-1,-17 1,17-19,0 19,1-1,-1 0,18 1,-17-19,158 1,-177 18,125-1,-36-17,-18 17,-35-17,0-1,18 19,-1-19,1 19,0-18,-1 17,-17-17,0 17,-123 0,-1 1,1-1,-18 0,-1 1,-52-1,-18 18,1-17,-19-1,-17 0,0 1,-53 17</inkml:trace>
  <inkml:trace contextRef="#ctx0" brushRef="#br0" timeOffset="122407.0058">10041 13864,'0'0,"0"0,0 0,0 0,0 0,0 0,0 0,0 0,0 0,36-53,-19-35,19-18,17-53,-18 18,18 0,-18 18,0 35,1-1,17 19,-18-1,18 1,18 17,-19 18,19-1,-18 36,18 0,-1 18,1 17,17 36,0-1,-17 1,-1 35,1 0,0 17,-18 18,17-17,-17-1,18 18,-18-17,17 17,-17 0,0 0,-18-18,18 19,-17-19,17 0,-18-17,18 0,-18 0,0-53,-17 17,17-34,1-1,-19 0,1-17,0 0,17-1,-18-17,19 0,-1-17,-17-19,17-17,-17 0,17-17,0-1,1 1,-1-1,0-17,0-18,18-17,0 17,-35 18,17 17,1 1,-1-1,0 18,-17 0,17 18,-17 0,-1 17,19 0,-19 1,19 17,17 17,0 1,-18 0,18 35,17-18,-17 18,-17 0,17 0,-18 0,18-1,0 1,0-17,0 17,0-18,17 0,-17-17,0-1,0-17,-18-17,1-1,16-17,-16-18,-19-18,19-52,-1 17,-17-35,-1 0,-17-36,0 1,0 17,18 1,-18-1,0 0,0 0,0 18,0 18,18-1,-18 18,0 1,17-1,1 0,0 53,-1-18,1 19,-1-1,1 35,17-17,1 17,-1 36,0-1,1 19,17 17,-1-1,-16 19,17 0,0-1,0 1,0-1,-18 1,18-18,-18 0,18-18,-35 18,17-36,-17 19,17-19,0-17,1-17,-1-1,0-17,18-18,-18-18,1 1,17-36,-18 0,18-17,-18-1,18 18,-18 0,18 18,-17 18,-1 17,0 0,-17 0,17 35,0 18,18 0,-17 18,-1 17,18 18,-18 0,18 53,-18 0,1 0,-1 17,0-17,1-36,-1 1,18 0,-18-1,18-35,0 18,18-35,-18 0,17-18,1-18,17-35,0-18,0-17,1 0,-19-18,1 18,-1-18,1 36,-18 17,0 0,-18 18,18 17,0 18,-18 0,18 35,-17 18,17 18,-18 35,0 17,0 18,-17 0,0 18,17 35,-17 0,-1 0,1 18,0-1,-1-17,1 0,0 0,-1 0,19-17,-19-1,18 1,1-19,-1 1,0-35,1-19,-19-34,1-18,0 0,-1-18,1 0,17-17,-17 0,-1-18,19-18,-1 0,0-17,1-35,17-19,0-16,-1-1,-16-18,17 1,-18-18,0 0,18 17,-17 1,-1 17,0 35,0 18,1 0,-1 18,-17 17,17 18,0 0,18 18,-18 17,18 1,-17 17,17 17,-18 1,18-1,0-17,0 0,0 0,0-18,0 1,-18-19,18-17,-18 0,0-35,-17-18,17 0,-17-17,0-19,-1 19,1-1,0 18,-1 0,1 18,0 17,-1 1,1-1,0 36,17-1,18 1,0 17,-18 1,18-19,-18 1,1-18,-1 0,0-18,-17 1,17-36,-17 0,-18-35,17-36,-17-17,-17-18,17-17,-18-18,0 0,18 0,-17-18,17 0,-18 18,18 0,18 36,-18-19,17 36,1 18,0 17,17 18,-17 35,17 17,0 19,1-1,34 36,1 35,-1 17,1 36,17 0,0 35,1 18,-1 17,18 1,0 70,-18 17,0-17,0 0,1 0,-1 18,-18-36,1-35,-18 0,0-71,0 1,0-36,17 0,-17-35,18-18,-18 1,-18-36,18-36,-18 1,1-53,-1 0,0 0,18-18,-18-18,18 1,18 17,-18-17,18 17,-19 35,-16 1,-19 17,19 35,-19 0,19 18,-1 18,0 17,1 1,-1 16,18 1,0 0,0 0,0 0,0-18,-18 1,18-19,0-17,0-17,0-1,35-35,-18-35,1 0,0 17,-36 1,0-1,1 18,-19 18,18 0,-17 17,17 0,1 36,34 0,19 35,-1 17,-18-35,-17 18,53 18,0-36,18-17,-19-18,-16-18,-19 0,-52 18</inkml:trace>
  <inkml:trace contextRef="#ctx0" brushRef="#br0" timeOffset="123220.3525">23930 12682,'0'0,"0"0,0 0,0 0,0 0,0 0,35 0,36-17,-1-1,36 0,36-17,16 18,19-19,17 19,18-19,70 1,36 0,-18 0,17-1,1 1,0 17,-36 1,0-1,-34 18,-37 0,-17 0,-70 0,-1 0,-17 0,0-18,-18 18,-17 0,-36 0,1 0,-1 0,-17 0,-18 0,17 0,-17 18,18-18</inkml:trace>
  <inkml:trace contextRef="#ctx0" brushRef="#br0" timeOffset="123995.0547">27830 12929,'0'0,"0"0,0 0,0 0,0 0,0 0,88 0,18 0,0-17,0-1,0 0,0 18,-18 0,-17 0,-36-17,18 17,-36 0,1 0,0-18,-18 0,-18 1,0-18,18 17,-35-17,18-1,-1 1,0 17,1 1,-19-1,19 1,17 17,-18-18,0 18,18-18,-17 18,17 0,0 0,0 0,17 18,1-18,17 18,18-1,-17 18,16-17,-16 17,-1 1,-17 17,-1-1,1 1,-36 36,1-19,-1 54,-35-19,18-34,0 0,-1-1,1-17,17-18,-17-17,17-36,18 1,0-19,-17 19,17 17</inkml:trace>
  <inkml:trace contextRef="#ctx0" brushRef="#br0" timeOffset="124385.4899">29118 12188,'0'0,"0"0,0 0,0 0,0 0,0 0,0 0,0 0,0 89,0-1,0 0,0 0,0 0,0 18,0-18,18 1,-18-1,18-18,17 19,0-19,18 1,0-18,0-18,0-17,-18-1,1-34,17-1,-18 0,0 1,-35 34</inkml:trace>
  <inkml:trace contextRef="#ctx0" brushRef="#br0" timeOffset="124733.5482">29048 12929,'0'0,"0"0,0 0,0 0,0 0,88 0,0-17,18-19,18 1,-1 17,1-17,-36 18,0-1,-35 18,0-18,-18 18,1-17,-19 17,1 0,-18-18,-35 18,-1-35,19 35,17-18</inkml:trace>
  <inkml:trace contextRef="#ctx0" brushRef="#br0" timeOffset="129356.5638">14647 16210,'0'0,"0"0,0 0,0 0,0 0,0 0,0 0,0 0,0 0,-53-35,1 0,-1-1,17 19,-34-1,17 36,0-18,0 35,35 0,-17 18,35-18,0 18,18 0,-1 0,1-18,0 18,-1-17,-17-1,18 0,-18 18,0-18,0 1,-18-1,18 0,-17-17,17 17,-18-17,18-18,0 0,18-18</inkml:trace>
  <inkml:trace contextRef="#ctx0" brushRef="#br0" timeOffset="129887.0063">15194 16245,'0'0,"0"0,0 0,0 0,0 0,-35 0,-18 0,0 18,0 17,0 1,-17 52,17 18,0-1,18-34,17 17,18-35,0 0,18-18,-1-35,19 0,-19-35,19-35,-1 17,0 0,-17-18,17 18,-35 18,18 17,-18-17,17 17,-17 36,18 17,0 1,-1 34,19 1,-1-18,-17 0,17-1,0-16,0-19,-17-17,17-17,-17 17,-18 0</inkml:trace>
  <inkml:trace contextRef="#ctx0" brushRef="#br0" timeOffset="130497.8363">15442 16281,'0'0,"0"0,0 0,0 0,0 53,0 17,0 1,0-1,0 1,0-18,0 0,0-18,0-17,0-1,0-34,0-1,17-35,-17 0,18 0,17-17,0-1,1 18,34 18,-17 17,0 18,0 18,0 0,-18 17,-17 18,17-18,-35 18,18-35,-18-1,0 1,0-36,0 1,0-19,-18 1,18-36,0 19,18-1,-18 0,18 17,-1 1,19 35,-1 0,18 18,-18 17,18 0,-18 18,-17 0,17 18,-17-18,0 0,-18-18,17-18,-17 1,18-18,-18 0,0 0</inkml:trace>
  <inkml:trace contextRef="#ctx0" brushRef="#br0" timeOffset="131385.7496">16447 16228,'0'0,"0"0,0 0,18 70,0 19,-18 52,17-53,1 18,-18-18,18 18,-18-36,17 1,-17-36,0 0,0-17,0-18,-17-18,17-17,-18-18,0 0,1-53,17-17,-18 52,18-17,18 18,-1-1,-17 18,18 18,0 0,17 35,-17 0,17 35,-17 0,-1 36,1-18,-18 17,0-17,18-18,-18-17,0-18,0-35,17-36,18-17,-17 0,17-71,18 18,0 0,-17 53,17 17,-18 53,0 36,-17 35,-1 0,1 17,0 1,-18 0,0-18,17 17,1-17,0 18,-1-36,19 0,-1-17,0-18,18 0,-18-18,1-17,-1 0,-17-1,-18 1,0 0,0 17,-18 0,-17 18,-1 18,19 17,-19 18,36 0,0 18,36-1,17-17,17-35,1-36,0-35,34 0,-34 18,-71 17</inkml:trace>
  <inkml:trace contextRef="#ctx0" brushRef="#br0" timeOffset="131753.7056">19183 15610,'0'0,"0"0,0 0,0 0,-53-35,0 0,18 17,-1 18,-17 0,18 36,0 16,0 37,17 34,0 1,18-1,18-17,0 17,-1-17,1-18,17-35,-17 0,-1-18,-17-17,18-36,-36 1,18-1,0 36</inkml:trace>
  <inkml:trace contextRef="#ctx0" brushRef="#br0" timeOffset="132270.3752">18371 16351,'0'0,"0"0,0 0,0 0,0 0,0 0,53-17,35-19,-17 1,17 0,0 0,1-18,-19 35,-17-17,0 35,0 0,-18 0,1 35,-19 0,1 1,-1 16,1-16,0-19,-1 1,19 0,-19-36,19 0,-19 1,19-36,-19 18,1-18,0 0,-1 17,-17 19,0-1,0 18,0 0,-17 18,17 17,0 0,17 18,1-17,-1-1,36 0,0-17,0-18,0-18,0 18,-53 0</inkml:trace>
  <inkml:trace contextRef="#ctx0" brushRef="#br0" timeOffset="132702.0141">19959 15663,'0'0,"0"0,0 0,0 71,-17 17,17-17,0 17,0 0,0-17,0-1,0-17,0-18,17-17,-17 0,0-18,0-18,0-17,0-1,0-34,0-1,0 1,18-1,-18 1,18 17,17 35,0 36,18 17,0 18,-18 0,18 0,-17 0,17 0,-18-18,0 0,-17-17,17-36,0 18,-17-35,17 17,-35 18</inkml:trace>
  <inkml:trace contextRef="#ctx0" brushRef="#br0" timeOffset="132965.7498">20983 15522,'0'0,"0"0,0 0,0 0,0 0,-53 36,0 16,0 37,18-19,-1 18,19-17,-1 17,18-17,18-1,17-17,0-35,18-1,18-34,-18-18,0-18,-18 17,-35 36</inkml:trace>
  <inkml:trace contextRef="#ctx0" brushRef="#br0" timeOffset="133184.7373">21089 15240,'0'0,"0"0,0 0,0 0,0 0,0 0,17 53,-17 35,18 53,17 0,-17-17,17 17,-17-71,-18 1,18-18,-18 0,0-35,17-1</inkml:trace>
  <inkml:trace contextRef="#ctx0" brushRef="#br0" timeOffset="133497.2467">21071 15928,'0'0,"0"0,0 0,0 0,0 0,53-53,18 0,-1 0,1 0,-1 18,-17 17,-17 18,17 18,-18 0,-17 35,17-1,-18 1,-17 0,18 0,0-18,-18-17,17 0</inkml:trace>
  <inkml:trace contextRef="#ctx0" brushRef="#br0" timeOffset="133690.3121">21636 15381,'0'0,"0"0,0 0,0 0,0 0,0 0,0 0,0 0,0 0,0 0</inkml:trace>
  <inkml:trace contextRef="#ctx0" brushRef="#br0" timeOffset="134419.2584">21883 15399,'0'0,"0"0,0 0,0 0,0 0,0 0,0 0,0 0,0 0,0 0,-35 70,-1 19,19-1,-19 0,19 0,17 0,-18-35,36 0,-18-18,17-17,1-36,0 1,-1-36,19 0,-19-18,19 1,-19-1,18 1,-17 17,17 0,-17 0,17 18,1 17,-1 18,-17 0,-1 18,1 17,0 0,17 1,-18 16,-17-16,18-1,-18-17,0-1,0-17,0-17,0-1,-18-17,18-1,0-16,0-1,0-18,18 18,0-17,-1 17,1 17,35 36,-18 0,18 36,18 17,-18 17,0 18,-18 18,0 0,-17-35,0-1,-18-17,17-18,-17 1,18-36,-18-18,0 0,18 1,-18 17</inkml:trace>
  <inkml:trace contextRef="#ctx0" brushRef="#br0" timeOffset="135500.5169">23912 15117,'0'0,"0"0,0 0,0 0,0 0,0 0,0 0,0 0,0 0,0 0,0 0,-17 52,17 1,-18 18,0-1,18-34,0 17,0-18,18-17,0 17,-1-35,19 0,-1-18,0 1,1-19,-19 1,1 0,-18-1,0 1,-18 18,1-1,17 0,-18 18,18 0</inkml:trace>
  <inkml:trace contextRef="#ctx0" brushRef="#br0" timeOffset="135832.5744">24671 14570,'0'0,"0"0,0 0,0 0,0 0,-35 53,0 17,-1 18,19 36,17 17,0-18,0 1,0-18,0-18,0-17,0 17,17-18,-17 1,0-1,0-17,0-53</inkml:trace>
  <inkml:trace contextRef="#ctx0" brushRef="#br0" timeOffset="136085.4241">24071 15505,'0'0,"0"0,0 0,0 0,0 0,0 0,53-18,18 0,-1 1,1-1,-1 0,1 1,0-1,-1 0,1 1,-18-1,0 1</inkml:trace>
  <inkml:trace contextRef="#ctx0" brushRef="#br0" timeOffset="136578.2899">25324 15134,'0'0,"0"0,0 0,0 0,0 0,0 0,0 0,0 0,0 0,-53-35,18 0,-18 17,0 18,18 18,-18 17,35 0,1 18,-1 0,18 0,18 0,-18-18,17-17,1-1,17-17,0-17,1 17,-1-36,0 19,1-18,-19 17,1 0,0 18,-1-17,1 17,-1 17,19 1,-1 17,18 0,-18 1,18-19,18 1,-1 0</inkml:trace>
  <inkml:trace contextRef="#ctx0" brushRef="#br0" timeOffset="136893.9895">26736 14676,'0'0,"0"0,0 0,0 0,-53 35,0 18,18 0,-18 35,35-18,-17 19,17-19,18 1,18-1,0-34,17-1,0-18,18-34,0-1,0-35</inkml:trace>
  <inkml:trace contextRef="#ctx0" brushRef="#br0" timeOffset="137603.4402">27001 14781,'0'0,"0"0,0 0,0 0,-18 71,0 17,1-17,17 17,0-18,17-17,1 18,0-36,17 0,-17 1,17-19,0-34,1 17,-19-36,1 1,-18 0,0-18,0 0,0 0,0 0,0 0,0 36,0-19,17 19,1-1,0 1,-1 17,1 17,0 1,-1 17,1 18,0 0,-1-18,-17 0,0-17,0 17,0-17,0-18,0-18,-17 1,17-19,0-16,0-1,0 0,17 0,-17 18,18-1,17 19,1 17,-1 17,18 19,0 16,0 1,0 18,-18-18,0 17,0-17,-17 0,0-18,-1-17,1 0,0-18,-18 0,0 0</inkml:trace>
  <inkml:trace contextRef="#ctx0" brushRef="#br0" timeOffset="137833.7941">27865 14499,'0'0,"0"0,0 0,0 0,0 0,0 0,0 0,0 35,18 54,17 16,-17 37,17-19,1-17,-19-36,1 19,0-36,-1-18,1 0</inkml:trace>
  <inkml:trace contextRef="#ctx0" brushRef="#br0" timeOffset="138164.9091">27865 15081,'0'0,"0"0,0 0,0 0,0 0,0 0,71-35,0-18,-1 18,1 0,-18-1,-18 19,0-1,1 18,-1 18,-17 17,-1 18,1 0,-1 0,1 0,-18-1,18-16,-18-19,0-17,17 0</inkml:trace>
  <inkml:trace contextRef="#ctx0" brushRef="#br0" timeOffset="138661.7369">28395 14464,'0'0,"0"0,0 0,0 0,0 0,0 0,0 0,0 0,0 0,0 0,17 53,1-18,17 36,-17-1,0 1,-1-1,-17-17,18 0,-18-18,0-17,-18 0,18-18,0-18,0 0,0-17,0 0,0-18,18 18,0-1,17 1,-17 17,35 1,-18 17,18 17,0 19,0 17,-18 0,-17 17,17 1,-17-18,-1 0,1-18,-1-18,-17 1,18-36</inkml:trace>
  <inkml:trace contextRef="#ctx0" brushRef="#br0" timeOffset="139082.3305">29030 14517,'0'0,"0"0,0 0,0 0,0 35,0 36,0-1,18 1,-18 17,35-35,-17 17,17-34,0-1,18-17,-17-36,-1 0,0 1,0-36,1 18,-19-1,-17-17,18 36,-18-19,18 19,-18 17,0 17,17 1,1 35,0 18,-1-1,1-17,-18 0,18 0,-1-36,1 1,17-36,0-17,-17 0</inkml:trace>
  <inkml:trace contextRef="#ctx0" brushRef="#br0" timeOffset="139447.9725">29665 14623,'0'0,"0"0,0 0,0 0,0 70,0 1,-17-1,17-17,17 18,1-18,0-18,-1-17,19 17,-1-35,0-18,18 1,-35-19,17-17,-17 18,-18-18,-18 0,1 0,-19 18,1 0,0 17,-1 18,1 0,0 18,17-1,-17 1,35 0,-18-18</inkml:trace>
  <inkml:trace contextRef="#ctx0" brushRef="#br0" timeOffset="140215.1709">30124 14305,'0'0,"0"0,0 0,0 53,0 0,0 18,0-19,0 19,18-18,-18 0,0-18,0-17,18 17,-18-35,17 0,-17 0,18-35,0-1,-1 1,1-18,-1 18,1 0,0 17,-18 0,17 1,1 17,0 17,-1 19,19-1,-1 0,0 18,18-18,-18 1,1-19,-1-17,0 0,1-17,-1-1,0-17,-17 0,0-1,-18-17,0 0,-18 18,0 0,18 17,-17 18,-1-17,18 17,0 35,-18-17,36 34,0-16,-1 17,19 17,-1 1,0-18,0 17,-35-34,0 16,-17-16,-1-1,-17-17,0-1,17-17,-17 18,-1-18,36 0</inkml:trace>
  <inkml:trace contextRef="#ctx0" brushRef="#br0" timeOffset="141948.3445">24459 16492,'0'0,"0"0,0 0,0 0,0 0,0 0,0 0,0 0,0 0,0 0,0 53,18 0,0 18,-1-1,-17 1,18-36,0 0,-18 1,0-19,0 1,0-18,-18 0,0-18,18 1,-17-19,-1 1,0-35,1 17,17-18,0 18,0 0,17 0,1 18,0 0,17 17,0 1,1 17,-1 0,0 35,-17 0,-18 0,-35 18,17 18,-17-18,-18 0,17 0,1-18,17-17,1 17,17-18,0 1,17 0,19-1,34 1,1 0,17-1,-17 1,17 0,-17-1,-1 1,-17-18,0-18,-18 1,18 17,-17-36,-19 1,19 0,-19-1,-17 1,18 18,-18-1,0 18,0-18,0 1,-18-1,-17 0,0 1,-1-1,1 18,0-18,-1 36,1 0,17 17,18 0,-17 1,34-1,1 0,17-17,18-1,0-17,18 0,-18-17,0-1,-18-17,-17 0,-1-1,1 1,-18 0,0 17,0 0,-18 1,18 34,18 1,0 17,-1 1,1 17,17-18,1 18,-19-18,36-17,-18-1,1-17,-36 0</inkml:trace>
  <inkml:trace contextRef="#ctx0" brushRef="#br0" timeOffset="142356.5337">25748 16651,'0'0,"0"0,0 0,17 53,19 18,-1-18,-17-1,17-16,-17-1,-1-17,-17-1,18-17,-18 0,0-17,0-1,0-35,0-17,0-1,17 18,1 0,0 0,17 36,0-1,1 36,-1 17,0 18,18 0,-18-18,1 18,-1-18,-17 0,-1-17,1-18,0-18</inkml:trace>
  <inkml:trace contextRef="#ctx0" brushRef="#br0" timeOffset="143642.3073">26295 15998,'0'0,"0"0,0 0,0 0,0 0,0 0,35 53,0 18,18 17,0 36,0-1,-18-35,1 0,-1-17,-17-18,-1-18,-17-17,0-18,0 0,-17-35,-19-1,1-17,0 18,-18-18,18 18,-1 17,1 1,17 17,1 35,-1 0,36 18,-1 0,19-18,-1 1,18-1,0-35,0 0,17-53,1-18,0 1,-19-1,-16 1,-19 17,-17 0,18 18,-18 17,0 0,-18 18,18 18,-17 17,-1 1,18 16,0 1,0 18,0-18,0-18,18 0,-18-17,17 0,1-18,-18-18,0-17,-18-18,18 0,0 0,0 0,0 0,0 18,18 0,0-1,-1 19,19 17,-1 17,0 1,1 17,-1 1,0-1,-17 0,-1 0,1 1,-18-36,0 17,0-34,-18 17,18-18,0 0,0-17,0 17,18-17,-18 0,18 17,-1-17,19 35,-1-18,0 36,1-18,17 18,-36-1,1 19,-1-19,-17 1,-17-1,-1-17,18 0,-17 0,-1-17,0-1,1 1,17-19,0-17,0 18,35-18,-17 18,17 0,18-1,-18 36,18 18,0 17,-18 1,-17-1,17 18,-17 0,17 0,-17-18,-1 0,19-17,-1-18,0 17,-35-17</inkml:trace>
  <inkml:trace contextRef="#ctx0" brushRef="#br0" timeOffset="144046.8079">28465 15840,'0'0,"0"0,0 0,0 70,18 1,0 17,-1 36,19 17,-19 0,19 0,-19-53,1-17,-18-1,0-35,0 1,0-1,0-35</inkml:trace>
  <inkml:trace contextRef="#ctx0" brushRef="#br0" timeOffset="144878.1066">28430 16157,'0'0,"0"0,0 0,0 0,0 0,18-35,-1 0,19-1,17 19,-36 17,36 17,18 36,-18-17,-18 17,-17 17,-1-17,-17-18,-17 1,-19-19,1 1,-18-36,18 1,17-19,1-17,-1 0,18 1,18-1,-1 17,19 19,-1-1,18 18,0 18,-18-1,0 19,1-1,-1 0,-17 18,17-18,-35-17,17 17,-17-17,0 0,0-18,0-18,0 18,0-18,0 1,0-36,0 17,0-16,18 34,-18-17,18 17,-18 18,17 0,1 18,0 17,-1-17,1 17,0-18,-1 1,1 0,0-18,-1-18,1 18,0-18,-1-17,1 0,-18-18,0 0,0 0,-18 18,1 0,-19 17,19 18,-1 18,0-1,18 18,0-17,18 0,0-1,-18-17</inkml:trace>
  <inkml:trace contextRef="#ctx0" brushRef="#br0" timeOffset="145182.2923">29595 15716,'0'0,"0"0,0 0,0 0,-35 71,-1-1,19 19,-1-1,18 0,0-17,18 17,-1-35,1 0,17-18,18-35,-18 0,18-35,36-18,-19-36,1 19,-18 17,-53 35</inkml:trace>
  <inkml:trace contextRef="#ctx0" brushRef="#br0" timeOffset="146059.5366">29842 15981,'0'0,"0"0,0 0,0 0,0 0,0 0,53 0,0-18,-18-17,0 0,1-1,-19-17,1 1,-18 16,0 1,-35 17,17 1,-35 34,18 19,0 34,-1 18,36-17,0-1,18 1,17-18,0 0,1-18,-1 0,0-35,1-17,-1-1,0-17,1-18,-1-18,0 1,-17-1,-1 18,1 0,-18 36,18-18,-18 17,0 36,17-1,-17 36,0 0,18 18,0-1,-1 1,-17-18,18 17,0-35,-18 1,17-19,1-17,0 18,17-36,0 1,-17-19,-1 1,19-18,-36-17,17-1,1 1,-18-1,18 0,-18 19,0 16,0 1,0 17,0 18,0 0,0 18,17 17,1 18,0 18,17-1,0 1,-17 17,-1 0,1 36,0-36,-18-35,-18-36,-17 1,0-53,17-18,0 18,18 35</inkml:trace>
  <inkml:trace contextRef="#ctx0" brushRef="#br0" timeOffset="172109.2338">4853 7938,'0'0,"0"0,0 0,0 0,0 0,0 0,0 0,0 0,0 0,0 0,0 0,0 0,0 0,0 0,0 0,0 0,88 35,1-18,34 19,18-19,18 1,18-18,-1-18,18 1,18-1,70-17,1 17,-1-17,-17 0,-1-1,1 1,0 0,-36-1,1 19,-36-1,-53 1,-35 17,0-18,0 18,-53-18,0 18,-18 0,-18 0,1 0,0 0,-18-17,17 17,-17-18,18 18</inkml:trace>
  <inkml:trace contextRef="#ctx0" brushRef="#br0" timeOffset="176773.2498">7200 9454,'0'0,"0"0,0 0,0 0,0 0,0 0,18 36,17-1,-17-17,17-1,18-17,0-17,18-19,-1 1,1-18,-18 0,17 0,1 0,-18 1,0 16,-18-17,0 36,1-19</inkml:trace>
  <inkml:trace contextRef="#ctx0" brushRef="#br0" timeOffset="177155.1941">7694 8925,'0'0,"0"0,0 0,0 0,0 0,0 0,71 0,-1 0,1-17,17 17,-17-18,-1 18,-34 0,-1 0,0 18,-17 52,-36 18,-35 71,-17 18,-36 105,18-35,-1-53,72-159</inkml:trace>
  <inkml:trace contextRef="#ctx0" brushRef="#br0" timeOffset="460899.6506">6353 7743,'0'0,"0"0,0 0,0 0,0 0,0 0,0 0,0 0,0 0,0 0,0 0,0 0,0 0,0 0,0 0,0 0,0 0,-35 71,0 0,17 17,0-18,1 19,17-19,-18 18,18 0,0 1,0-1,0 18,18-18,-18 0,17 0,1 0,0-17,-1 0,18-1,-17-17,35 18,-18-18,1-18,17-18,0 19,17-19,1-17,17 18,-17-36,17 1,35-1,1 0,-1-17,1 18,-18-19,17 19,-17-1,0 0,0 1,-35-1,-1 0,1 18,-18 0,0-17,0 17,0-18,-18 18,0-17,0 17,-35 0</inkml:trace>
  <inkml:trace contextRef="#ctx0" brushRef="#br0" timeOffset="461499.8067">7800 8855,'0'0,"0"0,0 0,0 0,0 0,0 0,0 0,0 0,0 0,53 17,0-17,18 0,-18 18,0 0,-18-18,0 17,0 1,1 17,-19 0,1 18,-18 18,-18 0,1 34,-36 1,17-18,1-17,-18-1,18-17,0 0,17 0,0-17,1-19,-1 1,0-1,18 1,0-18,0 18,-17-18,17 0,0 0,0 0,0 0,17 0,-17 0,0 0,0 0,0 0,0 0</inkml:trace>
  <inkml:trace contextRef="#ctx0" brushRef="#br0" timeOffset="462353.1355">18424 6967,'0'0,"0"0,0 0,0 0,0 0,0 0,0 0,0 0,0 0,53 36,-18-19,36 1,-1-36,36-35,35-17,36-18,-18-1</inkml:trace>
  <inkml:trace contextRef="#ctx0" brushRef="#br0" timeOffset="906489.2382">9336 5450,'0'0,"0"0,0 0,0 0,-71 0,0 0,-17-17,-35-1,-19 1,-16-1,-1 0,0-17,-18 17,1 1,-18 17,-18-18,-70 18,17 18,0-18,1 17,-19 19,36-1,0 0,18 18,-1-18,36 18,0 0,0 18,35-1,36 1,17-1,-18 19,36 16,17 19,1-18,17 17,17 18,19-17,34 17,1 18,17-18,36-18,0 18,34 0,1-17,18-18,17 17,18-17,17-35,71 34,0-16,-17-36,17-1,0-34,18-18,-18-18,18-17,-1-18,1 0,-18-17,18-18,-36-36,1 18,-19 0,1-17,-35 0,17-19,-35 1,-1 0,-34 0,-54 35,1-17,-18-1,-35-17,-18 0,-18 0,-35 0,-18-18,-87-17,-19-1,-17 36,-35 35,-36 53,-35 53,-212 106,-35 88,0 89,88-19,194-87,142-125</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22:57.426"/>
    </inkml:context>
    <inkml:brush xml:id="br0">
      <inkml:brushProperty name="width" value="0.05292" units="cm"/>
      <inkml:brushProperty name="height" value="0.05292" units="cm"/>
      <inkml:brushProperty name="color" value="#7030A0"/>
    </inkml:brush>
  </inkml:definitions>
  <inkml:trace contextRef="#ctx0" brushRef="#br0">4606 2734,'0'0,"0"0,0 0,0 0,0 0,0 0,0 0,0 0</inkml:trace>
  <inkml:trace contextRef="#ctx0" brushRef="#br0" timeOffset="303.424">4712 3528,'0'0,"0"0,0 0,0 0,0 0,0 0,0 0,0 0,0 0,0 0,53-53,-18 35,0-17,1 17,-1 1,-35 17,18 0</inkml:trace>
  <inkml:trace contextRef="#ctx0" brushRef="#br0" timeOffset="631.0734">6106 2487,'0'0,"0"0,0 0,-18 71,18 17,-35 35,17 18,1-17,17-36,0 0,0 0,0-35,17 0,1-17,17-1,1-35,34-18,1-17,17-36,-17 36,-71 35</inkml:trace>
  <inkml:trace contextRef="#ctx0" brushRef="#br0" timeOffset="819.2126">6283 3052,'0'0,"0"0,0 0,0 0,0 0,0 0,0 0,52-18,1-17,-35 35,-18-18</inkml:trace>
  <inkml:trace contextRef="#ctx0" brushRef="#br0" timeOffset="1053.9782">5965 2681,'0'0,"0"0,0 0,0 0,0 0,0 0,70-18,19 1,-54-1,-17 1,-1 17,1-18</inkml:trace>
  <inkml:trace contextRef="#ctx0" brushRef="#br0" timeOffset="1349.0614">7200 2205,'0'0,"0"0,0 0,0 0,0 0,-70 35,17 18,0 18,0 17,0 35,18-17,17 35,0-17,18-1,18 1,0-19,-1-16,1-19,-1-17,1 0,-18-18,0-35</inkml:trace>
  <inkml:trace contextRef="#ctx0" brushRef="#br0" timeOffset="1563.8894">7712 2593,'0'0,"0"0,0 0,-18 70,-35 36,18 35,-18-35,18-18,0 1,-1-19,1-17,0-18</inkml:trace>
  <inkml:trace contextRef="#ctx0" brushRef="#br0" timeOffset="1797.8348">7271 2699,'0'0,"0"0,0 0,0 0,35 70,0 36,36 18,-18-1,-18-35,18 0,-18-17,18-36,-17 18</inkml:trace>
  <inkml:trace contextRef="#ctx0" brushRef="#br0" timeOffset="2051.7479">8030 2540,'0'0,"0"0,0 0,0 71,17 17,-17 35,18-17,0 0,-1-18,18-17,-17-1,17-35,1-35,-1 0</inkml:trace>
  <inkml:trace contextRef="#ctx0" brushRef="#br0" timeOffset="2315.9418">8577 2364,'0'0,"0"0,0 0,-18 70,0 18,18 1,-17 52,17-18,0 18,0-53,17 1,1-19,0-17,-1 0,19-18,-1-35,0 18,1-18,-36 18</inkml:trace>
  <inkml:trace contextRef="#ctx0" brushRef="#br0" timeOffset="2504.9228">8312 3104,'0'0,"0"0,0 0,0 0,0 0,0 0,0 0,0 0,35-35,1 18,-36 17,17-18</inkml:trace>
  <inkml:trace contextRef="#ctx0" brushRef="#br0" timeOffset="2762.1804">8877 1958,'0'0,"0"0,0 0,53 70,17 19,18 34,1 1,-1-1,-35 18,0-17,-18-18,-17 17,-18-35,-18 18,0-53,-17 17,18-17,17-53</inkml:trace>
  <inkml:trace contextRef="#ctx0" brushRef="#br0" timeOffset="2975.1911">9971 2346,'0'0,"0"0,0 0,0 0,53-18,35 18,-70-17,-1 17,-17 0,18 0</inkml:trace>
  <inkml:trace contextRef="#ctx0" brushRef="#br0" timeOffset="3160.1043">10147 2752,'0'0,"0"0,0 0,0 0,0 0,0 0,0 0,0 0,0 0,71-18,-53 18,-18 0,17-18</inkml:trace>
  <inkml:trace contextRef="#ctx0" brushRef="#br0" timeOffset="4315.9839">11171 2046,'0'0,"0"0,0 0,0 0,0 0,-35 88,-18 18,17-18,1 1,17-19,18 18,18-35,0-18,17 1,36-54,17-17,0 0,-17-36,-1 0,-17 19,0-1,-18 17,-17 19,0-1,-1 18,-17 18,-17 17,-1 0,0 18,1-18,17 18,0-17,0-19,35 19,-17-19,17-17,0-17,1-1,-1-35,0-18,0-17,-35 0,-17 0,-1 53,-17-1,-18 19,18 17,-18 0,17 17,19 1,-1-18,18 18,35-18,1 0,17 0,17-18,-17 18,35 0,-17 18,0 17,-18 0,-1 18,1 0,-17 18,-19-19,1 19,0-36,-18 1,17-1,-17-35,18 0,0-18,-1-17,19-18,-1-35,0-18,0 35,-17 1,0 17,-1 18,1-1,-18 36,-18 18,1 17,-1 18,0-17,18 16,0-16,0-1,36 0,17-17,0 0,0 17,17-18,-17 1,0 17,0 1,-18-1,1 0,-36 0,17 1,-34-1,-1 0,-17 1,-1-19,1-17,35 18</inkml:trace>
  <inkml:trace contextRef="#ctx0" brushRef="#br0" timeOffset="4570.8615">13077 1605,'0'0,"0"0,0 0,35 88,-17 53,17 1,0 16,-17 1,0-18,-1-35,-17-18,0-17,0-18,0 0,-17 0,17-18,0-35</inkml:trace>
  <inkml:trace contextRef="#ctx0" brushRef="#br0" timeOffset="4765.064">12918 2399,'0'0,"0"0,0 0,141-18,18-17,17-18,1 18,-18-18,-18 0,-18 18,-34-1,-72 36</inkml:trace>
  <inkml:trace contextRef="#ctx0" brushRef="#br0" timeOffset="5276.043">5630 4551,'0'0,"0"0,0 0,0 0,0 0,0 0,0 88,17 18,-17 0,18 35,-1-35,1-1,0-16,-1-1,19-35,-1 17,0-34,18-36,0 0,0-36,0 19,-53 17</inkml:trace>
  <inkml:trace contextRef="#ctx0" brushRef="#br0" timeOffset="5484.9294">5735 5274,'0'0,"0"0,0 0,0 0,0 0,0 0,71-18,0-17,-1-18,-52 36,-18 17,0-18</inkml:trace>
  <inkml:trace contextRef="#ctx0" brushRef="#br0" timeOffset="5689.1809">5488 4727,'0'0,"0"0,0 0,0 0,0 0,0 0,53-17,36-36,34 0,-88 35,-17 18,0-18</inkml:trace>
  <inkml:trace contextRef="#ctx0" brushRef="#br0" timeOffset="6054.1168">6671 4145,'0'0,"0"0,0 0,0 0,-18 71,18 52,0 36,18 35,-1-35,19 17,-19-35,19 0,-19-35,1-18,17-35,-17 0,0 0,-1-35,1-18,-1 0,-17 0</inkml:trace>
  <inkml:trace contextRef="#ctx0" brushRef="#br0" timeOffset="6570.0613">7253 4586,'0'0,"0"0,0 0,0 0,0 0,35 71,-17-1,17 1,18-1,-17-34,17-1,-18-17,18-1,-18-52,0 0,1-18,-19 0,19 0,-19 18,-17-1,18 19,-18-1,18 36,-18 52,0 36,17 53,-17 35,18-18,-18-17,0-18,-18-35,18-36,0-17,0-17,-17-1,17-35,-18-18,0-52,1-18,17-1,0 19,0-18,17 17,1 1,17-1,0 0,1 1,-36 70</inkml:trace>
  <inkml:trace contextRef="#ctx0" brushRef="#br0" timeOffset="6830.0786">8312 4304,'0'0,"0"0,0 0,0 0,18 70,-1 54,1-71,17 159,1-1,-1-34,0-36,0-18,1-70,-1-18,0-52,1-36,-1-35,-17-1,17 1,-35 88</inkml:trace>
  <inkml:trace contextRef="#ctx0" brushRef="#br0" timeOffset="7054.9212">8965 4216,'0'0,"0"0,0 0,0 0,0 53,0 35,18 35,-1 1,1-1,0-35,-1 1,18-1,-17-18,17-17,1 0,17-18,-18-17,0 0,-17-18</inkml:trace>
  <inkml:trace contextRef="#ctx0" brushRef="#br0" timeOffset="7724.8041">9018 4921,'0'0,"0"0,0 0,0 0,0 0,0 0,53-53,-18-35,18 0,-18 0,18 0,-17 17,-1 0,0 36,0 0,18 35,0 18,18 34,-18 37,0 34,0-17,-36 0,1 0,0-1,-18-34,-18-18,18-18,-18-35,1-35,-1-36,0-34,1-54,-18-18,17-105,0 88,18 35,0 36,0 52,0 18,0 18,0 18,18-1,0 0,17 36,18 0,0 52,17 54,-17 17,18 17,-18 36,0-17,-18-18,0-1,1-34,-1-1,0 1,-17-18,17-36,-35-17,18-18,-18-17</inkml:trace>
  <inkml:trace contextRef="#ctx0" brushRef="#br0" timeOffset="7936.0745">10500 4427,'0'0,"0"0,0 0,0 0,0 0,71 0,-1 0,1 0,-71-17,18 17,-18 0,0 17</inkml:trace>
  <inkml:trace contextRef="#ctx0" brushRef="#br0" timeOffset="9199.5158">10853 4868,'0'0,"0"0,0 0,0 0,0 0,0 0,0 0,71-35,-1 0,19-18,-19-18,36 1,-18-18,1-18,-1 18,-18-18,1 18,-36 17,1 18,-19 35,1 1,-18 17,0 17,-18 19,1 52,-19 18,19 0,-1-18,0 0,18-18,18-17,0 0,17 0,18-35,0-36,0 1,17-36,-17-18,-17 1,-19 17,1-18,0 36,-18 17,-18 1,0 17,1 17,-19 1,19 17,-1 0,0 18,18-17,18-1,17-18,1 1,-1-36,18 1,-18-18,0-1,1-34,-19 17,1-18,-18 18,-18 0,18 36,0-18,0 17,0 0,0 1,18-1,17 18,1 0,17 18,-1 17,1 18,-17 0,-1 0,0 0,-17-1,0 1,-1-35,1 0,-18-1,18-17,-1-17,1-36,17 0,-17-18,17 1,0-1,1 18,-1 18,0 35,18 18,-17 35,-1 17,0-17,0 0,-17 0,17-18,1 0,-1-35,0 0,1-35,-1 0,0-36,-17-17,-18 0,0 17,0 1,-18 17,-17 18,17 35,1 0,17 17,0 36,0 18,35 17,-18 0,19-17,-1 17,0-18,-17 1,17-18,-35 0,18-18,-36 0,18-35,-17 18,17-18</inkml:trace>
  <inkml:trace contextRef="#ctx0" brushRef="#br0" timeOffset="9455.3152">13500 3422,'0'0,"0"0,0 0,0 0,0 0,36 88,17 36,-18 17,18 0,0-18,-18-52,-17 17,17-35,0 0,-17 0,0-18,-1 0,-17-35</inkml:trace>
  <inkml:trace contextRef="#ctx0" brushRef="#br0" timeOffset="9624.0833">13606 3951,'0'0,"0"0,0 0,88-35,54-18,-1-18,-88 54,-18-1</inkml:trace>
  <inkml:trace contextRef="#ctx0" brushRef="#br0" timeOffset="10418.0424">5930 6950,'0'0,"0"0,0 0,0 0,0 0,17 88,1 18,-18-18,18 18,-18 0,17-1,-17-16,18-19,-18-17,0-18,0 1,-18-54,1 0,-1-35,-17-35,17-35,0-1,18-17,18 18,0 52,-1 1,1 17,0 17,-1 1,18 35,-17 18,17-1,1 72,-19-19,-17 36,-17 0,-1-18,0-17,-17-18,17-1,1-34,17 17,0-17,0-18,17 18,19-1,17-17,0 18,17-18,36 18,0 17,-18-35,-70 17</inkml:trace>
  <inkml:trace contextRef="#ctx0" brushRef="#br0" timeOffset="10619.4564">7235 7250,'0'0,"0"0,0 0,0 0,0 0,0 0,-17 53,-1-1,1 37,-19 16,19 1,-19 0,19-18,-1 1,0-19</inkml:trace>
  <inkml:trace contextRef="#ctx0" brushRef="#br0" timeOffset="10886.6138">6741 7320,'0'0,"0"0,0 0,0 0,53 71,18-1,-1 1,19 35,17-1,-1-16,-34-36,-18-18,0-17,0-18,0-18,-36 18</inkml:trace>
  <inkml:trace contextRef="#ctx0" brushRef="#br0" timeOffset="11303.2189">7659 7426,'0'0,"0"0,0 0,0 0,0 0,0 0,53 35,0-17,17-18,1-18,0-17,-1-36,18-17,-35 0,0 35,-17-17,-19 17,19 17,-36 19,17 17,-17 17,0 36,0 18,0 35,18-36,-18 18,18-17,-1 17,19-17,-1-18,18-36,-18 19,0-19,-35-17</inkml:trace>
  <inkml:trace contextRef="#ctx0" brushRef="#br0" timeOffset="11553.6293">9071 6579,'0'0,"0"0,0 0,-18 71,1-1,-1 54,18-1,0 1,18-1,17 1,0-54,0 1,18-18,0-36,18-17,17-17,-35-1,-53 36</inkml:trace>
  <inkml:trace contextRef="#ctx0" brushRef="#br0" timeOffset="11808.1074">9724 6862,'0'0,"0"0,0 0,0 0,17 88,1-18,-18 1,18-1,-1 1,-17-18,18 0,-18-18,18-17,-18-18,0 0,-18 0,18-18</inkml:trace>
  <inkml:trace contextRef="#ctx0" brushRef="#br0" timeOffset="12049.9128">9459 6844,'0'0,"0"0,0 0,0 0,0 0,0 0,0 0,18-35,-1-1,19 19,17-1,-18 0,35 18,-17-17,18-1,-18 1,0-1,0-17,-18-18,18 0,-35-18</inkml:trace>
  <inkml:trace contextRef="#ctx0" brushRef="#br0" timeOffset="12264.2303">10253 6015,'0'0,"0"0,0 0,71 106,17 17,0 18,1 18,-19-18,1 18,-18 0,-36-1,-17-34,0-1,0-34,0-72</inkml:trace>
  <inkml:trace contextRef="#ctx0" brushRef="#br0" timeOffset="12751.1524">11965 6350,'0'0,"0"0,0 0,0 0,18 53,17 17,-17 1,-1 0,1-1,-18-35,18 1,-18-1,0-17,17-18,-17 0,0 0,0 0,0-18,0-53,-17 19,-1-1,18 17,-18 1,18 0,0-1,0 19,0-36,0 18,18-18,-18 0,0 0,-18 18,1-18,-1 35,-17 0,-1 36,1 17,0 1</inkml:trace>
  <inkml:trace contextRef="#ctx0" brushRef="#br0" timeOffset="13112.8045">12283 6720,'0'0,"0"0,0 0,0 0,53-52,0-19,-1-35,-16-17,-19-1,-17 36,0 17,-17 1,-19 35,19 17,-18 18,17 18,18 17,18 0,17 53,18 1,0-1,17 0,1-18,-18 1,0-18,-18 0,0-18,-17 0,0-17,-1 0,-17-18</inkml:trace>
  <inkml:trace contextRef="#ctx0" brushRef="#br0" timeOffset="13370.9548">13783 5980,'0'0,"0"0,0 0,0 0,0 0,0 0,17 123,-17-17,18-18,0 0,-1-35,1-18,0-17,-1-36</inkml:trace>
  <inkml:trace contextRef="#ctx0" brushRef="#br0" timeOffset="13997.0206">13694 6050,'0'0,"0"0,0 0,0 0,0 0,0 0,0-35,0-18,-17 18,-18 17,-1 0,1 18,0 18,-1 17,36-35,-17 36,17-36,17 0,19 0,-1 0,18 0,0-18,-18 18,0-18,18 1,-17 17,-1 17,0 1,1 35,16-18,-16 36,-19-18,19 0,-19-1,1-16,0-19,-18 1,17 0,-17-36,0-17,0-1,18-34,-18 17,18-18,-1 36,1 0,17 17,0 18,1 18,-1 0,0 34,18 1,-17-17,-1 17,0-36</inkml:trace>
  <inkml:trace contextRef="#ctx0" brushRef="#br0" timeOffset="15048.6535">14877 5450,'0'0,"0"0,0 0,35 89,0-1,-17 18,17-18,1 0,-1 0,-17-17,17-18,-17-18,-18-17,0-1,-18-34,0-19,-17-17,0 1,-18 16,0 1,0 17,0 18,18 0,17 36,18-1,0 0,18 18,35-18,17-17,36-18,-18-18,0-17,1 0,-1-18,-35 0,-18 0,1 18,-36-1,17 1,-34 35,17 0,-18 18,0 17,1 18,17 0,0 0,17-18,1 0,35-17,0-36,0 1,17-36,1 0,-18-35,0 0,0-36,-36 36,1 17,0 36,-1 0,1 35,17 53,-17 35,17 18,0 17,-17 54,0-1,-1-17,1-18,0-18,-18-70,0 0,0-53,-18-17,-17-36,17-53,-17-35,0-18,17-141,0 106,18 35,18 18,0 53,-1 17,18 36,1 17,-1 18,0 36,1 34,-19 1,-17-18,0 0,0-18,-17 0,17-17,0 0,0-18,0 0</inkml:trace>
  <inkml:trace contextRef="#ctx0" brushRef="#br0" timeOffset="15708.9898">16589 5680,'0'0,"0"0,0 0,0 0,0 0,0 0,53-36,-18-16,0-19,0 0,-35 1,18 17,-36 18,18-1,-35 19,18 34,-19 36,1 53,0 0,35 0,0-18,17 0,1-17,17-36,18-17,0-36,0-17,18-18,-18-35,0-18,-1 0,-16 0,-19 53,1 18,17 0,-17 52,17 36,-17 0,0 18,-1-1,-17-17,18 0,0 0,-18-18,17-17,-17-18,18-18,-1 1,-17-36,18-35,0 17,17 0,-17 19,-1 16,19 19,-1 17,0 17,1 36,17-18,-1 18,1-17,0-19,18 19,-36-36,-35 0</inkml:trace>
  <inkml:trace contextRef="#ctx0" brushRef="#br0" timeOffset="16833.2805">18300 4992,'0'0,"0"0,18 123,0 1,17 17,0 0,-17-18,17-52,-17 0,17-36,-17 0,0-35,-18-18,0-17,-36-35,1-1,-18-17,-18 17,-17 1,0 52,0 18,17 35,1 18,17 0,35 0,0 0,36-18,17 18,36-17,-1-19,19-17,17-17,-1-19,1-17,-17-17,-19 17,-17 18,-18-1,1 19,-19-1,1 18,0-18,-18 18,17-17,1 17,0-18,-1 1,1-1,17-17,-17-1,-18-17,17 18,-17 17,0 1,-17 17,17 0,-18 17,0 19,18-1,0 0,0 18,18-17,17-19,-17 1,17-18,18-18,-17 1,-1-1,0-35,0 18,1-18,-19 17,1 19,0-1,-1 36,1-18,0 17,17 19,-17-19,35-17,-18 18,18-36,0 1,0-1,-18-17,0-18,1-18,-19-17,-17-35,-17-1,17 18,-18 53,0 1,1 34,-19 36,19 34,17 37,0 17,0 17,17 0,19 19,-1-19,0 1,0-36,18-35,-17 0,-36-36</inkml:trace>
  <inkml:trace contextRef="#ctx0" brushRef="#br0" timeOffset="17047.8328">19889 5080,'0'0,"0"0,0 0,0 0,0 0,0 0,0 0,0 0,70-18,19 1,16-1,-16-17,17 0,17-18,-17-18</inkml:trace>
  <inkml:trace contextRef="#ctx0" brushRef="#br0" timeOffset="17424.0919">21283 4674,'0'0,"0"0,0 0,-18 53,18 18,0-18,18 17,17-34,18-1,0-18,18 1,-18-36,0 1,-18-1,0-52,-17-19,-36 1,0 0,-17 0,-18 17,-17 18,17 18,0 0,0 17,18-17,17 35</inkml:trace>
  <inkml:trace contextRef="#ctx0" brushRef="#br0" timeOffset="17661.247">21953 3986,'0'0,"0"0,0 0,0 0,0 0,0 0,0 0,0 0,0 71,18 52,0 19,35-1,0 35,-18-17,18 0,-18-1,-17-17,17-35,-17 0,-18-35,17-54</inkml:trace>
  <inkml:trace contextRef="#ctx0" brushRef="#br0" timeOffset="17877.5962">21653 5062,'0'0,"0"0,0 0,89-17,52 17,18-36,17 1,18-18,18-35,-18 18,-35 17,-141 35</inkml:trace>
  <inkml:trace contextRef="#ctx0" brushRef="#br0" timeOffset="18223.8267">24283 3616,'0'0,"0"0,0 0,-18 88,18 18,-17-18,-1 18,0 35,18-35,-17-18,17 0,17 18,1-35,0-1,17-17,18-17,-18-1,18-18,18-52,-18-18,0-17,-18 34,-35 36</inkml:trace>
  <inkml:trace contextRef="#ctx0" brushRef="#br0" timeOffset="18491.976">24142 4339,'0'0,"0"0,0 0,0 0,0 0,0 0,53 0,17-17,1-1,-1 0,-34 18,17 0,-18 0,0 0,-17 18,17 0,1 17,17 0,-1 0,1 1,0-19,0-17</inkml:trace>
  <inkml:trace contextRef="#ctx0" brushRef="#br0" timeOffset="18615.8393">24548 4057,'0'0,"0"0,0 0</inkml:trace>
  <inkml:trace contextRef="#ctx0" brushRef="#br0" timeOffset="18760.4601">24548 4057,'0'0,"0"0,0 0,53-18,0 1,0 34,17 19,-17 34,18 18,-18 1,-18 16,-17-34</inkml:trace>
  <inkml:trace contextRef="#ctx0" brushRef="#br0" timeOffset="19440.0801">25077 4533,'0'0,"0"0,0 0,18-88,17 17,-17 19,17-1,0 35,1 18,-1 0,0 18,0-1,1 19,-1-1,-17-18,-1 1,1 0,-18-18,18 0,-1 0,1-18,0-17,-1 17,1-17,0 17,-1 1,-17 17,18 0,-1 0,1 0,0 17,35 1,0 0,0-18,35 0,-18 0,1-18,17 0,18-35,-18 18,1-35,-19-19,-17 1,-18 0,-35 17,0 36,-53 0,1 35,-19 35,0 18,1 18,-1 17,18 0,18 0,53-17,-1 17,54-18,35 1,17-36,18 1,1-1,-1-18,-18-17,-105 18</inkml:trace>
  <inkml:trace contextRef="#ctx0" brushRef="#br0" timeOffset="19862.1642">10624 8925,'0'0,"0"0,0 0,0 0,0 0,0 0,0 0</inkml:trace>
  <inkml:trace contextRef="#ctx0" brushRef="#br0" timeOffset="20048.8186">10589 9613,'0'0,"0"0,0 0,0 0,0 0,0 0</inkml:trace>
  <inkml:trace contextRef="#ctx0" brushRef="#br0" timeOffset="20191.7815">11136 9225,'0'0,"0"0,0 0,0 0</inkml:trace>
  <inkml:trace contextRef="#ctx0" brushRef="#br0" timeOffset="20660.9424">12565 8326,'0'0,"0"0,0 0,0 0,0 0,0 0,0 0,0 0,0 0,-18 35,18 18,-17-18,17 0,-18 18,18-17,0 16,18-16,-18-1,0 0,17 1,-17-19,0 1,0-18,0 17,0-17,0 0</inkml:trace>
  <inkml:trace contextRef="#ctx0" brushRef="#br0" timeOffset="20922.4505">12018 8555,'0'0,"0"0,0 0,0 0,71 18,-1 17,18 18,-17-18,17 18,0 0,-17 0,17-18,0-17,1-1</inkml:trace>
  <inkml:trace contextRef="#ctx0" brushRef="#br0" timeOffset="21136.9183">13200 8308,'0'0,"0"0,0 0,0 0,0 106,18 35,0 0,-18-123,35 140,0-52,18-18</inkml:trace>
  <inkml:trace contextRef="#ctx0" brushRef="#br0" timeOffset="21430.13">13800 8149,'0'0,"0"0,0 0,0 88,0 18,0 35,0-17,18 17,0-18,-1-34,1-19,17-17,18-18,0-17,-18-36,18 1,-17-19,-19 1,-17 35</inkml:trace>
  <inkml:trace contextRef="#ctx0" brushRef="#br0" timeOffset="21593.2604">13624 8784,'0'0,"0"0,0 0,0 0,53-53,-36 36,1-1,0 0</inkml:trace>
  <inkml:trace contextRef="#ctx0" brushRef="#br0" timeOffset="21804.2761">14506 7832,'0'0,"0"0,0 0,71 141,-1 0,-17 35,-35 18,0-17,-36-19,-35-16,0-37,-17-16,17-1,0-18,53-52</inkml:trace>
  <inkml:trace contextRef="#ctx0" brushRef="#br0" timeOffset="22189.9001">12636 8008,'0'0,"0"0,0 0,0 0,0 88,-18 18,18 70,-18 1,1 17,17-35,0-18,0 0,0-71,17 1,-17 0,0-54</inkml:trace>
  <inkml:trace contextRef="#ctx0" brushRef="#br0" timeOffset="22829.2253">16077 7338,'0'0,"0"0,0 0,0 0,0 0,0 0,-35 53,-18 17,0 1,35-36,-17 0,17 1,18-1,0-17,35-1,1-17,17 0,0 0,0-17,-18 17,-18 0,1 17,-18 18,-18 18,-17 18,0-18,-18 17,18-34,-1 17,19-18,17-17,17-18,1 0,17 0,18-18,-17 18,16 18,1-1,0 18,-17 1,-1-1,0 18,-17 0,17-18,-17 0,-1-17,19 0,-19-18,1 0,-18 0</inkml:trace>
  <inkml:trace contextRef="#ctx0" brushRef="#br0" timeOffset="23151.9861">17189 7549,'0'0,"0"0,0 0,0 0,17 71,1 0,0-1,17 1,0-18,0-18,18-17,-17-18,-1 0,0-18,1-17,-19-1,19-17,-19 0,-17 1,18 34,-18 0,18 18,-18 71,17-1</inkml:trace>
  <inkml:trace contextRef="#ctx0" brushRef="#br0" timeOffset="23394.6651">17700 9454,'0'0,"0"0,0 0,0 0,0 0,0 0,0 0,0 0,-35-123,0-36,17-17,1 17,34 0,1 18,0 53,17 0,18 17,17 1,-17-1,0 18,-35 53</inkml:trace>
  <inkml:trace contextRef="#ctx0" brushRef="#br0" timeOffset="23640.0477">18265 7497,'0'0,"0"0,0 0,0 70,-17 18,17 18,17-18,-17 18,18-18,-1-17,1-1,17-17,1-17,-1-36,0-18,36-35,-18 0</inkml:trace>
  <inkml:trace contextRef="#ctx0" brushRef="#br0" timeOffset="23870.8258">18759 7408,'0'0,"0"0,0 0,0 0,0 0,0 0,0 0,-17 71,-1 17,18 0,18-17,-18 17,17-17,1-1,0-17,-1-18,1 1,0-19,-1-17,1 0,-1-17</inkml:trace>
  <inkml:trace contextRef="#ctx0" brushRef="#br0" timeOffset="24275.958">18565 7885,'0'0,"0"0,0 0,0 0,0 0,53-36,18 1,-18-18,-18 0,0 0,1-17,-19-1,1-17,-1 17,-17 19,18-1,0 17,17 19,0 17,18 53,18 0,-1 52,1 1,0 0,-18 0,0 0,-36-36,1-17,-1 18,-17-36,0 0,0 1,0-19</inkml:trace>
  <inkml:trace contextRef="#ctx0" brushRef="#br0" timeOffset="25251.8556">20859 7691,'0'0,"0"0,0 0,0 0,0 0,0 0,-17-53,-1-18,-17 18,-18 0,0 0,0 18,0 35,0 18,-18-1,36 19,0 17,17-18,18 18,18-18,0 0,17-35,18 0,-18-17,18-1,0-17,-18-1,1 1,-19 0,18 0,-35 17,18 18,-18-18,18 36,-18 0,17 17,1 0,0 0,17-17,0 17,18-17,-17 0,16-36,-16 0,17-17,-18 0,18-18,-35 0,17-18,-35 19,18-1,-1 0,-17 35,0 18,0 0,18 35,-18 1,17-1,19 18,-1-18,18 0,0-17,18 0,-1-18,1-18,-1 0,1-17,-18 0,17-36,-34 1,-19 17,1 0,-18 0,-18 18,1 17,-1 0,-17 36,17 0,0 17,1 18,52-18,18 18,18-35,35-18,35-18,-18-17,1-18,-18 0,0-18,-18 18,-88 53</inkml:trace>
  <inkml:trace contextRef="#ctx0" brushRef="#br0" timeOffset="25868.169">23895 6579,'0'0,"0"0,0 0,0 0,17 71,1 35,0 17,17 18,0-17,-17-36,0 0,-1-17,-17-1,0-17,-17 0,-19 0,1-18,-18-17,-18-18,18 0,53 0</inkml:trace>
  <inkml:trace contextRef="#ctx0" brushRef="#br0" timeOffset="26355.0971">23436 6579,'0'0,"0"0,0 0,0 0,0 0,0 0,0 0,0 0,0 0,0 0,53-17,0-1,-18 0,18 1,-18-1,1 18,17 0,-18 0,0 35,0 1,-35-19,53 107,0-1,0 1,0-36,0-18,0 1,0-36,18 1,-18-36,-1-36,1 1,-17-18,-19-35,-34 0,-1 0,-17-1,-18 19,0 17,-18 35,-17 1,17 34,19-17,-1 36,17-19,19 1,-19-18,36 0</inkml:trace>
  <inkml:trace contextRef="#ctx0" brushRef="#br0" timeOffset="26542.8384">24477 6244,'0'0,"0"0,0 0,0 0,35 88,1 1,17-1,-18 0,0 18,1-18,-1 0,0 0,0-35,1 0</inkml:trace>
  <inkml:trace contextRef="#ctx0" brushRef="#br0" timeOffset="26856.1849">24548 6720,'0'0,"0"0,0 0,0 0,0 0,0 0,35-70,-17-1,-18 1,0-18,0 35,-36 0,19 0,-19 35,19 18,-19 0,36 0,0 0,0 18</inkml:trace>
  <inkml:trace contextRef="#ctx0" brushRef="#br0" timeOffset="27258.6938">24865 6473,'0'0,"0"0,0 0,0 0,0 0,0 0,36 36,-1 17,0 17,1-17,-19 0,-17-18,18 1,-18-19,0 1,0 0,0-36,0 0,0-17,17 0,-17-36,18 1,17-1,1 0,-1 19,0 16,18 1,0 35,-18 18,18 17,0 18,-17 0,-1 0,-17 0,17 17,-17-17,-1 0,-17-53</inkml:trace>
  <inkml:trace contextRef="#ctx0" brushRef="#br0" timeOffset="27513.2992">25589 5715,'0'0,"0"0,0 0,0 0,0 0,0 0,35 71,-17 34,35 54,-18-18,0 0,1-17,-1-36,-17-17,-1-18,1 17,0 1,-1-71</inkml:trace>
  <inkml:trace contextRef="#ctx0" brushRef="#br0" timeOffset="28383.9868">25571 6491,'0'0,"0"0,0 0,0 0,71-70,-1-1,19-52,-1-1,-18 18,-17-17,-17 52,-19 1,1 17,0 35,-18 0,0 36,0 0,0 52,0 18,0 18,17-17,1-19,0 1,-1-18,1-1,17-34,-17-18,17 0,0-35,-17 17,17-35,-17 18,0 17,-18 1,17-1,-17 0,18 36,-18-18,35 35,-17-17,17 0,0-1,1 1,17-18,-18-18,18 1,-18-36,1 0,-19 0,1-18,-18 1,17 17,-17 35,-17 1,17 34,0 36,-18 53,18 53,-17 17,17 36,-18 88,0-106,18 0,-17-53,-1-18,0-17,1-53,-1-18,-17-17,17-53,0-36,1-52,17-36,0-18,35 19,18-1,18 36,-1 17,18 35,18 1,-17 34,-19 1,-52 17</inkml:trace>
  <inkml:trace contextRef="#ctx0" brushRef="#br0" timeOffset="28939.6604">28148 5768,'0'0,"0"0,17 70,1 19,0 34,-1-35,1-17,0-1,-18-17,0-17,17-1,-17-17,0-18,18-18,0 0,-1-17,19-18,-19 18,1 0,-1 17,-17 0,18 18,17 18,-17 0,0-1,-1 1,19-1,-19-17,19 0,-1 0,0-35,0 0,1-18,-19 0,19-35,-19-18,-17 0,-17-17,-1 35,0-1,18 89</inkml:trace>
  <inkml:trace contextRef="#ctx0" brushRef="#br0" timeOffset="29399.5718">29383 5662,'0'0,"0"0,0 0,0 0,-53 53,0 18,18-36,17 0,-17 0,35-17,0 0,18 17,17-17,0-18,18 17,0 1,-18 17,1-17,-1 35,-17-18,-1 18,-17 0,-17 0,-19 17,1-34,-18 16,0-16,0-19,0-17,18-17,0-19,17 1,0 18,18 17</inkml:trace>
  <inkml:trace contextRef="#ctx0" brushRef="#br0" timeOffset="29795.9268">30054 5345,'0'0,"0"0,0 0,0 0,0 0,0 0,-36 70,1 18,-18-17,36-18,-19 0,36-18,0 0,36 1,-19-1,36-18,0-17,0 18,0 17,0-17,-18 17,0 18,-17 0,0 18,-36-1,0 1,-17-1,-35 19,-19-37,1-16,-35-19,17-17,-18-17,18-19,18 19,70 17</inkml:trace>
  <inkml:trace contextRef="#ctx0" brushRef="#br0" timeOffset="30534.1973">13730 8696,'0'0,"0"0,0 0,0 0,0 0,0 0,0 0,0 0,0 0,53-35,17 17,-17-17,18 17,-18 1,0-1,-36 0,-17 18</inkml:trace>
  <inkml:trace contextRef="#ctx0" brushRef="#br0" timeOffset="155796.9125">3565 11218,'0'0,"0"0,0 0,0 0,0 0,0 0,0 0,17 53,-17 35,18 18,0 0,-18-18,17-17,-17-18,18-36,-18-34,-18-1</inkml:trace>
  <inkml:trace contextRef="#ctx0" brushRef="#br0" timeOffset="156091.0092">3547 11289,'0'0,"0"0,0 0,0 0,0 0,0 0,0 0,0 0,18-35,-1-36,-17-17,0 0,0-1,-17 37,-18-1,-1 35,-17 36,18-1,0 1,35 17,0-17</inkml:trace>
  <inkml:trace contextRef="#ctx0" brushRef="#br0" timeOffset="156606.2077">4094 10830,'0'0,"0"0,0 0,-17 88,17 18,-18 0,18 0,-18 0,18-18,18 0,-18-17,18-36,-18-17,17-18,-17-18,18-35,-18-35,0 17,18-17,-18-18,0 36,0-1,0 18,0 18,0 0,0 17,0 0,0 1,0-18,0-1,17 1,-17-18,18 0,-36 0,1 18,-1 0,-35 35,0 0,0 35,-18-17,19 17,-1 0,0 0,53-52</inkml:trace>
  <inkml:trace contextRef="#ctx0" brushRef="#br0" timeOffset="156831.6237">4588 10125,'0'0,"0"0,0 0,36 70,17 54,-18 17,-17 0,-1 18,-17-1,0-16,-17-19,-19 1,-17-36,18-18,35-52</inkml:trace>
  <inkml:trace contextRef="#ctx0" brushRef="#br0" timeOffset="157062.6289">2841 10707,'0'0,"0"0,-35 123,0 18,17 36,0 17,36 17,35-34,18-1,17-52,18-18,0-36,-106-52</inkml:trace>
  <inkml:trace contextRef="#ctx0" brushRef="#br0" timeOffset="158269.7269">6071 10830,'0'0,"0"0,0 0,-36 53,-16 35,16 36,1 17,17-18,1 1,17-36,17 0,36-35,18-17,17-36,-17-18,-1-35,1 0,-18-18,-18 36,0-18,1 18,-19 17,-17 1,-17 34,17 19,-36 17,19-1,-1 19,0 0,18-1,0-17,18-18,0 1,17-36,18-18,-18-17,1-1,-1-34,-18 17,-17-18,0 1,-17 17,-1 0,18 0,-17 18,17 17,0 1,17-19,1 19,17-1,18 0,18 18,-18 36,0-1,-1 0,1 18,-35 18,17-18,-17-1,0 1,-18-17,17-19,1-17,0 0,-1-17,1-19,17-17,0 1,1-1,-1 0,-17 17,17 19,0-1,1 36,-19-1,19 1,-1 17,-18-17,36 0,-17-18,-1 17,0-34,1-1,-1-17,-17-1,-18-34,0-1,-18 1,0-1,-17 18,17 18,1 0,-1 17,18 36,0-1,18 19,17 34,0 18,1 1,16-1,-16 0,17 18,-36-36,1 1,-18-18,0 0,0 0,-18-18,18-35</inkml:trace>
  <inkml:trace contextRef="#ctx0" brushRef="#br0" timeOffset="158474.9499">8241 10954,'0'0,"0"0,0 0,0 0,18 70,0 1,-1-1,1 1,0 0,-1-19,-17-52,0 18</inkml:trace>
  <inkml:trace contextRef="#ctx0" brushRef="#br0" timeOffset="159470.8152">8453 10672,'0'0,"0"0,0 0,0 0,0 0,35-89,-17 1,0 18,-1 17,1 17,-18 19,35 17,-17 35,0 18,17 18,0 34,18 1,0 0,0 17,0-52,-18 0,1-18,-19-18,1 0,0-17,-18-1,0-34,0-1,-18-17,0-18,-17 0,0 0,-1 18,1-1,0 19,-1 34,1 1,0 17,0 18,17 0,18 18,0-18,0 0,35 0,18-36,0 1,0-18,18-18,-1 1,1-36,-1-36,-17 19,-17-1,-19 1,1 34,0 1,-1 35,1 0,-18 18,18 17,-1 0,1 18,17-17,18-1,0 0,18-17,-1-1,1-34,-1-18,19-18,-19-18,-17 18,-18-17,1 17,-19 17,1 1,-18 17,-18 1,1 52,-19-17,19 35,17 0,0-1,17 1,36 18,18-36,0-17,17-18,-18-18,19-17,-19-18,1 18,-71 35</inkml:trace>
  <inkml:trace contextRef="#ctx0" brushRef="#br0" timeOffset="160518.9298">12018 11165,'0'0,"0"0,0 0,0 0,0 0,0 0,0 0,-18 89,1-72,-1 195,18-159,0 229,18-53,-1-52,1-71,35-36,17-52,1-53,17-18,-17-53,-18-35,-18 0,-17-36,-36-17,0 18,-34 17,-1 36,-18 52,0 18,-17 71,18 35,-1 17,0 18,36 1,35-1,0-18,35-17,18-18,0-17,36-18,16-18,1-17,-17 0,-89 35</inkml:trace>
  <inkml:trace contextRef="#ctx0" brushRef="#br0" timeOffset="160722.4744">13077 11359,'0'0,"0"0,0 0,0 0,53-35,0 0,0 0,-36 35,-17-18</inkml:trace>
  <inkml:trace contextRef="#ctx0" brushRef="#br0" timeOffset="160920.8052">13218 12065,'0'0,"0"0,0 0,0 0,0 0,53-35,18-1,17-16,18-37,-89 72,19-1</inkml:trace>
  <inkml:trace contextRef="#ctx0" brushRef="#br0" timeOffset="161535.8192">14294 10795,'0'0,"0"0,0 0,-35 71,18 17,-19 53,1-18,35 18,18 1,-1-19,19-35,16 0,19-35,0-35,-1-18,1-35,-18-18,-18-18,-17 1,-18-36,-36 0,-34 0,-1 0,1 1,-19 34,1 18,18 18,17 17,0 0,17-17,19 0,17-18,17-18,19-34,-19 34,19 1,-19 17,1 17,-18 1,18 17,-1 36,1 53,17 52,36 106,-18 36,35 17,18 36,0-1,-36-52,1-18,-36-53,-17-53,-1-106</inkml:trace>
  <inkml:trace contextRef="#ctx0" brushRef="#br0" timeOffset="164830.2265">8083 14288,'0'0,"0"0,0 0,0 70,0 18,0-17,0-1,0 19,0-19,0 1,0-36,0 0,0 1,-18-36,0 0,1-18,-1-17,0-1,-17-17,17-17,1 17,-1-35,0 0,1-1,17 1,0 0,17 17,1 1,0 17,17 18,0 17,1 18,-1 18,-17 35,-1 17,1 18,-18 1,-18-1,1-18,-1-17,-17 0,-1 0,19-18,-1-17,0 0,18-1,18-17,17 0,1 0,17 0,17 18,18-18,-17 17,0 1,17 0,-35-1,17-17,-70 0</inkml:trace>
  <inkml:trace contextRef="#ctx0" brushRef="#br0" timeOffset="165036.1611">9141 14217,'0'0,"0"0,0 0,0 71,-17 17,-1 0,-17 53,17-18,-17 1,17-1,1-34,-1-36</inkml:trace>
  <inkml:trace contextRef="#ctx0" brushRef="#br0" timeOffset="165299.7489">8577 14235,'0'0,"0"0,0 0,0 0,0 0,53 53,0 17,0 1,17-1,18 1,-17-1,0-17,-1 18,1-18,-18-18,17-17</inkml:trace>
  <inkml:trace contextRef="#ctx0" brushRef="#br0" timeOffset="165746.2014">9671 14111,'0'0,"0"0,0 0,0 0,17 71,1-1,0 1,-1-18,19 0,-19-18,19 0,17-35,-18 0,0-17,0-36,1 0,-19-35,1-1,-18 1,0 18,-18 17,18 17,0 19,-17 34,34 54,-17 17,18 36,17 17,1-18,-1 18,18-17,-18-36,0-35,-17-18,17 0,-35-35</inkml:trace>
  <inkml:trace contextRef="#ctx0" brushRef="#br0" timeOffset="166010.099">10730 13653,'0'0,"0"0,0 0,0 0,-18 70,-17 18,17 36,0 17,1-18,34 18,1-35,0-35,-1-1,36 1,-17-18,-1-18,18-17,-18-1,-35 1</inkml:trace>
  <inkml:trace contextRef="#ctx0" brushRef="#br0" timeOffset="166228.8573">11330 13776,'0'0,"0"0,0 0,0 0,0 0,0 0,0 71,17-1,19 18,-19 0,1-17,0 0,-18-1,17 1,1-36,-18 0</inkml:trace>
  <inkml:trace contextRef="#ctx0" brushRef="#br0" timeOffset="166570.9563">10924 14023,'0'0,"0"0,0 0,0 0,0 0,0 0,0 0,35-53,18 0,0 18,0 0,0-1,0 1,0 35,-18-18,0 1,18-1,0-17,0 0,0-18,-18 0,1 0,-19-35,-17 35</inkml:trace>
  <inkml:trace contextRef="#ctx0" brushRef="#br0" timeOffset="166862.5145">11930 13159,'0'0,"0"0,0 0,0 0,53 53,0 70,17 0,18 1,-17 35,0 17,-1 18,-17-35,-35 17,-18-17,0 0,-36-53,1-1,0-52,0-53,17 0,0-17,1 34</inkml:trace>
  <inkml:trace contextRef="#ctx0" brushRef="#br0" timeOffset="167131.6409">12900 13864,'0'0,"0"0,0 0,0 0,0 0,53 0,-17 0,-1 0,0-17,0 17,1-18,-1 0,0 18,-35 0,0 0</inkml:trace>
  <inkml:trace contextRef="#ctx0" brushRef="#br0" timeOffset="167301.6535">13183 14217,'0'0,"0"0,0 0,0 0,0 0,0 0,0 0,0 0,0 0</inkml:trace>
  <inkml:trace contextRef="#ctx0" brushRef="#br0" timeOffset="168058.8239">14612 13070,'0'0,"0"0,0 0,0 0,18 71,-18 0,17 70,-17 0,18-18,-36 18,18-17,0-36,-17 0,17-17,0-18,17-18,1-17,17-1,1-34,-1-1,18 0,0-17,0 0,17-1,-17 19,-17-1,-1 1,-17-1,-1 0,1 18,-18 0</inkml:trace>
  <inkml:trace contextRef="#ctx0" brushRef="#br0" timeOffset="168263.5675">14542 13847,'0'0,"0"0,0 0,0 0,0 0,52 0,1 0,18-18,0 0,-1 1,1-19,-1 1,-70 35,18-18</inkml:trace>
  <inkml:trace contextRef="#ctx0" brushRef="#br0" timeOffset="168471.9492">14665 13159,'0'0,"0"0,0 0,0 0,0 0,53 0,18 0,-1-18,-52 18,-1-18,-17 18</inkml:trace>
  <inkml:trace contextRef="#ctx0" brushRef="#br0" timeOffset="168816.749">16006 12629,'0'0,"0"0,0 0,0 0,0 0,-53 36,0-1,-17 18,35 0,-1 17,19 19,17 16,17 37,1-1,17-18,0 18,1-35,-1 0,-17-36,-1 1,1-18,0-18,-18-17,17-18,1 0,-18 0,0 0</inkml:trace>
  <inkml:trace contextRef="#ctx0" brushRef="#br0" timeOffset="169140.4545">13130 14570,'0'0,"0"0,0 0,0 0,70-18,36 0,35-17,-105 35,-19-17,19 17</inkml:trace>
  <inkml:trace contextRef="#ctx0" brushRef="#br0" timeOffset="169434.4772">16871 13018,'0'0,"0"0,0 0,0 0,-35 70,-1 18,1 0,0 18,17-18,-17 1,17-1,-17-18,17-17</inkml:trace>
  <inkml:trace contextRef="#ctx0" brushRef="#br0" timeOffset="169698.8188">16553 12965,'0'0,"0"0,0 0,0 0,0 0,18 88,17 35,18 18,18 0,-1-35,19 0,-19-18,-17-52,0-1,0-17,-35-1</inkml:trace>
  <inkml:trace contextRef="#ctx0" brushRef="#br0" timeOffset="169964.5777">17471 12577,'0'0,"0"0,0 0,-18 70,18 1,18 17,-18 53,18-18,-1 19,19-19,-19-35,1 0,0-35,17 0,-17-17,17-1,-18-18,-17 1</inkml:trace>
  <inkml:trace contextRef="#ctx0" brushRef="#br0" timeOffset="170256.6786">17948 12488,'0'0,"0"0,0 0,0 0,0 0,0 89,0-1,0 18,17 17,1-17,-1-18,1 0,17 0,-17-17,17-18,-17 0,17-18,1-17,-1-36,-17-17,17 0,0-1,-35 36</inkml:trace>
  <inkml:trace contextRef="#ctx0" brushRef="#br0" timeOffset="170689.9797">18036 13088,'0'0,"0"0,0 0,0 0,0 0,0 0,0 0,35-18,0-17,18-18,-17-35,-36 88,17-18,-17 1,36-142,-1 0,-18 53,1 18,-18 35,0 0,18 18,-1 17,1 18,17 18,36 53,0 17,-1 18,1 17,-18 1,-18-1,-17-17,-1 0,-17-36,-17 1,-1-18,0-18,18-17</inkml:trace>
  <inkml:trace contextRef="#ctx0" brushRef="#br0" timeOffset="171512.8534">19148 12383,'0'0,"0"0,0 0,0 0,0 0,35 70,0 1,0-1,1-17,-19-18,19 1,-1-19,0-17,1-17,-1-19,-18 1,1-18,0-17,-1 17,-17 0,0 35,0-17,0 35,0 18,18 34,0 37,17 52,-17 17,-1 19,1-18,0-1,-18-17,-18-52,0-19,1-34,-19-19,19-17,-19-35,1-53,17-1,1-16,-1-19,36 18,-1 18,19-18,34 18,1-18,17 18,-17 0,-18 0,0 0,17-1,-17 1,-17 35,-1 0,-18 18,19 0,-19 17,-17 36,0 17,18 18,-18 53,0 0,0 17,18 1,-18-19,17-16,1-19,0 1,17-1,0-17,1-35,16-53,-16-1,-1 1,-35 35</inkml:trace>
  <inkml:trace contextRef="#ctx0" brushRef="#br0" timeOffset="171782.1042">20736 11712,'0'0,"0"0,0 0,0 0,0 0,0 71,17 17,-17 0,18 18,-18 17,18 19,-18-54,17 0,1 0,-18-17,18-18,17 0,0-36,1-17,-1-17,0-1,0 0,-35 18</inkml:trace>
  <inkml:trace contextRef="#ctx0" brushRef="#br0" timeOffset="172009.6244">20559 12471,'0'0,"0"0,0 0,0 0,0 0,0 0,53-36,36 1,-19 0,1 0,-1-18,1 0,-71 53,18-18</inkml:trace>
  <inkml:trace contextRef="#ctx0" brushRef="#br0" timeOffset="172223.6165">21653 11695,'0'0,"0"0,0 0,0 0,-17 70,17 18,0 1,0-1,0 0,0 0,17 0,-17-17,0-1,0 1,0-36,0 1</inkml:trace>
  <inkml:trace contextRef="#ctx0" brushRef="#br0" timeOffset="172505.7687">21142 12365,'0'0,"0"0,0 0,0 0,53 0,17-18,18 1,-17-1,0-17,-1-1,1 19,-1-19,1 1,-18 0,0-18,0 0,0-17,-53 70</inkml:trace>
  <inkml:trace contextRef="#ctx0" brushRef="#br0" timeOffset="172698.7139">22236 11606,'0'0,"0"0,0 0,0 0,0 0,0 71,0 17,0 0,17 1,1-1,-18 0,18-18,-18-17,0 0,0-17,0-19,0 1</inkml:trace>
  <inkml:trace contextRef="#ctx0" brushRef="#br0" timeOffset="172990.7394">21812 11536,'0'0,"0"0,0 0,0 0,0 0,0 0,36 0,34-18,-17 1,0 17,-18-18,18 18,-17 0,-1-18,0 18,18-17,-18-1,-17-17,0 35,-18-18</inkml:trace>
  <inkml:trace contextRef="#ctx0" brushRef="#br0" timeOffset="173238.8959">22854 11359,'0'0,"0"0,17 106,1 0,17 35,-17-17,-1 17,-17-18,0 1,-17-18,-1-36,0-35,1-17,17-36,-18 18,18 18</inkml:trace>
  <inkml:trace contextRef="#ctx0" brushRef="#br0" timeOffset="173646.95">22818 10583,'0'0,"0"0,0 0,0 0,0 0,0 0,0 0,71-17,17 17,0 17,1 36,-19 35,-17 18,0 18,-18 17,1 18,17-1,-18 1,0 0,18 0,-18-18,-17 0,0 0,-36-18,-17 19,-18-19,17 0,-16-17,52-88</inkml:trace>
  <inkml:trace contextRef="#ctx0" brushRef="#br0" timeOffset="174296.9049">11224 16281,'0'0,"0"0,0 0,0 0,0 0,0 0,0 0,0 0,35 0,18 0,0-18,18 18,-18-18,17 1,-70 17,18-18</inkml:trace>
  <inkml:trace contextRef="#ctx0" brushRef="#br0" timeOffset="174525.1349">11506 16351,'0'0,"0"0,0 0,0 0,0 0,0 0,0 0,0 0,0 0,53 0,-18 0,-35-17,18 17</inkml:trace>
  <inkml:trace contextRef="#ctx0" brushRef="#br0" timeOffset="175175.2818">12689 15540,'0'0,"0"0,0 0,0 0,70 106,-17 17,18 36,-18 0,0-18,-36-18,1-52,0-1,-1-17,-17-35,0 17,18-35,-18 18,17-36,-17 18,18-17,0-1,-1 0,1 1,0 17,17-18,18 18,0 0,0 0,0 18,0-36,0 0,-18 1,0-1,-35 18</inkml:trace>
  <inkml:trace contextRef="#ctx0" brushRef="#br0" timeOffset="175391.7864">13024 16193,'0'0,"0"0,0 0,0 0,0 0,0 0,0 0,70-36,1 1,17-18,-70 35,0 1,-1 17,1-18</inkml:trace>
  <inkml:trace contextRef="#ctx0" brushRef="#br0" timeOffset="175609.717">12794 15593,'0'0,"0"0,0 0,0 0,0 0,0 0,71-18,17 1,1-1,52-17,0-1,-18 1,-17 0</inkml:trace>
  <inkml:trace contextRef="#ctx0" brushRef="#br0" timeOffset="176030.0409">14506 14975,'0'0,"0"0,0 0,0 0,-70 36,-1 17,0-18,1 18,17 17,0 1,18 35,17 17,36 36,17-18,18 0,0-17,0 17,35 18,0-1,-17-34,-1-1,-17-35,-17-35,-1 0,-17-17,-1-19,1-17,-18-17,18-36,-1 0,-17 0,0 70</inkml:trace>
  <inkml:trace contextRef="#ctx0" brushRef="#br0" timeOffset="176400.7988">15706 16439,'0'0,"0"0,0 0,0 0,0 0,0 0,-17-88,-1-53,18-53,-18 0,36 0,-18 35,18 18,-1 53,1 35,0 18,17 35,0 35,0 0,18 36,-17-1,-1 19,18 17,0-1,0-16,0-1,0-18,0-17,-53-53</inkml:trace>
  <inkml:trace contextRef="#ctx0" brushRef="#br0" timeOffset="176667.7258">15583 16069,'0'0,"0"0,0 0,0 0,53-35,35-36,-17 1,52-19,-17 19,0-1,-18 36,-17 0,-1 0,-17-1,-53 36</inkml:trace>
  <inkml:trace contextRef="#ctx0" brushRef="#br0" timeOffset="178350.2355">16977 15099,'0'0,"0"0,0 0,0 70,-18 19,18 52,-17 18,17-1,-18-17,36-17,-1-36,1-35,17-35,0-18,18-53,18-18,-18-35,0 0,0 1,-18-1,-17 53,-18 0,17 18,-34 17,17 18,0 18,0 17,0 18,35 17,-17-17,17 0,0-17,1-19,-1-34,18-1,-35-17,17-18,-18-18,-17 1,0-1,-17-17,-1 35,-17 0,0 18,-1 17,19 0,-19 18,36 0,18 18,0 0,17 17,0-17,18 17,0 0,18 18,-18-18,0 18,-18-17,-17 17,17-18,-35-18,17 19,1-36,0 0,-1-36,19-16,17-19,0-35,-18 0,18 0,0 18,0 35,-18 18,0 17,18 18,-17 36,-1 34,0 1,-17 17,-1-17,1-19,0 1,-1-17,-17-19,18-17,0-17,-1-1,1-35,-18 0,18 18,-1 0,-17 17,18 0,0 18,17 0,-18 0,1 18,17-18,-17 0,17-18,1-17,-19 0,-17 0,0-36,-35-17,17 17,1-17,-1 0,0 17,1 1,17 34,17 1,1 35,17 0,1 0,-1 18,0-1,1 1,16 17,-16 54,17 34,-18 36,0 0,1 17,-19-35,1 0,0-53,-1-35,-17-17,18-36,-1-18,1 18,-18 18</inkml:trace>
  <inkml:trace contextRef="#ctx0" brushRef="#br0" timeOffset="179244.6603">19818 14429,'0'0,"0"0,0 0,0 0,0 0,0 53,18 35,-1 35,19 54,-19 17,1-36,0-17,-1-70,1 0,0-18,-1-36,19-17,-1-17,0-36,-17 17,-1 54</inkml:trace>
  <inkml:trace contextRef="#ctx0" brushRef="#br0" timeOffset="179470.8274">19836 15152,'0'0,"0"0,0 0,0 0,0 0,0 0,70-53,19 0,17 0,-18 0,-18 0,1 0,-18 0</inkml:trace>
  <inkml:trace contextRef="#ctx0" brushRef="#br0" timeOffset="179715.8588">20665 14358,'0'0,"0"0,0 0,0 0,18 53,0 35,17-17,-18 17,19 0,-19-17,19-1,-19 1,1-18,0-18</inkml:trace>
  <inkml:trace contextRef="#ctx0" brushRef="#br0" timeOffset="180390.6955">20559 14940,'0'0,"0"0,0 0,89-53,16 0,1-35,-35 18,-18 17,17-18,-17 18,-17 0,-1 18,-17 17,-1 1,1-1,-18 36,0 17,-18 18,1 35,17 36,0-1,0-17,17-18,1-17,17-18,1-18,16-18,19-17,0-35,-36-18,18-17,-18-18,-17-18,-1-18,-17 1,0-18,-17 35,-18 18,-36 17,-17 36,17 17,1 18,17 35,17 1,19-1,-1 0,18 1,18 16,17-16,36-19,17-17,-18 0,1-53,0 18,-19-18,-52 53</inkml:trace>
  <inkml:trace contextRef="#ctx0" brushRef="#br0" timeOffset="180648.8093">21936 13829,'0'0,"0"0,53 70,0 36,0 35,0 18,-18 18,-17 17,-1 0,-17-36,-35 1,0-53,-1 0,36-89</inkml:trace>
  <inkml:trace contextRef="#ctx0" brushRef="#br0" timeOffset="181524.0758">18159 14923,'0'0,"0"0,36 141,-1 53,71 88,17 0,-34-123,-1-18,-18-35,36-53,18-36,-1-34,-17-1,-106 36</inkml:trace>
  <inkml:trace contextRef="#ctx0" brushRef="#br0" timeOffset="182349.7476">22748 14270,'0'0,"0"0</inkml:trace>
  <inkml:trace contextRef="#ctx0" brushRef="#br0" timeOffset="183687.5805">23771 14587,'0'0,"0"0,0 0,0 0,0 0,0 0,0 0,0 0,0 0,0 0,-35-70,0-1,17-17,-17 0,35 0,0-1,0-34,35 0,0 17,1 18,16 35,-16 0,34 53,-17 17,-17 36,-1 0,-17 18,-1-18,-17 0,0-18,-17 18,17-18,0-17,0-1,0-17,0 0,17-17,1 17,-1-18,19 18,-19 0,19 0,-1 35,0 1,-17 16,-18 19,-18 0,-17-1,0 1,-18-18,0 0,-18-36,18 1,-17-36,-1 18,18-17,53 34</inkml:trace>
  <inkml:trace contextRef="#ctx0" brushRef="#br0" timeOffset="184611.7586">24936 13899,'0'0,"0"0,0 0,0 0,0 0,0 0,0 0,0 0</inkml:trace>
  <inkml:trace contextRef="#ctx0" brushRef="#br0" timeOffset="185940.8786">25077 13564,'0'0,"0"0,0 0,0 0,0 0,0 0,0 0,0 0,-18 53,-17 18,18 17,-1 18,18 0,0-1,18-34,-1 0,36-36,35-35,18-53,0-18,-18 1,1 17,-89 53</inkml:trace>
  <inkml:trace contextRef="#ctx0" brushRef="#br0" timeOffset="186419.6935">25730 13988,'0'0,"0"0,0 0,0 70,-18-17,36 0,-18-18,35-17,1-18,17-18,0-17,-18-18,18 0,-36 0,1-17,0 17,-36-18,0 18,-17 18,0 0,0 17,-1 18,1 0,17 0,1 0,17 18,35-18,18 0,0 0,0 0,17 0,1 17,35 19,0 17,-18 17,-17 18,-36 18,0 0,-35-18,-18-35,18-18,-17 1,17-36</inkml:trace>
  <inkml:trace contextRef="#ctx0" brushRef="#br0" timeOffset="186902.3604">26807 13282,'0'0,"0"0,17 88,1 0,35 18,-18 18,0-36,1-17,-1-19,-17 1,17-17,0-19,-17-17,0 0,-1-17,1-1,-1 0,-17 1,0-1,18 18,-18-18,18 18,-1 18,-17 0,18-1,0-17,-18 18,17-18,1 0,0 0,-1 0,-17-18,18-17,-18 0,-18-18,18 0,0-35,0 17,0 1,0-1,0 71</inkml:trace>
  <inkml:trace contextRef="#ctx0" brushRef="#br0" timeOffset="187364.7392">27389 13776,'0'0,"0"0,0 0,0 0,0 0,0 0,0 0,0 0,0 0,53-35,-18 17,18-17,18 35,-18 17,0 19,-18-1,-17 18,-18-18,-18 53,-17 1,-1-1,1-35,0-18,-1 0,19-17,-1 0,18-18,0-18,18 0,17 1,18-19,0 19,35-19,18 1,18 0,-1 0,-17-1,-18 19,-88 17</inkml:trace>
  <inkml:trace contextRef="#ctx0" brushRef="#br0" timeOffset="187678.7377">28324 13053,'0'0,"0"0,0 0,0 0,0 0,0 0,36 88,-19 18,1 0,-1-1,1 1,0-17,-1-19,1 1,17-18,-17-18,0-18,17-17,0 0</inkml:trace>
  <inkml:trace contextRef="#ctx0" brushRef="#br0" timeOffset="187959.0165">28818 13018,'0'0,"0"0,0 0,0 0,0 0,0 0,0 0,0 0,0 88,0 0,18 18,0 17,-1-17,19-18,-19-17,1-1,17-17,-17-17,-1-19,19-17,-19-17,19-1,-19-17</inkml:trace>
  <inkml:trace contextRef="#ctx0" brushRef="#br0" timeOffset="188408.8323">28818 13494,'0'0,"0"0,0 0,0 0,0 0,0 0,0 0,53-18,0-17,18 0,-18 17,17-35,19 18,-36-1,17 1,-17-18,0 18,-35 0,17-1,-17 19,-1-1,1 18,-18 0,18 18,-18 17,17 18,-17 18,18 17,-18-18,0 1,0-1,18-17,-18-17,0-1,0-35,17 0,-17 0,18 0,-18 0</inkml:trace>
  <inkml:trace contextRef="#ctx0" brushRef="#br0" timeOffset="188860.457">29207 13317,'0'0,"0"0,0 0,0 0,0 0,70-17,1 17,-18-18,17 0,-17 1,18-1,-1-17,1 17,-18-17,0 0,0-1,0-16,-36 34,19-17,-19 17,1 0,-18 1,18 17,-18 17,17 1,-17 17,18 1,0 34,-18-17,17 0,-17 17,0-17,18-17,-18-1,0-17,0-18,-18 0,18 0,0 0,0 0</inkml:trace>
  <inkml:trace contextRef="#ctx0" brushRef="#br0" timeOffset="189489.7133">29630 12965,'0'0,"0"0,0 0,0 0,0 0,0 0,0 0,0 0,0 0,0 0,53-53,0 0,0 17,-18 19,18-1,0 1,-18 17,1 0,-1 0,-17 0,17 0,-17 0,-1 0,1 0,0 0,-18 0,17-18,-17 0,0 1,0-36,0 17,0-16,0-1,0 17,-17 1,17 17,0-17,0 0,0 17,0 1,0-1,0 18,0-18,0 18,17 0,-17 18,18 0,17 35,36 35,17 35,0 1,-17 17,-36-18,18-17,-35-18,-18-17,-18-1,0-34,-17-1,-18 0,36-17,17-1</inkml:trace>
  <inkml:trace contextRef="#ctx0" brushRef="#br0" timeOffset="190705.7413">31007 12312,'0'0,"0"0,0 0,0 0,0 0,0 0,0 0,17 53,19 35,-1 0,0 18,0-18,-17 0,0-17,-1 0,1-1,0-35,-18 1,17-1</inkml:trace>
  <inkml:trace contextRef="#ctx0" brushRef="#br0" timeOffset="191038.4379">30848 12841,'0'0,"0"0,0 0,0 0,0 0,0 0,0 0,53 0,0-18,17 1,1 17,-18-18,17 1,-17-1,-17 0,17 1,-18-1,0 0,0 1,-35 17,0 0,18 0</inkml:trace>
  <inkml:trace contextRef="#ctx0" brushRef="#br0" timeOffset="192378.8667">31818 12241,'0'0,"0"0,0 0,0 0,0 0,0 0,0 0,0 53,18 18,-18 35,0 17,0 18,0-17,0-36,18-17,-18-1,17-17,19-35,-1-1,0-17,18-17,-17-19,-1-17,0-35,-17 0,-18-35,0 17,-18 0,-17 0,0 53,-1-17,1 17,0 17,-1 1,-17 17,0 1,1 34,16-17,-17 18,36 0,-1-1,18 19,18-19,17 1,0-18,1 0,16 0,1 0,18-35,17 17,-35 0,-53 18</inkml:trace>
  <inkml:trace contextRef="#ctx0" brushRef="#br0" timeOffset="193573.7488">32207 11712,'0'0,"0"0,0 0,0 0,0 0,0 0,35 53,0 35,1 1,17 34,-1 18,1 0,-17 0,-19 18,-34 17,-19 107,1-36,0-53,17-159</inkml:trace>
  <inkml:trace contextRef="#ctx0" brushRef="#br0" timeOffset="194096.6482">26189 13000,'0'0,"0"0,0 0,0 0,0 0,0 0,18 53,17 17,18 36,35 35,0 53,0-17,1-19,-1-16,18-1,0-35,0-1,-18-34,-70-53</inkml:trace>
  <inkml:trace contextRef="#ctx0" brushRef="#br0" timeOffset="194843.3912">32136 10866,'0'0,"0"0,0 0,0 0,0 0,0 0,0 0,0 0,0 0,53 35,0 0,0-17,18-1,-36 19,18-19,0 36,0 35,-18 18,18 53,0 17,17 124,-17-18,0-17,-17-18,-19-106,-17 0,18-17,-18 17,18-18,-18 18,0-17,0 17,17 0,-17-17,0-19,0-34,0-18,0 0,-17-18,-36-17,-18-1,0-17,71 18</inkml:trace>
  <inkml:trace contextRef="#ctx0" brushRef="#br0" timeOffset="204100.5252">21759 15699,'0'0,"0"0,0 0,0 0,0 0,0 0,0 0,0 0,18 53,17-18,1 18,17-36,-1 1,1-36,0 1,0-19,36-34,34 17,18-18,-17 19</inkml:trace>
  <inkml:trace contextRef="#ctx0" brushRef="#br0" timeOffset="204625.7537">30565 13917,'0'0,"0"0,0 0,0 0,0 0,0 0,0 0,0 0,36 35,17 1,70-19,1-52,-89 35,0-18,1 1</inkml:trace>
  <inkml:trace contextRef="#ctx0" brushRef="#br0" timeOffset="247405.9582">30230 13635,'0'0,"0"0,0 0,0 0,0 0,0 0,0 0,0 0</inkml:trace>
  <inkml:trace contextRef="#ctx0" brushRef="#br0" timeOffset="249718.0483">31836 13582,'0'0,"0"0,0 0,0 0,0 0,0 0,0 0</inkml:trace>
  <inkml:trace contextRef="#ctx0" brushRef="#br0" timeOffset="280889.5902">27936 14340,'0'0,"0"0,0 0</inkml:trace>
  <inkml:trace contextRef="#ctx0" brushRef="#br0" timeOffset="281406.9508">28660 13988,'0'0,"0"0,0 0,0 0,0 0,0 0,0 0,0 0,0 0,0 0,0 0,0 0,0 0,0 0,0 0,0 0,0 0,0 0</inkml:trace>
  <inkml:trace contextRef="#ctx0" brushRef="#br0" timeOffset="694366.1367">22006 15787,'0'0,"0"0,0 0,0 0,0 0,0 0,0 0,0 0,0 0,0 0,0 0,0 0,0 0</inkml:trace>
  <inkml:trace contextRef="#ctx0" brushRef="#br0" timeOffset="694815.5364">31836 13653,'0'0,"0"0,0 0,0 0,0 0,0 0</inkml:trace>
  <inkml:trace contextRef="#ctx0" brushRef="#br0" timeOffset="695268.2338">21336 16016,'0'0,"0"0,0 0,0 0,0 0,0 0,0 0,0 0</inkml:trace>
  <inkml:trace contextRef="#ctx0" brushRef="#br0" timeOffset="696029.906">32436 13705,'0'0,"0"0,0 0,0 0,0 0,0 0,0 0,0 0,0 0,0 0,0 0,0 0,0 0,0 0,0 0,0 0,0 0,0 0,0 0,0 0,0 0,0 0,0 0,0 0,0 0,0 0,0 0,0 0,0 0,0 0,0 0,0 0,0 0,0 0,0 0,0 0,0 18,0 0,0-1,0 19,0-1</inkml:trace>
  <inkml:trace contextRef="#ctx0" brushRef="#br0" timeOffset="700722.0375">21971 15663,'0'0,"0"0,0 0,0 0,0 0,0 0,0 0,0 0,0 0,0 0,0 0,0 0,0 0</inkml:trace>
  <inkml:trace contextRef="#ctx0" brushRef="#br0" timeOffset="701357.7929">32066 13388,'0'0,"0"0,0 0,0 0,0 0,0 0,0 0,0 0,0 0,0 0</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26:35.764"/>
    </inkml:context>
    <inkml:brush xml:id="br0">
      <inkml:brushProperty name="width" value="0.05292" units="cm"/>
      <inkml:brushProperty name="height" value="0.05292" units="cm"/>
      <inkml:brushProperty name="color" value="#7030A0"/>
    </inkml:brush>
  </inkml:definitions>
  <inkml:trace contextRef="#ctx0" brushRef="#br0">3777 2452,'0'0,"0"0,0 0,0 0,0 0,0 0,0 0,0 0,0 0,0 0,0 0,0 0,53 0,-1-18,1 18,18-17,0-1,-71 0,17 18,-17 0</inkml:trace>
  <inkml:trace contextRef="#ctx0" brushRef="#br0" timeOffset="251.91">4200 3034,'0'0,"0"0,0 0,0 0,0 0,0 0,0 0,71-18,-1 1,-34-1,-36 18,17 0</inkml:trace>
  <inkml:trace contextRef="#ctx0" brushRef="#br0" timeOffset="763.77">5294 2046,'0'0,"0"0,0 0,0 0,0 0,0 88,-17 18,-1 35,0-35,1 0,17-36,-18 1,0-36,18 1,-17-1,17-17,0-1,0-17,0 0,17 0,1-17,0 17,-1 0,19 0,17 17,-18-17,18 18,0-18,0 0,0 0,0-18,-1 1,-16-1,17 0,-53 18</inkml:trace>
  <inkml:trace contextRef="#ctx0" brushRef="#br0" timeOffset="1036.853">5294 2522,'0'0,"0"0,0 0,0 0,0 0,0 0,53 0,0 0,0 0,-18 0,1-17,-19 17,-17 0,0 0</inkml:trace>
  <inkml:trace contextRef="#ctx0" brushRef="#br0" timeOffset="1267.8364">5206 2170,'0'0,"0"0,0 0,0 0,53-18,18 0,17-17,-18 17,19-17,-1 17,0-17,-35 18</inkml:trace>
  <inkml:trace contextRef="#ctx0" brushRef="#br0" timeOffset="4581.5525">6777 1729,'0'0,"0"0,0 0,0 0,0 0,0 0,0 0,0 0,0 0,-36 35,-17 0,0 18,1 18,16-1,-17 54,36-1,17 1,0-1,0 18,17 0,1 0,-18-17,0-1,0-17,0-35,0-1,0-17,0-17,0-19,0 1,0-1,0-17,0 0,0 0,0 0</inkml:trace>
  <inkml:trace contextRef="#ctx0" brushRef="#br0" timeOffset="5039.9951">7377 2663,'0'0,"0"0,0 0,0 0,0 0,0 0,0 0,0 0,0 0,0 0,17-70,1-1,17-34,1-1,-19 18,18 17,-17 18,0 18,-1 17,19 0,-19 18,19 36,-1-1,-17 0,17 36,0-1,-17 1,-1 0,1-19,-18 1,0 0,18-35,-36 17,18-17,0-18</inkml:trace>
  <inkml:trace contextRef="#ctx0" brushRef="#br0" timeOffset="5294.0805">7324 2522,'0'0,"0"0,0 0,0 0,0 0,0 0,70-17,19-19,-1 19,-18-18,1-1,0 19,-19-19,1 1,0 17,-17-17,17 0</inkml:trace>
  <inkml:trace contextRef="#ctx0" brushRef="#br0" timeOffset="5910.7558">8224 2117,'0'0,"0"0,0 0,0 0,0 53,0 17,0 1,0-1,0-34,0 16,-18-34,18 17,0-17,0 0,0-18,-18 0,18-18,0-17,0-36,18 1,17-1,-17-17,17 17,1 18,-1 0,-17 18,17 18,-17-1,17 18,-18 18,1 17,-18 0,0 18,0-18,0 1,0-1,0-17,0-1,18 1,-18-1,17-17,19 0,-19 18,19-18,-1 18,-17-18,17 17,-17 19,-1-19,-17 36,0-18,-17 1,-1-1,0 0,1-17,-19-18</inkml:trace>
  <inkml:trace contextRef="#ctx0" brushRef="#br0" timeOffset="6051.8533">8630 2223,'0'0,"0"0,0 0,0 0,0 0,0 0</inkml:trace>
  <inkml:trace contextRef="#ctx0" brushRef="#br0" timeOffset="14847.7746">10236 1958,'0'0,"0"0,0 0,0 0,0 0,0 0,0 0,0 0,0 0,0 0,-36 53,1 17,0 1,-1 0,19-1,-1 1,18-18,0-1,18-16,17-19,18 1,-18-36,18 1,-35-19,17 1,0 0,18 0,-17-1,-19-17,19 36,-19-1,1 18,-18 0,0 18,0 35,-18-18,18 18,18-18,-18 0,18 1,-1-1,19-35,-19 0,18-18,1-17,-1-18,0 0,-17-17,-36-1,1-17,-1 35,0 18,-17 17,17 18,1 18,-1-1,1 1,-1 0,18-1,18 19,-1-36,36 17,-18-17,18 0,18 0,-18 0,0 36,0-19,0 18,-18 18,-17 0,-1-17,-17 16,0-16,-17-19,17 19,0-36</inkml:trace>
  <inkml:trace contextRef="#ctx0" brushRef="#br0" timeOffset="21082.7882">12071 1729,'0'0,"0"0,0 0,0 0,0 0,0 0,-35 53,-1 35,1 53,0 18,-1-1,19 1,17-18,0-17,17-18,1-36,0 1,17-18,18-1,-18-16,1-1,-36-17</inkml:trace>
  <inkml:trace contextRef="#ctx0" brushRef="#br0" timeOffset="21750.2696">12830 2011,'0'0,"0"0,0 0,0 0,17 88,19 18,-19-18,1 18,0-18,-1-17,1-18,0-18,-18 0,0-17,17-18,-17-18,0 0,18-17,-18 18,0-1,18 0,-18 1,17 17,-17 0,18 0,-1 17,1 1,17 0,-17-1,0 1,17-18,-17-18,-1 18,19-35,-19 0,-17-18,18 0,-18-18,0 18,0 0,-18 1,1 16,17 19</inkml:trace>
  <inkml:trace contextRef="#ctx0" brushRef="#br0" timeOffset="22334.7048">13518 2487,'0'0,"0"0,0 0,0 0,0 0,0 0,0 0,0 0,35-35,-17 0,17-1,18 19,-18 17,18 0,-17 17,-1 19,0 16,-35-16,18 17,-18 17,-18-17,1 0,-19-18,19 18,-1-17,0-19,1 1,-1-1,18 1,0 0,18-18,-1-18,19 18,17-18,-18 18,18-17,-18-1,18-17,-18 0,18-1,-17-17,-1 0</inkml:trace>
  <inkml:trace contextRef="#ctx0" brushRef="#br0" timeOffset="22630.9491">14471 1799,'0'0,"0"0,0 0,0 0,0 0,0 0,35 88,-17 1,0-1,-1-18,1 19,-18-19,17-17,-17-18,0 1,0-1,0 0,18-17</inkml:trace>
  <inkml:trace contextRef="#ctx0" brushRef="#br0" timeOffset="22892.7644">14330 2275,'0'0,"0"0,0 0,0 0,0 0,0 0,0 0,0 0,53-35,0 18,17-19,-17 1,0 0,0-1,-35 19,-18 17,0 0</inkml:trace>
  <inkml:trace contextRef="#ctx0" brushRef="#br0" timeOffset="23427.7635">15177 1676,'0'0,"0"0,0 0,0 0,17 70,1 1,0 17,-18-17,17-1,1-35,-18 1,18-1,-18 0,0-17,0 0,17-18,-17 0,0 0,18-18,-18 18,0-18,18 18,-18 0,17 0,-17 18,18 0,0-1,-1 1,1-18,0 0,-1 0,1 0,17-18,-17 1,-1-19,1 1,0-18,-18 0,17 18,-17 17,0 1,0 17,0 0</inkml:trace>
  <inkml:trace contextRef="#ctx0" brushRef="#br0" timeOffset="23631.8191">15795 1711,'0'0,"0"0,0 0,0 0,35 106,-18-71,-17 0,0-17</inkml:trace>
  <inkml:trace contextRef="#ctx0" brushRef="#br0" timeOffset="38395.7063">16465 1552,'0'0,"0"0,0 0,0 0,0 0,0 0,0 0,0 0,0 0,0 0,0 0,18 71,17-1,18 36,-18 35,1 0,-36 1,-18-19,-17-17,-18-18,0-35,0-18,0 0,18-17,17-18</inkml:trace>
  <inkml:trace contextRef="#ctx0" brushRef="#br0" timeOffset="38843.9472">17153 1288,'0'0,"0"0,0 0,0 0,0 0,0 0,-17 70,17 18,-18 1,18-1,-18-18,18 19,-17-19,17 1,0-18,-18-1,18-16,0-1,18 0,-18 1,17-19,-17 1,18-18,0 0,-1-18,1 1,0-1,-1 0,-17-17</inkml:trace>
  <inkml:trace contextRef="#ctx0" brushRef="#br0" timeOffset="39389.7444">16889 1905,'0'0,"0"0,0 0,0 0,0 0,0 0,0 0,0 0,0 0,53-18,17 1,1-19,-1 19,1-18,0 17,-36 0,18 1,-18-1,0 18,-17-18,0 18,-1-17,1 17,-18 0,18 0,-18 0,0 0,17 0,-17 0,0 0,0-18,0 18,0 0,0 0,18 0,-18 0,0 0,0 0,0 0,0 0,0 0,0 0</inkml:trace>
  <inkml:trace contextRef="#ctx0" brushRef="#br0" timeOffset="40343.6546">18512 1588,'0'0,"0"0,0 0,0 0,0 0,0 52,18 37,0-19,-18 18,17 1,-17-19,0 18,0-35,0 18,0-36,-17 0,17 1,-18-1,0 0,1-17</inkml:trace>
  <inkml:trace contextRef="#ctx0" brushRef="#br0" timeOffset="40635.5967">18089 2117,'0'0,"0"0,0 0,0 0,0 0,0 0,70-18,19 0,-1-17,53-18,-18 0,-34 36,-19-19,1 1,-1 17,-34-17,-19 18,1-1,0 0,-18 18</inkml:trace>
  <inkml:trace contextRef="#ctx0" brushRef="#br0" timeOffset="41191.8833">18953 1623,'0'0,"0"0,0 0,0 0,0 0,18 106,0 35,-1 0,1-35,-18-18,18-18,-1-17,-17-17,18-19,-18-17,18 0,-18-17,17-19,1-17,0 18,-18 0,17 17,1 18,-1 0,1 36,0-19,-1 18,1-17,0 0,-1-1,1-17,17 0,1-17,-19-19,19 1,-19-18,1 0,-1-35,-17 18,0-1,0 0,0 19,0-1,0 35,-17 0,17 1,0 17</inkml:trace>
  <inkml:trace contextRef="#ctx0" brushRef="#br0" timeOffset="41640.1611">19606 2223,'0'0,"0"0,0 0,0 0,0 0,0 0,0 0,0 0,36 0,-1 0,0 17,1 18,-19 18,1 0,-18 0,-18 0,1 0,-1 0,-17 0,17-18,0 0,18-17,-17 0,34-1,1-34,0 17,17-36,18 1,0 0,17 0,-17-18</inkml:trace>
  <inkml:trace contextRef="#ctx0" brushRef="#br0" timeOffset="41954.7109">20418 1676,'0'0,"0"0,0 0,0 0,0 70,0 18,0 1,0-1,0 0,0 0,0-17,-17-1,17-34,0-1,-18 0,18 0,-18-17</inkml:trace>
  <inkml:trace contextRef="#ctx0" brushRef="#br0" timeOffset="42451.7973">19818 1729,'0'0,"0"0,0 0,0 0,0 0,0 0,0 0,35-53,18 0,0 18,-17-1,-1 19,0-1,18 18,-18 0,1 0,-1 0,0 18,18-18,0 0,0-18,0 18,0-18,0 1,-18-1,1 0,-1-17,-17 0,17-18,-35 18,17-1,-17 1,0 0,0 17,0 1,0 17,0 0</inkml:trace>
  <inkml:trace contextRef="#ctx0" brushRef="#br0" timeOffset="42895.906">21318 1305,'0'0,"0"0,0 0,0 0,0 0,0 0,0 0,0 0,0 36,18 34,-1 1,-17 35,18-1,-18-16,18-1,-18-18,17-17,-17-18,0 1,0-19,18-17,-18 0</inkml:trace>
  <inkml:trace contextRef="#ctx0" brushRef="#br0" timeOffset="43150.8608">21071 1799,'0'0,"0"0,0 0,0 0,0 0,0 0,0 0,0 0,0 0,35-17,18-19,36 19,-19-19,1 1,-54 17,1 18,-18-17,18 17</inkml:trace>
  <inkml:trace contextRef="#ctx0" brushRef="#br0" timeOffset="43602.6467">21759 1640,'0'0,"0"0,0 0,0 0,0 0,0 0,0 0,0 0,0 0,36-35,-19 0,1 17,17 1,1 17,-1 17,-18 19,1-1,-18 18,0 17,-18 1,-17-1,0 1,0-18,17 0,-17-18,17-17,18 17,-18-17,18-18,18 17,0-17,17 0,18-17,0-1,17 0,-17 1,0-19</inkml:trace>
  <inkml:trace contextRef="#ctx0" brushRef="#br0" timeOffset="44118.7133">22412 1552,'0'0,"0"0,0 0,0 0,0 0,0 0,0 0,0 0,0 0,0 0,0 88,0-17,0 17,0-17,0-1,18 1,0-18,-1-18,19-17,-1-1,0-17,0-17,1-1,17-35,-18 0,0-53,-17 1,0-1,-18-18,-18 54,0-1,-17 18,0 0,-18 18,0 17,0 18,0 0,18 18,-18 0,17-1,19 1,17 17,17-17,1 17,0-35,35 18,0-18,0 0,-1 0,-52 0</inkml:trace>
  <inkml:trace contextRef="#ctx0" brushRef="#br0" timeOffset="46149.0127">11312 1640,'0'0,"0"0,0 0,0 0,0 0,0 0,0 0,0 0,0 0,0 0,0 0,0 0,0 0,0 0,0 0,0 0,0 0,0 0,0 0,0 0,0 0,0 0,0 0,0 0,0 0,0 0,0 0,0 0,0 0,0 0,0 0,0 0,0 0,0 0,-35 53,-1 18,19 17,17 0,-18 0,36 36,-18 17,17-17,1 17,0-18,-1 18,1-17,0-1,17-17,-17 0,-1-18,1-17,17-18,1 17,-1-17,53 18,0-1,-17-17,-71-35</inkml:trace>
  <inkml:trace contextRef="#ctx0" brushRef="#br0" timeOffset="46907.6451">22659 953,'0'0,"0"0,0 0,0 0,53 17,0 1,18 17,-1 0,1 18,0 0,-18 18,35 35,-18 17,1 1,-18 17,-18 17,-17 1,-18 0,-18-18,1-18,-36 1,0-36,0 0,-18-35,18 0,0-18,53-17</inkml:trace>
  <inkml:trace contextRef="#ctx0" brushRef="#br0" timeOffset="47762.9309">23948 1887,'0'0,"0"0,0 0,0 0,0 0</inkml:trace>
  <inkml:trace contextRef="#ctx0" brushRef="#br0" timeOffset="49264.0282">24795 1623,'0'0,"0"0,0 0,0 0,0 0,0 0,0 0,0 0,0 0,-53 53,0 17,0 18,35 1,1-1,-1 0,36-17,-1 17,19-35,-1 0,18-18,0-17,17-18,1-36,0 1,-19-36,1 1,-17-1,-1 18,-17 0,-1 1,-17 34,0-17,18 35,-18 17,0 19,0-1,0 18,18 17,-18-17,17 18,1-36,17 0,0-17,1 0,-1-18,0-18,1-17,-19 17,1-35,-18 0,0 0,-18 18,1-18,-1 18,-17 17,17 1,-17 17,17-18,0 18,18 0,0 0,0 0,36-35,-19 17,36-17,0-1,0 19,0-18,0 17,0 18,0 18,0 17,-18 18,1 0,-19 17,1 1,-1-18,-17 17,-17-34,17-1,-18-18,18-17,0 18,0-18</inkml:trace>
  <inkml:trace contextRef="#ctx0" brushRef="#br0" timeOffset="49612.011">26489 1094,'0'0,"0"0,0 0,-18 70,1 54,-19 17,1 18,17-1,-17 19,35-19,0-16,0-19,18-52,-1-19,36-16,-17-1,17-17,-1-1,-52 1</inkml:trace>
  <inkml:trace contextRef="#ctx0" brushRef="#br0" timeOffset="51482.8988">27212 1464,'0'0,"0"0,0 0,0 0,0 0,0 0,0 0,18 53,-18 0,18 35,-1 0,1 0,0-17,-1-18,-17-18,18 0,0 1,-1-19,1-17,-18 0,18 0,-1 0,1-17,0 17,-18 0,17 0,-17 17,18 1,-1 0,1 17,0-17,17-1,-17-17,17-17,-17-1,17-17,-17-1,-1-17,-17 1,0-19,0 0,0 1,-17-1,17 18,0 1,0 52</inkml:trace>
  <inkml:trace contextRef="#ctx0" brushRef="#br0" timeOffset="51940.9359">27936 1958,'0'0,"0"0,0 0,0 0,0 0,0 0,0 0,0 0,0 0,0 0,0 0,35 70,1 1,-36 0,17-1,-34-17,17 18,-18-18,0-1,1-16,17-1,-18-17,18-1,0 1,0 0,18-18,-1 0,1 0,17-18,1 0,-1-17,18 0,-18-1</inkml:trace>
  <inkml:trace contextRef="#ctx0" brushRef="#br0" timeOffset="52214.8573">28307 1993,'0'0,"0"0,0 0,0 0,0 0,0 0,53-17,-1 17,-16 0,17-18,-18 18,0-18,1-17,-36 35,17 0</inkml:trace>
  <inkml:trace contextRef="#ctx0" brushRef="#br0" timeOffset="52762.7181">28907 1411,'0'0,"0"0,0 0,0 0,0 0,17 71,1 17,0-18,-1 1,18 0,-17-19,0-16,-1-19,1 19,0-36,-1 17,1-17,17-17,-17-1,0 0,-1 1,1-1,0 0,-1 18,-17 0,18 0,-18 18,17 0,1-1,-18 1,18 0,-1-18,19 0,-19-18,1 18,17-18,-17 1,0-19,-1 1,1 0,0 0,-18-18,0 17,0 36,0 0,0-17</inkml:trace>
  <inkml:trace contextRef="#ctx0" brushRef="#br0" timeOffset="53016.6194">29877 1429,'0'0,"0"0,0 0,18 70,17 1,-17-1,-1 19,1-19,0 1,-1-36,-17 0,0 18,0-35,0-1</inkml:trace>
  <inkml:trace contextRef="#ctx0" brushRef="#br0" timeOffset="53326.9866">29965 900,'0'0,"0"0,0 0,0 0,53 70,18 36,-18 35,0 18,-18 17,0-35,-35 18,-17-18,-1-17,-52-18,17-1,-18-16,71-72</inkml:trace>
  <inkml:trace contextRef="#ctx0" brushRef="#br0" timeOffset="53785.5795">27071 1129,'0'0,"0"0,0 0,0 53,0 35,0 53,18 36,-18-107,53 159,0-17,0 0,17-54,19-34,16-54,1-17,-17-17,-89-19</inkml:trace>
  <inkml:trace contextRef="#ctx0" brushRef="#br0" timeOffset="54343.2407">30636 829,'0'0,"0"0,0 0,0 0,0 71,0-1,0 1,0 17,0 0,0-17,0 17,0-35,0 17,18-17,-1 0,1-18,0 1,-1-19,19 1,-1-18,0-18,0 1,18-1,-17 0</inkml:trace>
  <inkml:trace contextRef="#ctx0" brushRef="#br0" timeOffset="54811.5674">30636 1252,'0'0,"0"0,0 0,0 0,0 0,0 0,0 0,0 0,0 0,53 0,0-17,0 17,-18 0,18-18,-18 18,1-18,-19 18,1 0,0 0,-1-17,-17 17,18 0,-18 0,0 0,0 0,0 0,18 0,-18 0,0 0,0 0,0 0,0 0,0 0,0 0</inkml:trace>
  <inkml:trace contextRef="#ctx0" brushRef="#br0" timeOffset="56293.0473">17418 3810,'0'0,"0"0,0 0,0 0,0 0,18 71,-1 17,1 0,0 0,-18-17,17-1,1 1,-18-36,18 0,-18 1,17-1,-17-17,18-1</inkml:trace>
  <inkml:trace contextRef="#ctx0" brushRef="#br0" timeOffset="56583.4351">17189 4392,'0'0,"0"0,0 0,0 0,0 0,0 0,0 0,70-18,18-17,-17 18,17-19,-17 1,0 17,-19 1,-16-19,-1 19,0-1,-17-17,0 0</inkml:trace>
  <inkml:trace contextRef="#ctx0" brushRef="#br0" timeOffset="57064.0582">17983 3828,'0'0,"0"0,0 0,0 0,0 0,17 70,19-17,-19 18,1-1,0-34,-1 16,-17-34,18 17,-18-17,18 0,-18-18,17 0,1 0,0-18,-18 0,17 1,1 17,0-18,-1 18,18 0,-17 18,17-18,-17 17,17-17,1 18,-19-18,19-18,-19 18,1-17,0-19,-1 1,1 0,-18-18,0 0,0 35,0 18,0-17</inkml:trace>
  <inkml:trace contextRef="#ctx0" brushRef="#br0" timeOffset="57521.7692">18777 3951,'0'0,"0"0,0 0,0 0,0 0,0 0,0 0,0 0,0 0,0 0,35 0,1 18,-1-1,-18 1,1 0,0 17,-18 0,0 1,-18-1,18 0,-18 0,18 1,-17-19,17 1,0 0,0-1,17-17,1 0,17 0,1-17,-19 17,-17-18,18 18</inkml:trace>
  <inkml:trace contextRef="#ctx0" brushRef="#br0" timeOffset="57817.8145">19871 3422,'0'0,"0"0,0 0,0 0,0 0,18 71,-1 17,1-18,0 1,-18-1,17-34,-17 17,18-18,-18 0,0-17,0-18,0 0,0 0</inkml:trace>
  <inkml:trace contextRef="#ctx0" brushRef="#br0" timeOffset="58211.9776">19536 3616,'0'0,"0"0,0 0,0 0,0 0,0 0,0 0,0 0,35-53,18 18,-18 0,1-1,17 1,-18 17,18 1,-18 17,18 0,-18-18,1 18,-1-18,18 1,0-1,0-17,-18 0,0 17,1-17,-19-1,1 1,0 0,-1 17,-17-17,0 17</inkml:trace>
  <inkml:trace contextRef="#ctx0" brushRef="#br0" timeOffset="68772.2794">20877 2681,'0'0,"0"0,0 0,0 0,0 0,35 71,1 70,17 53,35 123,-18 36,-17 18,-35-19,-18-34,-18-89,18-176</inkml:trace>
  <inkml:trace contextRef="#ctx0" brushRef="#br0" timeOffset="71057.9706">3141 6297,'0'0,"0"0,0 0,0 0,0 0,0 0,0 0,0 0,0 0,0 0,0 0,0 0,0 0,0 0,0 0,0 0,0 0,0 0,0 0,53-18,0 1,-35 17,-18 0,0 0,17 0</inkml:trace>
  <inkml:trace contextRef="#ctx0" brushRef="#br0" timeOffset="71324.662">3600 6473,'0'0,"0"0,0 0,0 0,0 0,0 0,0 0,0 0,53-17,0 17,0 0,-18-18,1 18,-19 0,-17 0</inkml:trace>
  <inkml:trace contextRef="#ctx0" brushRef="#br0" timeOffset="71903.714">7130 3334,'0'0,"0"0,0 0,0 0,0 0,105 0,54-18,18 0,-1-17,18 0,-17 0,-18-18,-18 17,-18 1,-52 18,-18-19,-18 19,1-1,-19 18</inkml:trace>
  <inkml:trace contextRef="#ctx0" brushRef="#br0" timeOffset="72332.6646">7659 3616,'0'0,"0"0,0 0,0 0,0 0,0 0,0 0,0 0,0 0,0 0,53 0,-18 18,1-18,-19 17,18 36,-17-18,-18 36,-18 0,18-19,-35 19,18-18,17-18,-18 1,36-19,-1 1,18-18,54-18,17 1,35-36,0-18,18 18,-142 53</inkml:trace>
  <inkml:trace contextRef="#ctx0" brushRef="#br0" timeOffset="74077.0777">4641 7549,'0'0,"0"0,0 0,0 0,18-70,17-36,18-53,-18 18,18 0,-17 35,-19 36,1-1,0 18,-1 18,19 17,-19 36,1 0,17 17,-17 18,17 17,-17 19,17 16,-17-34,-1 17,1-17,0-18,-18-18,-18 0,18-17,0-1,-88-17,0-17,17-1,36 1,-1 17,19 0,-1-18,18 18,0 0,0 0,18-18,17-17,18 0,0-18,0 0,17-18,1 18,-18-17,-18-1,18 36,-18-18,-17 35,17 1,-17-1,17 36,-17 17,17 0,-17 18,0 0,-18 18,0-1,0 1,-18-18,18-18,0 0,0-17,0 0,0-18,-18-53,36 0,-18-35,18-18,17-18,0-17,0 35,1 0,-1 36,-17 17,17 35,-17 1,17 34,-35 1,18 17,-18 18,0-18,0 18,0-17,0-1,17-17,-17-1,18 1,17 17,-17-17,17-1,-17 1,17 17,0 1,-17-1,-18 0,0 18,-18 0,-17 18,0-19,0 1,-1-17,-17-1,18-17,0-1,35-17</inkml:trace>
  <inkml:trace contextRef="#ctx0" brushRef="#br0" timeOffset="74408.676">4747 7691,'0'0,"0"0,0 0,0 0,0 0,0 0,0 0,71-18,35 0,17-17,54-18,-1 0,-17 0,-18 0,-53 36,-17-19,-18 19,-18 17,1-18,-36 36,-18 17,0 0,1 1,34-36</inkml:trace>
  <inkml:trace contextRef="#ctx0" brushRef="#br0" timeOffset="74972.6521">5277 8167,'0'0,"0"0,0 0,0 0,0 0,0 0,0 0,0 0,0 0,0 0,0 0,0 0,17-35,1-1,0 1,-1 17,18 1,1 17,-1 17,18 1,-18 17,1 18,-1-18,0 36,-17-18,-18 0,0-18,0 18,-18-35,18 17,-17-17,17-1,-18-17,0 0,18 0,0 0,-17-17,17-1,0 18,17-18,-17 1,0 17,18 0,0 0,-1 17,1-17,17 36,18-19,0 19,0-19,0-17,18 0,17-17,-18-1</inkml:trace>
  <inkml:trace contextRef="#ctx0" brushRef="#br0" timeOffset="76714.8778">7306 6597,'0'0,"0"0,0 0,0 0,0 53,0 17,0 36,0 18,0 17,-18-53,18 0,0 0,-17-35,17-17,0-1,0-17,17-1,1-17,0-35,17 17,18-17,-18 0,1-1,16 36,1-17,0 17,0 17,18 1,-18 0,0-1,0 1,-18-18,0 18,-35-18</inkml:trace>
  <inkml:trace contextRef="#ctx0" brushRef="#br0" timeOffset="76971.5278">7359 6985,'0'0,"0"0,0 0,0 0,0 0,0 0,0 0,53 0,0 0,-18-18,0 18,18-17,-53 17,18 0,-18 0</inkml:trace>
  <inkml:trace contextRef="#ctx0" brushRef="#br0" timeOffset="77249.8112">7430 6438,'0'0,"0"0,0 0,0 0,0 0,0 0,0 0,53-17,-1-1,37 0,-19-17,19 0,-72 17,1 18,-18 0</inkml:trace>
  <inkml:trace contextRef="#ctx0" brushRef="#br0" timeOffset="77762.8807">8806 5856,'0'0,"0"0,0 0,0 0,0 0,-70 18,17-18,0 17,0 19,0-1,0 0,18 18,-1 18,19 17,-1 35,0 1,18-1,0 1,0 17,0 0,18 18,-18-18,0-18,18 18,-18-17,-18-1,18-17,0-35,0-1,-18-17,18-17,0-19,0 1,0-1,0-17,18 0,0-17,-1-18,1 17,-18 18</inkml:trace>
  <inkml:trace contextRef="#ctx0" brushRef="#br0" timeOffset="79354.5324">9477 6756,'0'0,"0"0,0 0,0 0,0 0,0 0,0 0,-18 35,-35 53,18 18,0 17,17-17,18-17,0-19,35 1,36-18,-1-18,1-35,0-18,-1-17,-17-36,0 1,-35-1,-1 18,1 0,0 18,-1 0,-17 35,0 0,0 17,0 19,0-1,18 0,17 1,0-19,1 1,17-18,0-18,-18 1,0-19,1-17,-19 0,-17 1,-17-1,-1 0,-17 17,-1 1,-17 18,18-1,0 0,17 18,0 0,18 18,36-18,-1 0,18 0,0 18,18-1,-19 18,19 18,-18 18,0 17,-18 0,-17-17,-18-1,0-17,0-17,18-19,-18 19,0-36</inkml:trace>
  <inkml:trace contextRef="#ctx0" brushRef="#br0" timeOffset="79641.6079">11206 6332,'0'0,"0"0,0 0,0 0,0 141,-17 1,17 34,17 0,-17-17,18-18,-1-17,1-18,17-36,-17-17,17-18,1-17,-1 0,-17-18,-18 17</inkml:trace>
  <inkml:trace contextRef="#ctx0" brushRef="#br0" timeOffset="80166.7792">11824 6720,'0'0,"0"0,0 0,0 0,17 53,1-17,0 17,-1-1,1-16,-18-19,18 19,-1-19,-17-17,0 18,18-18,-18-18,18 18,-18 0,17-17,-17 34,18 1,0 17,-1-17,1 17,17-17,0-1,1-17,-1 0,0-17,1-1,-19-17,19 0,-19-18,-17-18,18 18,-36-17,18 17,-17 0,17 18,-18 17,0-17,18 17,0 0,0 1</inkml:trace>
  <inkml:trace contextRef="#ctx0" brushRef="#br0" timeOffset="82000.42">12759 6985,'0'0,"0"0,0 0,0 0,0 0,0 0,0 0,0 0,0 0,0 0,0 0,0 0,35-35,1-1,17 1,-18 18,18-1,-18 36,1 17,-1 18,-35 35,-18 0,-17 0,0-17,-1-1,19-17,-19 0,19-35,17 17,0-35,17 18,1-36,35 1,0-19,0-17,0 18,-53 35</inkml:trace>
  <inkml:trace contextRef="#ctx0" brushRef="#br0" timeOffset="82256.7063">13730 6473,'0'0,"0"0,0 0,0 0,0 0,0 89,0-19,-18 18,18 1,0-1,0-18,-18 1,18-18,0 0,-17-18,17-17</inkml:trace>
  <inkml:trace contextRef="#ctx0" brushRef="#br0" timeOffset="82529.6591">13342 6950,'0'0,"0"0,0 0,0 0,70-18,18 0,1 1,-1-18,0 17,-17 0,-1-17,-34 17,-1 18,0-17,-17-1,-1 0</inkml:trace>
  <inkml:trace contextRef="#ctx0" brushRef="#br0" timeOffset="82716.8533">14242 6685,'0'0,"0"0,0 0,17 71,1-1,-1-17</inkml:trace>
  <inkml:trace contextRef="#ctx0" brushRef="#br0" timeOffset="83016.635">14471 7073,'0'0,"0"0,0 0,0 0,0 0,0 0,0 0,0 0,0 0,0 0,35 0,18-17,-18 17,18 0,-17 0,-1 0,0-18,1 0,-19 1,19-36,-19 17,1-16,-1-19,-17 18,18-17,-18 70,0-18,0 18,0-18</inkml:trace>
  <inkml:trace contextRef="#ctx0" brushRef="#br0" timeOffset="83282.8301">14965 6350,'0'0,"0"0,0 0,0 0,0 0,0 0,0 0,0 0,18 53,17 17,-17 1,17 0,0 17,-17-18,17-17,-17 0,-1-18,1-17,0 17,-1-35,1 0</inkml:trace>
  <inkml:trace contextRef="#ctx0" brushRef="#br0" timeOffset="83602.9978">14947 5927,'0'0,"0"0,0 0,0 0,0 0,71 88,0 53,17-18,-35-17,0-18,-18 1,0-19,-17 18,0-17,-18 0,0-1,0 1,-18-1,0 1,1-18,17-36</inkml:trace>
  <inkml:trace contextRef="#ctx0" brushRef="#br0" timeOffset="83947.1243">15759 6033,'0'0,"0"0,0 0,0 0,0 0,18 105,-18 1,18 0,-1-18,1 0,-18 18,17-35,1-1,17-17,-17 0,17 0,-17-35,0-18,-1 17,1-34,0 17</inkml:trace>
  <inkml:trace contextRef="#ctx0" brushRef="#br0" timeOffset="84200.0983">15653 6615,'0'0,"0"0,0 0,0 0,0 0,0 0,36-18,34 0,18-17,36-18,17-17,0-1,-17 18,-36 0,-17 0,-71 53</inkml:trace>
  <inkml:trace contextRef="#ctx0" brushRef="#br0" timeOffset="84539.749">16871 5962,'0'0,"0"0,0 0,18 71,-1 17,1 18,0 17,-1-17,1-18,0 0,-18 0,17-35,-17 0,18 0,-18 0,0 0,-18 0,18-53</inkml:trace>
  <inkml:trace contextRef="#ctx0" brushRef="#br0" timeOffset="84781.6371">16624 6491,'0'0,"0"0,0 0,0 0,0 0,71-18,-1-17,18 18,1-19,-1 1,-18 0,1-1,0 1,-18 0,-18 0,-18 17</inkml:trace>
  <inkml:trace contextRef="#ctx0" brushRef="#br0" timeOffset="85246.4031">17648 6015,'0'0,"0"0,0 0,17 88,1 0,-18 0,17 1,1-1,-18-18,18-34,-18 17,17-36,-17 1,18 0,-18-18,18-18,-1 18,-17-18,18 1,0-1,-18 18,17 0,1 18,0-1,-1 1,1 0,0-1,-1 1,18-18,-17 0,17-35,-17 17,0-17,-1-18,-17-18,-17-17,17 17,-18 1,18-1</inkml:trace>
  <inkml:trace contextRef="#ctx0" brushRef="#br0" timeOffset="85705.5818">18212 6227,'0'0,"0"0,0 0,0 0,0 0,0 0,0 0,0 0,0 0,53 0,-18 17,1 18,-1 1,0 17,-35-18,18 18,-18 0,-18 0,18-18,-17 0,17-17,-18 17,18-17,18-1,-18 1,17-18,19 0,17 0,0 0,-1-35,-52 35,18 0,-18-18</inkml:trace>
  <inkml:trace contextRef="#ctx0" brushRef="#br0" timeOffset="86295.8675">18918 5962,'0'0,"0"0,0 0,0 0,0 0,18 88,-1 0,19 1,-19 16,1-16,17-19,-17-17,0 0,-18-35,0 17,17-35,-34 0,-1-18,18-17,-35 0,17-18,0 17,1-16,-19 16,1 1,17 17,-17 1,18-19,-1 19,0-1,1 1,17-1,0-17,0-1,17 19,1-19,0 19,-1-18,1 17,17 0,0 18,1-17,-1-1,18 0,0 1,0-1,0 0,0-17,-18 17,0-17,-17-18,0 0,-1 0,-17 1,18-1,-18 53</inkml:trace>
  <inkml:trace contextRef="#ctx0" brushRef="#br0" timeOffset="86560.561">19889 5680,'0'0,"0"0,0 0,0 0,17 88,1 0,0 0,-18 18,17 0,-17-18,18 0,-18-17,0-18,0-18,0 0,0 1,0-36,0 17</inkml:trace>
  <inkml:trace contextRef="#ctx0" brushRef="#br0" timeOffset="86853.7386">19377 6156,'0'0,"0"0,0 0,0 0,0 0,0 0,71-18,-1 1,1-1,-1 0,1 1,-18-1,0 18,-18-17,-17-1,-1 18,-17 0,0 0</inkml:trace>
  <inkml:trace contextRef="#ctx0" brushRef="#br0" timeOffset="87297.2092">20312 5680,'0'0,"0"0,0 0,0 0,0 0,0 0,0 0,0 0,0 0,0 0,0 0,0 0,0 0,0 0,0 0,0 0,0 0,0 70,-17 1,-1-1,-17 1,-1 0,1-1,17-35,1 1,-1-1,18-17,0-1,18-17,-1 0,36 0,0-17,18-19,-18 1,17-18,-17 0</inkml:trace>
  <inkml:trace contextRef="#ctx0" brushRef="#br0" timeOffset="87807.1485">20895 5644,'0'0,"0"0,0 0,0 0,0 0,0 71,-18 0,18-1,0 1,-18-1,36 1,-18-36,0 0,18 1,-1-1,1-17,0-18,17 0,0 0,0-36,-17 1,17-18,-17-17,0-1,-1 0,-17-17,0 18,0 17,-35-18,17 36,-17 0,-18 17,0 18,18 0,0 18,-1-18,19 35,17-17,0-1,17 18,1-17,35 17,-18-17,18 0,0-18,0 0,-18-18,-35 18</inkml:trace>
  <inkml:trace contextRef="#ctx0" brushRef="#br0" timeOffset="88233.5137">21477 4886,'0'0,"0"0,0 0,0 0,0 0,0 0,0 0,0 0,53 71,35 34,-17 36,35 36,0 17,-18 0,0 0,-35 0,-18-18,-35-17,-17-35,-1-19,18-69</inkml:trace>
  <inkml:trace contextRef="#ctx0" brushRef="#br0" timeOffset="88856.9117">22624 5592,'0'0,"0"0,0 0</inkml:trace>
  <inkml:trace contextRef="#ctx0" brushRef="#br0" timeOffset="89784.7698">23224 5133,'0'0,"0"0,0 0,0 0,0 0,-53 70,18 19,0-1,17 0,0-17,18 17,18-35,17 0,1-18,-1 0,18-35,0 0,0-17,0-19,0-17,-1 0,-16 1,-1-19,-17 18,-1 18,1 17,0 1,-18 34,0 1,0 17,0 0,0 18,0 0,17-18,19 1,-1-1,0-17,0-18,18 0,0-36,-17 1,-1 0,0-18,-17 0,-18-18,-18 19,1-1,-1 17,-17 19,-18 17,17 0,1 0,17 17,18 1,0 17,18-17,17 0,18-1,0 1,18 17,-1 0,1 1,-18 17,0 17,0-17,-18 0,-17 0,17 0,-17 0,-1-18,-17-35</inkml:trace>
  <inkml:trace contextRef="#ctx0" brushRef="#br0" timeOffset="90102.8413">25112 5027,'0'0,"0"0,0 71,0 52,-17 36,17-18,0 18,0-18,17 0,1-35,17-36,-17 1,17-18,18-18,-17-35,16-18,1-34,-17 34,-36 18</inkml:trace>
  <inkml:trace contextRef="#ctx0" brushRef="#br0" timeOffset="90564.9331">25554 5115,'0'0,"0"0,0 0,0 0,0 0,0 0,0 53,17 35,-17-17,36 17,-19-17,1-1,-1-17,19-18,-19 1,19-19,-19-17,19-17,-19-1,19-17,-19-18,1 35,-18 1,18-1,-18 0,17 36,1 0,-18-1,17 1,-17 0,18-18,0 17,-18-17,17-17,1-1,-18 0,18-35,-18-17,0-1,0 1,0-1,0 1,0 70</inkml:trace>
  <inkml:trace contextRef="#ctx0" brushRef="#br0" timeOffset="90993.8099">26224 5274,'0'0,"0"0,0 0,0 0,0 0,0 0,0 0,0 0,35 18,1-1,-1 36,0 0,-17 0,0 18,-18-18,0-1,0-16,0 17,0-36,0 19,17-19,-17 1,18-1,17 1,-17-18,35 0,-18 0,18-18,-53 18,0 0</inkml:trace>
  <inkml:trace contextRef="#ctx0" brushRef="#br0" timeOffset="91701.694">26824 5327,'0'0,"0"0,0 0,0 0,0 0,0 0,53 0,0-18,0 1,-18-1,18 0,0 1,-17-19,-1-16,-18 16,19-17,-19 18,-17 0,18 17,-18-17,0 17,0 18,18 0,-18 18,0 17,17 0,-17 36,18-18,-18 17,18 1,-18-18,17-18,1 1,0-19,-1 1,1-18,0-18,-1 18,1-17,-1-1,1 0,0 1,-1 17,-17-18,18 18,-18 18,18-18,-1 17,1 1,0-18,-1 18,19-36,-19 18,1-18,17 1,-17-19,-1 1,1-18,-18 0,0 0,-18-17,1-1,17 18,0 53</inkml:trace>
  <inkml:trace contextRef="#ctx0" brushRef="#br0" timeOffset="91918.1767">27918 4815,'0'0,"0"0,0 0,0 0,0 0,36 71,-1 17,-17 18,17 35,0-17,0-19,-17-16,0-36,-18-1,17 1</inkml:trace>
  <inkml:trace contextRef="#ctx0" brushRef="#br0" timeOffset="92239.9029">28007 4410,'0'0,"0"0,0 0,0 0,53 70,17 36,1 35,-1-17,-17 17,0-18,-18 18,-17-17,-18-18,0-36,0 1,-18-1,1-34,17 17,0-53</inkml:trace>
  <inkml:trace contextRef="#ctx0" brushRef="#br0" timeOffset="92579.1403">28607 4427,'0'0,"0"0,0 0,0 0,0 53,0 35,0 1,0-1,17 18,-17 0,18-18,0 0,-1-18,1 1,-1-18,19 0,-1 0,0-18,1-17,-1-18,0 0,1-18,-1 18,-35 0</inkml:trace>
  <inkml:trace contextRef="#ctx0" brushRef="#br0" timeOffset="92843.6579">28571 5080,'0'0,"0"0,0 0,0 0,0 0,53 0,0 0,-18 0,18 0,0 0,-17 0,-1 0,-17 0,-1 0,1 0,0 0,-18 0,0-18,0 18</inkml:trace>
  <inkml:trace contextRef="#ctx0" brushRef="#br0" timeOffset="93422.7411">29454 4604,'0'0,"0"0,0 0,35 88,18 0,-18 0,1 1,-19-1,18-18,-17 1,0-1,-18-17,17 0</inkml:trace>
  <inkml:trace contextRef="#ctx0" brushRef="#br0" timeOffset="93677.7307">29383 5045,'0'0,"0"0,0 0,0 0,0 0,0 0,53 0,35-18,1 0,-19-17,1 18,-1-36,-70 53,18-18,-18 18</inkml:trace>
  <inkml:trace contextRef="#ctx0" brushRef="#br0" timeOffset="94116.8943">30213 4410,'0'0,"0"0,0 0,17 70,1-17,-18 18,17-18,1 0,0-18,-18 0,17-17,-17 17,18-35,-18 18,18-18,-1-18,-17 18,18-18,-18 18,18 0,-18 0,17 0,-17 18,18 0,0-1,17 1,-17 0,-1-18,18 0,-17-18,17 0,-17 1,0-19,-1 1,1-18,-18 36,0 17,0-18</inkml:trace>
  <inkml:trace contextRef="#ctx0" brushRef="#br0" timeOffset="94569.5307">30918 4727,'0'0,"0"0,0 0,0 0,0 0,0 0,0 0,0 0,0 0,0 0,36 53,-19-18,1 1,-18 17,0 0,-18-1,18-16,-17-19,-1 19,18-19,0 19,0-19,35 1,1-18,17 0,0 0,-1-18,-34 1,-18 17,18 0</inkml:trace>
  <inkml:trace contextRef="#ctx0" brushRef="#br0" timeOffset="94822.589">31730 4339,'0'0,"0"0,0 0,0 53,18 18,0-1,-1 1,1-18,-1 17,1-34,-18-1,0 0,18-35,-18 0,-18 0</inkml:trace>
  <inkml:trace contextRef="#ctx0" brushRef="#br0" timeOffset="95187.346">31113 4339,'0'0,"0"0,0 0,0 0,0 0,0 0,0 0,52-17,1-1,18 18,0 0,-1 0,1 0,-18 0,0 18,0-36,0 18,0-18,-18 1,-18-19,19 1,-19-18,1 0,0-17,-18 17</inkml:trace>
  <inkml:trace contextRef="#ctx0" brushRef="#br0" timeOffset="95483.3624">32313 3669,'0'0,"0"0,0 0,0 0,70 123,-17 18,-18 54,1-1,-36 35,0 71,-36-18,-17-53,18-70,18-106</inkml:trace>
  <inkml:trace contextRef="#ctx0" brushRef="#br0" timeOffset="95993.8645">24583 4727,'0'0,"0"0,0 0,0 106,0 53,18 35,-1 35,36 89,18-1,17-52,-17-124,-1-18,-17-34,-35-72</inkml:trace>
  <inkml:trace contextRef="#ctx0" brushRef="#br0" timeOffset="96752.8326">32189 2963,'0'0,"0"0,0 0,0 0,0 0,88 18,1-18,-1 0,18 0,-18 0,0-18,-35 18,0 0,-18 0,1 36,-1-1,0 18,0 53,-17 35,17 18,-17 17,0 18,-1 18,-17-18,18 17,-18 1,0 70,0-17,0-36,18-53,-18-17,0-18,0 0,0-35,0-18,-36-17,-34 0,-124 17,-18-18,35 1,142-71</inkml:trace>
  <inkml:trace contextRef="#ctx0" brushRef="#br0" timeOffset="97726.9498">3282 9648,'0'0,"0"0,0 0,0 0,0 0,0 0,0 0,0 0,0 0,0 0,0 0,0 0,0 0,0 0,0 0,53 0,-17 0,17 0,-53 0,17 0,-17 0</inkml:trace>
  <inkml:trace contextRef="#ctx0" brushRef="#br0" timeOffset="97989.9275">3565 9878,'0'0,"0"0,0 0,0 0,0 0,0 0,0 0,0 0,0 0,0 0,0 0,0 0,0 0,0 0,0 0,0 0</inkml:trace>
  <inkml:trace contextRef="#ctx0" brushRef="#br0" timeOffset="119060.8254">26348 6456,'0'0,"0"0,0 0,0 0,0 0,0 0,0 0,0 0,0 0,35 0,18 0,18-18,17 18,-18-17,1-1,17 0,0 1,18-19,18 19,17-19,18 19,-18-18,0 17,-17-17,-1 17,-17 0,0 1,-35-1,-1 0,1 1,-1 17,1-18,0 1,-1-1,1 0,-1 18,1-17,-18-1,17 0,1 1,0-19,17 36,-18-17,19-1,-19 0,54-17,-1 18,-17-1,-17 18,-19-18,1-17,-1 17,54-17,-18 0,17 17,-17 1,35-19,0 19,1-1,-19-17,18-18,18 35,0 18,-35-17,-1-1,-105 18</inkml:trace>
  <inkml:trace contextRef="#ctx0" brushRef="#br0" timeOffset="121541.9162">5841 10019,'0'0,"0"0,0 0,0 0,0 0,0 0,-35 18,-18 17,-18 18,19 0,16 17,-17 1,18-1,17 1,1-18,-1 0,18 0,35-18,1 18,17-36,0 1,-1-18,19-18,0-34,17-1,0-36,0 19,-52 17,-1 0,0 18,-17 17,-18 0,0 1,0 17,0 35,-35 18,-1 18,19 17,-1 18,0-1,36-34,0-18,-1 0,36 0,-17-36,-1 1,0-36,-17 1,17-19,-17-16,-1-1,1-18,-18 18,0-17,-18-1,-17 36,0 0,-18 17,-18 18,18 0,0 18,0-1,18 1,18-1,17-17,35 0,0-17,18-18,18-18,-18 0,0 0,-1-18,1 18,0 0,18 0,-18 36,17-1,1 18,-18 18,18 52,-18 1,-18 17,-18 18,1-18,0-17,-18-1,0-17,0-18,0 1,-18-19,0 1,18-18,-17 18,17-18</inkml:trace>
  <inkml:trace contextRef="#ctx0" brushRef="#br0" timeOffset="121885.6354">7518 9754,'0'0,"0"0,0 0,0 0,0 0,0 0,0 0,-35 177,-1 17,36-159,-17 230,-1-36,0-53,18-17,0-71,18-17,0-1,-1-34,1-1,0-35,-1 18,-17-18</inkml:trace>
  <inkml:trace contextRef="#ctx0" brushRef="#br0" timeOffset="122463.7467">7994 9913,'0'0,"0"0,0 0,0 0,0 0,0 0,0 0,0 0,0 0,0 0,0 0,0 0,18 176,0-17,-1-53,-17-18,18-17,-18-18,18-18,-18 0,17-17,-17-18,0 0,0 0,18 0,-18-18,17 18,-17 0,36 18,-19-18,36 18,-17-1,17-17,-18 0,0-17,1-1,-1 0,-18-35,1 0,-18-17,0-1,0-17,-18 0,-17 0,18 0,17-1,0 1,0 18,0 70</inkml:trace>
  <inkml:trace contextRef="#ctx0" brushRef="#br0" timeOffset="123011.8393">8894 10601,'0'0,"0"0,0 0,0 0,0 0,0 0,0 0,0 0,36-35,17-18,-18 35,0 1,18 17,-18 17,-17 18,17 1,-17 17,-18 0,0-1,18 1,-36 0,18 0,-18 0,18-35,-17 17,17-17,0-1,0 1,0-18,0 0,17-18,-17 18,18-17,35-19,0 19,0-19,17 19,1-18,-18-1</inkml:trace>
  <inkml:trace contextRef="#ctx0" brushRef="#br0" timeOffset="123388.8783">9777 10389,'0'0,"0"0,0 0,0 0,0 0,0 0,0 0,0 0,53-35,0 17,17-17,-17 0,-35 35,-18 0</inkml:trace>
  <inkml:trace contextRef="#ctx0" brushRef="#br0" timeOffset="123966.7378">10341 9790,'0'0,"0"0,0 0,0 0,0 0,0 0,0 0,0 0,0 0,18 141,17-35,-17-1,0-52,-1 18,-17-36,18 0,-18 1,18-19,-1-34,1 17,-18-36,18 1,-1 17,1 1,-18-1,35 1,-17 17,17 17,0 1,1-1,-19 1,19-18,-19 18,1-1,0-17,-1-17,1-1,0 0,-1-34,-17-1,0-18,0 18,0 0,0 0,-17 0,17 1</inkml:trace>
  <inkml:trace contextRef="#ctx0" brushRef="#br0" timeOffset="124221.7241">11118 9737,'0'0,"0"0,0 0,0 0,35 70,-17 1,17-1,-17 19,-1-19,1 1,0-1,17 1,-17-1,-1-34,1-1</inkml:trace>
  <inkml:trace contextRef="#ctx0" brushRef="#br0" timeOffset="124565.3504">11189 9137,'0'0,"0"0,0 0,0 0,0 0,0 0,35 35,0 18,0 18,18 35,18 35,-18-18,-18 18,0-17,1-18,-19 17,-17 0,-17 1,17-18,0-18,0-88</inkml:trace>
  <inkml:trace contextRef="#ctx0" brushRef="#br0" timeOffset="125035.9869">11753 9402,'0'0,"0"0,0 0,0 0,0 0,0 0,0 0,18 105,0-16,-1-1,1 0,-1-17,1-1,0 1,-18-36,17 18,1-18,-18 0,18 1,-1-1,19 0,-19-17,1-1,0 1,-1-18,19 0,-19-18,1 1,-1-1,-17 1</inkml:trace>
  <inkml:trace contextRef="#ctx0" brushRef="#br0" timeOffset="125298.8268">11594 9984,'0'0,"0"0,0 0,0 0,0 0,0 0,36 0,17-18,17-17,1-1,-1 1,1 0,0 17,-18-17,-1 17,-16 1</inkml:trace>
  <inkml:trace contextRef="#ctx0" brushRef="#br0" timeOffset="125628.6566">12689 9472,'0'0,"0"0,0 0,0 0,0 0,0 0,0 0,35 124,-18-19,19 1,-19-18,1 1,0-19,-1-17,-17-18,0 18,18-17</inkml:trace>
  <inkml:trace contextRef="#ctx0" brushRef="#br0" timeOffset="125938.006">12530 10001,'0'0,"0"0,0 0,0 0,0 0,0 0,0 0,70-53,19 18,-1-18,-18 18,1-18,0 18,-36 17,0 0,-17 1,17-1,-17 0</inkml:trace>
  <inkml:trace contextRef="#ctx0" brushRef="#br0" timeOffset="126494.5645">13236 9313,'0'0,"0"0,0 0,0 0,0 0,0 0,0 0,35 71,0-1,-17 1,17 0,0-1,-17-35,0 1,-1-1,1-17,0-1,-1-17,1 0,-18-17,18-19,-1 19,-17-19,18 19,-18 17,0-18,18 18,-18 0,17 18,1-1,0 1,-1 0,1-18,-18 0,17 0,1-18,0-17,-1-1,-17-16,18-19,-18 0,0 1,0-1,-18 1,1 17</inkml:trace>
  <inkml:trace contextRef="#ctx0" brushRef="#br0" timeOffset="127027.9765">13765 9790,'0'0,"0"0,0 0,0 0,0 0,0 0,0-53,18 17,-1 1,1 0,17 35,1 17,-1 19,0-1,0 36,-17-18,-18 17,0-17,-18 0,1 0,-1-18,1 0,-19-17,19-18,-1-18,0 1,1-1,17 0,-18 18,18-17,0-1,18 18,-1-17,1 34,17-17,18 18,-18-1,1-17,-19 0,-17 0</inkml:trace>
  <inkml:trace contextRef="#ctx0" brushRef="#br0" timeOffset="127415.508">14312 8925,'0'0,"0"0,0 0,0 0,0 0,0 71,0 17,0 0,0 0,18-17,-18 0,0-1,17-17,-17-18,0 1,18-1,-18-18,18 19,-1-19,19 1,-1-18,0 18,1-36,-1 0,-18-17</inkml:trace>
  <inkml:trace contextRef="#ctx0" brushRef="#br0" timeOffset="127628.8151">14224 9507,'0'0,"0"0,0 0,0 0,0 0,0 0,70-17,36-36,-88 35,-18 18</inkml:trace>
  <inkml:trace contextRef="#ctx0" brushRef="#br0" timeOffset="129048.3845">4518 10283,'0'0,"0"0,0 0,0 0,0 0,0 0,0 0,0 0,0 0,0 0,0 0,0 0</inkml:trace>
  <inkml:trace contextRef="#ctx0" brushRef="#br0" timeOffset="130182.6395">14365 8502,'0'0,"0"0,0 0,0 0,0 0,0 0,53-18,35 18,-17 0,-1 0,1 0,-18 18,0 17,17 36,19 17,-19 0,1 36,-1-1,1 1,-18-1,-18 1,-17-19,17 1,-35-35,18-1,0-17,-18 18,0-18,0 0,0-18,0 18,0 0,-36-18,1 18,-18-18,53-35</inkml:trace>
  <inkml:trace contextRef="#ctx0" brushRef="#br0" timeOffset="131098.5106">935 11289,'0'0,"0"0,0 0,0 0,0 0,0 0,71-35,-1-1,1 1,0 0,-54 17,1 18,-18 0</inkml:trace>
  <inkml:trace contextRef="#ctx0" brushRef="#br0" timeOffset="131296.9181">1341 12030,'0'0,"0"0,0 0,0 0,0 0,71-36,-54 19,1 17,-18-18</inkml:trace>
  <inkml:trace contextRef="#ctx0" brushRef="#br0" timeOffset="179047.5391">1818 10918,'0'0,"0"0,0 0,0 0,0 0,0 0,0 0,0 0,0 0,0 0,0-52,0-37,0-16,0 16,0-16,0 16,0 19,17 17,-17 18,18-1,17 36,-17 0,17 36,18 16,-18 19,1 17,-1 18,-17-35,17-1,-17 1,-18-71</inkml:trace>
  <inkml:trace contextRef="#ctx0" brushRef="#br0" timeOffset="179253.6372">1835 10742,'0'0,"0"0,0 0,0 0,0 0,0 0,0 0,0 0,0 0,0 0</inkml:trace>
  <inkml:trace contextRef="#ctx0" brushRef="#br0" timeOffset="179836.5453">2471 9895,'0'0,"0"0,0 0,0 0,0 0,17 89,1 16,-18-16,0 16,0-16,-18-1,18-18,0-34,-17-1,17 0,0-35,-18 0,18-35,0-18,0-53,18 0,-1 1,19-1,-19 18,19 35,-19 0,1 17,17 19,-17-1,-1 36,1-1,0 1,-18 17,17 1,1-1,-18-17,35-1,-17 1,17-1,1-17,16 18,-34-18,17 0,-17 18,0 17,-18 18,-18 0,-17 35,-36 0,1 18,-1 0,0-18,1-17,17-1,53-52</inkml:trace>
  <inkml:trace contextRef="#ctx0" brushRef="#br0" timeOffset="180126.645">1906 11448,'0'0,"0"0,0 0,0 0,0 0,0 0,71-36,-1-17,54-17,-1-18,1 17,-54 18,19 0,-37 18,19 0,-18-1,0 19,-18-1,1 18,-19 0,-17 0</inkml:trace>
  <inkml:trace contextRef="#ctx0" brushRef="#br0" timeOffset="180466.2395">2471 11518,'0'0,"0"0,0 0,0 0,0 0,0 0,0 0,0 0,35-17,0-1,1 18,-1 0,0 35,-17 18,-1 18,-17-1,-17 18,17-17,0-18,-18 0,36-18,-1 0,1-35,17-17,18-19,18-34,-18-18,-18-18,0 18</inkml:trace>
  <inkml:trace contextRef="#ctx0" brushRef="#br0" timeOffset="180826.7314">1977 10548,'0'0,"0"0,0 0,0 0,0 0,0 0,0 0,0 0,0 0,52-18,1 1,36-18,-54 17,-17 0,-1 18</inkml:trace>
  <inkml:trace contextRef="#ctx0" brushRef="#br0" timeOffset="181653.5515">3900 10566,'0'0,"0"0,0 0,0 0,0 0,0 0,0 0,0 0,0 0,0 0,0 0,0 0,0 0,0 0,0 0,0 0,0 0,0 0,0 0,0 0,0 0,0 0,0 0,0 0,0 0,0 0,0 0,0 0,0 0,0 0,0 0,0 0,0 0,0 0,0 0,0 0,0 0,0 0,0 0,0 0,0 0,0 0,0 0,0 0,0 0,0 0,0 0,0 0,0 0,0 0,0 0</inkml:trace>
  <inkml:trace contextRef="#ctx0" brushRef="#br0" timeOffset="189174.8837">22253 5221,'0'0,"0"0,0 0,0 0,0 0,0 0,0 0,0 0,0 0,0 0,18 71,17 17,-17 18,0-18,17 0,-17 0,-1-17,1-1,-18-34,18-1,-18 0,0-17,0 0,0-18</inkml:trace>
  <inkml:trace contextRef="#ctx0" brushRef="#br0" timeOffset="189431.5389">22130 5750,'0'0,"0"0,0 0,0 0,0 0,0 0,53-17,35-19,0 1,18 0,-17 0,-19 17,-17 0,0 1</inkml:trace>
  <inkml:trace contextRef="#ctx0" brushRef="#br0" timeOffset="193757.6836">4712 9578,'0'0,"0"0,0 0,0 0,-35 70,-1 1,1 17,0 36,35 17,0 18,0-18,35-18,-17 1,-1-1,-17-17,18-18,-18-17,-18-1,18 1,-17-18,-1 0,0-18,1 0,-1-17,18 17,0-35,0 18</inkml:trace>
  <inkml:trace contextRef="#ctx0" brushRef="#br0" timeOffset="194256.5874">4694 11836,'0'0,"0"0,0 0,0 0,0 0,-35 88,0-18,17 19,18-1,0 0,0 0,18-17,-1-1,1-34,0-1,17-17,18-36,-18-17,0-1,1-34,-1 17,-17-18,-18 1,0 17,0 0,-18 0,0 18,-17 35,0 0,17 0,18 0</inkml:trace>
  <inkml:trace contextRef="#ctx0" brushRef="#br0" timeOffset="195362.5348">5171 9260,'0'0,"0"0,0 0,0 0,0 0,0 0,0 0,-36 36,19-19,-19 1,1 0,-18-18,18-18,0 0,-1-17,19 17,-1-17,18 18,0-1,18 0,-1 1,19 17,-1 17,0 19,1 16,-19 37,1 16,-18 1,-18 0,-17 0,-18-18,18-35,-18 0,17 0,19-35,-19-1,19 1,-1-36,18 18,0-17,18-19,-1 19,19 17,-1-18,18 18,0-18,-53 36</inkml:trace>
  <inkml:trace contextRef="#ctx0" brushRef="#br0" timeOffset="195713.763">5471 9966,'0'0,"0"0,0 0,0 0,0 0,0 0,0 0,0-106,0 0,17 18,-17-18,18 36,0 17,-18 0,17 35,19 1,-19 17,19 35,-1 0,0 18,0 0,18 0,-17-18,-1 18,18-18</inkml:trace>
  <inkml:trace contextRef="#ctx0" brushRef="#br0" timeOffset="195969.585">5453 9225,'0'0,"0"0,0 0,0 0,0 0,106-35,0 0,17-18,1 0,-36 17,18 19,-35 17</inkml:trace>
  <inkml:trace contextRef="#ctx0" brushRef="#br0" timeOffset="201176.7066">16042 9013,'0'0,"0"0,0 0,0 0,0 0,0 0,0 0,53-17,17-1,-17-17,35-36,-35-17,-17 18,-19-1,-17 1,0 17,0 0,-17 17,-19 19,19 34,-36 19,17 34,19 36,-1 18,0 17,18 0,0 0,0 0,18-18,0-17,-1-18,-17-17,18-18,-18 18,0-71</inkml:trace>
  <inkml:trace contextRef="#ctx0" brushRef="#br0" timeOffset="201792.5023">15759 9701,'0'0,"0"0,0 0,0 0,0 0,0 0,0 0,53-35,35 0,-70 17,0 1,-1 17,1-18,176-106,-53 19,-17 16,-36 37,-17-1,-18 35,-18 18,0 35,-17 36,-1-1,-17 36,0-35,0-1,18 1,-18-18,18 0,-1-18,19-17,-1-18,0-36,18-17,0-35,-18-18,-17-35,-18 18,-18-1,1 18,-36 36,18 35,-18 35,0 35,0 18,17 0,19 17,17-17,17-17,36-19,18-17,0-17,-1-19,-17 1,-53 35</inkml:trace>
  <inkml:trace contextRef="#ctx0" brushRef="#br0" timeOffset="202011.777">17753 8273,'0'0,"0"0,0 0,0 0,0 0,-17 105,-19 54,19 0,-18 17,35-35,0 1,17-37,1-34,-1-18,19-18,-19 0,-17-17</inkml:trace>
  <inkml:trace contextRef="#ctx0" brushRef="#br0" timeOffset="202474.0587">18212 8625,'0'0,"0"0,0 0,-17 71,-1 0,0-1,18 18,0-17,18-18,-18 0,35 0,-17-18,17-17,0-18,1 0,-1-18,0-17,-17-18,17-36,-35 1,0 18,0-1,-17 18,-1 0,-17 18,-18 17,17 18,1 18,18 0,-1 17,0 0,36 1,-18-19,35-17,0 0,1-17,17-1,-18 0,-35 18</inkml:trace>
  <inkml:trace contextRef="#ctx0" brushRef="#br0" timeOffset="202714.6022">18689 8149,'0'0,"0"0,0 0,0 0,53 71,17 52,1 18,-1 36,-17-1,-17-17,-1 0,-17-36,-18-17,-18-36,0-34,1-1,-1 0,18-35</inkml:trace>
  <inkml:trace contextRef="#ctx0" brushRef="#br0" timeOffset="203709.5181">19818 8255,'0'0,"0"0,0 0,0 0,0 0,0 0,-18 123,1 19,34 16,1-17,0 1,-1-19,1-35,0-17,-1-18,1-18,-18-17,0-18,0-18,-18-17,1-18,-36-35,0-1,0-16,0 52,0 17,0 19,-18 52,19 0,16 36,19-1,-1 19,18-36,18-1,17-16,18-1,35-35,18-18,-18-35,0 1,1-37,-19-17,1 1,-1 16,-52 37,17 16,-17 1,-18 35,0 35,-18 18,18 18,-17-1,17-17,0 18,0-18,35-18,0 0,1-17,17-18,0-35,-18-1,18-34,0-18,-18-18,0-18,-35 18,0-17,-17 35,-19 17,1 36,-36 17,36 18,-18 0,18 36,0 16,17-16,18-1,53 18,0-35,17-18,19 0,-1-36,0 36,-88-17</inkml:trace>
  <inkml:trace contextRef="#ctx0" brushRef="#br0" timeOffset="203961.8391">21495 8043,'0'0,"0"0,0 0,0 0,0 71,0 17,0 53,0 0,0-52,0 16,0-16,17-19,-17 1,0-18,0-36,0 1</inkml:trace>
  <inkml:trace contextRef="#ctx0" brushRef="#br0" timeOffset="204260.5573">21053 8608,'0'0,"0"0,0 0,0 0,89-35,52 17,-18-17,19-1,-19-17,1 36,-54-19,1 19,-18-1,-18 18,-17-17,-1-1,1 18,0 0</inkml:trace>
  <inkml:trace contextRef="#ctx0" brushRef="#br0" timeOffset="204925.4934">23259 7673,'0'0,"0"0,0 0,0 0,0 0,0 0,0 0,-53 18,-17 34,-1 54,18 0,0 35,18 0,17 0,1 18,34 0,1-18,0 18,17-18,-35 0,18-17,-36-19,0-16,1-37,-1-16,-17-19,0-34,-18-1,17 0,-17-17,53 53</inkml:trace>
  <inkml:trace contextRef="#ctx0" brushRef="#br0" timeOffset="205284.1033">22342 10319,'0'0,"0"0,0 0,0 0,-36 70,19 1,-1 17,0-17,18-18,0-1,0-16,18-19,0-17,-1 0,1 0,0-17,-18-19,0 1,-18 0,-17 17,-1-17,1 0,0 17,17 18,1 0,17-18</inkml:trace>
  <inkml:trace contextRef="#ctx0" brushRef="#br0" timeOffset="205876.5761">22271 7303,'0'0,"0"0,0 0,0 0,0 0,0 0,-35 52,0-16,-1-19,1 1,17 0,-17-1,17-17,1-17,17-1,0 0,0-17,35 17,0 1,1 17,17 17,-1 36,-16 0,-19 0,1 18,0-18,-36 17,18-17,-18 0,1-18,-1 1,0-19,1 1,-1-18,18 18,0-18,0 17,18-17,-1 18,19-1,17 1,0-18,17 0</inkml:trace>
  <inkml:trace contextRef="#ctx0" brushRef="#br0" timeOffset="206208.6544">22801 7708,'0'0,"0"0,0 0,0 0,0 0,0 0,0 0,0 0,0 0,0 0,0 0,0-53,0 0,0 0,0 1,17-1,-17 17,18 1,0 0,-1 35,1-18,35 36,-18-1,18 19,0-1,0 0,0-17,0 0,-18-18</inkml:trace>
  <inkml:trace contextRef="#ctx0" brushRef="#br0" timeOffset="206499.3563">22571 7073,'0'0,"0"0,0 0,0 0,0 0,71-17,-1 17,19-36,16 1,1 0,0-1,-18 19,-17-1,0 1,-36-1,18 0,-18 36,0-18</inkml:trace>
  <inkml:trace contextRef="#ctx0" brushRef="#br0" timeOffset="207576.43">24036 8184,'0'0,"0"0,0 0,0 0,0 0,0 0,-35 53,-18 53,17 18,1 17,35-35,0-18,18-18,-1 1,19-18,17-36,17-17,18-17,-17-54,0 1,-1-54,-35 1,1-1,-1 18,-35 36,18 35,-36 17,18 36,-18 35,1-1,-1 37,18-1,18-18,-18-17,35-17,-17-1,35-35,-18-18,0-17,1 0,-1-36,-17-17,-18 0,-18 0,0 35,1 0,-1 0,0 18,1 17,17 0,0 1,0 17,35 0,0 0,18 17,18 1,-18 17,17 0,-17 18,0 0,-18 18,-17-1,0 1,-18-18,17 0,-34 0,17-18,0-35</inkml:trace>
  <inkml:trace contextRef="#ctx0" brushRef="#br0" timeOffset="207854.5453">25501 7743,'0'0,"0"0,17 89,-17 34,0 18,18 18,0 17,-1 1,19-18,-19-36,1-52,-1-19,1-16,0-19,35-52,-18 0,0 17,-17 18</inkml:trace>
  <inkml:trace contextRef="#ctx0" brushRef="#br0" timeOffset="208310.5507">25977 7973,'0'0,"0"0,0 0,0 0,0 70,18 1,-1-1,1 1,0-18,17 0,-17-18,-1 0,1-17,0-18,-1 0,1 0,-18-18,18-17,-18 17,17 18,-17-17,18 17,-18 17,17 19,1 17,0-18,17-17,0-1,18-17,-17 0,-1-35,18 0,-36-1,19-34,-19 17,-17-35,0 17,0 1,0 17,0 17,0 1</inkml:trace>
  <inkml:trace contextRef="#ctx0" brushRef="#br0" timeOffset="208692.6974">26859 8184,'0'0,"0"0,0 0,0 0,0 0,0 0,0 0,0 0,36 0,-19 36,19-1,-19 0,-17 18,0 0,0 18,0-18,0-18,0 0,0 0,18-17,0 0,-1-1,36 1,-17-36,17 1,-36 17,-17-18</inkml:trace>
  <inkml:trace contextRef="#ctx0" brushRef="#br0" timeOffset="209402.9722">27389 8096,'0'0,"0"0,0 0,0 0,0 0,0 0,71 0,-1-17,1-19,-1 1,-17 0,-53 17,18 18,35-70,-18 17,0 0,-17 17,0 19,-18-18,17 17,-17 18,0 18,18-1,-18 36,18 18,-18-18,0 17,17-17,-17-18,0 1,18-19,0 1,-1 0,1-18,0-18,17 0,0-17,-17 0,-1-1,1 19,0 17,-1 0,1 35,0-17,-1 17,1 0,0-17,17 0,-17-18,-1 0,18 0,-17-18,0-17,-1-1,-17-17,18 1,-18-19,-18 18,1 0,-1 0,-17 0,17 18,18 35</inkml:trace>
  <inkml:trace contextRef="#ctx0" brushRef="#br0" timeOffset="209614.7321">28589 7408,'0'0,"0"0,0 0,35 71,1 17,16 36,1 17,-17-18,17 18,-36-70,1-1,0-17,-18 0,17-18,-17-35</inkml:trace>
  <inkml:trace contextRef="#ctx0" brushRef="#br0" timeOffset="209920.2117">28730 6950,'0'0,"0"0,0 0,0 0,53 70,18 54,-1 17,18 0,1 18,-19-18,-17 0,-17-18,-19 1,-17-18,-35 0,17-54,-17 1,17 0,1-35,-1 17,18-35</inkml:trace>
  <inkml:trace contextRef="#ctx0" brushRef="#br0" timeOffset="210221.786">29330 7161,'0'0,"0"0,0 0,0 71,18 17,-18 18,17 35,19-17,-19-1,19 1,-19-54,19 1,-19-18,1-1,17-34,-17 0,0-36,-1-17,1-18,17 18,-35 35</inkml:trace>
  <inkml:trace contextRef="#ctx0" brushRef="#br0" timeOffset="210433.5672">29312 7655,'0'0,"0"0,0 0,0 0,0 0,71 0,0 0,-1-17,-17 17,18-18,-36 0,-17 18,-1-17,-17 17</inkml:trace>
  <inkml:trace contextRef="#ctx0" brushRef="#br0" timeOffset="210687.6599">30248 7144,'0'0,"0"0,0 0,0 0,0 70,17 19,1-1,-18 0,18 0,-1 0,-17-17,18-1,-18-17,18-17,-18-1,17-17</inkml:trace>
  <inkml:trace contextRef="#ctx0" brushRef="#br0" timeOffset="211455.1679">30107 7620,'0'0,"0"0,0 0,0 0,0 0,0 0,35 0,36-18,-1 1,1-1,-1 0,1-17,-1 0,-34 0,17-18,-36 17,19-16,-19 16,1-17,0 18,-1 17,-17-17,18 17,-18 18,0 0,18 36,-18-1,0 18,0 0,0 0,17 17,-17-34,18-1,-1 0,1 0,0-35,-1 18,19-18,-19 0,19-18,-19 1,19-1,-19 1,1-1,-18 18,18-18,-18 18,17 0,-17 18,18-18,-1 18,1-18,0 17,17-17,-17 0,-1-17,1-1,17 0,-17-17,0-18,-18 0,0-17,0 17,-18-18,0 1,1-1,-19 18,19 0,17 53</inkml:trace>
  <inkml:trace contextRef="#ctx0" brushRef="#br0" timeOffset="211874.4344">31448 7444,'0'0,"0"0,0 0,0 0,0 0,0 0,0 0,0 0,53-18,-18 18,0 0,1 18,-1-1,-17 19,-18 16,-18 1,0-17,-17 17,-18-1,35-16,-17-1,17-17,18-1,0 1,18-18,17 0,18 0,18-18,-18-17,-35 35,-18-18</inkml:trace>
  <inkml:trace contextRef="#ctx0" brushRef="#br0" timeOffset="212109.4848">32277 6932,'0'0,"0"0,0 0,0 0,0 0,36 71,-19 17,1 0,0 0,-18-17,17-1,1-17,-18-17,0-1,17-18</inkml:trace>
  <inkml:trace contextRef="#ctx0" brushRef="#br0" timeOffset="212500.2276">31854 6914,'0'0,"0"0,0 0,0 0,0 0,0 0,0 0,0 0,0 0,53 0,17 0,1 18,-18-18,17 18,-17-18,0-18,0 0,0 1,-18-18,18-18,-35 17,17-17,-17-17,-18 17,0 0,0 0,0 53</inkml:trace>
  <inkml:trace contextRef="#ctx0" brushRef="#br0" timeOffset="213385.5655">26683 9878,'0'0,"0"0,0 0,0 0,0 0,0 0,0 0,0 0,18-53,-1-18,-17 1,-17-18,-1 17,0 18,-17 18,-18 17,-17 71,17 35,17 18,19 53,-1 0,18-1,18 1,-1-35,1-19,17-16,-17-19,0-35,-1-17,1 0,-1-1,-17 1</inkml:trace>
  <inkml:trace contextRef="#ctx0" brushRef="#br0" timeOffset="213618.4722">26083 10513,'0'0,"0"0,0 0,0 0,53-35,35 17,0-17,1-1,-1-17,-18 18,1 0,-18 0,0-18,0 17</inkml:trace>
  <inkml:trace contextRef="#ctx0" brushRef="#br0" timeOffset="214689.6933">26895 10178,'0'0,"0"0,0 0,-18 70,18-17,0 18,0-18,35 0,1-18,17-18,0 1,17-36,-17-17,0-18,0-17,-18-19,1-16,-36-1,-18 0,0 18,-35 17,0 36,-17 35,17 18,35 17,-17 0,35 18,0-18,35 36,36-36,-18-17,17-18,19-35,-1-1,18-17,0-17,-18 17,-18 0,-70 35,53-123,-17 53,-19 17,-17 36,0 35,0 18,0 35,-17 17,-1 18,0 1,18 17,0-1,0-16,0-19,18 1,0-36,17-17,18-18,18-36,17-17,-35 18,0-35,17-36,-17-18,-18 18,1 36,-19 35,-17 17,0 36,-17 17,-1 18,0-18,1 18,-1 0,18 17,18-34,-18 17,17-18,19-17,-1-1,0-34,18-1,-17-17,-1-18,18-35,-36-36,-34 1,-1 17,-17 0,0 35,-18 36,0 17,-18 36,18 17,18 18,17 0,18 0,36-18,-19 1,18-19,18-17,18-17,-18-1,-53 18</inkml:trace>
  <inkml:trace contextRef="#ctx0" brushRef="#br0" timeOffset="214915.3884">28854 8819,'0'0,"0"0,0 0,0 0,35 89,0 34,18 18,0 0,0 18,0 0,-18-18,1 0,-36-35,0-18,0-35,0-18,0-17,17 0</inkml:trace>
  <inkml:trace contextRef="#ctx0" brushRef="#br0" timeOffset="215794.3945">29630 8908,'0'0,"0"0,0 0,18 88,-1 35,1 36,0-18,-1 0,1-17,0-36,-1-17,-17-19,0-16,0-19,0-17,-17-35,-1 0,-17 0,-1-18,1 0,-18 0,0 0,0 18,0 35,18 17,0 18,17 1,18 17,18 17,35-17,0-18,17-17,1-18,35-18,-18-17,18 0,-36-18,1-18,-36 18,1 1,-19-1,1 35,0 0,-18 18,0 18,0 17,0 1,0 16,0 1,17 0,1 0,17-17,18-1,0-18,0-34,18 17,-18-35,-1-1,-16-17,-1-35,-17 0,-18-36,-18 36,-17 0,-36 18,18 17,0 53,0-18,0 36,18-1,17 19,1-1,17 0,17 0,1-17,35 0,0-1,0-34,0-1,0-17,-18-1,-35 36</inkml:trace>
  <inkml:trace contextRef="#ctx0" brushRef="#br0" timeOffset="216960.4235">31518 8326,'0'0,"0"0,0 0,0 0,0 0,0 0,0 0,0 0,0 0,0 0,0 0,0 52,0 19,-17 17,-19 53,1-17,18-1,-1 1,0-18,36-1,17-16,18-1,18-35,-18-36,0 1,0-18,-18 0,-17-18,-1 1,-17 17,-17 0,-19-18,1 36,-18-1,18 36,-1 18,19 17,34 0,36 18,0 35,0 0,0 36,-18-1,1 0,-19-17,-17 0,-35-18,-18-35,-53-36,-88-34,0-36,53-18,106 18</inkml:trace>
  <inkml:trace contextRef="#ctx0" brushRef="#br0" timeOffset="218022.0232">3688 9313,'0'0,"0"0,0 0,0 0,0 0,0 0,0 0,0 0,0 0,0 0,0 0,-70 0,-18 53,-1 35,19 18,17 35,35 18,36 0,17 0,36 17,-1 0,54 54,17-1,0-17,-35-18,-35 17,-36-69,-17-1,-1-36,-17 19,-17-36,-1-17,-17-18,17-18,-17 0,-1-17,1 17,17-35,18 18,0-18,0 35,36 18,-1 35,18 18,18 17,-1 19,36 34,0 0,-18 1,0-36,-35-18,-35-105</inkml:trace>
  <inkml:trace contextRef="#ctx0" brushRef="#br0" timeOffset="220657.4934">2629 14728,'0'0,"0"0,0 0,0 0,0 0,0 0,0 0,0 0,36-17,17 17,-18-18,0 18,-35 0,18 0,-18 0</inkml:trace>
  <inkml:trace contextRef="#ctx0" brushRef="#br0" timeOffset="220884.4092">2647 15011,'0'0,"0"0,0 0,0 0,0 0,35-18,18 18,-17-18,17 1,-18 17</inkml:trace>
  <inkml:trace contextRef="#ctx0" brushRef="#br0" timeOffset="224223.8362">9777 9860,'0'0,"0"0,0 0,0 0,0 0,0 0,0 0,0 0,0 0,0 0,0 0,0 0,0 71,17 35,19 17,-1 18,0 0,18-17,-18-1,-17-35,17-17,-17-18,17 0,-17-18,17 0,-17-17,-18 0</inkml:trace>
  <inkml:trace contextRef="#ctx0" brushRef="#br0" timeOffset="225390.6137">9494 10601,'0'0,"0"0,0 0,0 0,0 0,0 0,0 0,0 0,0 0,0 0,0 0,0 0,0 0,0 0,0 0,0 0,53-18,18 1,35-19,35-16,-18-1,19-18,-19 0,1 1,-107 70</inkml:trace>
  <inkml:trace contextRef="#ctx0" brushRef="#br0" timeOffset="227798.9546">10941 12224,'0'0,"0"0,0 0,0 0,0 0,71-53,35-71,0-52,17-18,54-106,17 0,-18 0,1-17,17 17,-35 35,17 1,-17 17,-18 35,1 18,-19 18,-35 35,-17 53,-18 17,-18 18,-17 18,-1-1,-17 19,0 17,-35 17,0 1,-18 0,0 17,0 0,18 1,-18-1,35-17,0-1,1-17,-1-17,36-1,-1-35,19 18,-1-18,0 35,1-17,17 35,0 17,-1 19,1 17,0 0,18 0,-18-18,17 0,-17-17,0-18,-35 0</inkml:trace>
  <inkml:trace contextRef="#ctx0" brushRef="#br0" timeOffset="228138.5368">14206 7796,'0'0,"0"0,0 0,0 0,-17 53,-1 36,-17-1,35 18,-18-18,18 0,18 0,-1-35,1-18,17-17,1-18,-19-35,36-18,-18-18,-17-35,-18 1,0-37,-35 37,-1 34,-52 71,-18 35,36 1,52-36</inkml:trace>
  <inkml:trace contextRef="#ctx0" brushRef="#br0" timeOffset="230714.4102">16412 10125,'0'0,"0"0</inkml:trace>
  <inkml:trace contextRef="#ctx0" brushRef="#br0" timeOffset="231855.9532">17118 7479,'0'0,"0"0,0 0,0 0,0 0,0 0,0 0,0 0,0 0,0 0,0 0,0 0,0 0,18 53,-18-18,17 0,-17-17,0-18,0 0</inkml:trace>
  <inkml:trace contextRef="#ctx0" brushRef="#br0" timeOffset="232118.4418">17542 7161,'0'0,"0"0,0 0,0 0,-18 71,18 17,-18 53,1-17,-1 17,0-18,1 1,17-36,-18-17,18-1,-18-17,18-18,0-17</inkml:trace>
  <inkml:trace contextRef="#ctx0" brushRef="#br0" timeOffset="232514.844">17718 7761,'0'0,"0"0,0 0,0 0,0 0,0 0,0 0,0 0,0 0,0 0,0 0,0 0,0 0,0 0,0 0,0 0,18 53,-1 0,1 0,-18-18,0 0,18 1,-18-19,0 1,17-18,1 0,0-18,17 1,-17 17,-18-18,0 18</inkml:trace>
  <inkml:trace contextRef="#ctx0" brushRef="#br0" timeOffset="232843.4048">18300 8184,'0'0,"0"0,0 0,0 0,0 0,0 0,0 0,0 0,-17-70,17-1,0 1,0-36,17 35,-17 18,0 1,0 16,18 19,0 17,-1 0,1 35,17 0,1 18,-1 0,18 0,0 0,0-18,-18 0</inkml:trace>
  <inkml:trace contextRef="#ctx0" brushRef="#br0" timeOffset="233059.5109">18195 7514,'0'0,"0"0,0 0,0 0,0 0,0 0,0 0,0 0,0 0</inkml:trace>
  <inkml:trace contextRef="#ctx0" brushRef="#br0" timeOffset="233857.5068">16271 10037,'0'0,"0"0,0 0,0 0,0 0,0 52,18 19,17-18,0 0,18 0,-18-18,36-35,-18 0,0-18,18-17,-19 0,1-18,0 0,18 0,-18 0,17 18,1 0,17 17,-17 18,17 0,-17 35,-18 1,0-1,0 0,-36-17,1-1,0 1,-1 0,1-18,-18 0,17-18,-17 0,18-17,17 0,1 17,17 1,0-1,0 0,17 1,-17-1,0 0,18 1,-18-19,-1 1,1-18,-17 0,-1-17,18-54,-18 18,1 1,-36 105</inkml:trace>
  <inkml:trace contextRef="#ctx0" brushRef="#br0" timeOffset="234997.9519">26118 11042,'0'0,"0"0,0 0,0 0,18 71,35-19,17 1,19 0,-1-17,18-19,17-17,-17-17,18-19,-36-17,18-35,-35 18,-1-19,-17 36,0 1,-18-1,18 0,18 17,-18 19,17-1,1 18,-18 18,0-1,0 1,-18 0,-17-1,-1-17,1 18,0-18,-1-18,-17 18,0-17,18-19,0 1,17 0,-17 0,17-1,18 1,-18 17,18 18,0-17,-18 17,18-18,0-17,0 0,0-1,0-17,-35-17,17 17,-35 53</inkml:trace>
  <inkml:trace contextRef="#ctx0" brushRef="#br0" timeOffset="235259.7189">27512 11501,'0'0,"0"0,18 70,17 18,1 36,17-18,-18-18,0-18,1 1,-1-18</inkml:trace>
  <inkml:trace contextRef="#ctx0" brushRef="#br0" timeOffset="235942.4621">28060 11624,'0'0,"0"0,17 71,1 52,17-17,18 17,0 1,-18-18,1-18,-1-18,-17-17,-1-17,-17-19,18-34,-18-19,0 1,0-18,0 0,0 0,0 0,0 0,-18 1,18 16,-17 1,17 17,-18 1,18-1,0 0,0 1,0-1,0 1,18-19,-1 36,1-17,-1 17,-17 0,18 17,0 19,-18 16,0 1,-18 18,0-18,1 0,-1 0,18-18,0-17,0-1,0 1,18-18,-1-18,1 1,17-19,18 1,-35 0,35-18,-18 0,18 18,-53 35</inkml:trace>
  <inkml:trace contextRef="#ctx0" brushRef="#br0" timeOffset="236291.4347">28871 12259,'0'0,"0"0,0 0,0 0,0 0,0 0,-17-71,17 1,17-1,-17 1,0 17,18 18,0 17,-1 0,1 18,17 18,0 17,1 1,-1-1,-17 0,17-17,-35-1,18-17,-18 0,0 0,0-17,0 17,0 0</inkml:trace>
  <inkml:trace contextRef="#ctx0" brushRef="#br0" timeOffset="236486.5338">28624 11730,'0'0,"0"0,0 0,0 0,0 0,0 0,71-35,-1 17,1-17,0-1,-1 1,-17 17,-18 1,1-1,-36 18,0 0</inkml:trace>
  <inkml:trace contextRef="#ctx0" brushRef="#br0" timeOffset="240492.187">4747 14817,'0'0,"0"0,0 0,0 0,0 0,35-89,1 19,-1-36,0 0,1 0,-19 18,19 0,-1 0,0 35,-17 18,17-1,-17 54,17 17,0 53,-17 18,0 0,-1 18,1-19,0-34,-1 0,-17-1,18-35,-18 1,18-1,-18-17,0-1</inkml:trace>
  <inkml:trace contextRef="#ctx0" brushRef="#br0" timeOffset="241293.8015">4853 14658,'0'0,"0"0,0 0,0 0,0 0,0 0,53-18,18-35,-1 0,36-35,-71 53,-17 17,0 1,70-89,0 0,-17 18,-18 35,-18 0,-17 18,17-1,-35 19,35 17,-17 35,17 36,0 52,-17 1,17 34,-17-17,0-17,-18-36,0-17,0-18,0-18,-18-35,18 0,-18-35,1-36,17-17,-18-36,18-17,18 18,-18-1,17 1,-17 52,18 18,0 0,-1 18,1 18,0 17,-1 17,1 18,-18 18,18 0,-1 0,-17-18,18 1,17-1,0-17,1-18,17 17,-18-17,18 18,-18 17,1 1,-19-1,1 18,-1 0,-17 17,0 1,-17-18,-1 0,-17-18,0 0,-1 0,1 1,35-36</inkml:trace>
  <inkml:trace contextRef="#ctx0" brushRef="#br0" timeOffset="241591.0234">5188 15363,'0'0,"0"0,0 0,0 0,0 0,106-52,53-19,0-35,17 18,-34 0,-1 17,-35 18,-36 18,1 0,-18 17,-18-17,-17 35</inkml:trace>
  <inkml:trace contextRef="#ctx0" brushRef="#br0" timeOffset="242237.2599">5859 15381,'0'0,"0"0,0 0,0 0,0 0,0 0,0 0,0 0,0 0,0 0,0 0,53-18,0 1,17 17,1 17,-18 1,0 17,-18 1,1-1,-19 18,1 0,-18-18,-18 18,18-18,-35 1,17-19,1 1,-19-18,19 0,-19-35,19-1,-1 1,18 0,0-1,0 1,18 18,-1-1,19 18,-1 0,0 35,-17 0,17 1,0 34,1-17,17 0,-18-18,18-17,-18-18,36-35,-18-18,-18 0,-35 53</inkml:trace>
  <inkml:trace contextRef="#ctx0" brushRef="#br0" timeOffset="242657.3681">7394 14817,'0'0,"0"0,0 0,0 0,0 0,0 0,0 0,0 0</inkml:trace>
  <inkml:trace contextRef="#ctx0" brushRef="#br0" timeOffset="244998.5755">7853 13511,'0'0,"0"0,0 0,18 71,17 17,0 0,-17 1</inkml:trace>
  <inkml:trace contextRef="#ctx0" brushRef="#br0" timeOffset="245326.6766">7677 14587,'0'0,"0"0,0 0,0 0,70-35,18-18,54-17,-1-36,0 18,0-1,-17 19,-54 17,1 0,-18 18,-18 17,-17 0</inkml:trace>
  <inkml:trace contextRef="#ctx0" brushRef="#br0" timeOffset="245851.6099">8153 14746,'0'0,"0"0,0 0,0 0,0 0,0 0,0 0,53-70,0 17,0 17,18 1,-18 53,-1-1,-16 36,17 18,-36 35,1 17,0-17,-36 0,0-53,1 0,-1 0,0-36,1-17,17 0,0-35,17 17,1-17,0 0,17 17,18 18,-18-18,18 36,0-18,-18 18,18-1,0-17,-17 0,17 0,-18-17,-18 17,1 0</inkml:trace>
  <inkml:trace contextRef="#ctx0" brushRef="#br0" timeOffset="246425.8437">9371 14993,'0'0,"0"0,0 0,0 0,0 0,0 0,0 0,0 0,0 0,0-53,0-17,0-1,17 0,-17 19,0 16,0 1,0 0,18 35,17 17,-17 1,35 17,-18 18,1 18,17-18,-18 17,-18-17,19-18,-19 1,1-36,-18 0,18-36,-36 1,18-18,-35-35,-18-18,-18 18,-17 17,35 19,18 16,-1 19,1-19,35 36,-17-17,17-1,17-17,1 0,17-18,18 17,0-17,0 0,0 18,0-35,17 17,-17 17,-53 19</inkml:trace>
  <inkml:trace contextRef="#ctx0" brushRef="#br0" timeOffset="246845.5872">11630 12665,'0'0,"0"0,0 0,0 0,0 0,0 0,-71 70,18 18,-17 36,17-1,17 36,19-18,17-17,17-1,1-17,35 18,-18-36,1-18,-19 1,18-18,-17 0,-18 0,18-36,-18 19,0-19,0-17,0 18,0-18,0 0</inkml:trace>
  <inkml:trace contextRef="#ctx0" brushRef="#br0" timeOffset="247246.6023">11489 15011,'0'0,"0"0,0 0,-36 53,36 17,-17 1,17-1,0 1,0-1,17-17,1 18,0-36,17-17,18-1,0-52,0 0,0-53,-18-18,-17-18,-1-17,-34 35,-19 1,1 16,-18 36,18 36,-18 17,0 0,18 0,35-18</inkml:trace>
  <inkml:trace contextRef="#ctx0" brushRef="#br0" timeOffset="247923.4932">12247 12206,'0'0,"0"0,0 0,0 0,-17 53,-19 18,1-18,0 17,-18-17,18-18,-1 1,1-36,0 0,17-36,0 1,18-18,18-17,0-1,-1 18,19 18,-1-1,18 36,0 53,0 18,0 35,-36 17,1 1,0-1,-36-17,0-18,1-35,-1 0,-17-35,17-18,0 0,18-36,0 1,18 0,0 0,17-1,0 19,1 17,17 0,-18 17,18 1,-18 0,-17-1,17 1,-17-18,-1 18,1-18,-18-18,18 18,-18 0</inkml:trace>
  <inkml:trace contextRef="#ctx0" brushRef="#br0" timeOffset="248269.6102">12936 13088,'0'0,"0"0,0 0,0 0,0 0,0 0,0-53,0-17,0-19,0 1,17 0,-17 17,0 19,18 16,-18 19,0-1,35 18,-17 18,17 17,0 18,1 0,-1 0,0 17,1-35,-1 18,-17-35,17-18,-17 0,-18-18</inkml:trace>
  <inkml:trace contextRef="#ctx0" brushRef="#br0" timeOffset="248481.1156">13042 12330,'0'0,"0"0,0 0,-53 0,17 0,19 0,-19-18,19 18,17-18,0 1,35-19,0-17,18 1,0 16,18-17,-18 0,-36 53,-17 0,18 0</inkml:trace>
  <inkml:trace contextRef="#ctx0" brushRef="#br0" timeOffset="249344.3493">14083 13335,'0'0,"0"0,0 0,0 0,-53 18,0 35,0 17,18 36,-1 0,19 17,-1 1,36-18,17-18,18-18,0-34,17-36,1-53,0-18,-1-17,-17-36,0-17,0 18,-18 35,-17 17,0 36,-1 17,-17 36,18 52,-18 1,18 0,-1-1,1 1,17-18,0-18,18-18,-17-17,-1-17,0-1,-17-17,0-18,-1-18,1 1,-36-18,1 17,-19 18,1 0,-18 18,18 0,-1 17,19 0,-1 18,0-17,36-1,17 18,1 18,17-1,0 19,0 17,-1-18,1 35,18 1,-18 0,-18-1,1 1,-19-18,18 0,-17-18,0-35,-1 0,19-35,-19-18,1 17,-18 36</inkml:trace>
  <inkml:trace contextRef="#ctx0" brushRef="#br0" timeOffset="249681.9804">15795 12294,'0'0,"0"0,0 0,0 0,0 0,0 0,0 71,0 17,0 18,0 17,0 36,0-18,0 36,17-1,1 0,-1-17,1 0,0 0,-1-54,1-34,17-18,-17-18,17-70,18-18,-17 0,-1 0,-35 53</inkml:trace>
  <inkml:trace contextRef="#ctx0" brushRef="#br0" timeOffset="250149.5489">16606 12682,'0'0,"0"0,0 0,0 0,0 0,0 36,0 34,0 1,0-1,0 19,0-37,0 1,0-35,18 17,-18-35,18 0,-1 0,19-35,-19 17,1 1,-1-19,1 19,0 17,-1-18,1 36,17-1,-17-17,0 18,17 0,0-18,-17 0,17-18,0 0,-17-34,0-1,-1-18,1 0,0-17,-18 18,0 17,17 0,1 18</inkml:trace>
  <inkml:trace contextRef="#ctx0" brushRef="#br0" timeOffset="250547.5303">17736 13141,'0'0,"0"0,0 0,0 0,0 0,0 0,0 0,0 0,0 0,0-35,0-1,-18 19,36-1,-18 18,0 18,0-1,0 36,0-17,0 52,-18 18,0-1,1 1,-1-35,1-1,17-17,0-17,17-1,1-35,-1-18,1 1,17-36,1 17</inkml:trace>
  <inkml:trace contextRef="#ctx0" brushRef="#br0" timeOffset="251181.8958">17930 13212,'0'0,"0"0,0 0,0 0,0 0,0 0,35-18,18 0,0-17,0-18,-18 0,-17-17,17-19,-17 19,0-1,-1 1,1 17,-18 18,17 17,-17-17,18 35,0 0,-1 35,19 18,-1 17,-17 1,17-18,-17 17,17-34,-35-1,18 0,-1-17,1-18,-18 0,17 0,1-18,0 1,-1-1,1 18,0 0,-1 0,1 18,17-18,-17 17,0-17,-1 0,1 0,0-17,-1-19,1 1,-1-18,1 0,-18-17,-18-1,18 1,0 17,0 53</inkml:trace>
  <inkml:trace contextRef="#ctx0" brushRef="#br0" timeOffset="251379.0585">19130 12524,'0'0,"0"0,18 70,34 54,-16-19,-1 37,0-19,-17-35,0-17,-18-18,0-18</inkml:trace>
  <inkml:trace contextRef="#ctx0" brushRef="#br0" timeOffset="251683.0356">19095 11800,'0'0,"0"0,0 0,70 71,1 35,17 17,0 1,0 35,-17 17,-18-17,-18-1,-17-16,-36-19,1-17,-1-53,-17 17,17-34,18-19</inkml:trace>
  <inkml:trace contextRef="#ctx0" brushRef="#br0" timeOffset="252067.7018">19977 11924,'0'0,"0"0,0 0,0 0,0 0,0 0,0 70,0 19,0 52,0 0,0 18,0-36,18-35,-18 0,17-17,-17-18,0 0,18-35,0-1,-1 1,-17-18,18 0,0-35,-18 17,17-17,-17 52</inkml:trace>
  <inkml:trace contextRef="#ctx0" brushRef="#br0" timeOffset="252328.8716">19800 12559,'0'0,"0"0,0 0,0 0,0 0,0 0,53-18,0 1,18-1,0 0,-18 1,-1-1,-16 18,-1-18,-17 18,-1-17,19 17,-19-18,19 1</inkml:trace>
  <inkml:trace contextRef="#ctx0" brushRef="#br0" timeOffset="253015.644">20771 11853,'0'0,"0"0,0 0,0 0,0 0,0 0,0 0,0 0,18 53,17 18,-17 17,17 0,0 0,-17-17,0 0,-1-1,1-17,0-18,-18 1</inkml:trace>
  <inkml:trace contextRef="#ctx0" brushRef="#br0" timeOffset="253313.4952">20542 12506,'0'0,"0"0,0 0,0 0,53-18,17 1,18-1,1-17,-19 17,1-17,-1 17,-34 1,-1-1,-17 18,-1-18,1 1,-18-19,18 19</inkml:trace>
  <inkml:trace contextRef="#ctx0" brushRef="#br0" timeOffset="253812.2858">21318 11977,'0'0,"0"0,0 0,18 70,17 1,0 17,1 0,17 1,-18-19,0 1,-17-18,0-18,-1-18,1 1,-1 0,1-18,-18-18,18 18,-1-18,1 1,0-1,17 18,0 0,18 0,0 0,-18 18,1-18,17 0,-18-18,0 1,1-19,-19-17,1-17,0-1,-18 1,0-36,-36-18,19 19,-19 34,1 0,17 36,-17-18,35 53</inkml:trace>
  <inkml:trace contextRef="#ctx0" brushRef="#br0" timeOffset="254233.7819">22324 12312,'0'0,"0"0,0 0,0 0,0 0,0 0,0 0,0 0,0 0,0 0,35 18,1-18,-1 35,18 0,-35 0,-1 18,-17 0,-17 18,-1-18,0 17,1-17,-1-18,18-17,-18 17,36-35,17 0,1-17,17-19,-1 1,1-53,18 0</inkml:trace>
  <inkml:trace contextRef="#ctx0" brushRef="#br0" timeOffset="254489.6165">23065 11836,'0'0,"0"0,0 0,18 70,0 18,-1-17,1 0,0-1,-1 1,-17-36,0-35,0 35,0-17,0-18</inkml:trace>
  <inkml:trace contextRef="#ctx0" brushRef="#br0" timeOffset="254905.7119">22589 11836,'0'0,"0"0,0 0,0 0,0 0,0 0,0 0,0 0,0 0,17-36,19 1,-19 0,19 17,-1 1,-17-1,17 0,0 18,1 0,16 0,19-17,-36 17,18-18,0 18,-17-35,-1 17,0-17,0 17,-17-17,0-18,-1 18,-17 17,0 18,0-18</inkml:trace>
  <inkml:trace contextRef="#ctx0" brushRef="#br0" timeOffset="256230.6378">24530 11730,'0'0,"0"0,0 0,0 0,0 0,0 0,0 0,0 0,0 0,0 0,0 0,0 0,0 0,0 0,0 0,0 0,0 0,0 0,-53-18,-18 18,-17 36,0 34,0 18,35 0,35-17,-17 0,35-19,18 1,-1-35,36 0,18-36,-1-17,-17-18,0-18,0-35,-18 18,-17-18,0-17,-1 17,-17 0,0 36,-17 17,17 0,0 18,0-1,0 19,0 34,0 1,17 35,1 35,17 18,1 0,-19 0,19-18,-19-18,19-17,-19 0,-17-35</inkml:trace>
  <inkml:trace contextRef="#ctx0" brushRef="#br0" timeOffset="256741.3058">24812 11836,'0'0,"0"0,0 0,0 70,18 18,17-17,-17-18,17 17,1-34,-1-1,-17 0,34-35,-16-17,17-1,-18-35,18-17,-18-36,1 0,-36-35,-18 17,0-17,-17 0,0 35,-18 18,0 35,-18 18,1 17,-1 36,18 17,0 18,35-18,1 18,17 0,17-18,36 18,0-17,18-19,0-17,17-17,0-19,-17-17,-1 18,-70 35</inkml:trace>
  <inkml:trace contextRef="#ctx0" brushRef="#br0" timeOffset="257925.2574">17559 13176,'0'0,"0"0,0 0,0 0,0 0,0 0,0 0,0 0,0 0,0 0,0 0,0 0,0 0,0 0,0 0,0 0,0 0,0 0,0 0,0 0,0 0,0 0,0 0,0 0,0 0,0 0,0 0,36 36,-1-1,-17 18,-1 0,1 0,-18 17,0-17,0 18,-18-18,18-18,-17 0,-1 0,0 1,18-19,-17 1,17 0,-18-1,18-17,18 18,-1-18,19-18,34 18,36-35,18-18,17-35,0 17,-35 1,-89 70</inkml:trace>
  <inkml:trace contextRef="#ctx0" brushRef="#br0" timeOffset="260650.8291">17136 13282,'0'0,"0"0,0 0,0 0,0 0,0 0,0 0,0 0,0 0,0 0,0 0,0 0,0 0,0 0,0 0,0 0,0 0,35-35,18 17,-18-17,18 17,-18 1,1 17,17-18,-18 0,0 18,18 0,-17 0,-19 18,19-18,-19 18,18-1,-17 1,0 0,-1 17,1 18,-18 0,18 0,-18-1,-18 19,18-18,-18 0,1 0,17-18,-18-17,0 17,18-17,0-1,-17 1,34 0,1-18,17 0,18 0,53-18,0-17,-18-18,-88 53</inkml:trace>
  <inkml:trace contextRef="#ctx0" brushRef="#br0" timeOffset="272266.3638">24971 9807,'0'0,"0"0,0 0,124 71,17 17,0 0,0 0,18 18,-18 0,-35 0,-18 0,-17 17,-18 1,0 17,-18 18,0-1,18-17,0 0,18 1,0-19,17 1,-18-36,36 0,35-18,1-17,87-17,-52-19,-1-17,89 0,-1 0,1 0,-18 0,18 36,0 52,-1 35,1 18,-36-17,-87-36,-89-70</inkml:trace>
  <inkml:trace contextRef="#ctx0" brushRef="#br0" timeOffset="282775.6567">24989 12488,'0'0,"0"0,0 0,0 0</inkml:trace>
  <inkml:trace contextRef="#ctx0" brushRef="#br0" timeOffset="286936.7943">14842 14817,'0'0,"0"0,0 0,0 0,0 0,0 0,0 0,0 0,0 0,0 0,0 0,0 0,0 0,0 0,17 53,1 17,17 1,18-1,0-17,18 0,-1 0,1-18,52-17,1 0,-1-18,1-36,-1 1,1-36,-18-17,17 18,-17-1,-17-17,16 17,-16 1,17 17,-1-18,19 18,-1 1,19 16,16 1,1 17,18 18,-1 18,-17 17,0 18,0 18,-18-1,-35 18,-18 1,-17-19,-36-34,0-1,-17 0,0-17,-1-18,-17-36,0 1,0-18,0-17,18-36,-1-18,36 1,18 17,17 18,18 0,18 17,34 18,1 18,0 0,18 35,-1-18,-17 36,17-18,1 0,-1 0,1 0,17-18,-18-17,89-18,-88 18,-19-36,1 0,0-17,-18 0,-17-18,-1 18,1 0,-1 0,-17 17,0-17,-35 17,-1-17,-17 0,0 17,-35 54</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31:32.815"/>
    </inkml:context>
    <inkml:brush xml:id="br0">
      <inkml:brushProperty name="width" value="0.05292" units="cm"/>
      <inkml:brushProperty name="height" value="0.05292" units="cm"/>
      <inkml:brushProperty name="color" value="#7030A0"/>
    </inkml:brush>
  </inkml:definitions>
  <inkml:trace contextRef="#ctx0" brushRef="#br0">5912 3316,'0'0,"0"0,0 0,0 0,0 0,0 0,0 0,0 0,0 0,0 0,0 0,35-18,36 1,17-18,-17-1,17 1,-53 17,-35 18,18-17</inkml:trace>
  <inkml:trace contextRef="#ctx0" brushRef="#br0" timeOffset="604.5734">5947 3757,'0'0,"0"0,0 0,0 0,0 0,0 0,0 0,53-18,18 1,-1-18,1-1,17 1,-53 17,-17 1,0 17,-1-18,107-35,-1 36,-34 17,-1 0,-17 17,-1 1,-17 17,0 18,-18-18,1-17,-19 0,1-1,17-17,-17 0,-1-53,19 0,-19-52,19-19,-19 1,19-19,-1 37,-17-1,17 35,-17 1,17 34,0 1,0 35,1 18,17-1,-18 36,18 18,0 17,0 18,0-18,-18 0,0-17,1-18,-36-53</inkml:trace>
  <inkml:trace contextRef="#ctx0" brushRef="#br0" timeOffset="1361.4213">7218 3457,'0'0,"0"0,0 0,0 0,0 0,0 0,0 0,53-53,17 0,36-52,35-1,-17-18,-1 18,-52 36,0-1,-18 36,0 0,-18 17,0 18,0 35,-17 18,0 36,-18 16,17-16,-17-1,-17-35,17 0,0-18,0 0,0-17,0-18,0 0,0-53,17-35,-17-18,36-35,-1 0,18-1,-18 19,18 35,-18 17,1 36,-1 0,0 35,1 17,-19 19,1 17,-18-1,0 1,0 0,-18 0,18 0,-17-35,17 17,17-17,1 17,17-17,1-1,-1 19,0-19,-17 1,-1-1,1 1,-18 17,-18 18,1 0,-19 0,19-18,17-35</inkml:trace>
  <inkml:trace contextRef="#ctx0" brushRef="#br0" timeOffset="1668.9936">7253 4092,'0'0,"0"0,0 0,0 0,71-17,35-19,52-17,19-17,17-1,0 1,-35-1,0 18,-18 0,-17 0,-1 1,-35 16,-17 1,-53 17</inkml:trace>
  <inkml:trace contextRef="#ctx0" brushRef="#br0" timeOffset="2037.258">8541 4057,'0'0,"0"0,0 0,0 0,0 0,0 0,0 0,0 0,0 0,0 0,0 0,18 53,-18 0,0 17,-18-17,-17 0,17-18,18 1,-17-1,17-17,0-1,17 1,19-18,17 0,17-18,-34 1,-19-1,1 18</inkml:trace>
  <inkml:trace contextRef="#ctx0" brushRef="#br0" timeOffset="2272.1751">9988 3069,'0'0,"0"0,0 0,0 0,0 0,0 0,0 0,0 0</inkml:trace>
  <inkml:trace contextRef="#ctx0" brushRef="#br0" timeOffset="2518.0547">10747 2293,'0'0,"0"0,0 0,0 0,18 88,-18-52,35 105,-35-124,0 19,18-1</inkml:trace>
  <inkml:trace contextRef="#ctx0" brushRef="#br0" timeOffset="2824.9518">10606 3228,'0'0,"0"0,0 0,124-35,17-1,0 1,18-18,0 18,-36 0,-17-1,-18 19,-35-19,-17 36,-1 0,-17 0,-18 0</inkml:trace>
  <inkml:trace contextRef="#ctx0" brushRef="#br0" timeOffset="3235.6045">10941 3757,'0'0,"0"0,0 0,0 0,0 0,0 0,0 0,0 0,0 0,36-18,17 1,-18-1,0 18,1 18,-1 17,-35 0,0 18,0 0,-35 0,-1 18,1-18,0 0,-1-18,19 0,-1-17,0-1,1-17,34 0,-17 0,36-17,-1-1,18 18,-35 0,-1 0,1 0</inkml:trace>
  <inkml:trace contextRef="#ctx0" brushRef="#br0" timeOffset="3638.0105">11912 4480,'0'0,"0"0,0 0,0 0,0 0,0 0,0 0,0-106,35-35,-17 0,0 35,-1 36,1-1,0 1,-1 34,-17 19,18-1,0 18,-1 35,1 18,17 18,0-1,1 1,-1-18,0 0,1 0,-36-53</inkml:trace>
  <inkml:trace contextRef="#ctx0" brushRef="#br0" timeOffset="3906.9252">11930 3845,'0'0,"0"0,0 0,0 0,0 0,53-17,0-19,17-17,18 1,-17-1,17 17,-88 19,18 17</inkml:trace>
  <inkml:trace contextRef="#ctx0" brushRef="#br0" timeOffset="4125.7177">12989 2787,'0'0,"0"0,0 0,0 0,0 0</inkml:trace>
  <inkml:trace contextRef="#ctx0" brushRef="#br0" timeOffset="7787.5352">14577 2293,'0'0,"0"0,0 0,-35 71,-18 17,0 35,0 36,17 0,19 0,-1-1,18-34,18-36,-1-35,1 0,17-36,18 1,18-18,-1-35,19 0,-19-36,-17-17,0-18,0 18,-35 17,17 18,-35 36,0 17,-18 17,-17 36,17-18,1 18,17 0,0 0,17-18,1-17,17 0,18-18,0-36,0-16,0-19,0 0,-35-17,-1 35,-17 0,-17 1,-1 16,0 1,1 17,17 18,0 0,0 0,17 18,19 17,-1-17,0 35,18 0,-17 17,-1 1,-17 17,-1-17,1-1,-18-17,18 0,-18-53</inkml:trace>
  <inkml:trace contextRef="#ctx0" brushRef="#br0" timeOffset="8095.6653">15918 2240,'0'0,"0"0,0 0,18 71,-1 17,-17 0,36 36,-19 17,19-18,-1 1,-17-54,17 1,0-1,0-34,1-1,17-35,0-18,0 1,-18-19,-35 54</inkml:trace>
  <inkml:trace contextRef="#ctx0" brushRef="#br0" timeOffset="8550.403">16589 2505,'0'0,"0"0,0 0,0 0,0 0,0 0,0 0,17 35,-17 18,18 17,0-34,-18-1,17 0,-17-17,18 0,0-18,-1 0,18-18,-17 0,0 1,-1-1,19 0,-19 18,1 18,17 0,1 17,-19-17,19-1,-19 1,1-18,17 0,-17 0,17-18,-17 1,-1-36,1 0,0-18,-36-17,18 17,0 54,0-1,0 18</inkml:trace>
  <inkml:trace contextRef="#ctx0" brushRef="#br0" timeOffset="8963.5465">17312 2699,'0'0,"0"0,0 0,0 0,0 0,0 0,0 0,0 0,0 0,0 0,0 0,53 17,-18 19,-17-1,0 18,-1 0,-17 0,-17 17,17-34,0-1,0 0,0-17,17-1,1 1,17-18,1 0,17-18,0 1,-53 17,0-18</inkml:trace>
  <inkml:trace contextRef="#ctx0" brushRef="#br0" timeOffset="9227.1357">18089 2540,'0'0,"0"0,0 0,0 0,0 0,0 0,0 0,35-18,18 1,-18-1,1-17,-1-18,0 0,-35 53,0-18</inkml:trace>
  <inkml:trace contextRef="#ctx0" brushRef="#br0" timeOffset="9710.9862">18512 2011,'0'0,"0"0,0 0,0 0,0 0,0 0,18 70,0 1,-1 0,1-19,-1 1,1-17,0-1,-18 0,17-17,1-1,0 1,-1-18,1-18,0 1,-18-1,17-17,1 17,-18 1,18-1,-18 18,17 0,-17 18,18-1,0 1,-1-18,1 18,-1-18,19 0,-19-18,19 18,-19-35,19 17,-19-35,1 18,0-18,-18 18,0-1,0 1,-18 0,18 17,0-17</inkml:trace>
  <inkml:trace contextRef="#ctx0" brushRef="#br0" timeOffset="9930.2044">19271 1782,'0'0,"0"0,0 0,0 0,0 0,0 0,18 52,-1 19,19 17,-19-17,1-1,0 19,-1-37,1 1,-18-17,18-19,-1 1</inkml:trace>
  <inkml:trace contextRef="#ctx0" brushRef="#br0" timeOffset="10309.9521">19430 1288,'0'0,"0"0,0 0,0 0,0 0,53 53,35 17,-17 1,-1 17,1-18,-1 19,-17-19,-17 18,-1-17,-17 35,-18 0,0-18,-18-18,-17 19,17-19,0 1,18-54</inkml:trace>
  <inkml:trace contextRef="#ctx0" brushRef="#br0" timeOffset="10723.4005">20595 1341,'0'0,"0"0,0 0,0 0,0 0,0 70,0 1,0 17,-18 0,18 0,-18 0,18 1,0-19,0 1,0-1,0 1,18-18,0-18,-1 0,19 1,-1-19</inkml:trace>
  <inkml:trace contextRef="#ctx0" brushRef="#br0" timeOffset="11006.8426">20277 2081,'0'0,"0"0,0 0,0 0,0 0,0 0,71-17,-1-19,18 19,1-18,-1 17,-18-17,1 17,0-17,-18-1</inkml:trace>
  <inkml:trace contextRef="#ctx0" brushRef="#br0" timeOffset="11302.9154">21742 1605,'0'0,"0"0,0 0,0 0,17 71,1-1,-18 18,0-17,18 17,-18-17,0-1,0-17,-18-17,18-1,0 0,-18-17,18-1</inkml:trace>
  <inkml:trace contextRef="#ctx0" brushRef="#br0" timeOffset="11578.8917">21230 2205,'0'0,"0"0,0 0,0 0,0 0,0 0,53-18,17 1,19-1,-1 0,-17 1,-1-1,1 0,-18 1,0-1,-18 0,18-17,0 0,-18 0</inkml:trace>
  <inkml:trace contextRef="#ctx0" brushRef="#br0" timeOffset="12133.2548">22306 1676,'0'0,"0"0,0 0,0 0,0 0,0 0,18 88,-18-18,18 1,-1 0,-17-36,18 0,0 0,-1-17,19 0,-19-18,36-18,-17 0,-1 1,-18-1,19 0,-19 1,1-1,0 1,-1 17,-17 17,18 1,-18-18,18 17,-1-17,1 0,0 0,-1 0,19-17,-19-1,1-17,-1 0,1-1,0 1,-1-18,-17 18,0 0,0 17,-17-17,-1-1,18 19,-18-18,18 35,0 0</inkml:trace>
  <inkml:trace contextRef="#ctx0" brushRef="#br0" timeOffset="12549.1282">23048 2205,'0'0,"0"0,0 0,0 0,0 0,0 0,0 0,0 0,0 0,35 18,0-18,1 17,-19 18,1 1,-1-1,-17 0,-17 1,-1 16,1-34,-1 17,0-17,18 17,-17-17,17-18,0 18,17-18,19 0,-1 0,18-18,-18 0,-17 18,-18-17</inkml:trace>
  <inkml:trace contextRef="#ctx0" brushRef="#br0" timeOffset="12813.8113">24071 1693,'0'0,"0"0,0 0,0 0,0 0,18 71,-1-1,1 1,-18 0,18-1,-1-17,-17 0,18-18,-18-35,0 0,0 18</inkml:trace>
  <inkml:trace contextRef="#ctx0" brushRef="#br0" timeOffset="13225.2036">23559 1834,'0'0,"0"0,0 0,0 0,0 0,0 0,0 0,0 0,53-17,-17-18,-1 17,18 18,-18-18,18 18,-18 0,18-17,0 17,0-36,0 19,0-1,0-17,-18 17,1 1,-1-19,-17 19,-18-1,0 18</inkml:trace>
  <inkml:trace contextRef="#ctx0" brushRef="#br0" timeOffset="14376.6569">24759 1147,'0'0,"0"0,0 0,0 0,0 0,0 0,0 0,0 0,53 70,18 36,-18 35,18 35,-36 18,-35-17,-18-1,-52-17,-36 0,0-18,18-35,88-89</inkml:trace>
  <inkml:trace contextRef="#ctx0" brushRef="#br0" timeOffset="15971.7658">15600 1729,'0'0,"0"0,0 0,0 0,0 0,-17 88,17 53,-18 35,0 54,1 105,34-18,1-52,35-18,0-106,35-18,-17-34,35-1,0-35,-36 0,-52-36</inkml:trace>
  <inkml:trace contextRef="#ctx0" brushRef="#br0" timeOffset="20816.4087">26895 1288,'0'0,"0"0,0 0,0 0,0 0,0 0,-36 70,19 18,-1 1,18-1,18 35,17 1,0-1,18-17,-17 18,-19-54,1 1,0-1,-36-17,0 0,1 0,-1-18,0 0,18-35</inkml:trace>
  <inkml:trace contextRef="#ctx0" brushRef="#br0" timeOffset="21235.9363">26912 3052,'0'0,"0"0,0 0,0 52,0 19,0-18,0 0,36-18,-19 0,36 1,0-36,0 0,0 0,-18-36,1 19,-19-19,1-16,-18-1,-18 17,1 1,-19 0,1 17,-18-17,18 17,0 18,-1-17</inkml:trace>
  <inkml:trace contextRef="#ctx0" brushRef="#br0" timeOffset="21804.1161">27583 1147,'0'0,"0"0,0 0,0 0,0 0,0 0,0 0,0 0,0 0,0 0,35-36,-17 1,35 17,-18 18,18 0,-18 36,1-1,-36 18,0 0,-18-18,0 18,-17 0,18 0,-19-18,19-17,17 17,-18-17,18-1,18-17,-1 0,19-17,16-1,1 0,0 1,-17-19,17 19</inkml:trace>
  <inkml:trace contextRef="#ctx0" brushRef="#br0" timeOffset="22123.9437">28289 1588,'0'0,"0"0,0 0,0 0,0 0,0 0,0 0,0 0,0 0,0 0,18-36,-18-17,17 18,1 17,-18-17,18 17,-18 18,17 0,1 0,-1 18,19 17,-19-17,19 0,-19-1,-17-17,0 0</inkml:trace>
  <inkml:trace contextRef="#ctx0" brushRef="#br0" timeOffset="22365.024">28377 1005,'0'0,"0"0,0 0,71-17,-54 17,1 0,-18 0,18-18</inkml:trace>
  <inkml:trace contextRef="#ctx0" brushRef="#br0" timeOffset="22911.7843">29312 1905,'0'0,"0"0,0 71,0-1,-17 1,17-1,0-17,0-18,0-17,0 17,0-17,0-18,0-18,-18-17,1-18,-1-17,-17-19,-1 36,1 1,0-1,-18 35,17 18,1 18,18 17,17 18,0 0,17 0,18-18,18 0,36-17,17-18,-18-18,18-35,-18-17,0-1,-17 1,-71 70</inkml:trace>
  <inkml:trace contextRef="#ctx0" brushRef="#br0" timeOffset="23353.2283">29965 1834,'0'0,"0"0,0 0,-17 71,-1 0,1-1,-1 1,18-18,0 0,18-1,-1-16,18-19,1 1,17-36,-18 1,0-19,18-34,0-36,-18 0,1-17,-19 52,-17 1,0-1,0 1,-35 17,0 35,-18 0,0 18,0 18,0 17,18-17,17 17,18 0,0 1,35-19,1 19,-1-19,18-17,0 0,-18 0,0 0,-35 0</inkml:trace>
  <inkml:trace contextRef="#ctx0" brushRef="#br0" timeOffset="23704.1503">29242 1446,'0'0,"0"0,0 0,0 0,0 0,0 0,0 71,0 35,0 0,18-18,-18 18,17-18,1-18,-1 1</inkml:trace>
  <inkml:trace contextRef="#ctx0" brushRef="#br0" timeOffset="24560.0544">5682 7003,'0'0,"0"0,0 0,0 0,89 0,-1-18,0 18,-70-18,0 18,-1 0</inkml:trace>
  <inkml:trace contextRef="#ctx0" brushRef="#br0" timeOffset="24815.1051">6071 7602,'0'0,"0"0,0 0,0 0,70-35,1 0,0 0,-19 17,-52 18,18 0,-18-18</inkml:trace>
  <inkml:trace contextRef="#ctx0" brushRef="#br0" timeOffset="31506.8833">8718 7179,'0'0,"0"0,0 0,0 0,0 0,0 0,0 0,0 0,0 0,0 0,0 0,0 0,35-88,-17 17,17-17,-17 0,17 0,-17 0,17 17,0 36,-17-1,17 19,18 17,-18 17,18 36,0-17,0 34,-17-17,17 0,-18 0,0 0,0-18,-35-35</inkml:trace>
  <inkml:trace contextRef="#ctx0" brushRef="#br0" timeOffset="31722.8586">8771 6985,'0'0,"0"0,0 0,0 0,0 0,0 0,70-18,19-35,-1 1,0-1,-53 17,-17 36,0-17</inkml:trace>
  <inkml:trace contextRef="#ctx0" brushRef="#br0" timeOffset="32297.9484">9724 6191,'0'0,"0"0,0 0,0 0,0 71,17 17,-17-17,18 17,-18-18,0 1,0-18,0-18,0 0,0-17,0 0,-18-1,18-34,0-19,0-34,0-36,0-35,18 0,0 17,17 1,-17 17,17 35,0 18,-17 18,17 18,-17 17,-1 0,-17 35,0 18,0 0,0 0,-17 0,17-1,0-16,17-1,1 0,0-17,17 0,0-1,18 1,-17 17,-1 0,0 1,-17 17,-18-1,-18 1,18 0,-17 0,17-53</inkml:trace>
  <inkml:trace contextRef="#ctx0" brushRef="#br0" timeOffset="32614.2771">8877 7461,'0'0,"0"0,0 0,88-35,35 0,19-1,16-16,1-19,-18 18,1 0,-19 0,-17 0,-35 36,-1-1,-34 0,-19 18</inkml:trace>
  <inkml:trace contextRef="#ctx0" brushRef="#br0" timeOffset="33045.8964">9618 7638,'0'0,"0"0,0 0,0 0,0 0,0 0,0 0,53 0,0 17,0 19,0-1,0 18,-36 17,1 1,-18-1,0-17,-18 0,1-17,-19-19,19-17,-19 0,19-17,-1-1,0 18,18-18,0 1,0 17,36 0,-1 17,18-17,18 18,-1-18,1 0,-1 0</inkml:trace>
  <inkml:trace contextRef="#ctx0" brushRef="#br0" timeOffset="33236.9852">11241 6579,'0'0,"0"0,0 0,0 0,0 0</inkml:trace>
  <inkml:trace contextRef="#ctx0" brushRef="#br0" timeOffset="33458.5525">12018 5539,'0'0,"0"0,0 0,0 88,18 0,-18 0,17 0,1 1,-18-72,0 1,0-18</inkml:trace>
  <inkml:trace contextRef="#ctx0" brushRef="#br0" timeOffset="33728.1006">11489 6703,'0'0,"0"0,0 0,88-35,35-18,18-18,1 0,16 1,-16-1,-19 18,-52 1,-1 16,-17 19,-17-1,-19 0</inkml:trace>
  <inkml:trace contextRef="#ctx0" brushRef="#br0" timeOffset="34159.6356">11753 7144,'0'0,"0"0,0 0,0 0,0 0,0 0,0 0,0 0,0 0,36-18,16 0,19 36,-18-18,-18 53,18 0,-17 35,-36 0,0 1,0 16,-18-34,0-1,1-17,-1-17,0-19,-17-34,17 17,18-18,0 0,0-17,18 17,0 1,-1 17,36-18,-17 36,16-18,-16 17,17-17</inkml:trace>
  <inkml:trace contextRef="#ctx0" brushRef="#br0" timeOffset="34510.4793">12741 7708,'0'0,"0"0,0 0,0 0,0 0,0 0,0-53,18-35,0 18,-1-1,-17 0,18 19,0 16,-1 19,1-1,0 0,17 18,18 18,0 17,-18 1,18-1,-18 0,18-17,-35 17,17-17</inkml:trace>
  <inkml:trace contextRef="#ctx0" brushRef="#br0" timeOffset="34743.0814">12653 7179,'0'0,"0"0,0 0,0 0,0 0,0 0,0 0,53-18,35-17,1 0,-1 0,0-18,-17 0</inkml:trace>
  <inkml:trace contextRef="#ctx0" brushRef="#br0" timeOffset="35704.8933">14612 5856,'0'0,"0"0,0 0,0 0,0 0,0 0,0 0,-18 53,-17 35,18 18,17 18,0-19,17-16,1-1,52-18,-17-34,0-19,18-17,-1-35,19-36,-19-17,1-18,-18 1,-18 16,-17 36,-1 1,-17 34,0 18,0 18,0 17,0 0,18 18,-18 0,18 0,17-18,0 0,1-17,-1-18,0 0,18-35,-18-1,1-16,-19 16,-17-17,0 0,-17 1,-19-1,1 35,-18 0,0 18,18 0,0 18,17 0,36-18,-1 17,19-34,17-1,0 18,17-18,18 1,-17 17,17 35,0 0,1 18,-19-18,-52-35</inkml:trace>
  <inkml:trace contextRef="#ctx0" brushRef="#br0" timeOffset="36068.2765">16818 5327,'0'0,"0"0,0 0,0 123,0 36,0 0,0 35,18-18,-1-17,19-18,17-35,-18-18,18-35,-18-18,0-35,36-17,-18-36,0 0,0 18,-53 35</inkml:trace>
  <inkml:trace contextRef="#ctx0" brushRef="#br0" timeOffset="36515.3228">17347 5486,'0'0,"0"0,0 0,0 0,0 0,18 70,0 1,-1-1,1 1,17-18,1 0,-19-18,19-17,-19-1,19-17,-1 0,-17-17,-1-1,1 0,-1 1,1 17,0 0,-18 17,17 1,1 0,0-1,-1 1,19-18,-1 0,-17-18,17-17,-17 0,-1-18,1-18,-18 1,0-18,-18 17,1 0,-1 1,0 35,18 17</inkml:trace>
  <inkml:trace contextRef="#ctx0" brushRef="#br0" timeOffset="36927.86">18353 5539,'0'0,"0"0,0 0,0 0,0 0,0 0,0 0,0 0,0 0,36 0,17 0,-18 17,0 1,-17 35,0-18,-18 18,0 18,-18-1,0-17,1 0,17 0,0-18,0-17,17 17,19-35,16 0,1-18,-17-17,17 0,0 0,-18-18</inkml:trace>
  <inkml:trace contextRef="#ctx0" brushRef="#br0" timeOffset="37125.1131">18883 5592,'0'0,"0"0,0 0,0 0,0 0,53-18,17-17,-70 17,18 18</inkml:trace>
  <inkml:trace contextRef="#ctx0" brushRef="#br0" timeOffset="37851.4992">19412 4851,'0'0,"0"0,0 0,0 0,18 70,0 18,-1-17,1 17,-1-17,19-1,-19-17,1-17,0-19,-1 18,1-35,0 18,-1-36,1 18,0-17,-1-1,19 1,-19 17,1 0,17 17,-17-17,17 18,-17-1,17-17,-17 0,17-17,0-18,1-1,-19-17,1 0,-18-17,0 17,0-18,-18 18,18 18,-17 0,17 0,0-1,0 19,0-1,0 0,0 1,0-1,17 1,-17 17,18-18,0 18,-1 18,18-1,1 36,-1 0,0 0,18 53,0 0,0-1,-35-16,17-36,-17-1,-1-16,19-1,-19-17,-17-18,18 17</inkml:trace>
  <inkml:trace contextRef="#ctx0" brushRef="#br0" timeOffset="38115.4739">20330 4498,'0'0,"0"0,0 0,71 53,-1 53,18 17,-17 1,-18-1,0 1,-18-1,0-17,-35-18,0-17,18-1,-18-17,0-53</inkml:trace>
  <inkml:trace contextRef="#ctx0" brushRef="#br0" timeOffset="38449.9336">21124 4304,'0'0,"0"0,0 0,0 88,0 18,0 0,18 0,-18-18,0 18,17-18,1 0,0-17,17-19,0 1,1 0,-1-17,0-19,0 1,18-18,-17-18,-1 18,-35 0</inkml:trace>
  <inkml:trace contextRef="#ctx0" brushRef="#br0" timeOffset="38653.0641">21036 4815,'0'0,"0"0,0 0,0 0,53 0,0 0,0-17,-18-1,-17 1,-1-1</inkml:trace>
  <inkml:trace contextRef="#ctx0" brushRef="#br0" timeOffset="39136.135">16042 4957,'0'0,"0"0,0 0,0 0,-36 88,19 70,34 19,-17 35,36-18,34 17,36 54,-18-71,18-35,18-36,70 53,-53-105,-17 0,-19-19,-87-52</inkml:trace>
  <inkml:trace contextRef="#ctx0" brushRef="#br0" timeOffset="39664.9296">22183 4674,'0'0,"0"0,0 0,0 0,0 0,0 0,18 71,17 17,0 18,-17-18,17 0,0 0,-17-17,0 17,-1-17,1-18</inkml:trace>
  <inkml:trace contextRef="#ctx0" brushRef="#br0" timeOffset="39887.0025">22183 5186,'0'0,"0"0,0 0,0 0,53 0,17-18,1 1,0-19,-54 36,1-17,-18 17,18 0</inkml:trace>
  <inkml:trace contextRef="#ctx0" brushRef="#br0" timeOffset="40328.14">22854 4392,'0'0,"0"0,0 0,0 0,17 88,1 0,17 1,-17 17,-1-36,1 1,-18-1,18-35,-1 1,1-1,-18-17,18-18,-1 0,1-18,0 0,-1 1,-17 17,18-18,0 18,-18 0,17 0,1 18,-1 17,19-17,-19-18,19 17,-1 1,0-18,1-18,-1 1,0-1,0-35,-17 0,-18-17,18-1,-18 1</inkml:trace>
  <inkml:trace contextRef="#ctx0" brushRef="#br0" timeOffset="40737.5992">24018 4815,'0'0,"0"0,0 0,0 0,0 0,0 0,53 0,-18 0,1 18,-19-18,1 53,-18 18,-18 34,-17-16,0-1,17-35,1 17,-1-34,0-1,18-18,18-17,17-17,18-18,35-18,-17-18,0-17,-71 88</inkml:trace>
  <inkml:trace contextRef="#ctx0" brushRef="#br0" timeOffset="40943.7519">24671 4251,'0'0,"0"0,0 0,0 0,0 0,18 88,0 0,-1 18,18-18,-17 1,0-1,-1-18,1 1,-18-36,0 0</inkml:trace>
  <inkml:trace contextRef="#ctx0" brushRef="#br0" timeOffset="41276.2033">24318 4374,'0'0,"0"0,0 0,0 0,0 0,0 0,0 0,53 0,18 0,-1 0,-17 0,18 18,0-18,-36 0,18 0,-18 0,0-18,1 1,-36 17,0-18,17 18</inkml:trace>
  <inkml:trace contextRef="#ctx0" brushRef="#br0" timeOffset="41515.7351">24901 3563,'0'0,"0"0,0 0,70 71,18 52,-52-88,105 159,0 18,-35-18,-18 0,-17-17,-36-36,0 0,-35-18,-17-17,17 0,-18-36,18-52</inkml:trace>
  <inkml:trace contextRef="#ctx0" brushRef="#br0" timeOffset="41686.0289">25889 4357,'0'0,"0"0,0 0,0 0,0 0,0 0,0 0</inkml:trace>
  <inkml:trace contextRef="#ctx0" brushRef="#br0" timeOffset="42361.1474">27195 3916,'0'0,"0"0,0 0,0 0,17 70,1-17,0 18,-1-1,-17-17,18 0,-18 0,0-18,0 1,-18-19,1 19,-19-36,1 0,0-18,0 0,-1 1,19-19,-19 1,36-18,0-17,36-1,-1 18,0 0,18 0,-18 36,18-1,-17 36,17-1,-18 36,0 36,-17-1,-18 0,-18 18,1 17,-1-35,0-17,-17-18,0 0,-1-18,1 0,0-17,17-18,18 18,0-18,18 0,-1-18,19 18,-1-18,18 18,18-17,-1-1,1 18,-71 0</inkml:trace>
  <inkml:trace contextRef="#ctx0" brushRef="#br0" timeOffset="42711.0876">28112 4692,'0'0,"0"0,0 0,0 0,0 0,18-53,0-18,-1 1,19-1,-1 1,-17 17,-1 18,1-1,0 19,17-1,-17 36,17 17,-18 0,19 18,-19 18,19-1,-1 36,0-35,1-18,-36-53</inkml:trace>
  <inkml:trace contextRef="#ctx0" brushRef="#br0" timeOffset="42966.0041">27954 4057,'0'0,"0"0,0 0,0 0,88-18,0 1,53-19,0 1,1-18,-19 18,1-18,-36-18,-70 71</inkml:trace>
  <inkml:trace contextRef="#ctx0" brushRef="#br0" timeOffset="43241.8442">28501 3228,'0'0,"0"0,0 0,0 0,-53 70,35-34,-141 211,124-177,-194 336,-18 17,-106 177,0-88,17-89,36-70,71-71,88-123,88-71</inkml:trace>
  <inkml:trace contextRef="#ctx0" brushRef="#br0" timeOffset="43896.8371">12371 5203,'0'0,"0"0,0 0,0 0,-18 89,-17 52,17 35,-17 36,-18 105,0-17,18 18,-18-18,0-36,18-17,-18-53,0-17,35-54,0-105</inkml:trace>
  <inkml:trace contextRef="#ctx0" brushRef="#br0" timeOffset="44440.9745">7465 10795,'0'0,"0"0,0 0,0 0,0 0,0 0,0 0,35 0,18 0,0 0,-18-18,18 18,-17-17,-19 17,-17 0</inkml:trace>
  <inkml:trace contextRef="#ctx0" brushRef="#br0" timeOffset="44630.1075">7553 11254,'0'0,"0"0,0 0,0 0,0 0,0 0,0 0,53-36,-53 36,18-17</inkml:trace>
  <inkml:trace contextRef="#ctx0" brushRef="#br0" timeOffset="45149.1452">9247 11218,'0'0,"0"0,0 0,0 0,36-70,-19-1,1-17,17-35,0-1,1-17,-1 18,0 34,1 19,-19 17,19 0,-1 35,-17 18,17 18,0 0,-17 34,-1 1,19 18,-1 17,0 36,1-19,17 1,-18-35,18-1,-18-17,0-17,-35-19</inkml:trace>
  <inkml:trace contextRef="#ctx0" brushRef="#br0" timeOffset="45956.1796">9459 10901,'0'0,"0"0,0 0,0 0,0 0,35-18,18-17,18 0,-1-18,1-18,17-35,-17 1,-1-1,-17 35,-17 1,-19 34,1 1,0 17,-1 1,1 52,0 18,-1 35,1 18,0 17,-18-34,17-19,-17-17,0 0,-17 0,17-18,0-17,0-18,0 0,0-35,-18-18,18-36,-18-52,18 0,18-18,-18 36,18 17,-1 36,-17-1,18 18,-1 18,-17 17,18 18,0 18,-1 17,-17 18,18 0,-18 0,18 0,-18-18,17-17,1 17,17-17,1-1,17 19,0-19,-1 1,1-1,0 19,-17-19,-19 1,1 17,-18 1,0 17,-18-18,-35 18,0 0,0 0,1-18,-1 18,53-53</inkml:trace>
  <inkml:trace contextRef="#ctx0" brushRef="#br0" timeOffset="46255.0465">9441 11430,'0'0,"0"0,0 0,0 0,89-35,34-1,36-16,0-19,17 0,-17 1,0-1,-35 18,-19 18,-34 0,0 17,-18 18,-18 18,0-1,0 1,-35-18</inkml:trace>
  <inkml:trace contextRef="#ctx0" brushRef="#br0" timeOffset="46743.2668">10394 11730,'0'0,"0"0,0 0,0 0,0 0,18-35,17-18,18 0,0 17,0 1,0 0,0 35,-18 0,18 18,-35 34,17 19,-35 35,0 0,-35-18,0 0,-1-35,1 0,0-18,-1-35,1 0,18-17,17-19,0 1,17-18,18 18,1 0,17-1,-18 36,18-17,18 34,-1-17,18 18,-17-18,0 0,-1 0,1-35,17-18,0-18,-35 1,-35 70</inkml:trace>
  <inkml:trace contextRef="#ctx0" brushRef="#br0" timeOffset="47618.8556">12089 10037,'0'0,"0"0,0 0,0 0,-18 70,0 18,18-70,0 141,-17-36,34-17,-17-18,18-17,17-1,0-34,36-1,-18-35,18-35,-1-36,-17-35,0-17,-35-1,17 1,-35 35,18 35,-18 17,0 36,0 0,-18 36,18-1,0 18,0 0,0 0,18 0,-18 0,35-18,-17 18,35-36,-18-17,18 0,-18-17,0-19,1-16,-36-1,0-36,-36 1,1 0,0 53,-36-1,1 19,-1 34,18 1,18 0,-1-1,19 1,17-18,35 0,-17-18,35 1,0-19,0 1,17 0,-17 0,18 17,-1 0,-17 18,18 0,-18 36,-18-1,18 18,-18 0,1 0,-19 17,1-17,-18 18,0-36,0 0,-18-17,1-18,17 18,0-18</inkml:trace>
  <inkml:trace contextRef="#ctx0" brushRef="#br0" timeOffset="47925.8663">13800 9102,'0'0,"0"0,0 0,0 0,0 0,0 70,-17 18,17 54,0-90,0 319,17-107,1-34,17-36,18 0,0-35,35-36,-17-35,0-35,17-53,0 0,-35 0,-35 18</inkml:trace>
  <inkml:trace contextRef="#ctx0" brushRef="#br0" timeOffset="48440.8961">15106 9384,'0'0,"0"0,0 0,18 88,-18 0,18 53,-1-17,1-18,-1-36,1 1,0-18,17-36,-17 1,17-36,0 1,-17-19,17-16,-17-19,0 18,-1 18,1 0,0 17,-1 36,-17-1,18 1,17 17,-17-17,-1-18,19 0,-1 0,0-36,-17 1,0 0,-18-18,0-18,0-17,-18 0,-17-18,17 0,-17 18,35 88</inkml:trace>
  <inkml:trace contextRef="#ctx0" brushRef="#br0" timeOffset="48838.6663">16059 9684,'0'0,"0"0,0 0,0 0,0 0,0 0,0 0,0 0,53-36,-18 1,18 18,0-1,0 36,-17-1,-19 36,-17 0,0 0,0 18,-17-19,17-16,0-1,0-17,17-1,19 1,-1-36,18 1,0-1,0-17,0-18,-18 0</inkml:trace>
  <inkml:trace contextRef="#ctx0" brushRef="#br0" timeOffset="49221.1992">17171 9208,'0'0,"0"0,0 0,0 0,0 0,0 0,53-18,18 0,-1 1,-52 17,-18 0</inkml:trace>
  <inkml:trace contextRef="#ctx0" brushRef="#br0" timeOffset="49673.3627">17736 8696,'0'0,"0"0,0 0,0 0,17 71,-17-19,0 19,0-18,18-18,-18 18,18-35,-18 17,0-17,17-1,1-17,-18 0,18-17,-1-1,1 18,0-18,-18 1,17 17,1 0,0 0,-1 17,36-17,-18 18,18-18,-17-18,17 1,-18-19,0 1,0-18,1 0,-19 0,-17-17,0-1,0 18</inkml:trace>
  <inkml:trace contextRef="#ctx0" brushRef="#br0" timeOffset="49911.0553">18353 8361,'0'0,"0"0,0 0,36 106,-1 17,0 36,18-18,-17 0,16 0,-34-53,17-17,1-18,-1 0,-35-36</inkml:trace>
  <inkml:trace contextRef="#ctx0" brushRef="#br0" timeOffset="50172.8003">18636 7726,'0'0,"0"0,0 0,0 0,0 0,53 70,17 54,-70-106,71 228,-18 1,-18 124,-35-36,-18-70,-17-71,0-36,35-122</inkml:trace>
  <inkml:trace contextRef="#ctx0" brushRef="#br0" timeOffset="50551.9042">14859 9031,'0'0,"0"0,0 0,0 0,0 0,-53 18,0 17,18 71,35-88,-18 176,18 35,36 0,-1-35,36-17,34-54,19-17,-18-18,-89-88</inkml:trace>
  <inkml:trace contextRef="#ctx0" brushRef="#br0" timeOffset="50975.8406">19395 7990,'0'0,"0"0,0 0,0 0,0 0,0 0,0 71,-18 17,18 18,0 0,18 0,-18-18,17 18,1-36,17 1,0-1,18-17,0 0,0-35,0-1,-17 1,-36-18</inkml:trace>
  <inkml:trace contextRef="#ctx0" brushRef="#br0" timeOffset="51204.7514">19395 8625,'0'0,"0"0,0 0,0 0,0 0,0 0,88-17,0-1,0-17,1 0,-19-1,1 1,-1 0,1-1</inkml:trace>
  <inkml:trace contextRef="#ctx0" brushRef="#br0" timeOffset="51425.276">20595 8132,'0'0,"0"0,0 0,0 0,0 0,0 0,0 0,0 52,17 1,1 18,0-1,-1-17,-17-35,0-18,18 18</inkml:trace>
  <inkml:trace contextRef="#ctx0" brushRef="#br0" timeOffset="51703.1432">20330 8431,'0'0,"0"0,0 0,53 0,17-17,19-1,-1 18,0-35,0 17,-17-17,17 0,-35-18,18 0,-1-18,-17 36,-35 17</inkml:trace>
  <inkml:trace contextRef="#ctx0" brushRef="#br0" timeOffset="52171.7333">21512 7796,'0'0,"0"0,0 0,0 53,0 0,18 0,-18 18,18-36,-1 18,-17-18,18 0,0-17,-18 0,17-1,1-17,-1 0,1-17,0-19,-1 19,1-18,0 17,-1 18,-17-18,18 18,0 18,-18-18,17 18,19-1,-19-17,19 0,-1 0,18-17,-18-19,0 1,-17-18,0 0,-18-35,0 17,-18 18,0-17,1-1,-1 18</inkml:trace>
  <inkml:trace contextRef="#ctx0" brushRef="#br0" timeOffset="52599.963">22289 8149,'0'0,"0"0,0 0,0 0,0 0,0 0,53-17,0-1,0 0,0 18,0 18,-18 0,0 34,-17 1,-1 0,-17 18,-17-1,-19 1,19-18,-1 0,1-18,-1-17,18-1,18-17,17 0,0-35,0 17,18-17,18-18,-18 0,0 18,-53 35</inkml:trace>
  <inkml:trace contextRef="#ctx0" brushRef="#br0" timeOffset="52826.8783">23542 7867,'0'0,"0"0,0 0,17 53,-17 17,18-17,0 0,-18 0,17-18,-17 1,0-36,0 0</inkml:trace>
  <inkml:trace contextRef="#ctx0" brushRef="#br0" timeOffset="53198.3756">22942 7497,'0'0,"0"0,0 0,0 0,0 0,0 0,53-36,-18 19,36 17,-18-18,-18 18,18 0,0 0,0 18,17-18,-17-18,0 18,0-18,0 1,-18-1,-17-35,0 0,-18-17,-18-1,18 1</inkml:trace>
  <inkml:trace contextRef="#ctx0" brushRef="#br0" timeOffset="53493.7556">24106 6897,'0'0,"0"0,0 0,89 106,-19 17,19 1,-37 34,1 1,-17 0,-19-18,1 18,-18-18,0 0,-18-35,1 0,-19-18,19-18,17-52</inkml:trace>
  <inkml:trace contextRef="#ctx0" brushRef="#br0" timeOffset="56392.1069">16306 11571,'0'0,"0"0,0 0</inkml:trace>
  <inkml:trace contextRef="#ctx0" brushRef="#br0" timeOffset="57591.6474">12671 12171,'0'0,"0"0,0 0,0 0,0 0,0 0,0 0,0 0,0 0,35-18,36 1,-1 17,1-18,0 0,-1-17,54 17,17-17,-18 17,19-17,16 0,19 0,-18-1,35 19,0-19,71-16,-1 16,1-17,-18 18,0-18,0 18,0-18,0 18,18-18,-18 17,18-16,0-19,17 18,-17-35,17 17,-17 1,17-1,-17 1,17-1,-17 18,17-17,1-1,-19 18,19-17,-19-1,1 0,-18 1,0 17,-17-18,-19 19,-16 16,-72 1,-17 17,0 1,-36-1,19 0,-36 1,0 17,-18-18,18 1,-18-1,-17 18</inkml:trace>
  <inkml:trace contextRef="#ctx0" brushRef="#br0" timeOffset="57974.8171">22377 9843,'0'0,"0"0,0 0,0 0,0 0,0 0,0 0,0 0,0 0,0 0,35-18,1 18,-1 0,18 0,-18 0,18 18,-35-18,17 17,-17 36,-1 18,-34 17,-19 18,-17-18,-17 18,-18-18,17-18,-17 1</inkml:trace>
  <inkml:trace contextRef="#ctx0" brushRef="#br0" timeOffset="58710.9671">13006 11748,'0'0,"0"0,0 0,0 0,0 0,0 0,0 0,0 0,-53 35,-17 18,17-18,-18 0,18 18,18-18,-18-17,35 17,-17 1,35-1,0 18,18 0,17 17,53 1,36-1,17-17,53 0,0-17,-53-19,-105-17</inkml:trace>
  <inkml:trace contextRef="#ctx0" brushRef="#br0" timeOffset="60423.0324">3335 11359,'0'0,"0"0,0 0,0 0,0 0,0 0,0 0,0 53,18 18,0-1,-1 36,1 0,-18-35,18-1,-18-17,17-18,-17-17,-17-18,-1-18,0-17,-17-18,0-35,17-35,0-1,1-35,34 18,1 18,17 17,-17 35,17 18,18 18,-17 18,17-1,-1 36,1 17,-17 35,-19 19,-17 16,-17 19,-19-1,19-17,-19 0,1-35,18-18,-19-1,36-16,-17-19,17 19,17-19,19 1,16 0,1-1,53 18,-17-17,-1 17,-88-35</inkml:trace>
  <inkml:trace contextRef="#ctx0" brushRef="#br0" timeOffset="60647.8611">4271 11324,'0'0,"0"0,0 0,0 0,0 71,0 17,0 0,0 18,0-18,0 18,0-18,-18 0,18-17</inkml:trace>
  <inkml:trace contextRef="#ctx0" brushRef="#br0" timeOffset="60936.9074">3971 11359,'0'0,"0"0,0 0,0 0,0 0,0 0,53 53,0 36,17-19,1 1,-1 17,1-18,0-17,-19 0,1 0,0-18,0 1</inkml:trace>
  <inkml:trace contextRef="#ctx0" brushRef="#br0" timeOffset="61474.7574">4730 11095,'0'0,"0"0,0 0,0 0,0 0,0 0,17 88,18-17,-17-1,17 1,1-1,17-17,-18 0,18-18,0-17,-18-18,0-18,18 1,-17-19,-19-16,19-19,-19 18,-17-17,18 17,-18 17,0 19,0-1,18 18,-18 35,0 18,17 35,-17 18,18 0,-1 0,1 17,0-17,17-18,0-17,1-18,17-18,-18-35,18-17,-18-54,0-17,1-18,-1 18,-35 88</inkml:trace>
  <inkml:trace contextRef="#ctx0" brushRef="#br0" timeOffset="61737.3839">5859 10742,'0'0,"0"0,0 0,0 0,0 0,0 0,0 0,0 71,0 34,0 37,18 52,-1-18,19 0,-19-34,36-19,-18-35,36-17,-36-54,36 1,-18-53,17-18,-17-18,-17 1,-36 87</inkml:trace>
  <inkml:trace contextRef="#ctx0" brushRef="#br0" timeOffset="61986.7802">6530 10777,'0'0,"0"0,0 0,0 0,0 0,17 71,-17 17,36 36,-19-1,18 1,1-19,-19 19,19-18,-19-18,1-18,-18 19,18-19,-18 1,0-18,0-53</inkml:trace>
  <inkml:trace contextRef="#ctx0" brushRef="#br0" timeOffset="62576.0344">6247 10848,'0'0,"0"0,0 0,0 0,0 0,0 0,0 0,0 0,0 0,53 0,18 0,-18 0,0 0,0 0,-18 0,0-18,18 18,0-17,-18-19,1 19,-1-36,0 18,-35-18,18-18,-18 1,-18-19,1 19,-1-18,0 17,1 18,17 18,-18 0,18 17,0-17,0 35,18 0,-1 17,19 19,17 69,17 1,1 18,-1 17,1 18,-1 35,1 105,-36 37,-35-19,0-105,0-159</inkml:trace>
  <inkml:trace contextRef="#ctx0" brushRef="#br0" timeOffset="74160.5814">13042 13212,'0'0,"0"0,0 0,0 0,0 0,0 0,0 0,0 70,35 1,-18 34,1-16,0 17,-1-36,1 18,0-35,-1 0,-17-18,18-17</inkml:trace>
  <inkml:trace contextRef="#ctx0" brushRef="#br0" timeOffset="74523.9263">13077 13388,'0'0,"0"0,0 0,0 0,0 0,0 0,0 0,0 0,0 0,0-35,0-1,0 1,-18 17,-17-17,0 18,17 17,-53 0,18 35,0-18,53 1,0-18,0 0,0 18</inkml:trace>
  <inkml:trace contextRef="#ctx0" brushRef="#br0" timeOffset="74840.6965">13659 12929,'0'0,"0"0,0 0,0 0,0 0,0 0,0 0,0 0,0 0,0 0,-17 71,-1-1,18 1,18 17,-1 36,1-1,-1 1,19-1,-36 1,17 17,-17-36,0-34,0 0,0-18,0-18,0-35</inkml:trace>
  <inkml:trace contextRef="#ctx0" brushRef="#br0" timeOffset="75058.1388">13377 13758,'0'0,"0"0,0 0,70-17,1-1,17-17,18 0,0-36,0 0,-18 18,-17 1,-1-1,-17 0</inkml:trace>
  <inkml:trace contextRef="#ctx0" brushRef="#br0" timeOffset="75824.0934">16042 12665,'0'0,"0"0,0 0,0 0,0 0,0 0,0 0,0 0,0 0,17 53,19 17,-1 18,18 18,-18-35,0-1,-17-17,0-17,-1-19,19 1,-19-18,1-35,-18-1,18 1,-18-18,17 18,1 0,-1-1,1 36,0 0,-1 18,19 0,-19 17,19-18,-1-17,0 18,1-36,-1 18,0-35,-17-18,-1-35,1-18,-36 0,1 1,-1 16,0 19,1-1,-1 1,18 70</inkml:trace>
  <inkml:trace contextRef="#ctx0" brushRef="#br0" timeOffset="76380.9864">17242 12929,'0'0,"0"0,0 0,0 0,0 0,0 0,0 0,0 0,-18-70,18-1,0 18,0 0,18 0,17 36,0-1,18 36,-18 17,18 0,-17 18,-19 0,19 18,-36-1,0 1,-18-18,-17 0,-1 0,1-18,0-17,-1-18,1 0,18 0,17 0,0-18,17 18,18 18,18-18,0 17,18 1,-18-1,18 19,17-19,18 1,-18-36,-18 1,-17-1,18-35,-36 0,18 18,-53 35</inkml:trace>
  <inkml:trace contextRef="#ctx0" brushRef="#br0" timeOffset="76638.2568">18283 12453,'0'0,"0"0,0 0,0 0,0 0,0 0,0 0,0 0,53-35,-18 17,18-17,0 0,-18 17,-17 0,17 1</inkml:trace>
  <inkml:trace contextRef="#ctx0" brushRef="#br0" timeOffset="76870.7926">18459 12718,'0'0,"0"0,0 0,0 0,0 0,53 0,-17-18,16 0,-16-17,-1 17,0-17,-35 35,0 0</inkml:trace>
  <inkml:trace contextRef="#ctx0" brushRef="#br0" timeOffset="79186.2678">19342 11765,'0'0,"0"0,0 0,0 0,0 0,0 0,0 0,0 0,17 53,1 35,17 0,1 18,-19-18,18-17,1 0,-1-18,0-1,-17-34,17 0,-17-18,0-18,-1 0,1-17,0 0,-1 0,-17-1,18 19,-18-19,0 19,17 17,1-18,0 36,-1-18,1 17,0-17,-1 0,1 0,17 0,-17 0,17-17,-17-1,17-17,-17-18,0-18,-18 1,0-18,-18-1,0 19,1-18,-1 17,18 71</inkml:trace>
  <inkml:trace contextRef="#ctx0" brushRef="#br0" timeOffset="79502.7372">20506 11800,'0'0,"0"0,0 0,0 0,0 0,0 0,0 53,18 53,17 35,-17 36,17-1,-17-17,0-18,-18-53,0-17,17-18,-17-36</inkml:trace>
  <inkml:trace contextRef="#ctx0" brushRef="#br0" timeOffset="82518.2034">15989 10707,'0'0,"0"0,0 0,0 0,0 0,0 0,0 0,0 0,0 0,0 0,0 0,0 0,0 0,0 0,0 0,0 0,0 0,70-18,18-17,1 0,-1-1,53 1,0 0,0-18,18 18,0-18,0 0,0 0,-18 18,18-1,-18 1,0-18,0 18,1-18,-19 18,1-1,-19 1,-34 0,-18 17,0-17,0 17,-35 18</inkml:trace>
  <inkml:trace contextRef="#ctx0" brushRef="#br0" timeOffset="92119.7937">10606 14534,'0'0,"0"0,0 0,35 106,1 35,17 18,-18 0,0 0,1-18,-19-53,1-17,-18-19,18 1,-18-35</inkml:trace>
  <inkml:trace contextRef="#ctx0" brushRef="#br0" timeOffset="92694.098">10906 14446,'0'0,"0"0,0 53,18 53,-1 35,19-17,-1-1,-17-35,-1-35,1 0,17-35,-17-1,0-34,-1-1,1-35,0 18,-1 0,-17-1,18 36,17 18,0 35,18 17,-35-17,17 0,1 0,-1-18,0-17,18 0,0-36,0 0,0-17,-18-18,-17-17,-18 17,0 0,-18 18,1 17,-19 36,1 35,17 17,18-17,0 0,0 0,36 0,-1 0,0-36,1 1,-1 0,-35-18</inkml:trace>
  <inkml:trace contextRef="#ctx0" brushRef="#br0" timeOffset="93030.8913">12036 14711,'0'0,"0"0,0 0,0 0,0 70,17 1,-17 0,18-19,-18-16,18-1,-18-17,0 17,0-35,0 0,-18-35,18-18,0 0,-18 0,18 0,0 0,0 18,18-1,17 19,-35 17,18 0,88 53,-18 0,-17 17,-1 1</inkml:trace>
  <inkml:trace contextRef="#ctx0" brushRef="#br0" timeOffset="93273.8372">10836 14376,'0'0,"0"0,0 0,0 0,0 0,123-53,18-18,-70 36,-36 17,0 1</inkml:trace>
  <inkml:trace contextRef="#ctx0" brushRef="#br0" timeOffset="93923.137">14330 14129,'0'0,"0"0,0 0,0 0,0 70,0 19,-18 34,18 36,0-18,0 18,-18-36,18-35,0-17,-17-18,17-36,-18-34,18-36,-17-18,-1-35,18-17,0-18,0 17,0 19,18 16,-18 36,17 18,1 18,-1 34,19 36,-19 18,1 17,0-18,-18 1,-18-18,18 0,0 0,-18-36,18 1,0-18,0-18,18 1,17-19,18 36,53 0,-18 18,1 17,-1 18,0 18,0-18,-17 0,-53-53</inkml:trace>
  <inkml:trace contextRef="#ctx0" brushRef="#br0" timeOffset="94157.9376">15159 14323,'0'0,"0"0,0 0,0 88,0 0,0 36,18 34,-18-16,-18-1,18-36,-17-16,-1-36,0-1,-17-16,35-19</inkml:trace>
  <inkml:trace contextRef="#ctx0" brushRef="#br0" timeOffset="94750.9358">14683 14587,'0'0,"0"0,0 0,0 0,35 36,0 34,18 18,18 1,17 16,18-16,-35-36,-19-1,1-34,0-18,-17-35,-1-53,0 17,-17-35,-18 0,0 36,0 17,0 18,0-1,0 19,0 17,0 17,0 1,18 17,-18 1,17-1,1-18,17 1,0-18,18-18,-17-17,-19 0,1-36,-18 18,0-17,0 17,0 0,0 18,0 35,18 35,17 36,0-1,18 18,0 18,0 0,0-18,18-35,-1-35,1-53,-1-1,-17 1,-53 35</inkml:trace>
  <inkml:trace contextRef="#ctx0" brushRef="#br0" timeOffset="94960.8183">16500 13688,'0'0,"0"0,0 0,0 0,0 0,0 0,-17 53,-1 17,0 18,18 54,0-1,18 0,17 0,-17-18,0 1,17-18,0-18,1-35,-36-36</inkml:trace>
  <inkml:trace contextRef="#ctx0" brushRef="#br0" timeOffset="95179.8852">16942 13988,'0'0,"0"0,0 0,17 88,1 0,17 0,0 0,-17 1,0-19,-1 1,-17-18,18-18,-18-35,0 0</inkml:trace>
  <inkml:trace contextRef="#ctx0" brushRef="#br0" timeOffset="95420.9952">16589 14076,'0'0,"0"0,0 0,0 0,0 0,0 0,0 0,0 0,53-18,17 18,1-17,-1-1,1-17,0-1,-19 1,-16-18,17-17,-36-1,19 1</inkml:trace>
  <inkml:trace contextRef="#ctx0" brushRef="#br0" timeOffset="95568.8919">17383 13617,'0'0,"0"0,0 0,53 53,0 18,0-1,-18 18,36 36,-71-106,17-1</inkml:trace>
  <inkml:trace contextRef="#ctx0" brushRef="#br0" timeOffset="95804.8909">18389 13917,'0'0,"0"0,0 0,53 0,17 0,-17 0,18-18,-18 1,-53-1,0 18</inkml:trace>
  <inkml:trace contextRef="#ctx0" brushRef="#br0" timeOffset="95997.0921">19095 14288,'0'0,"0"0,0 0,0 0,53-36,-1 1,-52 17,18 18</inkml:trace>
  <inkml:trace contextRef="#ctx0" brushRef="#br0" timeOffset="96333.9349">19942 14217,'0'0,"0"0,0 0,0 0,0 0,-36-88,1-53,-18-18,18 0,17 18,1 70,17 1,0 17,17 18,1 35,17 0,0 35,18 0,0 36,18-1,17 1,-35 0,0-19,0 1,-18 0,-35-53</inkml:trace>
  <inkml:trace contextRef="#ctx0" brushRef="#br0" timeOffset="97016.8404">19800 13935,'0'0,"0"0,0 0,0 0,0 0,0 0,53-71,18-17,17-18,1 0,-37 18,19 18,-36 17,1 0,-1 35,-17 18,17 35,-17 18,-1 0,1 18,-1-18,1 17,-18-17,0-35,18-1,-18-17,-18-17,18-18,-18-18,18-36,-17 1,17 0,17 17,-17 19,18-1,0 17,-18 1,17 35,1 0,-18 18,18-1,-18 1,0 17,0-17,0 0,17-1,-17-17,0 18,36-18,-1 0,18 0,0 0,0 17,0 1,-18 17,0 18,-17 0,-36 18,1-18,-36 17,0 1,0-18,53-36</inkml:trace>
  <inkml:trace contextRef="#ctx0" brushRef="#br0" timeOffset="97300.8099">19836 14923,'0'0,"0"0,0 0,70-71,36-17,35-36,-17-17,17 0,0 18,1 17,-19 18,-35 35,-35 17,0 19,0-1,-53 18</inkml:trace>
  <inkml:trace contextRef="#ctx0" brushRef="#br0" timeOffset="97651.1566">20683 14587,'0'0,"0"0,0 0,53-17,17-1,-17 18,0 0,0 18,-53-1,36 19,-19 34,-17 18,0 18,-17-35,-1-1,18-17,18-17,-1-19,1-17,17-35,18-36,53-17,0 0,-18-18,0 36,-88 52</inkml:trace>
  <inkml:trace contextRef="#ctx0" brushRef="#br0" timeOffset="98382.8393">22059 12947,'0'0,"0"0,0 0,0 0,-35 53,17 17,1 1,17 17,0 0,35-17,-17-1,17 1,0-36,1 1,-1-36,0-18,-17-17,17-18,-17 0,-1-18,1 18,0 0,-18 18,0 18,17-1,-17 36,18-1,17 18,1 1,17-19,0-17,-1 0,1-17,0-19,0 1,-17 0,-19-18,-17-18,-17 19,-19-1,-52 17,0 36,0 0,-1 36,54-19,0 19,-1-19,36 1,0-18,36 17,34-17,19 0,-19 18,1-18,-18 18,17 17,-17 0,0 1,-18-1,1 18,-1-18,0 0,-17 1,-18-36</inkml:trace>
  <inkml:trace contextRef="#ctx0" brushRef="#br0" timeOffset="98866.1203">23383 12224,'0'0,"0"0,0 0,0 0,18 88,17 0,0 0,0 18,-17-35,35-18,-18 0,1-18,-1 0,18-35,-18 0,0-18,1-17,-1 18,-35-1,18 0,-1 18,1 0,-18 0,18 18,-1-18,1-18,17 1,-17-19,0 1,-1-35,-17 17,0-18,-17 1,-1-19,0 19,1-1,-1 18,18 18,0 0,0 17,0-17,0 35</inkml:trace>
  <inkml:trace contextRef="#ctx0" brushRef="#br0" timeOffset="99203.7452">24371 12435,'0'0,"0"0,0 0,0 0,0 0,0 0,0 0,0 0,0 0,0 0,0 0,0 0,35 0,1 0,-1 36,-17-1,-18 18,0 0,17 0,-17 0,18-18,0-35,35 0,-18-18,36-35,17-17,-88 70,17-18</inkml:trace>
  <inkml:trace contextRef="#ctx0" brushRef="#br0" timeOffset="99778.9585">25359 11783,'0'0,"0"0,0 0,36 70,-1 1,0-1,1 19,-19-36,19 17,-36-35,17 1,-17-19,0 1,-17-18,-36-18,17 1,-34-19,17 1,-35-35,17-1,-17 0,35 19,0 16,0 1,18 0,17-1,18 1,0 0,18 0,-1-1,1 1,17 17,18 1,0-1,18-17,-1 17,19 18,-19-17,-17-1,0 0,0-17,-18 17,-17-17,0 0,-18-36,-36-35,1 1,0 16,35 89</inkml:trace>
  <inkml:trace contextRef="#ctx0" brushRef="#br0" timeOffset="100534.5757">24495 13123,'0'0,"0"0,0 0,0 0,0 0,0 0,53 36,0 34,17-17,1 18,-1-18,-17-1,-35-34,0 0</inkml:trace>
  <inkml:trace contextRef="#ctx0" brushRef="#br0" timeOffset="100825.898">24459 13776,'0'0,"0"0,0 0,0 0,0 0,89 18,-1-1,18-17,0-35,17-18,-17-17,-18-19,1 1,-36-18,-1 18,-16 0,-19-18,19 18,-19 17,-17 71</inkml:trace>
  <inkml:trace contextRef="#ctx0" brushRef="#br0" timeOffset="101008.9668">26171 13335,'0'0,"0"0,0 0,0 0,0 0,36 88,-19-70,-17-18,0 17</inkml:trace>
  <inkml:trace contextRef="#ctx0" brushRef="#br0" timeOffset="101697.9792">25995 13159,'0'0,"0"0,0 0,0 0,0 0,0 0,0 0,0 0,0-53,17 17,-17 1,0 0,-17 17,17 1,0 34,-18 1,36 17,-1 0,1 18,17-17,1-19,-1-17,0-17,18-1,-18 0,18-17,-17 17,-19-17,19 35,-19-17,19 34,-1 1,18 17,-18 18,0 0,1 0,-19-18,1 0,0-17,-18-18,17-18,-17 1,0-19,0-34,0 17,0-18,18 1,-18 17,18 18,17 17,0 18,0 18,36 17,-18 0,18 1,-18-1,0 0,-1-17,1-1,-53-17</inkml:trace>
  <inkml:trace contextRef="#ctx0" brushRef="#br0" timeOffset="102682.4655">27089 12065,'0'0,"0"0,0 0,35 71,1 17,-1 35,0-17,18-18,-18 0,18-17,0 0,-17-19,-1-16,-18-19,1 1,-18-18,-18-18,1 1,-18-19,-18 1,-18 18,18 17,0 0,0 35,36 0,-1 0,36 1,17-1,18 0,35-35,0 0,18-35,0-18,-35-35,17 17,-35-17,-18 0,-17 17,-18 18,0 36,0-1,-36 36,19 17,-19 18,19-18,-1 18,18 0,18 0,17-35,0-1,1-34,34-19,1-34,-1-18,-17 17,-17-35,-1 36,-17 17,-1 0,1 18,0 17,-1 36,19 34,-1 19,0 35,0 17,1 18,-1-17,-17-18,-1-36,1-17,-18-17,0-19,-18-34,1-19,-19-52,19-18,-19-17,-17-1,18-17,18 0,-1 35,0 18,18 35,-17 0,34 36,1 17,0 17,-1 1,18 17,-17 0,17 18,-17-17,0-1,-18-53</inkml:trace>
  <inkml:trace contextRef="#ctx0" brushRef="#br0" timeOffset="103375.8886">28907 12118,'0'0,"0"0,0 0,0 0,0 0,0 0,0-71,0 18,-36 1,1-1,0 35,-36 18,1 53,17 17,17 1,19 17,17 0,35-17,18 0,17-19,19-52,-19-17,1-18,-1-36,-17-17,0-36,-17 1,-19 17,1 35,-18 1,18 35,-18-1,17 36,-17 18,18 35,0 17,17 1,18-18,-18 0,0 0,18-36,-17 1,-19-18,19-18,-19-17,1-18,0 0,-18-17,17-1,-17 18,0 0,0 36,18-1,-1 18,1 35,17 1,18-1,0 18,18 0,-18-18,17-35,-17 0,0 0,-53 0</inkml:trace>
  <inkml:trace contextRef="#ctx0" brushRef="#br0" timeOffset="104279.8403">30195 10866,'0'0,"0"0,0 0,18 70,-1 18,1 1,17 34,18 0,-18 1,18-18,0-18,-17-35,-1 0,0-36,-17 1,-18-36,-18 1,-35-36,0 0,0 18,-17 17,-1 0,18 1,-17 34,34 19,1-1,17 18,18 17,18-34,35 17,18-18,17-35,0-18,18-35,-18 0,0-17,-35-1,0 18,-35 18,17 0,-17 17,-18 1,17 17,-17 17,0-17,0 18,18-18,0 17,17-17,0 0,18-17,-17-1,17 1,-18-19,0 1,0 17,-17-17,0 35,-1-18,1 18,35 0,-18 18,36-18,-1 0,1 0,-18-18,18-34,-18-1,-1-18,-34-35,0 0,-18 1,-36 16,-16 1,16 35,1 18,0 17,-1 18,19 18,17 17,17 36,19 35,17-1,0 1,17 0,-17-18,18-17,-36-18,-17-53</inkml:trace>
  <inkml:trace contextRef="#ctx0" brushRef="#br0" timeOffset="104466.0086">31501 10989,'0'0,"0"0,0 0,0 0,70-18,19-17,52 0,18-18,-18-18,0-17,-35 18</inkml:trace>
  <inkml:trace contextRef="#ctx0" brushRef="#br0" timeOffset="105091.9286">28360 13035,'0'0,"0"0,0 0,0 0,0 0,0 0,35 88,0 18,36 53,-18 0,0-18,-18-53,0-17,-17-19,-1 1,-17-35,0-18,-35-18,18-17,-19 0,1-18,17 18,1-18,-1 17,18 1,35 0,1-18,17 0,-1 0,19 0,-18 0,0 36,0-19,-18 36,18 0,-18 18,1 0,-19 17,1 0,17-17,-17 17,0-17,-18-18</inkml:trace>
  <inkml:trace contextRef="#ctx0" brushRef="#br0" timeOffset="105916.0346">28889 13123,'0'0,"0"0,0 0,0 0,0 0,0 0,0 0,0 0,0 0,0 0,71-17,-1 34,1-17,-1 36,-17-1,0 0,-18 0,1-17,-19 0,19-18,-19 0,1-18,0 0,-1-17,1-18,0 0,-1 0,1 36,0-1,17 1,0 34,0 1,1-1,-1 19,0-19,-17-17,0 0,17 0,-17 0,-1-35,1 0,0 0,-1-1,1 1,-1 17,1 1,17 17,1 0,-1 17,18 1,18 0,-1-1,18-17,-17 0,0-17,-1-1,1-17,-18-18,-18-18,-17-17,-1 35,-17 0,-17 36,-1-1,-17 18,-18 53,17 0,19 17,17 18,17 1,36-19,18-17,17-18,18-35,18-17,-36-36,0 18,-88 35</inkml:trace>
  <inkml:trace contextRef="#ctx0" brushRef="#br0" timeOffset="106026.0431">31836 12700,'0'0,"0"0,0 0,0 0,0 0,0 0</inkml:trace>
  <inkml:trace contextRef="#ctx0" brushRef="#br0" timeOffset="107345.0261">19942 16792,'0'0,"0"0,0 0,0 0,0 0,0 0,0 0,0 0,0 0,35 71,36 17,17 18,0 17,-35-35,0-17,-18-36,18-35,-35-35,17-18,-17-35,-18-18,17-17,-17-18,0 35,0 35,0 36,0 17,18 36,0 52,-1 1,1 0,17-19,1 1,-19-17,19-19,-19-17,18 0,1-35,-19-18,19 0,-19-17,19 34,-1 1,0 35,-17 0,17 18,18-18,0 17,0 1,18-18,-1 0,-17-35,0-1,0 1,-35-18,17 0,-17 18,-18 17,17 1,-17 34,18 19,0 17,-18-18,17 0,1 0,-1-35,1-17,0-19,-1-34,1-1,0 18,17-17,0 17,1 18,17 35,17 0,-17 53,18 0,17-1,-18 19,19-18,-36-35,0 17,-18-35,0-18,-35 1,18-1,-18 0,0 1,0 17,0-18,0 18</inkml:trace>
  <inkml:trace contextRef="#ctx0" brushRef="#br0" timeOffset="107604.911">20224 16404,'0'0,"0"0,0 0,141-35,36-18,34-18,89-70,-17-17,-18 16,-36 19,-53 35,-140 53</inkml:trace>
  <inkml:trace contextRef="#ctx0" brushRef="#br0" timeOffset="107954.9781">23824 15540,'0'0,"0"0,0 0,-18 88,1 36,-18-1,17 18,0-17,-17-1,17-17,1-36,-1-17,-17-17,17-1,18-35</inkml:trace>
  <inkml:trace contextRef="#ctx0" brushRef="#br0" timeOffset="108127.8651">23348 15840,'0'0,"0"0,0 0,0 0,0 0,35 70,71 36,-18 18,18-36,-18 0,18 0,0-35,0-18,-106-17</inkml:trace>
  <inkml:trace contextRef="#ctx0" brushRef="#br0" timeOffset="108371.7508">24089 15434,'0'0,"0"0,0 0,0 88,17 36,19 17,17 0,17 0,-17-17,0-19,0 1,18-53,-18 0,17-18,-70-35</inkml:trace>
  <inkml:trace contextRef="#ctx0" brushRef="#br0" timeOffset="108605.3001">24477 15452,'0'0,"0"0,0 0,0 88,18 0,-18 53,17 0,19-17,17-1,0-35,0-17,-1-18,1-35,0-18,0 0,-17 0,-36 0</inkml:trace>
  <inkml:trace contextRef="#ctx0" brushRef="#br0" timeOffset="108972.8834">24512 16228,'0'0,"0"0,0 0,0 0,0 0,36-53,-1-35,18-18,0 0,-18 0,0 18,1 17,-1 19,-17 16,-1 1,19 35,-1 35,18 18,0 35,0 18,17 18,-17-1,0-17,-35-35,0-19,-18-16,-18-19,0-17,18 0,0 0</inkml:trace>
  <inkml:trace contextRef="#ctx0" brushRef="#br0" timeOffset="109455.8661">25924 14870,'0'0,"0"0,0 0,0 0,0 0,-17 70,-19 1,19-1,-1-17,18-18,0 1,0-1,18-17,17-1,0-17,0-17,18-1,-35 18,17 0,-17 18,0 17,-1 0,1 0,-18 18,-18-17,18-1,0 0,0-17,0-18,18 18,-18-18,35 0,1 0,16 17,1 1,0-1,18 19,-18-19,-18 19,0-19,1 1</inkml:trace>
  <inkml:trace contextRef="#ctx0" brushRef="#br0" timeOffset="109967.9116">26736 14975,'0'0,"0"0,0 0,18 71,-1-18,19 0,-1-18,0-17,18-18,-18-36,18-34,-35-1,0 1,-18 17,17 0,-17 0,0 35,0 1,0 17,36 53,-1 35,18 18,-18 17,0 18,-17 0,17-17,-35-36,0-35,0-18,0-17,0-18,-17-53,-1 0,0-53,18 0,-17-17,34 17,1 0,-18 36,18-1,-1 18,-17 53</inkml:trace>
  <inkml:trace contextRef="#ctx0" brushRef="#br0" timeOffset="110175.1284">27618 14446,'0'0,"0"0,0 0,18 53,0 18,-1 17,19 35,-1 1,0-36,-17 0,17-17,-17-18</inkml:trace>
  <inkml:trace contextRef="#ctx0" brushRef="#br0" timeOffset="110445.3426">27883 14323,'0'0,"0"0,0 0,18 88,17 35,18 1,0-1,17 19,1-37,0-16,-18-19,-18-35,18-17,-36-36,19-17,-1-18,-17 0,-18 53</inkml:trace>
  <inkml:trace contextRef="#ctx0" brushRef="#br0" timeOffset="110791.3372">27883 14746,'0'0,"0"0,0 0,0 0,0 0,0 0,53-53,0 0,0-17,0 17,0 18,-36-1,19 19,-1-1,18 18,-18 35,18 1,18 52,-1 18,1-1,-18 1,-18 0,-35-18,0-35,-17-35,-1-36,0-17,18 17,0 18</inkml:trace>
  <inkml:trace contextRef="#ctx0" brushRef="#br0" timeOffset="111654.1277">29560 14411,'0'0,"0"0,0 0,0 0,0 0,-71-53,-17 18,17 17,1 1,-1 34,18 1,0 35,0-18,35 18,1-18,-1 18,18-18,18 1,17-19,0-17,36-35,0 0,-1-36,-17-17,0 17,-18 1,-17 17,0 18,-1 17,1 0,0 36,-1 17,1 18,17 0,1-18,-1 1,35-1,-17-17,36-18,-19-36,1-17,-36-17,0-18,-17 35,-18 0,-18 18,18-1,0 19,-17 17,17 17,0 1,17 17,1 18,0-18,17-17,18-18,-18 0,36-18,-1-17,-17 0,0 0,0-18,-35-18,-1 18,1 0,-36 18,-17 17,0 18,0 18,-1 17,19 36,17-1,53-17,17 0,54-35,17-18,18-18,70-70,18 0,-53 0,-52 17,-107 53</inkml:trace>
  <inkml:trace contextRef="#ctx0" brushRef="#br0" timeOffset="112643.8578">25236 17039,'0'0,"0"0,0 0,53 53,17 18,-17 17,0 0,0-17,0-1,0-17,-18 0,-17-35,-18-1,-18-34,1-19,-36-52,-35-35,-18 17,0-18,35 19,36 52,0 0,-1 17,19 19,17-1,0 1,17 17,19-18,17 0,0-17,17 0,-17-18,-18 17,1 19,-1-1,0 18,-17 18,17 35,1 0,16 0,-16 17,34 1,-17-18,0-18,0-17,0-18,-18-18,1-17,-1-36,-35 1,0-19,-18 36,1 0,-19 18,1 0,-18 17,18 18,-18 18,35 0,1-18,-1 17,18-34,18-1,-1 0,1 1,17-19,1 36,-1-17,0 34,18 19,0 34,35 1,0 17,1-17,-19-19,-70-52</inkml:trace>
  <inkml:trace contextRef="#ctx0" brushRef="#br0" timeOffset="113920.9762">26030 16722,'0'0,"0"0,0 0,0 0,0 0,0 0,35-89,-17 19,0-18,-1 17,-17 1,0 17,0 35,0 0,-17 1,17 17,0 17,0-17,17 18,-17-18,18 18,35-1,0 1,0 0,17 17,1-17,-18 17,0-18,-18-17,-17 18,-1-36,1 18,-18-17,18-1,-18 1,0-1,0 0,17 1,-17 17,18 0,17 17,1 1,17-18,-1 0,1-18,0 1,0-36,-35 17,0-34,-18-18,-18-1,-17-16,-1 52,1 0,17 18,-17 17,35 18,0 53,35 0,36 35,0 0,-1 0,1 1,-36-37,0-16,1-19,-36-17,0 0,0-17,-18-1,-17 0,17 1,0 17,1 0,-1-18,18 18,0 0,0-17,18 17,-1-18,1 0,17 1,-17 17,17-18,1 18,-19 0,36-18,-17 18,-1 0,0-17,18-1,-18 0,18-35,-35 18,17-35,-17 17,-18 0,0 0,0 0,0 35,0 1,-18 17,36 53,0 35,17 18,0 17,18 18,-18 0,1 0,-1-35,-17-53,-18-18,0-52,-18-36,0-18,1-34,17-19,-18-17,36 0,17 17,18 19,-18 16,-35 72</inkml:trace>
  <inkml:trace contextRef="#ctx0" brushRef="#br0" timeOffset="114103.8425">28907 15328,'0'0,"0"0,0 0,0 71,17-18</inkml:trace>
  <inkml:trace contextRef="#ctx0" brushRef="#br0" timeOffset="114387.1018">29083 15928,'0'0,"0"0,0 0,0 0,18-71,17 1,0 17,-17 18,0-1,-1 1,1 35,0 0,17-18,0 18,-17 0,17-17,0-1,1 1,-19-19,19-17,-19 0,-17-17,18-1,-36-17,1 18,-1-1,-17 18</inkml:trace>
  <inkml:trace contextRef="#ctx0" brushRef="#br0" timeOffset="114785.3428">29895 14799,'0'0,"0"0,0 0,0 0,-53 71,0-18,18-1,17 1,0-17,36-1,0 0,35 0,0-17,0 17,-1-17,-16 0,-1 17,0 0,-17 18,0 0,-18 0,-18 0,-17-18,-18-17,-18-18,18-18,0-17,53 35</inkml:trace>
  <inkml:trace contextRef="#ctx0" brushRef="#br0" timeOffset="115164.2443">30583 14570,'0'0,"0"0,0 0,0 0,-35 70,-18-17,0 18,0-18,18-18,17 0,0 1,1-19,34 1,1-18,17 0,18 17,18 1,-18 17,-18 1,18 17,-18-1,-17 19,-18 0,0-1,-35 18,-54-17,1-18,0-18,0-17,17-1,54-17</inkml:trace>
  <inkml:trace contextRef="#ctx0" brushRef="#br0" timeOffset="115547.9795">28801 15399,'0'0,"0"0,0 0,0 0,0 0,0 0,0 0,0 0,0 0,35 53,0 0,-35-36,18-17,-18 0</inkml:trace>
  <inkml:trace contextRef="#ctx0" brushRef="#br0" timeOffset="120444.0005">21442 11977,'0'0,"0"0,0 0,0 0,0 0,0 0,0 0,53 17,0-34,17-18,36-36,35-17,18-36,70-105,1-36,-54 36,-52 53,-89 123</inkml:trace>
  <inkml:trace contextRef="#ctx0" brushRef="#br0" timeOffset="123085.0962">15353 10760,'0'0,"0"0,0 0,0 0,0 0,0 0,0 0,71 53,17-18,0 0,1 0,-19-35,1 0,-1-17,1-18,0-1,-1-17,1 0,17-35,0 18,0-18,1-1,17 19,17 17,1 35,-1 36,1-1,-18 36,-18 0,-18-17,-34-1,-1-17,0 17,-17-18,0-17,-1 18,1-18,0-18,17 1,0-36,18 18,18-18,35 17,-1 1,1 17,18 18,-1 0,-17-17,18-1,-36-17,-17-18,-1-18,-17 1,-18-18,-17-36,0 1,-18 17,0 88</inkml:trace>
  <inkml:trace contextRef="#ctx0" brushRef="#br0" timeOffset="124256.9102">18918 7250,'0'0,"0"0,0 0,0 0,0 0,0 0,0 0,0 0,0 0,0 0,-70-53,-1 17,0 1,-17 17,0 1,-53-1,0 1,-18 17,0 17,-18 18,-17 1,0-1,-88 36,-1-1,19 1,-1-1,18 18,0 1,17 16,1 19,35 17,35-17,-17 17,17 17,53 36,18 0,35-17,17 35,19 17,-1 0,18-35,0-53,18-17,-18-18,17-18,-17-71,177 177,-54-35,36 18,35-19,0 1,-70-35,-89-89</inkml:trace>
  <inkml:trace contextRef="#ctx0" brushRef="#br0" timeOffset="124487.8014">19289 10354,'0'0,"123"-123,71-36,18-53,18-35,-19 0,-52-35,-35 0,-36 17,-53 36,-52 0,-1 35,0 52,1 107</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35:02.577"/>
    </inkml:context>
    <inkml:brush xml:id="br0">
      <inkml:brushProperty name="width" value="0.05292" units="cm"/>
      <inkml:brushProperty name="height" value="0.05292" units="cm"/>
      <inkml:brushProperty name="color" value="#7030A0"/>
    </inkml:brush>
  </inkml:definitions>
  <inkml:trace contextRef="#ctx0" brushRef="#br0">1182 2311,'0'0,"0"0,0 0,0 0,0 0,71 0,17 0,0 0,54-18,16 18,-34-18,0-17,-36 18,0-1,0 0,-17 1,-18-1,0 0,0 1,-18-1,-17 18</inkml:trace>
  <inkml:trace contextRef="#ctx0" brushRef="#br0" timeOffset="498.1417">2029 1834,'0'0,"0"0,0 0,0 0,0 0,0 0,0 0,0 0,53 18,18 17,0 1,-1-19,18 1,-17 17,-18-35,0 18,-18-18,0 17,1 1,-19-18,1 18,0-1,-18 19,-18-1,0 18,-35 17,-17 19,-18 16,17-16,-17 16,0 19,17-1,0 1,18-18,36-89</inkml:trace>
  <inkml:trace contextRef="#ctx0" brushRef="#br0" timeOffset="5349.1685">4271 1940,'0'0,"0"0,0 0,0 0,-53 71,-18-1,1 1,17 17,17-17,19-18,17 0,17-1,19-16,-1-1,18 0,0-17,-18 17,0 0,-17 1,-18 17,0 0,-18 0,-35 17,18-17,-35 18,17-19,-18 1,0-17,19-19,16 1,19-18</inkml:trace>
  <inkml:trace contextRef="#ctx0" brushRef="#br0" timeOffset="5860.0818">4588 1852,'0'0,"0"0,0 0,0 0,0 53,0 53,0 35,18 35,-18 18,0-17,0-18,0-18,18-36,-1-16,-17-36,0-18,0 0,0-35,0 18,0-1,-35-87,0 17,-1 18,19-1,-1 1,0 17,18 1,0-1,0-17,36-18,17-35,17-18,19-18,-19 1,18 0,1 34,-1 19,0 17,0 53,-17 18,-1-1,1 18,-71-35</inkml:trace>
  <inkml:trace contextRef="#ctx0" brushRef="#br0" timeOffset="6778.7374">5506 2840,'0'0,"0"0,0 0,0 0,0 0,0 0,0 0,-18-35,1-18,-19 0,-17 17,18 1,-35 35,17 35,-18 18,0 36,19-1,16 18,19-36,17-17,0 0,17-18,1 1,17-36,0-18,1 0,-1-17,0-18,1 18,-1 0,-17 17,-1 0,1 1,17 34,-17 1,-1 17,19 18,-1-18,18-17,0 0,18-36,-1-17,18-18,-17-35,0-1,-18-34,-1-36,-34-17,0-1,-1 19,-17 52,0 35,0 36,-17 17,-1 54,18 52,-18 18,18 35,18 18,0-1,-1-17,1 1,0-19,-1-52,1-19,-18 1,0-35,0-36,-18-35,-17-35,17 0,-17-18,17 53,1-17,17 17,0 18,17-1,19 19,-1-1,18 0,18 1,-1 17,1 17,-18 1,17 17,-17 1,-17 16,-1-16,0 17,0-18,1 0,-19-17,1 0</inkml:trace>
  <inkml:trace contextRef="#ctx0" brushRef="#br0" timeOffset="6897.967">6530 2170,'0'0,"0"0,0 0,0 0,0 0</inkml:trace>
  <inkml:trace contextRef="#ctx0" brushRef="#br0" timeOffset="7094.0612">7306 1940,'0'0,"0"0,0 0,0 0,0 0,-53 36,0 16,0 1,0-17,18 17,17-18,1-17</inkml:trace>
  <inkml:trace contextRef="#ctx0" brushRef="#br0" timeOffset="7272.1842">7218 2505,'0'0,"0"0,0 0,0 0,0 0,17 53,-17 17,-17 1,-18-1,-1-17,-17 0,18-18,-18-17,18-18,-18 0</inkml:trace>
  <inkml:trace contextRef="#ctx0" brushRef="#br0" timeOffset="7812.0215">7659 1535,'0'0,"0"0,0 0,18 70,-18 36,0 17,17 36,-17 0,0 0,0-36,0-35,0-17,-17-18,17 0,0-36,-18 1,0-36,1 1,-19-36,19 18,-1 17,0-17,1 17,17 0,0 1,17-19,19 1,-1-18,36 18,-18-18,17 18,1 0,-1 17,-17 18,0 0,-17 18,-1-1,0 36,-35 0,18 0,-18 0,17 0,-17-18,0-17</inkml:trace>
  <inkml:trace contextRef="#ctx0" brushRef="#br0" timeOffset="7930.1952">8118 2011,'0'0,"0"0,0 0,0 0,0 0</inkml:trace>
  <inkml:trace contextRef="#ctx0" brushRef="#br0" timeOffset="9344.8468">8753 1905,'0'0,"0"0,0 0,0 0,0 0,0 0,0 0,-35 53,-18 17,-18 19,1 34,-1 1,36-36,17 0,18-17,0-1,36-17,16 0,37-35,-1-18,0-36,18-17,-18-35,1 0,-19-18,-17 18,-18 17,-35 19,0 16,-35 1,-18 53,-17 17,17 18,-18 53,18-18,18 18,17-53,0 17,36-35,0 1,17-19,0-34,36-1,0-35,-1-35,-17 0,0 0,0-18,-35 53,-1 18,1-1,0 19,-18 17,0 53,0-1,0 1,0 18,0-18,17 0,1-18,17 0,0-35,1 0,-1-35,18-18,-18-53,18-17,-18-18,1-36,-19 36,1 35,-18 36,0 17,0 18,0 52,0 54,-18 35,18 17,0 18,18 0,-18-35,18-18,-1-35,19-17,-1-36,18 0,0-53,0-18,0-17,-18-36,0 1,1-1,-19 54,1-1,-18 36,0 17,0 18,0 71,-18 17,18 0,0 1,0 16,18-16,17-1,0-35,1 0,-1-36,18-17,18-17,-18-19,17-34,-17-18,0-1,-35 19,17 17,-17 18,-18-1,17 36,-17 36,18 34,-18 36,18 35,-18 36,0 17,0 17,17-17,-17-17,0-36,0-35,-17-36,17-35,0-35,-18-52,0-37,1-34,17-36,0-35,17 0,1 18,17 35,-35 105</inkml:trace>
  <inkml:trace contextRef="#ctx0" brushRef="#br0" timeOffset="9579.3913">12600 2258,'0'0,"0"0,0 0,0 53,0 35,18-18,-18 1</inkml:trace>
  <inkml:trace contextRef="#ctx0" brushRef="#br0" timeOffset="10285.0625">12636 2134,'0'0,"0"0,0 0,0 0,0 0,0-70,17-1,-17 1,0 17,0 17,-17 1,-19 18,1 17,0 0,-1 17,19 18,17-17,0 35,35-18,-17 18,35-35,-18 17,18-35,0 18,-18-18,0 0,1 0,-1 17,0 19,-17 17,17 17,-17 36,0-18,-18-17,17-18,-17 0,0-18,0-18,0-17,0-35,-17-18,17-35,17-18,-17-17,18 17,0 18,17 35,-18 0,36 53,0 18,0 34,0 19,0 17,-18 0,18 1,0-54,-17 0,-1 0,-35-35</inkml:trace>
  <inkml:trace contextRef="#ctx0" brushRef="#br0" timeOffset="11343.1742">13994 1552,'0'0,"0"0,18 88,0 18,-1 35,1-17,17-1,-35-34,18-19,0-17,-1-18,-17 1,0-36,0 0,0-18,0-17,-17-36,-19-17,19-18,-19 53,1 0,-18 36,18-1,0 36,-18 17,35 18,0 0,1 0,17 17,17-17,19-18,17 1,35-19,0-34,0-1,1-35,-19 0,1-17,-36 17,0 0,-17 0,0 18,-36 17,18 36,-18-1,1 18,-1 1,0 34,18-17,18 0,0-18,17 1,0-19,18-17,18-35,-1 0,1-36,0 1,-19-19,-16-16,-1 34,-17 18,-1 0,1 18,0 35,-1 18,-17 52,18 36,-18 17,18 19,-18-1,0-18,0 1,0-54,0 1,0-18,0-18,0-17,0-18,0-18,0-53,-18-17,18-53,0-18,0-35,18 18,-1 17,1 18,17 35,0 36,18 17,0 53,0 17,-17 36,-1 36,-35-19,0 18,0 0,0-35,0-53</inkml:trace>
  <inkml:trace contextRef="#ctx0" brushRef="#br0" timeOffset="12106.1947">15671 1958,'0'0,"0"0,0 0,0 0,0 0,0 0,0 0,35-71,1-17,-19 0,-17 0,0 17,-17 18,-19 36,1 17,-18 35,0 36,18-1,0 36,17 0,18 0,18-1,-1-34,36 0,18-36,-18-18,17-17,1-17,-18-18,17-18,-34-18,-1 0,-17 19,-1-1,1 17,0 19,-18-1,0 18,17 18,-17-1,18 19,-18-19,17 1,1 0,-18-1,18-17,17 0,-17-17,-1-19,1-17,0 0,-1-17,19-1,-19 1,1 35,0 17,-1 18,18 18,1 34,-1-16,-17 17,35 0,-18-18,0-18,18 1,-18 0,-35-18</inkml:trace>
  <inkml:trace contextRef="#ctx0" brushRef="#br0" timeOffset="12558.0107">16906 1147,'0'0,"0"0,18 70,0 18,-1 53,1 1,17-1,0 0,-17-18,0-52,17-1,-17-17,-1-17,1-19,-18-34,18-1,-18-17,0-54,-18-16,-17-1,-18 0,-18 35,1 36,-19 35,19 18,-1 17,18 18,18 0,0-18,17 18,18 0,18 0,17-18,18-17,17-1,1 1,-71-18</inkml:trace>
  <inkml:trace contextRef="#ctx0" brushRef="#br0" timeOffset="13467.0537">17347 1870,'0'0,"0"0,0 0,0 0,0 0,0 0,0 0,0 0,0 0,0 0,36-71,-19 1,19-1,-36 36,0 0,0-1,0 19,-18 17,-17 35,17 18,0 17,1 1,17-1,0 1,35-18,0 0,1 0,34-36,1-34,17-1,-17-35,-1-17,-17-19,0 1,-17-18,-19 54,1 16,-1 1,-17 53,0-1,0 19,0-1,0 18,18 0,0-18,-1 0,19 0,-1-35,0 0,1 0,-1-35,0 18,0-19,1 19,-19-1,1 18,0 0,-1 0,19 18,-1-18,18 0,0 0,0-36,17 19,-17-19,-17-16,-1-1,0-18,0 0,-35 1,18-1,-18 18,0 18,-18 18,1 17,-1 35,1 35,17 19,0-1,17 18,-17-18,18-18,17 1,-17-1,17-17,0-17,-17-1,-18-35</inkml:trace>
  <inkml:trace contextRef="#ctx0" brushRef="#br0" timeOffset="13689.0751">18812 1658,'0'0,"0"0,0 0,0 0,0 0,53-18,18 1,17-18,18-18,-18 17,-70 36,-18-17</inkml:trace>
  <inkml:trace contextRef="#ctx0" brushRef="#br0" timeOffset="22434.8928">20471 1605,'0'0,"0"0,0 0,0 0,0 0,0 0,0 0,0 0,0 0,53-17,0 17,35-18,0 0,-17-17,17 35,-35-18,18 18,-36 0,0 18,-17 0,-36 35,1-18,-36 53,-18-17,-17-1,35-17,0 0,0-18,36 0,-1-17,18 0,18-1,34-17,19-17,35-1,-18 0,18-34,0-1,-18 0,0 0,-88 53</inkml:trace>
  <inkml:trace contextRef="#ctx0" brushRef="#br0" timeOffset="23378.6505">21565 1605,'0'0,"0"0,0 0,0 0,0 0,0 0,0 0,0 0,0 0,0 0,0 0,0-35,0 0,0 17,-35 0,17 18,-17 36,0-1,-1 53,19-53,-1 71,18-18,18-17,-18-18,35 0,-17-18,17-17,-17-18,17 0,0-18,1-35,16-35,1-18,-17 0,-1 36,0-1,1 36,-1 0,18 17,-18 18,18 18,18 35,-18 17,-18 1,-17-1,-1-17,-17 0,-17 0,17-18,-18-17,0-1,1-17,17-17,-18-36,36 0,-18-35,17 17,19 18,-19 0,18 1,-17 34,0 0,17 36,-17 17,-1 18,1 0,0 0,-1 0,1 0,0 0,17-18,0-17,1-1,16-34,1-19,-17 1,17-53,0-18,-18 0,-35 36,18 17,-36 0,-35 17,0 36,-18 18,18 17,1 1,52-36</inkml:trace>
  <inkml:trace contextRef="#ctx0" brushRef="#br0" timeOffset="24073.0177">23754 1446,'0'0,"0"0,0 0,35 89,-18-1,1 0,-18 0,18-17,-18-1,0-17,0-18,-18 1,18-36,-18 0,18-36,0-16,18-37,0 1,-1 0,19 17,-1 19,0-1,1 35,-1 18,0 18,0-1,1 36,-1 0,-17 0,-1-18,-17 18,18-35,-18-1,0 1,0 0,-18-36,18 0,0-17,18-18,0-17,-1 17,1 0,0 0,-1 18,19 17,-1 0,-18 36,19 17,-1 1,-17-1,-1 0,1 18,0 0,-18-18,17 1,-17-1,0-35</inkml:trace>
  <inkml:trace contextRef="#ctx0" brushRef="#br0" timeOffset="24860.6884">24759 1693,'0'0,"0"0,0 0,0 0,0 0,0 0,36-17,34-19,-17-16,-17 16,-1-17,-17 0,-1 0,1 18,-18 0,-18 35,1 18,-1 17,-35 35,35-17,1 18,-1-1,0 1,36 0,0-19,17 1,0-35,1 0,16-18,19 0,-18-18,35-35,-17-17,-18-19,-18 36,0-17,-17 35,-18-18,0 17,-18 19,1 17,-19 17,1 1,0 17,17 18,1-17,-1 16,0-16,36-1,0 0,-1-35,18 0,1 0,-1-17,0-1,1-17,-1-1,0 1,-17 0,0 17,-18 18,17-17,1 34,-18 19,17 16,1-16,-18 17,18-36,-1 19,-17-19,18 1,0-1,-18-17</inkml:trace>
  <inkml:trace contextRef="#ctx0" brushRef="#br0" timeOffset="25275.0927">25818 1411,'0'0,"0"0,0 0,18 71,-18-1,18 1,-1-18,1 0,0-18,-18 0,17-17,-17 17,0-35,18 0,-18-18,0-17,0-18,0-17,17-18,1 17,0 0,-1 1,19 17,-1 35,0 1,18 17,-17 35,16 18,1 17,-17 36,-1-18,-17-17,-1-18,1 0,0-53</inkml:trace>
  <inkml:trace contextRef="#ctx0" brushRef="#br0" timeOffset="32567.2848">27318 1482,'0'0,"0"0,0 0,0 0,0 0,0 53,18 35,17 35,-17 54,0-1,-1-17,1-36,0-35,-1-17,-17-18,18 0,-18-18,17-17,-17-1,18-17,-18 18</inkml:trace>
  <inkml:trace contextRef="#ctx0" brushRef="#br0" timeOffset="33059.7403">27424 1711,'0'0,"0"0,0 0,0 0,0 0,0 0,0 0,36-35,-1-1,35 1,-17 0,0 17,18 18,-18 18,-18 0,0 17,1 0,-36 18,-18 0,-17 0,-18 35,0-35,0 0,-18-18,18 18,18-35,0 17,0-17,17-1,18 1,18 0,-1-1,18 1,18 17,18-17,-18-1,18 1,-1 0,1-1,-18 1,-53-18</inkml:trace>
  <inkml:trace contextRef="#ctx0" brushRef="#br0" timeOffset="33699.0066">28271 1623,'0'0,"0"0,0 0,0 0,0 0,18 53,-18 0,18 35,-1 0,1 0,0 0,-1 1,-17-19,18-17,-1 18,1-36,-18 0,18-17,-18-1,-18-17,18 0,-18-17,1-18,-1-1,1-17,-1 0,0-35,18 18,0-19,0 19,18-1,-18 1,18-1,17 18,0 0,0 18,1 18,-1-1,-17 18,17 18,-17 17,-1-18,-17 36,0-17,-17 17,-1-1,-17-16,-1-1,1 0,17-17,1 0,-1-18,36-18,-1 0,19-17,-1 0,0 17,-35 0</inkml:trace>
  <inkml:trace contextRef="#ctx0" brushRef="#br0" timeOffset="34153.2115">29383 1499,'0'0,"0"0,0 0,0 0,0 0,0 0,0 0,-71 36,36 17,0-18,0 0,17-17,0 17,1-17,-1 17,18-17,18 17,17-18,0 1,18 0,-18-1,18 1,-17 17,-1-17,0 0,-17 17,0 18,-18-18,0 18,-18 0,-17 0,-18-18,0 0,-18 1,1-36,-1 0,18 0,0-36</inkml:trace>
  <inkml:trace contextRef="#ctx0" brushRef="#br0" timeOffset="35475.2523">4306 4304,'0'0,"0"0,0 0,0 0,0 0,0 0,0 0,-18 70,1 1,-1 0,-17-1,17 1,-17-1,0 1,17-1,-17 19,-1-1,1-18,17 18,1-88</inkml:trace>
  <inkml:trace contextRef="#ctx0" brushRef="#br0" timeOffset="35775.1673">3635 4533,'0'0,"0"0,0 0,0 0,0 0,0 0,36 53,17 35,0 18,35 18,-18-1,-17-35,18-17,-18-1,0-17,0 0,0-35,0 17,-53-35</inkml:trace>
  <inkml:trace contextRef="#ctx0" brushRef="#br0" timeOffset="36046.6643">4782 4251,'0'0,"0"0,0 0,0 0,0 0,0 0,0 71,0 17,0 53,-17 0,17 0,0-17,0 17,0-36,0-16,17-19,1 1,0-36,-1 18,-17-53</inkml:trace>
  <inkml:trace contextRef="#ctx0" brushRef="#br0" timeOffset="36348.9537">5294 4304,'0'0,"0"0,0 0,0 0,0 70,0 19,0 52,0 0,0-18,0-17,0-18,0 1,18-19,0 1,-1-1,18-34,1-1,-1-18,18-17,-18 18,-35-18</inkml:trace>
  <inkml:trace contextRef="#ctx0" brushRef="#br0" timeOffset="36794.2609">5171 5045,'0'0,"0"0,0 0,0 0,0 0,0 0,0 0,70-36,1-34,-18 17,17-18,-17 1,-17 17,-1 0,-17 0,17 18,-17 17,-1-17,1 17,-1 18,19 0,17 18,0 17,0 18,0 0,-18 35,18-17,-36-1,19 19,-36 16,0-16,-36-1,1 18,-18-18,18 0,35-88</inkml:trace>
  <inkml:trace contextRef="#ctx0" brushRef="#br0" timeOffset="37251.0985">4200 4516,'0'0,"0"0,0 0,0 0,0 0,0 52,0 37,-18 17,-17 35,0 0,0 0,-1-18,1 1,0-36,17-17,0-1,18-17,18-18,0 1,-1-1,-17-35</inkml:trace>
  <inkml:trace contextRef="#ctx0" brushRef="#br0" timeOffset="37951.1547">7500 4180,'0'0,"0"0,0 0,0 0,0 0,-53 53,-17 0,17 18,0-18,17 0,1-18,18 0,-1 0,36 1,-18-19,35 1,0-18,0 0,1 0,-1 0,-17 0,-1 18,1-18,-18 17,-18 19,1 17,-19-1,1-16,17-1,-17 0,17-17,18 17,-17-17,34-18,-17 17,36-17,-1 18,18 0,-18 17,18 0,-17 1,-1-1,-18 0,19 0,-19 1,1-1,0 0,-1 1,19-19,17-17,0-17,-53 17</inkml:trace>
  <inkml:trace contextRef="#ctx0" brushRef="#br0" timeOffset="38508.9699">8524 4180,'0'0,"0"0,0 0,0 0,0 0,0 0,0 71,35 0,-17-19,-1 19,19-36,-19 1,19-1,-19-18,19 1,-19-18,18-18,1-17,-1 0,-17 0,-1 17,1 0,-18 1,18-1,-18 18,17 53,-17-35,18 140,-18 1,18 0,-18 0,0-1,0-16,-18-19,0-17,1-36,-1-17,0-17,-17-19,17-17,1-35,-19-36,19-17,-1-18,36-17,-18-1,35-17,0 18,1 35,-36 70</inkml:trace>
  <inkml:trace contextRef="#ctx0" brushRef="#br0" timeOffset="38784.0638">9494 4110,'0'0,"0"0,0 0,0 0,-17 70,-1 36,0 71,-17-1,17-17,18-36,-17-35,17-17,17-18,1 0,0-53,-1 0,19 0,-36 17</inkml:trace>
  <inkml:trace contextRef="#ctx0" brushRef="#br0" timeOffset="39076.9276">9618 3969,'0'0,"0"0,0 0,0 0,0 88,0 53,0 0,18 0,-18-17,17-36,1 0,-1-17,1-1,0-34,-1 16,1-34,0-18,17 0,-17-18,-1 1,-17 17</inkml:trace>
  <inkml:trace contextRef="#ctx0" brushRef="#br0" timeOffset="39512.1151">9388 4780,'0'0,"0"0,0 0,0 0,0 0,71-35,17-18,1-35,16-18,-87 88,88-140,-18-19,0 18,-17 18,-36 53,1 35,-19 0,19 36,-19 17,18 35,1 53,-1 0,-17 18,17 18,0-1,1-17,-1 17,-17-34,17 16,-35-34,18 0,-36-1,18-17,-18 0,18-18,0-35</inkml:trace>
  <inkml:trace contextRef="#ctx0" brushRef="#br0" timeOffset="40793.2564">12071 3440,'0'0,"0"0,0 0,0 0,0 0,0 0,0 158,18 19,-18-36,0-35,0 0,0-18,0-18,0-34,0-1,0 0,0-17,0-1,17-34,1-1,-1-35,19 0,-1 0,-17 0,17 18,0-18,-17 36,0-1,17 18,0 18,-17 17,17 0,0 0,1 1,-1-1,18 0,-18-17,18-18,18 0,-18-18,0-17,17-36,-17-17,0 0,-35 17,-1 19,1-1,-36 0,18 35,-35 0,0 36,0 0,-18 35,17 0,1-1,17 1,18-17,0-1,18 0,0-17,17 0,0-18,18-18,-17-17,-1-18,18 0,-18 0,0 0,1 0,-19 35,1-17,0 35,-1 18,1-1,0 36,-1-17,1 16,17-16,-17-1,-1 0,19-17,-19-18,1 0,0 0,-1-35,-17-18,0 0,0 0,0 0,-17 0,17 18,0 17,0 1,17 34,1 18,0 1,-1 34,1-17,17 18,-17-1,17-17,-17-17,-1-1,1-18,0 1,-1-18,1-18,0-17,-1-18,1 0,0-17,-18-1,17 1,1-1,0 1,-1-1,1 18,-18 53</inkml:trace>
  <inkml:trace contextRef="#ctx0" brushRef="#br0" timeOffset="41165.9563">14400 4004,'0'0,"0"0,0 0,0 0,0 0,36-71,-19 19,-17-19,0 18,0 0,0 36,-35-19,0 36,-1 18,-17 0,18 34,18 1,-1 18,18-1,0 1,35 0,18-1,18-17,35-18,-1-35,1-35,0-18,-35 18,-54 17</inkml:trace>
  <inkml:trace contextRef="#ctx0" brushRef="#br0" timeOffset="41840.5501">16659 3510,'0'0,"0"0,0 0,0 0,0 0,0 0,0 0,0 0,-35 35,-18 18,35 0,-17 18,35 17,0-17,18-1,-1-17,19-18,-1-35,0 0,18-53,0-17,0-18,-35-1,-1-16,1-1,-18 18,0 35,-18 17,18 1,0 53,0 35,0 35,18 0,-18 36,35 17,-17-18,17-17,1 0,-36-106</inkml:trace>
  <inkml:trace contextRef="#ctx0" brushRef="#br0" timeOffset="42297.965">17189 3228,'0'0,"0"0,0 0,0 0,0 70,17 1,-17 0,18-18,0 17,-1-17,1-18,17-17,0 0,1-36,-1-17,0-1,1-17,-19-35,1-35,0 35,-1 17,-17 0,0 19,18 16,-18 36,0 0,0 36,18-1,-1 35,-17-17,18 0,17 18,-17-1,17 1,-17-18,-1 0,1-53</inkml:trace>
  <inkml:trace contextRef="#ctx0" brushRef="#br0" timeOffset="42570.7217">17912 2699,'0'0,"0"0,0 0,0 0,18 70,0 54,-1 17,18-18,-17 1,0-1,-1-34,1-19,0 18,-1-17,1-1,-18 1,0-18,0-36</inkml:trace>
  <inkml:trace contextRef="#ctx0" brushRef="#br0" timeOffset="43039.0709">17824 3475,'0'0,"0"0,0 0,53-35,18-1,-19 1,1 0,-17 17,-1 0,18 18,-18 18,-35-18,18 71,0-18,-1 17,1-17,-1 0,-17-18,18 1,-18-1,35-35,-17 0,17-18,-17-17,17 0,-17-18,0-18,-1 1,1 17,-18 0,-18 0,1 18,-19 17,1 0,0 18,-18 18,17 0,19-1,-1 18,1 1,17-36</inkml:trace>
  <inkml:trace contextRef="#ctx0" brushRef="#br0" timeOffset="43319.0777">19765 3281,'0'0,"0"0,0 0,0 0,0 0,0 0,0 0,0 0,0 0,-53 53,0 0,0 17,0 1,18-1,17 1,1-1,34 1,1-36,35 1,18-19,-1-17</inkml:trace>
  <inkml:trace contextRef="#ctx0" brushRef="#br0" timeOffset="45272.9605">20153 3387,'0'0,"0"0,-17 53,-1 17,1 18,17 1,0-1,0-18,17 1,1-18,-1-18,19 0,-1-17,0-18,-17-35,0-36,-1-17,-34-36,17 19,-18-19,18 54,0-1,0 18,0 18,18 0,17 17,18 18,-18 35,18-17,0 35,-18-18,1 18,-1 0,0 0,-17 0,-18 0,0-18,0 0,-18-17,18-18,0-18,0 1,0-36,0 17,18-17,0 1,17-1,-18 17,19 1,-1 35,18 18,0-1,0 36,-18-17,0 34,1-17,-19-18,1 18,0-18,-18-17,0 0,0-1,0-17,0-35,0 0,17-36,-17-35,36 1,-19-1,1 35,17 1,1 17,-1 17,0 19,0 34,1 1,-19 17,19 18,-19 0,-17 0,18 0,17 0,-17 0,0-18,17-17,-18-18,1 0,17-35,-17-1,0 1,-18 0,17 17,-17 0,-17 1,-1 17,0 17,-17 19,0-1,0 18,17 0,0 0,1 0,34 0,1-18,17-18,0-17,1-17,17-18,17-36,1-17,-1-18,-17-18,0 1,-17 17,-19 36,1 17,0 17,-18 19,-18 34,0 36,1 36,-1 16,0 1,18 0,0 0,18-18,17 18,1-53,-1-18,18-17,0-18,17-18,19-17,-19-36,-17 1,0-1,-18 1,-17 17,-18 0,-18 17,1 19,-36 34,0 19,0 34,18-17,-1 18,1-18,17-18,1 18,34-35,1-1,0-17,17 0,18-17,0-19,-18 1,18-18,-18 0,1 18,-19 17,1-17,0 35,-18 0,17 18,-17 17,18 0,-18 18,18-18,17 1,0-19,0 1,18-18,0-35,0-1,0-34,0-18,0-36,-18 1,-17-1,0 18,-18 36,17 17,-17 18,0 17,0 36,18 52,-18 36,0 17,18 36,-18-18,17 0,-17 1,18-37,-18-16,18-37,-18-34</inkml:trace>
  <inkml:trace contextRef="#ctx0" brushRef="#br0" timeOffset="45567.166">23065 3404,'0'0,"0"0,0 0,71 0,-1-17,1-1,0 0,-1 18,-17-17,0 17,0 0,-18 17,18 19,-17-1,-19 18,1 0,0 17,-1-17,1-17,-18-1,0-18</inkml:trace>
  <inkml:trace contextRef="#ctx0" brushRef="#br0" timeOffset="45680.868">23595 3263,'0'0,"0"0,0 0,0 0,0 0,0 0,0 0</inkml:trace>
  <inkml:trace contextRef="#ctx0" brushRef="#br0" timeOffset="46327.6202">23965 3069,'0'0,"0"0,0 0,0 0,0 0,0 0,0 0,0 0,-17 88,-1 18,-17 0,17-18,18 0,0-17,18-18,-1 0,1-36,0-17,-1-17,1-1,-18-35,0 0,0-17,0-36,-18 18,1 17,17 1,0 17,0 0,17 35,19 1,-1 17,0 17,18 18,0 18,0 0,-18 0,1 18,-1-36,-35 0,18 1,-36-19,18 1,-18-36,1-17,17 0,0-18,17-18,1 1,17-1,0 36,1-18,-1 35,18 18,18 36,-1 16,1 37,17-1,-17 0,-18 0,0 0,-1 1,1-19,-53-70</inkml:trace>
  <inkml:trace contextRef="#ctx0" brushRef="#br0" timeOffset="46668.4089">26454 2628,'0'0,"0"0,0 0,0 0,0 0,-71 71,53-54,-70 142,0 0,35-18,18-18,17 1,18-1,18-17,-1 0,1-35,0-1,-1-17,1-18,-18 1,18-19,-18-17</inkml:trace>
  <inkml:trace contextRef="#ctx0" brushRef="#br0" timeOffset="47222.1263">25395 3616,'0'0,"0"0,0 0,0 0,0 0,53 0,17-18,36-17,35 0,-17 0,-36-1,0 1,-17 0,-18 17,-18 0,0 1,-17 34,17 19,-17 17,0 0,-1 17,19 1,-1-18,18-1,0-16,0-19,0-17,0-17,0-1,-18-35,18-17,-36-19,1 19,0 17,-18 0,0 18,0 17,0 36,0-1,0 36,-18 0,18 0,0 18,18-18,-18 17,17-17,1 0,0-18,-1-17,19 0,-36-18</inkml:trace>
  <inkml:trace contextRef="#ctx0" brushRef="#br0" timeOffset="47694.9487">27230 3369,'0'0,"0"0,0 0,0 0,0 0,18 88,-18 0,0 1,17-1,-17-18,0 1,0-18,18-18,-18-17,-18-1,18-17,0-17,0-19,0-34,0-18,18-18,17 0,-17 36,0-1,-1 18,1 35,17 1,1 34,-1 19,0-1,0 0,1 18,-19 0,1 18,0-18,-1 17,1-17,-18-18,18-17,-18 17,17-35,1 0,0 0,-1-17,-17 17</inkml:trace>
  <inkml:trace contextRef="#ctx0" brushRef="#br0" timeOffset="47817.2121">28024 3528,'0'0,"0"0,0 0,0 0,0 0</inkml:trace>
  <inkml:trace contextRef="#ctx0" brushRef="#br0" timeOffset="51626.6152">6159 6826,'0'0,"0"0,0 0,0 0,0 71,0 70,18 0,-1 18,1 0,0 17,17-17,-17-36,-1 1,1-54,-18 1,17-18,1-36,-18-34,18-36,-18-18,0-35,0 1,0-37,-18 1,0-17,1 34,-1 1,18 52,0 18,0 0,0 0,18 18,17 0,0 17,18 0,-17 18,17 18,-18 0,0 35,-17 0,-18 17,-18 18,-17 1,0-19,-18 1,17-1,-17-17,18-18,17 1,1-19,17 19,0-19,35 1,0-1,18 19,18-1,-18 0,17 1,1-1,-18 0,0 0,-53-35</inkml:trace>
  <inkml:trace contextRef="#ctx0" brushRef="#br0" timeOffset="51870.3438">7324 7638,'0'0,"0"0,0 0,-18 70,0 18,-17 1,0-19,35-52,-53 70,53-88,0 18,-18-18</inkml:trace>
  <inkml:trace contextRef="#ctx0" brushRef="#br0" timeOffset="52094.7241">6918 7779,'0'0,"0"0,0 0,0 0,0 0,0 0,0 0,0 0,0 0,0 0,0 0,70 70,1 1,0-1,17 1,-18-18,-17 17,18-34,-18-1</inkml:trace>
  <inkml:trace contextRef="#ctx0" brushRef="#br0" timeOffset="52328.9885">7977 7620,'0'0,"0"0,0 0,0 0,-18 71,0 17,1 0,-19 0,1 0,35-70,-35 88,0-36,-1-17,19-17,-19-1</inkml:trace>
  <inkml:trace contextRef="#ctx0" brushRef="#br0" timeOffset="52559.2521">7553 7726,'0'0,"0"0,0 0,0 0,0 0,0 0,0 0,35 53,1 0,34 35,1 0,-1-17,-17-1,0-17,0-18,0 1</inkml:trace>
  <inkml:trace contextRef="#ctx0" brushRef="#br0" timeOffset="52845.0597">8594 7020,'0'0,"0"0,0 0,0 71,-17 17,-1 0,18 36,0 17,0 0,18-35,-1-18,19 0,-19-35,19 18,17-36,-1-17,-16-1,-36 1</inkml:trace>
  <inkml:trace contextRef="#ctx0" brushRef="#br0" timeOffset="53093.5468">9230 7338,'0'0,"0"0,0 0,0 0,0 70,0 19,17-1,-17 0,18 0,0 0,-18 1,0-19,17-35,-17 1,0-19,-17 1</inkml:trace>
  <inkml:trace contextRef="#ctx0" brushRef="#br0" timeOffset="53364.3685">8771 7320,'0'0,"0"0,0 0,0 0,0 0,0 0,35 0,53 0,-17 18,0-18,-1 0,1 0,17 0,-17-18,-19 1,19-19,-36 1,1 0,-19-18,1 0</inkml:trace>
  <inkml:trace contextRef="#ctx0" brushRef="#br0" timeOffset="53616.9451">9706 6685,'0'0,"0"0,0 0,0 0,71 88,17 18,0 35,0 0,-17 1,0-19,-36 0,0-17,-35-35,18-18,-18 17,0-34,0-1,17-17</inkml:trace>
  <inkml:trace contextRef="#ctx0" brushRef="#br0" timeOffset="53829.1935">10977 6985,'0'0,"0"0,0 0,0 0,0 0,70 18,1-18,0-18,-1 18,-70 0,18 0</inkml:trace>
  <inkml:trace contextRef="#ctx0" brushRef="#br0" timeOffset="54057.2149">11189 7461,'0'0,"0"0,0 0,0 0,0 0,0 0,0 0,35 0,35-17,-17-19,18 19,-18-19,-35 19,-18 17</inkml:trace>
  <inkml:trace contextRef="#ctx0" brushRef="#br0" timeOffset="54501.226">12618 7391,'0'0,"0"0,0 0,0 0,0 0,0 0,0 0,0 0,35-88,1 17,-19 18,-17-18,0 19,-17 16,-1 1,-17 17,-1 36,1 0,-18 35,18 35,-1 0,1 18,35 0,18-18,17 0,18-17,0-1,18-35,-1-17,18-18,1-18,-1-35,-17 1,-19-37,-16 19,-19 70</inkml:trace>
  <inkml:trace contextRef="#ctx0" brushRef="#br0" timeOffset="54772.1751">12177 6332,'0'0,"0"0,0 0,0 0,0 0,70 0,1-17,0-1,17 0,-18-17,1 0,-18 0,0-36,-18 18,0-17</inkml:trace>
  <inkml:trace contextRef="#ctx0" brushRef="#br0" timeOffset="55022.8786">12865 5450,'0'0,"0"0,0 0,0 0,35 71,-17 35,17 35,1-18,-19 19,19-1,-1-36,-18-16,19-19,-19-17,1-18,17-35,-17 18,-18-18</inkml:trace>
  <inkml:trace contextRef="#ctx0" brushRef="#br0" timeOffset="55248.1237">13447 5733,'0'0,"0"0,0 0,0 0,18 70,0 1,17 17,-17 0,17-17,-17-1,-1 1,1-18,-18-18,18 0</inkml:trace>
  <inkml:trace contextRef="#ctx0" brushRef="#br0" timeOffset="55621.9533">13024 5574,'0'0,"0"0,0 0,0 0,0 0,0 0,53 0,17-18,-17 18,18 0,0 0,-19 18,1-18,0 18,-17-18,-1 0,0 0,-17-18,17 0,-17-35,-1 18,1-18,0 0,-18 18,0-18,17 18</inkml:trace>
  <inkml:trace contextRef="#ctx0" brushRef="#br0" timeOffset="55841.7942">13800 5080,'0'0,"0"0,0 0,0 0,0 0,0 0,53 88,0 53,0 0,-35-105,17 158,0 0,-17-35,0-18,-1-18,-17-17,18-88</inkml:trace>
  <inkml:trace contextRef="#ctx0" brushRef="#br0" timeOffset="56935.0339">16589 5415,'0'0,"0"0,0 0,0 0,0 0,0 0,0 0,0 0,0 0,-53 53,-18 18,1-1,-1 1,18-1,-18-17,36 0,0 0,35-18,0 1,35-1,18-17,0-18,18 0,-18 0,17 0,-17 0,-18 17,1-17,-36 35,17 1,-34 17,-1 0,0-1,1-16,-1-1,0-17,18 17,0-35,0 18,0-1,0-17,18 18,0-1,-1 19,19-1,-1 0,-17 18,17 0,0-18,0 1,18-19,-17 1,-36-18</inkml:trace>
  <inkml:trace contextRef="#ctx0" brushRef="#br0" timeOffset="57624.4293">18900 5062,'0'0,"0"0,0 0,0 0,0 0,18 71,0 17,-18 0,0 18,0-18,0 1,0-19,0 1,0-36,0 0,0 0,-18-17,18 0,0-18,0-18,0-17,0-18,-18-35,18-18,18-18,0 1,-1 17,19 18,-19 35,19 0,17 18,-18 17,18 18,0 18,0-1,-18 19,0 17,-17-18,-18 18,0 0,-35 0,-1 17,-17-17,-17 0,17-18,0 1,0-1,18-17,17-1,0 1,18-1,0 19,18-19,17 19,1-1,17 0,0 0,17 1,-17-19,0 1,-53-18</inkml:trace>
  <inkml:trace contextRef="#ctx0" brushRef="#br0" timeOffset="58086.9844">19659 5539,'0'0,"0"0,0 0,0 0,0 0,18 53,17 17,1-17,-1-18,18 1,0-1,0-18,-18-17,18-17,-18-1,18-35,-35 0,17 0,-35-17,18 35,-1-1,-17 1,0 35,0 0,18 0,-18 35,0 18,18 0,-18 0,17 18,19-18,-19 17,19-17,-1 0,0-18,-17 1,17-19,-35-17</inkml:trace>
  <inkml:trace contextRef="#ctx0" brushRef="#br0" timeOffset="58797.2676">20718 5345,'0'0,"0"0,0 0,0 0,0 53,0 17,0 1,18-18,-1-1,19 1,-1-17,0-1,18-17,0-18,-17-18,16-17,-16-18,-1-18,0 18,1 0,-19 0,1 18,0 18,-18-1,17 36,-17-1,0 36,0 0,0 18,0-1,0 1,18-18,-18 17,18-17,-1-18,18-35,-17 18,17-18,-35 0,89-106,-36 0,17-17,-17-1,-18 1,1 17,-1 53,-17 18,-1-18,1 35,-18 18,0 18,0 17,-18 53,1 1,17 16,-18 1,18-18,18 18,-1 0,1-35,0-18,17 0,18-18,-18 0,0-17,-35-18</inkml:trace>
  <inkml:trace contextRef="#ctx0" brushRef="#br0" timeOffset="59048.865">22483 5345,'0'0,"0"0,0 0,0 0,0 70,18 18,-1-17,1 17,0 0,-1-17,1-1,-1-17,-17-17,18-19,-18 1,-18-18</inkml:trace>
  <inkml:trace contextRef="#ctx0" brushRef="#br0" timeOffset="59665.884">21777 5327,'0'0,"0"0,0 0,0 0,0 0,0 0,0 0,0 0,71-18,-1 1,1-1,-18 18,17 0,1 0,-1 0,1 0,-18 0,18 0,-18-18,0 1,-1-1,-16-17,-19 0,1-18,-18 0,0 0,-18 0,18 18,-17-1,17 1,0 17,17 1,1 17,0 17,17 1,0 35,36 18,-1 34,19 19,-19 17,1-18,-1 19,-17-19,-35 0,0 1,-18-18,-18-18,-17-17,-1-54,1 1,18-18,-19 0,36 17</inkml:trace>
  <inkml:trace contextRef="#ctx0" brushRef="#br0" timeOffset="59916.9059">23577 5309,'0'0,"0"0,0 0,0 0,0 0,0 0,0 0,0 0,35 0,1 0,-19 0,19 0,-36 0,0 0,0 0</inkml:trace>
  <inkml:trace contextRef="#ctx0" brushRef="#br0" timeOffset="60177.364">23577 5750,'0'0,"0"0,0 0,0 0,0 0,0 0,0 0,0 0,53 18,-18-18,18 0,-35 0,17 0,0 0,-17 0,0 0,-1-18,1 18,-18 0</inkml:trace>
  <inkml:trace contextRef="#ctx0" brushRef="#br0" timeOffset="61368.9401">24459 5221,'0'0,"0"0,0 0,0 0,0 0,0 0,0 0,0 0,0 0,0 0,0 0,0 0,-35 18,-35 17,17 0,17 18,-17 0,36 18,-1-18,0 17,18-17,36 0,-1-18,18-17,0 0,0-36,17-17,1-54,0 1,-18-18,0 18,-18 35,-18 0,1 18,-18 17,0 18,0 36,-18-1,18 0,-17 18,34 18,-17-18,18 0,0 0,17-1,0-16,1-19,-1 1,0-18,1-18,-19-17,-17-18,0 0,0 0,-35 18,17 0,-17 17,0 1,-1 17,19 0,-1 0,18 0,0 0,0 0,18 17,17-17,18 18,-18-1,18 19,-18-1,18 18,-17 0,-19 0,1 0,0 0,-18-1,0 1,0-17,0-19,0 1,0 0,0-18</inkml:trace>
  <inkml:trace contextRef="#ctx0" brushRef="#br0" timeOffset="61650.8993">25959 4657,'0'0,"0"0,0 0,0 0,0 88,-17 18,17-18,-18 53,18 0,0-17,0-36,0 0,18 0,17-17,0-18,1-18,-1 0,18-35,-18 0,-35 18</inkml:trace>
  <inkml:trace contextRef="#ctx0" brushRef="#br0" timeOffset="62126.2086">26242 5062,'0'0,"0"0,0 0,0 0,0 0,0 0,0 0,0 0,35-17,18 17,-18 0,18 17,0-17,0 18,0 17,-18-17,-17 17,-18 18,-35 0,-1 18,1-18,0-1,-18 19,18-18,17-18,0 0,1-17,-1 0,18-1,18 1,-1-18,1 0,0 0,17-18,0 1,1-1,16-17,-16 17,-1-17,0 17</inkml:trace>
  <inkml:trace contextRef="#ctx0" brushRef="#br0" timeOffset="62516.0696">26824 5750,'0'0,"0"0,0 0,0 0,0 0,0 0,0 0,0 0,0-35,18-18,-18-35,17 17,19-17,-19 18,1 17,0 17,-18 1,17 17,1 1,0 17,17 17,18 36,-18 0,18 0,-18 18,1-1,-1 1,-17-18,-1-18,1 0,0-17,-18-18,17-18,-17 1,0-1,0 18</inkml:trace>
  <inkml:trace contextRef="#ctx0" brushRef="#br0" timeOffset="62751.1334">26771 5133,'0'0,"0"0,0 0,0 0,0 0,0 0,0 0,53-18,0 18,18-17,17-1,-35-17,18 17,-19 0,-52 18,18 0</inkml:trace>
  <inkml:trace contextRef="#ctx0" brushRef="#br0" timeOffset="63053.9725">27936 5027,'0'0,"0"0,0 0,0 0,0 53,18 18,-18-1,17 1,-17-1,0 1,0-18,0-18,0 0,0 1,0-1,0-35,-17 17,17-17,0 0,0 0</inkml:trace>
  <inkml:trace contextRef="#ctx0" brushRef="#br0" timeOffset="63464.7783">27195 4974,'0'0,"0"0,0 0,0 0,0 0,0 0,35-17,0-1,18 0,-17 1,-1 17,36 0,-19 0,37 17,-19-17,1 18,-18-18,17 0,1 0,-18-18,0 18,-18 0,18-17,-35-19,-18 19,0-19,-18-16,0 16,1-17,-1 0</inkml:trace>
  <inkml:trace contextRef="#ctx0" brushRef="#br0" timeOffset="63743.1102">28289 4374,'0'0,"0"0,0 0,0 0,0 0,53 71,17 35,-17 17,0 1,0 17,-17-18,-19 18,1 18,-36-18,1 18,-19 0,1-18,17-18,1-105</inkml:trace>
  <inkml:trace contextRef="#ctx0" brushRef="#br0" timeOffset="65285.9464">4306 9684,'0'0,"0"0,0 0,0 0,0 0,0 0,0 0,-35-36,-1 19,-17 17,1 17,-1 19,0 17,17 0,19 0,-1-1,36 1,-18-17,35-19,-17 1,-1-18,19-35,-19 17,1-35,17 18,-17-18,-1 18,1-1,0 19,-18-1,17 36,1-1,0 1,-1 35,-17-18,18 18,0 0,-18 0</inkml:trace>
  <inkml:trace contextRef="#ctx0" brushRef="#br0" timeOffset="65581.8518">4624 9437,'0'0,"0"0,0 0,35 70,36 36,-1 18,1 17,-1 0,-17 18,-17-18,-1-18,-35 1,0-1,-18-35,1 1,17-72</inkml:trace>
  <inkml:trace contextRef="#ctx0" brushRef="#br0" timeOffset="69177.9773">7394 9913,'0'0,"0"0,0 0,0 0,-53-70,18-19,-18 36,0-17,0 35,0 17,18 36,-18 34,18 19,-1 35,36 0,0 35,0-18,18 18,-18-17,18-1,-18-17,0 18,0-19,-18 1,0-35,18-53,-70-18,-1-18,1 0,34 18,19-17,-19 17,36-18,0-17,53-18,18 0,0-35,34-1,1 19,0-18,0 17,-53 36,0 0,-18 17,1 36,-1-1,-17 19,-1 16,1 1,-18-17,17 17,1-18,-18 0,18-35</inkml:trace>
  <inkml:trace contextRef="#ctx0" brushRef="#br0" timeOffset="70025.7446">7553 10319,'0'0,"0"0,0 0,0 0,88 0,-17 35,0 0,-19 18,1 0,-17 0,-1 0,0-18,-17 1,-18-19,18 1,-18-18,17 0,-17 0,18-35,-18-1,18-34,-1 17,18-18,1 18,-1 18,18 0,0 35,0 17,18 1,-36 17,18 1,0-1,0-17,0-1,0 1,-1-18,19-18,-18 1,0-36,0 0,-18-36,0 19,-35-1,0 1,-17 35,-36 17,0 53,0 18,0 35,0 0,35-35,1 0,-1 0,36-35,17-18,0-18,18-17,18-36,-18-17,-18-18,0 1,1-19,-19 1,-17 17,18 35,-18 18,0 36,18 17,-1 53,1 35,17 18,1 17,34 1,18-1,1-35,-19 0,-70-88</inkml:trace>
  <inkml:trace contextRef="#ctx0" brushRef="#br0" timeOffset="70908.6552">11083 9843,'0'0,"0"0,0 0,0 0,0 0,0 0,0 0,-71 35,18 18,0 0,0 0,18 17,17-17,1 0,34-18,1-17,0-18,17-18,35-17,1-36,-18 1,18-1,-36 1,0-1,-17 36,-1-18,-17 35,0 36,0 0,0 35,0 35,0 18,18-1,0-34,17-1,0-17,-17-35,17-18,1-18,-1-35,0-35,-17 0,-1-18,-17 0,18 54,-18-1,0 17,0 36,0 18,0 35,18 0,-1 17,1-17,0 0,17 0,0-18,1-35,-1 0,18-35,0-35,0-1,-18-17,-17-18,-1 35,1 1,-18 17,18 18,-18 17,0 36,17 17,-17 0,0 36,18-1,0 1,-1-1,1-17,17-17,-17-19,17-17,0 0,-35 0</inkml:trace>
  <inkml:trace contextRef="#ctx0" brushRef="#br0" timeOffset="71473.9844">12389 8943,'0'0,"0"0,0 0,0 0,17 70,-17 19,18 69,-1-16,1-1,0 0,-1-35,1-18,-18-18,0-34,18-1,-18-17,0-54,0 1,0-36,0-34,0-1,17 0,1 35,0 1,-1 35,1 17,0 0,17 36,-17 17,17 0,-18-17,1 17,0-17,-1 17,1-17,17-18,1 0,-19 0,19-35,-1 17,-17-35,-18 0,0-17,-18 17,-17-18,-18 36,0 17,0 36,17 0,1 17,0 0,0 0,35-52</inkml:trace>
  <inkml:trace contextRef="#ctx0" brushRef="#br0" timeOffset="73838.1116">13818 8925,'0'0,"0"0,0 0,0 0,0 0,-35 71,-1 17,-17 36,18 17,-18-18,36 1,-1-36,36-18,-1 1,1-36,17-17,36-36,-1-35,1 0,0-35,-1-18,-17 0,-18 1,-17 52,0 0,-18 35,-18 18,-17 35,-1 36,19 0,-1 17,0-18,18-17,0 18,18-18,0-18,17 0,0-17,1-36,-19 1,19-19,-36-17,17-35,-17-18,-17 36,17-1,-18 1,18 17,-18 0,36 18,-18 17,18 0,17 18,-17 18,17 17,0 1,0 16,1 1,-1 0,-17 0,-1-18,1-17,0 0,-18-18,0 0,17-18,-17-17,0 0,18-18,0 17,-1 1,1 0,17 17,0 18,1 35,-1 1,-17-1,17 0,-17 1,-1-19,1 1,0-1,-18-17,0-17,0-18,0-18,0 0,0-18,0 1,17-1,1 18,-1 0,1 18,17 17,18 18,-17 18,17 0,0 17,-18 0,0-17,0 17,1 0,-1-17,-17-18,-1 0,19 0,-19-35,1 17,0-17,-1-1,-17 19,0-1,0 1,-17 17,-19 17,1 18,17 18,-17 18,17-18,18 0,0 0,36-36,-19 1,36-36,0-17,18-18,-1-35,1-18,0-17,-18-18,-1 17,-34 18,0 53,-1 0,-17 18,0 35,-17 35,-1 18,18 36,-18 16,18 1,0 0,18 0,17-18,1-17,-1-36,0 0,36-35,17-35,-17-18,-1 0,1-53,-18 0,-18 1,-17-1,-18 53,0 18,-36-1,1 54,-18 35,0 17,0 1,18-1,0-17,35 0,0-17,0-19,17 1,19-36,-1 1,18-19,-18-17,1 0,-1-17,0 17,-17 18,-1-1,1 36,0 18,-18 0,17 17,-17 0,18 18,0-35,-1 17,1-17,17-18,1-36,-19 1,18-18,-17 0,0-17,-1-18,1 17,0-17,-18 17,17 18,-17 0,0 36,0-1,0 53,0 1,18 34,-18 54,18-18,-18 17,0-17,0-18,0-35,-18 0,18-18,-18-17,-17-18,0-18,17 18,0-35,1 0,17-1,0-17,17 1,36-1,18 0,-18 17,18-16,-19 34,19 0,-18 1,0 17,-18 17,1 1,-19 17,-17 18,18-18,-18 1,17-19,1-17,-18 0,0 0</inkml:trace>
  <inkml:trace contextRef="#ctx0" brushRef="#br0" timeOffset="73965.8703">17242 8114,'0'0,"0"0,0 0,0 0,0 0,0 0,0 0</inkml:trace>
  <inkml:trace contextRef="#ctx0" brushRef="#br0" timeOffset="74567.9127">17718 8132,'0'0,"0"0,0 0,0 0,-18 70,-17 18,18 0,-19 18,19-17,-1-1,18-35,0 0,18-18,-1-18,1-17,0-17,-1-54,1 1,-1-18,1-18,0 0,-1 35,1-17,0 35,17 0,0 36,1 17,-1 35,18 18,-36 35,19 0,-19-35,-17 18,18-36,-18 0,-18-35,18-17,-17-1,17-35,0 0,17 0,1-17,17-1,1 18,-1-17,0 34,1 19,16 17,1 17,-17 19,17 34,0 18,0 1,-18-1,18 0,17-17,-17-19,0-16,-53-19</inkml:trace>
  <inkml:trace contextRef="#ctx0" brushRef="#br0" timeOffset="74963.6125">19677 7743,'0'0,"0"0,0 0,-35 53,17 18,-17-18,-1 17,19 1,-1 0,18-19,18 1,-1-17,19-19,17 1,-18-18,18-35,-18 17,0-17,-17-18,0 0,-18 0,-18 0,-17 0,0 18,-1 0,19 17,-19 0,36 1,18 17,-18-18,0 18</inkml:trace>
  <inkml:trace contextRef="#ctx0" brushRef="#br0" timeOffset="75252.2193">20277 7214,'0'0,"0"0,0 0,0 0,-35 71,-1 17,1 0,0 53,17-17,18-36,-17 0,17 0,0 1,17-19,-17 1,-17-1,17 1,0-18,0 0,-18-36,18 1,0 0</inkml:trace>
  <inkml:trace contextRef="#ctx0" brushRef="#br0" timeOffset="75495.8266">19748 8202,'0'0,"0"0,0 0,0 0,0 0,35 0,18-35,35 17,0 1,1-19,-1 19,-18-1,-34 18,-1-18,0 18,-17-17,0 17,-1-18,-17 18,0-18</inkml:trace>
  <inkml:trace contextRef="#ctx0" brushRef="#br0" timeOffset="76511.7317">22501 7497,'0'0,"0"0,0 0,0 0,0 0,0 35,17 35,1 36,-18 0,18 0,-1-18,-17 0,18-35,-1-18,-17 1,18-19,-18-17,35 0,-17-35,0 0,-1 0,-17 17,18 0,0 1,-18-1,17 36,1 17,0-17,-1-1,-17 1,36-1,-19 1,18-18,1-18,-1 1,0-18,-17-18,0-18,-18 1,0-19,0 1,-18 18,18-1,0 71</inkml:trace>
  <inkml:trace contextRef="#ctx0" brushRef="#br0" timeOffset="76757.2949">23436 7885,'0'0,"0"0,0 0,0 0,0 70,0 1,0 17,0-18,-18 19,18-1,0 0,-17-17,17-36,17 0</inkml:trace>
  <inkml:trace contextRef="#ctx0" brushRef="#br0" timeOffset="77036.1709">23859 7444,'0'0,"0"0,0 0,0 53,0 35,0 0,0 35,0-17,18 35,-18-52,0-1,0 0,18 0,-18-35,17-35,1-1,-18-17,0 0</inkml:trace>
  <inkml:trace contextRef="#ctx0" brushRef="#br0" timeOffset="77329.1659">24336 7285,'0'0,"0"0,0 0,0 0,0 0,-18 70,18 1,-17 17,17 0,0 18,0 0,0-18,0 0,17-17,-17 0,18-1,0-35,-1 18,1-35,17 0,-17-18,17 0,-17-18,-18 18</inkml:trace>
  <inkml:trace contextRef="#ctx0" brushRef="#br0" timeOffset="77508.809">24248 8026,'0'0,"0"0,0 0,0 0,0 0,0 0,53-18,-53 18,0-18</inkml:trace>
  <inkml:trace contextRef="#ctx0" brushRef="#br0" timeOffset="77748.9431">24618 7144,'0'0,"0"0,0 0,0 0,0 0,36 70,-1 19,18 52,17-18,-17 18,-17-17,17-18,-36-1,19-16,-19 16,-17 1,-17-35,-1-18,0 0,1-18,17-17</inkml:trace>
  <inkml:trace contextRef="#ctx0" brushRef="#br0" timeOffset="78192.0163">24159 7796,'0'0,"0"0,0 0,0 0,0 0,0 0,71 0,17 0,0-17,1 17,-19-18,19 0,-19 1,1-1,-1 1,-17-1</inkml:trace>
  <inkml:trace contextRef="#ctx0" brushRef="#br0" timeOffset="78518.4808">25536 7620,'0'0,"0"0,0 0,0 0,0 0,0 0,0 0,0 0,0 0,0 0,35-18,1 18,-1 0,-18 0,1-17,0 17,-18 0,0 0,0 0</inkml:trace>
  <inkml:trace contextRef="#ctx0" brushRef="#br0" timeOffset="78747.0577">25501 7902,'0'0,"0"0,0 0,0 0,0 0,0 0,0 0,0 0,0 0,35-17,0-1,1 18,-1-18,0 18,-17-17,17-1,-35 18,0 0</inkml:trace>
  <inkml:trace contextRef="#ctx0" brushRef="#br0" timeOffset="79107.1823">26824 7179,'0'0,"0"0,0 0,0 0,0 0,0 0,0 0,0 0,-35 53,17 18,-35 34,18-16,-18 16,18-16,-18-1,18 0,-1 0,1-17,0-1,35-52</inkml:trace>
  <inkml:trace contextRef="#ctx0" brushRef="#br0" timeOffset="79360.0502">26224 7179,'0'0,"0"0,0 0,0 0,0 0,35 88,54 36,-1 34,18 1,-36-18,19-17,-1-18,-18-18,1-35,-71-36</inkml:trace>
  <inkml:trace contextRef="#ctx0" brushRef="#br0" timeOffset="79644.103">27354 7338,'0'0,"0"0,0 0,0 70,0 19,0 34,0 18,0 0,0 0,0-17,0-54,17-17,1-17,0-19,17-34,0-19</inkml:trace>
  <inkml:trace contextRef="#ctx0" brushRef="#br0" timeOffset="79955.0769">27777 7197,'0'0,"0"0,0 0,0 0,0 0,-17 88,-1 18,0 35,1-35,17-1,0-16,0-1,0-18,17-17,1 0,0 0,-1-18,18-17,-17 17,17-17,1-18,-1 0,-35 18</inkml:trace>
  <inkml:trace contextRef="#ctx0" brushRef="#br0" timeOffset="80217.2619">27760 7779,'0'0,"0"0,0 0,0 0,0 0,0 0,0 0,0 0,0 0,35-18,18 0,-18 1,0-36,18 18,-17-18,-36 35,0 18</inkml:trace>
  <inkml:trace contextRef="#ctx0" brushRef="#br0" timeOffset="80460.1196">28360 6985,'0'0,"0"0,0 0,17 88,1-17,17 70,-17-18,-1 18,1 1,0-1,-18-18,0 1,-18-54,18 1,-18-1,1-17,-1-18,18-17</inkml:trace>
  <inkml:trace contextRef="#ctx0" brushRef="#br0" timeOffset="80744.5954">29065 7250,'0'0,"0"0,0 0,0 0,0 0,0 0,0 53,0 35,0 0,0 18,0-18,0 0,0-17,0-18,0 0,0-1,18-16,-18-19,0 1</inkml:trace>
  <inkml:trace contextRef="#ctx0" brushRef="#br0" timeOffset="80987.262">28624 7796,'0'0,"0"0,0 0,0 0,0 0,53-17,18-1,-18-17,17 17,-17 1,0-19,18 1,-18 0,17 17,1-35,-18 18</inkml:trace>
  <inkml:trace contextRef="#ctx0" brushRef="#br0" timeOffset="81491.7721">29613 7408,'0'0,"0"0,0 0,0 0,0 36,0-1,0 18,17-18,1-17,-1-1,36 1,0-18,0 0,18-18,-18 1,0-1,-18-17,0-18,-17 18,17-1,-35 1,18 17,0 1,-18-1,0 1,17 17,-17 35,0 0,0 18,0 18,-17-1,17 36,-18 17,0-17,18 18,0-1,0 1,0-54,0 1,0-18,0-36</inkml:trace>
  <inkml:trace contextRef="#ctx0" brushRef="#br0" timeOffset="81793.8143">30760 6914,'0'0,"0"0,0 0,0 0,0 89,0-1,0 18,0 35,0-35,0-1,0-16,0-1,0-18,0-17,17 0,-17-17,18-19,-18 1</inkml:trace>
  <inkml:trace contextRef="#ctx0" brushRef="#br0" timeOffset="82173.7603">31342 6720,'0'0,"0"0,0 0,0 0,-18 71,18 0,0 34,0 1,-17 18,17-18,0-1,-18-16,18-19,0 1,0-1,0-35,0 1,18-1,-18 0,17 1,19-19,-1 1,0-18,18 0,-18-18,-35 36</inkml:trace>
  <inkml:trace contextRef="#ctx0" brushRef="#br0" timeOffset="82423.8792">31254 7461,'0'0,"0"0,0 0,0 0,0 0,0 0,0 0,0 0,35-17,36 17,-1-36,18 19,-17-19,0 1,-71 35,0 0</inkml:trace>
  <inkml:trace contextRef="#ctx0" brushRef="#br0" timeOffset="82717.0694">31924 6773,'0'0,"0"0,0 0,0 0,71 53,0 53,17 35,-35 18,0 17,-53 1,0-1,-36 18,-17-35,0-18,18-18,-18-34,18-1,35-70</inkml:trace>
  <inkml:trace contextRef="#ctx0" brushRef="#br0" timeOffset="87670.1125">4818 11871,'0'0,"0"0,0 0,0 0,17 88,19-17,-1 17,0-18,-17-17,17 0,-17-17,0-19,-18 1,17 0,-17-18,0 0,18-18,-18 0,17-17,19 0,-19 17,19 0,17 18,0 0,0 36,-1-19,1 36,-17 0,-1-18,-17 18,-36 0,0-17</inkml:trace>
  <inkml:trace contextRef="#ctx0" brushRef="#br0" timeOffset="87908.9781">5365 11589,'0'0,"0"0,0 0,0 0,70 35,1 36,17 34,0 19,1 17,-19 18,1 35,-18 0,0-35,-53-142</inkml:trace>
  <inkml:trace contextRef="#ctx0" brushRef="#br0" timeOffset="88548.8477">14312 11165,'0'0,"0"0,0 0,0 0,0 0,53-35,-18 0,1 17,-1 1,-17-1,17 0,-17 36,-1 17,1 18,-18-35,17-18,19 70,-36-70,17 0,-17 0</inkml:trace>
  <inkml:trace contextRef="#ctx0" brushRef="#br0" timeOffset="88704.0056">15547 10583,'0'0,"0"0,0 0,0 0,0 0,0 0,0 0</inkml:trace>
  <inkml:trace contextRef="#ctx0" brushRef="#br0" timeOffset="90113.9099">22236 9895,'0'0,"0"0,0 0,0 0,0 0,0 0,0 0,0 0,0 0,0 0,17 53,-17 18,0-1,18 36,0-18,-1-17,-17-18,18 0,-18-18,18 0,-18-17,17-18,-17 0,18-18,-18 1,18-1,-18 1,17-1,-17-17,18 35,0-18,-1 36,1 17,17 0,1-17,-1-1,0 1,18-36,-18-17,-17-18,17 0,-17-17,0-18,-1 17,-17-17,0 0,0 17,-17 1,17 17,-18 17,18 1,0 17</inkml:trace>
  <inkml:trace contextRef="#ctx0" brushRef="#br0" timeOffset="90505.9905">23065 10125,'0'0,"0"0,0 0,0 0,0 0,0 0,0 0,0 0,0 0,0 0,0 0,53 0,-17 0,-1 35,0 0,0 1,-17 16,-18 19,0-18,0 0,-18 0,18-18,0 0,0-17,18 0,0-1,35-34,0 17,17-36,18-17,18-17,0-1</inkml:trace>
  <inkml:trace contextRef="#ctx0" brushRef="#br0" timeOffset="90765.6881">24212 9807,'0'0,"0"0,0 0,0 88,0 18,18-18,-18 1,18-19,-1 18,1-17,17-18,1-18,-19-35,18 0</inkml:trace>
  <inkml:trace contextRef="#ctx0" brushRef="#br0" timeOffset="91066.3271">24618 9437,'0'0,"0"0,0 0,0 53,0 17,0 1,0-1,0 19,18-1,0 0,-1 0,1 0,17-17,-17-1,17-17,18 0,0-17,-18-19,18-34,-17-1,-1 0,-35 18</inkml:trace>
  <inkml:trace contextRef="#ctx0" brushRef="#br0" timeOffset="91482.8766">24601 10037,'0'0,"0"0,0 0,0 0,0 0,0 0,0 0,35-36,36-34,-1-18,18-36,-35 36,-17 0,-1 17,0 18,-17 36,17-1,0 53,1 36,17 17,0 18,0 17,-18 1,18 17,-18-35,-17-1,-18-34,-18 0,0-18,-17-36,0 1,0-36,17 1,-17-1,35 36</inkml:trace>
  <inkml:trace contextRef="#ctx0" brushRef="#br0" timeOffset="91676.7246">25959 9631,'0'0,"0"0,0 0,0 0,53 0,0 0,18-18,-53 18,-18 0,17 0</inkml:trace>
  <inkml:trace contextRef="#ctx0" brushRef="#br0" timeOffset="91869.131">26277 10054,'0'0,"0"0,0 0,0 0,0 0,71 0,17-17,0-19,0-34,1-1</inkml:trace>
  <inkml:trace contextRef="#ctx0" brushRef="#br0" timeOffset="92132.9019">27477 9225,'0'0,"0"0,0 0,-17 88,-1-17,-17 52,-1 1,1-1,-18-17,0 0,0-18,0-35,18 18,0-36,17 0,0-17,18-18</inkml:trace>
  <inkml:trace contextRef="#ctx0" brushRef="#br0" timeOffset="92385.0987">27107 9049,'0'0,"0"0,0 0,0 0,0 0,0 0,35 70,0 54,0-1,18 18,-17-17,-19-36,1 0,0 18,17-18,0-17,-17-1,-18-52</inkml:trace>
  <inkml:trace contextRef="#ctx0" brushRef="#br0" timeOffset="92663.1042">27901 8837,'0'0,"0"0,0 0,0 0,0 0,0 53,0 18,-18 52,18 36,-18-18,18-35,0 0,-17-36,17 18,0-35,0 18,17-36,-17 0,0-17</inkml:trace>
  <inkml:trace contextRef="#ctx0" brushRef="#br0" timeOffset="93024.4275">28483 8837,'0'0,"0"0,0 0,0 0,0 0,0 0,0 0,-18 53,-17 0,17 17,-17 19,18 17,-1-36,0 1,18-1,-17 1,17-18,0 0,17-1,1 19,17-36,-17 1,17-1,0-17,18-18,0 0,0 0,0-36,0 36,-53 0</inkml:trace>
  <inkml:trace contextRef="#ctx0" brushRef="#br0" timeOffset="93279.8607">28448 9313,'0'0,"0"0,0 0,0 0,0 0,0 0,0 0,0 0,0 0,35-17,18-19,35 1,-17-18,-1 0,-70 53,18-17,-18-1</inkml:trace>
  <inkml:trace contextRef="#ctx0" brushRef="#br0" timeOffset="93529.9766">29048 8573,'0'0,"0"0,0 0,0 70,17 1,1 52,17 1,1 17,17 17,-18 1,-17-35,-1-1,-17-17,-17-35,-1-1,0-35,-17 18,17-35,1 0,-1-18,18 17</inkml:trace>
  <inkml:trace contextRef="#ctx0" brushRef="#br0" timeOffset="93802.2676">29683 9490,'0'0,"0"0,0 0,0 0,0 0,53 0,0 0,35-18,-35 18,0-18,-18 18,18-17,-17-1,-1 1,0-1,-35 18,0 0</inkml:trace>
  <inkml:trace contextRef="#ctx0" brushRef="#br0" timeOffset="94313.1821">30265 9049,'0'0,"0"0,0 0,0 0,0 53,18-18,0 18,35 0,-18 0,36-18,-18 0,-1-35,1-17,-17-19,17 1,0-18,-18 0,18-17,-36 17,19 17,-19-16,-17 16,18 19,-18-1,0 18,0 18,0 17,-18 53,1 18,-1 35,0-17,1 17,-1-18,1 1,-1-1,18-35,0 0,0-35,0-17,18-36,-1 0,-17 0,0 0</inkml:trace>
  <inkml:trace contextRef="#ctx0" brushRef="#br0" timeOffset="94598.0284">31342 8678,'0'0,"0"0,0 0,0 0,0 0,-18 89,18-1,0 0,0 0,0 0,-17 1,17-1,0-18,0 18,0 1,0-19,17 1,-17-18,18 0,-18-53</inkml:trace>
  <inkml:trace contextRef="#ctx0" brushRef="#br0" timeOffset="94977.8335">31748 8890,'0'0,"0"0,0 0,0 0,0 0,0 0,0 53,-18 17,1 1,17 0,-18-18,18-1,0 1,0 0,0-17,18-1,-18 18,17 0,1 0,0-18,-1 0,1-17,-1-1,1-17,17-17,-17-19,17 1</inkml:trace>
  <inkml:trace contextRef="#ctx0" brushRef="#br0" timeOffset="95229.8961">31571 9208,'0'0,"0"0,0 0,0 0,0 0,0 0,0 0,0 0,36 0,-1 0,18 0,-18-18,1 18,-1-18,0-17,-35 35,0 0,18-18</inkml:trace>
  <inkml:trace contextRef="#ctx0" brushRef="#br0" timeOffset="95558.9391">32030 8378,'0'0,"0"0,0 0,0 0,0 0,0 0,36 89,16 17,-34-18,17 18,1 35,-19 17,-34 19,-1-18,-17-1,-18-17,-18 1,18-19,-17-17,-19-18,-34-35,35 17,88-70</inkml:trace>
  <inkml:trace contextRef="#ctx0" brushRef="#br0" timeOffset="96579.8824">6318 13935,'0'0,"0"0,0 0,0 0,0 0,0 0,0 0,0 0,0 0,0 0,0 0,0 0,-35 17,-1-17,1 36,-18-1,18 35,17 1,0 0,1-1,17-17,17 18,1-18,17-1,1-16,-1-1,0-17,1-1,-19-17,18-17,1-36,-1 17</inkml:trace>
  <inkml:trace contextRef="#ctx0" brushRef="#br0" timeOffset="96861.2641">6565 13529,'0'0,"0"0,0 0,0 0,0 0,0 0,0 0,53 53,0 0,17 35,-17-17,0 17,0 35,0 1,-18 17,1-18,-19 1,-17-36,0 0,18-70</inkml:trace>
  <inkml:trace contextRef="#ctx0" brushRef="#br0" timeOffset="99161.7557">10165 13988,'0'0,"0"0,0 0,0 0,0 0,0 0,0 0,0 0,0 0,0 0,0 0,0 0,-53-18,0 0,0 1,0-1,-17 18,-19 53,19 35,-1 18,36 35,35 0,0 0,18-17,17-1,0-34,36-1,-1-35,36-18,-18-35,1-53,-19-18,1-17,-18-18,17 1,-34-19,17 18,-36 18,1 35,-18 36,18-19,-36 54,0 17,1 36,-1 17,0 35,18 18,0 1,18-19,17-35,18-17,0-36,0-17,0-54,0-16,-35-19,-1-35,-17-17,-17-1,-19-17,1 18,0 17,17 35,0 18,18 0,0 18,36 17,-1 18,0 18,36 17,0 18,17 18,0-1,0 1,-35-18,-18-18,18 0,-35 1,0-36,-1 0,1 0,-18-36,0-34,18-18,-1-36,-17 18,18 36,0-1,-1 18,-17 36,18-1,17 36,-17 35,35 0,-18 35,18 0,0-35,-18 0,18-18,-18-17,18-36,0-35,-35-17,17-36,-35-35,0 0,0-1,-17 37,17 34,-18 0,0 36,18 18,0 34,18 1,17 52,1-17,34 36,1-1,17 0,-17 18,-1-18,-35-18,1-17,-19 0,1-35,-18-18,0 0,0 0,0 0</inkml:trace>
  <inkml:trace contextRef="#ctx0" brushRef="#br0" timeOffset="100157.4268">13783 13141,'0'0,"0"0,0 0,0 0,0 53,0 17,-18 72,18-1,-18 0,18 18,0-71,18-18,0-17,35-35,17-36,18-35,-17-35,0-18,-1 0,-34 1,16 16,-16 19,-19 35,-17 35,0 52,0 19,0 35,-17 0,17 17,-18-17,18-35,0-19,18-16,-1-19,1-17,17-35,1-35,-1-1,-17-17,-18-36,-18 1,0-1,1 19,-1 34,18 18,-18 18,18-18,0 35,36-17,-1 35,18 0,17 18,1 35,0 17,-18 18,0-35,-18 18,0-36,-17 18,-1-35,-17-1,-17-17,17-17,-18-19,18-17,0-17,-18-18,36 17,-18 1,18 17,17 0,18 17,18 36,-1 18,1 35,-18-18,-18 18,0-18,1 1,-19-19,1 19,0-36,-18 0,0-36,0 1,0-18,0-17,17-36,-17 0,18 18,0 17,-1 1,-17 70</inkml:trace>
  <inkml:trace contextRef="#ctx0" brushRef="#br0" timeOffset="101569.0338">16024 13264,'0'0,"0"0,0 0,0 0,0 0,0-88,0 0,0-18,0 0,-18 18,1 18,-19 34,1 36,0 36,-1 34,19 36,17 0,17 17,19-17,-19-18,19-35,17-53,0-17,35-36,0-35,-17-1,-1-34,-17-36,0 0,-18 18,-17 35,0 36,-18 35,17 17,-17 36,0 52,18 36,-18 0,18 35,-1-18,19-17,17-18,-1-17,19-36,0-17,-1-18,-17-35,-18-18,1-35,-1-18,-17-18,-18 18,0 53,0 1,-18 16,-17 19,-18 52,18 35,-1 19,1-1,17 0,1 0,17-17,17-36,19-17,-1-18,0-18,0 0,18-52,-17 17,-1-18,-17 18,-1 1,1 16,-18 19,18 34,-18 19,0 16,17-16,1 17,0-18,17 0,0-17,18-18,-18-18,18-35,0-17,-17-18,-1-18,-17 18,-1 17,1 0,-18 36,0-18,0 36,0-1,0 36,0 35,0 17,0 54,17-1,-17 0,18 1,0-1,-1-17,1-35,-18-18,0-36,0 1,-18-36,1 1,-19-19,-16 19,16-18,-17 17,18-17,17 35,1-18,17 0,17-17,19 0,-1 0,18-1,35-34,0-1,-17 18,0 18,-19 17,1 18,0 18,-17 17,-1 0,-17 18,-1 0,1-17,0-1,-18 0,17-35,-17 0,18 0,-18 0</inkml:trace>
  <inkml:trace contextRef="#ctx0" brushRef="#br0" timeOffset="101694.8292">18248 12241,'0'0,"0"0,0 0,0 0,0 0,0 0,0 0</inkml:trace>
  <inkml:trace contextRef="#ctx0" brushRef="#br0" timeOffset="102416.3242">18742 12312,'0'0,"0"0,0 0,0 0,0 0,-53 53,0 17,0 1,35 0,1 17,-1-35,36 17,-1-17,18-18,1-17,-1-18,0 0,-17-35,17-1,-17-16,-18-1,18 0,-18 0,0 0,0 18,0-1,0 1,0 17,17 1,-17-1,0 1,18 17,0 0,17 17,0 18,-17 1,17-19,-17 1,-18 0,17-18,-17 0,18-18,-18-17,18-1,-1-16,1-1,0 0,17 0,0 0,0 18,1 35,17 0,-18 17,18 18,18 36,-1 17,18 18,-17 0,0 0,-1-18,-17-18,0-34,0-1,-18-17,-35-18</inkml:trace>
  <inkml:trace contextRef="#ctx0" brushRef="#br0" timeOffset="102812.9356">21142 12100,'0'0,"0"0,0 0,0 0,0 0,0 0,0 0,-36 53,1 35,17-17,18 0,0-1,0 1,18-18,-18-18,18-18,17-17,-17-35,-1 0,1-18,0-18,-18 19,0-19,-18 0,18 36,-18-18,1 36,-19-19,19 36,-19-17</inkml:trace>
  <inkml:trace contextRef="#ctx0" brushRef="#br0" timeOffset="103354.1101">21812 11465,'0'0,"0"0,0 0,0 0,0 0,-17 53,-1 18,0-1,18 19,-17 16,34-16,-17 52,18-18,0 1,-1-1,-17-35,0 0,0-35,-17 18,17-36,-18 0,0-17,1-36,-1 1,0-18,1 17,-1-17,0-1,1 19,-1-1,1 18,-1-18,36 18,-18-17,35-1,18-17,53 0,0-18,-1-18,19 1,17 17,-17 0,-18 0,-89 53</inkml:trace>
  <inkml:trace contextRef="#ctx0" brushRef="#br0" timeOffset="104114.9824">23912 11677,'0'0,"0"0,0 0,0 0,0 0,0 0,18 71,17 17,-17 0,17 0,-17 0,17-17,-17-18,-18-18,17-17,1-1,-18-34,18-1,-1-35,1 0,0 0,17 18,0 0,1 35,-1 17,0 19,-17-19,17 19,-17-19,-1-17,1 0,0 0,-18-35,17 0,-17-18,-17-18,17-17,-18-18,0 0,-17 0,17 18,18 88</inkml:trace>
  <inkml:trace contextRef="#ctx0" brushRef="#br0" timeOffset="104275.1118">24477 11465,'0'0,"0"0,0 0,0 0,53 71,0 17,18 36,-1-1,-17 0,0-34,-18-19,-17-17,17-18</inkml:trace>
  <inkml:trace contextRef="#ctx0" brushRef="#br0" timeOffset="104522.96">25077 11130,'0'0,"0"0,0 0,0 0,0 0,0 53,0 18,18 34,-18 54,17-18,1 0,17-35,-17-18,0-17,17-18,-17-18,17 0,-35-35</inkml:trace>
  <inkml:trace contextRef="#ctx0" brushRef="#br0" timeOffset="104808.6534">25342 11007,'0'0,"0"0,0 0,17 88,-17 18,18-18,0 53,-1-18,1-34,0-1,17 0,-17-35,-1 18,1-19,0-34,-1 17,1-35,0 18,-18-18,17 0,-17 0</inkml:trace>
  <inkml:trace contextRef="#ctx0" brushRef="#br0" timeOffset="105281.1018">25289 11642,'0'0,"0"0,0 0,0 0,0 0,0 0,53-18,0-17,0-1,0-16,-18-1,18-18,-35 18,17-17,-18 17,1 0,0 18,-1-1,1 19,17-1,1 36,34 17,1 35,-1 1,-17 17,-17 18,-1 0,-17 0,-18-18,0 18,-36-18,1-35,0-18,-18-17,17-18,1-18,35-17,0-18,35 0,-17 0,-18 53</inkml:trace>
  <inkml:trace contextRef="#ctx0" brushRef="#br0" timeOffset="105816.9365">27142 10936,'0'0,"0"0,0 0,0 0,0 0,0 0,-35 53,-18 18,17-1,-17-17,18 18,17-36,1 0,-1-17,18-1,18 1,17 0,0-18,1 0,17 0,-18 17,0-17,-35 18,0 17,0 18,-17 0,-19 0,19 0,-19 0,19 0,-1-18,18-17,18-1,-1 1,19 0,17-1,0 1,-1 0,1-1,0 1,0-1,0 19,-17-19,-1 1,-18 0,1-1,0-17,-1 0,1 18,-18-18</inkml:trace>
  <inkml:trace contextRef="#ctx0" brushRef="#br0" timeOffset="106279.0898">27954 10971,'0'0,"0"0,0 0,0 89,17 16,1-16,0 16,-18-16,17-1,19-18,-19-17,1-17,-1-1,1-35,0 0,-1-18,1 1,0-1,-18 0,17 1,1 17,0 0,-1 35,1-17,17-1,-17 1,17-18,-17-18,17 1,-17-19,17 1,-17-18,-18-17,0-36,0 0,0-18,0 19,-18-1,18 18,0 88</inkml:trace>
  <inkml:trace contextRef="#ctx0" brushRef="#br0" timeOffset="106717.1658">28642 11430,'0'0,"0"0,0 0,0 0,0 0,0 0,0 0,35 0,18 0,0 0,0 35,0-17,-18 17,-17 18,0 0,-18 0,0 0,-18 0,-17-18,17-17,0-1,1 1,17-18,17-18,1 1,17-19,-17 1,35 0,0-18,35-18,0 18</inkml:trace>
  <inkml:trace contextRef="#ctx0" brushRef="#br0" timeOffset="107001.7402">29436 10813,'0'0,"0"0,0 0,0 70,-18 18,18 1,18-1,-18 18,18-18,-18 0,17 0,1-17,17-18,-17-18,0-17,-1-1</inkml:trace>
  <inkml:trace contextRef="#ctx0" brushRef="#br0" timeOffset="107323.7862">29983 10672,'0'0,"0"0,0 0,0 0,0 0,0 88,-18 0,18 0,0 18,0 0,0-18,0 0,18 0,0-17,-1-1,1-17,0 0,17-17,-17-19,-1-17,19-17,-19-1,19 0,-36 18</inkml:trace>
  <inkml:trace contextRef="#ctx0" brushRef="#br0" timeOffset="107571.8548">29965 11307,'0'0,"0"0,0 0,0 0,0 0,0 0,0 0,36-18,-1 18,0 0,1-18,-1 18,-17-17,-1-19,1 36,-18 0</inkml:trace>
  <inkml:trace contextRef="#ctx0" brushRef="#br0" timeOffset="107835.1783">30407 10866,'0'0,"0"0,0 0,70 105,1 19,-18 35,0 35,-36 17,19 1,-36 0,-18-36,-35-17,0-18,18-35,17-89</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45:19.203"/>
    </inkml:context>
    <inkml:brush xml:id="br0">
      <inkml:brushProperty name="width" value="0.05292" units="cm"/>
      <inkml:brushProperty name="height" value="0.05292" units="cm"/>
      <inkml:brushProperty name="color" value="#7030A0"/>
    </inkml:brush>
  </inkml:definitions>
  <inkml:trace contextRef="#ctx0" brushRef="#br0">32489 6985,'0'0,"0"0,0 0,0 0,0 0,0 0,0 0,0 0,0 0,0 0,0 0,0 0,53 35,18 36,-36-18,18-18,-18 0,0-17,18 0,-17-36,17-17,17-1,1-34,35-18,35-1,-18-34,1 17,-54 18,-52 70</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37:08.102"/>
    </inkml:context>
    <inkml:brush xml:id="br0">
      <inkml:brushProperty name="width" value="0.05292" units="cm"/>
      <inkml:brushProperty name="height" value="0.05292" units="cm"/>
      <inkml:brushProperty name="color" value="#7030A0"/>
    </inkml:brush>
    <inkml:context xml:id="ctx1">
      <inkml:inkSource xml:id="inkSrc186">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8:40:24.606"/>
    </inkml:context>
  </inkml:definitions>
  <inkml:trace contextRef="#ctx0" brushRef="#br0">2277 3193,'0'0,"0"0,0 0,0 0,0 0,-18-53,-17 0,-18-35,-18 17,0 18,1 18,-1 17,18 18,0 18,0 35,18 17,35 19,35 16,18-16,0-1,18 0,0-17,-19-19,-16-16,-1 17,-17-18,-1 18,-17-18,-17 36,-1-18,0-18,1 0,-1 0,0-35,18-35,18-35,17-19,18 1,0 0,-17 17,-1 19,0 16,-17 19,17 17,0 35,1 53,-1 0,-17 0,-1-17,1-18,17 0,1-36,-1 1,0-36,18 1,-18-18,-17-18,17 0,-35 0,0-18,-17 18,-1 0,-35 18,18 0,-18 35,18-18,35 18</inkml:trace>
  <inkml:trace contextRef="#ctx0" brushRef="#br0" timeOffset="238.0204">2859 2822,'0'0,"0"0,0 0,0 0,53 88,17 54,1-1,-53-88,35 123,-18 0,0-17,-17-18,-1-17,-17-107</inkml:trace>
  <inkml:trace contextRef="#ctx0" brushRef="#br0" timeOffset="585.5119">1941 4674,'0'0,"0"0,0 0,0 0,88-17,36-1,17-17,18 17,0-17,-18 0,-17-1,-1 1,-52 17,-18 1,0-1,-18 0,0 1,-35 17</inkml:trace>
  <inkml:trace contextRef="#ctx0" brushRef="#br0" timeOffset="3208.4563">6230 3228,'0'0,"0"0,0 0,0 0,0 0,0 53,-18 17,0 36,18 0,-17 35,-1-35,18-18,0 0,0-17,0-18,18-18,-18 0,0-35,0 0,-18-35,-17-35,17-1,0 18,1 0,17 0,-18 0,18 0,0 1,0-1,18-18,17-35,18 0,0 1,18 16,-19 36,1 18,0 0,0 17,-17 18,-19 18,1 17,-18 53,-18-17,-17 17,0 0,-36-17,18-18,18 0,-18-18,18 0,17 1,0-19,1-17,17 18,17-1,19-17,17 18,-1 0,19-1,35 19,0-1,-18 0,-88-35</inkml:trace>
  <inkml:trace contextRef="#ctx0" brushRef="#br0" timeOffset="3455.6682">7412 3316,'0'0,"0"0,0 0,0 0,0 0,-18 88,-17 1,0-1,-18 53,17-53,1 0,0-17,0-1</inkml:trace>
  <inkml:trace contextRef="#ctx0" brushRef="#br0" timeOffset="3715.0116">7024 3334,'0'0,"0"0,0 0,0 0,35 53,0 35,18 0,0 0,18-17,-1 17,-17-17,0-1,18-17,-18 0</inkml:trace>
  <inkml:trace contextRef="#ctx0" brushRef="#br0" timeOffset="3986.5238">8312 3281,'0'0,"0"0,0 0,0 0,0 0,-18 70,-17 19,17-1,-17 0,17 0,18-70,-53 88,18-36,0 1,-18-36</inkml:trace>
  <inkml:trace contextRef="#ctx0" brushRef="#br0" timeOffset="4235.9535">8100 3369,'0'0,"0"0,0 0,0 0,35 71,1-1,-19-35,72 107,17-1,-36-53,1-18,-18-17,0 0</inkml:trace>
  <inkml:trace contextRef="#ctx0" brushRef="#br0" timeOffset="4486.3017">9194 2858,'0'0,"0"0,0 0,0 0,-17 52,17 54,-18 35,0 0,18 1,0-54,0 0,18 0,0-35</inkml:trace>
  <inkml:trace contextRef="#ctx0" brushRef="#br0" timeOffset="4785.6825">9653 3069,'0'0,"0"0,0 0,0 0,0 0,18 53,-1 35,1 36,17 35,-17-54,-18-16,18-19,-1-17,-17-18,0 1,0-19,0 1</inkml:trace>
  <inkml:trace contextRef="#ctx0" brushRef="#br0" timeOffset="5326.763">9230 2963,'0'0,"0"0,0 0,0 0,0 0,0 0,0 0,53 18,35 0,0-1,0 1,1 0,-1-18,-18 0,1-18,-18 18,0-18,0-17,-18 0,0-1,1-16,-19-19,1 0,-18 18,18 18,-18 0,17 17,-17 1,18-1,0 18,-1 18,18 17,18 53,18 36,17 17,-17 17,-18-16,0-1,-18-35,-17-36,-18 36,0-18,17-17,-17-54</inkml:trace>
  <inkml:trace contextRef="#ctx0" brushRef="#br0" timeOffset="5532.6461">11665 2769,'0'0,"0"0,0 0,0 0,0 0,0 0,0 0,0 0</inkml:trace>
  <inkml:trace contextRef="#ctx0" brushRef="#br0" timeOffset="5774.9069">11912 3351,'0'0,"0"0,0 0,0 0,0 0,0 0,0 0,35-17,1-1,-19 0,-17 18</inkml:trace>
  <inkml:trace contextRef="#ctx0" brushRef="#br0" timeOffset="6270.9717">12830 2981,'0'0,"0"0,0 0,0 0,0 0,0 0,35-18,0 1,1-1,-19 0,1-17,0 0,-18 0,0-18,-18 17,0 1,-17 35,0 0,-18 18,17 17,19-17,-19 88,1-1,18 1,17 0,0-18,17-17,1-18,17 17,18-17,0-18,18 1,-1-36,1 0,-1-18,1 0,0-34,-1 16,1-52,-18 0,0 17,-53 71</inkml:trace>
  <inkml:trace contextRef="#ctx0" brushRef="#br0" timeOffset="6654.8862">12159 1887,'0'0,"0"0,0 0,0 0,0 0,0 0,0 0,35 0,36 0,0-17,-1 17,1-18,-36 18,18-18,-35 18,17 0,-17 0,-1 0,-17 0,0 0</inkml:trace>
  <inkml:trace contextRef="#ctx0" brushRef="#br0" timeOffset="6996.1272">13200 1235,'0'0,"0"0,0 0,0 0,0 0,0 0,18 70,0 18,-18 18,17 0,-17 0,18 0,-18 0,18-18,-18-18,17 19,-17-36,18 17,17-35,0-17,18-18,0 0,-53 0</inkml:trace>
  <inkml:trace contextRef="#ctx0" brushRef="#br0" timeOffset="7245.6111">14065 1429,'0'0,"0"0,0 0,0 0,0 0,35 53,-17 35,0-18,17 19,-17-19,-1 1,-17-1,18-17,0-18,-18 1,17-1,-17-17,18-1,-18-17</inkml:trace>
  <inkml:trace contextRef="#ctx0" brushRef="#br0" timeOffset="7659.8964">13853 1429,'0'0,"0"0,0 0,0 0,0 0,0 0,0 0,0 0,0 0,0 0,36-18,17 0,-1 18,-16-17,17 17,-18 0,18-18,-18 18,1-17,16-1,1-17,0-1,-17 1,-1 0,-17 17,17 1,-17-1,-18 0,0 18,0 0</inkml:trace>
  <inkml:trace contextRef="#ctx0" brushRef="#br0" timeOffset="7908.6816">14859 953,'0'0,"0"0,0 0,35 105,1 19,-19 35,1 17,-18-17,0-18,-18 0,18 0,-35-17,0-19,0-16,35-72</inkml:trace>
  <inkml:trace contextRef="#ctx0" brushRef="#br0" timeOffset="8795.9211">6459 5168,'0'0,"0"0,0 0,0 0,0 0,0 0,53 212,-35-53,-1-36,1 1,0-36,-18 0,17-35,-17-18,-17-17,-1-1,0-34,1-18,-19-1,1-70,0 1,17-19,0 18,1 18,17 18,-18 17,36 0,-18 17,17 1,19 17,-1 18,0 0,18 18,18 17,-18 18,17 0,-34 18,-1-18,-35 17,0-17,-53 18,18-18,-18-18,17-17,1 17,0-35,17 17,18-17,0 18,18-18,17 18,18-18,18 17,-1 1,19 0,-19-1,1-17,-54 18</inkml:trace>
  <inkml:trace contextRef="#ctx0" brushRef="#br0" timeOffset="9292.8999">7412 5345,'0'0,"0"0,0 0,0 0,0 0,18 70,17 1,0-1,0-17,18 0,-17-18,17-17,0-18,0 0,-1-18,-16-35,-1 1,0-1,1-18,-19 18,1 0,-18 18,18 17,-18 1,0-1,17 36,1 17,-18 53,18-17,-1 17,-17-18,18 19,-1-19,1 1,0-18,-18-18,17 0,1-17,0-18,-1 0,-17 0</inkml:trace>
  <inkml:trace contextRef="#ctx0" brushRef="#br0" timeOffset="9727.6289">8277 5133,'0'0,"0"0,0 0,0 0,0 0,17 70,1 1,17 0,1 17,-1-18,0-17,0 0,1 0,-1-35,0-1,1-17,-1 0,0-35,1 0,-19-18,1 18,-1-18,-17 17,18 19,-18-1,0 1,18 17,-18 17,0 18,0 18,17 0,-17 18,18-18,0 0,-1 0,19-18,-1 0,0-17,-17-1,-18-17</inkml:trace>
  <inkml:trace contextRef="#ctx0" brushRef="#br0" timeOffset="10036.6395">9424 4904,'0'0,"0"0,0 0,0 0,0 88,-18-88,0 194,1-18,-1-52,1-18,-1-18,18-18,0 1,0-18,18-18,-1-17,1-1,35-17,-18-17,0 17,-35 17</inkml:trace>
  <inkml:trace contextRef="#ctx0" brushRef="#br0" timeOffset="10274.7364">9953 5062,'0'0,"0"0,0 0,0 0,0 0,0 36,18 17,-1 17,1 1,17-1,-17 1,0-1,-1-17,-17 0,18-18,0-17</inkml:trace>
  <inkml:trace contextRef="#ctx0" brushRef="#br0" timeOffset="10647.7445">9653 5203,'0'0,"0"0,0 0,0 0,0 0,0 0,0 0,0 0,0 0,35-35,1 0,-1 17,0 1,1-1,-1 0,18 18,-18-17,18 17,0-18,0 0,-18 1,18-18,-17-18,-1 0,0 0,-17-18,-18 71,0-17</inkml:trace>
  <inkml:trace contextRef="#ctx0" brushRef="#br0" timeOffset="10930.6729">10483 4568,'0'0,"0"0,70 71,1 0,-18-1,17 18,-17-17,-17 17,-1-17,0 17,-17 0,-1 0,-17-17,0-1,0 1,0-36,0 0,0-17,0-36,0 18,0 0</inkml:trace>
  <inkml:trace contextRef="#ctx0" brushRef="#br0" timeOffset="11146.6272">11559 4974,'0'0,"0"0,0 0,0 0,0 0,0 0,35-17,18 17,-17-18,-36 18,17 0,-17 0</inkml:trace>
  <inkml:trace contextRef="#ctx0" brushRef="#br0" timeOffset="11365.0809">11859 5292,'0'0,"0"0,0 0,0 0,0 0,0 0,0 0,0 0,35-18,18 0,0-17,-53 35,18-18</inkml:trace>
  <inkml:trace contextRef="#ctx0" brushRef="#br0" timeOffset="12217.7474">13130 4604,'0'0,"0"0,0 0,0 0,0 0,0 0,0 0,0 0,-36 88,1 18,0 17,17-35,18 1,0-19,18 1,0-36,17 0,0-35,0-17,18-1,-17-35,17 0,-18 0,0-17,0 17,-17 0,17 18,-35 17,18 0,-18 18,18 0,-1 36,-17-19,18 19,17-19,1 1,-1-1,0 1,18-18,-18 0,18-18,0-17,-17 0,-1 0,-17-18,-18 17,0-16,-18 16,-17 1,-18 17,17 18,-17 0,18 0,0 18,17-18,1 0,17 0,17-18,1 1,17-1,0 0,1-17,17 17,0 1,0 17,-1 17,1 1,0 17,0 18,0 0,-17 0,-19 0,1-18,-1-17,1 0,-18-1,0 1,0-18</inkml:trace>
  <inkml:trace contextRef="#ctx0" brushRef="#br0" timeOffset="12530.7201">14947 3863,'0'0,"0"0,0 0,0 0,-17 176,-1 1,0-19,1 1,-1-18,18 0,0-35,18-35,-1-1,19-17,-1-35,36 0,-1-36,-17 18,-53 0</inkml:trace>
  <inkml:trace contextRef="#ctx0" brushRef="#br0" timeOffset="12845.9212">15424 4180,'0'0,"0"0,0 0,0 0,0 0,0 0,0 0,0 0,0 0,35-17,18-1,-18 18,18 0,-17 35,-19 1,1-1,-18 18,-18 0,1 17,-19-17,19 18,-1-36</inkml:trace>
  <inkml:trace contextRef="#ctx0" brushRef="#br0" timeOffset="12967.6545">15583 4727,'0'0,"0"0,0 0,53-53,17 18,-70 35,18-18</inkml:trace>
  <inkml:trace contextRef="#ctx0" brushRef="#br0" timeOffset="13341.867">16412 4780,'0'0,"0"0,0 0,0 0,0 0,0 0,0-70,18-36,-18 18,17-18,1 18,0 17,-1 0,1 36,-18 0,18 0,-1 35,1 0,17 35,-17-17,0 34,17-16,-17 17,17 0,-18-18,19 0,-19-17,1-18</inkml:trace>
  <inkml:trace contextRef="#ctx0" brushRef="#br0" timeOffset="13625.1386">16200 4004,'0'0,"0"0,0 0,0 0,0 0,0 0,53-18,18-17,0 17,-1-17,1 18,-36-19,0 19,1-1,-36 18,17 0</inkml:trace>
  <inkml:trace contextRef="#ctx0" brushRef="#br0" timeOffset="13921.964">17489 3757,'0'0,"0"0,0 0,17 88,19 18,-19 18,1-19,0-16,-18 16,17-34,-17 17,-17-35,17 0,-18 0,18-35,-18-1,-17 1,17-18</inkml:trace>
  <inkml:trace contextRef="#ctx0" brushRef="#br0" timeOffset="14308.8238">16959 3845,'0'0,"0"0,0 0,0 0,0 0,0 0,0 0,36-35,-19 0,36-18,-18 18,18-1,0 1,0 17,0 18,0-17,-18 17,18 0,0-18,-17 18,17-18,-18 18,0-17,-17-18,17 17,0-17,-17-1,0 1,-18 0,0-1,0-16,0 16</inkml:trace>
  <inkml:trace contextRef="#ctx0" brushRef="#br0" timeOffset="14688.9292">18089 2928,'0'0,"0"0,0 0,0 0,53 88,0 0,17 36,-17-1,0 1,0-1,-18 1,-17-36,0 0,-18-17,0-1,-36 36,19-18,-36 1,-18-1,1-35,-1-18,-17-17,17-1,71-17</inkml:trace>
  <inkml:trace contextRef="#ctx0" brushRef="#br0" timeOffset="17150.6036">4147 8290,'0'0,"0"0,0 0,0 0,0 0,0 0,53-53,0 0,-18 1,1-19,-1 18,-35-17,18 34,-18 1,0 17,-18 1,18 17,-18 17,1 19,-1 17,18 17,-18 36,18 17,0 18,0-17,0-53,18-1,0 1,-1-36,19-17,-1-18,18-18,-18-17,18-36,-18-17,1 35,-19-18,19 36,-19-18,-17 36,18-19,-18 36,18 0,-1 0,-17 18,18-18,-1 18,1-18,-18 0,35 0,-17 0,0-18,-1 0,19-17,-19 0,1-18,-18 0,0-18,0 1,0-1,0 18,0 53</inkml:trace>
  <inkml:trace contextRef="#ctx0" brushRef="#br0" timeOffset="17394.9612">5400 7514,'0'0,"0"0,0 0,0 0,18 88,-1 36,1-71,0 88,17 18,-17-54,17-16,0-1,1-35,-1 0,-35-53</inkml:trace>
  <inkml:trace contextRef="#ctx0" brushRef="#br0" timeOffset="17702.5174">5894 7126,'0'0,"0"0,0 0,0 0,0 0,0 0,0 71,0 17,18 0,-18 36,18 17,-18-18,17 1,1-54,0 18,-1-35,1 18,17-18,0-18,18 0,-17-35,-1 0,0-17,1-1,-36 36</inkml:trace>
  <inkml:trace contextRef="#ctx0" brushRef="#br0" timeOffset="18105.781">5877 8008,'0'0,"0"0,0 0,0 0,0 0,0 0,0 0,35-18,18-34,17-1,1-18,-18 0,0-17,-18 18,1-18,-1 17,-18 18,1 0,0 36,-18-19,17 36,19 0,-1 36,18 16,18 19,-36 0,35 17,-34-18,-1 18,0-35,-35 18,18 17,-18-17,0-18,0-53</inkml:trace>
  <inkml:trace contextRef="#ctx0" brushRef="#br0" timeOffset="18339.6918">7535 7532,'0'0,"0"0,0 0,0 0,0 0,36 0,34-18,-52 18,-18 0,0 0</inkml:trace>
  <inkml:trace contextRef="#ctx0" brushRef="#br0" timeOffset="18576.5766">7659 7885,'0'0,"0"0,0 0,0 0,0 0,0 0,35-18,36 0,-18 1,17-1,-70 18,18 0</inkml:trace>
  <inkml:trace contextRef="#ctx0" brushRef="#br0" timeOffset="18850.7661">8930 7197,'0'0,"0"0,0 0,0 0,-18 70,-17 18,-1 1,19-1,-19 18,1-1,-18 1,18-35,0-18,-1 0,-17-18,53-17</inkml:trace>
  <inkml:trace contextRef="#ctx0" brushRef="#br0" timeOffset="19108.7863">8524 7214,'0'0,"0"0,0 0,0 0,35 71,18-1,0 19,35 34,-17-17,17 17,0-34,-35-19,0 1,0-18,-18-18,-35-17</inkml:trace>
  <inkml:trace contextRef="#ctx0" brushRef="#br0" timeOffset="19389.5563">9547 6985,'0'0,"0"0,0 0,0 0,0 88,0 18,0 0,0 0,18 17,-18-35,18 18,17-18,0 1,0-19,-17-17,35-35,-18-18,1 17,-36-17</inkml:trace>
  <inkml:trace contextRef="#ctx0" brushRef="#br0" timeOffset="19658.062">10147 6879,'0'0,"0"0,0 0,0 0,0 0,0 0,0 88,0-17,0 17,18-17,-18 17,18-18,-1 19,1-36,17 17,-17 1,17-18,-17-18,17 0,0-17,1-18</inkml:trace>
  <inkml:trace contextRef="#ctx0" brushRef="#br0" timeOffset="20146.6191">10041 7426,'0'0,"0"0,0 0,0 0,0 0,53 0,0-18,0 1,0-19,0-16,-18-1,1-18,-1 0,-17 1,-1-1,1 1,0 35,-1-1,1 19,0-1,17 18,0 18,36 35,-1 17,1 18,0 0,-36-17,0 0,0-1,-17-17,-18 18,0-1,0 1,-18-18,1 0,-1-36,0 18,18-35</inkml:trace>
  <inkml:trace contextRef="#ctx0" brushRef="#br0" timeOffset="20434.662">11594 6632,'0'0,"0"0,0 0,0 0,0 0,0 0,0 0,18 53,0 18,17 17,-17 0,-1 0,1-17,17-1,-17-17,0 0,-1-17,1-1,-18 0</inkml:trace>
  <inkml:trace contextRef="#ctx0" brushRef="#br0" timeOffset="20700.5631">11436 7197,'0'0,"0"0,0 0,0 0,0 0,0 0,0 0,0 0,53-36,-1 19,19-19,-18 19,18-18,-18-1,-53 36,17-17</inkml:trace>
  <inkml:trace contextRef="#ctx0" brushRef="#br0" timeOffset="21213.7677">12124 6597,'0'0,"0"0,0 0,0 0,0 0,17 35,1 1,0-1,17 0,0 0,18-17,-17-18,17-18,-18 1,18-1,-18-17,-17 0,17-18,-17 0,-18 17,17 1,-17 17,18 18,-18 0,0 0,0 71,0-53,0 123,-18 0,18 18,0-1,-17 1,17-18,0-17,0-54,0 1,0-36,0-17,17-18,-17 0,0 0</inkml:trace>
  <inkml:trace contextRef="#ctx0" brushRef="#br0" timeOffset="21496.1282">13183 5927,'0'0,"0"0,0 0,0 0,0 53,0 35,0 0,0 18,0 0,0-18,17 18,-17-36,18 18,-18-17,18 0,-1-1,1-17,17-18,-17 1,-18-19</inkml:trace>
  <inkml:trace contextRef="#ctx0" brushRef="#br0" timeOffset="21816.3199">13783 5891,'0'0,"0"0,0 0,0 0,0 0,0 89,0 16,0-16,0 16,0-16,0-1,0 0,0-17,0-18,17-1,-17-16,18 17,0-18,17-17,0 17,18-35,-18 0,1-18</inkml:trace>
  <inkml:trace contextRef="#ctx0" brushRef="#br0" timeOffset="22124.6977">13536 6491,'0'0,"0"0,0 0,0 0,0 0,0 0,53 0,-18 0,18 0,0-18,-18 18,18-17,-18-1,1 1,17-1,-36 0,-17 18</inkml:trace>
  <inkml:trace contextRef="#ctx0" brushRef="#br0" timeOffset="22475.987">14312 5680,'0'0,"0"0,0 0,0 0,0 0,0 0,0 0,35 53,18 35,0 0,0 53,0-17,-18-19,1-16,-19-1,-17 0,-17 36,-19-1,-16 0,-19 19,36-37,17-87</inkml:trace>
  <inkml:trace contextRef="#ctx0" brushRef="#br0" timeOffset="23643.6712">4147 10442,'0'0,"0"0,0 0,0 71,18-1,-1 19,-17-1,18 18,0-18,-1 18,-17-36,18 1,0-18,-18-18,0 0,0-35,-18-17,18-19,-18-17,1-35,-1-35,0-18,1-18,17 0,0 0,0 36,0-1,0 54,0-1,17 18,1 18,17 17,18 18,36 18,-19 17,1 36,-18 17,-18 0,0 0,-17-17,0 0,-18-1,0 1,-18-18,-35 0,0-1,0-16,0-19,0 19,0-19,0-17,36 0,-19 0,19 0,17 0,-18-17,18-1,18 18,-1 0,36 0,18 18,-18-1,17 1,1 17,0 18,35 0,17 0,-17-18,0 1,-36-19,-52-17</inkml:trace>
  <inkml:trace contextRef="#ctx0" brushRef="#br0" timeOffset="25012.8508">5330 10372,'0'0,"0"0,0 0,0 0,0 0,0 0,0 0,0 0,17 53,18 17,-35-52,71 105,0 36,-18-53,0-18,-18-17,-18-18,1-18,0 0,-1-17,1-1,0-17,-18-35,17 0,-17 0,18 17,-18 0,18 1,-18-1,17 18,1 0,0 0,-1-18,1 18,17 0,-17-17,0-1,17 0,-18-17,1-18,-18 0,0-17,0-1,0 1,0-19,-18 1,18 88</inkml:trace>
  <inkml:trace contextRef="#ctx0" brushRef="#br0" timeOffset="25236.394">6283 10460,'0'0,"0"0,0 0,0 0,17 53,1 17,17 19,-17 34,17 18,-17-17,-1-36,1-18,0 1,-18-36,17-17,1-1</inkml:trace>
  <inkml:trace contextRef="#ctx0" brushRef="#br0" timeOffset="25737.8943">6671 10319,'0'0,"0"0,0 0,0 0,17 70,19 1,-1 17,0-17,1 17,-1-35,-17 0,-1-36,1 19,-1-36,1 0,0-18,-18 0,17-35,1 18,-18 0,18 17,-18-17,17 17,-17 18,18-17,-18 17,18 0,17 0,-17 0,-1 0,19-18,-1 18,-18-35,19 17,-19-35,1-17,0-1,-18 0,-18 1,0 17</inkml:trace>
  <inkml:trace contextRef="#ctx0" brushRef="#br0" timeOffset="26012.171">7659 10125,'0'0,"0"0,0 0,0 0,18 70,-1 1,1-1,-18-52,18 88,-18-18,17-17,-17-1,18-17,-18-18</inkml:trace>
  <inkml:trace contextRef="#ctx0" brushRef="#br0" timeOffset="26373.6937">8241 9560,'0'0,"0"0,0 0,0 0,0 0,0 0,0 0,0 0,0 0,18 283,0-89,-1-36,1-17,17-35,1-18,17 1,-18-54,18 0,-18 0,-35-17</inkml:trace>
  <inkml:trace contextRef="#ctx0" brushRef="#br0" timeOffset="26731.0188">8788 9349,'0'0,"0"0,0 0,0 0,0 0,0 70,0 18,0 18,18-18,-18 1,18-1,-1 0,1-17,0-1,-1-17,1 18,17-19,1 19,17-18,-1 0,-16-35,17-1,-18-17,0-17,18-19,-17 19,-1-19,-35 54</inkml:trace>
  <inkml:trace contextRef="#ctx0" brushRef="#br0" timeOffset="27127.5705">8736 10037,'0'0,"0"0,0 0,0 0,0 0,0 0,0 0,52-18,19 0,17 1,-17-1,-18-17,17 17,-34 0,-1 1,0-1,-17 18,17-17,-17 17,-18 0,18-18,-18 18,0 0,0 0,17 0,-17 0,0 0,0 0,0 0</inkml:trace>
  <inkml:trace contextRef="#ctx0" brushRef="#br0" timeOffset="27731.1355">9953 9790,'0'0,"0"0,0 0,0 0,0 0,0 0,0 53,18 35,-18 0,0 0,0-17,17-1,-17 1,0-18,0 0</inkml:trace>
  <inkml:trace contextRef="#ctx0" brushRef="#br0" timeOffset="28072.7486">10394 9137,'0'0,"0"0,0 0,0 0,0 0,0 71,0 17,18 0,-18 18,0 0,0 17,18-17,-18-18,17 0,1 0,0-17,-1-18,19 0,-1-36,18-17,-18 0,0 0,-35 0</inkml:trace>
  <inkml:trace contextRef="#ctx0" brushRef="#br0" timeOffset="28523.5507">10500 9807,'0'0,"0"0,0 0,0 0,0 0,0 0,71-17,-1-1,19-17,-19-1,1 1,-18-18,17 0,-17 0,0 0,0 1,0-1,0 17,-18 19,-17-19,17 19,-17-1,0 18,-1 0,19 18,-19 17,1 18,0 0,-18 17,17 1,1-18,-18 17,17-17,-17 0,18 0,-18-17,18-1,-18-18,0-17</inkml:trace>
  <inkml:trace contextRef="#ctx0" brushRef="#br0" timeOffset="28773.8504">11259 9648,'0'0,"0"0,0 0,0 0,0 0,71-17,-1-18,19-1,-1 1,0-18,0 0,-17 0,-1 0,-17 0</inkml:trace>
  <inkml:trace contextRef="#ctx0" brushRef="#br0" timeOffset="28971.6468">12283 9066,'0'0,"0"0,0 0,0 0,17 71,-17 0,18-1,0 1,-18-1,17-35,1 18,-18-17,0-1</inkml:trace>
  <inkml:trace contextRef="#ctx0" brushRef="#br0" timeOffset="29356.7715">11612 8978,'0'0,"0"0,0 0,0 0,0 0,0 0,0 0,71-35,-1 0,-17-1,0 1,-18 17,18 18,-17 0,-1-17,18 17,0 0,17-18,-17 1,18-19,-18 1,-18-18,18 0,-35 0,-1 0</inkml:trace>
  <inkml:trace contextRef="#ctx0" brushRef="#br0" timeOffset="29641.6986">12618 8361,'0'0,"0"0,0 0,0 0,0 0,0 0,71 70,17 19,0 16,0 19,-17-1,-18 1,-18 35,-17-1,-18 1,0-35,0-107</inkml:trace>
  <inkml:trace contextRef="#ctx0" brushRef="#br0" timeOffset="30144.8189">13959 8837,'0'0,"0"0,0 0,0 0,0 0,0 0,35 0,36 0,0 0,-18 0,17-18,-17 1,0 17,0-18,0-17,0 17,-18 1</inkml:trace>
  <inkml:trace contextRef="#ctx0" brushRef="#br0" timeOffset="30389.578">14312 9066,'0'0,"0"0,0 0,0 0,0 0,0 0,0 0,35 0,1 0,34 0,1 0,-1 0,-52 0,-18-17</inkml:trace>
  <inkml:trace contextRef="#ctx0" brushRef="#br0" timeOffset="33253.7516">16024 8149,'0'0,"0"0,0 0,0 0,0 0,0 0,0 0,0 0,18 71,-18 17,0 35,17-17,-17 0,0 0,-17-36,17 1,0-18,0-18,0 0,0-17,17-18,1 0,0 0,17-18,0 1,18-1,-18 18,18 0,-17 0,17 0,-18 0,0 18,0-18,-17 0</inkml:trace>
  <inkml:trace contextRef="#ctx0" brushRef="#br0" timeOffset="33514.9918">16024 8661,'0'0,"0"0,0 0,0 0,53 17,0-17,17-17,19 17,-19-18,-52 18,-18 0,18-18</inkml:trace>
  <inkml:trace contextRef="#ctx0" brushRef="#br0" timeOffset="33766.0551">15900 8149,'0'0,"0"0,0 0,0 0,0 0,0 0,53 0,18-17,0-1,-36 18,0-18,-35 18,18-17</inkml:trace>
  <inkml:trace contextRef="#ctx0" brushRef="#br0" timeOffset="34158.6283">17189 7479,'0'0,"0"0,0 0,0 0,0 0,-53 0,0 18,-18 17,18 18,-17 35,17 35,17 1,19 35,17-1,0 36,35 18,0-18,18 71,0-89,-17-17,16-18,-34-18,17-34,-17-36,-18-1,18-34,-1 0,-17-18,18 0,-18 0</inkml:trace>
  <inkml:trace contextRef="#ctx0" brushRef="#br0" timeOffset="34642.6099">17648 8096,'0'0,"0"0,0 0,0 0,0 0,17 53,-17 18,18 35,-1-18,-17-18,18 1,-18-36,0 0,0 1,18-19,-18 1,0-18,0 0,17 0,-17 0,0 0,0 0,18 18,0-1,-1 19,1-19,0 1,17-1,-17 1,17-18,-17-18,-1 1,18-36,-17 18,-18-18,18-18,-18 1,0-1,0 0,0 1</inkml:trace>
  <inkml:trace contextRef="#ctx0" brushRef="#br0" timeOffset="34898.7033">18353 8132,'0'0,"0"0,0 0,0 0,0 70,18 36,0 0,-1 0,-17-18,18 0,0 0,-18-17,17-18</inkml:trace>
  <inkml:trace contextRef="#ctx0" brushRef="#br0" timeOffset="35169.8661">18971 7585,'0'0,"0"0,0 0,0 0,18 70,-18 36,0 0,0-18,17 18,-17 0,0-18,18 0,-18-17,18-1,-1-17,-17-35</inkml:trace>
  <inkml:trace contextRef="#ctx0" brushRef="#br0" timeOffset="35478.013">19324 7638,'0'0,"0"0,0 0,0 88,18 0,-18 18,17-18,1 18,0-18,-1 0,1 0,0-35,-1 18,18-36,-17 1,17-19,1-17,-1-17,18 17</inkml:trace>
  <inkml:trace contextRef="#ctx0" brushRef="#br0" timeOffset="35732.4251">19306 8132,'0'0,"0"0,0 0,0 0,0 0,0 0,0 0,53-18,18 0,-18-17,0 17,17-35,-17 18,-35 18,-18 17,0-18</inkml:trace>
  <inkml:trace contextRef="#ctx0" brushRef="#br0" timeOffset="35994.5017">19995 7479,'0'0,"0"0,0 0,0 0,53 88,-18 36,0 17,-17-18,-1 18,-17-17,0-36,0-18,0-17,-17-17,17-1,-18-35,18 18,0-18</inkml:trace>
  <inkml:trace contextRef="#ctx0" brushRef="#br0" timeOffset="36459.7039">20683 7532,'0'0,"0"0,0 0,0 0,0 0,35 70,0 1,-17 17,17-17,-17-1,0-17,-1 0,1-35,-18 17,18-17,-1-18,1 0,0 0,-1-18,19 0,-19 18,1-17,-1 17,1 0,0 17,-1 1,-17-18,18 18,17-18,-17 0,17 0,-17-18,17-17,1-1,-19-16,-17-1,18-18,-18 0,0 1,-18-1</inkml:trace>
  <inkml:trace contextRef="#ctx0" brushRef="#br0" timeOffset="36734.7852">21689 7708,'0'0,"0"0,0 0,17 71,-17-1,0 19,0-1,18-18,-18 1,0-18,0-18,18-17,-18-18,17 0</inkml:trace>
  <inkml:trace contextRef="#ctx0" brushRef="#br0" timeOffset="37015.9457">22430 6914,'0'0,"0"0,0 0,0 0,-18 142,1 16,-19 1,19 17,-1-17,0-35,1 17,17-71,0 19,0-19,0 1,17-36,-17 18,0-53</inkml:trace>
  <inkml:trace contextRef="#ctx0" brushRef="#br0" timeOffset="37339.2158">22801 7056,'0'0,"0"0,0 0,0 0,0 88,-18 18,0-1,18 19,-17-18,17 0,0-1,17-16,-17-19,18 1,0-18,-1 0,1-18,0-18,17 1,-18-36,19 1,-1-18,-35 52</inkml:trace>
  <inkml:trace contextRef="#ctx0" brushRef="#br0" timeOffset="37611.5096">22765 7691,'0'0,"0"0,0 0,0 0,0 0,0 0,0 0,0 0,36 0,17-18,17 0,-17 18,0-17,0-19,0 19,0-19,-18 1,-17 35,-18 0,17-17</inkml:trace>
  <inkml:trace contextRef="#ctx0" brushRef="#br0" timeOffset="37806.61">23559 7126,'0'0,"0"0,0 0,0 0,18 71,0-18,-1 17,1 18,0-17,-18-1,17 19,-17-19,0 1,0-18,0-18,0 0</inkml:trace>
  <inkml:trace contextRef="#ctx0" brushRef="#br0" timeOffset="38064.1241">23365 7655,'0'0,"0"0,0 0,0 0,0 0,89-17,-1-19,0 19,-17-19,-1 1,1-18,-18 0,17 0,-17 18</inkml:trace>
  <inkml:trace contextRef="#ctx0" brushRef="#br0" timeOffset="38291.9544">24301 7003,'0'0,"0"0,0 0,0 0,35 88,0-18,-17 1,17 17,-17-17,-1-1,1 1,0-18,-18 17,17-17</inkml:trace>
  <inkml:trace contextRef="#ctx0" brushRef="#br0" timeOffset="38917.527">23895 7073,'0'0,"0"0,0 0,0 0,0 0,0 0,35-53,0 0,18 18,0 0,0 17,0 18,18 0,-18 35,0-17,-1 0,-16-18,-1 17,-17-17,17 0,0 0,-17 0,0-17,-1-19,-17 1,0 0,0-18,0-18,0 36,0 0,0 0,0-1,0 19,0 17,36 0,-1 17,0 19,53 34,-17 18,-18 36,0-1,0 18,-18-17,0-1,-17 1,-18-1,0-17,-18-53,1 0,-1-35,18 17,0-35</inkml:trace>
  <inkml:trace contextRef="#ctx0" brushRef="#br0" timeOffset="39435.7335">24795 5874,'0'0,"0"0,0 0,0 0,0 0,70 0,1 0,17 17,-17-17,-1 0,-17 36,18-1,17 36,-35 34,18 36,-36 36,18-18,-35 35,17-18,-18 0,19-17,-1-18,0 0,18 0,-17 1,-1-37,0 1,-35-53,0 35,-35-17,-36 17,-35-17,-35-1,-123 36,-19-18,71-35,159-35</inkml:trace>
  <inkml:trace contextRef="#ctx0" brushRef="#br0" timeOffset="40037.941">9618 11765,'0'0,"0"0,0 0,0 0,0 0,0 0,0 0,0 0,0 0,0 0,35-17,0-19,-17 36,-18 0</inkml:trace>
  <inkml:trace contextRef="#ctx0" brushRef="#br0" timeOffset="40231.5023">9830 11977,'0'0,"0"0,0 0,0 0,0 0,0 0,0 0,35-18,0 1,-17 17,-18-18</inkml:trace>
  <inkml:trace contextRef="#ctx0" brushRef="#br0" timeOffset="43938.9571">24724 2081,'0'0,"0"0,0 0,0 0,0 0,0 0,0 0,0 0,18 71,-1 17,1-17,-18-1,18 1,-1-36,-17 18,18-18,-18 1,0-36,0 0</inkml:trace>
  <inkml:trace contextRef="#ctx0" brushRef="#br0" timeOffset="44393.4214">24707 2011,'0'0,"0"0,0 0,0 0,0 0,0 0,0 0,52-53,19 0,-36 35,1-17,17 35,-36-18,19 18,-36 18,17 0,-34-1,17 19,-36-1,19-17,-1 17,0-18,1 19,-1-19,18 1,0 17,0-17,18 0,17 17,0 0,18-17,-53-1,18-17,-18 0,17 0</inkml:trace>
  <inkml:trace contextRef="#ctx0" brushRef="#br0" timeOffset="44657.7362">25730 2099,'0'0,"0"0,0 0,0 0,0 0,0 0,0 0,0 0,0 0,0 0,-18 53,1 18,-1-19,0 19,1 0,17-71,0 17,0-17</inkml:trace>
  <inkml:trace contextRef="#ctx0" brushRef="#br0" timeOffset="44925.8409">25554 1993,'0'0,"0"0,0 0,0 0,0 0,0 0,35 71,0 35,18-36,-18 1,18-1,-17 1,17-18,-18-18,18 0</inkml:trace>
  <inkml:trace contextRef="#ctx0" brushRef="#br0" timeOffset="45205.9">26295 1976,'0'0,"0"0,0 0,0 0,0 0,0 0,-18 52,18 19,0-18,-18 18,18-19,-17 19,17-18,-18 0,18-18,-17 0</inkml:trace>
  <inkml:trace contextRef="#ctx0" brushRef="#br0" timeOffset="45457.8341">26083 1905,'0'0,"0"0,0 0,0 0,0 0,0 0,35 71,18 17,0 0,0-17,0-1,0-17,18 0,-18-35,17 17</inkml:trace>
  <inkml:trace contextRef="#ctx0" brushRef="#br0" timeOffset="45723.9143">26912 1764,'0'0,"0"0,0 0,0 0,0 70,0 19,18-1,-18 0,18-17,-1-18,19 17,-19-35,19 1,-1-1,0-17</inkml:trace>
  <inkml:trace contextRef="#ctx0" brushRef="#br0" timeOffset="45999.7833">27336 1746,'0'0,"0"0,0 0,0 0,0 0,0 0,18 53,-1 0,1 0,0 0,-1-18,1 0,-18 1,18-1,-18-35,0 0,0 18</inkml:trace>
  <inkml:trace contextRef="#ctx0" brushRef="#br0" timeOffset="46607.0984">27089 1799,'0'0,"0"0,0 0,0 0,0 0,0 0,0 0,0 0,0 0,35-35,18 17,0 1,-18-1,18 18,-17-18,-1 18,0-17,1 17,-1-18,0 0,0 18,-17-17,0-1,-1 18,1-17,-18 17,0-36,0 19,-18-1,18-17,0 17,0 0,0 1,0 17,18-18,0 18,35 18,0 17,-1 18,19 18,-18-1,-18 1,18-1,-17 1,-19-1,-17 1,0-18,0 0,0 0,0-18,0-35</inkml:trace>
  <inkml:trace contextRef="#ctx0" brushRef="#br0" timeOffset="46874.6934">28465 1270,'0'0,"0"0,0 0,0 0,0 0,36 71,-19 17,19 0,-19-17,1-1,0 1,-1-18,1-1,0-16,-18-19</inkml:trace>
  <inkml:trace contextRef="#ctx0" brushRef="#br0" timeOffset="47721.3926">28360 1676,'0'0,"0"0,0 0,0 0,0 0,0 0,52-18,19 0,0 1,17-18,-18-1,-70 19,18 17,0 0,52-89,-17 19,0 17,0 0,-35 18,-1 17,1 0,0 1,-1 34,1 19,0 17,-1 0,1 17,0 1,-18-18,0 17,0-17,0-18,0-17,0 17,0-17,0-18,0 0,-18-18,18-17,-18-18,18-53,0-17,0-1,18 1,0 52,-1 1,19 17,-1 18,0-1,0 19,18 17,-17 17,-1 1,0 17,-17 0,0 18,-18 0,-18-17,18-1,0 0,0 0,-18-17,18 0,0-1,18 1,0 17,-1-17,19 17,17 0,-1-17,1-18,18 18,0-18,-18 17,-53-17</inkml:trace>
  <inkml:trace contextRef="#ctx0" brushRef="#br0" timeOffset="47956.6053">30142 1147,'0'0,"0"0,0 0,0 0,0 0,-18 88,18 0,-17 0,17 0,0 1,0-37,-18 19,18-36,0 1</inkml:trace>
  <inkml:trace contextRef="#ctx0" brushRef="#br0" timeOffset="48233.6929">29983 1252,'0'0,"0"0,0 0,0 0,0 0,35 71,18-1,-17 1,-1-18,0 18,1-19,-1-16,0-19,-35 1,0-18</inkml:trace>
  <inkml:trace contextRef="#ctx0" brushRef="#br0" timeOffset="48709.0338">30354 1252,'0'0,"0"0,0 0,0 0,0 0,0 0,53 71,0-18,0 0,-1-18,-16-17,-1-1,0-17,1-17,-1-1,0-17,1-18,-19 0,1-18,-18 18,0 18,17 0,-17 17,0 1,0 17,0 35,0 18,18 35,0 0,-18-17,17 17,19-17,-19-19,1 1,17 0,-17-17,-18-36</inkml:trace>
  <inkml:trace contextRef="#ctx0" brushRef="#br0" timeOffset="48995.7571">31289 917,'0'0,"0"0,0 0,0 106,0 0,0 17,0-17,18-18,-1 1,1-19,0-17,-1-18,19-17,-1 0,0-36</inkml:trace>
  <inkml:trace contextRef="#ctx0" brushRef="#br0" timeOffset="49260.6532">31660 988,'0'0,"0"0,0 0,0 0,0 0,17 53,-17 0,18 17,0-17,-1 0,1-18,-18 1,18-1,-18 0,0-17,0-18,0 0</inkml:trace>
  <inkml:trace contextRef="#ctx0" brushRef="#br0" timeOffset="49616.5969">31360 1058,'0'0,"0"0,0 0,0 0,0 0,53-53,-18 1,0-1,18 17,-18 1,18 35,-17 0,-1 0,0 0,-17 0,17 0,0 0,-17 18,0-18,-1 0,1 0,0 0,-1 0,-17-18,18 0,-18 18,0-17,0 17</inkml:trace>
  <inkml:trace contextRef="#ctx0" brushRef="#br0" timeOffset="49868.7321">31995 229,'0'0,"0"0,0 0,0 0,0 0,0 0,0 0,88 247,0 0,-35 0,-35-18,-53-17,-18-35,-53 69,18 1,17-88,53-124</inkml:trace>
  <inkml:trace contextRef="#ctx0" brushRef="#br0" timeOffset="50266.5095">26418 3334,'0'0,"0"0,0 0,0 0,0 0,0 0,0 0,0 0,0 0,0 0,36 53,17 17,-53-52,0-18,17 18,-17-18</inkml:trace>
  <inkml:trace contextRef="#ctx0" brushRef="#br0" timeOffset="50559.7851">26277 3792,'0'0,"0"0,0 0,0 0,0 0,0 0,53-35,18-18,-18 18,17-36,1 18,-18-17,-18-1,0 1,1 17,-1 18,-17-1,-1 19,18 17,1 17</inkml:trace>
  <inkml:trace contextRef="#ctx0" brushRef="#br0" timeOffset="51029.9283">27124 3828,'0'0,"0"0,0 0,0 0,0 0,0 0,0 0,0 0,0 0,-53-71,0 1,0-36,18-35,0 17,35-17,0 35,0 36,35 17,-17 17,17 19,18-1,0 36,0 35,0 17,-18 1,-17-1,-18-17,-18 0,-17 0,17-18,-17 1,-18-1,35-17,-17-18,17 17,1-17,17 18,17-18,1 18,17-18,18 17,0 1,0 17,0 0,0 1,-53-36</inkml:trace>
  <inkml:trace contextRef="#ctx0" brushRef="#br0" timeOffset="51444.6578">27671 3246,'0'0,"0"0,0 0,0 0,0 0,36 52,-1-16,0-1,0-17,1-1,-1-17,0-17,1-19,-19 1,19 0,-19-18,-17 18,18-1,-18 19,0-1,18 0,-18 18,0 53,17 0,1 0,-1 18,1-1,0 1,-1-18,1 0,0-36,17 1</inkml:trace>
  <inkml:trace contextRef="#ctx0" brushRef="#br0" timeOffset="51712.5192">28660 2928,'0'0,"0"0,0 0,0 0,0 0,0 0,0 0,-18 159,0 0,1-36,-1-17,18-18,-18-35,1-35,-1-1</inkml:trace>
  <inkml:trace contextRef="#ctx0" brushRef="#br0" timeOffset="51931.7387">28395 2910,'0'0,"0"0,0 0,0 0,0 0,0 0,53 71,17 17,1 0,0-17,-1 17,1-35,-18 0,0 0,-18-18,18-17</inkml:trace>
  <inkml:trace contextRef="#ctx0" brushRef="#br0" timeOffset="52228.8393">29012 2769,'0'0,"0"0,0 0,0 0,18 106,0 0,-1-18,1-17,17-1,-17 1,17-18,-17-18,0-17,17-1,-17 1,-1-36,18-17,-17 17</inkml:trace>
  <inkml:trace contextRef="#ctx0" brushRef="#br0" timeOffset="52735.5504">29401 2875,'0'0,"0"0,0 0,0 0,0 0,0 0,35 53,0 18,-17-1,17-17,-17-18,-18 1,18-1,-18-17,17-1,-34-17,-1 0,0 0,-17-17,0-1,-1 0,1 1,-18-72,18 1,-18-18,35 36,1-1,17 18,0 0,17 36,1-1,17 1,18 17,0 17,0-17,-18 0,18 0,-17 0,-1-17,0 17,-17-18,-1-17,1 17,0-17,-1-18,-17 0,18 0,-18 53</inkml:trace>
  <inkml:trace contextRef="#ctx0" brushRef="#br0" timeOffset="52929.4868">29683 2187,'0'0,"0"0,0 0,0 0,0 0,71 124,-54-107,54 142,-18 17,0-17,-18-18,-35-35,0-35,0-1,0-17,0-53</inkml:trace>
  <inkml:trace contextRef="#ctx0" brushRef="#br0" timeOffset="53176.7558">30248 2381,'0'0,"0"0,0 0,0 0,17 71,1-71,17 88,1 0,-1-17,0-1,-17 1,17-36,-17 0,-18 1,18-1</inkml:trace>
  <inkml:trace contextRef="#ctx0" brushRef="#br0" timeOffset="54378.7226">30142 2805,'0'0,"0"0,0 0,0 0,0 0,0 0,0 0,0 0,71-36,-1-34,1-1,-18 18,17-17,-17 17,0 0,-35 18,17-1,-17 19,17-1,-17 18,-1 35,1 1,17 34,-35 36,18-35,0-1,-18 1,0-18,0 0,17-18,-17-18,0 1,0-18,-17-18,17-17,0-18,-18-17,0-36,18 35,-17-17,34 18,-17-1,0 18,18 18,0 17,-18 1,17 17,1 0,-1 17,-17 18,0 18,0-17,-17 17,17-18,-18-18,18 19,0-19,0 1,0 0,0-1,18-17,-1 18,19-18,-1 0,0 0,18 0,-17 0,-1-18,-17 1,-1-1,-17-17,0 17,0-17,-17 17,-1 1,18-1,-18 18,18-18,0 18,0 0,0 0,18 18,0 17,-1 0,1 1,17-1,-17-17,-1 17,1-17,0-1,-1-17,1 0,0 0,-18-17,17-1,-17 0,18-17,-18 0,0 17,0 0,18 1,-18-1,0 18,17 0,-17 0,18 18,-18 17,0-17,18 17,-1-17,-17 17,18-17,-18-1,17 18,1-35,0 18,-1-18,-17 0</inkml:trace>
  <inkml:trace contextRef="#ctx0" brushRef="#br0" timeOffset="54860.4819">31483 2205,'0'0,"0"0,0 0,0 0,0 0,0 0,0 0,0 0,0 0,35 70,18 1,-17 0,-1-36,0 18,1-36,-1 1,0-18,-17-18,17-17,-17 0,-18-18,17-18,-17 18,0 1,18 16,-18 19,0 17,0 35,0 0,0 36,18-18,-18 35,0-18,0 1,17-1,-17 1,18-18,-18 0,18-18,-18-35,17 0,-17-17,0 17,0 0</inkml:trace>
  <inkml:trace contextRef="#ctx0" brushRef="#br0" timeOffset="55145.7584">32171 1993,'0'0,"0"0,0 0,0 0,0 0,18 88,-18-17,18 17,-1-17,1-1,17 18,1-35,-19 18,19-36,-1 0,-18-17,1-18,17-18,-17-17</inkml:trace>
  <inkml:trace contextRef="#ctx0" brushRef="#br0" timeOffset="55727.864">32560 1887,'0'0,"0"0,0 0,0 0,0 0,17 71,1 17,17-17,-17-1,0-17,-1 0,1-35,-1 17,-17-17,0-1,0 1,0-18,-17-18,-1 1,1-19,-19 1,19 17,-19-17,19 0,-19 0,1-18,17 17,1-17,-1 1,0-1,18 17,0 1,0 17,0 1,18-1,-18 18,35-17,1 17,-1 0,18-18,0 18,0-18,0 18,0-17,-18-1,-17 0,-1-17,1 0,-18 17,0-17,0 35</inkml:trace>
  <inkml:trace contextRef="#ctx0" brushRef="#br0" timeOffset="55930.7737">32701 1111,'0'0,"0"0,0 0,0 0,0 0,53 71,17 35,1 17,0 1,-1 17,1 0,-36 18,-17-18,-18 35,-36 0,19-17,-19-18,36-123</inkml:trace>
  <inkml:trace contextRef="#ctx0" brushRef="#br0" timeOffset="60803.4816">25271 1041,'0'0,"0"0,0 0,0 0,0 0,0 0,0 0,36 53,-19-18,18 18,-17 0,35 0,-18 0</inkml:trace>
  <inkml:trace contextRef="#ctx0" brushRef="#br0" timeOffset="60979.8398">25871 1482,'0'0,"0"0,0 0,53-36,0 1,0 0,0 0,-18 17,1 0,-19-17,19 17,-36 18,17-17</inkml:trace>
  <inkml:trace contextRef="#ctx0" brushRef="#br0" timeOffset="62483.5464">29842 741,'0'0,"0"0,0 0,0 0,71-35,17-54,0-16,18-19,35 18,-17 36,-19-1,-16 18,-19 53,1 0,-18 18,-36-36</inkml:trace>
  <inkml:trace contextRef="#ctx0" brushRef="#br0" timeOffset="63109.8621">28554 4780,'0'0,"0"0,0 0,0 0,17-70,36-19,35-69,1-19,-19 1,1 17</inkml:trace>
  <inkml:trace contextRef="#ctx0" brushRef="#br0" timeOffset="65334.4591">31448 2999,'0'0,"0"0,0 0,0 0,0 0,0 0,0 0,0 0,0 0,0 0,53 17,0 1,0 17,17 0,-34 1,17-1,-1-35,-16 0,34-18,36-17,0-18,-18 0,1-17,-19 17,-52 35</inkml:trace>
  <inkml:trace contextRef="#ctx0" brushRef="#br0" timeOffset="71559.4748">23771 2011,'0'0,"0"0,0 0,71 123,17 18,0 36,0-1,18-17,0 17,-18-35,18 1,18-37,-18 19,17-18,19 0,-19 17,36-17,0 0,0-18,35-18,53 1,17-36,-17-17,1-18,16-18,19-17,-1-18,194-17,-17-1,-18-17,-17-36,17 1,18 17,35 18,0-36,0 36,-35-18,-35 0,-71 18,-18 18,36-18,-265 70,-106 18</inkml:trace>
  <inkml:trace contextRef="#ctx0" brushRef="#br0" timeOffset="79640.5049">10659 11342,'0'0,"0"0,0 0,0 0,0 0,0 0,0 0,0 0,18 53,-18 0,0 52,17 1,-17 18,0-18,18-18,-18-18,0-17,0-17,0-1,0 0,0-17,0-1,0-17,18 0,-18 0,17 0,1-17,0 17,-1 0,19 0,-1 0,0 17,18 1,0-18,0 0,18 0,-18 0,-53 0</inkml:trace>
  <inkml:trace contextRef="#ctx0" brushRef="#br0" timeOffset="79889.816">10924 11765,'0'0,"0"0,0 0,0 0,0 0,0 0,0 0,35-17,18-1,18 0,-1 1,1-19,-71 36,17-17</inkml:trace>
  <inkml:trace contextRef="#ctx0" brushRef="#br0" timeOffset="80113.3393">10571 11395,'0'0,"0"0,0 0,0 0,0 0,0 0,70-18,19-17,-54 17,0 1,-17-1,0 18</inkml:trace>
  <inkml:trace contextRef="#ctx0" brushRef="#br0" timeOffset="80569.8459">11912 10830,'0'0,"0"0,0 0,0 0,0 0,0 0,-53 18,0 17,18 18,0 18,17 52,18 1,0 17,35 0,1 35,-1-17,18 17,-18 1,0 17,1-18,-19-17,1 0,0-36,-18-17,0-35,17-19,-17-16,0-19,0-17,0 0,0-17,0-19,0 19,0 17</inkml:trace>
  <inkml:trace contextRef="#ctx0" brushRef="#br0" timeOffset="81998.7923">13218 11307,'0'0,"0"0,0 0,0 0,0 0,0 0,0 0,0 0,0 0,0 0,0 0,0 0,-18 52,18 19,0 35,-17-18,-1 0,18 0,-18 1,1-19,17 1,-18-18,0 0</inkml:trace>
  <inkml:trace contextRef="#ctx0" brushRef="#br0" timeOffset="82265.7064">12847 11342,'0'0,"0"0,0 0,0 0,0 0,53 88,0-17,0 17,18 0,-18 0,17 0,1-17,0-1,-1-34,-17-1</inkml:trace>
  <inkml:trace contextRef="#ctx0" brushRef="#br0" timeOffset="83397.5099">14365 11095,'0'0,"0"0,0 0,0 0,0 88,0 0,18 0,-18 18,17 35,-17-35,18-35,0 17,-1-35,1-18,0 0</inkml:trace>
  <inkml:trace contextRef="#ctx0" brushRef="#br0" timeOffset="83728.1096">14912 10883,'0'0,"0"0,0 0,0 0,0 0,0 88,0 1,0-1,18 0,-18-17,17 17,-17-18,18-17,0 18,17-18,0 0,1 0,17-1,-18-34,18 0,-18-1,0-17,-35 18</inkml:trace>
  <inkml:trace contextRef="#ctx0" brushRef="#br0" timeOffset="83962.6221">14771 11501,'0'0,"0"0,0 0,0 0,0 0,0 0,53 0,0-18,17-17,1-1,0 1,-71 17,17 18,-17-17</inkml:trace>
  <inkml:trace contextRef="#ctx0" brushRef="#br0" timeOffset="84228.5536">15336 10795,'0'0,"0"0,0 0,0 0,35 71,18 17,0-18,0 1,-18 17,0-17,1-1,-19 1,-17 70,0-18,-17-17,-19-35,19-18,-1 17,18-70</inkml:trace>
  <inkml:trace contextRef="#ctx0" brushRef="#br0" timeOffset="84507.2991">16306 10689,'0'0,"0"0,0 0,0 0,18 71,0 17,17 18,-17-18,-1 0,1 0,-1-17,1-18,-18 17,18-34,-1 17,-17 17</inkml:trace>
  <inkml:trace contextRef="#ctx0" brushRef="#br0" timeOffset="84797.9708">16024 11289,'0'0,"0"0,0 0,0 0,0 0,88-18,0-17,36-18,-1 0,-17 0,-17 18,-19-18,1 18,-1-18,-34 18,-19 35</inkml:trace>
  <inkml:trace contextRef="#ctx0" brushRef="#br0" timeOffset="85410.4265">17153 10566,'0'0,"0"0,0 0,0 0,0 0,0 0,0 0,18 53,-18-18,35 35,-17-17,17 18,1-18,16-18,1 0,0 1,0-36,0-18,-17 0,-1-17,-17-18,-1 18,1-18,-1 0,-17 35,0-17,18 18,-18-1,0 36,0 17,18 53,-1 18,19 17,-19 1,19-1,-19 1,1-54,0 1,-18-1,-18-17,18-35,-18 0,-17-1,17-34,-17-19,17 1,-17-18,17-17,18 17,-17 0,34 0,1 0,17 0,1 0,34 18,-17 17,-53 1</inkml:trace>
  <inkml:trace contextRef="#ctx0" brushRef="#br0" timeOffset="85876.5113">18600 10125,'0'0,"0"0,0 0,0 0,0 70,18 1,0-1,-1 19,1-1,0 0,17-17,-17 17,-1-18,1 1,0-1,-1-17</inkml:trace>
  <inkml:trace contextRef="#ctx0" brushRef="#br0" timeOffset="86259.542">19077 10001,'0'0,"0"0,0 0,0 0,0 71,0-54,18 142,-1 0,1-53,0-18,-18 0,17-17,1-1,-18-17,17 0,1-18,0 1,-1-19,1 1,0 0,-1-18,1 0,0 0,-18-18,17-17,-17-1</inkml:trace>
  <inkml:trace contextRef="#ctx0" brushRef="#br0" timeOffset="86531.5789">18883 10566,'0'0,"0"0,0 0,0 0,0 0,0 0,53 0,0 0,0 0,0 0,0 0,-18-18,0 18,0-18,1 1,-36-1,0 18</inkml:trace>
  <inkml:trace contextRef="#ctx0" brushRef="#br0" timeOffset="86940.6422">19377 9754,'0'0,"0"0,0 0,0 0,0 0,0 0,35 36,36 34,-1 1,19 35,-1-1,-35-34,0 17,-18 0,0 1,1-19,-19 1,1 17,-18-18,0 19,0-19,0 1,-18-18,1 0,-1-18,-35-18,18 1,-1-18,36 0</inkml:trace>
  <inkml:trace contextRef="#ctx0" brushRef="#br0" timeOffset="100188.9149">20436 10336,'0'0,"0"0,0 0,0 0,0 0,0 0,0 0,0 0</inkml:trace>
  <inkml:trace contextRef="#ctx0" brushRef="#br0" timeOffset="101016.7882">20171 9402,'0'0,"0"0,0 0,0 0,53 0,0 17,18 18,-18 18,-1 53,-16 18,-1 17,-17 18,-1-18,19 0,-19-35,19-18,-1 0,35-53,-17 1,18-54,0 0,-18-52,-18 17,-18 0,1 18,0-1,-18 19,-18 34,0 36,18 18,-17 17,34 18,1 0,-18 17,18 1,-1-19,-17 19,0-1,-17 1,-19-1,-52 1,0-18,-18-18,36-18,52-52</inkml:trace>
  <inkml:trace contextRef="#ctx0" brushRef="#br0" timeOffset="101842.9459">12689 11077,'0'0,"0"0,0 0,0 0,0 0,0 0,0 0,0 0,-53 0,0-17,-18-1,0 18,1 0,-1 18,18 17,0 35,18 1,17 35,36 17,35-17,0 18,18-1,17-17,-18 17,1 1,-18-18,-18 0,1-18,-36 18,0-54,-18 1,18 0,-18-17,1-19,-1-17,0 0,18 0,0-17,18 17,35-18,35 36,18 17,18 18,17 17,18 1,-18 35,18-18,17-18,1-17,-1-35,-52 17,-107-35</inkml:trace>
  <inkml:trace contextRef="#ctx0" brushRef="#br0" timeOffset="102135.7134">22412 8767,'0'0,"0"0</inkml:trace>
  <inkml:trace contextRef="#ctx0" brushRef="#br0" timeOffset="111219.9322">21318 8590,'0'0,"0"0,0 0,0 0,0 0,0 0</inkml:trace>
  <inkml:trace contextRef="#ctx0" brushRef="#br0" timeOffset="115526.5817">22818 9560,'0'0,"0"0,0 0,0 71,-17-1,-1 1,0 17,1-17,-19 17,19-18,-19 19,19-19,-1-17,0 18,18-36</inkml:trace>
  <inkml:trace contextRef="#ctx0" brushRef="#br0" timeOffset="115782.1461">22430 9490,'0'0,"0"0,0 0,35 141,18-18,18 18,-1 1,1-1,17-36,0 1,18-35,-17-18,-1 0,-88-53</inkml:trace>
  <inkml:trace contextRef="#ctx0" brushRef="#br0" timeOffset="116046.769">23206 9208,'0'0,"0"0,0 0,0 88,0 35,18 1,0 34,35 1,-18-18,0 18,18-36,0-17,18-17,-1-37,-17 1,-35-35</inkml:trace>
  <inkml:trace contextRef="#ctx0" brushRef="#br0" timeOffset="116341.6727">24018 9331,'0'0,"0"0,0 0,0 0,0 88,0 0,0 53,0 1,36-19,-19 1,18-1,1-52,17-19,-18 1,18-17,0-19,0-34,0-36,0 17,-53 54</inkml:trace>
  <inkml:trace contextRef="#ctx0" brushRef="#br0" timeOffset="116545.6516">23983 10054,'0'0,"0"0,0 0,0 0,0 0,71-35,17-18,-18 18,19-36,-72 71,1-17,0-1</inkml:trace>
  <inkml:trace contextRef="#ctx0" brushRef="#br0" timeOffset="116781.4491">24918 9172,'0'0,"0"0,0 0,0 0,0 88,18 1,0-1,-1 0,1 0,0-17,-1-1,1-17,-1 0,-17 0,18-35</inkml:trace>
  <inkml:trace contextRef="#ctx0" brushRef="#br0" timeOffset="117071.6261">24583 9790,'0'0,"0"0,0 0,0 0,0 0,71-36,17 1,-18-18,19 0,-19 0,18 0,1 0,-1 1,-17 16,-1-17,-17 18,-35 17</inkml:trace>
  <inkml:trace contextRef="#ctx0" brushRef="#br0" timeOffset="117282.5822">25642 9013,'0'0,"0"0,0 0,0 0,0 0,0 0,0 71,0 35,0-18,17 0,-17 0,0-17,0 0,18-19,-18-16,0-1,0-17</inkml:trace>
  <inkml:trace contextRef="#ctx0" brushRef="#br0" timeOffset="117621.8278">25148 9243,'0'0,"0"0,0 0,0 0,0 0,0 0,0 0,35-18,18-17,18 17,17-17,-18 17,1 18,17-17,0 17,1-18,-19 0,1 1,-18-19,-18 19,0-18,-17-18,-18-18,0 1,0 17,0 53</inkml:trace>
  <inkml:trace contextRef="#ctx0" brushRef="#br0" timeOffset="117860.4945">26207 8396,'0'0,"0"0,0 0,52 88,37 18,-1 35,0 0,-17 18,-18 18,-18-19,-17 1,-18-18,-18-17,-17-36,-1 0,1-17,35-54</inkml:trace>
  <inkml:trace contextRef="#ctx0" brushRef="#br0" timeOffset="118212.6771">26965 8467,'0'0,"0"0,0 0,0 0,0 0,18 123,17 36,1 0,-1 17,-17-35,17 0,-17-53,-1 1,1-36,-18 17,0-35,0 1,17-19</inkml:trace>
  <inkml:trace contextRef="#ctx0" brushRef="#br0" timeOffset="118424.9743">26736 9296,'0'0,"0"0,0 0,0 0,0 0,0 0,88-36,18-16,18-19,-89 36,-17 17,-1 18</inkml:trace>
  <inkml:trace contextRef="#ctx0" brushRef="#br0" timeOffset="119025.5045">27512 8625,'0'0,"0"0,0 0,0 0,18 71,0-18,17 17,0-17,1-17,17-1,-18-17,18-18,-18 0,0-36,1 1,-19-18,19-17,-19-1,-17 0,18 19,-18-1,0 35,18 0,-18 36,0 53,17 34,1 36,0 36,-1-1,1 1,-1-36,-17-18,0-17,0-53,0 0,-17-35,-1-1,1-34,-1-1,0-35,1 0,-1-18,18-17,-18-18,36 1,0-19,-1 18,19 18,-36 88</inkml:trace>
  <inkml:trace contextRef="#ctx0" brushRef="#br0" timeOffset="119271.6757">28554 8290,'0'0,"0"0,0 71,-18 70,18 0,0 18,0 0,0-18,0 0,0-18,18-35,-1-17,1-36,0 1,-18-19,0 1</inkml:trace>
  <inkml:trace contextRef="#ctx0" brushRef="#br0" timeOffset="119598.6083">28818 8202,'0'0,"0"0,0 0,0 0,0 88,0 53,18 1,-18-1,18 0,-18-53,17 0,1-17,-18-1,18 1,-1-36,1 0,0-17,17-18,-35-18,17-17,1 0,-18 0,0 35</inkml:trace>
  <inkml:trace contextRef="#ctx0" brushRef="#br0" timeOffset="119825.1427">28642 8819,'0'0,"0"0,0 0,0 0,0 0,0 0,70 0,1-17,0-18,-1 17,18-35,18 0,18-17,-54 34,1 1</inkml:trace>
  <inkml:trace contextRef="#ctx0" brushRef="#br0" timeOffset="120044.6368">29630 8149,'0'0,"0"0,0 0,0 0,0 71,0-1,0 18,0 1,18-1,-18-18,0 1,0 0,0-1,17-17,-17-18,18 1</inkml:trace>
  <inkml:trace contextRef="#ctx0" brushRef="#br0" timeOffset="120274.1967">29312 8819,'0'0,"0"0,0 0,0 0,0 0,36-17,17-1,17-35,19 18,-19-18,18 18,-70 17,-18 18</inkml:trace>
  <inkml:trace contextRef="#ctx0" brushRef="#br0" timeOffset="120544.5653">30177 8167,'0'0,"0"0,0 0,0 0,0 53,0 0,18 17,-18 1,18-18,-18 17,17-34,-17 16,18-34,-18 17,0-35,0 0,0 0,0 0</inkml:trace>
  <inkml:trace contextRef="#ctx0" brushRef="#br0" timeOffset="120901.8414">29648 8255,'0'0,"0"0,0 0,0 0,0 0,17-53,36-17,-17-1,17 18,0 0,0 18,-1 17,1 18,-17 0,-1 0,0 0,1 18,-1-18,18 0,0 0,17 18,-17-18,0-18,-17 0,-1 1,-18-19,1 1,-18 0</inkml:trace>
  <inkml:trace contextRef="#ctx0" brushRef="#br0" timeOffset="121176.4455">30689 7461,'0'0,"0"0,0 0,0 0,53 71,0 52,17 18,1 18,0 18,-36-1,-17 0,-18-17,-36-18,19-35,-36-35,17-36,1-18,17-34,1 17,17 0</inkml:trace>
  <inkml:trace contextRef="#ctx0" brushRef="#br0" timeOffset="121676.925">31095 6950,'0'0</inkml:trace>
  <inkml:trace contextRef="#ctx0" brushRef="#br0" timeOffset="122351.4563">31095 6950,'0'0,"0"0,0 0,0 0,0 0,0 0,0 0,0 0,0 0,0 0,0 0,0 0,0 0,0 0,0 0,53 35,-18 0,0 36,-17-1,0 54,-1-1,1-17,-18 18,-18-19,18-16,-17-19,17 1,0-18,0-18,17 0,-17-17,18 0,-18-18,18 0,-18 17,0-17,17-17,-17 34,0-17,-17 0,17 18,-18 17,0 18,18 18,0 17,18 18,-18 17,18 1,-18 17,17-18,-17-17,-17 0,-36 0,-18-1,1-34,70-53</inkml:trace>
  <inkml:trace contextRef="#ctx0" brushRef="#br0" timeOffset="123155.1568">21971 9437,'0'0,"0"0,0 0,0 0,0 0,0 0,0 0,0 0,0 0,0 0,-53-18,0 1,0 34,18 18,0 18,17 18,0 35,18 0,36-1,17 1,0 18,35-18,-18-1,-17-16,0-1,-35-35,0 17,-1-17,-17 0,-17-18,-19-17,19 0,-19-1,19-17,-1 0,18 18,0 0,18 17,35 18,17 35,18 35,18 1,18 35,-1-36,36 1,18-54,-18-17,-36-18,-105-17</inkml:trace>
  <inkml:trace contextRef="#ctx0" brushRef="#br0" timeOffset="123916.1347">31324 6509,'0'0,"0"0,0 0,0 0,0 0,0 0,0 0,53-18,35 18,1-18,-1 1,0 17,-17 0,-18 17,0 19,0 52,-18 18,-17 35,-18 18,0 17,0 18,0 0,0-18,17 19,1-1,0-18,34 18,19-18,-18 1,0-1,-18-17,1-18,-19-18,1-17,-36 0,-35 0,-35 0,-124 35,0-18,36-34,141-72</inkml:trace>
  <inkml:trace contextRef="#ctx0" brushRef="#br0" timeOffset="124971.5217">4394 14658,'0'0,"0"0,0 0,53-18,18 18,-1-17,-52 17,-18 0,18 0</inkml:trace>
  <inkml:trace contextRef="#ctx0" brushRef="#br0" timeOffset="125277.9129">4394 15064,'0'0,"0"0,0 0,0 0,0 0,0 0,0 0,36-18,16 0,19 1,0-1,17 0,-18 1,-34-1,-19 18,1 0,0-17</inkml:trace>
  <inkml:trace contextRef="#ctx0" brushRef="#br0" timeOffset="125751.6105">5735 14182,'0'0,"0"0,0 0,0 0,0 0,0 0,0 0,0 0,0 0,-17 194,-1 53,-17-36,17-87,1-18,17-18,-18-18,18-17,0-35,0-18,0 0,18-18,-1 1,1-1,-1 0,1 1,0-1,17 18,0 0,1 0,17 18,-18-18,18 0,0 0,0-18,0 0,-18 18,-35 0</inkml:trace>
  <inkml:trace contextRef="#ctx0" brushRef="#br0" timeOffset="125999.0463">5824 14587,'0'0,"0"0,0 0,0 0,0 0,70 0,1 0,-1 0,1-17,0-1,-71 18,17 0,-17 0</inkml:trace>
  <inkml:trace contextRef="#ctx0" brushRef="#br0" timeOffset="126242.4535">5700 14182,'0'0,"0"0,0 0,0 0,0 0,0 0,0 0,0 0,53 0,-18-18,36 0,0-17,-36 35,-35 0,18 0</inkml:trace>
  <inkml:trace contextRef="#ctx0" brushRef="#br0" timeOffset="126680.0272">6935 13670,'0'0,"0"0,0 0,0 0,0 0,0 0,-70 35,17 1,0 17,-18 0,36 17,0 36,0 17,35 36,17 0,18 35,18 0,0 18,18 52,-18-70,-18-17,-17-19,-1 1,1-18,-18-35,0-35,18-18,-18-1,0-34,0-18,0-18,0 18,0 0</inkml:trace>
  <inkml:trace contextRef="#ctx1" brushRef="#br0">16570 7838</inkml:trace>
</inkml:ink>
</file>

<file path=ppt/ink/ink1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5T08:41:55.621"/>
    </inkml:context>
    <inkml:brush xml:id="br0">
      <inkml:brushProperty name="width" value="0.05292" units="cm"/>
      <inkml:brushProperty name="height" value="0.05292" units="cm"/>
      <inkml:brushProperty name="color" value="#7030A0"/>
    </inkml:brush>
    <inkml:context xml:id="ctx1">
      <inkml:inkSource xml:id="inkSrc1">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1" timeString="2021-01-25T08:42:12.497"/>
    </inkml:context>
  </inkml:definitions>
  <inkml:trace contextRef="#ctx0" brushRef="#br0">5259 8458,'0'25,"24"0,1 0,-25 24,25-24,-25 0,25 25,-25-26,49 1,-49 25,0-25,25-1,-25 26,25-25</inkml:trace>
  <inkml:trace contextRef="#ctx1" brushRef="#br0">7888 14411,'0'0,"0"0,0 0,0 0,0 0,0 0,0 0,0 0,0 0,0 0,0 0,0 0,-35 71,-18 17,0 35,-17 54,-1-36,18-35,18-18,17-35,1 0,-1-18,18-18,0 1</inkml:trace>
  <inkml:trace contextRef="#ctx1" brushRef="#br0" timeOffset="221.3153">7571 14182,'0'0,"0"0,0 0,0 0,0 0,17 53,19 17,-1 18,18 53,18 1,-1-1,-17 17,0-52,-53-88</inkml:trace>
  <inkml:trace contextRef="#ctx1" brushRef="#br0" timeOffset="501.9771">8188 14235,'0'0,"0"0,0 0,0 88,18 53,-18 0,18 0,-1 0,1-17,17-18,18-18,0-53,0 0,-18-35,1 0,-36 0</inkml:trace>
  <inkml:trace contextRef="#ctx1" brushRef="#br0" timeOffset="756.4195">8718 14076,'0'0,"0"0,0 0,0 0,0 0,0 0,0 0,0 70,0 72,0-19,18 18,-18 0,17-17,1-1,-1-35,19-35,-1 0,0-18,18-35,-17 0,-1-17,-35 34</inkml:trace>
  <inkml:trace contextRef="#ctx1" brushRef="#br0" timeOffset="1189.328">8647 14852,'0'0,"0"0,0 0,0 0,0 0,0 0,53-35,18-18,-36 35,-17-17,17 0,53-124,-17 53,-18 0,0 18,-18 17,-17 18,-1 18,19 0,-19 17,19 36,-1 0,18 52,-18 18,0 18,1 18,-19-1,-17 18,-17-17,-1-1,-17-35,17-35,0-17,1-36,17 17,0-17</inkml:trace>
  <inkml:trace contextRef="#ctx1" brushRef="#br0" timeOffset="1410.0118">10147 14005,'0'0,"0"0,0 0,0 0,0 0,0 0,0 124,-17 17,-1 18,-17-1,17-17,-17 1,-1-37,19-34,-1-18,1-35,-1 17,18-35</inkml:trace>
  <inkml:trace contextRef="#ctx1" brushRef="#br0" timeOffset="1635.2818">9988 14005,'0'0,"0"0,0 0,0 0,0 0,0 53,36 35,-1 18,-17-18,52 106,1-17,-18-18,0-36,0-52,0-18,0-18,-53-18</inkml:trace>
  <inkml:trace contextRef="#ctx1" brushRef="#br0" timeOffset="1857.8708">10924 13847,'0'0,"0"0,0 0,0 0,0 0,0 70,-18 36,18 35,0 53,0 0,0 0,18-35,-18-36,17-70,1 0,-18 0,0-53</inkml:trace>
  <inkml:trace contextRef="#ctx1" brushRef="#br0" timeOffset="2120.3678">11436 13776,'0'0,"0"0,0 0,0 0,-18 141,0 18,18 17,0 1,0-1,18-17,0-18,-1-53,1-35,17 0,18-53,0-35,0-18,-18 0,-35 70</inkml:trace>
  <inkml:trace contextRef="#ctx1" brushRef="#br0" timeOffset="2312.2202">11365 14799,'0'0,"0"0,0 0,0 0,0 0,0 0,53-35,35-18,36-18,-18-17,-71 70,0-17</inkml:trace>
  <inkml:trace contextRef="#ctx1" brushRef="#br0" timeOffset="2516.7347">12336 13899,'0'0,"0"0,0 0,0 0,17 71,-17 17,0 18,18 35,0-35,-1-18,1 0,-1-35,1 0</inkml:trace>
  <inkml:trace contextRef="#ctx1" brushRef="#br0" timeOffset="2920.948">11947 14587,'0'0,"0"0,0 0,0 0,0 0,71-53,17 1,36-54,-1 18,-35-18,-17 35,0 18,-18 0,0 18,-18 17,0 1,-17-1,-1 36,19-1,-19 36,1 53,17 0,1-18,-19 0,1-17,17-18,-17-18,0 0,-1-17,-17 0,0-18</inkml:trace>
  <inkml:trace contextRef="#ctx1" brushRef="#br0" timeOffset="3189.0257">12459 13988,'0'0,"0"0,0 0,0 0,0 0,0 0,35-18,18 0,0 1,36-19,-19 19,18-1,-17 1,-36-1,18 0,-17 1,-19-1,18-17,-35-1</inkml:trace>
  <inkml:trace contextRef="#ctx1" brushRef="#br0" timeOffset="3385.5422">13218 13494,'0'0,"0"0,0 0,88 106,0-1,18 37,-35 16,0 19,-36 17,0-18,-17-35,-18-106</inkml:trace>
  <inkml:trace contextRef="#ctx1" brushRef="#br0" timeOffset="3930.1388">14824 13794,'0'0,"0"0,0 0,0 0,0 0,0 0,0 0,0 0,0 0,0 0,-18 70,1 18,17 36,0 35,0-124,0-17,0-1,0 18</inkml:trace>
  <inkml:trace contextRef="#ctx1" brushRef="#br0" timeOffset="4166.1914">14294 14323,'0'0,"0"0,0 0,0 0,0 0,71 0,17-18,18 1,-18-19,18 19,-17-19,-19 1,18 0,-35-1</inkml:trace>
  <inkml:trace contextRef="#ctx1" brushRef="#br0" timeOffset="4408.2734">16024 13529,'0'0,"0"0,0 0,0 0,-18 53,-17 35,0-17,-1 35,1-18,0 0,-18 0,0 0,18-35,-1 0,1-35</inkml:trace>
  <inkml:trace contextRef="#ctx1" brushRef="#br0" timeOffset="4620.3384">15424 13653,'0'0,"0"0,0 0,0 0,0 0,0 0,53 52,17 37,19 52,17-18,-18 1,-35-36,0-18,0-17,-18 0,-17-53</inkml:trace>
  <inkml:trace contextRef="#ctx1" brushRef="#br0" timeOffset="4853.015">16412 13212,'0'0,"0"0,0 0,0 0,0 0,-17 105,17 54,0-18,17 36,-17-19,35 1,-17-35,17-54,-17-17,0-18,-1 1,-17-19</inkml:trace>
  <inkml:trace contextRef="#ctx1" brushRef="#br0" timeOffset="5106.523">16836 13159,'0'0,"0"0,0 0,0 0,-18 88,18 71,18-1,-1 19,19-1,-19-35,36-35,-17 0,-1-71,0 0,0-17,1 0,-1-1,-35-17</inkml:trace>
  <inkml:trace contextRef="#ctx1" brushRef="#br0" timeOffset="5522.8324">16659 14005,'0'0,"0"0,0 0,0 0,0 0,0 0,71-17,17-19,-17-17,-1-17,-52 52,52-105,-17-1,-17 1,-19 52,-17 1,18 17,-18 0,18 35,-1 1,1 34,35 54,0 17,17 35,-17 1,18 17,-18 18,-18-18,1 0,-36 0,0-53,-18 1,0-19,18-52</inkml:trace>
  <inkml:trace contextRef="#ctx1" brushRef="#br0" timeOffset="5978.8559">17948 13212,'0'0,"0"0,0 0,0 0,0 52,17 19,18 0,-17 17,17-35,1 17,-1-34,0-1,-17 0,17-35,1-18,-19-17,18 0,-17-36,0 18,-18 0,17 18,-17 18,18-1,-18 36,0 34,0 19,0 17,18 18,17 0,-17 0,17 0,18-18,0-35,-18-36,18-17,-18 0,-35 0</inkml:trace>
  <inkml:trace contextRef="#ctx1" brushRef="#br0" timeOffset="6230.99">19042 12506,'0'0,"0"0,0 0,0 0,0 106,0 35,0-71,0 142,0 17,17-35,1 1,17-19,1-35,-1-35,18-36,-18-52,0-18,1 18,-36-1</inkml:trace>
  <inkml:trace contextRef="#ctx1" brushRef="#br0" timeOffset="6474">19536 12894,'0'0,"0"0,0 0,0 106,0-53,0-18,35 212,0-18,1-35,-1-17,18-36,0-53,0-53,-18-17,0 0,-35-1</inkml:trace>
  <inkml:trace contextRef="#ctx1" brushRef="#br0" timeOffset="6687.9588">19465 13829,'0'0,"0"0,0 0,0 0,0 0,124-35,-18-36,17 1,1-19,-1 1,-17 18,0-1</inkml:trace>
  <inkml:trace contextRef="#ctx1" brushRef="#br0" timeOffset="6906.2311">20542 13106,'0'0,"0"0,0 0,0 0,0 88,0 0,17 18,-17 0,18-18,-18-70,0 70,18-35,-18 0,0-18</inkml:trace>
  <inkml:trace contextRef="#ctx1" brushRef="#br0" timeOffset="7563.8908">20153 13582,'0'0,"0"0,0 0,71 0,0-18,17-17,18-18,17-17,-17-19,0 1,-18 18,-35-1,0 18,-18 18,-17 17,17 1,-17 17,-18 17,18 36,-1 0,-17 53,18 0,-18 0,0-18,18-18,-18-17,0-17,0-19,-18-17,18-17,-18-19,1-34,-1-1,0 1,-17-19,-18-34,18 35,0 17,17 18,0 18,18 0,0 17,0 0,18 1,17-1,-17 0,35 1,-18-1,36 1,-18 17,17-18,1 18,-18-18,17 1,-34-36,-1-18,0-35,1 36,-36 52</inkml:trace>
  <inkml:trace contextRef="#ctx1" brushRef="#br0" timeOffset="7730.2208">21618 12100,'0'0,"0"0,0 0,71 141,35 18,17 18,-35 17,-17 0,0 17,-36-17,-17-53,-1-105</inkml:trace>
  <inkml:trace contextRef="#ctx1" brushRef="#br0" timeOffset="8258.7745">23048 12400,'0'0,"0"0,0 0,35 88,0 36,18 17,0-18,-35-34,17-1,-17-18,-1-17</inkml:trace>
  <inkml:trace contextRef="#ctx1" brushRef="#br0" timeOffset="8930.8982">22695 13018,'0'0,"0"0,0 0,0 0,53 0,17-18,54 0,-1-35,1 0,-18-17,0-18,-1-1,-34 19,-18-1,0 36,-35-18,-1 36,-17-19,18 36,-18-17,0 17,18 35,-18 0,17 18,1 18,17-18,-17 17,17-17,0-18,1 1,-1-19,0 1,18-36,-35-17,17-18,-17 0,-1 0,1 0,-18 18,0 0,18 17,-18 0,0 36,0 35,17 35,1 18,0 17,17-17,0 18,1-1,-1-35,-18-17,1-18,0-18,-1-35,1 0,-18-17,0 34</inkml:trace>
  <inkml:trace contextRef="#ctx1" brushRef="#br0" timeOffset="9170.9417">24671 11730,'0'0,"0"0,0 0,0 0,18 70,0 54,-1 35,1-1,17 36,-17-17,35-36,-18 0,18-35,-18-36,-17-34,17-36,0-18,-17 0,0 36</inkml:trace>
  <inkml:trace contextRef="#ctx1" brushRef="#br0" timeOffset="9414.059">25183 11853,'0'0,"0"0,0 0,0 71,0-1,18 54,17-1,0 1,1-1,-1 1,0-54,0 1,18-1,-17-34,-1-19,-17 1,17 0,-35-18</inkml:trace>
  <inkml:trace contextRef="#ctx1" brushRef="#br0" timeOffset="9611.4284">25112 12577,'0'0,"0"0,0 0,0 0,0 0,89-18,-1-17,0-1,-70 19,-1-1,1 0</inkml:trace>
  <inkml:trace contextRef="#ctx1" brushRef="#br0" timeOffset="9883.1009">25730 11730,'0'0,"0"0,0 0,0 0,53 88,-18-17,18 17,0 0,0 0,-18 0,-17 1,0-1,-1 18,-34-36,-1 1,0-18,1-36,-19 19,36-36</inkml:trace>
  <inkml:trace contextRef="#ctx1" brushRef="#br0" timeOffset="10116.7425">26736 11536,'0'0,"0"0,0 0,0 0,0 0,-18 106,1 35,-19 18,19-107,-36 160,0-18,-18-35,36-36,-18-34,18-19,17-17,0-35</inkml:trace>
  <inkml:trace contextRef="#ctx1" brushRef="#br0" timeOffset="10351.9634">26330 11659,'0'0,"0"0,0 0,0 0,53 124,0-1,18 18,-1-17,1-1,-18 1,0-54,-18 1,18-18,0-18,0 0,-53-17</inkml:trace>
  <inkml:trace contextRef="#ctx1" brushRef="#br0" timeOffset="10613.9181">27177 11412,'0'0,"0"0,0 0,0 0,18 53,-1 124,19-1,-1 0,-17-34,-1-1,19 0,-19-35,1-36,0-17,17-18,-17-17,17 0,-35-1</inkml:trace>
  <inkml:trace contextRef="#ctx1" brushRef="#br0" timeOffset="10883.8158">27760 11271,'0'0,"0"0,0 0,0 0,0 0,17 88,1 36,-1 17,-17 0,18-35,0-18,-18 0,17 1,1-1,-18-35,18 17,-1-34,1-19,0 1,-1-1,-17 1</inkml:trace>
  <inkml:trace contextRef="#ctx1" brushRef="#br0" timeOffset="11091.7469">27671 12083,'0'0,"0"0,0 0,0 0,0 0,71-18,17 0,36-35,-1 1,-105 52,-1-18,1 0</inkml:trace>
  <inkml:trace contextRef="#ctx1" brushRef="#br0" timeOffset="11286.8361">28624 11501,'0'0,"0"0,0 0,0 0,0 0,18 70,0 18,-18 1,17 34,-17-35,0-53,0 54,0 16,0-34,0-18</inkml:trace>
  <inkml:trace contextRef="#ctx1" brushRef="#br0" timeOffset="11701.0409">28218 11942,'0'0,"0"0,0 0,0 0,53 0,36 0,34-18,18-17,-17-1,-18 1,0-18,-1 0,-34 18,-18 0,0-1,0 19,-36-1,19 18,-19-18,1 18,-18 18,18 0,-18 35,17 17,-17 1,18 17,-18 0,0 0,0-17,0-18,0 0,0 0,0-53</inkml:trace>
  <inkml:trace contextRef="#ctx1" brushRef="#br0" timeOffset="11964.2878">29030 11165,'0'0,"0"0,0 0,0 0,0 0,0 0,0 0,0 0,0 0,71 0,-1 18,19 0,-19-18,1 0,-1-18,-52 18,0 0,-18-18</inkml:trace>
  <inkml:trace contextRef="#ctx1" brushRef="#br0" timeOffset="12196.4952">29648 10478,'0'0,"0"0,0 0,0 0,53 123,35 36,0 17,-17 1,-1 34,1-17,-36-17,1 17,-19-36,1-17,-18-17,0-18,0-89</inkml:trace>
  <inkml:trace contextRef="#ctx1" brushRef="#br0" timeOffset="12475.9851">30671 10989,'0'0,"0"0,0 0,0 0,0 0,18 53,-18 18,18 34,-18 1,17-18,-17 18,18-18,0-17,-18 0,0-19,17-16</inkml:trace>
  <inkml:trace contextRef="#ctx1" brushRef="#br0" timeOffset="12732.3664">30442 11501,'0'0,"0"0,0 0,123 0,36-18,0 0,0-17,17 0,-17-1,-18 1,-17-18,-36 18,-17 0,-54 17</inkml:trace>
  <inkml:trace contextRef="#ctx1" brushRef="#br0" timeOffset="13478.399">22854 13935,'0'0,"0"0,0 0,0 0,0 0,17 88,18-18,-17 19,35-1,-18-18,18 1,0-18,-17-18,16-17,-16-18,-1-18,0-35,1-35,-19 0,1 17,-18 18,0 0,18 1,-18 34,0 36,17 34,1 54,0 0,-1 35,1 18,-1 0,-17-18,0-35,0-36,0-17,-17-35,-1-36,1-17,-1-36,0-17,18-18,0-17,18-18,17 0,0 0,-17 35,-18 88</inkml:trace>
  <inkml:trace contextRef="#ctx1" brushRef="#br0" timeOffset="13702.0844">24106 13688,'0'0,"0"0,0 0,0 0,0 0,0 106,0 70,18 0,-18-17,0-18,18 0,-1-52,19-19,17-35,-18-35,0 0,-35 0</inkml:trace>
  <inkml:trace contextRef="#ctx1" brushRef="#br0" timeOffset="13960.8545">24636 13212,'0'0,"0"0,0 0,0 0,0 105,18 1,-1 53,1 0,17-1,0-16,-17-19,17-52,-17 17,17-35,-17 0,17-36,-17-17,17-17,-17-19,0 19,-18 17</inkml:trace>
  <inkml:trace contextRef="#ctx1" brushRef="#br0" timeOffset="14376.7555">24512 14093,'0'0,"0"0,0 0,0 0,0 0,53-17,18-18,17-18,0 0,-17-18,-53 54,-1-1,72-123,-37 53,-16-1,-19 19,1 17,0 0,-1 35,1 1,0 17,17 35,-17 18,35 35,-18 18,18-18,-18 18,-17 17,-1 19,-17-19,0-35,-17-17,-1-18,0-18,18-35</inkml:trace>
  <inkml:trace contextRef="#ctx1" brushRef="#br0" timeOffset="14852.03">25995 13317,'0'0,"0"0,0 0,0 0,17 71,19 17,-1 0,0-17,-17-1,35-34,-18-1,0-17,1-18,-1-18,0-17,-17-18,-18-18,18 18,-18 0,0 0,0 36,0-1,0 53,17 36,-17 17,18 0,0 18,17 18,-17-18,17-1,-18 1,19-53,-19 0,1-18,17-35,-17-17,0-54,17 18,-17 0,-18 53</inkml:trace>
  <inkml:trace contextRef="#ctx1" brushRef="#br0" timeOffset="15070.956">27212 13018,'0'0,"0"0,0 0,0 0,-17 70,17 36,0-88,0 228,0-16,0-54,0-17,0-18,35-17,-17-54,-1-35,19-17,-19-18,-17 18</inkml:trace>
  <inkml:trace contextRef="#ctx1" brushRef="#br0" timeOffset="15346.8406">27760 13018,'0'0,"0"0,0 0,0 0,0 0,-18 141,0 17,1-87,-1 141,18 17,0-53,0-35,18-52,-1-19,19-35,-1-17,0-53,0-18,-17 18,-18 52</inkml:trace>
  <inkml:trace contextRef="#ctx1" brushRef="#br0" timeOffset="15553.754">27460 13847,'0'0,"0"0,0 0,0 0,70 0,18-18,-17 0,52-35,-105 53,0-17,-1 17,1-18</inkml:trace>
  <inkml:trace contextRef="#ctx1" brushRef="#br0" timeOffset="15748.7589">28483 13282,'0'0,"0"0,0 0,0 0,0 88,0 0,0-70,0 141,0-36,0-105,0 88,0-36,18-17,-18-17</inkml:trace>
  <inkml:trace contextRef="#ctx1" brushRef="#br0" timeOffset="15957.447">28218 13547,'0'0,"0"0,0 0,0 0,71 0,52-18,19-17,-19-18,-17 0,0-18,0 1</inkml:trace>
  <inkml:trace contextRef="#ctx1" brushRef="#br0" timeOffset="16158.2784">29418 12982,'0'0,"0"0,0 0,0 0,-35 88,17 36,-17 17,17 0,1 0,-1-17,18-54,-17 1,17-18,-18-18,0-17,18-1,0-17</inkml:trace>
  <inkml:trace contextRef="#ctx1" brushRef="#br0" timeOffset="16601.041">28942 12929,'0'0,"0"0,0 0,0 0,0 0,0 0,0 0,0 0,0 0,53 18,53 0,-18-18,0 0,0 0,-17-18,0 0,-18 1,-18-1,0-17,0-1,-35 1,18 18,0-19,-18 19,17 17,-17-18,36 36,17 17,0 18,17 35,1 36,-36 17,18 17,-35 1,17-18,-35-17,18-18,-18-54,0-16,0 17,0-53</inkml:trace>
  <inkml:trace contextRef="#ctx1" brushRef="#br0" timeOffset="16973.1518">30195 12383,'0'0,"0"0,0 0,0 0,0 0,0 0,53 35,35 0,-17 36,17 17,0 18,-17 17,-1 1,1 17,-36 0,0-18,-17 1,0 17,-18-18,0 1,-18 35,0-18,1 0,-1 18,-17-18,0 0,-18-18,-53-35,0-17,0-18,106-35</inkml:trace>
  <inkml:trace contextRef="#ctx1" brushRef="#br0" timeOffset="17853.7298">8083 16387,'0'0,"0"0,0 0,0 0,0 0,0 0,0 0,52 0,1 17,18 1,0-18,-18 17,-36-17,1 0</inkml:trace>
  <inkml:trace contextRef="#ctx1" brushRef="#br0" timeOffset="18068.8375">8277 16845,'0'0,"0"0,0 0,0 0,70 0,1-17,-1-19,1 19,-53-1,-1 18,1 0</inkml:trace>
  <inkml:trace contextRef="#ctx1" brushRef="#br0" timeOffset="26013.7888">10041 15946,'0'0,"0"0,0 0,0 0,0 52,0 19,0 17,18 36,0-1,-1-17,-17-18,18 0,-18-17,18-18,-18 0,0-36,0 1</inkml:trace>
  <inkml:trace contextRef="#ctx1" brushRef="#br0" timeOffset="26508.96">9988 16122,'0'0,"0"0,0 0,0 0,0 0,0 0,0 0,36-35,17-18,0 0,17 0,1 18,-18-1,0 1,0 35,-18 0,-17 35,-18 18,-18 0,0 18,-17 17,-18 0,-35 0,17-17,18-18,18 0,0-18,-1-17,36-1,18 1,0-18,35 18,0-18,0 17,-1 1,1 17,18 18,17-18,-17 18,-1 0,-17-18,-53-35</inkml:trace>
  <inkml:trace contextRef="#ctx1" brushRef="#br0" timeOffset="26744.5257">11330 16104,'0'0,"0"0,0 0,0 0,-53 141,17 1,-34 16,17 1,0-35,18-36,17-18,-17-17,17-18,-17 1,35-19</inkml:trace>
  <inkml:trace contextRef="#ctx1" brushRef="#br0" timeOffset="26982.2799">10730 16193,'0'0,"0"0,0 0,0 0,0 0,0 0,35 35,0 18,36 35,-1 0,19 36,17-1,-18-52,-35-1,17-17,-17-18,18-17,-71 0</inkml:trace>
  <inkml:trace contextRef="#ctx1" brushRef="#br0" timeOffset="27245.6949">12124 15998,'0'0,"0"0,0 0,0 0,0 0,-35 71,17 17,-17 36,-1 17,1 0,0 0,-18-35,17-18,1-17,0-36,0 18,17-36,0 1</inkml:trace>
  <inkml:trace contextRef="#ctx1" brushRef="#br0" timeOffset="27500.8134">11594 16140,'0'0,"0"0,0 0,0 0,0 0,0 0,36 35,17 35,0 19,35 16,18 37,0-19,-1-17,1-36,-35-17,-18-17,0-19,-36 1</inkml:trace>
  <inkml:trace contextRef="#ctx1" brushRef="#br0" timeOffset="27829.9065">12936 15628,'0'0,"0"0,0 0,0 0,0 0,-53 88,-18 53,36 0,-1 18,1 0,18-18,17 0,0-35,17-35,1-1,-1-17,19 0,17-18,0-17,0-18,-18-18,18-17,-18 0,0-18,-35 70</inkml:trace>
  <inkml:trace contextRef="#ctx1" brushRef="#br0" timeOffset="28061.8029">13200 16087,'0'0,"0"0,0 0,0 0,0 70,18 1,0-1,-1 1,1 17,0 0,17-17,-17-1,-18-17,17-17,-17-19,-17 1,17 0</inkml:trace>
  <inkml:trace contextRef="#ctx1" brushRef="#br0" timeOffset="28688.8086">12971 16210,'0'0,"0"0,0 0,0 0,0 0,0 0,0 0,0 0,0 0,0 0,35-17,18-1,18 0,-18 1,17-1,-17 0,0 18,0-17,-18-1,1 0,-1-17,0 0,-17-18,-18 0,-18-18,-17 1,17 17,-17 0,0 0,17 18,18 17,0 1,0-1,18 18,17 18,0-1,18 19,0 16,18 37,-1 16,1 1,0 0,-18 0,-18 17,-18 1,-17-18,-17 0,-18-36,17-17,0-18,1-17,-1-36,36 1,-18-1,0 36</inkml:trace>
  <inkml:trace contextRef="#ctx1" brushRef="#br0" timeOffset="29033.1026">15177 15522,'0'0,"0"0,0 0,0 0,0 0,0 0,0 0,17 71,19 17,-1 35,0-17,-17 0,0 0,-1-18,1-17,0-1,-18-17</inkml:trace>
  <inkml:trace contextRef="#ctx1" brushRef="#br0" timeOffset="29321.9701">14947 16104,'0'0,"0"0,0 0,0 0,53 0,36-17,-1-1,0 0,-17-17,-1 17,-17 1,-17-1,-1 18,-18-17,1 17,-18-18</inkml:trace>
  <inkml:trace contextRef="#ctx1" brushRef="#br0" timeOffset="32320.0187">16695 15434,'0'0,"0"0,0 0,0 0,0 0,17 53,1 35,-1 36,19 17,-19 0,1-35,0-18,17-18,-17 1,-18-36,17 1,-17-1,0-35</inkml:trace>
  <inkml:trace contextRef="#ctx1" brushRef="#br0" timeOffset="32737.8222">16589 15663,'0'0,"0"0,0 0,0 0,0 0,0 0,0 0,0 0,0 0,0 0,53-17,17-1,1 0,-1 18,1 18,-18 17,-18 1,0 17,-35 17,0-17,-52 35,-19-17,-17-18,35-18,17 0,-16 1,34-19,0 1,1-18,34 17,1 1,17 0,0-1,36 19,-18-1,18 0,-18 0,-1 1,-52-36</inkml:trace>
  <inkml:trace contextRef="#ctx1" brushRef="#br0" timeOffset="32993.9164">17736 15963,'0'0,"0"0,0 0,-18 71,0-1,18 1,-17 35,17-18,-18 0,1 0,17-17,0-1,0-17,-18-35,18 0</inkml:trace>
  <inkml:trace contextRef="#ctx1" brushRef="#br0" timeOffset="33265.9553">17330 15963,'0'0,"0"0,0 0,0 0,0 0,0 0,53 71,17 17,1 18,17 17,-17-17,-18-18,0-17,0-18,17 0,-17-36,0-34,-18 17,1 0,-36 0</inkml:trace>
  <inkml:trace contextRef="#ctx1" brushRef="#br0" timeOffset="33699.4683">18265 15946,'0'0,"0"0,0 0,0 0,0 0,0 70,0 1,0-18,18 0,-1-1,1 1,17-35,1 0,-1-18,0-18,1 0,-1 1,0-19,-17 1,-1 0,-17 17,18 1,-18-1,0 0,0 18,0 0,18 0,-1 71,1-18,17 53,-17 17,0-35,-1 0,19-17,-19-18,1-35,17-1,18-34,-18 17,-35 0</inkml:trace>
  <inkml:trace contextRef="#ctx1" brushRef="#br0" timeOffset="33977.8064">19342 15487,'0'0,"0"0,0 0,0 0,0 0,-18 88,-35 36,35 17,-17 0,17-18,18 18,0-17,18-18,0-18,-1-35,19-18,-1 0,18-35,18-35,-1-18,-17 18,-53 35</inkml:trace>
  <inkml:trace contextRef="#ctx1" brushRef="#br0" timeOffset="34199.8482">19730 15716,'0'0,"0"0,0 0,0 0,0 0,0 0,18 88,-18 18,17-18,1 36,-18-18,17-18,1 0,0-17,-18-36,17 18,-17-35,0-1</inkml:trace>
  <inkml:trace contextRef="#ctx1" brushRef="#br0" timeOffset="34513.8383">19342 15681,'0'0,"0"0,0 0,0 0,0 0,0 0,0 0,0 0,53-18,17 18,18 0,-17 0,17 0,-35 0,0 0,-18 0,-17-17,17-19,-17 1,-18 18,18-1,-18 18</inkml:trace>
  <inkml:trace contextRef="#ctx1" brushRef="#br0" timeOffset="34724.8501">20206 15081,'0'0,"0"0,53 53,18 53,17 17,-17 1,-18 35,17-18,-34 0,-19-18,-17 1,-17-18,-1 0,0-36,1-17,17-35</inkml:trace>
  <inkml:trace contextRef="#ctx1" brushRef="#br0" timeOffset="35140.7133">21353 15505,'0'0,"0"0,0 0,0 0,0 0,0 0,0 0,18 53,17 17,18 18,-17 36,17 34,-36-52,1-17,0-1,-1-35,-17 0,0-18,0-18</inkml:trace>
  <inkml:trace contextRef="#ctx1" brushRef="#br0" timeOffset="35424.1991">21230 16157,'0'0,"0"0,0 0,0 0,0 0,88-35,18-18,18-18,17 19,-18-19,-34 36,-19-1,1 1,-18 18,-18-1,-17 0,17 1,-35 17</inkml:trace>
  <inkml:trace contextRef="#ctx1" brushRef="#br0" timeOffset="38308.272">22801 15505,'0'0,"0"0,0 0,0 0,17 88,19 18,-19 52,18 1,-17-18,0-53,-18 1,0-19,0 1,0-36,0-17,-18-18,0-18,1 18,17 0</inkml:trace>
  <inkml:trace contextRef="#ctx1" brushRef="#br0" timeOffset="38755.819">22730 15910,'0'0,"0"0,0 0,0 0,0 0,0 0,0 0,0 0,18-53,17 0,0 18,1-18,16 18,1 0,18-1,-18 19,0 17,0 0,-18 17,0 19,-35 17,0 35,-35 0,-18 0,0-35,18 18,0-18,-1-18,19-17,-1 17,18-18,0 1,35 0,18-18,0 17,0 1,18-18,-1 0,1 18,0-18,-1 0,-17 0,0 17,-53-17</inkml:trace>
  <inkml:trace contextRef="#ctx1" brushRef="#br0" timeOffset="39220.7799">23683 16016,'0'0,"0"0,0 0,0 0,18 71,-1-18,19 0,-19-1,18-16,-17-1,0-17,17-18,0 0,1-18,-1 0,0-17,1 0,-1-18,-18 18,-17-1,18 1,-18 17,18-17,-18 35,0-18,0 18,17 53,-17 18,18 52,0 1,-1 35,1-18,0 0,-1-53,1-35,0 0,-1-35,19-1,-19-17,-17 18</inkml:trace>
  <inkml:trace contextRef="#ctx1" brushRef="#br0" timeOffset="39463.0089">24989 15998,'0'0,"0"0,0 0,0 0,-35 53,-1 36,1 34,0 1,-1-1,1-35,17-17,-17-18,18-18,-19-17,19-36,-19 0</inkml:trace>
  <inkml:trace contextRef="#ctx1" brushRef="#br0" timeOffset="39698.7508">24583 16140,'0'0,"0"0,0 0,0 0,0 0,0 0,18 35,35 18,0 35,17 18,1-18,-18 0,0-17,0-18,-1-18,1-35</inkml:trace>
  <inkml:trace contextRef="#ctx1" brushRef="#br0" timeOffset="39981.6725">25571 15593,'0'0,"0"0,0 0,0 0,0 0,-35 53,0 17,17 1,-17 17,35 0,0-17,0 17,17-17,1 17,17-18,-17-17,17-18,1 1,-1-36,18 0</inkml:trace>
  <inkml:trace contextRef="#ctx1" brushRef="#br0" timeOffset="40217.0351">26101 15716,'0'0,"0"0,0 0,0 0,0 0,17 88,1 1,-18-1,18 18,-1 0,-17-36,18 1,-18-1,0-35,18 1,-18-19</inkml:trace>
  <inkml:trace contextRef="#ctx1" brushRef="#br0" timeOffset="40775.0912">25501 15716,'0'0,"0"0,0 0,0 0,0 0,0 0,0 0,70-35,1 0,-1-1,19 1,-19 18,1-19,-18 19,-18 17,0-18,-17 18,17-18,-17 18,0-17,-18-1,17-17,-17-1,-17-16,17-1,0 0,0 17,0 19,17 17,1 0,0 17,34 36,19 0,35 35,-18 1,0 17,-17 17,0 0,-1 1,-35-18,-17-18,-36 0,18-35,-35 0,18-35,-1 17,18-35</inkml:trace>
  <inkml:trace contextRef="#ctx1" brushRef="#br0" timeOffset="41071.9253">27654 15363,'0'0,"0"0,0 0,0 0,0 0,0 0,0 53,17 53,1 35,17-17,-17-18,0-18,-1 0,1-17,-18-18,17-1</inkml:trace>
  <inkml:trace contextRef="#ctx1" brushRef="#br0" timeOffset="41374.8919">27389 15910,'0'0,"0"0,0 0,0 0,0 0,53-17,17-1,1-17,17-1,1 19,-19-1,1-17,-18 35,-18-18,-17 1,-1-1,-17 18</inkml:trace>
  <inkml:trace contextRef="#ctx1" brushRef="#br0" timeOffset="43606.4544">28430 15416,'0'0,"0"0,0 0,0 0,0 0,0 0,0 0,0 0,0 0,18 71,-1 17,1 18,0 0,-1-18,-17-17,18-1,-18-35,-18 1,18-19,-17 1,17-18</inkml:trace>
  <inkml:trace contextRef="#ctx1" brushRef="#br0" timeOffset="44055.9334">28289 15681,'0'0,"0"0,0 0,0 0,0 0,0 0,0 0,0 0,0-53,0 0,35-17,1 17,-1 0,18 0,0 0,0 18,17 17,-17 36,-18-1,-17 1,0 35,-36-18,-35 36,18 17,0-35,-18 17,17-17,1 0,0 0,-1-18,36 1,0 17,18-18,17 0,18 0,18 1,0-1,17-17,-18-18,19-36,16-17,-34 18,-71 35</inkml:trace>
  <inkml:trace contextRef="#ctx1" brushRef="#br0" timeOffset="44508.8332">29012 15716,'0'0,"0"0,0 0,18 71,-18-18,18 17,17-17,0-18,1 18,17-35,0 0,-1-1,1-34,0-1,-17-17,-19-18,1 0,0 0,-1 0,-17 18,0 17,18 1,-18-1,0 0,0 36,18 17,-1 36,-17-1,36 18,-1 18,-18-35,19-1,-19 1,19-36,-19-17,19-18,-19-18,19 1,-36 34</inkml:trace>
  <inkml:trace contextRef="#ctx1" brushRef="#br0" timeOffset="44931.779">29983 15452,'0'0,"0"0,0 0,0 0,18 70,-18 1,17 17,1-17,0 17,-1-35,1 0,0-18,-1-18,1-17,0-35,-1 0,19-18,-19 0,18-17,-17 17,0 17,-1 1,1 17,-18 1,18-1,-18 53,0 18,0 36,0-1,17 35,-17-17,18-18,-18-17,18-18,-1-18,19-35,-1-18,0 1,-35 34</inkml:trace>
  <inkml:trace contextRef="#ctx1" brushRef="#br0" timeOffset="45203.6174">31218 15169,'0'0,"0"0,0 0,0 0,-35 71,0 17,-18 18,35 35,-17 18,35-18,0-35,0-18,18-17,17-18,-17-18,17-18,18-52,-18 0,0 17,-35 18</inkml:trace>
  <inkml:trace contextRef="#ctx1" brushRef="#br0" timeOffset="45443.7774">31748 15222,'0'0,"0"0,0 0,0 0,-18 71,36 17,-18 53,18-17,-1 17,1-18,-18-35,17-17,-17 0,0-36,0-17,0-18,-17-36,17 19</inkml:trace>
  <inkml:trace contextRef="#ctx1" brushRef="#br0" timeOffset="45782.6677">31324 15381,'0'0,"0"0,0 0,0 0,0 0,0 0,0 0,0 0,0 0,0 0,36-18,17 18,-1-17,1 17,0 0,0-18,-17 1,-1 17,0-18,1 0,-19 1,1-1,-1 0,1-35,0 1,-18-1,17 35,-17 0,0 18</inkml:trace>
  <inkml:trace contextRef="#ctx1" brushRef="#br0" timeOffset="45975.7076">32383 14676,'0'0,"0"0,0 0,35 123,18 18,0 36,0 34,-17-17,-36 0,-36-17,1-1,-18-52,18-1,17-105</inkml:trace>
  <inkml:trace contextRef="#ctx1" brushRef="#br0" timeOffset="47859.3027">4059 16210,'0'0,"0"0,0 0,0 0,0 0,0 0,0 0,0 0,0 0,0 71,0 35,0 52,0 1,18-18,-18 0,0-17,17-36,-17-18,0-34,0-1,0-17,0-1,0 1</inkml:trace>
  <inkml:trace contextRef="#ctx1" brushRef="#br0" timeOffset="48270.7937">4006 16351,'0'0,"0"0,0 0,0 0,0 0,0 0,0 0,0 0,0 0,0 0,0 0,0 0,35 0,36 18,-18 0,-18 17,-17 0,-1 36,-34-1,-1 1,-17-1,0 1,-18-1,17-17,-17-17,18-1,17-17,18-1,0 1,18-1,17-17,1 18,17-18,0 18,-1-18,1 17,0-17,-53 0</inkml:trace>
  <inkml:trace contextRef="#ctx1" brushRef="#br0" timeOffset="48765.1472">4553 16510,'0'0,"0"0,0 0,18 71,-1 17,1 0,0 0,-18 0,17 1,1-37,-18 1,18-35,-18 0,17-18,-17-18,18-17,0-1,-18-16,17-1,1 17,-18 19,17-1,1 18,17 18,1-1,-19 1,19-18,-19 18,1-1,0-17,-1 18,1-18,-18-18,18 18,-18-17,0-19,-18-17,0 1,1-19,-1 18,18 53</inkml:trace>
  <inkml:trace contextRef="#ctx1" brushRef="#br0" timeOffset="48976.7365">5171 16475,'0'0,"0"0,0 0,17 70,19 18,-19 18,19 35,-1-17,-17-1,-1-34,1-19,-18-17,17-35,1-36,0 0</inkml:trace>
  <inkml:trace contextRef="#ctx1" brushRef="#br0" timeOffset="49428.9804">5382 16245,'0'0,"0"0,0 0,0 0,0 0,36 71,-19 0,19 17,-1 0,-17 0,-1-17,19-18,-19-18,-17 0,18-17,0-1,-18-17,17 0,1-17,-1-18,-17-1,18 1,0 17,-1 1,1 17,0 0,-1 0,1 17,0-17,-18 0,17 0,1 18,-18-18,18 0,-18 0,17-18,-34-17,17 0,-18-18,18-18,-18 18</inkml:trace>
  <inkml:trace contextRef="#ctx1" brushRef="#br0" timeOffset="49654.3902">6053 16457,'0'0,"0"0,18 71,-1-1,19 36,-1 0,0 17,1-34,-19-19,1 1,0-36,-1-17,1-18,-1-18</inkml:trace>
  <inkml:trace contextRef="#ctx1" brushRef="#br0" timeOffset="50402.1784">6671 16069,'0'0,"0"0,0 0,0 0,0 0,0 0,0 0,0 0,0 0,0 0,0 0,-18 53,0 35,18 36,0 34,-17 36,34-17,-17-36,18-35,0-18,-1-18,19-34,-1-1,0-35,1-18,-1 1,-17-1,-18 36</inkml:trace>
  <inkml:trace contextRef="#ctx1" brushRef="#br0" timeOffset="50623.9043">7024 16316,'0'0,"0"0,0 0,0 0,0 0,0 0,17 53,-17-18,0 89,18 17,-18-18,0-17,18 0,-18-36,0 1,0-36,0 1,0-36</inkml:trace>
  <inkml:trace contextRef="#ctx1" brushRef="#br0" timeOffset="51134.0837">6953 16457,'0'0,"0"0,0 0,0 0,0 0,0 0,0 0,0 0,0 0,0 0,0 0,0 0,0 0,53 18,18-18,-1 17,-17-17,-18 0,18-17,-17-1,-19-35,1 18,-18-36,0-34,-18 69,18 19,0-1,0 0,-35-70,17 0,1 53,17-1,0 19,17 17,1 17,0 19,35 52,-18 18,18 35,-18 18,0 17,1 18,-19 0,19-18,-19-17,1-141</inkml:trace>
  <inkml:trace contextRef="#ctx1" brushRef="#br0" timeOffset="54418.0856">33001 14940,'0'0,"0"0,0 0,0 0,0 0,0 0,0 0,0 0,0 35,17 1,-17-1,18-17,0-1,17-17,36-53,70-52,-71 52,-34 0,-1 17</inkml:trace>
  <inkml:trace contextRef="#ctx1" brushRef="#br0" timeOffset="64279.1693">4677 3828,'0'0,"0"0,0 0,0 0,0 0,17 35,1 0,0-35,17-17,35-36,1-36,17-16,18-19,0-17,0 18,17-1,-17 36,0 35,-18 0,-88 35</inkml:trace>
  <inkml:trace contextRef="#ctx1" brushRef="#br0" timeOffset="64821.7835">4977 6015,'0'0,"0"0,0 0,0 0,0 0,0 0,35 35,18 0,17-17,36-18,18-35,35-71,88-106,-18-17,-17 17,-53 71,-124 106</inkml:trace>
  <inkml:trace contextRef="#ctx1" brushRef="#br0" timeOffset="67279.0233">18036 17163,'0'0,"0"0,0 0,0 0,53 17,17-17,1 0,17 18,0-18,1 0,52 18,0-1,0-17,0 18,0-18,18 0,18-18,-18 1,17-1,1 0,-1-17,1 17,17 1,-18-1,89 0,-71 1,53 17,18 17,-36 1,36 35,-18 18,0-36,0 0,-35-17,17-1,1-17,-19-17,1-1,-18 0,18-17,0 18,-18 17,0-18,-35 0,-36 1,19 17,-1-18,18 0,-53 18,-1-17,1-1,-17 18,-1 0,-35-18,0 1,-18-18,18 17,-53 18</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43:56.469"/>
    </inkml:context>
    <inkml:brush xml:id="br0">
      <inkml:brushProperty name="width" value="0.05292" units="cm"/>
      <inkml:brushProperty name="height" value="0.05292" units="cm"/>
      <inkml:brushProperty name="color" value="#7030A0"/>
    </inkml:brush>
    <inkml:context xml:id="ctx1">
      <inkml:inkSource xml:id="inkSrc152">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8:50:25.364"/>
    </inkml:context>
  </inkml:definitions>
  <inkml:trace contextRef="#ctx0" brushRef="#br0">4165 2646,'0'0,"0"0,0 0,0 0,0 0,0 0,0 0,0 0,0 0,0 0,0-53,0 18,0-1,-18 19,-17-19,-18 36,0 18,-53 17,18 18,-18 35,18-17,35 0,18-18,17 17,18-35,18 1,17 17,18-18,0 0,17 0,-17 18,-17-17,-19 16,1 1,-36 0,1 0,-19 0,-17-18,18 1,-18-1,53-35</inkml:trace>
  <inkml:trace contextRef="#ctx0" brushRef="#br0" timeOffset="174.9669">4235 3087,'0'0,"0"0,0 0,36 70,-19 1,-17-36,18-35,-18 18</inkml:trace>
  <inkml:trace contextRef="#ctx0" brushRef="#br0" timeOffset="465.4104">4341 2981,'0'0,"0"0,0 0,0 0,0 0,0 0,0 0,0 0,0 0,36-35,-1-18,0-18,-35 18,0 0,-17 18,-19 17,-17 36,-17 17,52-17,0 0,18-18</inkml:trace>
  <inkml:trace contextRef="#ctx0" brushRef="#br0" timeOffset="852.4652">4553 2875,'0'0,"0"0,0 0,0 0,35 71,-17-1,17-17,-17 0,-18-18,0 18,18-35,-36 0,18-1,0-17,-18-17,18-19,18-34,17 17,1-18,-1 36,18 0,0 17,0 18,0 18,-18-1,18 36,-18 0,18 0,-53-53</inkml:trace>
  <inkml:trace contextRef="#ctx0" brushRef="#br0" timeOffset="1296.6602">5612 2646,'0'0,"0"0,0 0,-18 70,1 19,-1-19,0 18,18-17,0-18,0 0,18-18,17-17,1-36,16 0,1-35,18 1,-18-19,-18 0,1 19,-19-1,-17 17,-17 19,-19 34,1 19,0 17,-1-1,19 1,17 0,17-17,36 16,18-52,17 0,18-35,0 0,0-18,-106 53</inkml:trace>
  <inkml:trace contextRef="#ctx0" brushRef="#br0" timeOffset="1538.3437">7871 2540,'0'0,"0"0,0 0,-36 88,-16 18,-1 18,-18-1,36-35,-18 0,17-17,-16-18,16 0</inkml:trace>
  <inkml:trace contextRef="#ctx0" brushRef="#br0" timeOffset="1787.4251">7412 2575,'0'0,"0"0,0 0,0 0,53 88,17 36,1 17,0-35,-18-18,17-17,-17-18,18-18,-1-18,-17-34,-35 17</inkml:trace>
  <inkml:trace contextRef="#ctx0" brushRef="#br0" timeOffset="2297.7406">8524 2205,'0'0,"0"0,0 0,0 0,0 106,-18 0,0 35,1 0,-1 18,1-18,17-18,0-35,17-35,1 0,-1-35,36-18,-17-53,17-35,0-36,0 1,-1-18,-16-1,17 19,-18 17,-17 53,-1 18,1 0,0 35,-18 17,0 19,0 34,-18 18,18 18,0 0,0 0,18 0,-18-18,35-18,-17-17,34-17,1-1,0-53,18-17,-18 0,-18 17,-35 18</inkml:trace>
  <inkml:trace contextRef="#ctx0" brushRef="#br0" timeOffset="2722.5509">8877 2946,'0'0,"0"0,0 0,0 0,0 0,0 0,0 0,53-18,17-35,1 0,-1-17,-17-19,0 19,0-18,-35 17,17 1,-17 17,17 0,0 35,1 1,-1 34,18 18,18 18,-1 36,1 16,-18 1,0 0,-36-18,1-17,-18-18,0 0,-18 0,18-36,0 18,-17-17,34-18</inkml:trace>
  <inkml:trace contextRef="#ctx0" brushRef="#br0" timeOffset="3617.6264">10871 2099,'0'0,"0"0,0 0,0 0,0 0,-53 71,0-1,18-17,-1 0,1 0,17-35,18 17,18-35,0 17,17-34,18-1,0 18,-18-17,18 34,-35 1,-1 17,-17 18,-17 18,17-19,-18 19,1-36,-1 1,18-1,0-17,0-1,0 1,18-1,17 1,0 17,0-17,1 0,17-1,0-34,0-1,17-17,-17-1,0-16,-18-19,36-35,-18 0,0 0,-18 36,0 17,1 18,-19-1,1 19,0 17,-18 17,17 36,-17-17,18 17,0-18,-1 0,1-17,17-1,0-34,18-19,0-16,0-1,-17-18,-1 18,-18 0,19 0,-36 36,17 17,-17 35,-17 53,17 0,-18 36,0-1,18-17,0 0,0-35,18-1,0-35,-18 1,17-1,-17-35</inkml:trace>
  <inkml:trace contextRef="#ctx0" brushRef="#br0" timeOffset="3848.3945">12706 1958,'0'0,"0"0,0 0,-35 88,17 53,-17 0,17 0,1-17,17-1,17-34,1-19,17-35,1-17,-1 0,-35-1</inkml:trace>
  <inkml:trace contextRef="#ctx0" brushRef="#br0" timeOffset="4098.7221">13306 1958,'0'0,"0"0,0 0,-17 70,-1 19,0 17,1-1,-1-16,18 16,0-16,18-19,-1 1,1-18,17-36,18 1,18-53,-18-1,-53 36</inkml:trace>
  <inkml:trace contextRef="#ctx0" brushRef="#br0" timeOffset="4504.6941">13042 2593,'0'0,"0"0,0 0,0 0,0 0,0 0,105-71,19-34,-18-1,0 0,-36 18,-17 17,-17 18,-1 0,-18 18,19 17,-19 1,19 34,-1 36,18 18,-18 35,18 17,-18 1,-17-1,0-17,-1-36,-17 1,-17-18,17-35,-18-1,18 1,0 0</inkml:trace>
  <inkml:trace contextRef="#ctx0" brushRef="#br0" timeOffset="5380.8717">15106 2417,'0'0,"0"0,0 0,0 0,0 0,0 0,-35-53,0 0,-18 0,17 35,-17 1,1 34,-1 1,17 35,19 0,-1 0,18-1,0 1,35-17,18-36,0 0,18-18,-1-35,-17-17,0-1,0-17,-18 17,-17 36,0-18,-1 35,-17 18,0 36,18 34,-18 1,18-1,-1-17,19 0,-1 0,0-35,18-1,18-17,-18-35,0-18,17-17,-34 17,-1 17,-17-16,-1 34,1 0,-1 18,-17 18,18 0,0 17,17 0,0 18,18-35,18-1,-1-17,19 0,-1-35,18-18,-36 0,1-35,0 17,-54 1,19 35,-19-1,-17 19,-17 17,-1 17,0 19,-17 16,35 37,0-1,35-18,36 1,17-36,36-17,34-53,1-1,-18 1,-123 35</inkml:trace>
  <inkml:trace contextRef="#ctx0" brushRef="#br0" timeOffset="5880.8402">18812 1782,'0'0,"0"0,0 0,-70 52,17-16,0-1,17 18,19-18,17 0,0 1,35-1,0 0,18 1,0 17,0-1,0-16,-18 17,-17 0,0-1,-36 1,0-17,1-1,-1-17,1-18,-19 0</inkml:trace>
  <inkml:trace contextRef="#ctx0" brushRef="#br0" timeOffset="7133.4647">19289 1482,'0'0,"0"0,0 0,17 88,-17 35,18 36,-18 0,0 0,18-1,-18-34,17-36,-17-17,0-36,0-18,0-17,-17-17,-1-18,18 17,-53-35,0-18,18 19,0 16,-1 1,19 0,17 17,0 0,17-17,36 18,0-1,35-17,18-1,0 1,0 17,0 18,-18 0,-17 0,-18 0,-18-17,0 17,-17 0,17-18,-35 18,0 0,0-18,0 1,-17-1,-19 1,1 17,0 0,-1 17,1 18,0 18,-1 0,19 18,-1-18,18 0,18-18,17-17,0-18,1 0,17-36,0-17,-18 1,0-1,1 0,-19 17,18 19,-35-1,18 36,-18 17,0 0,18 36,-1-18,1 0,17-18,18-17,0-18,0-18,18-35,-1 0,-17-53,0 0,-17-35,-19 18,-17 17,18 53,-18 0,-18 36,1 52,-1 18,-17 35,17 35,0 19,18-19,-17 1,17-19,0-34,0-18,0-18,0-17,0-18,-18-36,18 1,0-53,18 0,17 0,0 35,1 0,-1 17,18 19,-18-1,18 36,0 17,-18 0,1 18,-1 0,0 0,-17-18,-1 1,1-36,0 17,-18-17</inkml:trace>
  <inkml:trace contextRef="#ctx0" brushRef="#br0" timeOffset="7246.6047">21142 1799,'0'0,"0"0,0 0,0 0</inkml:trace>
  <inkml:trace contextRef="#ctx0" brushRef="#br0" timeOffset="7532.8018">21601 1623,'0'0,"0"0,0 0,0 0,0 0,-53 35,0 36,17-18,1-1,0 19,35-18,0-18,0 18,35 0,-17-18,17 1,0-1,1 18,-19-18,-17 0,-17 18,-1-17,0-19</inkml:trace>
  <inkml:trace contextRef="#ctx0" brushRef="#br0" timeOffset="7978.4521">21830 1235,'0'0,"0"0,0 88,0 35,0 36,-18 0,18 0,-17-1,-1-34,18-36,0-17,-18-18,18-1,0-34,-17 0,17-18,0-18,0-17,0-18,35-18,-17 18,35 1,-18-1,0 17,18 19,0-1,-18 18,18 35,-35 1,17 17,-35-18,18 18,-18-18,0-35</inkml:trace>
  <inkml:trace contextRef="#ctx0" brushRef="#br0" timeOffset="8103.7521">22324 1711,'0'0,"0"0,0 0,0 0</inkml:trace>
  <inkml:trace contextRef="#ctx0" brushRef="#br0" timeOffset="9196.6791">22889 1746,'0'0,"0"0,0 0,0 0,0 0,-35 36,-18 16,0 19,0 0,17 52,36-35,0 0,18 1,35-19,35-35,0-17,1-18,17-35,-1-18,-16-35,-19 0,-17-18,-35 17,0 1,-36 35,-17 18,-18 35,0 18,-18 17,18 36,0-19,18 19,17-18,18 0,0-18,18-17,35-1,0-34,35-18,-17-18,-1 0,-17-18,0 1,-18 34,-17 1,0 35,-1 0,1 18,-18 17,0 18,18 0,-18-18,35 0,0 1,1-36,16 0,19-36,0-17,-1-17,1-36,-18 0,0 18,-36 17,1 19,0 16,-1 36,-17 0,0 53,-17 18,17 17,0 0,17-17,1-1,0-17,35 0,17-18,18-35,1-17,-1-19,0-34,0-18,-17-18,0 18,-36 17,0 18,-17 18,-1 17,-17 18,-17 71,-1 17,0 18,-17 53,0 17,0 18,-18-35,17-1,1-52,0-17,-1-37,19-34,-18-18,17-35,18-53,0-36,18-17,-1-35,1 35,-1 17,-17 106</inkml:trace>
  <inkml:trace contextRef="#ctx0" brushRef="#br0" timeOffset="9468.8791">21777 1535,'0'0,"0"0,0 0,194 0,36 0,123-36,-1-17,1-17,-70-1,-71 1,-160 70</inkml:trace>
  <inkml:trace contextRef="#ctx0" brushRef="#br0" timeOffset="9793.4988">26771 1887,'0'0,"0"0,0 0,0 0,0 0,0 0,0 0,0 0</inkml:trace>
  <inkml:trace contextRef="#ctx0" brushRef="#br0" timeOffset="10522.5267">26771 1887,'0'0,"0"0,0 0,0 0,0 0,0 0,0 0,0 0,0 0,18-53,0 1,-1-19,-17 0,0 1,-17 17,-19 35,-17 1,0 17,0 35,18 0,-18 18,36-18,-1 18,36-35,17 0,0-18,36-18,17 0,-17-17,-1 0,-17 0,18 35,-18 17,0 18,-18 54,-17-1,-1 18,1-1,-18-34,0 0,-18-36,18 18,0-36,0 1,0-36,0 1,0-54,35-17,1-18,-1 0,0 36,1 17,17 18,-18 17,18 18,-18 35,18 18,0 35,0-17,-35-1,-1-17,1 0,0-17,-1-19,1-17,-1 0,-17-17,0 17</inkml:trace>
  <inkml:trace contextRef="#ctx0" brushRef="#br0" timeOffset="11512.624">28148 1058,'0'0,"0"0,0 0,35 71,-17 17,-1 36,19 17,-19 0,1 0,-18-18,18-34,-18-19,0-17,0-18,0 1,-18-36,18 0,-18-36,-17-17,17 0,-17-17,-18 35,18-18,0 35,-1 18,1 18,17-1,1 36,34-17,1-1,17 0,53 0,-17-35,35 0,-18-35,18 0,-35-18,-1-18,-34 18,-1 1,-18 16,-17 19,-17 17,-1 17,1 19,-1 16,0 1,18 0,18 0,0-18,17 1,18-19,0-17,35-17,-17-36,-1 0,1-35,-1 17,-34 1,-1 34,-17 1,-1 35,-17 18,18 52,-36 18,1 36,-1 17,0 0,1-35,-1 0,18-36,-18-17,18-17,-17-19,17-34,0-54,0-17,17-53,19-36,17-105,-1 88,19 53,-18 35,18 36,-18 34,0 19,-18 34,0 36,-35 18,-18 17,1 18,-36-18,0-17,-18-1,18-52,0-1,18 1,35-18</inkml:trace>
  <inkml:trace contextRef="#ctx0" brushRef="#br0" timeOffset="12629.483">29718 1746,'0'0,"0"0,0 0,0 0,0 0,53 18,-17 0,-1-18,0 0,1-18,-19-17,1-1,-1 19,-17-19,0 19,-17 17,-1-18,1 36,-1 17,-17 18,35 0,-18 0,36 17,-1-34,19-1,-1 0,35-17,1-18,0-18,17-17,0-36,-17 1,-36 17,0 18,1-1,-19 19,1-1,-1 18,1 18,-18 17,18 18,-1-18,1 0,17-17,-17 0,17-18,1 0,-1-18,0-17,0 0,1-1,-1 19,-17-1,-1 0,19 36,-19 0,19-1,17 19,-1-1,1 18,0-36,0 1,0 0,0-36,0-17,-18-18,18-18,-17-17,-1-18,0 0,-35 36,18 17,0 18,-1 17,-17 0,18 36,0 17,17 18,-18 18,19-1,-1-17,0 18,1-18,-1-18,0 0,1-35,16 0,1-53,-17-17,17-36,0-18,-18 1,0 17,-17 36,-1 17,-17 0,18 35,-18 1,0 34,0 54,0 35,0 17,0 36,0 17,0 1,0-1,-18-35,18-17,0-36,0-71</inkml:trace>
  <inkml:trace contextRef="#ctx0" brushRef="#br0" timeOffset="12857.6208">32260 1552,'0'0,"0"0,0 0,0 0,53 18,17-18,18-18,-17 18,0-17,-1 17,-35-18,-35 18,18 0</inkml:trace>
  <inkml:trace contextRef="#ctx0" brushRef="#br0" timeOffset="13289.4001">26771 1887,'0'0,"0"0,0 0,0 0,0 0,-35 53,17 53,18-71,-17-17,17 0</inkml:trace>
  <inkml:trace contextRef="#ctx0" brushRef="#br0" timeOffset="14792.5022">8859 3863,'0'0,"0"0,0 0,0 0,0 0,88 0,18 18,0-1,0-17,-18 18,-35-18,0 0,-35 35,-1 18,-34 18,-19 17,1-18,0 1,0-18,35 0,17-18,18 0,36-35,17-17,-17-19,17 1,-35 0,0 0,-18 17,1 0,-19 18,1-17,-18 17,18 17,-1-17,1 0,17-17,0-1,1-17,-1-1,0 1,-17 18,-18-19,0 19,-18-1,1 18,-19 18,1 17,17 18,1 0,17 0,17 0,36-18,-17-18,52 1,0-36,-17 1,-1-36,-17 0,0 0,-17 0,-1 0,0 0,-17 0,17 18,18 17,0 18,18 36,-19 34,1 1,-17-18,-19 17,1-17,-36 0,18-18,-17-17,-1 0,18-18,-18-18,18-52,18-19,0 1,17 0,0 35,1 0,-1 35,-17 1,17 52,0 18,0 18,-17-1,0 1,-1-18,1 0,17-18,1 0,17-35,-1 0,19-35,-18-36,0 1,-18-36,-17 0,-18-17,-35 34,-18 19,-18 17,0 35,-17 18,35 0,53 0</inkml:trace>
  <inkml:trace contextRef="#ctx0" brushRef="#br0" timeOffset="16419.3318">13042 3881,'0'0,"0"0,0 0,0 0,52 35,-16 18,17 17,-18-17,0 18,-17-18,0 0,-1-18,1 0,-18-17,0-18,0 0,18-35,-1-1,1-34,17-1,0 1,1 17,17 0,0 35,0 18,-1 18,-16-1,17 19,-36-1,19-17,-36-1,17 1,-17-18,18 0,-18-18,18-17,-1-18,19-53,-1 18,18 17,-18 1,0 17,18 18,-17 35,17 0,-18 35,0 18,18 17,-18 1,-17-18,35 17,-18-34,18-1,18 0,35-35,-18-17,0-19,0-17,-17-35,-18 18,-18-1,-17 36,-1-18,-17 35,-35 18,18 18,-19 17,1 1,-18 52,53-18,0 1,18 17,35-35,17 0,18-18,18-35,0 0,18-35,-18-18,0-18,-18-17,-18 18,-34 17,-19 0,-17 18,-17 17,-19 18,1 0,-18 35,18 0,0 1,-1 17,19 0,17-1,0-16,17-19,19 1,16-36,1 1,0-19,0-16,0 16,-17 1,-1 0,-18 17,1 0,0 18,-1 18,1 17,0 1,-1-1,1 0,17 0,-17-35,17 0,-17-17,17-18,-17-18,-1 0,-17 0,0 18,18 17,-18 0,18 18,-18 36,17 16,-17 19,18 0,-18-19,0 19,0-18,0-18,-18 1,18-19,-17-17,17-17,-18-19,36-70,-1 1,19-19,17 18,17 0,1 36,-1 17,19 35,-19 18,1 36,-1 34,-17 18,-17 18,-19 0,1 17,-18-17,0 0,0-35,0-54</inkml:trace>
  <inkml:trace contextRef="#ctx0" brushRef="#br0" timeOffset="16985.8289">18706 3316,'0'0,"0"0,0 0,18 71,-18 52,18 18,-18 0,17-17,-17-36,18-17,-18-18,0-1,-18-16,1-19,-1-34,0-36,-17-35,17-54,18 1,18-17,17-1,18 35,18 19,-18 34,17 36,-17 17,0 36,0 35,-35 17,0 1,-36 17,0 0,-35-17,0 17,18-53,-18 18,18-18,0-17,17 17,0-35,36 18,0-18,17 18,18-1,35 18,18 1,-18-1,-17-17,-54-18</inkml:trace>
  <inkml:trace contextRef="#ctx0" brushRef="#br0" timeOffset="17478.4076">19624 3493,'0'0,"0"0,0 0,-18 70,1 18,17 0,-18-17,18 17,0-35,0 0,0-18,0-17,0-18,0 0,0-35,-18-18,36-35,-18-36,18-35,17 1,18-1,0 35,-18 19,0 52,1 17,-1 19,18 34,-35 36,-1 18,1 17,-36 0,1 0,-19 1,1-36,0-1,-1-16,1-19,18-17,-1 0,0-17,18 17</inkml:trace>
  <inkml:trace contextRef="#ctx0" brushRef="#br0" timeOffset="18002.4478">20753 3034,'0'0,"0"0,0 0,-70 35,-1 18,1 0,-1-18,18 18,36-18,-1 18,18-17,18-1,17 0,18-17,0 17,0 0,17 18,-34-17,16 17,-34-1,-18 19,0-18,-18 17,-34-17,-1 0,0-17,0-1,-18-35,18 0,-17-18,34 1,1-19,17 19,1 17,-1-18,18 0,0 1,0-1,0 18,0 0</inkml:trace>
  <inkml:trace contextRef="#ctx0" brushRef="#br0" timeOffset="19100.5239">5118 6985,'0'0,"0"0,0 0,0 0,0 0,0 53,0 17,-18 54,18 35,-18-1,1 1,-1-35,18-36,-17-18,17-34,-18-1,18-17,0-36,-18-53,18-17,0-35,18-18,0-53,17 17,18 36,-18 0,18 53,-18 35,1 18,-1 17,0 18,0 35,-17 36,0 17,-36 35,-17 1,-18-18,0 17,0-35,18-17,-1-36,1 1,35-1,-18-18,36-17,0 0,-1 0,36 0,18 18,0 0,17 17,18 0,-36 1,18-1,-17 0,-18-17,-35-18</inkml:trace>
  <inkml:trace contextRef="#ctx0" brushRef="#br0" timeOffset="19365.2481">6653 7020,'0'0,"0"0,0 0,0 0,-18 106,-34 18,16 17,-17 0,18 0,0 0,-1-35,19-36,-1-17,0 0,18-17,-17-1,17-18</inkml:trace>
  <inkml:trace contextRef="#ctx0" brushRef="#br0" timeOffset="19637.6581">6300 7073,'0'0,"0"0,0 0,18 71,17 17,0 53,18-17,0-1,0 0,0-52,0 0,-18-18,18-18,0-18,-17-17,17-17,-18-1,-35 18</inkml:trace>
  <inkml:trace contextRef="#ctx0" brushRef="#br0" timeOffset="20079.4287">7041 6985,'0'0,"0"0,0 0,0 0,0 0,18 35,0 18,17 18,0-18,18-18,0-17,-18-1,18-17,0-17,0-19,0-17,-18 0,1 1,-19-1,1 0,0 17,-1 19,-17-1,0 18,-17 35,17 18,-18 36,18 34,-18-17,18 17,0 1,18-1,-18-52,18-1,17-34,0-19,1 1,-1-18,-35 18</inkml:trace>
  <inkml:trace contextRef="#ctx0" brushRef="#br0" timeOffset="20380.4564">8436 6456,'0'0,"0"0,0 0,-18 70,0 72,1 16,-1 19,18 17,0-18,18-17,17-18,18-18,-18-34,36-19,-18-35,17-52,18-1,-17-35,0 36,-71 17</inkml:trace>
  <inkml:trace contextRef="#ctx0" brushRef="#br0" timeOffset="20628.7512">9247 6773,'0'0,"0"0,0 0,18 71,-18 17,18 18,17 35,-17-53,-1 0,1 1,-18-36,17-1,-17-16,18-19,-36 1,18-36,-17 1</inkml:trace>
  <inkml:trace contextRef="#ctx0" brushRef="#br0" timeOffset="21202.4824">8894 6738,'0'0,"0"0,0 0,0 0,0 0,0 0,0 0,0 0,53-35,18 35,17-18,-17 18,17-17,-17 17,-19-18,19 0,-36 1,1-1,-1 0,-17 1,-1-19,1 1,-18-18,-18 0,18 0,-17-17,-1 17,18 18,0-1,0 1,0 17,0 1,0-1,35 36,18-1,18 54,-1 17,36 0,-18 36,1-1,-19-17,1 35,-1 0,-34 0,-36 18,0-18,-36 0,1-35,-35-18,17-17,17-18,36-35</inkml:trace>
  <inkml:trace contextRef="#ctx0" brushRef="#br0" timeOffset="21541.6758">10959 6756,'0'0,"0"0,0 0,0 0,0 0,0 0,0 0,35 0,18-18,18 0,17 1,-17-1,-71 18,17 0,-17 0</inkml:trace>
  <inkml:trace contextRef="#ctx0" brushRef="#br0" timeOffset="21724.7176">11047 7108,'0'0,"0"0,0 0,0 0,0 0,0 0,71 0,17-17,-70 17,17 0</inkml:trace>
  <inkml:trace contextRef="#ctx0" brushRef="#br0" timeOffset="22350.7317">12477 5891,'0'0,"0"0,0 0,0 0,0 89,17 16,-17 37,0-1,0-53,0 18,-17-36,17 1,-18-18,18-18,-18-17,18-1,0 1,18-36,0 1,17-19,0 1,18 0,0 17,-17 1,16 17,1 0,0 17,0 1,0-1,0 1,0 17,-18-17,1-18,-36 0</inkml:trace>
  <inkml:trace contextRef="#ctx0" brushRef="#br0" timeOffset="22584.445">12565 6297,'0'0,"0"0,0 0,0 0,71 0,-1-18,18 18,-35-17,18-1,-53 18,-18 0,0-17</inkml:trace>
  <inkml:trace contextRef="#ctx0" brushRef="#br0" timeOffset="22762.2518">12424 5944,'0'0,"0"0,0 0,0 0,0 0,53-17,17-1,36 0,-70 1,-19 17,1-18</inkml:trace>
  <inkml:trace contextRef="#ctx0" brushRef="#br0" timeOffset="23143.047">14189 5345,'0'0,"0"0,0 0,0 0,-53 17,-18 1,0 17,-17 36,18 35,-1-1,18 19,18 17,17 18,18-1,18 19,-1-1,1 1,0-1,17-35,-17-17,-1-36,1-35,-18-18,18-17,-18-1,17-17</inkml:trace>
  <inkml:trace contextRef="#ctx0" brushRef="#br0" timeOffset="23427.2122">15053 5874,'0'0,"0"0,0 0,0 0,-35 70,-36 36,1 35,-1 0,1-17,-1-1,18-17,0-35,18-18,0 0,-1-18,19 0,-1-17</inkml:trace>
  <inkml:trace contextRef="#ctx0" brushRef="#br0" timeOffset="23662.6788">14436 6033,'0'0,"0"0,0 0,0 0,0 0,35 88,36 53,-1 0,18-18,-17 1,0-18,-19-53,1-18,18 0,-18-17,-53-1</inkml:trace>
  <inkml:trace contextRef="#ctx0" brushRef="#br0" timeOffset="23926.705">15618 5768,'0'0,"0"0,0 0,0 0,0 70,-18 72,1-1,17 17,0-16,17-1,19-18,17-35,0-17,17-18,1-36,-18-34,0 17,-53 17</inkml:trace>
  <inkml:trace contextRef="#ctx0" brushRef="#br0" timeOffset="24161.2972">16359 5874,'0'0,"0"0,0 0,18 88,0 0,-18 18,35 17,-18-34,19-1,-19-18,1-17,0-17,-1-19,-17-17,0 0</inkml:trace>
  <inkml:trace contextRef="#ctx0" brushRef="#br0" timeOffset="24437.3962">15918 5856,'0'0,"0"0,0 0,0 0,0 0,0 0,0 0,71-18,-18 18,35-17,-18 17,19-18,-19 18,18-17,-35 17,18-18,-36-17,1-18,-19 0,19-18</inkml:trace>
  <inkml:trace contextRef="#ctx0" brushRef="#br0" timeOffset="25126.4253">16730 5186,'0'0,"0"0,0 0,0 0,70 123,19 1,-19 35,1-18,-18 17,0-16,-36-19,1 0,0-17,-18-35,-18-18,18 0,-18-53,18 0,18-36,-18-34,18-18,-1-1,1-16,0 16,-1 19,1 17,0 18,-1 17,1 0,-1 1,1 17,17 17,-17 1,17 17,18-17,-17-18,17 0,17-18,-17-17,35-36,-17-34,0-1,-1-18,-17 1,-35 70,-1 0,-17 35,0 18,-17 53,-1 36,0 16,1 19,-1 35,0-18,18 35,0-17,18-18,0-35,17-18,-17-35,35-35,-18-18,18-53,-18-18,0 18,-35 53</inkml:trace>
  <inkml:trace contextRef="#ctx0" brushRef="#br0" timeOffset="25377.8899">18971 5115,'0'0,"0"0,0 0,0 88,0 36,0 35,0-1,0 1,0 0,18-18,17-17,18-36,0-18,0-34,17-54,-17-17,0-1,-53 36</inkml:trace>
  <inkml:trace contextRef="#ctx0" brushRef="#br0" timeOffset="25646.6299">19589 5168,'0'0,"0"0,0 0,0 0,0 106,-18 35,18 18,-18-18,18 0,18-17,0-19,-1-16,19-19,-1-35,18 1,17-36,1-18,-18-35,0 18,-53 53</inkml:trace>
  <inkml:trace contextRef="#ctx0" brushRef="#br0" timeOffset="25866.9952">19518 5733,'0'0,"0"0,0 0,0 0,0 0,53 0,0 0,35-18,-17 0,-1-17,19-18,-19 18,-17-36,18 18</inkml:trace>
  <inkml:trace contextRef="#ctx0" brushRef="#br0" timeOffset="26068.4294">20595 5151,'0'0,"0"0,0 0,0 0,0 70,0 18,0 1,-18 16,18 1,0-18,0 1,0-1,0-35,0 0,0-18</inkml:trace>
  <inkml:trace contextRef="#ctx0" brushRef="#br0" timeOffset="26274.996">20083 5644,'0'0,"0"0,0 0,0 0,0 0,88 0,0 0,18-17,-18-1,-52 1,-19 17,1-18</inkml:trace>
  <inkml:trace contextRef="#ctx0" brushRef="#br0" timeOffset="26506.6915">21336 5151,'0'0,"0"0,0 0,0 52,0 37,17-19,-17 18,0 1,0-1,0-18,0-17,0 0,0-35,0-1,-17-17,17-17</inkml:trace>
  <inkml:trace contextRef="#ctx0" brushRef="#br0" timeOffset="26771.619">21106 4568,'0'0,"0"0,0 0,0 0,0 0,0 0,36 18,34 0,19-1,-19 1,18 0,-17-18,-18 0,17-18,-34 0,-1-17,0-18,-17 18</inkml:trace>
  <inkml:trace contextRef="#ctx0" brushRef="#br0" timeOffset="26984.3678">21830 4480,'0'0,"0"0,35 106,18 35,18 18,-18 35,0 0,-18-18,0 1,-35-36,-17-18,-1-17,-17-35,17-1,18-52</inkml:trace>
  <inkml:trace contextRef="#ctx0" brushRef="#br0" timeOffset="27525.5487">22059 3969,'0'0,"0"0,0 0,0 0,0 0,71 35,0-17,-1 17,18 0,-17 18,0-18,-1 1,-35-19,18 19,-17-1,-1 0,-17 18,-1 18,1-18,-18 17,0 1,0 17,-18 0,18 36,0 17,0 0,0 18,18-1,0 1,-1-18,-17 0,18-17,0-18,-18-36,0-17,-18 18,-35-1,-53 1,-17-18,17-18,106-17</inkml:trace>
  <inkml:trace contextRef="#ctx0" brushRef="#br0" timeOffset="28359.7746">11541 8273,'0'0,"0"0,0 0,0 0,0 0,0 0,0 0,0 0,0 0,0 0,0 0,0 0,0 0,0 0,36 0,17 0,0 0,0 0,-36 0,-17 0,0 0</inkml:trace>
  <inkml:trace contextRef="#ctx0" brushRef="#br0" timeOffset="28625.8464">11541 8555,'0'0,"0"0,0 0,0 0,0 0,0 0,0 0,0 0,0 0,0 0,0 0,36 0,-1 18,0-18,-17 0,0 0,-18 0,0 0</inkml:trace>
  <inkml:trace contextRef="#ctx0" brushRef="#br0" timeOffset="31404.1736">13536 8167,'0'0,"0"0,0 0,0 0,0 0,0 0,-18 53,0 17,-17 36,0 35,-1 18,-16-18,34-53,0 0,1-35,17 0,0-17,35-1,0-17,18-36,0 18,18-18,-1 1,1-1,-18 18,0-18,0 36,0-18,0 18,-1-18,1 17,-17-17,-1-17,-35 34</inkml:trace>
  <inkml:trace contextRef="#ctx0" brushRef="#br0" timeOffset="31607.4864">13571 8767,'0'0,"0"0,0 0,0 0,0 0,0 0,71 0,17-18,0 0,18-17,-18 0,-53 35,-17-18,-18 18</inkml:trace>
  <inkml:trace contextRef="#ctx0" brushRef="#br0" timeOffset="31828.5464">13800 8255,'0'0,"0"0,0 0,0 0,0 0,0 0,0 0,0 0,53-18,36 1,-72 17,18-18,-17 18,0 0</inkml:trace>
  <inkml:trace contextRef="#ctx0" brushRef="#br0" timeOffset="32169.8324">15495 7955,'0'0,"0"0,0 0,0 0,0 0,0 0,-71-35,18 35,-18 0,-17 0,18 35,-1 18,0 18,1 34,34 19,19 35,17-1,0 1,17 0,19-18,-19 0,19-17,-19-54,19-17,-19 0,1-35,0-18,-1 0,-17-36,18 19,-18 34</inkml:trace>
  <inkml:trace contextRef="#ctx0" brushRef="#br0" timeOffset="32599.4148">16253 8096,'0'0,"0"0,0 0,-35 71,-18 52,0 1,0 17,0-18,18-34,0-19,-1-17,1 0,0-35</inkml:trace>
  <inkml:trace contextRef="#ctx0" brushRef="#br0" timeOffset="32813.279">15671 8255,'0'0,"0"0,0 0,0 0,88 123,0 1,1 17,-54-88,106 70,-17-17,-18-18,-89-88</inkml:trace>
  <inkml:trace contextRef="#ctx0" brushRef="#br0" timeOffset="33094.3757">16977 8061,'0'0,"0"0,0 0,0 0,-71 123,18 19,18 34,0-17,35-18,17-35,36-1,0-52,18-17,-1-36,1-36,0 1,-18-18,-53 71</inkml:trace>
  <inkml:trace contextRef="#ctx0" brushRef="#br0" timeOffset="33306.3993">17365 8096,'0'0,"0"0,0 0,0 53,18 35,-1-17,19 17,-1 0,18 1,-18-19,1-17,-19-18,1-17,0-18,-18 0</inkml:trace>
  <inkml:trace contextRef="#ctx0" brushRef="#br0" timeOffset="33550.5487">16959 8149,'0'0,"0"0,0 0,0 0,0 0,0 0,0 0,36 0,34-17,1-1,17 0,-17 1,-1-1,-17-17,18-1,-18-16,-18-1</inkml:trace>
  <inkml:trace contextRef="#ctx0" brushRef="#br0" timeOffset="33727.5637">17948 7902,'0'0,"0"0,52 106,1 18,0 17,-35-124,17 142,-17-35,-18-54,0 1</inkml:trace>
  <inkml:trace contextRef="#ctx0" brushRef="#br0" timeOffset="34115.3957">17859 7267,'0'0,"0"0,0 0,0 0,0 0,89 0,-1 0,0 18,0 0,-17 34,17 19,0 35,-17 17,-18 18,0 18,0 0,0 0,-18-1,0-34,-17-1,0-17,-1 0,-17-18,-17-35,-1 0,0 0,-17-18,17 1,18-36</inkml:trace>
  <inkml:trace contextRef="#ctx0" brushRef="#br0" timeOffset="34435.6">19642 7461,'0'0,"0"0,0 0,0 0,0 0,0 106,0 35,0 0,0 0,0-35,0-18,17 1,1-19,0-17,35 0,-18-18,18-17,0-36,0 1,0-19,-18 19,-35 17</inkml:trace>
  <inkml:trace contextRef="#ctx0" brushRef="#br0" timeOffset="34663.3654">19571 8255,'0'0,"0"0,0 0,0 0,53-18,18 1,17-19,-35 19,17-18,-17-18,0 0,-17 17,-19-16,1-1,-18 0</inkml:trace>
  <inkml:trace contextRef="#ctx0" brushRef="#br0" timeOffset="34830.5635">19677 7479,'0'0,"0"0,0 0,0 0,0 0,0 0,71 0,17-18,-71 18,19 0,-19 0,1-17</inkml:trace>
  <inkml:trace contextRef="#ctx0" brushRef="#br0" timeOffset="35179.8628">21142 6950,'0'0,"0"0,0 0,0 0,-71 17,1 1,-1 53,0 17,18 18,18 17,17 18,18 18,18-18,0 18,35 0,-18-18,18 0,0-18,-18 1,0-36,-35-70</inkml:trace>
  <inkml:trace contextRef="#ctx0" brushRef="#br0" timeOffset="35744.2356">21230 7532,'0'0,"0"0,0 0,0 0,18 53,35 0,-18 0,18-18,17-18,-17-17,0 0,0-17,0-1,-18-17,1 0,-1-18,-17 17,-1-16,-17 34,0 0,0 1,0 52,0 35,0 36,18 35,0 18,-1 0,1 0,0-36,-1 1,1-71,-18-1,0-16,-18-19,1-17,-1-17,0-19,-17-16,35-19,-18 0,18-34,18-1,0 0,35 18,-36 0,1 88</inkml:trace>
  <inkml:trace contextRef="#ctx0" brushRef="#br0" timeOffset="35994.0107">22448 7020,'0'0,"0"0,0 88,0 36,0 17,0 18,17 0,19-1,-19-34,36-1,-18-35,18-35,-17-35,-1-18,18 0,-18 0,-35 0</inkml:trace>
  <inkml:trace contextRef="#ctx0" brushRef="#br0" timeOffset="36278.6642">23295 7073,'0'0,"0"0,0 0,0 71,0 17,17 35,-17 1,0-1,18 1,0-36,-1 0,1-17,17-1,18-17,0-17,18-19,-18-34,0-1,0-17,-1 17,-52 18</inkml:trace>
  <inkml:trace contextRef="#ctx0" brushRef="#br0" timeOffset="36701.3975">23206 7708,'0'0,"0"0,0 0,0 0,0 0,71-17,35-1,17-17,-34-1,-1 1,18-18,-18-17,0-1,-17-35,-18 53,-18 0,0 18,-17 0,17 17,-17 18,0 35,-1 36,-17 17,18 18,-18 0,0-36,0 19,18-19,-18 1,-18-18,18-36,0 1,-18-36,18 18,-17-17,17 17</inkml:trace>
  <inkml:trace contextRef="#ctx0" brushRef="#br0" timeOffset="37124.751">23895 7479,'0'0,"0"0,0 0,0 0,0 0,88 0,0 0,0-18,-52 1,-19 17,1-18,158-70,-17 0,-53 17,-18 18,-17 0,-18 18,-18 17,-17 1,17-1,-35 18,18 18,0 17,-18 18,0 17,17 1,-17 17,0-17,18-1,-18 1,0-18,0-18,0-17,0-18,-18 0,1 0,17 0</inkml:trace>
  <inkml:trace contextRef="#ctx0" brushRef="#br0" timeOffset="37558.6211">24389 6809,'0'0,"0"0,0 0,0 0,0 0,0 0,0 0,35 0,36-18,-1 18,1-18,17 1,-17 17,-1-18,-17-17,0 0,0-18,-18 0,-17 0,0-18,-1 1,1-1,0 36,-1 35,1 0,17 35,18 36,0 17,35 35,-17 36,0 0,-1 17,-17-17,-35-18,-1 0,1-35,-18-18,0 0,0-88</inkml:trace>
  <inkml:trace contextRef="#ctx0" brushRef="#br0" timeOffset="38037.5109">25748 5521,'0'0,"0"0,0 0,70 0,-17 18,18 17,-1 0,-34 18,17 18,-18 34,0 37,1 16,-19 36,1-17,-1-1,1-17,0 0,-1-18,19 0,-1-18,0 1,1-18,-19 17,-17-17,-35-18,-36 18,-17-18,-53 0,-18-17,36-1,105-70</inkml:trace>
  <inkml:trace contextRef="#ctx0" brushRef="#br0" timeOffset="39548.6797">13183 10425,'0'0,"0"0,0 0,0 0,0 0,0 0,0 0,0 0,0 0,0 0,0 0,0 0,35 0,36 17,-1-17,1 0,-1 0,-52 0,17 0</inkml:trace>
  <inkml:trace contextRef="#ctx0" brushRef="#br0" timeOffset="39787.4384">13483 10760,'0'0,"0"0,0 0,0 0,0 0,0 0,0 0,0 0,53 0,0 0,35 0,-18-18,-34 18,-36 0,17 0</inkml:trace>
  <inkml:trace contextRef="#ctx0" brushRef="#br0" timeOffset="40289.3833">15777 10072,'0'0,"0"0,0 0,0 0,0 0,0 0,0 0,-53 70,35 19,-17 16,17-16,1 16,34-16,1-1,17-18,1 1,17-36,35 0,0-35,18-17,-18-18,-17-36,-18 0,-18-17,-17 0,-18-18,-53 18,0-18,-18 36,-17 17,-18 17,18 19,0 34,17-17,18 18,18-18,35 0</inkml:trace>
  <inkml:trace contextRef="#ctx0" brushRef="#br0" timeOffset="40960.5576">17630 9966,'0'0,"0"0,0 0,0 0,0 0,-18 88,18 18,-17 0,-1-18,0 18,-17-36,17 1,-17 0,17-36</inkml:trace>
  <inkml:trace contextRef="#ctx0" brushRef="#br0" timeOffset="41605.2402">17242 10037,'0'0,"0"0,0 0,0 0,70 52,18 19,36 0,0 17,-19-18,19-17,-53-35,-1 0,-17-1,0-34,0-19,-18 1,1 0,-19-18,18 0,-17 0,0 0,17 18,-17 17,-18 0,17 18,-17 0,0 36,0 17,18 0,-18 17,0 1,18-1,17-17,0-18,1 18,34-35,-17 0,18-18,-18-18,0-17,17-36,-35-17,-17-18,-18 18,-18-18,-35 18,-17 17,-18 18,-1 36,-16 17,16 17,36 1,0 17,18-35,0 18,35-18</inkml:trace>
  <inkml:trace contextRef="#ctx0" brushRef="#br0" timeOffset="41864.4322">20330 9666,'0'0,"0"0,0 0,0 0,0 0,0 0,53 0,35-18,53 1,-52-18,-54 35,-18 0,-17 0</inkml:trace>
  <inkml:trace contextRef="#ctx0" brushRef="#br0" timeOffset="42077.3613">20683 10107,'0'0,"0"0,0 0,0 0,0 0,70-35,19 0,-19-1,19-17,-72 53,1-17</inkml:trace>
  <inkml:trace contextRef="#ctx0" brushRef="#br0" timeOffset="42506.5642">21689 9366,'0'0,"0"0,0 0,-18 71,0 17,1 18,17-18,0 0,0 0,17-17,19 0,-1-19,18-16,0-19,18-17,-1-35,18-18,-35 0,-17-35,-1 0,-17-18,-36 0,-17 0,-18 18,-18 18,-17 34,-36 36,-35 18,1 17,-1 18,35-18,107-35</inkml:trace>
  <inkml:trace contextRef="#ctx0" brushRef="#br0" timeOffset="47318.4065">5294 13123,'0'0,"0"0,0 0,0 0,0 0,0 0,0 36,0 34,0 1,18 35,-18-1,18 1,-18-18,17 1,1-19,-1 1,1-36,35-17,-18-36,36-35,-18-35,0-36,-18-17,0-17,1-1,-1 0,-17 18,-1 53,19 35,-19 35,1 53,-18 36,0 35,0 35,-18 18,18-1,0 1,0-18,0-35,0-35,18-36,0-17,17-18,0-36,0-17,1 1,-1-37,0 1,1 18,-19 34,1 1,17 35,-17 18,0 17,-1 18,18 0,-17 0,0 0,17 0,18-18,0-18,35-17,0-17,-17-36,0-18,-1-34,1-37,-18 19,-18 17,0 36,-17-1,0 36,-1-1,-17 36,18 53,17 53,-17 53,17 141,0 35,1-35,-1-36,-17-34,-18-89,17-53,-17-17,0-36,-17-35,17-35,-18-36,0-35,1-17,17-36,0-35,17 35,19 18,17 35,0 18,-18 17,-18 54</inkml:trace>
  <inkml:trace contextRef="#ctx0" brushRef="#br0" timeOffset="48010.3782">9124 13035,'0'0,"0"0,0 0,17 71,-17 17,18 0,0 36,-18-19,17 1,1-18,0 1,-18-19,0-17,17-18,-17-17,-17 0,17-36,-18-17,18-18,-18-53,1-17,17-19,0 1,17 18,-17 17,36 0,-19 36,19 17,-1 17,0 19,18 34,0 19,0 17,-18 17,-17 1,-36 17,-17-18,-18 1,18-18,-18 0,18-18,-1 0,1-17,0 0,17-1,18 1,0 17,18 1,17-1,18 0,0 0,17 1,1-19,0 1,-1-36,-17 1,0-1,-53 18</inkml:trace>
  <inkml:trace contextRef="#ctx0" brushRef="#br0" timeOffset="48402.3904">9953 13317,'0'0,"0"0,0 0,0 53,18 18,-1-18,1 0,17-18,1 0,-1-17,18-18,-18-35,18-36,0 0,0-34,-18 16,-17 19,0 17,-1 0,1 35,-18 1,0 34,0 19,18 52,-18 35,0 1,0 17,17 0,-17-35,18-18,0-35,17-35,0-1,0 1,-35-18</inkml:trace>
  <inkml:trace contextRef="#ctx0" brushRef="#br0" timeOffset="48626.4084">11347 12718,'0'0,"0"0,0 0,0 0,0 0,-17 53,-1 35,-35 35,18 54,-18-19,0-17,35-52,1-1,-19-35,36 0,-17-18,17-17</inkml:trace>
  <inkml:trace contextRef="#ctx0" brushRef="#br0" timeOffset="48870.4315">10924 12894,'0'0,"0"0,0 0,0 0,0 0,53 71,17 34,1 37,0-19,17 0,-18 1,1-36,0-17,-19-36,1 0,0 1,-53-36</inkml:trace>
  <inkml:trace contextRef="#ctx0" brushRef="#br0" timeOffset="49134.4738">12036 12488,'0'0,"0"0,0 0,-36 124,19 35,-19 17,19 18,17 0,17-18,1-34,0-19,17-17,0-18,18-53,0-35,0-17,18-19,-36 1,-35 53</inkml:trace>
  <inkml:trace contextRef="#ctx0" brushRef="#br0" timeOffset="49329.3352">12530 12841,'0'0,"0"0,0 0,0 0,0 0,0 88,0 1,17 52,-17-18,18-17,-18-18,0-17,0-18,-18-18,18 0</inkml:trace>
  <inkml:trace contextRef="#ctx0" brushRef="#br0" timeOffset="49878.5244">12106 12806,'0'0,"0"0,0 0,0 0,0 0,0 0,0 0,53-18,18 18,-1 18,1-18,-1 17,1-17,0-17,-18-1,17-35,-17 0,0 0,-18-17,-17-18,0-18,-18 0,0 18,-18 17,18 18,0 36,0-1,0 18,18 18,17 17,18 36,0-1,17 36,1 35,-18 0,0 0,0 18,-18-18,-35 0,18 0,-36-35,-17-35,17-18,1-36,-1-34,18-19,0 19,0 34</inkml:trace>
  <inkml:trace contextRef="#ctx0" brushRef="#br0" timeOffset="50116.0983">13906 12629,'0'0,"0"0,0 0,0 0,0 0,0 0,0 0,36 0,16-17,1-18,0 17,-17 0,-1 18,-35 0,18-17,-18 17</inkml:trace>
  <inkml:trace contextRef="#ctx0" brushRef="#br0" timeOffset="50334.5359">14189 13000,'0'0,"0"0,0 0,0 0,0 0,0 0,0 0,0 0,0 0,53-18,17 1,1-19,-18 1,-36 35,-17 0</inkml:trace>
  <inkml:trace contextRef="#ctx0" brushRef="#br0" timeOffset="50759.6412">14700 12506,'0'0,"0"0,0 0,0 0,0 71,-17 17,34 0,-17 35,36 19,-1-19,0 0,1-34,-1-19,0-35,18 1,18-54,-18 0,0-52,-18-1,0-34,-35-19,-18 1,-17-19,-18 19,0 17,-35 18,0 35,0 18,-36 35,18 35,0 18,18-18,88-35</inkml:trace>
  <inkml:trace contextRef="#ctx0" brushRef="#br0" timeOffset="60075.8111">8047 16087,'0'0,"0"0,0 0</inkml:trace>
  <inkml:trace contextRef="#ctx0" brushRef="#br0" timeOffset="60287.6823">8083 15187,'0'0,"0"0,0 0,0 0,0 0,0 0</inkml:trace>
  <inkml:trace contextRef="#ctx0" brushRef="#br0" timeOffset="60465.7296">7924 15505,'0'0,"0"0,0 0,0 0</inkml:trace>
  <inkml:trace contextRef="#ctx0" brushRef="#br0" timeOffset="61107.8594">8983 15028,'0'0,"0"0,0 0,0 0,0 53,0 35,17 54,19-1,-19 17,1-16,-1-54,-17-18,18 1,-18-36,0 0,-18-17,1-36,-1-17,1-18,-1 0,0-17,1-1,-1-17,18 17,0 1,0 17,18 0,-18 0,35 0,-17 18,-1 0,18 35,1-18,-19 36,1-1,-18 19,0 16,-18-16,1 17,-36 17,18 1,-1-18,1 0,17-18,1-17,17 17,17-18,19 1,17 0,-1 17,19-17,-18-18,18 17,17 1,-18-18,-17 0,-53 0</inkml:trace>
  <inkml:trace contextRef="#ctx0" brushRef="#br0" timeOffset="61564.5104">9653 15240,'0'0,"0"0,0 0,18 71,17-1,0 36,-17-18,17 0,-17-17,17-18,-35-18,18-17,0-1,-18-17,17-17,-17-19,0 1,0 18,18-1,0 18,17 0,0 35,18-17,-18-1,18 1,-17-18,-19 0,19-18,-19 1,1-1,-18-17,0-18,0 18,-18-18,-17 0,0-18,-1 18,36 53</inkml:trace>
  <inkml:trace contextRef="#ctx0" brushRef="#br0" timeOffset="61806.1921">10465 15346,'0'0,"0"0,0 0,0 0,18 70,17-17,36 124,-1-1,1-17,-36-53,0-18,-17-35,0-18,-1 0,1-17</inkml:trace>
  <inkml:trace contextRef="#ctx0" brushRef="#br0" timeOffset="62256.8248">10677 14958,'0'0,"0"0,0 0,0 0,17 70,1 19,17-1,1 18,-1-18,-17 0,17-17,-17-19,17-16,-18-19,-17 1,18-18,0-18,-1 1,-17-1,0 0,18 1,-18-1,0 1,18 17,-1 0,1-18,17 18,1 0,-1-18,0 18,0-17,-17-1,17 0,-17 1,-18-1,0-35,0 0,-35-17,17-19,0 19,18 70</inkml:trace>
  <inkml:trace contextRef="#ctx0" brushRef="#br0" timeOffset="62706.8731">11541 14817,'0'0,"0"0,0 0,0 0,36 70,-19-17,72 141,-72-159,72 159,-37-88,19-17,-36-54,18-53,-17-52,-1-1,0 0,-35 71,71-299,-18 105,-36 52,1 54,-18 53,18 17,-18 36,-18 35,18 17,0 36,0 35,0 1,0-1,18-18,17 1,0-19,1-34,16-18,-16-35,34-36,-17-17,-17-1,-36 36</inkml:trace>
  <inkml:trace contextRef="#ctx0" brushRef="#br0" timeOffset="62921.1295">12989 14870,'0'0,"0"0,0 0,0 70,17 1,1 17,17 0,-17-17,-1 17,1-18,0-17,-1 0,1-17,-18-36,-18 0</inkml:trace>
  <inkml:trace contextRef="#ctx0" brushRef="#br0" timeOffset="63389.5978">12583 14870,'0'0,"0"0,0 0,0 0,0 0,0 0,0 0,0 0,0 0,0 0,70 0,-17-18,35 0,-17 1,-18-1,18 0,-36-17,18 0,-36 0,1-1,0-17,-18 0,0 18,0 18,0-19,17 36,-17-17,36 34,-1 1,0 17,54 36,16 35,-16 35,-1 17,-18-16,-17 16,-17-34,-19-1,-17-35,0-17,0-36,-17 1,17-19</inkml:trace>
  <inkml:trace contextRef="#ctx0" brushRef="#br0" timeOffset="63624.886">14189 14852,'0'0,"0"0,0 0,0 0,0 0,0 0,53-18,-1 18,1 0,18-17,-18-1,0 18,-18-18,-35 18,0 0</inkml:trace>
  <inkml:trace contextRef="#ctx0" brushRef="#br0" timeOffset="63803.7162">14471 15258,'0'0,"0"0,0 0,0 0,53-18,17 0,1 1,-18-19,0-16,0-1</inkml:trace>
  <inkml:trace contextRef="#ctx0" brushRef="#br0" timeOffset="70009.5303">15689 13899,'0'0,"0"0,0 0,0 89,17 16,1 37,0-1,-1-18,1-35,0 1,-18-19,17-17,-17-18,0 1,0-19,0 1,-17-36,-1-17,18-18,-18-18,18-34,0-1,18-18,0 1,-1 17,18 35,1 1,17 17,-18 0,0 18,1 17,-1 36,-35-1,18 54,-36 17,-17 18,-1-18,1-35,0 18,-1-36,19 0,-1 1,0-19,18 1,18-18,17 17,18 19,0-19,18 19,-1-1,36 18,-35 0,0-18,-19 0,-34-35</inkml:trace>
  <inkml:trace contextRef="#ctx0" brushRef="#br0" timeOffset="70228.8474">17136 14005,'0'0,"0"0,0 0,0 0,0 0,0 88,-36 1,19 17,-19 17,1 0,0 1,0-36,17-17,-17-1,-1-17,36-53</inkml:trace>
  <inkml:trace contextRef="#ctx0" brushRef="#br0" timeOffset="70462.0235">16624 14058,'0'0,"0"0,0 0,0 0,0 0,53 53,0 18,17 17,1-18,0 19,-1-19,1 18,-1-35,1 0,0-18,-19-17,-52-18</inkml:trace>
  <inkml:trace contextRef="#ctx0" brushRef="#br0" timeOffset="70677.79">17842 13988,'0'0,"0"0,0 0,-18 88,-17 0,17 36,-35-1,35-35,-17 36,0-36,17-18,1 1,-1-18,18-53</inkml:trace>
  <inkml:trace contextRef="#ctx0" brushRef="#br0" timeOffset="70912.4352">17559 13988,'0'0,"0"0,0 0,0 0,36 70,-19 18,36 54,-18-54,-17-35,53 88,17-35,-17-1,-1-52,-17-17,0-1,-53-17</inkml:trace>
  <inkml:trace contextRef="#ctx0" brushRef="#br0" timeOffset="71185.3582">18371 13670,'0'0,"0"0,0 0,0 0,-18 88,18 18,-17 35,17-17,0-1,17 1,1-36,17-18,1-17,34 18,1-53,-1-18,1-36,-18 1,0 0,-53 35</inkml:trace>
  <inkml:trace contextRef="#ctx0" brushRef="#br0" timeOffset="71369.3461">18971 13741,'0'0,"0"0,0 0,0 0,0 0,0 0,18 70,-1 18,1 18,-18 0,18-18,-1-70,-17 88,18-18,-18-35,18 0</inkml:trace>
  <inkml:trace contextRef="#ctx0" brushRef="#br0" timeOffset="71660.9008">18636 13582,'0'0,"0"0,0 0,0 0,0 0,0 0,0 0,0 0,35 18,18-1,18 1,17-18,-18 18,1-1,-18-17,0-17,0-1,-18-17,0-54,-17-16,0-19</inkml:trace>
  <inkml:trace contextRef="#ctx0" brushRef="#br0" timeOffset="71855.5217">19412 12982,'0'0,"0"0,0 0,36 71,16-1,1 71,18 18,0 18,-18-1,-18 36,-18-18,-17-36,-17-16,17-37,0-87</inkml:trace>
  <inkml:trace contextRef="#ctx0" brushRef="#br0" timeOffset="72138.7998">20630 13176,'0'0,"0"0,0 0,0 0,18 71,17 52,18 1,-18 17,18 0,-18 0,1 0,-1 0,-17-17,-1-36,-17-17,-17-1,17-35,0-17</inkml:trace>
  <inkml:trace contextRef="#ctx0" brushRef="#br0" timeOffset="72929.5998">20330 14005,'0'0,"0"0,0 0,0 0,0 0,0 0,53 0,0-17,17-19,36 1,0 0,-18-18,18-35,0 0,-18-1,1 1,-1 0,0 35,-35 18,0-1,-18 19,-17-1,17 18,-17 18,0 35,-1 35,1 0,-18 18,0-18,0-17,0 17,0-35,0 17,0-34,-18-19,1 1,-1-36,0-17,1-18,-1-53,18-17,0-36,18 36,-1-19,1 19,17 35,0 17,1 36,-1 0,0 17,1 18,-1 35,0 1,1 34,-19 18,-34 18,-1-18,0-17,1-1,-1-17,-17-17,35-1,-18 0,18-17,0 0,0-1,18-17,-18 35,35-17,0 17,18 18,0-17,0 16,0-34,0 17,-53-35</inkml:trace>
  <inkml:trace contextRef="#ctx0" brushRef="#br0" timeOffset="73384.4794">22342 13300,'0'0,"0"0,0 0,0 0,17 70,-17 1,36-18,-19 17,19-17,-1 0,0-18,18 1,0-36,-18 0,1-18,-1-17,-17-36,17-17,-17 17,-1 1,1 17,-18 0,18 35,-18 1,0 17,0 17,0 54,0 17,0 18,0 0,0-18,0-17,17-1,-17 1,18-36,-1-17,1-1,-18-17</inkml:trace>
  <inkml:trace contextRef="#ctx0" brushRef="#br0" timeOffset="73871.3619">23171 13088,'0'0,"0"0,0 0,0 0,0 0,0 88,0 0,18 1,-1-1,1-18,0-17,17 0,0-35,-17 0,17-36,18 0,-17-17,16-36,-16-17,17 18,-18 17,-17 0,-1 0,1 35,0 1,-18-1,0 36,0 17,17 0,-17 53,0 1,0-19,18 1,0-1,-1-17,18 0,1-18,-19-17,19-18,-1-35,18-18,0-18,-18 18,-35 53</inkml:trace>
  <inkml:trace contextRef="#ctx0" brushRef="#br0" timeOffset="74399.3768">24442 12400,'0'0,"0"0,0 0,0 0,0 0,0 0,0 0,-18 159,0 35,1 0,17 0,0-53,0-17,17-36,19-18,-19-34,19-1,-1-17,36-36,-1-35,1-18,17-17,-17-35,-18 17,0-18,-36 19,18-1,-35 53,18 0,-18 35,0 1,18 17,-18 17,0 19,0 34,0 1,17-18,-17 17,0 18,18-17,-18 17,0-17,0-36,0 0,-18-17,18-18,-17-18,17-17,-18 0,18 35</inkml:trace>
  <inkml:trace contextRef="#ctx0" brushRef="#br0" timeOffset="74916.2353">24583 12559,'0'0,"0"0,0 0,0 0,0 0,0 0,53-18,35 18,-17 0,-1 0,19 0,-1 0,0 0,0 0,1-17,-19 17,-17 0,-18-18,1-17,-19-1,-17-16,-17-1,-19-18,1 0,0 1,-1 17,19 18,-1-18,18 35,0 1,18-1,-1 36,19 17,17 18,17 53,1 17,17 53,0-17,1 88,-19-70,-35-1,-35-17,-35-18,-18-18,-17 1,17-36,-18-18,18-17,53-35</inkml:trace>
  <inkml:trace contextRef="#ctx0" brushRef="#br0" timeOffset="93775.8513">16165 16422,'0'0,"0"0,0 0,0 0,0 0,0 0,0 0,0 0,0 0,53 0,-18-18,1 18,17-17,-53 17,0 0</inkml:trace>
  <inkml:trace contextRef="#ctx0" brushRef="#br0" timeOffset="93977.6541">16447 16739,'0'0,"0"0,0 0,0 0,0 0,0 0,0 0,0 0,0 0,0 0,0 0,0 0,0 0,0 0</inkml:trace>
  <inkml:trace contextRef="#ctx0" brushRef="#br0" timeOffset="94527.8998">17718 16775,'0'0,"0"0,0 0,0 0,0 0,0 0,0 0,0 0,0 0,35-71,-17 18,0-17,-1 17,-17-18,-17 18,-1 0,0 18,-17 0,0 17,0 0,-1 36,1 0,17 17,-17 53,17 0,18 18,0 0,0-35,18-1,0-17,17 0,0-18,18 1,0-19,0-17,18 0,-1-17,1-1,-1-35,-17 0,0 0,0-17,0 17,-53 53</inkml:trace>
  <inkml:trace contextRef="#ctx0" brushRef="#br0" timeOffset="97662.5495">17012 15522,'0'0,"0"0,0 0,0 0,0 0,0 0,71 0,-1 0,19 0,-1-17,0-1,-17-17,-1-1,-17 1,18 0</inkml:trace>
  <inkml:trace contextRef="#ctx0" brushRef="#br0" timeOffset="97914.4659">18159 15169,'0'0,"0"0,0 0,0 0,0 0,0 0,0 71,0 17,18 53,0 0,-1 1,1-37,0-34,-18-1,17-17,-17-17</inkml:trace>
  <inkml:trace contextRef="#ctx0" brushRef="#br0" timeOffset="98130.447">18600 15311,'0'0,"0"0,0 0,0 0,0 52,18 19,-18 17,18 0,-1 18,-17-18,18-17,0 0,-18-36,0 0</inkml:trace>
  <inkml:trace contextRef="#ctx0" brushRef="#br0" timeOffset="98640.4352">18248 15434,'0'0,"0"0,0 0,0 0,0 0,0 0,0 0,0 0,0 0,0 0,35-18,35 1,-17-1,18 0,-18 1,17-1,-17 1,-17-19,-1 1,0-18,-17 0,0 0,-18-17,0-1,17 18,-17 0,18 18,-18 17,18 1,-1 17,18 17,1 1,-1 35,18 18,18 34,-1 1,-17 35,0 0,-18 18,1-18,-36 0,17-35,-17-88</inkml:trace>
  <inkml:trace contextRef="#ctx0" brushRef="#br0" timeOffset="99059.4886">16165 17074,'0'0,"0"0,0 0,0 0,0 0,0 0,0 0,0 0,0 0,35-17,36-1,17 1,36-19,-54 1,-52 35,0-18</inkml:trace>
  <inkml:trace contextRef="#ctx0" brushRef="#br0" timeOffset="99400.3565">19959 15769,'0'0,"0"0,0 0,0 0,0 0,0 53,0 18,18 17,-18 18,18-18,-18 0,17 0,-17-17,0-18</inkml:trace>
  <inkml:trace contextRef="#ctx0" brushRef="#br0" timeOffset="99666.2183">19500 16316,'0'0,"0"0,0 0,53-18,36 1,34-1,1-17,-1 0,-34 17,-19 0,1 1,-18-1,0-17,-18 17</inkml:trace>
  <inkml:trace contextRef="#ctx0" brushRef="#br0" timeOffset="100457.3818">21177 15575,'0'0,"0"0,0 0,0 0,0 0,-18 71,1-1,-1 18,0 1,1 16,17-16,0-1,17-18,1-17,17-35,36 0,17-36,-17-35,-1 0,-17-17,-17 17,-1 0,0 17,-17 1,-1 18,-17 17,0 17,18 18,-18 18,0-17,0 17,0-18,18 18,17-36,0 19,1-36,17 0,-18-18,18-17,-18 0,-17-18,-18-36,-18 19,0 17,-17-18,0 36,-18 0,18 17,17 1,-17 17,17 0,18 17,18 18,17 1,0-1,36 18,-18 0,0 0,0 17,0-17,-18 18,-17-18,-1 0,1 17,-18-35,-18-17,18 0,-17-36,17 18,0 0</inkml:trace>
  <inkml:trace contextRef="#ctx0" brushRef="#br0" timeOffset="100950.6471">22695 15752,'0'0,"0"0,0 0,0 0,0 0,0 0,0 0,0-36,17-17,1 18,0 0,17 0,-17 35,17 0,0 17,-17 36,-1 35,-17 0,-17-35,-1 18,-17-1,17-17,-17-17,0-19,17 1,0-18,1 0,17 0,17-18,-17 1,36 17,-19 0,36 0,-17 17,16-17,1 18,0 0,0 17</inkml:trace>
  <inkml:trace contextRef="#ctx0" brushRef="#br0" timeOffset="101538.3529">23383 16193,'0'0,"0"0,0 0,0 0,0 0,18-36,17-34,0-19,0 19,1 17,-1 0,-17 18,17 0,-17 35,17 17,0 18,1 18,-1 18,0-18,-17 0,-1-18,1 0,0 1,-1-36,-17 0,18-18,-18-35,-18-35,-17 0,-36-1,1 1,-1 35,18 18,0 0,36 17,-1-17,0 35,18-18,0 1,18 17,17-36,1 19,-1-1,18 0,0-17,-18 0,18 0,-18-18,1 17,-36 36</inkml:trace>
  <inkml:trace contextRef="#ctx0" brushRef="#br0" timeOffset="101750.4531">24336 15363,'0'0,"0"0,0 0,18 71,-1 0,18 17,-17 18,0-18,-1 0,-17-17,18-1,-18-17,0-18,0 1,0-36</inkml:trace>
  <inkml:trace contextRef="#ctx0" brushRef="#br0" timeOffset="102079.1457">23930 15152,'0'0,"0"0,0 0,0 0,0 0,0 0,0 0,0 0,0 0,53 0,0 0,35 0,-17 17,-1-17,1 0,-1-17,-17-1,-17-17,17 0,-36-18,-17-18,0-35,0-17,18 35,-18 70</inkml:trace>
  <inkml:trace contextRef="#ctx0" brushRef="#br0" timeOffset="102275.6974">24830 14464,'0'0,"0"0,0 0,53 70,18 54,-36-89,53 177,53 105,-35 19,-71-54,-17-35,-53-89,0-34,-1-1,36-105</inkml:trace>
  <inkml:trace contextRef="#ctx0" brushRef="#br0" timeOffset="102662.4581">22218 14940,'0'0,"0"0,0 0,0 0,0 0,18 71,-1 17,19 71,17 52,0 19,0-19,17-17,-17-35,0-18,18-35,-1-53,19-18,-37 0,-34-17</inkml:trace>
  <inkml:trace contextRef="#ctx0" brushRef="#br0" timeOffset="104765.5366">21001 2646,'0'0,"0"0,0 0,0 0,88 0,53 17,0 1,0-18,0 18,54-18,-1 17,17-17,107 0,0-17,-1 17,1-18,17 0,177 18,-35-17,-54-1,1 18,-36 0,-17-17,17 17,0-18,-35-17,0-1,-35 1,-1 17,-17-17,0 18,-35-1,-88 18,-19-18,1 18,-18 18,-35-18,-70 0</inkml:trace>
  <inkml:trace contextRef="#ctx0" brushRef="#br0" timeOffset="106061.6721">3671 8184,'0'0,"0"0,0 0,0 0,0 0,0 0,53 18,35-18,18-53,35-35,35-35,71-107,1-17,-19 36,-35 34,-53 54,-105 87</inkml:trace>
  <inkml:trace contextRef="#ctx0" brushRef="#br0" timeOffset="117104.5468">17224 7585,'0'0,"0"0,0 0,0 0,0 0,0 0,0 0,0 0,0 0,18 35,-1 18,1 17,0 19,-1-19,1 1,-1-18,1 17,17-17,1 0,17 0,0 0,0 0,0 0</inkml:trace>
  <inkml:trace contextRef="#ctx0" brushRef="#br0" timeOffset="118883.5715">16465 5239,'0'0,"0"0,0 0,0 0,0 0,0 0,0 0,0 0,0 0,0 0,0 0,0 0,0 0,0 0,0 0,0 0,0 0,0 0,-18 88,1 0,17-17,-18 17,18 0,0 18,0-18,-17 0,17 1,0-19,0 1,0-1,17-17,18 0,1-18,-1 1,18-19,18 1,-18-1,-53-17</inkml:trace>
  <inkml:trace contextRef="#ctx1" brushRef="#br0">29914 10691,'50'0,"-25"0</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45:59.507"/>
    </inkml:context>
    <inkml:brush xml:id="br0">
      <inkml:brushProperty name="width" value="0.05292" units="cm"/>
      <inkml:brushProperty name="height" value="0.05292" units="cm"/>
      <inkml:brushProperty name="color" value="#7030A0"/>
    </inkml:brush>
  </inkml:definitions>
  <inkml:trace contextRef="#ctx0" brushRef="#br0">2400 2275,'0'0,"0"0,0 0,0 0,0 0,0 0,35 89,-17 34,17 53,1-17,-19-18,1-52,0-19,-1-17,-17-18,18-17,-18 0,17-18,1-36,0 1,-1-18,1-17,0 17,-1 17,-17 1,18 17,0 18,-1 18,19 0,-19-1,1-17,0 18,17-18,-18 0,1-18,0 1,17-19,-17-16,17-54,-17-18,-1-35,1 18,0 18,-18 123</inkml:trace>
  <inkml:trace contextRef="#ctx0" brushRef="#br0" timeOffset="452.6965">3388 2752,'0'0,"0"0,0 0,0 0,0 0,0 0,0 0,0 0,53 17,-17 36,17 18,-36-1,1 36,-36 0,-35 0,18-18,-18-17,18-18,-1-1,1-16,17-19,18 1,0-18,18-18,35 1,18-19,17-16,0-19,-17 18,-71 35</inkml:trace>
  <inkml:trace contextRef="#ctx0" brushRef="#br0" timeOffset="701.6629">4112 2170,'0'0,"0"0,0 0,0 0,0 88,0 53,-18 0,18 18,0 0,0-18,0-36,18-34,-18-18,18-18,-1-35,1-17,-1-1,-17 18</inkml:trace>
  <inkml:trace contextRef="#ctx0" brushRef="#br0" timeOffset="926.0274">4535 2328,'0'0,"0"0,0 0,18 71,-18-1,18 19,-18-1,17 0,1 0,0 0,17-17,0 0,-17-36,17 0,0-35,-17-18</inkml:trace>
  <inkml:trace contextRef="#ctx0" brushRef="#br0" timeOffset="1341.6928">4377 2858,'0'0,"0"0,0 0,0 0,0 0,53-53,17 0,-17 0,18-18,-18 18,0 0,-18 18,18 0,-18 17,18 36,0 17,0 18,17 35,-34 0,-1 18,-17 0,-18 0,-18 0,0-36,-17-17,17-18,-17-17,18-18,-1-35,18-18,0 18,0 35</inkml:trace>
  <inkml:trace contextRef="#ctx0" brushRef="#br0" timeOffset="1459.6459">5647 2364,'0'0,"0"0,0 0,71-18,-54 18,-17 0,18 0</inkml:trace>
  <inkml:trace contextRef="#ctx0" brushRef="#br0" timeOffset="1924.8019">5947 2910,'0'0,"0"0,0 0,0 0,0 0,0 0,53-17,18-1,-1-35,-34 36,-1-1,106-123,-106 123,142-123,-36 0,0 35,-35 18,-35 35,-1 18,-17 17,-17 0,-1 1,-18 34,1 19,-18 52,-18 0,1 36,-18-1,-18 1,17-19,1-16,17-19,1-17,-1-35,0-1,18-17,-17-17,17 34</inkml:trace>
  <inkml:trace contextRef="#ctx0" brushRef="#br0" timeOffset="2128.6501">6865 2170,'0'0,"0"0,0 0,53 70,0 18,17 36,19-1,-19 1,1-36,-1-17,-34-19,17-16,-18-1</inkml:trace>
  <inkml:trace contextRef="#ctx0" brushRef="#br0" timeOffset="2392.7957">7818 1799,'0'0,"0"0,0 0,0 71,0 17,0 53,-18 18,18-18,0 0,18-35,-18-36,17 1,1-18,17-18,18 0,-17-17,-36 0</inkml:trace>
  <inkml:trace contextRef="#ctx0" brushRef="#br0" timeOffset="2658.9097">8312 1834,'0'0,"0"0,0 0,0 0,-18 89,18 16,0 37,-17-19,17-17,17-18,-17 0,18 0,0-35,17 0,0-17,18-1,-18-35,1 18,-36-1</inkml:trace>
  <inkml:trace contextRef="#ctx0" brushRef="#br0" timeOffset="2878.6596">7977 2593,'0'0,"0"0,0 0,0 0,0 0,0 0,70-35,-52 17,0 0,-1 18,107-141,-1 18</inkml:trace>
  <inkml:trace contextRef="#ctx0" brushRef="#br0" timeOffset="3114.9435">8700 1676,'0'0,"0"0,0 0,0 0,0 0,0 0,53 53,0 17,18 1,-1 35,-17 17,0 18,-35-17,-1-19,-17-16,-17-19,-1-17,-17 18,17 17,1-18,17-52</inkml:trace>
  <inkml:trace contextRef="#ctx0" brushRef="#br0" timeOffset="3914.6616">9512 2258,'0'0,"0"0,0 0,0 0,71 0,17-18,-18 1,1-1,0 0,17-17,-18-18,-17 18,18-1,-36-16,18-1,-18 0,1 0,-19 18,1 17,0 0,-1 1,-17 17,18 17,0 19,-18-1,17 18,-17 0,18 0,-18-1,18-34,-1 17,1-17,0 0,17-18,0-18,0-17,1-18,17-18,-18 18,-17-17,17 35,-17-1,-1 1,1 35,-18 35,0 53,0 54,0 16,0 36,-18-17,18-1,-17-17,17-18,-18-35,0-36,18-34,-17-19,-19-34,19-19,-1-34,0-36,18-35,18-18,0 0,17 18,18 35,0 36,0-1,17 18,-34 18,-36 17</inkml:trace>
  <inkml:trace contextRef="#ctx0" brushRef="#br0" timeOffset="4298.1094">11612 1393,'0'0,"0"0,0 0,0 0,0 0,-18 53,1 36,-1 34,-17 53,17 1,1 17,17-35,0-36,17-35,1-17,-1-18,19-18,-1-17,0 17,-35-35</inkml:trace>
  <inkml:trace contextRef="#ctx0" brushRef="#br0" timeOffset="4624.5563">12106 1411,'0'0,"0"0,0 0,0 0,0 0,0 88,0 18,0 35,0 0,0-35,0-18,18-17,-1 17,1-17,17-18,1 0,-1-18,18 0,0-17,-53-1</inkml:trace>
  <inkml:trace contextRef="#ctx0" brushRef="#br0" timeOffset="4876.1085">11965 2099,'0'0,"0"0,0 0,0 0,0 0,0 0,71-18,-1-17,18 0,1-18,-1 0,-70 35,-1 18,-17-17</inkml:trace>
  <inkml:trace contextRef="#ctx0" brushRef="#br0" timeOffset="5174.8291">12794 1182,'0'0,"0"0,0 0,0 0,0 0,36 70,17 54,-18 17,0 18,1 17,-19 18,-34-17,-19-1,-17-17,-53-1,18-16,0-19,70-105</inkml:trace>
  <inkml:trace contextRef="#ctx0" brushRef="#br0" timeOffset="6391.2312">2506 4974,'0'0,"0"0,0 0,-18 71,18 35,-17 35,-1 0,18 0,-18 0,18-53,-17-17,-1-1,18-17,0-17,-18-19,18-17,-17-17,17-36,0-36,17-52,1-35,17-18,1-18,34 36,1 35,-18 17,17 54,-17 34,-17 36,-1 36,0 34,-35 54,0 17,-35 35,-36-17,18 0,-17-36,-1-17,18-35,0-19,36-16,-19-19,19 1,17 0,17-18,1 0,35 0,0 0,0 17,35 1,0 17,1 1,-19-1,-52-18</inkml:trace>
  <inkml:trace contextRef="#ctx0" brushRef="#br0" timeOffset="6827.56">3194 5556,'0'0,"0"0,0 0,18 53,17 18,0-1,1 1,-1-1,0-17,1 0,-19-17,1-1,0-35,-18 0,17-35,-17-1,0 1,0 17,0 1,18-1,0 18,-1 18,18-1,-17 1,17 0,18-18,-17 0,-1 0,0 0,1-36,-19 19,18-36,-17-53,0 0</inkml:trace>
  <inkml:trace contextRef="#ctx0" brushRef="#br0" timeOffset="7295.7369">4182 5715,'0'0,"0"0,0 0,0 0,0 0,0 0,0 0,36 0,17 18,-18 17,0 0,-17 36,0-1,-36 36,-17 0,17-18,0-17,-17-18,17 0,18-18,0-18,0 1,18 0,17-18,18-18,0 0,0-17,18-18,-1-35,1 18,-18-1,-53 71</inkml:trace>
  <inkml:trace contextRef="#ctx0" brushRef="#br0" timeOffset="7776.9903">4853 5345,'0'0,"0"0,0 0,0 0,18 88,-1-18,1 1,0-1,17 1,-35-36,18 18,-1-35,1 17,0-35,-1 18,-17-36,18 18,-1-18,1 1,0-1,-1 18,-17 0,18 0,0 0,17 0,-17 18,-1-18,1 0,17 0,-17-18,0 1,17-19,-18-17,1 0,-18-35,0-18,-18 18,18 0,-17 0,17 88</inkml:trace>
  <inkml:trace contextRef="#ctx0" brushRef="#br0" timeOffset="8193.4839">5753 5627,'0'0,"0"0,0 0,0 0,0 0,0 0,0 0,0 0,0 0,0 0,0 0,0 0,18 70,-1 19,-17-1,0 0,-17-17,17-1,-18-17,36-18,-18-17,35-18,0-18,1-17,34-36,18-17,1-35,-1-1,-88 107</inkml:trace>
  <inkml:trace contextRef="#ctx0" brushRef="#br0" timeOffset="8448.0839">6671 4674,'0'0,"0"0,0 0,0 0,-36 124,19 17,-18 18,-1 17,36 0,-17-17,34-18,1-17,17-36,0-17,36-19,-18-34,0 0,-53-1</inkml:trace>
  <inkml:trace contextRef="#ctx0" brushRef="#br0" timeOffset="8669.6736">7130 5027,'0'0,"0"0,0 0,0 0,0 0,0 0,17 53,1 35,17 0,-17 1,-1-1,19-18,-36-17,17-17,1-1,0 0</inkml:trace>
  <inkml:trace contextRef="#ctx0" brushRef="#br0" timeOffset="8983.8955">6724 5221,'0'0,"0"0,0 0,0 0,0 0,0 0,0 0,35-35,18 0,0-1,17 19,-17-1,18-17,-18 17,0 0,17-17,-34 18,-1-1,0 0,-17-35,0 0</inkml:trace>
  <inkml:trace contextRef="#ctx0" brushRef="#br0" timeOffset="9233.3036">7324 4233,'0'0,"0"0,0 0,0 0,0 0,70 71,19 70,16 18,1 0,-17-1,-1 19,-35-1,-18-17,-17-18,-18 0,0-35,-36-18,36-17,0-54</inkml:trace>
  <inkml:trace contextRef="#ctx0" brushRef="#br0" timeOffset="9473.7991">8612 4815,'0'0,"0"0,0 0,0 0,0 0,0 0,53-17,0-1,-53 1,18 17,-18 0,17 0</inkml:trace>
  <inkml:trace contextRef="#ctx0" brushRef="#br0" timeOffset="9638.1032">8947 5239,'0'0,"0"0,0 0,0 0,0 0,0 0,0 0,0 0</inkml:trace>
  <inkml:trace contextRef="#ctx0" brushRef="#br0" timeOffset="10272.0405">10059 4480,'0'0,"0"0,0 0,0 0,0 0,0 0,0 0,0 0,0 0,0 0,0 0,35 159,-17-18,0-35,-18-18,17-35,-17 0,18-18,-18 1,18-19,-18-17,17 0,19 0,-19 0,36 0,-18 18,18-18,0 17,-17-17,17 0,0 0,-18 0,0 0</inkml:trace>
  <inkml:trace contextRef="#ctx0" brushRef="#br0" timeOffset="10523.4633">10253 4763,'0'0,"0"0,0 0,0 0,0 0,0 0,53 0,-18-18,18 18,-17-18,-1 1,0-1,-17 0,-18 1,0 17</inkml:trace>
  <inkml:trace contextRef="#ctx0" brushRef="#br0" timeOffset="10701.7136">10112 4516,'0'0,"0"0,0 0,0 0,0 0,0 0,0 0,0 0,71-36,17 1,-71 17,1 1,0 17</inkml:trace>
  <inkml:trace contextRef="#ctx0" brushRef="#br0" timeOffset="11118.721">11506 3722,'0'0,"0"0,0 0,0 0,0 0,0 0,-53 35,0 0,18 18,0 18,-1-1,19 54,-1-1,18 18,18 36,-1-1,19 18,-1 0,-17-17,17-19,-17-16,-1-37,-17-16,18-37,-18 1,18-17,-18-19,17-17,-17-17,18-1,-18 18</inkml:trace>
  <inkml:trace contextRef="#ctx0" brushRef="#br0" timeOffset="12474.8095">12618 4269,'0'0,"0"0,0 0,0 0,0 0,0 0,0 70,0 1,18-1,-18 1,0-36,17 18,-17-35,0 17,0-17,18-18,-18 17,0-34,18 17,-1-18,-17 18,18 0,-18-18,17 36,-17-18,18 35,0 18,17-18,0 1,18-19,-17 1,-1-18,0 0,1-35,-19-1,1-16,-18-19,0-17,0-18,-18 35,1-34,-1-1,0 18,18 70</inkml:trace>
  <inkml:trace contextRef="#ctx0" brushRef="#br0" timeOffset="12879.7015">13394 4516,'0'0,"0"0,0 0,0 0,36-18,17 0,17 36,-17 0,0 17,-18 18,-17 17,0 19,-18-19,-18 1,0-1,1 1,-1-36,1 18,-1-18,36-35,-1 0,1 0,35-17,0-19,35-17,18-17,-36 35,-52 35</inkml:trace>
  <inkml:trace contextRef="#ctx0" brushRef="#br0" timeOffset="13138.9024">14453 3845,'0'0,"0"0,0 0,0 71,0 35,0-53,18 123,-18-141,53 124,17-36,1-34,0-72,-1-17,-17-17,-53 17</inkml:trace>
  <inkml:trace contextRef="#ctx0" brushRef="#br0" timeOffset="13417.269">15230 3581,'0'0,"0"0,0 0,0 0,0 70,17 18,-17 18,18 0,0 0,-1-18,19 18,-19-35,19-1,-19 1,19-18,-1-36,18 1,-36-1,1 1</inkml:trace>
  <inkml:trace contextRef="#ctx0" brushRef="#br0" timeOffset="13629.7849">15142 4216,'0'0,"0"0,0 0,0 0,0 0,70-18,1 0,-1 1,1-18,-53 17,-1 18</inkml:trace>
  <inkml:trace contextRef="#ctx0" brushRef="#br0" timeOffset="13924.7939">15830 3404,'0'0,"0"0,0 0,0 0,53 89,17 34,-17 0,0 19,0-19,-35 1,-1-1,-17-35,0-17,0-1,-17-17,17-18,-18 1,36-36</inkml:trace>
  <inkml:trace contextRef="#ctx0" brushRef="#br0" timeOffset="14493.6332">16977 3369,'0'0,"0"0,0 0,0 0,18 88,-1 0,-17 1,18-1,-1-18,1 1,-18-1,18-34,-1-1,1-17,17-18,-17-18,17-17,-17 17,17-17,-17 17,17 1,-17 17,17 17,-17 1,17 17,-17 0,-1-17,19 0,-19-18,1 17,0-17,-1 0,1-17,17-19,-35 1,18 0,-18-36,0-35,-18-17,1-18,-1 17,0 36,18 18,0 17,0 17,18 19,0-1,-36 1</inkml:trace>
  <inkml:trace contextRef="#ctx0" brushRef="#br0" timeOffset="14912.6847">18177 3687,'0'0,"0"0,0 0,0 0,0 0,0 0,0 0,0 0,0 0,0 0,53 17,-18 18,-17-17,-1 53,1 17,-18 35,-18-34,1-19,-1 1,-17-1,17-17,1 0,-1-35,36-1,-1-34,19 17,16-36,37 1,-1-18,35-17,-34 17,-1 0,-70 53</inkml:trace>
  <inkml:trace contextRef="#ctx0" brushRef="#br0" timeOffset="15209.2262">19289 2734,'0'0,"0"0,0 0,-18 88,0 53,1 0,-1 1,18-1,0-18,18 1,17-1,0-35,-17-17,17-18,1 0,-1-18,-35-17</inkml:trace>
  <inkml:trace contextRef="#ctx0" brushRef="#br0" timeOffset="15515.827">19783 2822,'0'0,"0"0,0 0,0 0,0 71,17 52,-17 18,0 0,18 1,-18-54,18 0,-1 35,19-17,-19-18,1-17,17-18,1-18,17-17,0-18,-18 0,-35 18</inkml:trace>
  <inkml:trace contextRef="#ctx0" brushRef="#br0" timeOffset="15761.9041">19553 3510,'0'0,"0"0,0 0,0 0,0 0,0 0,71-17,17-1,0 0,1-17,-1 0,18-1,-18-17,18 1,0-19</inkml:trace>
  <inkml:trace contextRef="#ctx0" brushRef="#br0" timeOffset="15985.9515">20824 2981,'0'0,"0"0,0 0,0 0,0 0,18 88,-1 0,1 1,-18-1,18 0,-18 0,17 0,-17 1,18-19</inkml:trace>
  <inkml:trace contextRef="#ctx0" brushRef="#br0" timeOffset="16282.2086">20506 3528,'0'0,"0"0,0 0,0 0,71 0,17 0,0-18,54 1,-19-36,-17 17,-18-17,-17 18,-1-18,-17 0,0-17,-17-1,-1 18,-17 53</inkml:trace>
  <inkml:trace contextRef="#ctx0" brushRef="#br0" timeOffset="16467.0176">21671 2963,'0'0,"0"0,0 0,0 0,0 0,35 71,-17 17,0 0,-1 0,1 1,-18-1,18 0,-18-17,0-1,0-17</inkml:trace>
  <inkml:trace contextRef="#ctx0" brushRef="#br0" timeOffset="17034.0249">21283 2981,'0'0,"0"0,0 0,0 0,0 0,0 0,0 0,0 0,0 0,53-35,-18 17,0 0,18 1,-17 17,-1-18,0 18,1-17,-1 17,18-36,-18 19,18-19,-18-17,1 0,-19 53,19-70,-19-1,18 18,-17 1,-18 16,18 1,-1 17,1 18,17 18,1 17,17 36,0 35,-18 17,18 36,-18 0,-17-18,-1 17,-17-16,-17-19,17-17,-18-36,0-17,18 0,0-53</inkml:trace>
  <inkml:trace contextRef="#ctx0" brushRef="#br0" timeOffset="17723.2707">22130 1817,'0'0,"0"0,0 0,0 0,0 0,71 0,-1 0,-17 0,-18 0,18 0,-17 17,17 1,-18 17,-17-17,34 105,1 19,0-1,-17 17,-19 1,19 0,-36 0,17 17,1 0,-18 19,0-19,18-17,-18-18,0 0,0-35,0 0,-18-18,-17-18,-36-17,-35-18,-35 18,-106-17,-18-19,71 19,159-36</inkml:trace>
  <inkml:trace contextRef="#ctx0" brushRef="#br0" timeOffset="18313.5859">2912 7726,'0'0,"0"0,0 0,0 0,0 0,0 0,70 0,-17 0,18 0,0-18,-54 18,1 0,-1 0</inkml:trace>
  <inkml:trace contextRef="#ctx0" brushRef="#br0" timeOffset="18514.8231">3159 8220,'0'0,"0"0,0 0,0 0,0 0,0 0,0 0,53-18,17 18,1-35,-53 35,-1-18</inkml:trace>
  <inkml:trace contextRef="#ctx0" brushRef="#br0" timeOffset="18926.2227">4412 7497,'0'0,"0"0,0 0,0 0,0 0,0 70,-18-17,-17 88,17-17,-17-36,0 0,17-17,18-19,-18-16,18-1,0-17,0-1,36-17,-1-17,0-1,18 0,0 1,0 17,0-18,0 18,-18 0,1 0,-1 18,0-18,0 0,1 0,-36 0</inkml:trace>
  <inkml:trace contextRef="#ctx0" brushRef="#br0" timeOffset="19163.0519">4606 7814,'0'0,"0"0,0 0,0 0,0 0,0 0,0 0,0 0,0 0,53 0,-18 0,18-18,-35 1,-1 17,-17 0</inkml:trace>
  <inkml:trace contextRef="#ctx0" brushRef="#br0" timeOffset="19359.7674">4306 7567,'0'0,"0"0,0 0,0 0,0 0,0 0,53-18,18 18,-54-17,1 17</inkml:trace>
  <inkml:trace contextRef="#ctx0" brushRef="#br0" timeOffset="19788.8046">5524 6826,'0'0,"0"0,0 0,0 0,-53 53,17 0,1 18,0 52,0-17,17 35,18 0,0 18,0 17,0 1,18-1,-1-17,1 17,-1-35,1-17,0-1,-18-52,17-18,1 0,0-18,-1-35,1 0,0 18,-18-18</inkml:trace>
  <inkml:trace contextRef="#ctx0" brushRef="#br0" timeOffset="20618.9901">7483 7673,'0'0,"0"0,0 0,0 0,0 0,0 0,0 0,0 0,0 0,0 0,0 0,0 0,0 0,0 0,0 0,-36 35,-17 36,0-1,18 1,-18 17,0-17,18-1,-18-17,18-18</inkml:trace>
  <inkml:trace contextRef="#ctx0" brushRef="#br0" timeOffset="20831.8512">6777 7726,'0'0,"0"0,0 0,0 0,0 0,0 0,70 53,18 17,-17 1,17-18,1 17,-19 1,1-18,-1 0,-17 0</inkml:trace>
  <inkml:trace contextRef="#ctx0" brushRef="#br0" timeOffset="21086.9165">7871 7444,'0'0,"0"0,0 0,0 0,0 0,17 88,-17 0,36 53,-19-35,1-18,0 0,-1 1,1-37,17-16,-17-1</inkml:trace>
  <inkml:trace contextRef="#ctx0" brushRef="#br0" timeOffset="21368.6136">8312 7426,'0'0,"0"0,0 0,0 0,-18 88,18 18,0 17,0-34,0 17,18-18,17 0,1-18,17 1,-1-18,-16-35,17-1,-18-17,0 0,-35 0</inkml:trace>
  <inkml:trace contextRef="#ctx0" brushRef="#br0" timeOffset="21804.7722">8171 8026,'0'0,"0"0,0 0,0 0,0 0,0 0,53-18,35 0,-17-17,17-18,-71 53,-17-17,18-1,53-88,-18 0,-18 18,0 18,-17-1,-18 36,18-1,-1 19,1-1,17 18,0 35,18 1,0 17,0 0,-17 17,-1-17,0 18,-17 17,-1 18,-34 17,-1-35,-17 0,17-17,18-71</inkml:trace>
  <inkml:trace contextRef="#ctx0" brushRef="#br0" timeOffset="22018.0203">9636 7602,'0'0,"0"0,0 0,70 0,18 0,-70-17,0 17,-18 0</inkml:trace>
  <inkml:trace contextRef="#ctx0" brushRef="#br0" timeOffset="22488.1405">10377 7144,'0'0,"0"0,0 0,0 0,0 53,17 17,1-17,0 0,17 0,0-18,18-17,-17 0,16-18,1-36,0 1,0-36,-17 1,-1-1,-17 1,-1-1,1 36,-1 0,-17 35,0 17,0 54,0 17,0 0,0 36,0 34,18-34,-18 17,18-17,-18-36,0-18,17-17,1-18,-18 1,0-19</inkml:trace>
  <inkml:trace contextRef="#ctx0" brushRef="#br0" timeOffset="22768.832">11453 6738,'0'0,"0"0,0 0,0 0,0 88,0 18,-17 35,17 0,0 0,0-17,17 17,-17-53,18-17,0-18,-1-36,1-17,17-17,0-1,-35 18</inkml:trace>
  <inkml:trace contextRef="#ctx0" brushRef="#br0" timeOffset="23026.9913">11877 6685,'0'0,"0"0,0 0,0 0,0 0,0 71,0 35,0-1,17 1,-17-18,18 18,-18-18,18 1,-1-1,19-35,-19 0,1-18,0-17,-1-18,-17 0,0 17</inkml:trace>
  <inkml:trace contextRef="#ctx0" brushRef="#br0" timeOffset="23226.9548">11718 7391,'0'0,"0"0,0 0,0 0,53 0,17-18,1-17,0-18,-54 18,1 35,-18-18</inkml:trace>
  <inkml:trace contextRef="#ctx0" brushRef="#br0" timeOffset="23450.8602">12336 6579,'0'0,"0"0,0 0,0 0,17 71,19 17,-19 0,18 36,1-1,-1 18,0-17,-17-36,-18 0,0-17,0-1,-18-17,18-18,0-17</inkml:trace>
  <inkml:trace contextRef="#ctx0" brushRef="#br0" timeOffset="23835.2908">12530 6015,'0'0,"0"0,0 0,0 0,0 0,0 0,53-18,-18 1,18 17,-18 0,-17 0,17 35,-17-17,-1 140,19-17,-1 36,18-1,-18 18,18-35,-17-18,-1-17,0-1,-35-17,-18-18,-34 0,-37 0,36-35,53-35</inkml:trace>
  <inkml:trace contextRef="#ctx0" brushRef="#br0" timeOffset="24333.0152">6706 6985,'0'0,"0"0,0 0,0 0,0 0,0 0,-53 18,0 17,0 18,18 0,0 35,17 18,0 35,18 0,18 35,0 1,17-18,0 17,1-17,-1-36,18 1,-18-19,0-16,1-36,-1-18,0-18,1 1,-36-18</inkml:trace>
  <inkml:trace contextRef="#ctx0" brushRef="#br0" timeOffset="25082.5382">14012 5662,'0'0,"0"0,0 0,0 0,0 0,-53 53,18 35,-18 36,18 17,17 18,18-1,0 19,18-19,-1 1,19-18,-19 0,19 1,-1-37,-18 1,19-18,-19 18,1-18,-18-35,18 0,-36 0,18-18,0 1,0-19</inkml:trace>
  <inkml:trace contextRef="#ctx0" brushRef="#br0" timeOffset="25936.9892">14824 6403,'0'0,"0"0,0 0,0 0,0 0,0 0</inkml:trace>
  <inkml:trace contextRef="#ctx0" brushRef="#br0" timeOffset="26098.0115">14824 6403,'0'0,"0"0,0 0,0 0,0 0,0 0,0 88,0 18,-18 70,1-17,-1-18,0-35,-17-35,17-1</inkml:trace>
  <inkml:trace contextRef="#ctx0" brushRef="#br0" timeOffset="26350.0409">14559 6350,'0'0,"0"0,0 0,0 0,18 88,17 0,18 18,0 18,0-1,-18-35,1-17,16-1,-16-17,17-17</inkml:trace>
  <inkml:trace contextRef="#ctx0" brushRef="#br0" timeOffset="26587.6522">15512 6103,'0'0,"0"0,0 0,0 0,0 88,0 18,0 0,18 17,-18-34,17 16,19-16,-1-19,36-17,-18-18</inkml:trace>
  <inkml:trace contextRef="#ctx0" brushRef="#br0" timeOffset="26870.0171">16024 5856,'0'0,"0"0,0 0,0 0,0 0,0 88,0 53,18 1,-18-1,17-18,-17-17,18-35,0 17,-1-18,1-17,17 0,0-18,1-17,-1 0,-35-18</inkml:trace>
  <inkml:trace contextRef="#ctx0" brushRef="#br0" timeOffset="27052.248">15953 6597,'0'0,"0"0,0 0,0 0,53 0,-35-18,0 18,-1-17,1 17</inkml:trace>
  <inkml:trace contextRef="#ctx0" brushRef="#br0" timeOffset="27251.8219">16995 5838,'0'0,"0"0,0 0,0 0,17 71,1 17,-18 0,17 18,-17-18,18 1,-18-1,18 0,-18-17,0-1,0-17</inkml:trace>
  <inkml:trace contextRef="#ctx0" brushRef="#br0" timeOffset="28209.6439">16624 6562,'0'0,"0"0,0 0,53-18,35 0,36-17,-1 0,1-36,-18 1,-1-1,-16 1,-19 17,-17 17,-17 1,-1 0,-17 17,-1 1,1 17,-18 0,17 17,1 36,0 0,-18 18,17 17,-17 0,18-17,-18-19,18 1,-18 0,0-17,0-19,0-17,0-17,-18-19,0 19,1-19,-19-17,-34-17,17-1,0 36,35 0,-17 0,17-18,18 17,0 1,0-18,18 18,0 17,-1 1,19-1,-1 0,0 18,1 0,16-17,-16 17,-1 0,-17 0,17 0,0 0,-17-18,0-17,-1-18,-17-18,0 1,-17 17,17-18,-18 36,18 0,18-1,-18 19,17-1,19 18,-1 35,53 36,-17 0,17 52,18 0,-18 19,0-1,-17 17,-18-34,-18-1,-17-17,-36 18,-17-36,-1-18,19 1,17-53</inkml:trace>
  <inkml:trace contextRef="#ctx0" brushRef="#br0" timeOffset="28496.7761">19289 6015,'0'0,"0"0,0 0,0 0,53 0,0 0,17 0,-17 0,18 0,-18-18,17 18,1-17,-18-19,0 1,0 0</inkml:trace>
  <inkml:trace contextRef="#ctx0" brushRef="#br0" timeOffset="28939.7996">20259 5521,'0'0,"0"0,0 0,0 0,0 0,18 71,17-19,1 1,-1-17,0-1,0-17,18-18,-17-18,17 0,-18-17,0-18,-17 0,0 18,-1-18,1 35,-1 1,-17-1,18 36,-18 17,0 71,0 17,-18 1,18 17,0 0,0-18,0 19,0-19,0-70,0 0,0 0,0-53</inkml:trace>
  <inkml:trace contextRef="#ctx0" brushRef="#br0" timeOffset="29221.0328">21248 5168,'0'0,"0"0,0 0,0 0,-18 88,18 18,-18 35,18 0,0 1,0-19,0-35,18 0,0-35,17 0,0-17,0-36,-17 17,-18 1</inkml:trace>
  <inkml:trace contextRef="#ctx0" brushRef="#br0" timeOffset="29476.8801">21706 5168,'0'0,"0"0,0 0,0 0,0 88,-17 1,17 16,0-16,0-1,0 18,0-36,17 18,-17-17,36-18,-19 0,19-18,-1 0,0-17</inkml:trace>
  <inkml:trace contextRef="#ctx0" brushRef="#br0" timeOffset="29711.8848">21459 5715,'0'0,"0"0,0 0,0 0,0 0,0 0,53 0,36 0,-19-18,18-17,1 0,-72 35,1-18,-18 18</inkml:trace>
  <inkml:trace contextRef="#ctx0" brushRef="#br0" timeOffset="29913.8447">22342 5221,'0'0,"0"0,0 0,0 0,0 0,17 71,1-1,0-17,-18 18,17-1,1 1,-18-54,0 54,0-18</inkml:trace>
  <inkml:trace contextRef="#ctx0" brushRef="#br0" timeOffset="30126.5435">22130 5715,'0'0,"0"0,0 0,71-35,-1 17,18-17,1 0,-72 17,1 18</inkml:trace>
  <inkml:trace contextRef="#ctx0" brushRef="#br0" timeOffset="30349.0237">23136 5168,'0'0,"0"0,0 0,18 71,-1-1,1 19,-1-19,-17 18,0-17,0-18,-17 0,-1 0,-17-18,17-18</inkml:trace>
  <inkml:trace contextRef="#ctx0" brushRef="#br0" timeOffset="30867.6547">22783 5221,'0'0,"0"0,0 0,0 0,0 0,0 0,35-35,1 0,-19-1,18 19,1 17,-19-18,19 18,-1 0,0 18,1-18,-1 0,0 0,18-18,-18 18,1-35,-1-1,0 1,-17-18,0 0,-1 0,1 18,0 0,-1 17,1 18,-1 0,19 36,-1 16,18 37,0 16,0 19,0-1,-18 1,-17-1,-1-17,-17 0,0-35,-17-1,-1-17,18-53</inkml:trace>
  <inkml:trace contextRef="#ctx0" brushRef="#br0" timeOffset="31345.8123">24018 4110,'0'0,"0"0,0 0,0 0,0 0,0 0,0 0,53-35,-18 17,1 18,17 0,-18 0,18 35,-35 18,35 35,-18 53,-18 1,19 34,-1 18,-17-18,17 1,-17-18,17-18,0-18,-17 1,17-1,-17-17,0-18,-18 0,-36 18,-17 0,-35-18,-53 0,0-17,35-18,88-53</inkml:trace>
  <inkml:trace contextRef="#ctx0" brushRef="#br0" timeOffset="31932.7526">1941 9754,'0'0,"0"0,0 0,0 0,0 0,0 0,0 0,0 0,36 18,34-18,1 18,-18-1,-36-17,1 0,-18 0</inkml:trace>
  <inkml:trace contextRef="#ctx0" brushRef="#br0" timeOffset="32098.6414">2206 10442,'0'0,"0"0,0 0,0 0,0 0,0 0,0 0,53-17,-35 17,-18 0,17-18</inkml:trace>
  <inkml:trace contextRef="#ctx0" brushRef="#br0" timeOffset="32463.7008">3212 9737,'0'0,"0"0,0 0,0 0,0 0,0 53,-18 35,-17 18,0 52,-1 1,19-35,-1-36,0-18,1-17,17-17,0-19,0 1,17-18,19-18,-1 1,0 17,18 0,0-18,0 36,18-18,-18 17,-18 1,18-18,0 0,-18 0,-35 0</inkml:trace>
  <inkml:trace contextRef="#ctx0" brushRef="#br0" timeOffset="32692.7438">3477 10213,'0'0,"0"0,0 0,0 0,0 0,0 0,0 0,0 0,35-18,18 1,-18-1,0 0,-17 18,-18-17</inkml:trace>
  <inkml:trace contextRef="#ctx0" brushRef="#br0" timeOffset="32865.8329">3247 9772,'0'0,"0"0,0 0,0 0,0 0,71 0,-36-18,-35 18,18 0</inkml:trace>
  <inkml:trace contextRef="#ctx0" brushRef="#br0" timeOffset="33244.1237">4659 9525,'0'0,"0"0,0 0,0 0,0 0,-71 0,1 18,-1-1,18 19,0-1,0 35,18 1,0 35,17 35,18 18,0-1,18 1,-1-18,19 0,-1 0,0-17,1-18,-19-53,19 17,-1-34,0-19,0-17,1 18,-36-18</inkml:trace>
  <inkml:trace contextRef="#ctx0" brushRef="#br0" timeOffset="33474.7247">5718 10089,'0'0,"0"0,0 0,0 0,0 0,-18 53,-17 18,-18 35,-18 35,1 0,17 0,17-53,1 0,0-17,17-18,-17 0,35-53</inkml:trace>
  <inkml:trace contextRef="#ctx0" brushRef="#br0" timeOffset="33729.4951">5277 10019,'0'0,"0"0,0 0,0 0,0 0,35 88,18 53,17 18,1-18,0 0,-1-35,-35-35,18-1,-17-35,17-35,0 0,0 0,-53 18</inkml:trace>
  <inkml:trace contextRef="#ctx0" brushRef="#br0" timeOffset="33960.6556">6371 9860,'0'0,"0"0,0 0,0 0,0 0,-18 88,0 18,18 35,-17 0,-1 1,18-1,18-18,-18 1,17-54,1 1,0-54,-1 1,1 0,-18-18</inkml:trace>
  <inkml:trace contextRef="#ctx0" brushRef="#br0" timeOffset="34222.9636">6759 9790,'0'0,"0"0,0 0,0 0,0 0,0 105,-18 37,36-1,-18 0,18-35,-1-18,1 0,17-17,1-1,-1-35,0 1,0-36,1-18,-1 18,-35 0</inkml:trace>
  <inkml:trace contextRef="#ctx0" brushRef="#br0" timeOffset="34420.6556">6653 10689,'0'0,"0"0,0 0,0 0,71-17,17-1,-17-17,-36-1,-18 36,1-17,0-1</inkml:trace>
  <inkml:trace contextRef="#ctx0" brushRef="#br0" timeOffset="34660.8282">7447 9701,'0'0,"0"0,0 0,0 0,18 71,17 17,0-17,-17 17,17 0,-17 0,0 18,-18-18,0-17,17-1,-17 1,0-18,0-53</inkml:trace>
  <inkml:trace contextRef="#ctx0" brushRef="#br0" timeOffset="34914.8994">8612 9719,'0'0,"0"0,0 0,0 0,0 0,-35 106,17 17,-35 36,18-18,0-17,-18-1,17-17,1-35,17-1,-17-35,17 1,18-36</inkml:trace>
  <inkml:trace contextRef="#ctx0" brushRef="#br0" timeOffset="35138.8284">8047 9966,'0'0,"0"0,0 0,0 0,0 0,0 0,0 0,36 71,16-1,19 36,35 17,-18 19,0-37,-17-34,0-1,-18-34,-53-19</inkml:trace>
  <inkml:trace contextRef="#ctx0" brushRef="#br0" timeOffset="35409.7253">9106 9472,'0'0,"0"0,0 0,0 71,18 17,-18 0,0 18,17 35,1-18,0 1,-1-36,1 0,0-35,-1 18,19-54,-1 1,-17 0,-18-18</inkml:trace>
  <inkml:trace contextRef="#ctx0" brushRef="#br0" timeOffset="35671.9669">9794 9225,'0'0,"0"0,0 0,0 0,0 0,-17 88,17 18,0-71,0 195,0-19,0-34,0-36,17-35,-17-18,18-35,-18 0,18-18,-1 0,1-17,-18-18</inkml:trace>
  <inkml:trace contextRef="#ctx0" brushRef="#br0" timeOffset="35869.183">9441 10160,'0'0,"0"0,0 0,0 0,0 0,71-18,17 1,0-19,36-16,-106 52,-1-18</inkml:trace>
  <inkml:trace contextRef="#ctx0" brushRef="#br0" timeOffset="36073.5482">10606 9525,'0'0,"0"0,0 0,0 0,0 88,0 0,-17 54,17-37,0 1,0-18,-18 1,18-19,0 1</inkml:trace>
  <inkml:trace contextRef="#ctx0" brushRef="#br0" timeOffset="36500.0262">10253 10037,'0'0,"0"0,0 0,0 0,71 0,17-18,18 0,-18-17,18-36,0 1,0-1,0-17,0 18,-53 17,-1 0,-16 17,-1 19,0-1,-17 18,0 35,-1 18,1 0,-18 18,18 17,-18-17,0-1,0 1,0-18,0-18,0 0,-18-35,-17 0,17 0,18 0</inkml:trace>
  <inkml:trace contextRef="#ctx0" brushRef="#br0" timeOffset="36728.7489">10941 9225,'0'0,"0"0,0 0,0 0,0 0,0 0,0 0,53-17,18-1,0 0,-1 18,1 0,17 0,-17 0,-1-17,-17-1,0 0,-18 1,-17-19,-18-17</inkml:trace>
  <inkml:trace contextRef="#ctx0" brushRef="#br0" timeOffset="36967.3026">11841 8837,'0'0,"0"0,53 53,36 70,-19 1,18 17,1 35,-36 1,0-1,-36 1,-34-19,-19-17,-17-17,18-18,0-18,35-70</inkml:trace>
  <inkml:trace contextRef="#ctx0" brushRef="#br0" timeOffset="38392.8283">13200 9631,'0'0,"0"0,0 0,0 0,0 0,0 0,0 0,0 0,0 0,0 0,0 0,0 0,0 0,53-18,18-17,17 17,0-17,1 17,-1-17,-18 17,-17 18,-17-17,-1-1,-17 18,17 0</inkml:trace>
  <inkml:trace contextRef="#ctx0" brushRef="#br0" timeOffset="38708.7267">15283 8925,'0'0,"0"0,0 0,-36 88,-17 36,1-1,-1 19,-18-37,36-16,-1-19,1-17,0-18,17-17,1-18</inkml:trace>
  <inkml:trace contextRef="#ctx0" brushRef="#br0" timeOffset="38924.7018">14771 8943,'0'0,"0"0,0 0,0 0,53 88,0 18,17 17,19 1,-1-1,0-17,-17-53,-1 0</inkml:trace>
  <inkml:trace contextRef="#ctx0" brushRef="#br0" timeOffset="39172.5975">15847 8678,'0'0,"0"0,0 0,0 71,0 17,0 36,18-1,0 18,-1-35,1-18,17-17,1-36,-1-17,18-18</inkml:trace>
  <inkml:trace contextRef="#ctx0" brushRef="#br0" timeOffset="39444.8397">16536 8290,'0'0,"0"0,0 0,0 0,0 0,0 88,0 54,0-1,17 0,1-18,0 1,-1-18,19-1,-1-34,0-18,18 0,0-36,0-17,-18 18,-35-18</inkml:trace>
  <inkml:trace contextRef="#ctx0" brushRef="#br0" timeOffset="39877.3903">16342 9155,'0'0,"0"0,0 0,0 0,0 0,88 0,-18-18,19-17,-1-18,18-18,-18-17,0 0,-35-18,-18 35,-17 1,0 17,-1 0,-17 18,18 17,-18 0,18 1,-1 34,19 19,-1 34,18 36,0-18,0 18,-18 0,0 0,-17 17,-18 1,0-54,-18-17,1-17,17-1,-18-18,18 1</inkml:trace>
  <inkml:trace contextRef="#ctx0" brushRef="#br0" timeOffset="40321.8966">17895 8343,'0'0,"0"0,0 0,0 0,35 71,0 17,0-17,1-19,17 1,0 0,0-35,-18-18,18-18,0-17,-18 0,0-18,-17-18,0 36,-1-18,-17 35,18 1,-18 17,18 0,-18 35,0 18,17 18,-17-1,18 18,0 36,-1-1,-17-52,18-1,-1-17,1-35,0 0,-1-1,-17-17</inkml:trace>
  <inkml:trace contextRef="#ctx0" brushRef="#br0" timeOffset="40591.8728">18989 7867,'0'0,"0"0,0 0,0 0,0 0,0 0,0 88,0 18,-18 35,18-17,0-1,18 18,-1-17,1-1,0-52,17-18,0-18,1-35,16-18,1-17,-17 17,-36 18</inkml:trace>
  <inkml:trace contextRef="#ctx0" brushRef="#br0" timeOffset="40872.0332">19500 7796,'0'0,"0"0,0 0,0 0,0 71,-17 35,17 0,17 17,-17 18,0-17,18-36,0 0,-1 0,1-17,0-18,17 0,0-18,1-17,-1-18,18-18,-18 18,-35 0</inkml:trace>
  <inkml:trace contextRef="#ctx0" brushRef="#br0" timeOffset="41098.6405">19430 8520,'0'0,"0"0,0 0,0 0,0 0,0 0,53 0,0-18,17 18,-17 0,0-18,0 1,-18-1,-17 18,-18-18</inkml:trace>
  <inkml:trace contextRef="#ctx0" brushRef="#br0" timeOffset="41350.0787">20401 8043,'0'0,"0"0,0 0,0 0,17 53,-17 18,18-1,-18 1,17-1,1 1,-18 0,0-71,18 88,-18-18,0-17,0-17</inkml:trace>
  <inkml:trace contextRef="#ctx0" brushRef="#br0" timeOffset="41815.7486">20083 8361,'0'0,"0"0,0 0,0 0,88 0,-17 0,-1-18,19 1,-1-19,-71 36,1-17,88-54,0 1,-18 17,-17 0,-18 0,-18 35,0 1,-17-1,17 36,-17 17,-1 18,1 0,-18 0,18-1,-18 19,0-18,17 0,-17-18,0 0,0 1,0-19,0-17,0 18,0-18,-17 0,17 0</inkml:trace>
  <inkml:trace contextRef="#ctx0" brushRef="#br0" timeOffset="42095.834">20595 7902,'0'0,"0"0,0 0,0 0,0 0,0 0,0 0,0 0,35 0,18-17,-18-1,36 18,-18 0,0 0,0 0,0-18,-18 18,0-17,0-1,1-17,-19 17,-17 0,0 18</inkml:trace>
  <inkml:trace contextRef="#ctx0" brushRef="#br0" timeOffset="42347.6797">21459 7091,'0'0,"0"0,0 0,53 88,36 18,16 17,-16 18,-1 36,0-18,-17 17,-18-17,-36 17,-17 18,-17-53,-19-17,1-18,-18-36,0-17,18-18,35-17</inkml:trace>
  <inkml:trace contextRef="#ctx0" brushRef="#br0" timeOffset="43336.5277">22430 7990,'0'0,"0"0,0 0,0 0,53 18,0-18,0 0,17 18,-34-18,17-18,-18 18,18 0,0-35,-18 0,18-1,-18 1,1-18,-1 18,-17 17,-1-17,1 17,0 1,-18-1,17 18,-17 0,18 18,-1-1,1 36,0 0,-1-18,1 18,0 0,-1-18,19 1,17-19,0-17,-1-35,1 0,0-36,0 1,-17-1,-1 1,-17 17,-1 17,1 19,-18-1,17 18,-17 18,18 35,-18 17,18 36,-18 0,17 0,1 0,-18 17,18-17,-1-18,-17-17,18-18,-18-1,0-52</inkml:trace>
  <inkml:trace contextRef="#ctx0" brushRef="#br0" timeOffset="43610.7724">24248 7056,'0'0,"0"0,0 0,0 70,0 36,-18 35,36 18,-18-18,17 0,1 0,17-17,-17-19,17-34,0-18,-17-18,17-17,-17 17,0-35</inkml:trace>
  <inkml:trace contextRef="#ctx0" brushRef="#br0" timeOffset="43912.3447">24759 7056,'0'0,"0"0,0 0,0 0,-17 105,17-87,-35 194,17 17,18-35,-18-70,18-19,0-34,18-1,0-17,-1 0,36-35,-18-18,1-18,17 1,-18-36,0 17,-35 54</inkml:trace>
  <inkml:trace contextRef="#ctx0" brushRef="#br0" timeOffset="44124.1209">24618 7832,'0'0,"0"0,0 0,0 0,0 0,0 0,53 0,0-18,18 18,-1-18,1 1,0-19,-19 1,-34 18,0 17</inkml:trace>
  <inkml:trace contextRef="#ctx0" brushRef="#br0" timeOffset="44398.0523">25377 6985,'0'0,"0"0,0 0,0 0,53 88,0 0,35 36,-35-1,18 1,-36 17,0 0,-17 0,-18-17,-18-36,1-18,-1-17,18-17,0-19</inkml:trace>
  <inkml:trace contextRef="#ctx0" brushRef="#br0" timeOffset="44669.0558">26030 7214,'0'0,"0"0,0 0,0 0,0 0,0 0,0 53,18 18,-1-18,-17 17,18-17,-18 0,18-18,-18 18,0-35,-18 52,18-70,0 18</inkml:trace>
  <inkml:trace contextRef="#ctx0" brushRef="#br0" timeOffset="45009.1687">25677 7303,'0'0,"0"0,0 0,0 0,0 0,88 70,36 18,17 0,-17-17,17 0,-18-1,-17 1,-35-36,-18-17,0-18,0 17,0-17,-36 0</inkml:trace>
  <inkml:trace contextRef="#ctx0" brushRef="#br0" timeOffset="45311.6157">26824 6720,'0'0,"0"0,0 0,0 0,0 0,0 0,0 0,-17 159,17 0,0-18,0-17,0-1,0 36,17-18,1-53,-1 0,1-17,0-36,17 0,-17-17,-18 0</inkml:trace>
  <inkml:trace contextRef="#ctx0" brushRef="#br0" timeOffset="45619.6238">27212 6720,'0'0,"0"0,0 0,0 0,0 0,0 53,0 36,0 34,0 36,0-53,0-1,18-16,-18-1,18-18,-1 1,1-1,17 1,-17-36,17 1,-17-19,17-17,-17 0,17 0,-35 0</inkml:trace>
  <inkml:trace contextRef="#ctx0" brushRef="#br0" timeOffset="45827.6272">27195 7391,'0'0,"0"0,0 0,0 0,0 0,70-18,-17 0,36 1,-19-1,18-35,-88 53,18 0</inkml:trace>
  <inkml:trace contextRef="#ctx0" brushRef="#br0" timeOffset="46073.6205">28077 6809,'0'0,"0"0,0 0,0 0,18 88,-18 0,17 35,1 19,0-19,-18-17,17-18,1-17,0-1,-18 1,17-18,1-18,-18-17</inkml:trace>
  <inkml:trace contextRef="#ctx0" brushRef="#br0" timeOffset="46546.2864">27830 7320,'0'0,"0"0,0 0,0 0,0 0,53 0,35-17,1 17,-1-18,0 0,0-17,-17-18,-18 18,0-1,0-16,-36-1,19 17,-19 1,19 0,-1 17,-18 1,19 17,-1 17,-17-17,-1 35,19 18,-19 0,1 18,0-1,-1 19,19-1,-19-18,1 1,-1-18,-17 0,18-36,-18-17,0 18,0-18</inkml:trace>
  <inkml:trace contextRef="#ctx0" brushRef="#br0" timeOffset="46859.4435">28465 6720,'0'0,"0"0,0 0,0 0,0 0,0 0,0 0,36-35,17 18,17-1,1 18,-1 0,-17 0,0 0,0 0,-17 18,-1-18,-18 0,1-18,0 18,-1-18,-17 18,0 0</inkml:trace>
  <inkml:trace contextRef="#ctx0" brushRef="#br0" timeOffset="47109.7028">29101 5927,'0'0,"0"0,0 0,0 0,35 70,18 18,18 71,17 18,0 17,-35-36,0 1,-35-18,17 18,-35 0,-18-18,-17 0,-18-35,18-36,-18 1,17-18,36-53</inkml:trace>
  <inkml:trace contextRef="#ctx0" brushRef="#br0" timeOffset="47694.6842">29913 6862,'0'0,"0"0,0 0,0 0,0 0,0 0,52 17,37-17,-19 0,19 0,-19 18,1-18,-1 0,-34-18,17 18,-18 0,0-17</inkml:trace>
  <inkml:trace contextRef="#ctx0" brushRef="#br0" timeOffset="48957.9434">30371 6174,'0'0,"0"0,0 0,0 0,0 0,0 0,0 0,0 0,-17 70,17 18,-18 36,0 35,18 17,-17 0,-1-17,0-35,18-19,-17 19,-1-1,1-17,-1-18,18-70</inkml:trace>
  <inkml:trace contextRef="#ctx0" brushRef="#br0" timeOffset="49667.37">19536 9349,'0'0,"0"0,0 0,0 0,17 88,19 0,-1-17,18 17,0-18,0 1,0-18,0-18,0-17,0-18,0-36,0 1,-1-35,-16-19,-19 19,1-1,-18 18,18 18,-18 17,-18 18,18 36,-18 17,1 35,17 18,-18 0,18-1,-18 1,36 0,0-35,-1-1,19-17,-1-18,0-17,-17-18,-18 18</inkml:trace>
  <inkml:trace contextRef="#ctx0" brushRef="#br0" timeOffset="49909.5882">20753 9084,'0'0,"0"0,0 0,0 0,0 53,-17 53,34 17,-17 18,18-17,0 17,17-18,0-17,18 0,-17-71,-1 1,0-36,0 17,-35-17</inkml:trace>
  <inkml:trace contextRef="#ctx0" brushRef="#br0" timeOffset="50141.0187">21353 9172,'0'0,"0"0,0 0,0 0,0 71,0 17,18 0,0 0,-1 18,1-18,0 1,17-1,-17-18,17 1,0-36,-17-17,0-18</inkml:trace>
  <inkml:trace contextRef="#ctx0" brushRef="#br0" timeOffset="50354.9579">21177 9807,'0'0,"0"0,0 0,0 0,0 0,71-17,-1-1,-52 0,17 1,-35-1,18 0</inkml:trace>
  <inkml:trace contextRef="#ctx0" brushRef="#br0" timeOffset="50578.8325">21901 8925,'0'0,"0"0,0 0,0 0,0 0,17 53,36 35,-18 18,36 35,-18 0,-18 1,-17-54,0 0,-1 18,1-36,-18 1,0-36,0 0,0-17,17-18,-17 18</inkml:trace>
  <inkml:trace contextRef="#ctx0" brushRef="#br0" timeOffset="51042.7391">22906 9119,'0'0,"0"0,0 0,0 0,0 0,18 71,0-1,-1 1,19 0,-1-19,18-16,0-19,0-17,0-17,-18-19,0-16,1-19,-19 0,1 1,0 17,-1 0,-17 35,18 1,-18-1,0 53,0 1,0 17,0 52,0 1,0 18,18-1,-18 18,17-35,-17-35,18-18,-18-18,17-35,-17 0,18 0,-18 18</inkml:trace>
  <inkml:trace contextRef="#ctx0" brushRef="#br0" timeOffset="51305.7105">23842 8678,'0'0,"0"0,0 0,0 0,0 0,0 89,17-1,1 18,0-1,-18-16,17 16,1 1,0-18,-1 1,1-1,17-35,-17-18,17-35,-17 18,-18-18</inkml:trace>
  <inkml:trace contextRef="#ctx0" brushRef="#br0" timeOffset="51551.671">24354 8661,'0'0,"0"0,0 0,0 0,17 88,-17-70,18 193,-1-34,-17-54,18-17,-18-18,18 0,-1-35,1-18,0-17,-1-18</inkml:trace>
  <inkml:trace contextRef="#ctx0" brushRef="#br0" timeOffset="52035.735">24195 9208,'0'0,"0"0,0 0,0 0,0 0,88 0,-17-18,-1 18,1-35,17 17,-17-17,17-1,-18 19,-17-19,0 1,-17 18,-1-1,-17 0,17 18,-18-17,1 17,0 17,-1 1,1 17,0 18,-1 0,1 18,-18 17,18-18,-18 19,17-1,-17 0,-17-35,17-18,0 0,-18-17,18 0,0-18</inkml:trace>
  <inkml:trace contextRef="#ctx0" brushRef="#br0" timeOffset="52883.8735">24848 9260,'0'0,"0"0,0 0,0 0,70 18,19-18,-1-18,35 1,1-18,-18-18,-36 17,1-17,-1 18,-17 17,0-17,-17 35,-19-17,1 34,0 1,-1 35,1 0,-18 17,18 36,-1-18,-17-17,18-18,-18 0,0-18,0-17,0-1,0-34,-18-19,1 1,-19-36,19 1,-1-1,-17-17,35 18,-18-1,18 18,0 0,0 18,0 0,18 17,-1 0,19 1,-1 17,0 0,18 0,0 0,0 0,0 0,0 0,0-18,0 0,-18-17,0-18,-17-17,0 17,-18 0,17-18,-17 36,0-18,0 35,18 1,0 17,17 35,18 53,0 36,0 17,-18 0,0 0,1 0,-19-17,-17-1,0-17,0-53,0 0,0-53,-17 17,17-17,0 18</inkml:trace>
  <inkml:trace contextRef="#ctx0" brushRef="#br0" timeOffset="53360.9421">26824 8167,'0'0,"0"0,0 0,0 0,0 0,0 0,71 0,-1 0,1 17,0 19,-18-1,-1 36,19 34,-18 19,0 35,0 17,35 89,-17-1,-1-87,-17-36,0 0,-18-35,-17-18,0-35,-1 0,-17-18,-17 0,-36 0,-35 1,-18-1,-53 0,-123 18,-36 18,0-18,89 0,193-36</inkml:trace>
  <inkml:trace contextRef="#ctx0" brushRef="#br0" timeOffset="54013.9027">3300 12718,'0'0,"0"0,0 0,0 0,0 0,0 0,0 0,0 0,0 0,35 17,1-17,-1 18,-17-18,-18 0,0 0</inkml:trace>
  <inkml:trace contextRef="#ctx0" brushRef="#br0" timeOffset="54153.6562">3459 13159,'0'0,"0"0,0 0,0 0,0 0,0 0,0 0,0 0,0 0</inkml:trace>
  <inkml:trace contextRef="#ctx0" brushRef="#br0" timeOffset="55473.7076">6759 12153,'0'0,"0"0,0 0,0 0,0 88,0 1,0-1,0 0,0 0,0-17,0 17,0-35,0 17,0-17,0-17,-18 17,18-36</inkml:trace>
  <inkml:trace contextRef="#ctx0" brushRef="#br0" timeOffset="56029.5877">6494 12171,'0'0,"0"0,0 0,0 0,0 0,0 0,0 0,0 0,0 0,53-18,-17 1,16 17,1 0,-17 0,-1 0,0 17,-17 36,0 0,-18 18,-36 17,1 18,-18-18,0-35,0 0,0 0,18-18,0 0,17-17,0-1,1 1,17-18,17 18,1-18,35 17,0 1,17 0,1 17,0-17,-1 17,18-18,-17 19,0-1,-1 0,-70-35</inkml:trace>
  <inkml:trace contextRef="#ctx0" brushRef="#br0" timeOffset="57130.0678">8047 12488,'0'0,"0"0,0 0,0 0,0 0,0 0,0 0,0 0,-17 53,-1 35,-17 1,-1-1,1 18,0-18,-1 0,1 18,-18-18,18-17</inkml:trace>
  <inkml:trace contextRef="#ctx0" brushRef="#br0" timeOffset="57412.8618">7518 12400,'0'0,"0"0,0 0,0 0,35 53,0 35,36 36,0-18,17 17,-18-17,-17-36,-17 1,17 0,0-1,-1-17,1-18,-17-17,-19 0</inkml:trace>
  <inkml:trace contextRef="#ctx0" brushRef="#br0" timeOffset="57928.7491">9106 12471,'0'0,"0"0,0 0,0 0,0 0,0 0,0 0,0 0,0 0,0 0,-35 53,17 35,-35 0,18 0,17 0,-17-17,0 0,17-19,0 1,1-17,-1-19,0 1</inkml:trace>
  <inkml:trace contextRef="#ctx0" brushRef="#br0" timeOffset="58216.5598">8683 12524,'0'0,"0"0,0 0,0 0,0 0,35 70,18 18,35 1,-17 16,-18-16,0-19,-1 1,1-1,-17-17,17-18,-18-17</inkml:trace>
  <inkml:trace contextRef="#ctx0" brushRef="#br0" timeOffset="58625.3091">9936 11783,'0'0,"0"0,0 0,0 0,0 0,0 0,-18 53,0 35,-17-18,17 19,1-1,-1-18,18 19,-18-19,18 1,0-1,18 1,17-1,1-17,17 0,-1-18,1 1,18-19,-18-34,-18-1,1-17,16 0,-34-1,0 36</inkml:trace>
  <inkml:trace contextRef="#ctx0" brushRef="#br0" timeOffset="58867.6043">10447 12153,'0'0,"0"0,0 0,0 0,0 0,0 0,0 0,0 0,0 0,18 53,0 0,-1 35,19-17,-19-1,1-17,-18-17,18-1,-18 0,0-35,0 18,0-18</inkml:trace>
  <inkml:trace contextRef="#ctx0" brushRef="#br0" timeOffset="59245.4052">10165 12118,'0'0,"0"0,0 0,0 0,0 0,0 0,0 0,0 0,0 0,0 0,0 0,35 0,18-18,-18 18,1 0,17 0,0 0,17-17,-17-1,0 0,0 1,0-19,-18 1,1-18,-1 18,-35-18,0-17,0 17</inkml:trace>
  <inkml:trace contextRef="#ctx0" brushRef="#br0" timeOffset="59516.7953">10906 11359,'0'0,"0"0,0 0,0 0,71 71,17 17,0 36,0-1,-17-17,-18 17,-18-17,1-35,-19 17,1 18,0 0,-36 17,0 1,1-19,17-105</inkml:trace>
  <inkml:trace contextRef="#ctx0" brushRef="#br0" timeOffset="60659.9361">12671 12083,'0'0,"0"0,0 0,18 70,-1 1,1-1,-18 19,17-19,1 1,-18-18,18-1,-18-34,0 17,0-17,0 0,0-1,-18-34,18 17,-18-18</inkml:trace>
  <inkml:trace contextRef="#ctx0" brushRef="#br0" timeOffset="61379.3228">11771 12435,'0'0,"0"0,0 0,0 0,0 0,0 0,0 0,0 0,0 0,53 0,0 0,0-17,17 17,-52-18,-18 18,18 0</inkml:trace>
  <inkml:trace contextRef="#ctx0" brushRef="#br0" timeOffset="61882.672">12618 12206,'0'0,"0"0,0 0,0 0,0 0,0 0,0 0,0 0,35-35,1-18,16 0,-16 18,17-1,0 19,-18-1,18 36,-18-1,1 19,-19-1,1 18,-18-18,0 18,-18 0,1-18,-1 1,0-19,18 1,-17 0,17-1,0 1,17-18,1 17,17 1,0 0,1 17,17-17,0 17,-18-17,36 17,-19-18</inkml:trace>
  <inkml:trace contextRef="#ctx0" brushRef="#br0" timeOffset="62139.2097">14242 12118,'0'0,"0"0,0 0,0 0,-18 88,-17 0,17 53,-17 1,17-54,-17 18,17-36,0 1,1-18,-19 0,19-18</inkml:trace>
  <inkml:trace contextRef="#ctx0" brushRef="#br0" timeOffset="62400.8634">13747 12118,'0'0,"0"0,0 0,0 0,0 0,0 0,36 70,17 1,17 17,-17-17,18 17,-18-17,0-1,0-17,0 0,-1-35,19-1</inkml:trace>
  <inkml:trace contextRef="#ctx0" brushRef="#br0" timeOffset="62865.57">14647 12083,'0'0,"0"0,0 0,0 0,0 0,18 35,0 18,17-18,-17 0,17-17,0 0,18-18,0-18,-18-17,18-1,-17-34,-19-1,19 1,-19-1,-17 18,18 18,-18 17,0 1,0 52,18 0,-18 54,0 16,17-16,1 16,17 19,0-18,1 0,-1-36,0-17,1-35,-1-1,-17-17,-18 18</inkml:trace>
  <inkml:trace contextRef="#ctx0" brushRef="#br0" timeOffset="63128.7746">15742 11553,'0'0,"0"0,0 0,0 0,-18 71,18 17,-18 0,18 54,18-19,0 0,17 1,0-18,0-36,1 1,17-36,0-52,0-19,0 1,-53 53</inkml:trace>
  <inkml:trace contextRef="#ctx0" brushRef="#br0" timeOffset="63356.6818">16306 11571,'0'0,"0"0,0 0,18 71,0 17,-1 0,1-17,0-1,-1 1,1-1,-1-34,-17-1,0 0,0 0,0-17</inkml:trace>
  <inkml:trace contextRef="#ctx0" brushRef="#br0" timeOffset="63676.0679">16042 11659,'0'0,"0"0,0 0,0 0,0 0,0 0,0 0,0 0,0 0,53-35,-1 17,1 1,0-1,0 0,0 1,0-1,-18-17,18 0,-17-1,-19-17,-17-17,0-1,0 18</inkml:trace>
  <inkml:trace contextRef="#ctx0" brushRef="#br0" timeOffset="63918.0043">16765 10830,'0'0,"0"0,71 88,17 18,0 0,0 18,1 34,-19 1,-17 18,0-19,-35 1,-18-18,0-17,-18-1,-17-17,17-36,1-34,-1 17,18-53</inkml:trace>
  <inkml:trace contextRef="#ctx0" brushRef="#br0" timeOffset="64337.8729">17736 11994,'0'0,"0"0,0 0,0 0,88 0,18-35,17 18,1-36,17 17,-53 19,-17-19,0 19,-36-1,0 1,0-1,-17-17</inkml:trace>
  <inkml:trace contextRef="#ctx0" brushRef="#br0" timeOffset="64972.67">18989 11271,'0'0,"0"0,0 0,0 0,0 0,17 71,19-1,-19 1,1 17,17-17,-17-18,-18 0,18-18,-18-18,-18 1,0-18,1-18,-19-17,19-35,-19-19,1-34,17-1,18 1,0 17,18 36,0-1,-1 18,19 18,-19 0,19 17,-1 0,0 36,0 0,-17 34,17 1,-35 0,0 18,-17-1,-1-17,0-17,1-1,-1 0,18-17,-17-1,17 1,0 0,17-1,18 19,1-1,17 0,0 18,0-18,17 1,1-19,-1 1,-17 0,-53-18</inkml:trace>
  <inkml:trace contextRef="#ctx0" brushRef="#br0" timeOffset="65438.511">19695 11553,'0'0,"0"0,0 0,0 0,35 71,-17 0,34-18,-16-18,17 0,0-35,17 0,-17-35,18 0,-1-36,-17-17,-17 0,-19 17,1 18,0 0,-18 18,0 17,0 18,0 18,0 17,0 53,0 18,17 35,-17 18,18 17,0-17,-18-18,17 0,1-70,-18-18,17-35,19-36,-36-35,17 35,-17 18</inkml:trace>
  <inkml:trace contextRef="#ctx0" brushRef="#br0" timeOffset="65658.7228">21036 11359,'0'0,"0"0,0 0,0 0,0 53,-18 36,1-1,-1 35,0 18,1-17,-1-36,0 0,1-17,-1-36,-17-17,35-18</inkml:trace>
  <inkml:trace contextRef="#ctx0" brushRef="#br0" timeOffset="65908.606">20665 11412,'0'0,"0"0,0 0,0 0,0 0,0 0,36 36,34 34,-17 18,18 18,-1-18,-17-17,0 17,18-35,-18 0,0-35,17-18,-17-36,-35 54</inkml:trace>
  <inkml:trace contextRef="#ctx0" brushRef="#br0" timeOffset="66191.6587">21706 10936,'0'0,"0"0,0 0,-17 71,17-1,0 18,0 18,0 18,0 17,17 0,19-18,-19-34,19-19,-19-17,19-18,17-17,-18-18,18-18,-18 1,-17 17</inkml:trace>
  <inkml:trace contextRef="#ctx0" brushRef="#br0" timeOffset="66425.2503">22271 11130,'0'0,"0"0,0 0,0 0,18 88,-18-17,17-1,1 19,17-1,-17 0,0-17,-1-18,-17-18,0 0,0 0,0-17,0 0</inkml:trace>
  <inkml:trace contextRef="#ctx0" brushRef="#br0" timeOffset="66964.8115">21953 11218,'0'0,"0"0,0 0,0 0,0 0,0 0,53-35,0 0,0 0,0-1,-17 19,16-1,-16 0,-1 18,0 0,18-17,-17 17,17 0,-18-18,18 0,-18-17,0 0,-17 0,0-1,-18-17,0 18,0 0,17 0,-17 17,0-17,18 17,0 18,17 18,18 17,17 53,1 18,0 35,-1 18,1 17,-18-17,-36 0,1-18,-36 0,-17-18,17-34,18-72</inkml:trace>
  <inkml:trace contextRef="#ctx0" brushRef="#br0" timeOffset="67442.7224">23930 10848,'0'0,"0"0,0 0,0 0,0 0,0 0,0 0,35 53,-17 35,35 0,-18 53,0-17,1-36,-19 0,-17 0,0 1,18-19,-18-70</inkml:trace>
  <inkml:trace contextRef="#ctx0" brushRef="#br0" timeOffset="68230.4882">23859 11359,'0'0,"0"0,0 0,0 0,71 0,17-17,18-18,18-18,-18-36,17 1,-17-18,-18 36,-35-1,-18 36,1-18,-1 35,-17 1,-1 17,-17 17,18 19,0 70,-1-1,1 19,0-1,-1 1,-17-18,18-36,-18 1,0-36,0 0,0-17,0-18,-18-35,1-36,-1-17,0-53,1 0,17 0,0 17,0 54,17-1,-17 0,18 36,17 0,-17 0,17 17,0 18,1 18,-19 17,19 0,-19-17,-17 35,0-18,-17 18,17 0,-36-18,36 0,-17-17,-1 17,18-17,0 0,0 17,18 0,17 0,18 18,0-17,18 17,-1-18,1-18,-18-17,0 0,-53 0</inkml:trace>
  <inkml:trace contextRef="#ctx0" brushRef="#br0" timeOffset="69131.2178">25659 11042,'0'0,"0"0,0 0,0 71,18-19,0 1,17 0,0 0,1-18,17-35,0 18,17-36,-17-17,-18-18,1-17,-1 17,-17-18,-1 18,1 0,-18 18,0 17,18 18,-18 0,0 36,0-1,17 18,-17 18,0-1,0 1,18-1,-18-17,17 0,-17-18,18 1,0-19,-18-17,17-35,1-18,0-18,-18-17,0 18,0-18,17 35,-17 0,18 0,-18 35,18 0,-18 18,0 0,17 36,1 17,-18 0,35 0,-17-18,0 18,17-36,0 19,0-36,1 0,-1 0,0-36,1-52,-19 18,19-1,-19 18,1 0,-18 18,17 0,-17 35,0 0,0 35,0 0,0 36,0 35,0-36,0 36,18-18,-18 0,18-17,-1-1,19-17,-1-35,36 0,-1-36,-17 0,-53 18</inkml:trace>
  <inkml:trace contextRef="#ctx0" brushRef="#br0" timeOffset="69403.5297">27865 10319,'0'0,"0"0,0 0,0 0,-53 70,18 19,0 16,0 36,17-17,0 17,18-17,18-19,0-34,-1-1,19-17,-1-17,0-19,18-17,-18 0,-35 18</inkml:trace>
  <inkml:trace contextRef="#ctx0" brushRef="#br0" timeOffset="69637.5719">28342 10566,'0'0,"0"0,0 0,0 0,0 70,18 1,-1 35,1 17,-1 1,1-54,0 1,-18-1,17-17,-17-35,0 17,-17-35</inkml:trace>
  <inkml:trace contextRef="#ctx0" brushRef="#br0" timeOffset="70238.8958">27989 10495,'0'0,"0"0,0 0,0 0,0 0,0 0,71-35,-1 17,1 1,-1-1,-17 0,18 18,-18 0,0 0,-18 0,0 0,18 0,-17 0,-1 0,18-17,-18 17,0-36,1 1,-19-18,1 0,-18-53,0-17,-18 17,18 0,18 0,-18 18,35 35,-17 0,17 36,18 17,53 53,0 35,-18 18,0 35,-35 18,0 35,-17 88,-1-18,-35 1,-18-18,-70 0,-18-18,-35-17,-36-18,-52-18,-159 36,35-53,141-89,124-17</inkml:trace>
  <inkml:trace contextRef="#ctx0" brushRef="#br0" timeOffset="71007.8133">5347 14570,'0'0,"0"0,0 0,0 0,0 0,0 0,71 0,-1-18,1 18,0-18,-1 1,-52 17,-1 0,-17 0</inkml:trace>
  <inkml:trace contextRef="#ctx0" brushRef="#br0" timeOffset="71224.6803">5894 14923,'0'0,"0"0,0 0,0 0,71 0,-1 0,1 0,0-18,-1 0,1-17,-18 0,0-18,0 17</inkml:trace>
  <inkml:trace contextRef="#ctx0" brushRef="#br0" timeOffset="72991.7888">15089 13547,'0'0,"0"0,0 0,0 0,0 0,88-18,18-35,-89 35,19-17</inkml:trace>
  <inkml:trace contextRef="#ctx0" brushRef="#br0" timeOffset="73397.0492">20295 13282,'0'0,"0"0,0 0,0 0,0 0,0 0,106 0,-1-53,19-35,-106 53,17 17</inkml:trace>
  <inkml:trace contextRef="#ctx0" brushRef="#br0" timeOffset="74649.6893">8630 14623,'0'0,"0"0,0 0,0 70,-18 54,18-1,0 18,0-17,0-36,0 0,-18-17,18-1,0-34,0-19,-17-17,17-35,-18-36,0-35,1-17,17-18,0 17,17-17,1 35,0 1,-1 34,1 1,17 17,1 17,-1 19,0 17,0 53,1 35,-19-18,-17 1,0-71</inkml:trace>
  <inkml:trace contextRef="#ctx0" brushRef="#br0" timeOffset="74811.3623">8488 15222,'0'0,"0"0,0 0,0 0,0 0,0 0,0 0,71 0,0 18,-1 0,-34-18,-19 0,1 17</inkml:trace>
  <inkml:trace contextRef="#ctx0" brushRef="#br0" timeOffset="75063.5171">9759 14482,'0'0,"0"0,0 0,0 0,-18 70,1 18,-19 53,1 1,0-1,0 0,-1-35,1-18,0-18,-1-34,1 17,35-53</inkml:trace>
  <inkml:trace contextRef="#ctx0" brushRef="#br0" timeOffset="75288.341">9247 14605,'0'0,"0"0,0 0,0 0,0 0,36 53,17 17,17 36,36 35,0 1,-18-19,18-17,-18-18,-35-35,18-35,-18 17,-53-35</inkml:trace>
  <inkml:trace contextRef="#ctx0" brushRef="#br0" timeOffset="75512.5928">10536 14517,'0'0,"0"0,0 0,-36 70,1 54,0 17,-1 18,19-18,-19-18,1 1,17-54,1-34,-1-1,1 0,-1-17</inkml:trace>
  <inkml:trace contextRef="#ctx0" brushRef="#br0" timeOffset="75730.618">10200 14482,'0'0,"0"0,0 0,0 0,18 70,0 18,34 36,-16 17,17-18,17-17,1 0,0-18,-1-53,-17 1,18-36,-18 0,-53 17</inkml:trace>
  <inkml:trace contextRef="#ctx0" brushRef="#br0" timeOffset="75975.5531">11224 14076,'0'0,"0"0,0 0,-18 70,-17 19,17 34,-17 1,35 34,0 1,0-18,35 18,1-36,16 1,1-36,0-17,0-18,0-18,-53-18</inkml:trace>
  <inkml:trace contextRef="#ctx0" brushRef="#br0" timeOffset="76228.6701">11894 14182,'0'0,"0"0,0 0,0 70,0 18,18 54,-18 16,18-17,-1 18,-17-35,18-1,-18-52,18-1,-18-17,0-18,0 1,0-19,0 1</inkml:trace>
  <inkml:trace contextRef="#ctx0" brushRef="#br0" timeOffset="76530.8815">11436 14446,'0'0,"0"0,0 0,0 0,0 0,0 0,0 0,0 0,0 0,53 18,-1-18,19 0,0 0,-1 0,1 0,-18-35,0-18,-18 0,18-18,-18 1,1-1,-19 1,1-1</inkml:trace>
  <inkml:trace contextRef="#ctx0" brushRef="#br0" timeOffset="76770.9905">12424 13688,'0'0,"0"0,0 0,0 0,53 70,0 54,0 17,0 0,-18 0,0-17,-17 17,-18-71,0 18,0-35,-18-17,1-1,-1-17,18-18</inkml:trace>
  <inkml:trace contextRef="#ctx0" brushRef="#br0" timeOffset="77313.0573">13818 14164,'0'0,"0"0,0 0,0 0,0 0,18 53,-18 0,17 35,1 0,-18 0,18 1,-18-1,17 0,-17-17,0 17,0-35,0 17</inkml:trace>
  <inkml:trace contextRef="#ctx0" brushRef="#br0" timeOffset="78373.8433">13430 14693,'0'0,"0"0,0 0,0 0,0 0,0 0,0 0,0 0,0 0,53 0,17 0,19 0,-1 0,0 0,0-17,0 17,-17 0,-18 0,-18 0,1-18,-1 18,0 0</inkml:trace>
  <inkml:trace contextRef="#ctx0" brushRef="#br0" timeOffset="79144.8836">14718 14358,'0'0,"0"0,0 0,0 0,0 0,0 0,18 53,-1 35,19 0,-19 18,-17-18,18 1,0-19,-18-17,17 0,-17-35,0 17,0-35,0-18,0-17,-17-18,17 0,0-17,-18-1,18 0,18-17,-18 18,17-18,1 17,17 18,0 0,18 0,0 18,0 17,0 1,0 17,0 0,-35 17,-1 19,1-1,-36 0,-17 0,-18 18,0 18,0-18,0 17,0-17,0 18,18-36,17 0,1 1,17-19,17 1,19 0,17-1,17 1,1 0,-18-1,0-17,0 0,0 0,0-17,-53 17</inkml:trace>
  <inkml:trace contextRef="#ctx0" brushRef="#br0" timeOffset="80040.7216">15565 14482,'0'0,"0"0,0 0,0 0,0 70,18 1,17-1,-17 18,17-17,18-18,-18-18,18-17,0-18,0-53,0 0,0-35,-18 0,1-18,-19 0,1 35,-1 18,-17 18,0 18,0 52,0 35,0 1,18 35,-18 17,18 18,-1-17,1-1,17-17,-17-35,0-18,-1-18,1-18,17-34,1-18,-1-36,-18-35,19-35,-1 18,-17-19,-1 1,-17 36,18 52,-18 0,0 17,0 1,18 35,-18 18,0 17,0 0,17 1,1-1,0 0,-1 0,19-17,16-18,1 0,-17-35,34-36,-17-35,0 18,-18-18,-17 36,0 17,-1 0,-17 18,0 17,0 18,0 35,0 36,0 17,-17 18,17 0,0 0,17-18,-17-18,18 1,-18-18,18-18,-1-17,19-18,-19-18,19 18,-36 0</inkml:trace>
  <inkml:trace contextRef="#ctx0" brushRef="#br0" timeOffset="80329.675">17842 13653,'0'0,"0"0,0 0,0 0,0 0,0 0,-18 70,0 36,1 35,17 0,0 0,0-53,17 1,1-1,17-35,1 0,-1-18,18-35,0-18,-18-17,0 17,-35 18</inkml:trace>
  <inkml:trace contextRef="#ctx0" brushRef="#br0" timeOffset="80561.7335">18318 13705,'0'0,"0"0,0 0,0 0,0 0,0 0,0 0,0 53,18 0,-1 35,-17 18,18-18,0 1,-18-1,17-35,-34 0,17-36,0 1,0 0</inkml:trace>
  <inkml:trace contextRef="#ctx0" brushRef="#br0" timeOffset="81150.7684">17983 13723,'0'0,"0"0,0 0,0 0,0 0,0 0,35-53,18-17,0-1,0 18,-18 0,18 0,0 36,0-1,-18 18,18 0,0 18,0-1,0 1,0-18,-18 18,1-18,-1 0,0-18,-17 0,17-17,-17 0,-18-18,0 0,0 0,-18-18,18 19,0-1,0 17,-17 1,17 17,0 1,17-1,18 36,1-1,17 19,35 34,-17 36,-1 0,-17 35,0 0,-18-17,-17 17,0 0,-18 0,-18 0,18-17,0-107</inkml:trace>
  <inkml:trace contextRef="#ctx0" brushRef="#br0" timeOffset="85464.6048">9936 16951,'0'0,"0"0,0 0,0 0,70 0,-17 0,-35 0,-1 0,-17 0</inkml:trace>
  <inkml:trace contextRef="#ctx0" brushRef="#br0" timeOffset="85706.7796">10165 17233,'0'0,"0"0,0 0,0 0,0 0,0 0,0 0,71-17,-1-1,1 0,-36 1,-17 17,-1 0</inkml:trace>
  <inkml:trace contextRef="#ctx0" brushRef="#br0" timeOffset="86736.8222">12000 17374,'0'0,"0"0,0 0,0 0,0 0,0 0,0 0,0 0,0 0,53-17,-17-19,-1-17,0 18,-35-18,0 0,0 18,-18-18,-17 36,0-1,0 0,-1 54,1 16,-18 37,18 34,17-17,0-18,36 18,0-53,17 0,0-18,18-17,18-1,17-17,0-35,1-18,-1-17,-35-19,0-16,-18 34,-17 53</inkml:trace>
  <inkml:trace contextRef="#ctx0" brushRef="#br0" timeOffset="86968.4562">11541 16404,'0'0,"0"0,0 0,0 0,0 0,71-17,0-1,-1 0,1 1,-71 17,17-18</inkml:trace>
  <inkml:trace contextRef="#ctx0" brushRef="#br0" timeOffset="87249.7777">12336 15699,'0'0,"0"0,0 0,0 0,0 0,17 88,1 0,17 53,0 0,1 0,-1 0,-17 1,-1-54,-17-18,18-17,-18-17,18-1,-18-18,0 1</inkml:trace>
  <inkml:trace contextRef="#ctx0" brushRef="#br0" timeOffset="87481.911">12741 15822,'0'0,"0"0,0 0,0 0,0 0,0 0,0 0,36 71,-19-1,19 1,-1-1,-17 19,17-37,-17 19,-1-36,1 1,0-1,-18-18,17-17</inkml:trace>
  <inkml:trace contextRef="#ctx0" brushRef="#br0" timeOffset="87998.5952">12600 15981,'0'0,"0"0,0 0,0 0,0 0,0 0,0 0,0 0,0 0,0 0,0 0,53-18,-17-17,16 17,1 1,0 17,-17-18,17 0,-18-17,0 0,1 0,-1-18,-18-18,1 1,0-1,-18 0,17 18,1 18,-18 0,18 17,17 18,-17 18,17 17,-17 0,35 36,-18 17,18 18,-18 0,0-36,-17 1,0 0,-1-19,-17-16,0-19,18 1,-18-18,0 0</inkml:trace>
  <inkml:trace contextRef="#ctx0" brushRef="#br0" timeOffset="88557.8576">14277 16404,'0'0,"0"0,0 0,0 0,0 0,0 0,0 0,17 53,1 18,17 34,-17-16,17-1,-17-18,-18 1,18-36,-18 1,0-1,0-18,0 1,-18-18,18 0,-18-18,1 1,17-1</inkml:trace>
  <inkml:trace contextRef="#ctx0" brushRef="#br0" timeOffset="88883.886">14206 16828,'0'0,"0"0,0 0,0 0,0 0,0 0,0 0,0 0,0 0,0 0,0 0,0 0,0 0,0 0,36 0,34-18,-17 0,18 1,-18-1,-18 0,0 1,-17 17,-1 0,1-18,-18 18,18 0,-18 0</inkml:trace>
  <inkml:trace contextRef="#ctx0" brushRef="#br0" timeOffset="89693.7279">15283 16245,'0'0,"0"0,0 0,0 0,0 0,0 0,0 0,-18 53,0 0,18 53,-17-18,34 0,-17-17,18 17,17-35,-17-18,17 1,1-36,17-18,0-17,-1 0,1-18,-17 0,17 0,-36 17,1 1,0 18,-1-1,-17 18,0 18,18 17,0-18,-1 19,18 17,1-18,-1-17,0-1,18-17,0-17,0-36,18-18,-36 1,0-19,-17 1,-36 0,1 17,-1 19,-17 16,17 19,-17-1,17 18,1 18,-1-1,18 1,18 17,17 0,18 18,17 18,-17-18,0 0,0 17,-18-17,1-18,-19 1,1-19,-18 1,18-18,-1-18,1-17,-18 0,18 0,-18 35</inkml:trace>
  <inkml:trace contextRef="#ctx0" brushRef="#br0" timeOffset="90104.0005">16995 16175,'0'0,"0"0,0 0,0 0,0 0,0 0,0 0,0 0,0 0,0 0,0 0,0 0,52-18,-16 1,-1 17,0 0,1 35,-19-17,1 34,-18 1,-18 0,18 18,-17-18,-1 0,18 0,-18-18,18-18,18 1,0 0,17-18,18-18,0 0,0-17,0 0,17 0,-34-1,17-17,0 18</inkml:trace>
  <inkml:trace contextRef="#ctx0" brushRef="#br0" timeOffset="90483.1897">18142 16581,'0'0,"0"0,0 0,0 0,0 0,17-71,19-17,-1-53,-17 0,17 35,0 35,-17 1,17 17,-17 53,35 17,-18 19,0 34,1 1,-1-18,0 0,-17 17,17-17,-17 0,-1-18,1-17,0-18,-1-18,-17-17,0 0,0 35</inkml:trace>
  <inkml:trace contextRef="#ctx0" brushRef="#br0" timeOffset="90684.5657">18265 15487,'0'0,"0"0,0 0,0 0,0 0,0 0,35 0,18-18,0 18,18-17,-53-1,-1 18,-17 0</inkml:trace>
  <inkml:trace contextRef="#ctx0" brushRef="#br0" timeOffset="90980.6431">19165 15628,'0'0,"0"0,0 0,0 0,0 0,0 0,35 71,1 34,-1 54,0 0,1-18,-19-35,1-18,0-35,-18-18,0-17</inkml:trace>
  <inkml:trace contextRef="#ctx0" brushRef="#br0" timeOffset="91282.7404">18918 15540,'0'0,"0"0,0 0,0 0,0 0,0 0,0 0,0 0,0 0,53 0,0 0,18 0,-1 18,-17-36,0 18,0-18,0 1,0-1,-18-35,-17-18,17-34,-17-19</inkml:trace>
  <inkml:trace contextRef="#ctx0" brushRef="#br0" timeOffset="91530.7984">19959 15064,'0'0,"0"0,0 0,0 0,0 0,53 194,18 17,-18 19,-18 17,-35 52,-35-16,-18-54,18-70,35-124</inkml:trace>
  <inkml:trace contextRef="#ctx0" brushRef="#br0" timeOffset="102760.9717">5277 16475,'0'0,"0"0,0 0,0 0,0 0,0 0,0 35,17 36,1 17,0 18,-1-1,18 37,-17-37,-18 1,18-18,-1 1,-17-36,0-1,0-16,0-19,-17-17,-1-17,0-19,-17-16,18-19,-1-35,-17 0,17-17,0-1,18 19,0 16,0 19,18-1,0 1,17 17,-17 0,17 18,18-1,0 19,0-1,0 0,0 18,-18 0,0 18,-17 17,-1 18,-34 18,-1-1,0 1,-17 17,-18-17,18-1,0-17,-1 0,19-18,-1 1,18-19,18 1,17 17,36-17,-18-1,52 19,19-19,-18 1,0-18,-36-18,1 1,-53 17</inkml:trace>
  <inkml:trace contextRef="#ctx0" brushRef="#br0" timeOffset="103767.6694">6371 16633,'0'0,"0"0,0 0,0 0,0 0,17 71,1-18,0 18,-1-1,1-17,0-18,-18 1,17-1,-17-18,18 1,-18 0,0-18,0 0,0 0,18-18,-18 0,0 1,17-1,-17 18,18-17,0 17,17 0,-18 17,19-17,-1 18,0-18,-17 0,17 0,-17-35,17-1,-17-17,-18-17,0-54,0 18,-18 18,1 0,-1 18,18-1,0 71</inkml:trace>
  <inkml:trace contextRef="#ctx0" brushRef="#br0" timeOffset="104232.5927">7200 17092,'0'0,"0"0,0 0,0 0,0 0,0 0,0 0,0 0,0-53,18 18,-1 0,-17 17,18 18,0 0,-1 18,1 17,-18 18,0 0,0 17,0-17,0 18,0-18,0-36,0 19,0-19,18-17,17 0,-17-17,-1-1,19-17,-19-1,-17 36,0-17</inkml:trace>
  <inkml:trace contextRef="#ctx0" brushRef="#br0" timeOffset="104723.8344">7659 16404,'0'0,"0"0,0 0,0 0,18 53,17 53,0 17,18 1,-18 17,1-70,-19 17,19-35,-36-18,17 0,-17-17,18-18,-36-18,18 1,-17-19,17 1,0 0,-18-1,18 19,18 17,-1 0,1 0,0 0,17 17,-17-17,-1 0,1-17,0-1,-1 18,1-35,-1 0,-17-18,0-18,-17-17,17 0,0 0,-18-1,18 19,0 70</inkml:trace>
  <inkml:trace contextRef="#ctx0" brushRef="#br0" timeOffset="105198.7626">8347 17057,'0'0,"0"0,0 0,0 0,0 0,0 0,0 0,-17-71,-1 18,18 0,0 1,0 16,18 19,-1 17,1 17,0 19,17-1,-17 0,-1 18,1 0,-1-18,-17 18,0-18,0 1,0-19,-17 1,17 0,0-1,0-17,0 18,17-1,19 1,-1 17,0-17,18 17,18-35,-18 18,17-36,-17 1,0-19</inkml:trace>
  <inkml:trace contextRef="#ctx0" brushRef="#br0" timeOffset="105488.5863">8718 16069,'0'0,"0"0,0 0,0 0,18 88,-1 53,1 18,17 17,18 1,0-18,-18-18,18-18,-17 1,-1-71,-18 0,1-18,0-18,-1-17,-17 18</inkml:trace>
  <inkml:trace contextRef="#ctx0" brushRef="#br0" timeOffset="105742.897">9194 16722,'0'0,"0"0,0 0,0 0,0 70,18-17,-18 18,18-1,-18 1,17-18,-17 17,18-34,-18-19,0-17,0 35,18 1</inkml:trace>
  <inkml:trace contextRef="#ctx0" brushRef="#br0" timeOffset="106110.7765">9124 17022,'0'0,"0"0,0 0,0 0,-18-53,18-18,0 1,0-19,0 19,18 17,-1 18,1 17,0 0,17 1,0 17,18 0,0 17,0-17,0 0,-18 0,1 0,-19-17,19-19,-19 1,-17-18,0 18,-17-36,-1 18</inkml:trace>
  <inkml:trace contextRef="#ctx0" brushRef="#br0" timeOffset="106345.8121">9530 15981,'0'0,"0"0,0 0,0 0,35 70,0 1,1 17,-1 36,0-1,0-17,-17-18,17 0,-17 1,-18-19,18 54,-1-1,1-35,-18-70</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47:57.635"/>
    </inkml:context>
    <inkml:brush xml:id="br0">
      <inkml:brushProperty name="width" value="0.05292" units="cm"/>
      <inkml:brushProperty name="height" value="0.05292" units="cm"/>
      <inkml:brushProperty name="color" value="#7030A0"/>
    </inkml:brush>
    <inkml:context xml:id="ctx1">
      <inkml:inkSource xml:id="inkSrc218">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8:50:28.971"/>
    </inkml:context>
  </inkml:definitions>
  <inkml:trace contextRef="#ctx0" brushRef="#br0">2435 1923,'0'0,"0"0,0 0,0 0,0 0,0 0,0 0,-17 88,-19-18,19 19,-1-1,-17-18,17-17,18 0,-17-35,17 17,0-17,0-18,0 0,0 0,17-18,-17 0,18 1,-1 17,1-18,17 18,-17 0,17 0,-17 18,0-1,-1 19,1-19,0 19,-18-1,-18 0,0 0,1 1,-19-19,1 19</inkml:trace>
  <inkml:trace contextRef="#ctx0" brushRef="#br0" timeOffset="303.205">2771 1870,'0'0,"0"0,0 0,0 0,0 0,17 70,19 1,-1 52,0 18,-17 18,-1 0,-34 17,-18 1,-18-36,-18 0,0-18,18-34,53-72</inkml:trace>
  <inkml:trace contextRef="#ctx0" brushRef="#br0" timeOffset="2240.9163">6441 2223,'0'0,"0"0,0 0,0 0,0 0,0 0,0 0,0 52,-17 19,17 17,-18 18,18 0,-18 0,1-18,17 0,-18 0,18-17,-18-1,18 1,0-18,0 0,0-36</inkml:trace>
  <inkml:trace contextRef="#ctx0" brushRef="#br0" timeOffset="2726.9847">6124 2769,'0'0,"0"0,0 0,0 0,0 0,0 0,0 0,0-88,0 35,88-123,0-1,18 36,-18 35,1 36,-1 17,-35 35,0 18,0 0,0 36,-36 17,1 17,-1 18,-34 1,-18 16,-18-16,0-19,-36 1,19-1,-18-17,17-35,18-1,0 19,18-19,17 1,1 0,17 35,17-1,18 37,36-1,0 18,17-18,0-18,0 1,1 0,-89-71</inkml:trace>
  <inkml:trace contextRef="#ctx0" brushRef="#br0" timeOffset="3207.9413">7077 2875,'0'0,"0"0,0 0,0 0,0 0,0 0,0 88,0 1,17-1,1 0,-18-18,18-17,-1-17,-17-1,18 0,-18-17,18-18,-18 0,17 0,-17 0,18 0,-18 0,17 18,1-1,0 1,-1-1,19 1,-19 0,19-1,17-17,-18-17,0 17,-17-18,17 0,-17-17,-18-18,17 0,-34 0,17-17,0 17</inkml:trace>
  <inkml:trace contextRef="#ctx0" brushRef="#br0" timeOffset="3445.8727">7906 2963,'0'0,"0"0,0 0,0 0,0 89,18-1,-18 0,17 18,-17-18,0-70,18 17,-18-35,0 18</inkml:trace>
  <inkml:trace contextRef="#ctx0" brushRef="#br0" timeOffset="3917.0963">8294 3016,'0'0,"0"0,0 0,0 0,18 71,17-1,-17-17,17 0,-17-18,17 1,-17-1,17-35,0 18,1-36,-19 0,19-17,-19 0,1 0,0 17,-18 0,17 18,1 0,0 18,-18-18,17 18,1-1,17-17,-17 0,17-17,0-1,-17-17,0-18,-1 0,1-18,0 1,-18-1,0 18</inkml:trace>
  <inkml:trace contextRef="#ctx0" brushRef="#br0" timeOffset="4351.4421">9230 2981,'0'0,"0"0,0 0,0 0,0 0,0 0,0 0,0 0,0 0,0 0,35 35,0 1,1 16,-19 1,1 0,-18 0,0 18,-18-18,18-18,0 0,-17-17,17 17,17-35,-17 0,35 0,1-17,17-1,0-17,53-18,-18 0</inkml:trace>
  <inkml:trace contextRef="#ctx0" brushRef="#br0" timeOffset="4650.8574">10394 2258,'0'0,"0"0,0 0,0 0,0 0,-35 88,17 18,-17 0,17-18,1 18,17-18,0 0,17-17,1-1,17-17,1 0,-1-18,-17 1,-18-36</inkml:trace>
  <inkml:trace contextRef="#ctx0" brushRef="#br0" timeOffset="4906.0269">10783 2417,'0'0,"0"0,0 0,0 0,17 70,1 1,0-1,17-17,-17 18,17-1,-18-17,1-18,-18 1,0-19,18 19,-36-36,18 17</inkml:trace>
  <inkml:trace contextRef="#ctx0" brushRef="#br0" timeOffset="5473.2363">10447 2628,'0'0,"0"0,0 0,0 0,0 0,0 0,0 0,0 0,53-35,-17 0,34-18,-17 17,0 19,18-1,-1 1,1 17,-18-18,0 18,0-18,-18 1,0-1,1 0,-1-17,-18 0,-17-18,0 18,-17-1,-1 1,18 0,0 17,-17 0,34 18,-17 0,35 18,1 17,52 18,0 36,0-1,-17 0,0 18,-18 0,-18-36,-17 18,-1 1,-34-1,17 18,0-36,0-52</inkml:trace>
  <inkml:trace contextRef="#ctx0" brushRef="#br0" timeOffset="5818.4313">12794 2417,'0'0,"0"0,0 0,0 0,0 0,0 0,0 0,0 0,0 0,0 0,36-18,17 0,-53 18,17-17</inkml:trace>
  <inkml:trace contextRef="#ctx0" brushRef="#br0" timeOffset="6124.0136">12847 2575,'0'0,"0"0,0 0,0 0,0 0,0 0,0 0,0 0,53 0,18 0,0-17,-36 17,18-18,0 18,-18-18,-35 18,18 0,-18-17</inkml:trace>
  <inkml:trace contextRef="#ctx0" brushRef="#br0" timeOffset="6983.2587">14736 2046,'0'0,"0"0,0 0,0 0,0 0,0 0,0 0,0 0,0 0,0 0,-18 71,18 17,-18 18,1 35,-19 35,19-70,-1 0,0-36,1-17,17 0,-18-35,18 17,0-35,18 18,-18-18,35-18,-17 18,17 0,18-17,0 17,18 0,-1 0,1 0,17-18,-35 0,-53 36</inkml:trace>
  <inkml:trace contextRef="#ctx0" brushRef="#br0" timeOffset="7222.2977">14771 2522,'0'0,"0"0,0 0,0 0,0 0,0 0,53-17,17 17,-34 0,-36-18,17 18,-17 0</inkml:trace>
  <inkml:trace contextRef="#ctx0" brushRef="#br0" timeOffset="7451.0829">14736 2028,'0'0,"0"0,0 0,0 0,0 0,0 0,35-17,18-1,-35 18,-1 0,-17 0</inkml:trace>
  <inkml:trace contextRef="#ctx0" brushRef="#br0" timeOffset="7798.155">15971 1640,'0'0,"0"0,0 0,0 0,0 0,0 0,0 0,-35 71,-18 17,17 36,1-1,18 1,-1-1,18-35,0 0,0 1,18-19,-18 1,0-1,17 1,-17-1,0 1,0-18,18 0,-18 0,0-18,0-35</inkml:trace>
  <inkml:trace contextRef="#ctx0" brushRef="#br0" timeOffset="8280.0362">16271 2046,'0'0,"0"0,0 0,0 0,0 71,18 17,-18 0,17 0,-17-17,18-1,-18-34,18-1,-1-17,-17-1,18 1,0-18,-1-18,1 1,-1 17,1-18,0 18,-1 0,1 0,0 0,17 18,0-1,-17 1,17-18,18-18,-18 18,18-35,-17 0,-1-18,0-18,1 1,-19-19,-17 19,18-18,-18 17,18 71</inkml:trace>
  <inkml:trace contextRef="#ctx0" brushRef="#br0" timeOffset="8511.9253">17330 2223,'0'0,"0"0,0 0,0 88,17 0,1 0,-18 0,18-17,-18-54,0 1</inkml:trace>
  <inkml:trace contextRef="#ctx0" brushRef="#br0" timeOffset="8974.1462">18071 1746,'0'0,"0"0,0 0,0 0,0 0,0 0,0 0,0 0,0 0,0 0,-18 53,1 18,-1 17,0 18,18 0,-17-18,17 0,17 0,-17-17,18-18,17-18,-17 0,0-17,17-18,0 0,1-18</inkml:trace>
  <inkml:trace contextRef="#ctx0" brushRef="#br0" timeOffset="10845.1726">18777 1746,'0'0,"0"0,0 0,0 0,0 0,0 0,0 0,0 0,0 0,0 0,-18 53,1 0,17 35,-18-17,18 17,18-17,-18-1,17 1,1-36,17 0,-17-17,17 0,0-36,-17 18</inkml:trace>
  <inkml:trace contextRef="#ctx0" brushRef="#br0" timeOffset="11063.9846">18671 2117,'0'0,"0"0,0 0,0 0,0 0,0 0,0 0,35 0,36-18,-18-17,-35 35,-18 0</inkml:trace>
  <inkml:trace contextRef="#ctx0" brushRef="#br0" timeOffset="11330.3111">19165 1446,'0'0,"0"0,0 0,0 0,0 0,71 71,-1 17,1 53,0-17,-36-1,0 1,-17-1,-1-52,-17 17,0-35,-17 0,17-18,0 0,0-35,0 18,0 0</inkml:trace>
  <inkml:trace contextRef="#ctx0" brushRef="#br0" timeOffset="11762.024">20259 1905,'0'0,"0"0,0 0,36 71,-19-1,19 18,-19-17,1-1,0-17,-1-17,1-19,-18 19,17-19,1-17,-18 0,18-17,-18 17,17-18,1 18,0 0,-1 0,-17 0,36 35,-19-17,19-18,17 17,-18-17,18-17,-18-1,-17 1,-1-19,1-17,-18 0,0-17,0-1,-18 1,18 17</inkml:trace>
  <inkml:trace contextRef="#ctx0" brushRef="#br0" timeOffset="12190.8822">21106 2187,'0'0,"0"0,0 0,0 0,0 0,0 0,0 0,0 0,0 0,36 18,-1 0,0 17,1 18,-36 0,0 0,0-1,-18 1,0-17,1-1,17-17,0-1,0-17,0 0,35-17,0 17,18-18,18 0,-71 18,17 0,1 0</inkml:trace>
  <inkml:trace contextRef="#ctx0" brushRef="#br0" timeOffset="12506.2605">21901 1623,'0'0,"0"0,0 0,0 53,17 35,-17-18,0 19,0-1,18-18,-18 1,17 17,-17-35,18 18,0-18,-1-18,1-18,17 19,-17-19</inkml:trace>
  <inkml:trace contextRef="#ctx0" brushRef="#br0" timeOffset="12816.851">22342 1640,'0'0,"0"0,0 0,0 0,0 0,0 71,17 17,-17-17,18 17,-18 0,18 0,-1-17,1-1,0-17,-1 0,19-17,-1-1,-17-18,17 1,0-18,0-18,1 1</inkml:trace>
  <inkml:trace contextRef="#ctx0" brushRef="#br0" timeOffset="13061.1287">22359 2081,'0'0,"0"0,0 0,0 0,0 0,0 0,0 0,36 0,17-17,0-1,17-17,-17 17,-35 18,-18-17</inkml:trace>
  <inkml:trace contextRef="#ctx0" brushRef="#br0" timeOffset="13356.8556">23171 1623,'0'0,"0"0,0 0,0 0,0 0,18 88,17-17,-17 17,-1-18,1 18,0-17,-18 0,17-18,1-1,-18-16,18-1,-18 0,0-17</inkml:trace>
  <inkml:trace contextRef="#ctx0" brushRef="#br0" timeOffset="13583.1271">22854 2170,'0'0,"0"0,0 0,0 0,0 0,0 0,52-18,19 18,17-35,1 17,-1-17,-71 17,1 18,0-18</inkml:trace>
  <inkml:trace contextRef="#ctx0" brushRef="#br0" timeOffset="13818.985">24071 1746,'0'0,"0"0,0 0,0 0,0 71,18-1,-1-17,-17 18,0-1,18-17,-18 0,0-17,0-36,0 0,0 17</inkml:trace>
  <inkml:trace contextRef="#ctx0" brushRef="#br0" timeOffset="14226.3522">23542 1782,'0'0,"0"0,0 0,0 0,0 0,35-36,-17 1,17 0,0-1,1 19,17-1,-1 18,1 0,0 18,18-18,-18 17,0-17,0 0,-18 0,0 0,1 0,-1-17,-17-18,17-1,-35 1,0 35,0-18</inkml:trace>
  <inkml:trace contextRef="#ctx0" brushRef="#br0" timeOffset="14489.9925">24583 1288,'0'0,"0"0,0 0,53 70,-18 1,18 17,-18 0,1 0,-1 1,-35-1,18 0,-36-18,18-17,-18 0,1-17,-1-19</inkml:trace>
  <inkml:trace contextRef="#ctx0" brushRef="#br0" timeOffset="14996.9289">24759 1023,'0'0,"0"0,0 0,0 0,0 0,0 0,0 0,0 0,36 0,-1 0,0 0,1 0,-1 0,0 18,18 17,0 0,-18 18,1 0,-19 18,1 17,-18 35,18-17,-18 18,0-1,17-52,-17 17,18-18,0 1,-1-18,1 0,-18-18,18 18,-36-18,-35 36,-35 17,-36-17,36-19,70-34</inkml:trace>
  <inkml:trace contextRef="#ctx0" brushRef="#br0" timeOffset="15637.1138">4024 5450,'0'0,"0"0,0 0,0 0,0 0,0 0,53 0,17 0,18-17,1 17,-1-18,-70 18,-18-17,17 17</inkml:trace>
  <inkml:trace contextRef="#ctx0" brushRef="#br0" timeOffset="15810.9684">4288 5891,'0'0,"0"0,0 0,0 0,0 0,0 0,0 0,0 0,0 0,0 0,0 0</inkml:trace>
  <inkml:trace contextRef="#ctx0" brushRef="#br0" timeOffset="16218.1208">5224 5115,'0'0,"0"0,0 0,0 0,0 0,-18 88,0 36,1 17,-1 0,0 0,1-17,-19-36,19-17,17-19,-18 1,1-17,17-19,0 1,0-18,0 0,17 0,-17 0,18 0,-1 0,19 0,-1 0,18 18,-18 17,18-18,0 1,0 0,0-1,-53-17</inkml:trace>
  <inkml:trace contextRef="#ctx0" brushRef="#br0" timeOffset="16443.8687">5277 5733,'0'0,"0"0,0 0,0 0,0 0,0 0,0 0,0 0,53 0,-18-18,-18 18,-17 0,18-18</inkml:trace>
  <inkml:trace contextRef="#ctx0" brushRef="#br0" timeOffset="16655.8932">5188 5239,'0'0,"0"0,0 0,0 0,0 0,0 0,53-18,18 18,-1-18,-52 18,0-17,-18 17</inkml:trace>
  <inkml:trace contextRef="#ctx0" brushRef="#br0" timeOffset="17007.0925">6088 4674,'0'0,"0"0,0 0,0 0,0 0,0 0,-53 36,1 34,-1 1,0 52,0 1,35 17,0 0,1 18,34-18,1 0,0-18,-1 18,19-17,-1-1,0-34,-17-19,17 1,-17-18,17-18,0 0,1-17,-1-1,-35 1</inkml:trace>
  <inkml:trace contextRef="#ctx0" brushRef="#br0" timeOffset="18141.1493">7341 5186,'0'0,"0"0,0 0,0 0,0 0,0 0,53-18,18 18,-1 0,-17 0,0 35,0 18,-17 18,-1 17,-35 18,0-35,-18-1,1 1,-1-18,-17-18,17 0,0-35,1 18,17-36,0 0,0-52,17-36,19 18,-1 0,-17 17,17 1,-17 17,17 0,-35 17,17 19,-17-1,0 18,0 18,0 17,-17 0,17 18,0 0,0 18,17-18,1 0,17-18,1 0,17-17,0-36,0 18,-18-17,-35 17</inkml:trace>
  <inkml:trace contextRef="#ctx0" brushRef="#br0" timeOffset="19322.0182">8083 5027,'0'0,"0"0,0 0,0 0,0 0,0 0,0 0,0 0,0 0,0 0,-18 53,-17 18,-18 52,0 1,0 17,17-53,1-18,0 1,17-1,-17-34,17 17,-17-18,35-35</inkml:trace>
  <inkml:trace contextRef="#ctx0" brushRef="#br0" timeOffset="19583.5006">7377 4957,'0'0,"0"0,0 0,0 0,0 0,35 52,18 19,35 35,18 35,18 0,-19 0,1-35,-17 0,-37-36,1 1,0 0,0-19,-53-52</inkml:trace>
  <inkml:trace contextRef="#ctx0" brushRef="#br0" timeOffset="19838.2828">8630 4851,'0'0,"0"0,0 0,0 0,0 0,0 0,0 70,-18 54,18 34,18 1,-18 0,17-18,19-35,-19-18,19-35,-1 0,0-18,-35-35</inkml:trace>
  <inkml:trace contextRef="#ctx0" brushRef="#br0" timeOffset="20103.0825">9053 4904,'0'0,"0"0,0 0,0 0,-17 88,17 0,0 53,0 0,17-17,18-36,-17 0,17-17,1-1,-1-35,18 1,-18-19,1-17,-1 0,-35 18</inkml:trace>
  <inkml:trace contextRef="#ctx0" brushRef="#br0" timeOffset="20484.916">8947 5503,'0'0,"0"0,0 0,0 0,0 0,0 0,0 0,0 0,0 0,0 0,124-176,-1 0,-34 70,-36 18,-1 17,-16 18,17 35,-18 18,18 53,18 18,-19 17,-16 18,17 35,-36-17,1-1,0-17,-18 0,-18-36,0 1,1-18,34-53</inkml:trace>
  <inkml:trace contextRef="#ctx0" brushRef="#br0" timeOffset="20707.3156">10447 4957,'0'0,"0"0,0 0,0 0,18 88,17 0,1 35,-1 1,0 17,0-35,-17-18,0-17</inkml:trace>
  <inkml:trace contextRef="#ctx0" brushRef="#br0" timeOffset="20935.1725">10200 5486,'0'0,"0"0,0 0,0 0,0 0,71-18,17-17,0 0,36-18,-89 35,-17 0</inkml:trace>
  <inkml:trace contextRef="#ctx0" brushRef="#br0" timeOffset="21361.7079">11259 5062,'0'0,"0"0,0 0,18 53,-1 0,1 0,17 0,1-18,-1 1,0-36,18 0,-18-18,18-17,-17-18,-1-18,-17 18,-1-17,1 17,0 35,-18-17,0 35,0 18,0 70,0 35,0 18,-18 18,18 0,0-18,18-18,-18-34,17-36,-17-1,18-16,-18-19</inkml:trace>
  <inkml:trace contextRef="#ctx0" brushRef="#br0" timeOffset="21620.8753">12212 4374,'0'0,"0"0,0 0,0 0,0 106,0 35,0 1,0 16,-18 1,18 0,18-18,-18-35,0-36,18-17,-1-18,1 1,0-19,-18 1</inkml:trace>
  <inkml:trace contextRef="#ctx0" brushRef="#br0" timeOffset="21912.0986">12689 4392,'0'0,"0"0,0 0,0 0,-18 53,18 35,0 18,0 18,0 17,0-18,18 1,17-19,-18-16,19-19,-1-17,0-18,1 1,-1-36,0-18,1 0,-19 1,-17 17</inkml:trace>
  <inkml:trace contextRef="#ctx0" brushRef="#br0" timeOffset="22096.9788">12477 5115,'0'0,"0"0,0 0,0 0,0 0,0 0,0 0,35 0,18-17,35-1,-17-17,-54 17,1 18,-18 0</inkml:trace>
  <inkml:trace contextRef="#ctx0" brushRef="#br0" timeOffset="22362.1994">12989 4392,'0'0,"0"0,0 0,0 0,53 53,17 35,1 36,-1-18,-17 17,0-17,-18 0,-17-1,-36 1,18-17,-35-1,18-18,-1-17,18-53</inkml:trace>
  <inkml:trace contextRef="#ctx0" brushRef="#br0" timeOffset="23180.8983">13942 3775,'0'0,"0"0,0 0,0 0,52 70,37 36,17 18,-18 17,-18 17,1 19,-36 17,-35 18,-35-18,-18-18,-70 36,-19-36,36-53,71-87</inkml:trace>
  <inkml:trace contextRef="#ctx0" brushRef="#br0" timeOffset="23691.1403">7588 4374,'0'0,"0"0,0 0,0 0,-53 36,1-1,-19 71,18 35,0 18,18 35,17 17,0 1,36 88,17-18,36-35,35-35,35-36,36-35,34-53,36-17,-17-36,-54 18,-140-53</inkml:trace>
  <inkml:trace contextRef="#ctx0" brushRef="#br0" timeOffset="24496.3112">15724 3810,'0'0,"0"0,0 0,0 0,0 0,0 0,0 0,-18 71,-17 34,0 54,-18 53,0 17,18-17,17-18,0-18,18 1,18-36,17-18,0-17,18-18,18-35,0 0,-18-18,-53-17</inkml:trace>
  <inkml:trace contextRef="#ctx0" brushRef="#br0" timeOffset="24892.2198">17489 4216,'0'0,"0"0,0 0,0 0,-36 53,1 35,-18 35,0 1,0-18,18 17,0-35,-1-17,1-1,0-17,35-35</inkml:trace>
  <inkml:trace contextRef="#ctx0" brushRef="#br0" timeOffset="25126.2696">16995 4286,'0'0,"0"0,0 0,0 0,52 88,19 54,-18-19,18 18,-1 0,1-35,-1-18,1-17,-71-71</inkml:trace>
  <inkml:trace contextRef="#ctx0" brushRef="#br0" timeOffset="25399.0823">18036 4022,'0'0,"0"0,0 0,0 70,-18 1,18 35,-18-18,18 53,0 0,0-17,0-36,18 0,17-18,-17-17,35-17,-18-1,1-17,-36-18</inkml:trace>
  <inkml:trace contextRef="#ctx0" brushRef="#br0" timeOffset="25660.8697">18477 4039,'0'0,"0"0,0 0,0 0,0 0,0 0,0 71,0 17,18 18,-18 0,17 0,-17-1,18-16,17-1,-17-18,17-17,0-17,1-19,-1 1,-17-36,-1 18</inkml:trace>
  <inkml:trace contextRef="#ctx0" brushRef="#br0" timeOffset="25883.0092">18406 4657,'0'0,"0"0,0 0,0 0,0 0,0 0,0 0,53-18,0 0,18-17,-1 17,-17-17,0 18,-35 17,-18-18</inkml:trace>
  <inkml:trace contextRef="#ctx0" brushRef="#br0" timeOffset="26363.4077">19359 4145,'0'0,"0"0,0 0,0 0,0 0,0 0,0 0,18 53,0 35,-1 18,1 35,-18 0,18-52,-18-1,0 0,17-35</inkml:trace>
  <inkml:trace contextRef="#ctx0" brushRef="#br0" timeOffset="26608.9786">19006 4639,'0'0,"0"0,0 0,0 0,0 0,71 0,35-18,-18 18,53-35,-105 17,-1 1,-18 17,19-18,-19 18</inkml:trace>
  <inkml:trace contextRef="#ctx0" brushRef="#br0" timeOffset="26812.3077">20118 4075,'0'0,"0"0,0 0,0 0,0 0,0 70,0 1,0-1,18 18,-18-17,-18 17,18-17,0-18,0-18,18-17,-18-1,-18 1</inkml:trace>
  <inkml:trace contextRef="#ctx0" brushRef="#br0" timeOffset="27082.7589">19695 4145,'0'0,"0"0,0 0,0 0,0 0,0 0,0 0,0 0,35-17,35-1,1 18,-18-18,18 18,-1-17,1-1,-1 0,-34 1,17-19,-18 1,-17 0,-18-36,0 18</inkml:trace>
  <inkml:trace contextRef="#ctx0" brushRef="#br0" timeOffset="27305.7794">20348 3422,'0'0,"0"0,0 0,0 0,0 0,53 71,35 52,-18 18,1 0,0 36,-36-19,0 1,-17 17,-18-34,-18-1,-17-18,0-17,-1-35,36-54</inkml:trace>
  <inkml:trace contextRef="#ctx0" brushRef="#br0" timeOffset="27743.0253">21283 4339,'0'0,"0"0,0 0,0 0,0 0,0 0,70-17,19-1,17-17,-1 17,-16 0,-1 1,-17-1,-1 0,-17 1,0-18,-18-1</inkml:trace>
  <inkml:trace contextRef="#ctx0" brushRef="#br0" timeOffset="28255.9438">22465 3669,'0'0,"0"0,0 0,0 0,0 0,0 0,0 53,0-18,18 18,0-18,-1 1,19-1,-1 0,0-17,18-18,-18 0,18-18,-17-17,-1 17,0-35,-17 36,-1-19,1 19,0-1,-18 18,0 0,17 53,-17 0,0 70,0-17,0 35,18-17,-18-1,18-17,-18-35,17-1,-17-34,18-1,0-18,-1-34,1-18,-18 17,0 18</inkml:trace>
  <inkml:trace contextRef="#ctx0" brushRef="#br0" timeOffset="28520.1075">23506 3351,'0'0,"0"0,0 0,0 0,0 89,-17 34,-1 18,1 0,-1-17,18-36,-18-17,36 17,-18-18,18 1,-1-18,1 0,17-18,-17 0,-18-35</inkml:trace>
  <inkml:trace contextRef="#ctx0" brushRef="#br0" timeOffset="28802.4658">24018 3440,'0'0,"0"0,0 0,0 0,-17 88,17 0,-18 18,18-18,-18 18,18-18,0 0,18 0,0-35,-1 0,1 0,0-35,17-1,-18-34,19-1</inkml:trace>
  <inkml:trace contextRef="#ctx0" brushRef="#br0" timeOffset="29041.933">23754 4110,'0'0,"0"0,0 0,0 0,0 0,0 0,70-18,1 1,17-1,-17-17,17 17,-18-17,1-1,0 1,-19 0</inkml:trace>
  <inkml:trace contextRef="#ctx0" brushRef="#br0" timeOffset="29322.928">24654 3651,'0'0,"0"0,0 0,0 0,0 0,0 0,0 0,0 0,0 0,53 18,-1-36,-16 18,17 0,0 0,-18-17,-17 17,-18 0</inkml:trace>
  <inkml:trace contextRef="#ctx0" brushRef="#br0" timeOffset="29625.8974">24989 3369,'0'0,"0"0,0 0,0 0,0 0,0 71,0 17,0 18,18-18,-18 0,17 0,-17 0,18-17,-18 0,17-19,1-16,-18-19</inkml:trace>
  <inkml:trace contextRef="#ctx0" brushRef="#br0" timeOffset="29905.9225">25536 3369,'0'0,"0"0,0 0,0 0,18 71,-18 17,17-18,1 1,0-1,-18 1,17-18,1 0,-18-18,0 0,0 1,17-1</inkml:trace>
  <inkml:trace contextRef="#ctx0" brushRef="#br0" timeOffset="30462.9763">25289 3281,'0'0,"0"0,0 0,0 0,0 0,0 0,0 0,0 0,35-18,18 18,-18 18,18-18,0 0,0 0,0 0,0-18,0 1,0-1,0-17,-18-1,1 1,-1-18,-18 18,-17-18,18 35,-18-17,18 0,-18 17,0 18,17 0,19 18,-19-1,19 54,17 17,-36-17,36 35,-35-18,-1 0,-17-17,18 17,-36 35,18-52,-35-1,18-17,-1-18,18-35</inkml:trace>
  <inkml:trace contextRef="#ctx0" brushRef="#br0" timeOffset="30856.8614">26401 2293,'0'0,"0"0,0 0,0 0,0 0,0 0,53 53,0 35,35 18,0 35,0 0,-17 36,-1 17,1 88,-53-88,-1 0,-17-18,-35 1,0-19,-1-34,-17-18,1-18,16-17,36-54</inkml:trace>
  <inkml:trace contextRef="#ctx0" brushRef="#br0" timeOffset="34051.9616">2047 7938,'0'0,"0"0,0 0,0 0,0 0,0 0,0 0,0 0,0 0,0 0,35-18,36 0,0-17,17 17,-18 1,-34 17,-36-18,17 18</inkml:trace>
  <inkml:trace contextRef="#ctx0" brushRef="#br0" timeOffset="34255.1341">2171 8484,'0'0,"0"0,0 0,0 0,0 0,0 0,0 0,0 0,53-17,-18 17,-17 0,-1 0</inkml:trace>
  <inkml:trace contextRef="#ctx0" brushRef="#br0" timeOffset="34668.9838">3371 7726,'0'0,"0"0,0 0,0 0,-18 88,18 71,-18-18,1 18,-1-18,0-53,1 0,-1-17,0-36,1 0,17-17,-18-18,18-18,18 1,-1-1,1 0,17 1,1 17,17 0,17 17,-17-17,18 18,-1-18,1 0,-18 0,18 0,-71 18</inkml:trace>
  <inkml:trace contextRef="#ctx0" brushRef="#br0" timeOffset="34901.0982">3459 8237,'0'0,"0"0,0 0,0 0,0 0,0 0,0 0,35 0,18-17,18 17,-1-18,-52 18,0 0,-18-18,0 18</inkml:trace>
  <inkml:trace contextRef="#ctx0" brushRef="#br0" timeOffset="35102.8857">3318 7761,'0'0,"0"0,0 0,0 0,0 0,0 0,0 0,35-18,18 1,-18 17,-17 0,0-18</inkml:trace>
  <inkml:trace contextRef="#ctx0" brushRef="#br0" timeOffset="35481.7188">4553 7108,'0'0,"0"0,0 0,0 0,-53 36,0-1,0 36,-17 17,34 35,19 36,-1 0,0 17,36 1,-18 17,0 0,18-18,-1-17,-17-18,18-18,-18 1,18-54,-1-17,1 0,0-35,17-1,-17-17,-18 18</inkml:trace>
  <inkml:trace contextRef="#ctx0" brushRef="#br0" timeOffset="35799.6412">5983 7814,'0'0,"0"0,0 0,0 0,-53 71,17 34,-17 1,18 0,-18 18,18-36,17 0,-17-17,17-19,18-16,-17-1,-1-17</inkml:trace>
  <inkml:trace contextRef="#ctx0" brushRef="#br0" timeOffset="36019.9433">5418 7885,'0'0,"0"0,0 0,0 0,0 0,0 0,35 53,18 17,18 1,-1 17,1-18,17 1,-17-1,-1 1,1-18,-18 0</inkml:trace>
  <inkml:trace contextRef="#ctx0" brushRef="#br0" timeOffset="36271.0025">6459 7726,'0'0,"0"0,0 0,0 0,0 0,0 0,0 53,0 35,0 18,0 17,0 18,18-52,-1 16,1-34,17 0,1-19,16-16,-52-36</inkml:trace>
  <inkml:trace contextRef="#ctx0" brushRef="#br0" timeOffset="36532.7642">7006 7849,'0'0,"0"0,0 0,0 0,0 0,0 0,0 0,0 0,0 0,0 71,-18-1,18 19,18 16,0-16,-1-1,1-18,17 1,1-18,-1 0,18-18,0-17,-18-18,0 0</inkml:trace>
  <inkml:trace contextRef="#ctx0" brushRef="#br0" timeOffset="36736.0107">6935 8343,'0'0,"0"0,0 0,0 0,0 0,0 0,53-17,-35-1,0 0,-1 18,-17-17</inkml:trace>
  <inkml:trace contextRef="#ctx0" brushRef="#br0" timeOffset="36961.0178">7518 7532,'0'0,"0"0,0 0,0 0,35 53,18 35,-18 0,18 0,-17 18,-19-18,1 1,0 16,-18-16,0-19,-18 1,18-18,0 0,0-53</inkml:trace>
  <inkml:trace contextRef="#ctx0" brushRef="#br0" timeOffset="37216.0615">8683 7655,'0'0,"0"0,0 0,0 0,0 0,-18 106,-17 35,-18 0,0 0,0 1,0-1,18-53,-1-18,19-17,-1-17,-17 17,35-53</inkml:trace>
  <inkml:trace contextRef="#ctx0" brushRef="#br0" timeOffset="37432.9222">8241 7673,'0'0,"0"0,0 0,0 0,36 70,-1 19,18-1,35 18,-35-18,18 0,-18-17,17-18,1 17,-1-17</inkml:trace>
  <inkml:trace contextRef="#ctx0" brushRef="#br0" timeOffset="37970.2924">9530 7444,'0'0,"0"0,0 0,0 0,0 0,0 0,-18 53,18 17,-18 36,18 35,0-88,0 141,36 0,-1-53,18-35,0-53,-18-35,18-18,0-18,0 0,0-52,0-54,0-17,-18 0,0 18,-35 52,18 18,-18 18,0-1,0 19,0 17,0 53,-18 35,18 18,0 17,0 1,0-1,18 1,17-18,-17-36,17-17,1-18,-1 1,0-36,0-18,18-17,-35 17,-18 18</inkml:trace>
  <inkml:trace contextRef="#ctx0" brushRef="#br0" timeOffset="38168.9709">10024 8308,'0'0,"0"0,0 0,0 0,0 0,88-18,-17-17,34-36,-69 54,-19-1,125-88,-19 1</inkml:trace>
  <inkml:trace contextRef="#ctx0" brushRef="#br0" timeOffset="38345.8103">11047 7620,'0'0,"0"0,0 0,18 53,-18 35,0-17,18 17,-18-53,0-17,0 88,0-89,0 1,0 0</inkml:trace>
  <inkml:trace contextRef="#ctx0" brushRef="#br0" timeOffset="38768.2353">10589 8237,'0'0,"0"0,0 0,0 0,88 0,-18-17,19-19,-1-16,35-1,-17-18,0-17,-18 0,-35 17,0 18,-17 0,-1 18,-18 17,1 1,0 17,-1 0,1 17,-18 19,18-1,-1 35,19-17,-19 18,1 0,0-1,-1-17,1 0,-18-18,18 0,-18-35</inkml:trace>
  <inkml:trace contextRef="#ctx0" brushRef="#br0" timeOffset="39031.5791">11294 7250,'0'0,"0"0,0 0,0 0,0 0,0 0,0 0,0 0,53 17,0-17,18 18,-1 0,19-18,-19-18,1 0,-53 1,-1 17,-17-18</inkml:trace>
  <inkml:trace contextRef="#ctx0" brushRef="#br0" timeOffset="39249.0822">12071 6738,'0'0,"0"0,0 0,35 88,36 36,-1 17,1 0,0 18,-19-1,1 1,-35 0,0-18,-18-35,0-88</inkml:trace>
  <inkml:trace contextRef="#ctx0" brushRef="#br0" timeOffset="40012.2406">13606 7179,'0'0,"0"0,0 0,0 0,0 0,0 0,53 0,18 0,17 0,-17-18,17 1,0-1,-17 0,-18 18,0-17</inkml:trace>
  <inkml:trace contextRef="#ctx0" brushRef="#br0" timeOffset="40337.9233">15159 6862,'0'0,"0"0,0 0,0 0,0 0,0 0,-17 52,-1 19,0 0,1-1,-19-17,36-18,-35 36,35-53,-18-1,18-17</inkml:trace>
  <inkml:trace contextRef="#ctx0" brushRef="#br0" timeOffset="40576.0099">14842 6897,'0'0,"0"0,0 0,0 0,0 0,0 0,0 0,52 88,1 0,36 36,-1-18,0-1,-17-34,-18-1,17-17</inkml:trace>
  <inkml:trace contextRef="#ctx0" brushRef="#br0" timeOffset="40840.3039">15883 6791,'0'0,"0"0,0 0,0 0,0 88,0 18,-18 0,36 35,-18 0,17-17,1-36,0 0,-1-18,19-34,-19-1,-17-17</inkml:trace>
  <inkml:trace contextRef="#ctx0" brushRef="#br0" timeOffset="41095.6579">16377 6738,'0'0,"0"0,0 0,0 0,0 0,-18 71,18 34,0-16,0 16,18 1,0 18,-1-18,1-18,17-18,0 1,-17-18,17-18,1-17,-19-1,-17-17</inkml:trace>
  <inkml:trace contextRef="#ctx0" brushRef="#br0" timeOffset="41289.8299">16253 7461,'0'0,"0"0,0 0,0 0,0 0,0 0,71-17,17 17,-53-18,-17 0,17 1</inkml:trace>
  <inkml:trace contextRef="#ctx0" brushRef="#br0" timeOffset="41568.6291">16942 6668,'0'0,"0"0,0 0,0 0,35 70,18 18,-18 0,0 1,-17-72,0 142,-1 0,-17-71,0 0,0-17,-17-18,-1-18,0 0,18-17</inkml:trace>
  <inkml:trace contextRef="#ctx0" brushRef="#br0" timeOffset="42040.491">17524 6826,'0'0,"0"0,0 0,0 0,0 0,53 71,-18-18,1 0,16-18,1 0,0-35,18 0,-18-17,0-19,0 1,0-18,-18 0,0 0,-17 18,0 0,-1 17,1 0,-18 18,18 18,-18 17,0 36,0-1,0 36,0 18,17-18,-17-18,0-18,0 1,0-1,18-34,-18-1,17 0,1-17,17 0,-35-18</inkml:trace>
  <inkml:trace contextRef="#ctx0" brushRef="#br0" timeOffset="42309.8495">18900 6297,'0'0,"0"0,0 0,0 0,0 0,0 53,0 18,-17 34,17 37,-18-1,18-18,0 1,0-36,18 0,-1-17,1-1,0-35,17-17,0 0,1-18,-36 0</inkml:trace>
  <inkml:trace contextRef="#ctx0" brushRef="#br0" timeOffset="42600.8669">19412 6085,'0'0,"0"0,0 0,0 0,0 0,-17 89,17-1,-18 35,18-17,0 0,0 17,0-17,0-18,18 1,-18-19,17 1,1-1,0-34,-1-19,18-17,1-17,-19 17,-17 0</inkml:trace>
  <inkml:trace contextRef="#ctx0" brushRef="#br0" timeOffset="42826.9866">19324 6791,'0'0,"0"0,0 0,0 0,0 0,35 0,18 0,0-18,18 1,-1-19,-34 19,-19 17,-17-18,18 18</inkml:trace>
  <inkml:trace contextRef="#ctx0" brushRef="#br0" timeOffset="43057.9404">20189 6227,'0'0,"0"0,0 0,0 0,0 0,0 0,0 52,17 19,1 17,0-17,-1-18,-17 17,18-17,-18 0,0-35,0-18,0 53,0 0</inkml:trace>
  <inkml:trace contextRef="#ctx0" brushRef="#br0" timeOffset="43295.1399">19906 6703,'0'0,"0"0,0 0,0 0,0 0,0 0,53 0,18-18,0 1,17-1,0-17,-17-1,-54 19,1 17,0-18</inkml:trace>
  <inkml:trace contextRef="#ctx0" brushRef="#br0" timeOffset="43517.9406">20965 6121,'0'0,"0"0,0 0,0 0,0 0,0 0,0 0,0 70,0 18,0 1,18-1,-18-18,0 1,18 0,-18-19,0 1,0-17,-18-1,18-17,-18-1</inkml:trace>
  <inkml:trace contextRef="#ctx0" brushRef="#br0" timeOffset="43843.187">20577 6315,'0'0,"0"0,0 0,0 0,0 0,0 0,0 0,0 0,35-53,1 35,-1-17,35 0,-17 17,0 0,18 18,-36-17,1 17,16-18,-16 0,-19 1,19-18,-19-1,-17 19,18-1,-18 18,0-18</inkml:trace>
  <inkml:trace contextRef="#ctx0" brushRef="#br0" timeOffset="44076.1321">21318 5468,'0'0,"0"0,0 0,0 0,53 71,35 34,-17 19,0 17,-19 0,1 18,0-18,-35-18,0 19,-18-1,-18 0,-17 0,-1-35,-34-18,-18-17,35-19,35-34</inkml:trace>
  <inkml:trace contextRef="#ctx0" brushRef="#br0" timeOffset="44691.8666">22854 5927,'0'0,"0"0,0 0,0 0,0 0,0 0,17 70,18 18,-17 18,0-18,17 1,-17-1,-18 0,17-17,1-18,-18-1,18 1</inkml:trace>
  <inkml:trace contextRef="#ctx0" brushRef="#br0" timeOffset="44938.8422">22642 6332,'0'0,"0"0,0 0,0 0,0 0,53 0,17 0,19 0,-19-17,1-1,17 0,-17-17,-1 0,-17-18</inkml:trace>
  <inkml:trace contextRef="#ctx0" brushRef="#br0" timeOffset="45399.82">23718 5891,'0'0,"0"0,0 0,0 0,0 53,18 18,-18-1,35 1,-17 0,17-19,-17 1,35-17,-18-1,18-35,0 0,-18-18,18-17,-18 0,-17-18,17 0,-17 0,-18 18,18-1,-18 19,0-1,17 36,-17 17,0 71,18 0,0 17,-1 1,19-1,-1 1,0-19,-17-34,17-18,-17 0,17-18,-35-35</inkml:trace>
  <inkml:trace contextRef="#ctx0" brushRef="#br0" timeOffset="45661.294">24742 5750,'0'0,"0"0,0 0,0 0,-18 71,18 17,0 36,0-1,18 18,-1-17,19-1,-1-17,0 0,18-36,-17-34,-1-1,0 0,-35-17</inkml:trace>
  <inkml:trace contextRef="#ctx0" brushRef="#br0" timeOffset="45967.7595">25201 5874,'0'0,"0"0,0 0,0 53,0 35,0 0,0 0,0 18,0-18,17 18,1-18,17 1,1-19,-1 1,0-36,18 0,-18-17,1-18,-1-35,-17 17,-1-17,-17 35</inkml:trace>
  <inkml:trace contextRef="#ctx0" brushRef="#br0" timeOffset="46176.1894">25077 6544,'0'0,"0"0,0 0,0 0,0 0,0 0,0 0,53 0,18 0,-1-18,1-17,-18 0,17-18,-34 0,17-18,-18 1</inkml:trace>
  <inkml:trace contextRef="#ctx0" brushRef="#br0" timeOffset="46436.8904">25677 5609,'0'0,"0"0,0 0,0 0,0 0,0 0,0 0,18 53,17 18,18 17,0 0,-18 18,1-18,-1 18,-18-36,1 19,0-36,-36 17,18-17,-18-18,1 18,17-53</inkml:trace>
  <inkml:trace contextRef="#ctx0" brushRef="#br0" timeOffset="46710.0375">26842 5539,'0'0,"0"0,0 0,0 0,0 0,-18 88,1 0,-1 0,-17 71,-1 0,1-1,0-16,-18-19,17-52,19-1,-18-35,17 1,0-1,1-35</inkml:trace>
  <inkml:trace contextRef="#ctx0" brushRef="#br0" timeOffset="46969.3901">26383 5697,'0'0,"0"0,0 0,0 0,35 71,18 35,18 35,-18 0,17 0,1-17,-18-19,0-16,-18-36,0-1,1-34,-1 0,0-18,-35 17</inkml:trace>
  <inkml:trace contextRef="#ctx0" brushRef="#br0" timeOffset="47218.0146">27212 5574,'0'0,"0"0,0 0,0 0,0 0,0 70,18 36,0 35,-18 18,17-18,19 0,-36-52,17-1,1-35,0 0,17-18,-17-17,-1 17,-17-35</inkml:trace>
  <inkml:trace contextRef="#ctx0" brushRef="#br0" timeOffset="47499.0579">27583 5450,'0'0,"0"0,0 0,-18 71,1 70,-1 0,18 0,-18 0,36 1,-18-19,18-17,-1-36,1 1,17-18,18-18,-17 0,17-35,-18 0,0-17,0-1,-35 18</inkml:trace>
  <inkml:trace contextRef="#ctx0" brushRef="#br0" timeOffset="47705.1932">27389 6174,'0'0,"0"0,0 0,0 0,0 0,0 0,88-18,0-17,-17-1,0 1,-54 18,-17 17,18-18</inkml:trace>
  <inkml:trace contextRef="#ctx0" brushRef="#br0" timeOffset="47910.9421">28254 5609,'0'0,"0"0,0 0,0 0,17 71,-17 17,0 0,18 0,-18 1,18-19,-1 1,1-1,-18-17,18-18,-18-17,0-18</inkml:trace>
  <inkml:trace contextRef="#ctx0" brushRef="#br0" timeOffset="48316.0451">27954 6121,'0'0,"0"0,0 0,70 0,1 0,17 0,-17-36,-1 19,1-36,-1 0,-17 0,0-18,-17 19,-1-1,0 17,-17 19,17-1,-17 18,-1 18,-17 17,18 18,0 17,-18 1,17-18,1 18,0-1,-1-17,1 0,0-18,-1-17,1-18,-18 17,0-17</inkml:trace>
  <inkml:trace contextRef="#ctx0" brushRef="#br0" timeOffset="48826.0562">28465 5380,'0'0,"0"0,0 0,0 0,0 0,0 0,0 0,0 0,0 0,0 0,0 0,53 18,18-18,0 17,-1-17,-17 18,0-18,0 0,-18-35,-17 35,0-71,-18-17,0-18,-18 35,0 1,1 17,17 18,0 17,0 0,35 36,-17 17,34 36,1 35,18 52,0 19,17 17,-18 0,-17 0,-17-18,-1-35,-35 0,0-17,-18-18,1-18,-1-17,18-54</inkml:trace>
  <inkml:trace contextRef="#ctx0" brushRef="#br0" timeOffset="49120.1336">29948 5398,'0'0,"0"0,0 0,0 0,0 70,0 1,0 17,17 18,1-18,0 0,-1 0,1 0,0-17,-1 0,1-19</inkml:trace>
  <inkml:trace contextRef="#ctx0" brushRef="#br0" timeOffset="49403.9236">29418 5856,'0'0,"0"0,0 0,71-18,35 18,35-35,0 18,-17-19,17 1,-35 17,-18-17,-35 17,0 1,-35-18,-18 17,0 0,17 18</inkml:trace>
  <inkml:trace contextRef="#ctx0" brushRef="#br0" timeOffset="52168.9721">29948 5856,'0'0,"0"0,0 0,0 0,0 0,0 0,0 0,0 0,0 0,0 0,0 0,0 0,0 0,0 0,0 0,0 0,0 0,-35 35,17 1,-17-19,35 19,0-1,17-17,1-1,17-34,18-1,-18 0,-17-17,17-18,-17 18,-18-1,0 1,-18 0,1 17,-1 1,0 17,-17 17,17 1,1 17,-1 18,36-18,-1 1,19-19,17-17,0 0,0-17,17-19,-17 1,-18 0,18-18,-35 0,0 18,-18-1,0 1,-36 18,1 17,-18 17,0 1,0 17,-17 18,17-18,17 1,1-1,17 0,18-17,36-1,-1 1,53-36,-17 18,-1-17,-70 17</inkml:trace>
  <inkml:trace contextRef="#ctx0" brushRef="#br0" timeOffset="52499.187">31360 5574,'0'0,"0"0,0 0,0 0,0 0,0 0,53-18,35-17,18 17,-18-17,0 17,0 1,-17-18,-18 17,18 0,-19 1</inkml:trace>
  <inkml:trace contextRef="#ctx0" brushRef="#br0" timeOffset="53429.9492">14259 8978,'0'0,"0"0,0 0,0 0,0 0,0 0,0 0,0 0,0 0,0 0,0 0,0 0,35 53,1 18,17-18,17 0,1-18,-1-35,1-18,17-17,-17-36,-18 1,-18-18,0 17,-35 18,18 0,0 18,-18 17,0 18,0 36,0 34,-18 36,0 0,18 35,-17-18,-1 18,18-17,0-54,0 1,0-18,18 0,-18-18,0-17</inkml:trace>
  <inkml:trace contextRef="#ctx0" brushRef="#br0" timeOffset="53638.2279">15283 9049,'0'0,"0"0,0 0,-18 123,18 18,0-17,18-18,-1-18,1-18,17-17,1 0</inkml:trace>
  <inkml:trace contextRef="#ctx0" brushRef="#br0" timeOffset="53930.8377">15953 8590,'0'0,"0"0,0 0,-17 88,17 18,-18 0,18 35,0 0,0-17,18-1,-1-35,19-17,-1-1,0-17,18-17,0-19,0-17,-18-17,18-1,-53 18</inkml:trace>
  <inkml:trace contextRef="#ctx0" brushRef="#br0" timeOffset="54334.8852">15724 9366,'0'0,"0"0,0 0,0 0,0 0,0 0,53-35,17-36,-52 54,0-1,52-141,19 1,-19 17,-17 35,0 35,-18 18,1 0,17 36,-18 17,18 35,17 36,-17-1,-17 36,-1 0,-17 17,-1 18,-17-17,-17-1,17-17,-18-18,0-35,-17 0,35 0,0-35</inkml:trace>
  <inkml:trace contextRef="#ctx0" brushRef="#br0" timeOffset="54809.8169">17295 8678,'0'0,"0"0,0 0,0 0,0 0,35 53,-18 18,19-18,17 0,-18-18,18 0,18-35,-18-17,-1-1,37-53,-36-17,17 0,-34 0,-1 17,-18 18,1 18,0 0,-18 35,0 17,0 36,0 53,-18 18,18-1,-18 36,1 17,-1-17,1-18,17-17,0-54,0-17,17-35,18-18,1-36,-19 19,-17 34</inkml:trace>
  <inkml:trace contextRef="#ctx0" brushRef="#br0" timeOffset="55051.8786">18636 8237,'0'0,"0"0,0 0,-18 89,-17 34,17 18,1 0,17-17,0 17,0-18,17 18,18-35,18 0,-17-35,-1-1,-35-52</inkml:trace>
  <inkml:trace contextRef="#ctx0" brushRef="#br0" timeOffset="55345.8816">19148 8167,'0'0,"0"0,0 0,0 0,-18 53,18 53,-18 17,18 18,0 0,0-17,18-1,17-17,-17-18,17-17,0-18,1-18,17 0,-18-35,0-17,1-1,-19-17,-17 52</inkml:trace>
  <inkml:trace contextRef="#ctx0" brushRef="#br0" timeOffset="55521.8983">19006 8978,'0'0,"0"0,0 0,0 0,0 0,53-17,18-19,17-34,-53 52,-17 0,0 1</inkml:trace>
  <inkml:trace contextRef="#ctx0" brushRef="#br0" timeOffset="55750.7492">20153 8220,'0'0,"0"0,0 0,0 0,0 0,0 70,0 1,0 17,0 18,18-18,-18 0,0 0,0 1,18-19,-18 1,17-1,-17-17,18-17,-18-19</inkml:trace>
  <inkml:trace contextRef="#ctx0" brushRef="#br0" timeOffset="56179.6841">19765 8943,'0'0,"0"0,0 0,53 0,35-18,1 1,34-36,1 0,-18-35,-1 17,-16-35,-1 18,-17 35,-19 0,-16 18,-1 0,0 17,-17 0,0 36,-1 0,1 35,0 35,-1 18,1-1,0 1,-18 0,17 18,-17-36,18-18,-18-17,17-17,-17-1,0-35,0 17,0-17</inkml:trace>
  <inkml:trace contextRef="#ctx0" brushRef="#br0" timeOffset="56666.0637">20577 8184,'0'0,"0"0,0 0,0 0,0 0,0 0,0 0,0 0,0 0,53-35,0 18,17 17,1-18,0 18,-1-18,-17 1,0-1,0-17,-18-1,1-16,-19-1,19 0,-19 0,1 0,0 18,17 17,-18 18,19 18,-19 17,36 35,0 19,0 16,-17 19,-1-1,-18 1,1 17,0-18,-1 1,-17 17,0-70,0-1,0-35,0 1,0-19,0 1</inkml:trace>
  <inkml:trace contextRef="#ctx0" brushRef="#br0" timeOffset="57140.6644">21953 7391,'0'0,"0"0,0 0,0 0,0 0,0 0,0 0,36 0,17 0,-18 0,0 17,18 19,-17 34,-1 36,0 17,18 19,-18 16,18 1,18 0,-18-18,0 0,0 0,0 0,-18-17,0-1,-17 1,0-18,-18-18,0-18,-36 18,-17-17,-17 0,-18-1,-36 1,-35-1,-17 1,34-18,125-36</inkml:trace>
  <inkml:trace contextRef="#ctx0" brushRef="#br0" timeOffset="57911.9879">1835 11712,'0'0,"0"0,0 0,0 0,0 0,0 0,0 0,0 0,0 0,0 0,0 0,53 0,-17 0,17 18,-1-18,1 0,-35 0,-18 0,18 0</inkml:trace>
  <inkml:trace contextRef="#ctx0" brushRef="#br0" timeOffset="58173.165">1994 11977,'0'0,"0"0,0 0,0 0,0 0,0 0,0 0,0 0,35 0,18 0,-17 0,-1-18,0 18,1 0,-1 0,-35 0,18 0</inkml:trace>
  <inkml:trace contextRef="#ctx0" brushRef="#br0" timeOffset="59825.0526">5047 11430,'0'0,"0"0,0 0,0 0,0 0,0 88,18 18,-18 0,0 0,0 0,17-18,-17 0,0-35,0 0,18-36,-18-17,0-35,0-35,-18-36,18-18,-17-17,17-18,0 1,17 17,-17 17,18 36,-18 35,18 0,-18 18,17-1,19 19,-19 34,19 19,-1 17,-17 17,-18 36,-18 0,0 0,-35 0,-17-1,17-16,18-36,-1-1,19-16,-1-19,18 19,35-1,18 0,18 0,17 18,18-17,0-19,-18 19,0-19,-88 1</inkml:trace>
  <inkml:trace contextRef="#ctx0" brushRef="#br0" timeOffset="60042.2592">6035 11589,'0'0,"0"0,0 0,0 70,-17 19,-1 34,1 0,-19-17,1-18,17 1,-17-19,17-17,-17 0,0-35</inkml:trace>
  <inkml:trace contextRef="#ctx0" brushRef="#br0" timeOffset="60245.8906">5524 11712,'0'0,"0"0,0 0,0 0,0 0,0 0,0 0,35 53,36 18,-1 17,1-18,17 19,-70-72,-1-17,1 18</inkml:trace>
  <inkml:trace contextRef="#ctx0" brushRef="#br0" timeOffset="60454.3067">6635 11553,'0'0,"0"0,0 0,0 0,-17 53,17 36,-18-1,1 0,-19 0,19 0,-19 1,19-1,-1-18</inkml:trace>
  <inkml:trace contextRef="#ctx0" brushRef="#br0" timeOffset="60687.1382">6300 11536,'0'0,"0"0,0 0,0 0,0 0,0 0,35 70,18 36,36 0,-1 0,0 0,-17-53,-18 0,17-36,-17 1</inkml:trace>
  <inkml:trace contextRef="#ctx0" brushRef="#br0" timeOffset="60940.8895">7430 11254,'0'0,"0"0,0 0,-36 70,19 18,-19 36,1 17,35-18,0 1,18-1,-1-17,19-18,17-17,-18-36,0-17,0 0,-35-18</inkml:trace>
  <inkml:trace contextRef="#ctx0" brushRef="#br0" timeOffset="61160.8688">8083 11501,'0'0,"0"0,0 0,0 0,0 0,0 0,0 70,0 18,0-17,0-1,0 19,17-19,-17-52,0-1,0-17,0 18</inkml:trace>
  <inkml:trace contextRef="#ctx0" brushRef="#br0" timeOffset="61453.9761">7588 11501,'0'0,"0"0,0 0,0 0,0 0,0 0,0 0,0 0,0 0,0 0,36 0,17 0,17 17,1-34,-1 17,1-18,-18-17,-18-1,-17 19,-18-1</inkml:trace>
  <inkml:trace contextRef="#ctx0" brushRef="#br0" timeOffset="61670.9467">8259 10848,'0'0,"0"0,0 0,35 70,18 54,18-18,-18 35,0 0,-18 18,0 0,-17-18,0-18,-18-17,0 0,0-36,0-52</inkml:trace>
  <inkml:trace contextRef="#ctx0" brushRef="#br0" timeOffset="61970.1536">9671 11994,'0'0,"0"0,0 0,0 0,0 0,53-17,17-1,19-17,-1 17,0-17,-17 17,-18-17,0 0,-1-18</inkml:trace>
  <inkml:trace contextRef="#ctx0" brushRef="#br0" timeOffset="62568.2071">10483 11271,'0'0,"0"0,0 0,0 0,0 0,0 0,53 88,-18 54,18-1,-18-18,-17-17,-1-35,1 17,0-35,-18-18,17 0,-34-35,17-17,-18-36,-17-36,17 1,0-35,1-1,17 1,0-1,17 19,1 34,17 0,-17 19,35 16,-18 19,1 34,-1 1,-17 17,-1 18,1 35,-18 0,-18 1,-17-19,0-17,17 0,-17-18,17 1,0-36,1 17,17-34,17-1,19 18,-1 0,18 18,17-1,1 1,0 35,-1-18,-17 0,18 18,-71-53</inkml:trace>
  <inkml:trace contextRef="#ctx0" brushRef="#br0" timeOffset="62784.8284">11577 11395,'0'0,"0"0,0 0,0 0,0 70,-18 1,0-1,1 19,-1-1,1-18,-1 19,0-19,1-17</inkml:trace>
  <inkml:trace contextRef="#ctx0" brushRef="#br0" timeOffset="63047.3583">11153 11395,'0'0,"0"0,0 0,0 0,0 0,0 0,71 70,-18 1,17 17,-17-17,0 17,0-35,0 17,-18-34,1-1,-1-35,18 0</inkml:trace>
  <inkml:trace contextRef="#ctx0" brushRef="#br0" timeOffset="63482.0114">11877 11342,'0'0,"0"0,0 0,0 0,0 0,17 53,19 0,-19-18,19 18,-1-18,0-17,18-18,0-18,-18 0,18-34,-17-19,-1 0,-17 1,-1 17,-17 18,18-1,-18 36,0 36,0 17,0 35,0 18,18 17,-1 1,1-1,17-17,0-18,-17-17,17-18,-17-36,17-17,-17 0,0-17,-1 17</inkml:trace>
  <inkml:trace contextRef="#ctx0" brushRef="#br0" timeOffset="63720.6516">13094 11007,'0'0,"0"0,0 0,0 0,-17 70,-1 18,1 1,-1 52,0-18,18 1,18-36,0 0,-1-17,18-18,-17-36,17 1,1-36,-1 1</inkml:trace>
  <inkml:trace contextRef="#ctx0" brushRef="#br0" timeOffset="63935.0448">13447 11130,'0'0,"0"0,0 0,0 0,0 0,18 71,0-1,-1 18,1-17,0 17,-1-17,1-1,0 1,-18-36,0 0,0-17</inkml:trace>
  <inkml:trace contextRef="#ctx0" brushRef="#br0" timeOffset="64222.8308">13147 11218,'0'0,"0"0,0 0,0 0,0 0,0 0,0 0,0 0,0 0,53-17,0-1,18 0,-18 18,17 0,-17 0,0 0,0-17,-17-1,-1 1,0-36,-17 0,-1-18,1 18</inkml:trace>
  <inkml:trace contextRef="#ctx0" brushRef="#br0" timeOffset="64474.774">13783 10336,'0'0,"0"0,0 0,35 53,18 36,18 34,17 0,-18 36,1-18,-18 0,-18 18,-17-18,-18 0,-18 1,-35-37,0 1,-17-35,-1-1,18-17,53-35</inkml:trace>
  <inkml:trace contextRef="#ctx0" brushRef="#br0" timeOffset="64936.3789">15106 10742,'0'0,"0"0,0 0,0 0,0 0,36 88,-1 0,0 54,0-54,1 0,-19 18,1-18,0-17,-1-1,-17 1,0-1,0-17,0-35</inkml:trace>
  <inkml:trace contextRef="#ctx0" brushRef="#br0" timeOffset="65189.9636">14894 11342,'0'0,"0"0,0 0,0 0,0 0,0 0,53 0,0-18,18 18,17-17,0-19,-17 19,-18-1,-18 0,1 18,-1-17,-35 17,18-18</inkml:trace>
  <inkml:trace contextRef="#ctx0" brushRef="#br0" timeOffset="65853.1956">15759 10707,'0'0,"0"0,0 0,0 0,18 70,0 19,-1-19,1 18,-1 1,-17-19,18 1,-18-18,0-18,0 0,-18-17,18-1,-35-17,18-17,-19-1,19-35,-19-17,19-1,-1-17,18 17,0 1,18-1,-1 1,19 17,-1 0,18 18,0-1,-18 19,0-1,1 18,-1 18,-17-1,-1 19,-17-1,0 18,-17 0,-19 0,1-1,0-16,-1 17,1-36,17 1,1 17,17-17,0 0,17-1,19 1,-1-1,0 1,18 0,-17-1,17 1,-18 0,18-1,-18 1,-35-18</inkml:trace>
  <inkml:trace contextRef="#ctx0" brushRef="#br0" timeOffset="66335.1608">16536 10901,'0'0,"0"0,0 0,0 0,17 53,-17 17,18-17,0 0,-1 0,19-18,-1 1,0-19,18-17,0-17,-18-19,18 1,-17-35,-19 17,19-18,-36 18,17 18,-17 17,0 1,0 17,0 35,0 18,-17 35,17 18,0 0,17-1,-17 1,18 0,-1-35,1-1,0-17,-1-35,1-18,0 0,-1 0,-17 0</inkml:trace>
  <inkml:trace contextRef="#ctx0" brushRef="#br0" timeOffset="66562.0953">17824 10848,'0'0,"0"0,0 0,0 0,-18 70,1 19,-1-1,-17 0,17 18,-17-18,17-17,-17 17,0-35,-1 0,1-18</inkml:trace>
  <inkml:trace contextRef="#ctx0" brushRef="#br0" timeOffset="66826.8012">17383 10742,'0'0,"0"0,0 0,0 0,0 0,0 0,70 106,1 17,0 1,-18-1,-1-17,19 0,-18 0,0-53,0 0,35-18,-35-35,18 18,-71-18</inkml:trace>
  <inkml:trace contextRef="#ctx0" brushRef="#br0" timeOffset="67326.3212">18389 10460,'0'0,"0"0,0 0,0 0,-18 53,0 17,18 19,0 16,0 1,0 18,0-18,18-18,0 0,-1-18,19-17,-19-35,36 0,0-36,-18-17,1 17,-19 18,19-159,-1 36,0 17,-17 35,-18 19,18 16,-18 19,17 17,1 0,-18 35,18 18,-1 0,1 0,-1 17,-17-17,18 0,-18 0,0-18,0-17,0-18,-18 0,18-18,0 18</inkml:trace>
  <inkml:trace contextRef="#ctx0" brushRef="#br0" timeOffset="67785.1189">18389 10672,'0'0,"0"0,0 0,0 0,0 0,0 0,0 0,70-36,1 19,-1-1,-17 0,18 1,0 17,-18-18,-1 0,1-17,-17 0,-19-18,1-18,-36 1,18 17,-17-18,17 18,-18 1,18 34,0-17,18 35,17 17,18 54,18 17,-1 18,1 17,-1 1,1 17,-18 18,0-18,-18-18,-35 1,0-54,-18-17,18 0,-17-18,17-35,0 18,0 0</inkml:trace>
  <inkml:trace contextRef="#ctx0" brushRef="#br0" timeOffset="68065.1545">20524 10883,'0'0,"0"0,0 0,0 0,0 0,53 0,35 0,0-17,1-1,-1 0,-17-35,-1 0,1 1</inkml:trace>
  <inkml:trace contextRef="#ctx0" brushRef="#br0" timeOffset="68653.9241">21459 10195,'0'0,"0"0,0 0,0 0,0 0,0 53,0 18,18 17,-18 18,0-18,0 18,0-18,18-17,-18-19,-18-16,18-19,-18 1,1-36,-1 1,-17-36,35-18,-18-17,36-35,-1-1,19 1,17 34,-18 19,0 17,1 18,16 17,-16 0,-19 36,1 0,0 17,-18 18,-18-18,0 18,1 0,-19-18,19 18,-18-17,35-19,-18 18,18-17,-18 0,36-1,0 1,-1 17,1 1,17-1,0 0,1-17,17-1,-18-17,0 0,-35 0</inkml:trace>
  <inkml:trace contextRef="#ctx0" brushRef="#br0" timeOffset="69087.0487">22077 10372,'0'0,"0"0,0 0,0 0,18 53,-1 17,1-17,0-18,17 18,0-17,0-19,1-17,17-17,0-1,-18-17,0-1,1-17,-36-17,17 17,-17 18,0-1,0 19,0 17,18 17,-18 19,0 17,18 17,-1-17,1 18,17-1,-17-17,-1 0,19-18,-19-17,19-18,-19-18,1 1,-18 17</inkml:trace>
  <inkml:trace contextRef="#ctx0" brushRef="#br0" timeOffset="69493.7669">22924 10107,'0'0,"0"0,0 0,0 0,0 0,18 71,-18 17,17-18,1 1,0-18,-1 0,19-18,-1 0,0-17,18-18,-18-18,1 1,-1-19,-17-16,17-1,-17 0,-1 17,-17 19,18-1,-18 18,18 18,-18 17,0 0,0 18,0 18,17-1,-17 1,18-1,0-17,-1 0,18-35,-17 0,17-18,-35 0</inkml:trace>
  <inkml:trace contextRef="#ctx0" brushRef="#br0" timeOffset="69777.8375">23948 9790,'0'0,"0"0,0 0,-18 105,0 37,1-1,17 0,17 0,-17 0,36-18,-19-52,19 0,-1-19,0-34,0 0,36-54,-18 1,0 18,-53 17</inkml:trace>
  <inkml:trace contextRef="#ctx0" brushRef="#br0" timeOffset="69982.9563">24512 10213,'0'0,"0"0,0 0,0 88,0 0,18 1,0-1,-1-18,-17 18,18-17,0-18,-1-18,-17 0</inkml:trace>
  <inkml:trace contextRef="#ctx0" brushRef="#br0" timeOffset="70503.4608">24089 9948,'0'0,"0"0,0 0,0 0,0 0,0 0,35 0,18-17,-18 17,18-18,0 36,0-18,0 17,18 1,-18-18,17 18,-17-18,0 0,-18 0,1-36,-19 1,-17-18,0-35,-17-36,-19 1,19 0,-18 17,35 35,0 1,0 34,35 1,0 17,18 36,18 53,-1 17,1 53,17 35,36 89,-36 17,-53-17,-70-18,-36 0,-17-36,35-34,35-142</inkml:trace>
  <inkml:trace contextRef="#ctx0" brushRef="#br0" timeOffset="71062.2374">10924 12947,'0'0,"0"0,0 0,70 0,54-35,35-1,35 1,106-53,53 17,0-17,229-18,-17 1,-36 34,-17 0,-35 18,17 1,-18-1,1 0,-36 0,-53 0,-53 0,-52 0,-71 0,-142 18,1 0,-18-1,0 1,-18 17</inkml:trace>
  <inkml:trace contextRef="#ctx0" brushRef="#br0" timeOffset="71478.4364">15989 12577,'0'0,"0"0,0 0,0 0,0 0,0 0,0 0,0 52,0 19,0 35,0-18,0 0,17-17,19-18,-1-18,18-35,0-18,0-17,-18-35,0-36,-35 0,-35-18,0 36,-18 0,0 53,-35 35,-18 17,35 1,71-18</inkml:trace>
  <inkml:trace contextRef="#ctx0" brushRef="#br0" timeOffset="72014.1027">5030 14975,'0'0,"0"0,0 0,0 0,0 0,0 0,0 0,0 0,70-17,1-18,17 17,0 0,0 1,-70 17,0 0,-1 0</inkml:trace>
  <inkml:trace contextRef="#ctx0" brushRef="#br0" timeOffset="72746.927">5612 15416,'0'0,"0"0,0 0,0 0,0 0,0 0,0 0,0 0,0 0,53-53,-36 36,19-1,-19 1,107-142,17 18,-53 53,-17-1,-18 19,-18 17,-17 18,17-1,-35 19,18 17,-1 17,-17 36,18 35,-18 36,0-18,0-18,0-18,0 1,0-36,0 1,0-19,0-34,-18-54,18-17,-17-36,17-17,0-18,0 18,17 0,-17 18,18 70,-18 0,18 18,-1 17,19 36,-19 35,19 0,-36 17,17 1,-17-18,-17-1,17 1,-18-17,18-1,-18-17,18-1,-17 1,17-18,0 17,17 1,19 35,17 0,0 0,17 17,1 1,-1 0,-17-19,18-16,-71-36</inkml:trace>
  <inkml:trace contextRef="#ctx0" brushRef="#br0" timeOffset="72965.3396">7535 14552,'0'0,"0"0,0 0,0 88,-17 0,-1 18,1 18,-19-1,19-35,-19-17,1 0,17-19,-17-16,0-1</inkml:trace>
  <inkml:trace contextRef="#ctx0" brushRef="#br0" timeOffset="73196.0569">7041 14570,'0'0,"0"0,0 0,0 0,0 0,0 0,53 53,18 35,17 18,-17 17,17 1,-17-19,34 1,-16-35,17-1,-18-34,-18-36,1 17,-71-17</inkml:trace>
  <inkml:trace contextRef="#ctx0" brushRef="#br0" timeOffset="73392.1775">8418 14517,'0'0,"0"0,0 0,0 0,0 0,-35 70,-1 19,1 16,-18 19,18-1,-1-34,19-1,-1-35,0 0,1-18</inkml:trace>
  <inkml:trace contextRef="#ctx0" brushRef="#br0" timeOffset="73639.8597">8047 14446,'0'0,"0"0,0 0,0 0,0 88,36 1,-1 34,0 1,0 17,18-35,0-1,0-34,0-18,0-18,0-17,0-1,-53 1</inkml:trace>
  <inkml:trace contextRef="#ctx0" brushRef="#br0" timeOffset="73901.7427">8841 14164,'0'0,"0"0,0 0,-17 88,-1 18,-17 18,35 17,0 0,17 0,1-18,17-17,-17-35,35-18,0 0,18-36,-19-17,19-17,-18 17,-53 0</inkml:trace>
  <inkml:trace contextRef="#ctx0" brushRef="#br0" timeOffset="74104.8115">9477 14323,'0'0,"0"0,0 0,0 0,17 70,-17 1,0 17,18 0,0 0,-1 1,1-19,0 1,-1-18,-17-18,18 0,-18-17</inkml:trace>
  <inkml:trace contextRef="#ctx0" brushRef="#br0" timeOffset="74392.8956">9106 14340,'0'0,"0"0,0 0,0 0,0 0,0 0,0 0,0 0,0 0,0 0,53 0,18 0,-1 0,18 0,-17-17,0 17,-18-18,17-17,-35-18,1-18,-1-17,-17-18</inkml:trace>
  <inkml:trace contextRef="#ctx0" brushRef="#br0" timeOffset="74621.0581">9759 13688,'0'0,"0"0,0 0,0 0,35 70,18 1,0 35,18 0,-18 17,17 1,-34-19,-1 19,-17-1,-1-17,-34 18,17-36,0 0,0-88</inkml:trace>
  <inkml:trace contextRef="#ctx0" brushRef="#br0" timeOffset="74968.7961">10924 14517,'0'0,"0"0,0 0,0 0,0 0,53 0,17-18,19 1,16-1,-16 0,-1 1,0-19,0 19,-35-19,0 19</inkml:trace>
  <inkml:trace contextRef="#ctx0" brushRef="#br0" timeOffset="75212.0801">12089 14005,'0'0,"0"0,0 0,0 0,17 88,18 1,1 52,-19-35,1-18,17 18,-17-18,-18-18,18-17,-18-17,0-19,17 1</inkml:trace>
  <inkml:trace contextRef="#ctx0" brushRef="#br0" timeOffset="75754.711">11947 14041,'0'0,"0"0,0 0,0 0,0 0,18-53,17 0,1 0,17 0,-1 18,19 17,-18 18,18 18,-18-1,-1 19,-16 16,-1 1,-17 0,-18 18,0-1,-36-17,19 18,-36-18,18-18,-1 0,1 1,17-19,1 1,17 0,17 17,1 0,35 18,0 0,0-18,17 18,1-18,0-17,-19 0,19-36,-18 18,-53 0</inkml:trace>
  <inkml:trace contextRef="#ctx0" brushRef="#br0" timeOffset="76585.9779">12883 14393,'0'0,"0"0,0 0,0 0,17 53,1 0,17-18,1 1,-1-19,0-17,18 0,-18-35,18 0,-17-18,-1 0,0 0,-17 0,-18 18,18 17,-18 1,17 17,-17 17,18 19,-18 16,17 19,19 35,-19 0,19 17,-19 1,19-54,-19-17,1-35,17-18,1-53,-19 0,1 0,-18 53,35-300,-17 106,-18 53,17 35,-17 18,0 53,18 17,-18 36,0 17,18 18,-1 17,1-17,0 0,17 0,0-18,1 1,16-36,-16 0,-1-18,18-17,-18-36,-17 1,0 17,-1 0,1 0,-18 18,0 17,0 18,0 18,0 17,0 18,18 17,-18 1,17 17,1-17,-1-1,1 1,0-1,17-34,0-19,1-17,-19 0,-17 0</inkml:trace>
  <inkml:trace contextRef="#ctx0" brushRef="#br0" timeOffset="76874.392">14859 13494,'0'0,"0"0,0 0,0 0,0 0,0 0,-35 70,17 19,1 52,-1 17,18 1,18 0,-1-18,1-35,0-18,17-17,-18-36,19-18,-1-17,0-35,1-35,-1-19,0 19,-17 70</inkml:trace>
  <inkml:trace contextRef="#ctx0" brushRef="#br0" timeOffset="77078.344">15159 13653,'0'0,"0"0,0 0,0 0,0 0,0 0,18 52,-1 1,19 18,-19-1,1 1,0-18,-1 17,1-34,-18 17,18-53,-18 0,0 0</inkml:trace>
  <inkml:trace contextRef="#ctx0" brushRef="#br0" timeOffset="77646.0022">14859 13653,'0'0,"0"0,0 0,0 0,0 0,0 0,0 0,0 0,0 0,35-36,1 19,17-1,0 0,0 1,0 17,-18-18,0 0,18-17,-18 0,1-18,-19 18,-17-18,0 0,-17 0,17 35,-18-17,0 17,18-17,0 35,0-18,0 18,18 0,17 18,1 35,17 53,35 35,18 18,17 123,-35-18,-35-87,-17-1,-36-35,-18-17,-17-18,-18-18,-18-35,18-18,0 0,53-17</inkml:trace>
  <inkml:trace contextRef="#ctx0" brushRef="#br0" timeOffset="78875.9387">10324 16722,'0'0,"0"0,0 0,0 0,0 0,0 0,0 0,35 0,-17-18,-18 18,0 0</inkml:trace>
  <inkml:trace contextRef="#ctx0" brushRef="#br0" timeOffset="79052.1771">10377 17022,'0'0,"0"0,0 0,0 0,0 0,0 0,0 0,0 0,0 0,0 0</inkml:trace>
  <inkml:trace contextRef="#ctx0" brushRef="#br0" timeOffset="79491.9845">11541 17057,'0'0,"0"0,0 0,0 0,0 0,53-53,0 0,-17-35,-1 0,-17-1,-18 19,0 17,-18 18,0 17,1 18,-19 71,1 17,17 18,1 17,17 18,17 18,1-36,17-17,36-35,-18-36,17-35,-17-53,0-17,-17-36,17-35,-18 17,-17 1,-18 123</inkml:trace>
  <inkml:trace contextRef="#ctx0" brushRef="#br0" timeOffset="79690.0142">11259 16034,'0'0,"0"0,0 0,0 0,0 0,35-18,18 0,18-17,-71 35,18-17</inkml:trace>
  <inkml:trace contextRef="#ctx0" brushRef="#br0" timeOffset="79904.799">11947 15575,'0'0,"0"0,0 0,0 88,18 18,-18 0,18 0,-18-18,17 0,1-17,0-18,-1-18,1-17</inkml:trace>
  <inkml:trace contextRef="#ctx0" brushRef="#br0" timeOffset="80132.724">12283 15416,'0'0,"0"0,0 0,0 0,35 89,-17 16,17 37,18-1,-18-18,-17-52,17-1,-17-17,-1 0,1-35,0-1</inkml:trace>
  <inkml:trace contextRef="#ctx0" brushRef="#br0" timeOffset="80613.1442">12177 15575,'0'0,"0"0,0 0,0 0,0 0,0 0,0 0,0 0,0 0,53-17,17 17,1-18,-36 18,18 0,-18 0,1 0,-1-18,0 1,-17-1,0-35,-1 0,-17 35,0 18,0-88,0 18,0 34,0 19,0 17,18 17,0 36,34 18,-16 17,17 18,0 0,0 35,0-35,-18 0,0-36,-17 1,-1-18,19 0,-36-53</inkml:trace>
  <inkml:trace contextRef="#ctx0" brushRef="#br0" timeOffset="81573.0069">13218 16775,'0'0,"0"0,0 0,0 0,0 0,0 0,0 0,0 0,0 0,0 0,0 0,0 0,35 0,18 0,0 0,18 0,-36-18,18 18,-18 0,1 0,-1-18,-17 18,-1 0,-17 0,0 0</inkml:trace>
  <inkml:trace contextRef="#ctx0" brushRef="#br0" timeOffset="82380.1483">14612 16034,'0'0,"0"0,0 0,0 0,0 0,0 0,0 0,0 0,0 0,-35 70,0 19,-1 52,19-36,17 1,17-18,19-35,16 0,1-35,18-36,-18-35,0-17,0-18,0 17,-18 1,-17 34,-1-17,19 36,-36-1,17 0,-17 18,18 36,-18-19,18 36,-1 0,19 0,16 0,1 0,-17-35,17-18,-18-18,0-17,-17-18,0 0,-18-18,0 18,-53-35,0 18,-18 17,18 35,0 18,18 0,0 0,-1 0,36 0,0 0,36 0,-1-18,18 1,0 17,17-18,-17 18,0 0,0 18,0-1,-18 36,1 0,-1 0,0 18,-17-1,0-17,-18-35,35-36,-17 1,17-1,-35 18</inkml:trace>
  <inkml:trace contextRef="#ctx0" brushRef="#br0" timeOffset="82798.0622">16165 16087,'0'0,"0"0,0 0,0 0,0 0,0 0,0 0,0-53,0-18,18 36,17 0,0 17,-17 18,17 18,-35 17,0 18,-17 35,-19 0,19 18,-19 0,19-36,-1-17,18 0,0-17,35-36,1 0,34-36,1-17,-18-17,-18 17,18 0,-18 18,1-18,-36 53</inkml:trace>
  <inkml:trace contextRef="#ctx0" brushRef="#br0" timeOffset="83065.041">16818 16369,'0'0,"0"0,0 0,0 0,0 0,18-53,17-18,0 19,1-1,-1 35,0 0,-17 18,17 36,-17-19,-1 19,19-1,-19 0,-17-17,18-1,-18-17,0 0</inkml:trace>
  <inkml:trace contextRef="#ctx0" brushRef="#br0" timeOffset="83260.8028">16624 15540,'0'0,"0"0,0 0,0 0,0 0,0 0,71 0,17-18,0 1,-70 17,-1-18,1 18,0-18</inkml:trace>
  <inkml:trace contextRef="#ctx0" brushRef="#br0" timeOffset="83445.1818">17753 15505,'0'0,"0"0,0 70,18 54,-18-1,18 1,-18-36,0 0,0-35,0 0,-18-18,18-17,-18-36</inkml:trace>
  <inkml:trace contextRef="#ctx0" brushRef="#br0" timeOffset="83742.2161">17312 15240,'0'0,"0"0,0 0,0 0,0 0,0 0,0 0,0 0,0 0,71 0,-18 18,17-18,1 17,17-17,18 0,-18-17,1-1,-19 0,-17-17,0-35,-18-36,-35-18,-17 1,-1 35,18 70</inkml:trace>
  <inkml:trace contextRef="#ctx0" brushRef="#br0" timeOffset="85074.8014">5824 16545,'0'0,"0"0,0 0,0 0,0 0,0 0,0 0,17 53,1 18,0 35,-1-1,1-16,0-1,-1-18,-17-34,0-1,0-17,0-18,-17-18,-1-35,0 0,1-53,-1-17,0-1,18 1,0 52,0 1,0 17,18 0,0 18,17 17,-17 0,17 18,0 36,0-1,-17 18,0 35,-18-17,-18 17,-17 0,0-17,-1-19,19 1,-19-17,19-19,-1 1,18 0,-18-1,18-17,0 0,18 18,17-1,18 1,18 0,-18 17,17 0,1 1,-18 16,17-16,-17-19,0 19,-17-36,17 17,-18 1,-35-18</inkml:trace>
  <inkml:trace contextRef="#ctx0" brushRef="#br0" timeOffset="85832.1723">6918 16880,'0'0,"0"0,0 0,0 0,0 0,0 0,0 0,0 0,0 0,17 53,1 0,17 35,1 1,-19-1,19-18,-36-17,17-35,1 0,-18-18,18-18,-18-35,17 18,-17-18,18 18,-18 17,18 0,-18 1,17 17,1 0,17 0,-17 0,-1 0,-17 0,18 0,0-18,-18 0,0 1,-18-19,0-34,-35-18,18-18,18 18,-1 17</inkml:trace>
  <inkml:trace contextRef="#ctx0" brushRef="#br0" timeOffset="85995.609">7394 16651,'0'0,"0"0,0 0,18 71,17 17,1 35,-19 1,18-1,-17 1,0-54,-1 1,1-18,-18-36</inkml:trace>
  <inkml:trace contextRef="#ctx0" brushRef="#br0" timeOffset="86446.848">7606 16739,'0'0,"0"0,0 0,0 0,0 0,0 0,0 0,0 0,0 0,53 71,-18-1,18 1,-17-18,-19 0,18-18,1-17,-19-18,1-18,17 0,-35-34,18 16,0 1,-1 0,-17 17,18 0,-18 18,18 18,-18-18,17 18,1-18,-18 17,18-17,-18 0,0-17,17 17,-17-36,0 1,0-18,-17-17,17-1,-18 1,18 17</inkml:trace>
  <inkml:trace contextRef="#ctx0" brushRef="#br0" timeOffset="87088.9152">8577 16775,'0'0,"0"0,0 0,0 0,0 0,0 0,0 0,0 0,0-36,0 1,0-18,17 35,1 1,-18-1,0 36,18-1,-18 54,0 0,0 17,-18 0,18-17,0-1,-18-17,36-18,-18-17,18-18,-1-35,1-1,17-34,18-18,0-18,0 0,0 0,0 0,0 18,-35 18,17 17,-18 17,1 1,-18 17,0 1,0-1,0 36,0 17,18 18,-18 53,17 17,1 1,0-1,-1-52,19-1,-19 1,19-36,-1-17,0-18,-17 17,-18-17</inkml:trace>
  <inkml:trace contextRef="#ctx0" brushRef="#br0" timeOffset="87292.0763">9547 16298,'0'0,"0"0,0 0,0 0,0 0,18 89,0-1,-1 18,19-18,-19 0,1-17,17-1,-35-17,18-18,-18 1,0-19</inkml:trace>
  <inkml:trace contextRef="#ctx0" brushRef="#br0" timeOffset="87755.1545">9283 16334,'0'0,"0"0,0 0,0 0,0 0,0 0,0 0,0 0,0 0,0 0,0 0,53-18,-1 0,19 1,0-1,-18-17,0 0,-18 17,-18-17,1-1,0 19,-1-19,-17 1,0 0,0 17,18 1,-18 17,18 0,-1 17,19 18,17 18,0 36,17 34,-17 36,0 17,-18-17,-17 17,-18-35,18-17,-18-106</inkml:trace>
  <inkml:trace contextRef="#ctx1" brushRef="#br0">29939 10666,'25'25,"0"24,24-24,-24 0,0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49:34.335"/>
    </inkml:context>
    <inkml:brush xml:id="br0">
      <inkml:brushProperty name="width" value="0.05292" units="cm"/>
      <inkml:brushProperty name="height" value="0.05292" units="cm"/>
      <inkml:brushProperty name="color" value="#7030A0"/>
    </inkml:brush>
  </inkml:definitions>
  <inkml:trace contextRef="#ctx0" brushRef="#br0">3265 3034,'0'0,"0"0,0 0,0 0,0 0,0 0,0 0,0 0,0 0,0 0,-53 35,0-17,0-18,18 0,-1-18,1 1,17-1,1 0,17-35,0 18,0 0,17 0,19 17,-1 36,0 17,1 0,-1 18,-17 53,-18 0,0 17,-18-35,-17 1,-18-19,0 18,-18-17,18-18,-17-36,17 1,0 0,17-18,1-18,17 0,1 1,-1-1,18 18,0 18,18-18,-1 17,1 1,17 0,-17-1,35 36,-18 0,18-18,18 1,-1 17,1-36,0-17,-1 0,18-17,-17-36,-18 17,0 19,-35 17</inkml:trace>
  <inkml:trace contextRef="#ctx0" brushRef="#br0" timeOffset="492.5293">3900 2575,'0'0,"0"0,0 0,0 0,0 0,18 71,17-18,18 17,-18 19,18 16,-17-16,16 16,1 19,-17-18,-1 0,0-1,-17 19,-18-18,0 17,0-17,-18-18,1-17,-1-18,-17-18,17 18,0-18,1-17,-1-1,0 1,18 0</inkml:trace>
  <inkml:trace contextRef="#ctx0" brushRef="#br0" timeOffset="3465.9979">5841 2999,'0'0,"0"0,0 0,0 0,0 0,0 70,0 18,0 18,18 18,-18-36,0 18,18-18,-18-18,0-17,0-17,0-1,0-35,0 18</inkml:trace>
  <inkml:trace contextRef="#ctx0" brushRef="#br0" timeOffset="3868.152">5365 2822,'0'0,"0"0,0 0,0 0,88-17,-17 34,52 1,1 17,-18 18,0 18,-1-1,-16 18,-36-35,0 35,-18-17,-35-18,0 53,-35-18,-18 18,-18 17,-35 1,18-36,-18 0,18 0,70-88</inkml:trace>
  <inkml:trace contextRef="#ctx0" brushRef="#br0" timeOffset="4164.9334">6706 3493,'0'0,"0"0,0 0,18 88,-18-35,0-36,17 1,-17 0</inkml:trace>
  <inkml:trace contextRef="#ctx0" brushRef="#br0" timeOffset="4546.4755">6688 3422,'0'0,"0"0,0 0,0 0,0 0,0 0,0 0,0 0,36-71,-19 1,1-1,-18-17,-18 35,18 0,-17 18,-1 0,-17 17,17 18,-17 18,17 17,18-17,0-18,0 17</inkml:trace>
  <inkml:trace contextRef="#ctx0" brushRef="#br0" timeOffset="4990.7687">7412 3069,'0'0,"0"0,0 0,0 0,0 0,0 0,-53 53,-18 18,18-36,1 0,-1 18,17-35,19 17,-1-17,18-1,18 1,-1 0,19-1,17 1,-18 0,18 17,-18 0,0 0,-17 1,0-1,-18 0,-18 18,-17-18,-1 1,1-19,-18 1,18 0,0-36,-1 0</inkml:trace>
  <inkml:trace contextRef="#ctx0" brushRef="#br0" timeOffset="5724.2449">8135 3122,'0'0,"0"0,0 0,0 0,-70 35,17 36,0-18,0 17,0 1,18 0,17-1,1 18,-1-35,18 0,18 0,17-35,-18-1,36-17,-17-17,-1-19,18 1,-35-18,17 0,-17 0,-1 0,1 18,-18-18,17 18,-17 17,18 1,0-19,-1 19,19-19,-1 1,0 35,18 0,0 0,-17 18,16 17,-16 0,-19 18,19-17,-19 17,-17-18,0 18,0-36,0 19,-17-36,17 17,-18-17,18-17,0-19,0-34,18-36,-1 0,19 18,-19 17,19 1,-1 17,18-18,-18 18,-35 36</inkml:trace>
  <inkml:trace contextRef="#ctx0" brushRef="#br0" timeOffset="6345.2445">9000 3316,'0'0,"0"0,0 0,0 0,0 0,0 0,0 0,0 0,36-53,-1-17,-18 17,1 17,-18 1,18 18,-18-1,0 0,0 18,-18 36,18 34,-18-17,18 35,0-17,0-1,18 1,0-18,17-18,0-17,18-1,0-34,18-19,-18-34,0-36,0-17,-18-36,0 0,-17 0,0 36,-18 17,17 53,-17 0,0 36,-17 52,17 0,0 36,0 34,0 19,0-1,0 19,17-37,1 1,-1-35,-17-1,18-17,0-17,-1 16,1-34,-18 0,18-18,-18 0</inkml:trace>
  <inkml:trace contextRef="#ctx0" brushRef="#br0" timeOffset="6631.0247">9547 3104,'0'0,"0"0,0 0,0 0,0 0,0 0,89-35,-19 0,1 0,-1-18,1 17,-18 1,0 0,0 17,0 1,0 17</inkml:trace>
  <inkml:trace contextRef="#ctx0" brushRef="#br0" timeOffset="7078.525">10359 3387,'0'0,"0"0,0 0,0 0,0 0,18-71,-1 18,1-17,-18-1,0 18,0 18,-18 0,-17 17,17 18,-17 18,-18 17,18 18,0 35,17 0,0-17,18 35,18-36,0-17,35 18,-1-18,19-18,17-35,1 0,16-35,1-1,-35 1,-53 35</inkml:trace>
  <inkml:trace contextRef="#ctx0" brushRef="#br0" timeOffset="7515.9587">11683 3052,'0'0,"0"0,0 0,0 0,35 88,0 0,-17 0,0 0,17 1,-18-37,-17 19,18-36,-18 1,18-19,-18-34,17-19,-17-17,18-35,17-35,-17-18,17-1,18 19,-17 35,-1 35,0 35,-17 1,17 17,0-18,-35 18</inkml:trace>
  <inkml:trace contextRef="#ctx0" brushRef="#br0" timeOffset="8477.7679">12936 3034,'0'0,"0"0,0 0,0 0,0 0,0 0,0 0,-71 18,0-1,18 18,1 1,-1 34,0 1,17-18,1 17,17-17,18 0,0-18,18-17,0 17,-1-17,19-18,-1 0,18-35,-18-1,0-34,1 17,-1-18,0 18,-17 1,0 16,-1 1,1 35,17 18,1 35,-19 35,19-18,-1 1,0-18,-17 0,17-18,0-53,-17 1,0-19,-1-16,1-1,0-18,17-17,-17 17,-18 71,0-53,0 18,0 35,0 18,17 17,-17 0,0 18,0 18,18-18,-18 17,0-34,0-1,0 0,0-35,0 18,0-18,17-36,-17-16,18-37,0-17,-1 1,19-19,17 36,-18 35,0 35,18 36,0 17,-18 36,1 17,-1 0,0 18,-17-18,0-17,-1-18,1-18,0 0,-1 1,-17-36</inkml:trace>
  <inkml:trace contextRef="#ctx0" brushRef="#br0" timeOffset="9839.7179">14242 2611,'0'0,"0"0,0 0,17 70,1 54,-1 17,1 0,0-18,-1-52,-17-1,18-17,-18-17,18-19,-18 19,0-36,0 17,-18-34,18-19,-18-17,1-17,-1-1,0 18,1-17,-18 34,17 19,-17 17,-1 17,19 19,-1 17,18 0,0-1,0 1,18 0,17 0,-17-17,17-19,18 1,0-18,-18-18,18-17,0 0,18-36,-1-17,-17 35,0 0,-35 0,-1 18,1 17,-18 18,0 35,0 1,-18-1,1 18,17 0,-18-18,18 18,0-35,0 17,0-17,0-1,18-17,-18 0,17-35,-17 0,18-18,17-18,-17 1,17-1,0 1,1 17,-1 0,0 35,1 18,-1 18,0 17,1 0,-1 18,-18 0,19 0,-19 0,1-35,-18 17,18-18,-18 1,17-18,-17 0,0-18,0-17,18-18,-18 0,18-17,-1 17,19 18,-19-1,19 36,-19 0,19 18,-1 17,-18 1,19 16,-19-16,19 17,-19-18,1 0,-18-17,18-18,-18 17,0-17,17-35,-17-18,18 0,0-52,17-1,0 35,0 1,1 34,17 19,-18 17,18 17,-18 54,18-1,-18 36,1 0,-1 0,0 0,-17-18,0 0,-1 0,1-17,0-53</inkml:trace>
  <inkml:trace contextRef="#ctx0" brushRef="#br0" timeOffset="10931.5504">17083 3052,'0'0,"0"0,0 70,0 18,0 53,0-17,-18 17,18-18,0-34,0-19,0-35,-18 1,18-19,0-17,-17-35,17 0,-18-36,18-17,-17-35,34-18,1-18,-1 18,1 35,0 18,17 35,0 17,1 1,17 18,-18 17,0 35,0-18,1 36,-19 0,1 18,0-18,-18 0,0-18,-18 0,18-17,-18-1,18-17,-17 0,17-35,0 0,0-36,17 1,19 17,-19 0,19 18,17 17,-18 18,18 18,-18 17,18 18,-35 0,17 17,-17-17,-18 0,0 0,0-18,0 1,0-19,-18 1,18-18,-18-18,18-35,0 0,18-17,0-1,-1 18,19 1,-19 16,19 19,-19 34,1 1,17 17,-17 18,17 0,-17-18,17 18,-17-35,17 17,-17-17,-1-18,1 0,0-18,-1-17,1-18,0 0,-18-18,0 1,0-1,-18 36,0-18,1 36,-19 17,19 0,-19 17,19-17,17 0</inkml:trace>
  <inkml:trace contextRef="#ctx0" brushRef="#br0" timeOffset="11248.3851">18600 2910,'0'0,"0"0,0 0,0 0,0 0,0 0,0 0,0 0,0 0,0 0,0 0,0 0,-17 71,-1 0,1-1,17-17,17 18,1-19,17-16,0-1,18-35,0 0,0-18,0 1,18-19,-36-16</inkml:trace>
  <inkml:trace contextRef="#ctx0" brushRef="#br0" timeOffset="12183.8266">19112 3016,'0'0,"0"0,0 0,0 0,0 0,0 0,0 0,0 0,0 0,0 0,18-35,0-18,-1 18,-17 0,0-1,0 19,-17 17,-1 0,0 17,1 36,-1-18,0 18,18 18,0-1,18-17,0 0,-1 0,19-18,-1 1,18-19,0-17,0-17,0-1,0-17,17-36,1-17,-18-18,-18 36,0-1,-17 18,17 18,-35 0,18 17,-18 18,17 0,-17 35,0 1,18 34,-18 18,0-17,18 17,-18-17,17-1,-17-17,18 0,-18-35,18 17,-1-35,1 18,0-36,-1 0,19-17,-1-18,0 0,-17 0,17-17,-17 17,-1 0,1 0,-18 18,0 17,0 0,-18 1,1 17,-1 17,1 1,17 0,0 35,17-18,1 18,-1 0,19 17,-1 1,0-18,-17 35,-18-17,-18 17,-35 0,-17 0,35-17,17-54</inkml:trace>
  <inkml:trace contextRef="#ctx0" brushRef="#br0" timeOffset="16561.445">6406 4533,'0'0,"0"0,0 0,0 0,0 0,0 0,0 0,0 0,0 0,0 0,0 0,0 0,71 18,17-1,35 1,36-36,35 1,106-36,18 18,17-18,1 0,-19 0,-17 18,-17-18,-19 0,-52 18,-35 17,-54 18,-35 18,1-1,-1 1,-35-18,-36 0</inkml:trace>
  <inkml:trace contextRef="#ctx0" brushRef="#br0" timeOffset="31488.1786">9830 5203,'0'0,"0"0,0 0,0 0,0 0,0 0,0 0,0 0,-18 53,0 36,-17 16,0 1,-1 18,1-1,0 18,0-35,17-18,0-17,1-1,-19 1,19-18,17-18,-18-17,18-1</inkml:trace>
  <inkml:trace contextRef="#ctx0" brushRef="#br0" timeOffset="31889.9368">9388 5239,'0'0,"0"0,0 0,0 0,0 0,0 0,0 0,53 70,0 19,18 16,17 19,-17-1,-1-17,1 0,0-18,-19-17,-16-1,17-17,-18 0,0 0,1-18,-19-17,19 0,-19-18,1 17,-18-17</inkml:trace>
  <inkml:trace contextRef="#ctx0" brushRef="#br0" timeOffset="32235.5607">10483 5821,'0'0,"0"0,0 0,0 0,0 0,0 0,70 0,1 0,17 0,18 0,35 0,0-18,0 1,1-1,-19 0,-35 1,-17 17,0-18,-18 18,-1-18,-16 18,-19 0,19-17,-19 17,-17 0</inkml:trace>
  <inkml:trace contextRef="#ctx0" brushRef="#br0" timeOffset="32674.1777">11436 5539,'0'0,"0"0,0 0,0 0,0 0,0 0,70 17,1 1,-1 0,1-1,-18 1,0-1,-18 1,0 0,1 17,-19 0,-17 18,-17 0,-19 18,1-1,-35 18,-1 18,-17-18,35-17,0-18,0 0,18-18,17-17,18-1,0-34,18 17,-1-18,-34 36</inkml:trace>
  <inkml:trace contextRef="#ctx0" brushRef="#br0" timeOffset="33027.2903">12794 5203,'0'0,"0"0,0 0,0 0,0 0,18 89,0 17,-1 17,-17 18,18-53,0 0,-18 1,17-19,-17-17,0-18,0 1,18-19,-18 1,0 0,0-18,18 0</inkml:trace>
  <inkml:trace contextRef="#ctx0" brushRef="#br0" timeOffset="33640.0305">12794 5345,'0'0,"0"0,0 0,0 0,0 0,53-53,18 35,0-17,17 35,-18 0,1 17,17 1,-17 35,-1 18,-17-1,-17-17,-19 18,-17 17,0-18,-35 1,0-1,-1 1,-17 0,1-19,16 1,-17-17,18-19,0 1,-1-18,19 0,17 18</inkml:trace>
  <inkml:trace contextRef="#ctx0" brushRef="#br0" timeOffset="33997.8056">14100 5380,'0'0,"0"0,0 0,0 0,18 53,17 17,-17 1,17-1,-17-17,0-17,-1 17,-17-36,18 18,-1-17,-17 0,0-18,0 0,0 0,0 0</inkml:trace>
  <inkml:trace contextRef="#ctx0" brushRef="#br0" timeOffset="34354.9641">14189 5345,'0'0,"0"0,0 0,0 0,0 0,0 0,0 0,0 0,0 0,17-53,-17 17,18-17,-18 18,0 0,0 0,-18 17,1 0,17 18,-36 18,19 17,-1 1,18-1,0 0,0-35,0 0,0 0,18 0</inkml:trace>
  <inkml:trace contextRef="#ctx0" brushRef="#br0" timeOffset="34812.7405">14859 5133,'0'0,"0"0,0 0,0 0,0 0,0 0,0 0,-35 35,17 0,1-17,17 17,0-17,17 0,19-1,-1 1,18 0,-18 17,0 0,1 0,-1 18,-17 0,-18 0,0 0,-18 0,-17 0,-1-35,-17 17,0-18,-17-17,17 0,0-17,0-1</inkml:trace>
  <inkml:trace contextRef="#ctx0" brushRef="#br0" timeOffset="37113.8083">15495 5151,'0'0,"0"0,0 0,0 0,0 0,-18 70,-17 18,35 1,0-19,17 1,1-1,35-17,0-18,17 1,1-36,0 0,-1-18,1 0,-71 36</inkml:trace>
  <inkml:trace contextRef="#ctx0" brushRef="#br0" timeOffset="37480.893">16218 5186,'0'0,"0"0,0 0,0 0,0 0,0 0,71 35,-18 0,17 18,-17 18,-18-18,1 17,-1-34,-17-1,-1-17,-17 17,0-35,0 17,0-34,-17-18,17-1,0-17,17-17,-17-18,18-1,17 19,-17-18</inkml:trace>
  <inkml:trace contextRef="#ctx0" brushRef="#br0" timeOffset="38147.5795">17259 5186,'0'0,"0"0,0 0,0 0,0 0,0 0,0 0,0 0,18-35,-18 17,18 0,-36 1,18 17,-18 17,1 1,17 35,0-18,0 18,17 0,19-18,-1-17,18 0,0-18,0 0,17-36,-17 1,18-18,-18 0,0-17,-18-36,18 0,-35-18,-1 54,1 17,-18 0,0 35,0-17,0 35,-18 18,1 17,-1 18,0 18,1 17,17 18,0-18,0-18,0 18,17-17,-17 0,18-18,17-1,-17-34,17 17,-17-17,-18-18</inkml:trace>
  <inkml:trace contextRef="#ctx0" brushRef="#br0" timeOffset="38433.7445">17595 5080,'0'0,"0"0,0 0,0 0,0 0,70-18,18 1,1-1,-1 0,0 1,-17-18,-1 35,-17-18,-17 0,-1 18,-18-17,1-1</inkml:trace>
  <inkml:trace contextRef="#ctx0" brushRef="#br0" timeOffset="38910.456">18424 5221,'0'0,"0"0,0 0,0 0,0 0,0 0,0 0,35-53,-17 0,17-17,-35 17,18 18,-18-1,18 1,-36 17,0 18,1 36,-19-1,1 0,0 18,17 0,-17 0,17 0,18 0,0 0,18-18,-1 0,19 1,17-19,0-17,0 0,17-17,1-19,-1 1,-70 35</inkml:trace>
  <inkml:trace contextRef="#ctx0" brushRef="#br0" timeOffset="43070.0477">10130 7408,'0'0,"0"0,0 0,0 0,0 0,0 71,-18 17,18 18,0 17,-18 19,18-19,0 0,0-17,18-35,-18 17,18-17,-1-18,19-1,-1-16,0-19,18 1,0-18,0 0,0-18,0 18,-53 0</inkml:trace>
  <inkml:trace contextRef="#ctx0" brushRef="#br0" timeOffset="43373.5204">10006 8273,'0'0,"0"0,0 0,0 0,0 0,53-18,18 0,-1 1,18-1,-17 0,0-17,-1 0,1 17,-18-17,0 17,0-17</inkml:trace>
  <inkml:trace contextRef="#ctx0" brushRef="#br0" timeOffset="43707.966">11118 8114,'0'0,"0"0,0 0,0 0,0 0,0 0,53-18,17 18,19-17,-1-1,-17 0,-1 1,1-1,-18 0,0 1,-18-1,0 18,0-17,1-1</inkml:trace>
  <inkml:trace contextRef="#ctx0" brushRef="#br0" timeOffset="44060.2833">11489 7708,'0'0,"0"0,0 0,0 0,0 0,0 0,0 0,0 0,35 18,18-1,0 1,17 17,-17-17,0 17,-18 18,-17-17,0 16,-1-16,-34 17,-1 0,0-18,1 18,-18 0,-1-18,19 18</inkml:trace>
  <inkml:trace contextRef="#ctx0" brushRef="#br0" timeOffset="44451.9304">13059 7338,'0'0,"0"0,0 0,0 0,0 0,0 0,-53 70,0 19,18-19,-18 18,18-17,17-1,0 1,1 0,17-19,0-16,17 17,1-36,17 1,18-18,0 18</inkml:trace>
  <inkml:trace contextRef="#ctx0" brushRef="#br0" timeOffset="45253.8624">13430 7514,'0'0,"0"0,0 0,0 0,-18 71,0 17,-17-18,35 19,-17-19,17 1,0-18,17-36,-17 19,18-19,17 1,-17-36,-1 18,1-35,0 0,-1-18,-17 0,0-18,0 1,0-1,0 36,18 0,-18-1,0 19,18-19,-1 36,19 0,17 0,-18 18,18 17,-18 1,0-1,1 0,-1-17,-17 17,-1-17,-17-1,18 1,-18 0,0-18,0 0,-18-18,18-35,0 0,0 0,18-17,0 17,-1 0,1 18,17-1,18 19,-18-1,18 18,18 18,-18 17,0-17,0 35,-18-18,0 0,1 0,-19 1,-17-19,18 1,0-18,-1 0,1 0,-18 0</inkml:trace>
  <inkml:trace contextRef="#ctx0" brushRef="#br0" timeOffset="45837.3933">14842 6615,'0'0,"0"0,0 0,0 0,0 0,17 70,1 36,17 35,-17-17,-1-1,1-35,0-17,-18 17,17-17,-17-19,0-16,0-1,0 0,0-17,-17 0,17-1,-18-17,18 18,-35-71,17 18,0-1,-17 1,18 0,17 17,0 1,0-1,35-17,0 17,0-17,36-18,-18 18,0-18,0 17,-18 19,0-1,1 18,-1 18,0 17,-17 18,17 0,-17 0,-18 0,18 0,-1-18,-17 0,18 0,0-17,-18-18</inkml:trace>
  <inkml:trace contextRef="#ctx0" brushRef="#br0" timeOffset="45947.9757">15512 7073,'0'0,"0"0,0 0,0 0,0 0,0 0,0 0</inkml:trace>
  <inkml:trace contextRef="#ctx0" brushRef="#br0" timeOffset="46400.0262">15512 7073,'0'0,"53"0,18 18,-18 35,0 0,-18 0,18 35,-36-35,1 0,-18 0,18-36,-36 18,18-35,-18 0,18-17,0-18,0-36,0-35,36 0,17 18,0 0,-18 35,18 18,17 35,-17 0,18 17,0 36,-36 0,18 0,-36 0,19 18,-1-18,-17-1,-1-16,-17-1,0-17</inkml:trace>
  <inkml:trace contextRef="#ctx0" brushRef="#br0" timeOffset="46816.468">16942 6985,'0'0,"0"0,0 0,-18 71,18 17,-18 0,18 0,0-17,0-1,0-17,18-18,0-17,-1 0,1-18,17 0,-17-18,-1-17,1-18,0-53,-18 0,0 36,0-19,-18 19,18 17,-35 18,17 17,-17 18,0 0,-18 35,35 1,-17 17,17-18,0-35</inkml:trace>
  <inkml:trace contextRef="#ctx0" brushRef="#br0" timeOffset="47617.0491">17524 6385,'0'0,"0"0,0 0,0 0,18 88,-18 1,17-1,1-18,0 1,-18 0,17-36,-17 0,18 0,-18-17,18 0,-1-36,1 0,17-17,-17-18,17 0,0 0,18 18,-17 0,-1 35,-17 0,17 0,0 35,0 0,1 1,-1-19,18 19,-18-19,18 1,0-1,0-17,0-17,0-1,-18-17,18 0,-18-18,1-18,-1 1,-17-1,-18 0,0 1,0 17,-18 18,0 17,1 0,-19 36,19 0,-18 35,17-18,0 18,18 0,18 0,0 0,-1 0,18 17,1-17,-1 18,0 17,-17-18,0 18,-1 1,-17-19,0-17,0 0,0-18,0-35</inkml:trace>
  <inkml:trace contextRef="#ctx0" brushRef="#br0" timeOffset="47723.5604">18353 6967,'0'0,"0"0,0 0,0 0,0 0,0 0</inkml:trace>
  <inkml:trace contextRef="#ctx0" brushRef="#br0" timeOffset="55832.5659">12177 10001,'0'0,"0"0,0 0,0 0,0 0,0 0,0 0,0 0,0 0,0 53,17 53,1 35,-18 53,18 18,-18-1,0 1,0 0,0-1,0-16,0-37,0 1,-18-18,18 0,-18-35,18-35,0-1,-17-17,17-35</inkml:trace>
  <inkml:trace contextRef="#ctx0" brushRef="#br0" timeOffset="56998.3912">8718 11889,'0'0,"0"0,0 0,70-18,36 18,18 0,35-18,17 1,1-1,17 0,18 1,-18-1,106-17,0 17,-18 1,0-1,1 18,-1 0,18-18,-18 18,18-17,1-1,-1 0,-18 1,177-36,-36 18,-70-1,-18 19,1-19,-19 1,19 0,-19 0,19-1,-1-17,0 18,-17-18,17 0,-17 18,17 0,-17-1,17 1,0 0,1-18,-19 18,36-1,-17-17,-1 18,0 0,1-18,-1 18,0-1,18 1,-18 0,-17 17,17 1,-17-1,0 0,-18 18,0-17,-18-1,0 0,-105 18,17-17,18-1,0-17,17 17,-35 1,0-19,-17 19,-71 17,0-18,-18 0,-35 18,-18-17,0 17,-17 0,0 0,-1 17,-17 1,18-36</inkml:trace>
  <inkml:trace contextRef="#ctx0" brushRef="#br0" timeOffset="57428.6382">27124 11324,'0'0,"0"0,0 0,0 0,0 0,0 0,36-17,34 17,18-18,1 18,16-18,37 18,-1-17,0 17,0-18,0 18,1-18,-19 1,18-1,-35 0,-35 1,-18-1,-18 1,0-1,-17 18</inkml:trace>
  <inkml:trace contextRef="#ctx0" brushRef="#br0" timeOffset="57769.7345">28254 10813,'0'0,"0"0,0 0,0 0,0 0,0 0,0 0,53 35,0 0,35 0,-18 18,1 0,0 18,-19-1,-16 1,-19 17,1-17,-36 17,-17 0,17-17,-17-18,0 17,0-17,17 0,0-18,18-35</inkml:trace>
  <inkml:trace contextRef="#ctx0" brushRef="#br0" timeOffset="58111.7265">29295 10619,'0'0,"0"0,0 0,0 0,0 0,17 105,1 1,0 35,-1 1,1-1,0-53,-18 18,17-18,19 0,-19 0,19-17,-19-18,1 0,17-18,1-17,16-1,-16-17,-36 18</inkml:trace>
  <inkml:trace contextRef="#ctx0" brushRef="#br0" timeOffset="58319.8327">29171 11060,'0'0,"0"0,0 0,0 0,0 0,89 0,34 0,36 0,0-18,0 0,-36 1,-17-19</inkml:trace>
  <inkml:trace contextRef="#ctx0" brushRef="#br0" timeOffset="59402.6909">12177 11695,'0'0,"0"0,0 0,0 0,0 0,0 0,0 0,0 0,0 0,0 0,0 0,0 0,0 0,0 35,17 35,1 19,0-1,-1 18,-17 35,0 0,0 0,-17 18,17-18,0 0,0-18,0 19,-18-19,18-17,0-18,0-17,0-18,0-1,0-16,0-19,0 1,0 0,0-18</inkml:trace>
  <inkml:trace contextRef="#ctx0" brushRef="#br0" timeOffset="87527.2024">8647 10530,'0'0,"0"0,0 0,0 0,0 0,0 0,0 0,0 0,0 0,0 0,0 0,0 0,0 0,53 0,35 0,-17-17,70-1,-17 1,17-1,0-17,0 17,-17 0,-1 1,-17-1,-35 0,-1 1,-17 17,-17-18,-1 18,0 0,-17 0,17-18,18 18,-18-17,36 17,-18-18,0 1,-35 17</inkml:trace>
  <inkml:trace contextRef="#ctx0" brushRef="#br0" timeOffset="92819.8633">10430 10336,'0'0,"0"0,0 0,0 0,0 0,0 0,0 0,0 0,0 0,0 0,0 0,0 0,0 0,17 53,19 36,-1-1,0 53,-17 18,17 17,-17 18,-1-18,1 18,0-17,-1-1,1-17,-18 0,18-18,-18 0,0 0,0-18,0-17,0 0,17-18,1-17,0-1,-1 1,1-18,-18 0,18-36,-1 19,-17-19,18 1,-18 0,0-1,18 1,-18-18,0 18,0-18,0 0,0 0,0 17,0-17,0 0,0 0,0 0,17 0,-17 0,0 0,0 0,0 0,0 0,0 18,0-18,0 0,0 0,0 0,0 0,0 0,0 0,0 0,0 0,0 0,0 0,0 0,0 0,0 0,0 0,0 0,0 0,0 0,0 0,0 0,0 0,0 0,0 0,0 0,0 0,0 0,0 0,0 0,0 0,0 0,0 0,0 0,0 0,0 0,0 0,0 0,0 0,0 0,0 0,0 0,0 0,0 0,0 0,0 0,0 0,0 0,0 0,0 0,0 0,0 0,0 0,0 0,35 0,36 0,0 18,17-18,18-18,35 18,0-18,0 18,-17-17,17-1,18 18,-18-18,-17 18,17-17,0 17,-18-18,-17 18,0 0,-35 0,-1 0,1 0,0 0,-18 18,-18-18,0 0,0 0,-17 0,0 0,-1 0,-17 17,18-17,-18 0,0 0,0 0,18 0,-18 0,0-17,-18 17,18-36,0 19,-18-36,1 0,17-18,-18 18,0-17,1-18,-1 0,0-54,1 19,-1-1,1-17,-1 18,0-1,1 1,-1-1,-17-17,17 18,18-1,-18-17,1 18,-1-18,0 17,18 18,-17 36,17-18,0 17,0 1,0-1,0 0,0 1,17-1,-17 1,18-1,-18 18,0 0,0 0,0 36,0-18,0 17,0 0,0 1,18 17,-18-18,17 0,19 18,-1-17,18 17,17-18,36 0,18 1,17-1,18 1,0-1,0-17,17 17,0-17,-17 17,-18-17,-17 17,0 0,-19 1,-52-1,0 18,0-17,-17 17,-1 0,-17 0,-1-18,1 18,-18 0,17 0,-17 0,18 0,-18 0,0 0,0 0,0 0,0 0,0-18,0 36,0-18,0 0,-18 0,18 18,-17-1,17 1,-18 17,1 36,-1-18,0 35,1 35,-1 1,0 17,18 18,-17 17,-1 0,18 18,0-17,0 34,0 72,18-72,-1 36,1 0,0 0,-1-88,1-18,0-17,-18-1,0-17,17-18,-17-35,0 0,0-18,18-17,-18-1,0 1,0 0,0-18,17 0,-17 17,0-34,18 17,0 0,-1-18,19-17,-1 17,36-17,-18 17,35-17,35 0,18-18,1 17,-1 1,35 18,-17-1,-18 0,0 1,-17 17,0 0,-19 0,-52 0,0 0,0 17,-35-17,17 0,-17 0,0 0,-18 0,17 0,-17 0,18 0,-18 0,0 0,0 0,0 0,0 0,0 0,0 0,0 0,0 0,0 0,0 0,0 0,0 0,0 0,0 0,0 0,0 0,0 0,0 0,0 0,0 0,-18 0,18 0,0 0,0 0,0 0,0 0,0 0,0 0,0 0,0 0,0 0,0 0,0 0,0 0,0 0,0 0,0 0,0 0,0 0,0 0,0 0,0 0,0 0,0 0,0 0,0 0,0 0,0 0,0 0,0 0,0 0,0 0,0 0,0 0,0 0,0 0,53-35,0 0,53-1,-18 19,18-18,35-1,0 1,18 17,-18-17,1 17,-1 1,18-1,-18 18,0 0,0-18,0 18,0 0,-17 0,0-17,-19 17,1 0,-35 0,0-18,-1 18,1 0,-18 0,0 0,0 0,-36-17,18 17,-17 0,0 0,-1 0,-17 0,18 0,-18 0,0-18,0 18,-18-35,1 17,-1-35,0-17,-17 17,18-36,-19 19,1-54,-18 1,18-1,-1 1,1-18,17 0,-17-36,18 19,-1-1,-17 18,17 0,0 0,1-1,-19-16,1-1,0 18,17-18,-17 18,0 17,-1 19,19-1,-1 35,0 1,18 17,-17 0,-1 18,18 17,0-17,-18 17,18 0,18 18,-18-17,35-1,1 0,-1 18,35-17,36-18,0 17,35-17,1-1,16 19,19-19,-1 1,18 18,1-19,-1 19,0-19,-18 19,1-1,-18-17,-1 17,-16 1,-19-1,1-17,-1 17,-17-17,-18 17,-17 0,-18 1,0-1,-18 18,-17-18,17 1,-17 17,-18-18,17 18,1 0,-18 0,0 0,0 0,18 0,-18 18,0-1,0 36,0 18,17 35,-17 35,0 35,-17 18,17 0,0 18,0 0,0-18,0 17,0-17,0 0,0-17,-18 17,0 0,18 0,-17-18,-1 1,18-19,-18 1,18-35,0-36,18-18,-18-17,0-17,18-1,-18 0,0-17,17-1,1 1,0-18,17 18,18-1,17-17,36 0,18 0,17-17,36-19,17 19,88-36,18 0,-18 0,-17 18,-35-1,-89 19,0-1,0 18,-17-35,-19 0,-16 17,-72 0</inkml:trace>
  <inkml:trace contextRef="#ctx0" brushRef="#br0" timeOffset="93510.4283">7041 10178,'0'0,"0"0,0 0,0 0,0 0,0 0,18 53,17 35,-17 0,0 18,17-18,-17 0,-1 0,1-17,-18-1,0-17</inkml:trace>
  <inkml:trace contextRef="#ctx0" brushRef="#br0" timeOffset="93815.0381">6741 10830,'0'0,"0"0,0 0,0 0,0 0,71-35,17 17,-17-17,17 0,0-18,0 18,-17-18,0 0,-1 0,-34-18,16 18</inkml:trace>
  <inkml:trace contextRef="#ctx0" brushRef="#br0" timeOffset="94031.0245">7747 9860,'0'0,"0"0,0 0,0 0,18 124,0 52,-1-70,1 17,52 336,1-36,-18-105,-53-248</inkml:trace>
  <inkml:trace contextRef="#ctx0" brushRef="#br0" timeOffset="94951.922">8118 14076,'0'0,"0"0,0 0,0 0,0 0,0 0,0 0,0 0,35 0,18 0,18 0,-18 0,17-18,-17 18,0 0,0 0,-18-17,1 17,-36 0,17 0</inkml:trace>
  <inkml:trace contextRef="#ctx0" brushRef="#br0" timeOffset="95266.2309">9194 13582,'0'0,"0"0,0 0,0 0,0 0,0 0,0 53,18 35,17 36,1 34,17 54,17-36,1-17,-1-18,-17-35,-17-18,-19-70</inkml:trace>
  <inkml:trace contextRef="#ctx0" brushRef="#br0" timeOffset="97637.8589">11171 8996,'0'0,"0"0,0 0,0 0,0 0,0 0,0 0,0 0,0 0,0 0,0 0,0 0,-53 53,0 0,0 17,18 1,-1-1,1 1,18-1,-19 1,36-18,-17 0,17-18,-18 0,18-17</inkml:trace>
  <inkml:trace contextRef="#ctx0" brushRef="#br0" timeOffset="98011.836">10536 9208,'0'0,"0"0,0 0,0 0,0 0,0 0,0 0,53 17,-1 1,19 35,35-18,0 36,17-1,1 1,-54-18,1-1,0 19</inkml:trace>
  <inkml:trace contextRef="#ctx0" brushRef="#br0" timeOffset="100355.8332">8665 10742,'0'0,"0"0,0 0,0 0,0 0,0 0,0 0,0 0,0 0,0 0,0 0,0 0,0 0,0 0,0 0,0 0,0 0,0 0,35-18,36 1,17-18,18 17,35-17,0-1,-17 1,17 0,-35 17,-18 1,-17-1,-1 0,-17 1,-17 17,-19-18,18 18,-17 0,0-18,-1 18,1 0,0 0,-18 0,0 0,17-17,-17 17,0 0,0 0,18-18,-18 0,18 18,-18-17,17-1,1 0,0 18,-18-17,17 17,-17 17,18 1,0 0,-18 35,17-18,1 18,-1 0,1 17,0 1,-1 17,1 36,0-1,-18 18,0-17,17 17,-17 17,0-16,0 34,0-17,0-1,0-16,0 16,0-34,0 17,18-18,0-17,-18 35,17-17,1-1,0-17,-1 0,-17-35,18-1,-18 1,0-18,0-18,0 0,0-17,0 17,18-17,-18-18,0 17,0 1,0-18,0 0,0 18,17-18,-17 0,18 0,-18 0,18 0,17 0,0 0,18 0,0 0,0 0,18-18,34 18,19-18,-1 18,36-17,0 17,18-18,17 0,17 1,-16-1,16 0,1 1,-35-18,34 17,-52 0,0 1,-35-1,-19 18,-34-18,-18 18,0 0,-18 0,1 0,-19 0,1-17,-18 17,17 0,-17 0,0-18,0 18,0 0</inkml:trace>
  <inkml:trace contextRef="#ctx0" brushRef="#br0" timeOffset="101246.6874">8577 10689,'0'0,"0"0,0 0,0 0,0 0,0 0,0 0,0 0,70-17,36-1,53-35,0 18,-18-18,18 0,-36 18,19-18,-37 35,-34 0,17 1,-17 17,-1 0,-17 17,-53-17</inkml:trace>
  <inkml:trace contextRef="#ctx0" brushRef="#br0" timeOffset="102092.0379">10712 13970,'0'0,"0"0,0 0,71 18,52-1,18 1,18-18,53 0,70-35,36 17,-18-35,-18 18,-17-18,-18 18,-17-1,-36 1,-71 17,-17 1,18-1,-36 18,0-17,-35-1,-18 18,1 0,-1 0,-17 0,-1-18</inkml:trace>
  <inkml:trace contextRef="#ctx0" brushRef="#br0" timeOffset="102830.3532">10430 10283,'0'0,"0"0,0 0,0 0,0 0,0 0,0 0,0 53,17 18,-17 52,18 54,0 34,-1 36,-17 89,18 16,0 1,17-18,-17-35,17 0,0-53,-17-35,-18-36,17-70,-34 0,17-1,0-16,0-19,0-17,0-18,0-17,0 0,0-1,0-17</inkml:trace>
  <inkml:trace contextRef="#ctx0" brushRef="#br0" timeOffset="103435.6954">10518 10248,'0'0,"0"0,0 0,0 0,0 0,0 0,35 53,1 53,-1 53,18 17,0 36,-18-1,0 107,-17 17,0-17,-18-1,0-17,0-35,17-19,-17-16,18-107,0 1,-18-1,17-35,1-17,-18-36,0 0,0-17,0-18,0-35,0 35,0 0</inkml:trace>
  <inkml:trace contextRef="#ctx0" brushRef="#br0" timeOffset="103878.2487">10359 10442,'0'0,"0"0,0 0,0 0,18 124,17 17,0 53,18 35,18 106,-1 18,36 212,-17-36,-19-106,-52-211,-1-18,1-36,0 1,-18-53,17-18,-17-17,0-18,0 0,0-36,18 19,0-1,-18-35</inkml:trace>
  <inkml:trace contextRef="#ctx0" brushRef="#br0" timeOffset="104762.7404">8436 10619,'0'0,"0"0,0 0,0 0,0 0,0 0,0 0,0 0,70 0,18-18,54 0,34 1,18-19,0 1,-17 18,-1-19,-17 1,-35 0,-1-1,1 19,-54-1,-17 18,-18 0,1 0,-1 0,-35 0</inkml:trace>
  <inkml:trace contextRef="#ctx0" brushRef="#br0" timeOffset="105736.2237">10324 13935,'0'0,"0"0,0 0,0 0,0 0,0 0,0 0,53 0,35-18,36 18,34 0,36-18,1 1,16-1,19 1,87-1,1 0,-18 18,-18 0,-34 0,-19 0,-70 0,-36 0,1 0,-36-17,0-19,1 19,-72 17</inkml:trace>
  <inkml:trace contextRef="#ctx0" brushRef="#br0" timeOffset="106486.734">13324 10001,'0'0,"0"0,0 0,0 0,70 0,54-35,17 17,18-17,17 0,19 0,-19-1,1-17,-19 18,-34 0,17-1,-17 19,-19-18,-16 17,-19 0,-52 18</inkml:trace>
  <inkml:trace contextRef="#ctx0" brushRef="#br0" timeOffset="107253.1491">15742 13564,'0'0,"0"0,0 0,0 0,70 0,54 0,35-17,-1-19,19 1,35-18,88 0,0 0,0 0,0 1,0-19,17 0,1 19,-18-19,-18 18,-17 0,-36 0,-17 18,-35 17,-71 1,-36-1,-17 0,0 1,-35 17,17 0,-17-18,-18 18,17 0,-17 0,0 0,18-18,-18 18</inkml:trace>
  <inkml:trace contextRef="#ctx0" brushRef="#br0" timeOffset="107590.5317">17489 13582,'0'0,"0"0</inkml:trace>
  <inkml:trace contextRef="#ctx0" brushRef="#br0" timeOffset="110316.2861">16006 13282,'0'0,"0"0,0 0,0 0,0 0,0 0,0 0,0 0,0 0,0 0,0 0,-70 0,-1 0,-17 0,17 0,18 35,18-17,0 0,17-18,0 17,1 1,-1 0,1-1,-1-17,18 18,-18-18,18 17,0-17,0 0,0 0,18 0,-18 18,18-18,-1 18,1-18,17 0,0 17,1-17,-1 0,0 18,18-18,-17 0,-1 0,0 0,-35 0,18 0,-18 0</inkml:trace>
  <inkml:trace contextRef="#ctx0" brushRef="#br0" timeOffset="111588.5468">16006 13635,'0'0,"0"0,0 0,0 0,0 0,0 0,0 0,0 0,0 0,0 0,0 0,0 0,0 0,0 0,0 0,0 0,0 0,0 0,0 0,0 0,0 0,0 0,0 0,0 0,0 0,0 0,0 0,0 0,0 0,0 0,0 0,0 0,0 0</inkml:trace>
  <inkml:trace contextRef="#ctx0" brushRef="#br0" timeOffset="111780.1483">17806 13406,'0'0,"0"0,0 0,0 0,0 0</inkml:trace>
  <inkml:trace contextRef="#ctx0" brushRef="#br0" timeOffset="111985.3139">19289 13317,'0'0,"0"0,0 0</inkml:trace>
  <inkml:trace contextRef="#ctx0" brushRef="#br0" timeOffset="112397.9304">24795 13018,'0'0</inkml:trace>
  <inkml:trace contextRef="#ctx0" brushRef="#br0" timeOffset="114625.7875">13183 15346,'0'0,"0"0,0 0,0 0,0 0,0 0,0 0,0 0,0-35,-18-36,-17-17,-1 0,-16-1,-19 1,0 35,1 0,-1 36,-17 17,0 35,35 18,0 18,35 17,18 0,18 0,35 0,0 0,35-17,-18 17,19 0,-19 1,-34-36,-1-1,-17 1,-1-17,1-19,-18 1,0-18,0-18,0 1,18 34</inkml:trace>
  <inkml:trace contextRef="#ctx0" brushRef="#br0" timeOffset="115081.7325">13871 15028,'0'0,"0"0,0 0,0 0,-71 71,1-1,17 1,0 17,18 0,17 1,18-1,18-35,17-18,-17 0,17-35,0-17,18-1,-18-17,1-18,-1 18,-17-1,-18 1,17 17,-17 1,0 17,18 17,-18 19,18 17,17-1,0 19,0 0,18-19,-17-16,-1 17,-35-53</inkml:trace>
  <inkml:trace contextRef="#ctx0" brushRef="#br0" timeOffset="115659.6491">14506 15134,'0'0,"0"0,0 0,0 88,0-17,0 17,18-17,-18-1,0-34,0 16,0-34,18-18,-18 0,17-35,1-18,17-53,0 0,1-17,17 35,-18 35,18 35,0 36,0 35,0-1,-36 19,1-18,0 0,-18 0,0-36,17 19,-17-36,0 0,0-18,0-17,18-18,0-18,-1 18,19 0,-1 1,0 34,18 36,-18 17,1 0,-1 0,-17 18,-1 0,1-18,0 1,-1-1,1 0,-18-35</inkml:trace>
  <inkml:trace contextRef="#ctx0" brushRef="#br0" timeOffset="116493.0909">15795 15311,'0'0,"0"0,17 70,1 54,-1-1,1 18,0-35,-18-18,0-17,0-36,0 0,-36-35,19-53,-18-17,17-36,-17-53,17-105,18-19,18 89,-1 36,19 17,-1 52,18 36,-18 36,18 34,-18 54,18 17,-17 36,-19-1,1-17,-18 0,0-36,0-17,-18-17,18-19,0-17,0 18,0-18,18-177,-1-52,1 53,-18 35,18 35,17 53,-17 35,-1 54,-17 16,0 37,18 16,-18 19,18-18,-1 0,19-1,-19-52,19 0,-1-35,18-18,-18 0,18-53,-18-35,1 0,-19-1,-17 19,0 17,0 18,-17 17,-1 18,0 53,18 18,-17 17,34-18,19 18,17-35,35-17,18-36,0-18,-18 18,-88 0</inkml:trace>
  <inkml:trace contextRef="#ctx0" brushRef="#br0" timeOffset="116781.8348">18689 13864,'0'0,"0"0,0 0,0 0,0 0,0 0,0 0,-36 71,-17 35,18 35,-35 53,34 17,19 1,-1-36,18-34,0-19,18-52,-18-1,0-17,0-35</inkml:trace>
  <inkml:trace contextRef="#ctx0" brushRef="#br0" timeOffset="117285.0414">17877 14975,'0'0,"0"0,0 0,0 0,0 0,53-17,17-1,19-17,52-36,-18 18,1-17,-36 35,-35-1,0 19,-18-1,-17 53,0 18,-18 35,0 1,17 16,-17-34,18 0,0-36,17 0,18-17,17-54,19-16,-19-37,-17 1,0 0,0 0,-35 35,-1 0,1 35,-18 1,18 34,-18 19,0 16,0 1,17 18,-17-18,0 0,18-18,0-17,-18-1,17-17,-17 0</inkml:trace>
  <inkml:trace contextRef="#ctx0" brushRef="#br0" timeOffset="117686.8963">19606 14393,'0'0,"0"0,0 0,18 89,17 52,1-18,-19-35,19 1,-19-19,1-17,-18-18,17 1,-17-36,0 17,0-34,-17-1,17-35,0 0,17 0,-17-17,36 17,-19 0,19 35,17 18,-18 0,18 35,0 1,0 17,0-18,-18 18,18-18,-18 0,18-17,-17-18,-19 18,1-18</inkml:trace>
  <inkml:trace contextRef="#ctx0" brushRef="#br0" timeOffset="118345.881">20771 14252,'0'0,"0"0,0 0,0 0,-35 71,17 17,-17 0,17 53,1-53,17 18,0-35,17-1,1-17,17-17,36-36,-1-36,-17-17,0-17,0-18,-18-36,-17 1,0-18,-18 17,0 18,0 36,0 17,-18 0,18 35,0 1,18 34,-18 54,17 17,19 36,-19-19,1 19,0-1,-1-52,-17-1,18-17,-18-17,0-1,-18-35,18 0,-17-18,17 1,17-19,-17-17,18 0,17 18,-17-18,17 18,18 17,0 18,-18 0,18 18,-17 17,-1-17,0 17,0-17,1-1,-19-17,19 18,-36-18</inkml:trace>
  <inkml:trace contextRef="#ctx0" brushRef="#br0" timeOffset="118490.6215">21618 14093,'0'0,"0"0,0 0,0 0,0 0,0 0</inkml:trace>
  <inkml:trace contextRef="#ctx0" brushRef="#br0" timeOffset="119060.9039">22112 13952,'0'0,"0"0,0 0,-17 71,-1-1,0 19,1-19,17 18,0-17,0 0,17-19,1-16,-18-19,18 1,-18-18,0-18,0-17,0-18,0-17,0-36,17 0,1 18,0 17,17 18,-17 18,17 17,0 18,18 36,-18-1,1 18,-19 17,19-34,-19-1,1 0,0-17,-18-18,17-18,1-17,0 0,17-18,-18-18,19 18,-1 18,0 0,1 35,-1 17,18 36,0 35,0 1,0-1,0 0,0 0,17-17,-35-18,-17-53</inkml:trace>
  <inkml:trace contextRef="#ctx0" brushRef="#br0" timeOffset="119429.1759">23930 13864,'0'0,"0"0,0 0,-18 71,1-1,17 1,0-1,0 1,0-18,17-18,1-17,17-18,1-18,17-17,-18 0,-18-18,1 0,-18-18,0 18,-18 0,1 18,-1 0,1 35,-19 0,36 0,0 0,18 17</inkml:trace>
  <inkml:trace contextRef="#ctx0" brushRef="#br0" timeOffset="119769.813">24777 13388,'0'0,"0"0,0 0,0 0,0 0,0 0,-35 88,17 0,1 1,-1 52,18 0,0-18,0 18,18-52,-18-1,0 0,-18-18,18-17,-18 0,-17-17,17-19,1 1,-1-18,18 17</inkml:trace>
  <inkml:trace contextRef="#ctx0" brushRef="#br0" timeOffset="119923.6243">24265 14252,'0'0,"0"0,0 0,0 0,0 0,71-17,35-1,70-17,71-36,124-17,-71 0,-71 17,-176 54</inkml:trace>
  <inkml:trace contextRef="#ctx0" brushRef="#br0" timeOffset="120702.2688">17630 16051,'0'0,"0"0,0 0,0 0,18 71,-1 35,1-18,17 18,-17-18,-1 0,-17-17,18-36,-18 0,0-17,0 0,0-36,0 0,-18-35,18-17,0-1,0 1,18-1,0 1,17-1,0 18,18 0,0 36,0-1,18 36,-18 17,0 0,0 36,-18 17,-18 0,-34 0,17-35,-35 18,-1-18,-17-18,0-17,-17-18,34 0,-16-18,52 36</inkml:trace>
  <inkml:trace contextRef="#ctx0" brushRef="#br0" timeOffset="120889.3402">18300 16140,'0'0,"0"0,0 0,0 0,53 70,-17 18,-1 1,18-1,-18 0,1-18,-1-17,-18-35,1 0</inkml:trace>
  <inkml:trace contextRef="#ctx0" brushRef="#br0" timeOffset="121152.9109">18336 16193,'0'0,"0"0,0 0,0 0,0 0,0 0,0 0,53-36,17 1,-34-18,17 18,-36-1,1 19,-1-1,-17 1,0 17,0 0,0 0</inkml:trace>
  <inkml:trace contextRef="#ctx0" brushRef="#br0" timeOffset="121575.707">19377 16016,'0'0,"0"0,0 0,0 0,0 0,-71 18,1-1,-1 19,1-1,17 0,0-17,35 0,0 17,36-18,17 19,18-19,0 19,0-1,0 0,-18 18,-17 0,-18 0,0 17,-35-17,-1 0,-16-17,16-1,-17-35,18 0,17-53,36-18,-18 18,0 53</inkml:trace>
  <inkml:trace contextRef="#ctx0" brushRef="#br0" timeOffset="122120.8563">19677 16034,'0'0,"0"0,0 0,0 0,0 0,0 0,0 0,0 0,-35 70,-1 19,1-1,17 0,18 0,0-17,18-1,17-17,1-35,17-1,-18-34,0-1,0-17,-17-18,0 0,-18 0,17 0,-17 18,0 0,0-1,18 19,0-1,17 0,18 1,0 17,18 17,-1 1,1 17,-18 1,0 17,-18-36,0 18,-17-17,-18 0,17-1,-17-17,-17-17,17-1,0-35,0-17,0-36,35 0,-17 0,-1 36,-17 52</inkml:trace>
  <inkml:trace contextRef="#ctx0" brushRef="#br0" timeOffset="122637.8532">20983 16157,'0'0,"0"0,0 0,0 0,0 0,0 0,0 0,0-70,0 34,-18 1,18 0,-17 17,-19 36,19 17,-1 18,18 18,0 34,0 1,35 0,1-53,-1 0,35-18,1-52,17-19,1-52,-1 0,-18-18,1-17,-36-19,-17 19,0 17,-18 36,0 17,0 35,-18 18,18 35,18 36,-18 35,17 0,1-1,-1 1,1 0,0-35,-1-18,1-18,17-18,-17 19,-18-36</inkml:trace>
  <inkml:trace contextRef="#ctx0" brushRef="#br0" timeOffset="122814.8318">21477 16087,'0'0,"0"0,0 0,0 0,0 0,71 17,-1-17,71-17,-17-19,-71 19,-36-1,19 18,-19-18</inkml:trace>
  <inkml:trace contextRef="#ctx0" brushRef="#br0" timeOffset="123165.9824">22818 15734,'0'0,"0"0,0 0,0 0,0 0,0 0,53 35,18 36,-1-1,1 1,-18-1,0-17,-18 0,-17-17,-1-19,1 1,-18-18,0 0,0-35,18-36,-1-17,1-18,0 18,-1 17,19 18,-19 0,-17 36</inkml:trace>
  <inkml:trace contextRef="#ctx0" brushRef="#br0" timeOffset="123646.8754">24106 15734,'0'0,"0"0,0 0,0 0,0 0,-52-18,-1 1,-18 17,18 17,-18 36,36 0,0 0,17 0,1 0,34 0,1-18,35 0,-18-35,0 0,18-17,-17-19,17-17,-18 1,0-1,-17 0,17 17,-17 1,-18 18,17 17,1 0,0 35,-1 18,19 0,-1 17,0-17,-17 0,17-18,-17-17,-1 17,-17-35</inkml:trace>
  <inkml:trace contextRef="#ctx0" brushRef="#br0" timeOffset="124068.8643">24389 15522,'0'0,"0"0,0 0,0 71,17 17,1 0,0 0,-1-17,1-18,0-18,-18 0,17-35,-17 0,0-35,18-35,0-19,-1 1,19-35,-19 52,19 1,-1 17,0 35,18 18,0 35,0 18,-18 18,18 35,-35-1,17 1,0-18,-17-17,0-18,-18 0,17-35,-17-18,0 0,0 17</inkml:trace>
  <inkml:trace contextRef="#ctx0" brushRef="#br0" timeOffset="125328.5056">25077 14923,'0'0,"0"0,0 0,0 0,0 0,0 0,35 88,18 18,18 17,-18 18,0-17,-18 17,0-71,-17 1,17-18,-35-18,18-35,-18-18,-18-17,1-18,-19 0,1 0,0 0,-18 1,18 34,-18-17,0 35,0 17,17 36,1 18,0-1,17 18,36-35,-18 0,18-17,17-19,0-17,36-17,17-36,0 0,-17 17,-71 36,70-158,1 52,-36 18,-17-1,0 54,-1 18,-17-1,0 36,-17-1,17 18,0 36,0 17,0 0,0 1,0-36,0-1,17-16,-17-1,18-35,-1-35,1-1,-18-16,0-19,18 0,-18 1,0-18,17 17,-17 1,18 17,0 17,17 19,0-1,1 36,17-1,-1 19,-16-1,-1 0,0 18,-17 0,-18-18,0 1,0-19,0 1,-18-18,18 0,0-18,0-17,18-18,0 0,-1-17,19 17,-19 0,19 0,-1 35,0 18,-17 18,-1 17,1 0,0 1,-18-1,0 0,-18 0,18-17,-18-18,1 18,17-36,0 0,0-34,17-1,1-18,17 1,1-1,-1 18,18 18,-18 17,18 53,0 1,0 34,-18 18,1 1,-1-19,0 1,-17-1,35-17,-36 0,-17-53</inkml:trace>
  <inkml:trace contextRef="#ctx0" brushRef="#br0" timeOffset="126378.5859">27865 14587,'0'0,"0"0,0 0,0 71,0 52,0 19,18 34,-18 0,0 18,0-17,0-19,0-34,-18-54,18-34,0-19,-17-34,-1-54,0-17,-17-18,18 0,-19-35,36 0,-17 0,34 18,1 17,0 18,17 35,0 0,0 0,18 35,0 0,0 18,0 18,18 53,-36-1,-17 18,-1-35,-34 18,-1-18,0-18,-17 0,0-35,17 0,1-17,-1-36,18 0,0-18,18 1,17 17,0 0,18 18,-18-1,18 36,-17 18,17 35,-36 18,18 17,-17-35,-18 17,18-17,-18-18,0-17,0 0,-18-36,18-17,0-1,0-34,0 17,0-18,18 19,-18-1,17 17,1 19,17 17,-17 35,0 18,17 0,-17 0,17 0,0 0,0-1,1-34,-1 0,18-36,-18 0,-17-34,17-1,-17 0,0-18,-18 1,0-1,0 36,-36-1,1 19,-18-1,0 36,0-1,35 1,1 0,-1-1,18-17</inkml:trace>
  <inkml:trace contextRef="#ctx0" brushRef="#br0" timeOffset="126662.1675">29365 14358,'0'0,"0"0,0 0,0 0,-53 71,18 34,18-16,-1-1,0 18,36-36,0 1,17-18,18-18,17-53,-17-17,0-18,0 0,0 0,-53 53</inkml:trace>
  <inkml:trace contextRef="#ctx0" brushRef="#br0" timeOffset="127520.9454">29630 14658,'0'0,"0"0,0 0,0 0,0 0,0 0,0 0,0 0,0 0,0 0,35-18,-17-17,17 17,-17-17,-18 17,0 1,0-1,-35 18,17 18,-17 35,17 0,-17 0,17 17,1 1,17-1,17-17,1-18,17-17,0-18,54-18,-1-34,-17-1,-1-36,1 1,-18-35,0-1,-18 36,-17 35,-1 0,1 36,-18 34,17 36,-17 18,18 17,-18 18,18 17,-18-17,0 18,0-54,0-17,0-18,0 1,0-19,17-34,1-1,17-17,18-36,18-17,-18 0,17-18,-17-18,-17 19,17 16,-36 19,1-1,0 36,-18 0,0-1,0 36,-18 0,0 18,1 35,17 0,0 17,0 1,0 52,0 1,-18-1,18-34,0-19,-18 1,-17-36,-36-17,1-36,17 18,53 0</inkml:trace>
  <inkml:trace contextRef="#ctx0" brushRef="#br0" timeOffset="127630.3222">30354 14587,'0'0,"0"0,0 0,0 0</inkml:trace>
  <inkml:trace contextRef="#ctx0" brushRef="#br0" timeOffset="128983.3044">8135 4339,'0'0,"0"0,0 0,0 0,0 0,-52 35,-19 18,-17 36,-18 34,-18 18,18 18,18 17,18 18,17 0,0 0,35-17,0-1,36-17,17-18,36-18,35-17,0-35,35-18,18-36,0-17,17-17,18-18,-35-1,0-17,0-35,-36 18,-17-19,-18 36,-52 1,-1 16,-35 1,0 17,-18 1,1-19,-19 36,19-17,-36-1,17 18,19 0,-19-17,19 17,-1 0,1 0,17 0,0-18,17 18,1 0,17 0,18 18,0 17,18 35,-36 36,-17 35,-71 124,-71 70,-17 0,35-88,88-194</inkml:trace>
  <inkml:trace contextRef="#ctx0" brushRef="#br0" timeOffset="447798.3115">8612 5362,'0'0,"0"0,0 0,0 0,0 0,0 0,0 0,0 0,53 53,18-35,52-18,1-53,-1-18,18 1,18-18,-35-1,-107 89</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50:31.292"/>
    </inkml:context>
    <inkml:brush xml:id="br0">
      <inkml:brushProperty name="width" value="0.05292" units="cm"/>
      <inkml:brushProperty name="height" value="0.05292" units="cm"/>
      <inkml:brushProperty name="color" value="#7030A0"/>
    </inkml:brush>
  </inkml:definitions>
  <inkml:trace contextRef="#ctx0" brushRef="#br0">1341 2081,'0'0,"0"0,0 0,0 0,0 0,0 0,-35 18,0 0,-1-1,19 1,-1 0,18-1,0 1,0-18,35 18,1-18,17 0,0 0,-1 0,1 0,-17 0,-1 0,0-18,-17 18,-18 0,0 0</inkml:trace>
  <inkml:trace contextRef="#ctx0" brushRef="#br0" timeOffset="394.1715">1377 1834,'0'0,"0"0,0 0,0 0,0 0,0 0,0 0,0 0,52 18,19 17,0-17,-1 17,1 1,-18-19,0 18,-36 18,-17 0,-35 36,-18-1,0 18,-17-18,-1 0,18-18,0-17,35-17,1-1,17 0,-18 1,18-36</inkml:trace>
  <inkml:trace contextRef="#ctx0" brushRef="#br0" timeOffset="2355.6505">3812 1940,'0'0,"0"0,0 0,0 0,0 0,0 0,-18 71,1 35,-19 35,-17 0,0 18,0-36,18 1,0-36,0-18,17-17,-17-17,17-1,0 0,18-35</inkml:trace>
  <inkml:trace contextRef="#ctx0" brushRef="#br0" timeOffset="2620.596">3300 2187,'0'0,"0"0,0 0,0 0,0 0,0 0,53 71,0 17,35 18,0 17,-17-17,0-18,-18-17,0-1,-1-17,1 0,-17 0,17-18,-53-35</inkml:trace>
  <inkml:trace contextRef="#ctx0" brushRef="#br0" timeOffset="2890.5086">4482 1782,'0'0,"0"0,0 0,0 0,0 0,0 88,-35 35,18 18,-1 36,-17-19,17 1,18-18,-18-35,36-18,-18-35,35-17,-17-1,17-35,0 0,-35 17</inkml:trace>
  <inkml:trace contextRef="#ctx0" brushRef="#br0" timeOffset="3184.8628">4959 1852,'0'0,"0"0,0 0,0 0,0 71,-18 17,1 35,17 18,-18 1,18-1,-18-18,18-35,18 1,-18-19,18-17,-1 0,19-18,17-35,-1 0,1-17,0-1,-53 18</inkml:trace>
  <inkml:trace contextRef="#ctx0" brushRef="#br0" timeOffset="3427.4751">4782 2558,'0'0,"0"0,0 0,0 0,0 0,0 0,0 0,0 0,53-18,0 0,36-17,16 0,-69 17,-36 1,17 17</inkml:trace>
  <inkml:trace contextRef="#ctx0" brushRef="#br0" timeOffset="3748.3091">5524 1817,'0'0,"0"0,0 0,0 0,0 0,0 0,53 53,0 0,17 17,-17 18,0 1,-35-1,-1 0,-17 0,-17 0,-1-17,-17-1,17 1,-17-36,17 1,0-1,1-17,17-18</inkml:trace>
  <inkml:trace contextRef="#ctx0" brushRef="#br0" timeOffset="4072.8943">6600 2311,'0'0,"0"0,0 0,0 0,0 0,0 0,53 0,0-18,18 18,-1-18,-34 1,16 17,-16-18,-36 18,0 0</inkml:trace>
  <inkml:trace contextRef="#ctx0" brushRef="#br0" timeOffset="4321.6037">6512 2699,'0'0,"0"0,0 0,0 0,0 0,0 0,53 0,0-18,0 0,17 1,1-1,0 1,-19-1,-34 0,-18 18,0 0</inkml:trace>
  <inkml:trace contextRef="#ctx0" brushRef="#br0" timeOffset="10182.398">8047 3034,'0'0,"0"0,0 0,0 0,0 0,0 0,0 0,0 0,0 0,18-53,0-53,17-35,18-35,-18 17,18 0,0 36,-18 34,-17 37,17-1,1 17,-1 19,0 17,0 17,18 19,0 34,0 36,0-18,0 18,-18 0,-17 0,-18-36,18 1,-18-18,-18 0,0 0,18-18,0-17</inkml:trace>
  <inkml:trace contextRef="#ctx0" brushRef="#br0" timeOffset="10444.5777">8100 2646,'0'0,"0"0,0 0,0 0,0 0,0 0,0 0,0 0,35-18,36 1,17-36,36 0,-18 17,-36 1,19 18,-36-19,-1 1,1 17,18-17,-18 0,-53 35</inkml:trace>
  <inkml:trace contextRef="#ctx0" brushRef="#br0" timeOffset="11380.4329">10041 1782,'0'0,"0"0,0 0,0 0,0 0,0 0,0 0,0 0,-53 52,1 1,-1 18,0 17,17-17,19-1,17-17,0 0,17 0,19-18,17-35,17-17,18-19,1-17,-1 1,-18-37,-17 19,-17-1,-1 18,0 18,-17 0,0 17,-1 18,-17 35,0 1,0 17,-17 17,17 1,-18-18,18 17,18-17,-18 0,17-18,19-17,-1 0,0-36,18 0,-18-35,18-17,0-18,-17-18,-1 0,-17 0,-36 36,0 17,1 17,-19 19,-17-1,18 36,0-1,-1 1,1 17,35-17,0 0,0-1,18-17,17 0,0 0,18-17,0-19,18 19,-18-1,17 0,1 1,-18 34,18 1,-19 0,-16 35,17-1,-36 1,1 18,-18-18,0 17,0-17,-18 0,-17-17,17-1,1-18,-1 1,18-18</inkml:trace>
  <inkml:trace contextRef="#ctx0" brushRef="#br0" timeOffset="11793.4676">12141 1058,'0'0,"0"0,0 0,0 0,0 0,0 0,-35 71,0 35,0 35,-18 0,35-18,-17 1,17-36,18 0,0-17,0 17,35-17,-17-18,17-1,1-34,17 0,-18-1,-35 1</inkml:trace>
  <inkml:trace contextRef="#ctx0" brushRef="#br0" timeOffset="12340.5893">12441 1270,'0'0,"0"0,0 0,0 0,0 0,0 88,0 18,0 53,0-18,18-53,-18 0,18-17,-18-18,0 0,17-36,-17 1,18-18,0-18,-1-35,1 18,0-18,-1 0,1 18,0 17,-1 1,1 17,0 0,17 17,-18 1,19 0,-19-1,19 1,-1-18,-17 0,17-18,0 1,1-19,-19-17,19-17,-19-1,18-17,-17 18,0 17,-1 17,19 19,-19-1,1 18,-18 0</inkml:trace>
  <inkml:trace contextRef="#ctx0" brushRef="#br0" timeOffset="12643.4404">13889 1782,'0'0,"0"0,0 0,0 0,0 0,0 0,0 0,0 0,-53 17,0 36,-18 18,18-1,18 18,0-17,17 0,18-19,18 1,-1 0,36-35,-18-18,18 0</inkml:trace>
  <inkml:trace contextRef="#ctx0" brushRef="#br0" timeOffset="12977.385">14277 1252,'0'0,"0"0,0 0,0 0,0 0,-18 89,18 34,-17-17,17 0,0 0,0-1,0-16,0-1,17 0,1-17,-1-1,19-17,-1-18,0-17,18-18,0 0,-53 0</inkml:trace>
  <inkml:trace contextRef="#ctx0" brushRef="#br0" timeOffset="13248.1527">14047 1799,'0'0,"0"0,0 0,0 0,0 0,0 0,53 0,18-17,17 17,-17-18,-1 0,1 1,0-19,-1 1,1 17,-18-17,0 0</inkml:trace>
  <inkml:trace contextRef="#ctx0" brushRef="#br0" timeOffset="13503.7009">15053 1376,'0'0,"0"0,0 0,0 0,0 0,18 70,-18 19,18-1,-18 0,17 0,-17 0,0-17,0-1,0 1,0-18,0-18,0 1</inkml:trace>
  <inkml:trace contextRef="#ctx0" brushRef="#br0" timeOffset="13769.8856">14736 1834,'0'0,"0"0,0 0,0 0,70 0,1-17,17-1,-17 1,35-1,-18-17,-18 17,19-17,-19-1,1 1,-1 0</inkml:trace>
  <inkml:trace contextRef="#ctx0" brushRef="#br0" timeOffset="14402.4734">15900 1323,'0'0,"0"0,0 0,0 0,0 0,0 0,-17 53,-1 17,0 1,1 0,17-1,-18 1,18-18,18-18,-18 0,35 0,-17 1,17-36,18 17,-18-34,18-19,-17 1,-1-18,-18-17,1-1,0 1,-18-1,0 18,-18-18,-17 1,0 17,-1 0,-17 0,0 18,18 0,-18 17,18 18,0 0,-1 18,19-1,-1 1,0 0,36 17,-18 0,18-17,17 17,-17-35,17 18,-18-1,19-17,-1 0,0 18,1-36,-1 18,-17-17,17 17,-17-18,-1 18,-17 0</inkml:trace>
  <inkml:trace contextRef="#ctx0" brushRef="#br0" timeOffset="14934.7293">16483 265,'0'0,"0"0,0 0,0 0,0 0,0 0,88 264,0-17,-17-18,-18-35,-36-35,-17 0,-17-36,-19 1,1-18,-18-18,-17 0,17-17,53-54</inkml:trace>
  <inkml:trace contextRef="#ctx0" brushRef="#br0" timeOffset="17665.5595">18477 1499,'0'0,"0"0,0 0,0 0,0 0,0 0,35 53,-17 35,17 18,-17-18,17-17,-17 0,-18-19,17-16,1-19,-18 1,18 0,-1-36,1-17,17-18,-17 0,17 0,-17 0,0 18,-1 17,1 1,-1 17,1 0,0 17,-1-17,1 18,-18-18,18 0,-1 0,1 0,0 0,-1-18,1-17,0 0,-18-18,17-18,1 1,-18-1,0 0,18 19,-18-19,0 36,0 17</inkml:trace>
  <inkml:trace contextRef="#ctx0" brushRef="#br0" timeOffset="18133.5443">19889 1252,'0'0,"0"0,0 0,0 0,0 0,0 0,-71 53,18 18,0-18,18-18,17 0,1 1,-1-1,18-17,0-1,18 1,17-1,0-17,1 0,16 0,-16 18,-1 0,0-1,-17 1,0 0,-18 17,0 0,-18 18,-17-18,-18 1,17-1,-16 0,-1-17,17-1,1-17</inkml:trace>
  <inkml:trace contextRef="#ctx0" brushRef="#br0" timeOffset="18627.6381">20453 1235,'0'0,"0"0,0 0,0 0,0 0,-35 70,-18-17,18 0,17 0,1-18,-1 1,18-1,0-17,18-1,-1 1,19-1,17-17,-18 0,18 18,-18-18,0 18,-17 17,17-17,-35 17,0 0,0 18,-17-18,-19-17,1 17,-18 1,18-19,-18-17,18 18,-1-18,1-18,35 18,0 0</inkml:trace>
  <inkml:trace contextRef="#ctx0" brushRef="#br0" timeOffset="19222.5373">22924 1323,'0'0,"0"0,0 0,0 0,0 0,0 0,0 70,-18 19,1-1,17-18,0 1,-18-18,18 0,0-18,0-35,0 0</inkml:trace>
  <inkml:trace contextRef="#ctx0" brushRef="#br0" timeOffset="19623.5216">22818 1464,'0'0,"0"0,0 0,0 0,0 0,0 0,0 0,53-71,-18 1,-17-1,17 18,-35-17,0 35,0-1,-35 1,17 17,-17 1,-18 34,18-17,0 36,17-1,0 0,1 18,34-18,1 18,0-35,-18-18,17 0,-17 0</inkml:trace>
  <inkml:trace contextRef="#ctx0" brushRef="#br0" timeOffset="19903.4485">23489 988,'0'0,"0"0,0 0,0 0,0 0,0 0,0 0,0 0,0 0,0 0,-18 53,1 17,17 18,-18 1,18-1,0 0,0-17,0 17,0-35,0 17,0-34,0-1,0 0,0-17</inkml:trace>
  <inkml:trace contextRef="#ctx0" brushRef="#br0" timeOffset="20194.6321">22995 1623,'0'0,"0"0,0 0,0 0,70 0,19-18,-1 1,18-19,-18 19,0-1,18 0,-35-17,17 35,-35-18,0 1,-18 17,0-18,-17 0,17 1</inkml:trace>
  <inkml:trace contextRef="#ctx0" brushRef="#br0" timeOffset="21404.2175">26295 1482,'0'0,"0"0,0 0,0 0,0 0,0 0,0 0,0 0,0 53,0 0,0 35,0-18,0-17,0-18,0 1,0-19,0-17,0 0</inkml:trace>
  <inkml:trace contextRef="#ctx0" brushRef="#br0" timeOffset="21788.7373">26048 1482,'0'0,"0"0,0 0,0 0,0 0,0 0,0 0,0 0,0 0,0 0,35-36,18 1,-18 0,-17 17,17-17,-17 17,-1-17,-17 35,0-18,-17 18,17 0,-18 18,1 0,-1-1,18-17,0 18,18 35,-18-53,52 17,-52-17,0 18</inkml:trace>
  <inkml:trace contextRef="#ctx0" brushRef="#br0" timeOffset="22028.9272">26665 1041,'0'0,"0"0,0 0,0 0,0 0,0 70,0 18,-17 1,17 16,17-16,-17-1,0-18,18 1,0-18,-18-18,17 0,1 1,0-36</inkml:trace>
  <inkml:trace contextRef="#ctx0" brushRef="#br0" timeOffset="22259.6429">26612 1464,'0'0,"0"0,0 0,0 0,0 0,53-18,36 1,-1-1,35-17,-105 17,0 18</inkml:trace>
  <inkml:trace contextRef="#ctx0" brushRef="#br0" timeOffset="22571.5467">28307 1288,'0'0,"0"0,0 0,0 0,0 70,0 18,0-17,0 0,0-19,0-16,-18-1,18-17,0-1,0-34,0-1,0-35,0 0,0 0</inkml:trace>
  <inkml:trace contextRef="#ctx0" brushRef="#br0" timeOffset="22823.4659">28201 1217,'0'0,"0"0,0 0,0 0,0 0,0 0,0 0,0 0,35-53,0-17,-17-19,0 19,-18-1,17 1,-17 34,-17 19,17 17,-18 0,18 0</inkml:trace>
  <inkml:trace contextRef="#ctx0" brushRef="#br0" timeOffset="23294.3419">28589 1517,'0'0,"0"0,0 0,0 0,18-71,17-17,0 0,-17 17,-1-17,1 35,-18 18,18 0,-36 0,18 35,0-18,-18 36,18-1,0 18,18 1,0-1,17 18,0 0,18-18,-17 18,-19 18,1-19,-18 19,-18-18,1 0,-19 0,36-53</inkml:trace>
  <inkml:trace contextRef="#ctx0" brushRef="#br0" timeOffset="24764.8843">3035 4939,'0'0,"0"0,0 0,0 0,0 0,0 0,0 0,0 0,-17-35,-19-18,-17-18,1 36,-1 17,0 18,-18 18,0 35,1 17,35 1,-1-1,36-17,0 0,0 0,36-35,-19-1,19-17,16 0,-16-35,-1 0,-17 0,-1-1,1 19,-18-1,18 0,-18 18,17 0,1 18,0 17,-1 1,19 17,16-1,-16-34,17 17,0-35,0-17,0-1,-1-35,-16 0,-19-17,1-36,-18 53,-18-18,1 36,-1 0,18 17,-18 18,36 18,0 17,17 0,0 18,1 0,17 18,-18-1,0 1,1-18,-19 17,1-17,-18-35,17 0,-17-18,0-18,0-17,0-18,-17-53,17-18,0 1,0 0,0 34,0 19,0 17,0 18,-18 35,18 0,-17 35,17 0,0 18,17 0,1 18,35-19,0 19,0-18,0 0,0 0,-18 17,0-17,-17 0,-1 0,1 0,-18-53</inkml:trace>
  <inkml:trace contextRef="#ctx0" brushRef="#br0" timeOffset="25189.1049">4024 4604,'0'0,"0"0,0 0,17 70,1 1,0-1,-1 1,19 0,-19-19,18-16,18-1,-17-17,-1-18,18-18,-18 0,1-35,-19 1,1-19,-1 0,1 1,-18 17,0 18,0 17,18 0,-18 36,0 0,17 35,-17 0,36-1,-19 1,19 0,-19-17,19-1,-19 0,-17-35</inkml:trace>
  <inkml:trace contextRef="#ctx0" brushRef="#br0" timeOffset="25798.4717">5030 4851,'0'0,"0"0,0 0,0 0,17 53,-17-18,0 0,18-17,-18-1,-18-17,18-52,0-19,0-35,18 0,-1 0,19 18,-1 18,0 34,-17 19,17 17,1 17,17 1,-18 17,0 1,-17-1,17 0,-35 0,18-17,-18 0,17-1,-17 1,0-36,0 1,0-36,0 0,18 0,-18 0,18 18,-18 17,17 1,19-1,-1 36,-17-1,17 18,0 1,0 17,1 0,-1-1,0-16,-17 17,-18-53</inkml:trace>
  <inkml:trace contextRef="#ctx0" brushRef="#br0" timeOffset="26532.5978">6283 4427,'0'0,"0"0,0 0,0 0,0 0,0 0,0 0,0 0,0 0,0 0,0 0,0 0,0 0,0 0,0 0,0 0,0 0,-36 53,19 0,-1 18,36-18,-1 0,19 0,16-36,1 1,18-1,0-34,17-18,-35-18,17 17,-34-34,-1 17,0-18,-35 18,0 0,-17 18,-1 18,-35 17,0 17,-18 36,1 18,17 17,18 0,-1-35,36 0,0-18,0 0,18-17,17-36,1-17,17-18,-1-35,-16 0,17-36,-18-17,0 18,-17-1,0 36,-18 35,17 18,-17 17,18 71,0 18,-1 35,18 35,1 0,-1 0,18-18,0-17,0-18,-53-70</inkml:trace>
  <inkml:trace contextRef="#ctx0" brushRef="#br0" timeOffset="27987.511">8841 3739,'0'0,"0"0,0 0,0 89,18 52,-18 18,0 17,18-17,-18-1,0-34,0-54,0 1,0-36,0 1,17-19,-17-34,-17-19,17 1,-36-53,19 17,-1 1,0 17,-17 17,18 1,-1 18,0-1,1 0,17 18,17-17,1-19,17 1,18-18,0 0,18-53,-1 18,-17-18,0 36,-18 17,-17 0,0 18,-1 17,1 53,0 18,-1 53,1 18,-18-1,18 1,-18-1,17-17,1-36,-18-17,18-17,-18-1,0-17,17-36,-17-17,0-18,18 0,-1-18,-17 18,18 0,0 18,-1 17,1 18,17 18,-17 17,17 18,1 0,-1 0,0-18,18-17,0-18,18 0,17-53,0 0,0-35,-17-18,-18-17,-18 17,0 18,-35 35,-17 17,-18 54,-18 17,0 54,0-1,0 18,17 17,1-17,18-18,34 0,1-52,17-1,18-35,0-18,-18-35,18 0,-17-17,-19 17,18-18,-17 18,0 36,-18-18,17 35,1 17,0 1,-1 35,1 0,0-18,17 18,0-18,1 0,-1-17,18-36,-18 1,18-36,-18-53,1-17,-1-19,-35-16,18 17,-36 17,18 36,0 35,0 0,-18 53,18 18,0 35,0 35,0 18,18 17,0 1,17 17,-17-18,17-17,-18 0,1-36,-18-52</inkml:trace>
  <inkml:trace contextRef="#ctx0" brushRef="#br0" timeOffset="28251.3773">10941 4233,'0'0,"0"0,0 0,0 0,0 0,71-35,53 0,17-18,0 0,-18 0,1-18,-18 19,-18 16,-17 1,-18 17,0 1,-36 17</inkml:trace>
  <inkml:trace contextRef="#ctx0" brushRef="#br0" timeOffset="28830.589">12883 3404,'0'0,"0"0,0 0,0 0,0 0,17 141,1-17,0-1,-1-34,1-1,-18-35,18-18,-1 0,1-35,0 0,-1-35,18-36,-17 18,17-17,-17 17,17 18,1 17,-1 18,0 0,1 35,-1-17,0 0,0 17,18-17,-17-18,-1 0,0 0,1-18,-19-17,18-18,-17 0,17-18,-17 1,0-1,-18 1,17 17,1-18,0 36,-18 17</inkml:trace>
  <inkml:trace contextRef="#ctx0" brushRef="#br0" timeOffset="29219.4996">14471 3404,'0'0,"0"0,0 0,0 0,0 0,0 0,0 0,-35 36,-36-1,0 35,19 1,-1 17,17-17,1-1,35-17,18 18,-1-36,36 0,0 1,0-19,0-17,18-17,-18 17,-18-18,18 0,-18 1,-17-1,17 18,-17-18,-18 18</inkml:trace>
  <inkml:trace contextRef="#ctx0" brushRef="#br0" timeOffset="29546.4265">15865 2928,'0'0,"0"0,0 0,0 0,0 0,0 53,0 35,0 0,-18 18,18-18,0 1,0-19,0-35,0 18,0-35,0 0,0-1</inkml:trace>
  <inkml:trace contextRef="#ctx0" brushRef="#br0" timeOffset="29840.579">15830 3281,'0'0,"0"0,0 0,0 0,0 0,0 0,0 0,0-35,0-18,0-18,0 1,0 17,-18 17,18 1,-17 17,17 1,-18 17,18 0,0 17</inkml:trace>
  <inkml:trace contextRef="#ctx0" brushRef="#br0" timeOffset="30245.4422">16147 3739,'0'0,"0"0,0 0,0 0,0 0,0 0,0 0,18-52,0-37,-18-16,17-19,-17 18,0 18,18 17,-18 19,0 16,-18 19,18 17,0 35,18 0,0 18,17 18,0-18,18 17,-17 1,16-1,-16 1,-19-18,1-18,0 0,-1-17,1 0,-18-18</inkml:trace>
  <inkml:trace contextRef="#ctx0" brushRef="#br0" timeOffset="31442.6824">17789 3069,'0'0,"0"0,0 0,0 0,0 0,-53 71,0-1,0 18,0 1,18-1,-1-18,19 1,17 0,17-19,19-16,17-36,-18 0,35-36,-17-16,18-37,-18 1,0 18,-35-1,-1 36,1-1,-18 36,0 0,-18 36,18-1,-17 18,-1 0,18 0,0 17,0-17,18-17,17-1,0 0,0-17,18-36,-17 0,-1-34,0-19,-17-17,0-18,-36 18,18 17,-18 18,18 0,-17 0,17 36,0-1,17 1,1 17,17 0,0 17,1 18,-1 18,0 0,1 0,-19 0,19 0,-19 0,-17-35,18 17,0-17,-1-18,1 0,-1-18,19-17,-19-18,19 0,-19 17,19 1,-19 0,1 17,0 18,-1 18,1 0,-18 17,18 0,17 0,-18-17,19 0,-1-1,18-17,-18-17,1-1,-1-17,0-1,-35-34,18-1,-18 18,0 18,0 0,0 17,0 1,0 17,0 35,0 0,17 18,19 18,-19-18,19 17,-19-17,19 18,-36-18,17-1,-17 1,-17 0,17 0,0-53</inkml:trace>
  <inkml:trace contextRef="#ctx0" brushRef="#br0" timeOffset="31715.6958">19377 2558,'0'0,"0"0,0 0,0 0,35 88,-17 0,17 36,0 17,-17-53,0 0,-1 18,-17-36,0 1,18-18,-18 17,0-34,0-19</inkml:trace>
  <inkml:trace contextRef="#ctx0" brushRef="#br0" timeOffset="31913.7732">19395 3193,'0'0,"0"0,0 0,0 0,88 0,-18-18,19 0,-1 1,-18-1,-17 18,-35 0,-18 0</inkml:trace>
  <inkml:trace contextRef="#ctx0" brushRef="#br0" timeOffset="35043.2102">22448 3228,'0'0,"0"0,0 0,0 0,0 0,-53-35,-18 17,0 0,19 36,-19 0,18 17,0 0,18 18,17 0,0-18,36 18,0-35,17 0,0-18,18-18,0-17,0-1,-18-17,1-17,-1-1,-17 18,17 0,-17 1,-1 34,-17 36,18-1,0 36,-1 35,1-17,17-1,-17-17,17-17,18-36,-18 0,-17-18,17 0,1-17,-19 0,1-1,0 1,-18 0,17 17,-17 18,18 0,-18 18,18 17,-18-17,17-1,1 1,-1 0,1-18,0 0,17-18,-17 0,17 1,-17-1,-1 1,1-1,17 36,1-1,-1 18,0 1,18 17,-18-18,18 0,18-17,-18 0,17-1,-17-17,0-17,0-1,-17-17,-1-1,-18-17,-17 0,0 18,-17 0,-1 17,1 18,-19 36,1-1,0 35,-1 19,36-19,-17-17,34 0,1-18,0-17,17-36,0 1,1-19,16-17,-16-52,-1-1,0-35,-17 17,0-17,-18 53,17 35,-17 0,0 35,0 36,0 35,0 35,18 18,0 17,-1-17,36-18,-35-17,-1-53</inkml:trace>
  <inkml:trace contextRef="#ctx0" brushRef="#br0" timeOffset="35618.4888">25836 3069,'0'0,"0"0,0 0,0 71,-18-1,18 1,0-1,18 1,0-18,-1 0,19-36,-1 19,0-36,18 0,-18 0,1-36,-1-16,-17-54,-1-18,-34-17,-1 18,-17-1,-1 18,-34 36,-1 17,1 35,-1 36,18-1,0 19,35-1,1 18,17-18,35 1,0-1,18-18,0 1,18-18,-1-18,1 18,-18-35,0 18,0-19,0 19,-53 17</inkml:trace>
  <inkml:trace contextRef="#ctx0" brushRef="#br0" timeOffset="35902.2516">27795 2787,'0'0,"0"0,0 0,0 0,17 53,-17 17,18 1,-18 0,0-1,18-35,-18 1,0-1,0-17,0-18,0 0</inkml:trace>
  <inkml:trace contextRef="#ctx0" brushRef="#br0" timeOffset="36185.7077">27777 2875,'0'0,"0"0,0 0,0 0,0 0,0 0,35-70,1-1,-19-17,-17 17,0 1,-17 17,-1 18,-17 17,17 0,1 36,17-18,0 0,0 0</inkml:trace>
  <inkml:trace contextRef="#ctx0" brushRef="#br0" timeOffset="36588.797">27971 3104,'0'0,"0"0,0 0,0 0,0 0,0 0,0 0,0 0,0 0,0 0,0 0,36-52,-1-19,0 0,-17 1,-18 17,0 18,0-1,0 1,0 35,0-18,0 18,17 18,1 0,17 17,1 18,-1 0,18 0,-18 0,1 17,-19-17,1 0,-1 0,-17-18,0 1,0-36,18 17</inkml:trace>
  <inkml:trace contextRef="#ctx0" brushRef="#br0" timeOffset="37011.2377">29171 2628,'0'0,"0"0,0 0,18 88,-18 1,18-1,-18 0,17-17,1-19,17-16,0-19,1 1,-1-36,0 1,-17-19,17-16,-17-37,0 19,-1-1,-17 1,0 34,18 1,-18 35,0 18,18 17,-18 18,17 0,1 0,-18 17,35-34,-17-19,-1 1,19 0,-36-18</inkml:trace>
  <inkml:trace contextRef="#ctx0" brushRef="#br0" timeOffset="37393.7862">29754 2734,'0'0,"0"0,0 0,17 53,-17-18,0 18,0-18,0 1,0-19,0 1,0 0,0-18,0 0,0-18,0-17,18-18,-18-18,18 18,-1-17,1 17,17 18,1 17,-1 0,18 18,-18 18,-17 17,17 0,-17 1,-1 17,-17-18,0-35,0 0,0 18</inkml:trace>
  <inkml:trace contextRef="#ctx0" brushRef="#br0" timeOffset="37633.4172">30318 2487,'0'0,"0"0,0 0,0 53,18 18,-18-1,18-17,-18 18,0-36,0 0,0 0,0 1,0-36,0 0</inkml:trace>
  <inkml:trace contextRef="#ctx0" brushRef="#br0" timeOffset="39235.6316">30248 2381,'0'0,"0"0,0 0,0 0,0 0,0 0,0 0,0 0,0 0,0 0,53-53,0-17,0-1,0 18,0-17,-1 17,-16 18,-1-18,0 17,-17 1,0 17,-18 1,17 17,-34 17,-1 19,0-1,1 18,-19 17,19 19,17-19,-18 18,36 1,-18-19,17 1,1-1,0 1,-1-1,1-17,0 0,-1 0,-17-18,0 1,18-19,-18-17,-35-17,17-19,-17 1,-1 0,1 0,0 17,0-17,17 17,18 18,0-18,35 1,0-19,18 19,0-18,18-18,-18 0,17 0,-17 18,0-1,-17 1,-1 17,-17 18,-18 36,0-1,0 18,0 0,0 0,17 0,1-1,0 1,17-17,-18-19,1 1,0 0,-1-36,1 0,-18-17,0-18,0-17,-18-1,18 0,0 1,0 17,18 18,-18-1,18 19,-1 17,19 17,-1 1,-17 17,17 1,0-1,-17 0,-18 0,17-17,-17 0,-17-1,17-17,-18 0,18-17,-17-19,17 1,0-18,17 18,1-18,-1 18,1 17,0 18,17 0,0 35,-17 1,0-1,17 18,-17 0,-18-18,17-17,-17 17,0-35,0 0,0 0,0-18,18 1,-18-19,0 1,18 18,-18-19,0 36,17 0,1 18,0 17,-1 0,1 18,-1-17,-17-1,18-17,-18 17,18-35,-18 17,0-34,17-18,-17-1,0-17,18 0,-18-17,18-1,-18 18,17 18,1 0,17 35,-17 18,0-1,17 36,-17-18,17 36,0-36,0 0,-17 1,0-19,-18-17</inkml:trace>
  <inkml:trace contextRef="#ctx0" brushRef="#br0" timeOffset="39990.8225">32066 2028,'0'0,"0"0,0 0,17 71,1 0,-1-1,1-17,0 0,17-18,0-17,1-18,-19 0,19 0,-19-18,1 1,0-1,-1 0,-17 18,18-17,-18 34,17 19,-17-1,18 0,-18 0,18-17,-18 17,17-35,1 18,17-18,-17-18,0-17,-1 0,-17-18,0 0,0-18,0 19,-17-1,17 17,-18 19,0 34,1 36,-1 35,0 36,18 17,-17 0,17-17,0 17,0-18,17-17,-17 0,0-36,0-34,-17 17,17-36,-36-17,19-17,-18-19,17-34,-17-18,17-18,36-35,-1 17,19 18,-1 18,18 0,0 17,-18 18,-35 53</inkml:trace>
  <inkml:trace contextRef="#ctx0" brushRef="#br0" timeOffset="41325.2496">3106 7232,'0'0,"0"0,0 0,0 0,0 0,0 0,0 0,0 0,0 35,18 36,-1 17,1 35,0-17,-1 0,-17-18,18-17,-18-36,17 0,-17-17,0-18,0-18,-17-17,-1-18,-17-17,0 17,17 0,-35 18,18 17,-1 18,-17 35,18 18,18 35,34-17,1-1,17-17,18 0,18-17,17-36,0 0,-17-36,17-17,-35 0,0-17,-18-1,0 18,1 18,-19 0,1 0,0 17,-1 18,1 18,0-1,17 1,0 17,1 0,16-17,-16-18,-1 18,-17-18</inkml:trace>
  <inkml:trace contextRef="#ctx0" brushRef="#br0" timeOffset="41454.2496">3900 6985,'0'0,"0"0,0 0,0 0,0 0,0 0</inkml:trace>
  <inkml:trace contextRef="#ctx0" brushRef="#br0" timeOffset="41753.405">4571 6932,'0'0,"0"0,0 0,0 0,-53 35,0 18,18 18,-1-18,1 0,17 0,18 0,18-18,0 0,17 0,0 1,0-1,1 0,-1 0,-17 1,-1 17,-17-36,0-17,0 18</inkml:trace>
  <inkml:trace contextRef="#ctx0" brushRef="#br0" timeOffset="42490.3259">4712 6738,'0'0,"0"0,0 0,0 0,0 0,0 0,0 0,0 0,53 124,0 17,0 17,0-16,-18-1,0-18,1-35,-19-17,18-18,-17 0,0-36,-18-17,0 0,0 0,0 18,-71-89,18 1,18 35,0-1,17 1,18 0,0-1,18 1,-1 0,36 0,-17-1,16 1,1 17,18 1,-18 34,35 36,0 18,-35 17,-17 0,-19-35,-17 0,0 0,-17-18,-1-35,0-17,1-1,-19-35,19-17,17-19,0-16,17 34,1 18,0 18,17 17,18 18,18 18,-19 17,-16 0,-1 18,0-17,1 16,-1 1,-17 0,-1-17,-17-36</inkml:trace>
  <inkml:trace contextRef="#ctx0" brushRef="#br0" timeOffset="42622.5648">5718 6985,'0'0,"0"0,0 0,0 0,0 0</inkml:trace>
  <inkml:trace contextRef="#ctx0" brushRef="#br0" timeOffset="43053.2932">6141 6473,'0'0,"0"0,0 0,36 89,-19 52,19-18,-1 18,-17-17,-1-36,1 0,-1-35,-17 0,18-18,-18-17,0 0,18-18,-18-18,17-17,1-18,17 0,1 0,-1 0,0 18,18 17,-18 36,1-1,-1 19,-17-1,-18 18,0-18,-18 18,-17-18,-1-17,1 17,0-17,0 0,35-18</inkml:trace>
  <inkml:trace contextRef="#ctx0" brushRef="#br0" timeOffset="43650.4317">6883 6950,'0'0,"0"0,0 0,0 0,17 70,18 1,-17-18,0-18,17-17,-17-1,17 1,0-36,1 1,-1-19,-17 1,17 0,-18 0,-17-1,18 19,0 17,-1 0,19 0,-1 17,0 1,-17 0,17-1,-17-34,17 17,0-36,1 1,-1-36,0-17,-17-35,0-36,-1 0,-17 18,0 35,0 36,0 17,0 35,0 36,18 35,0 35,17 18,-17 17,17 18,0-17,0-1,1 1,-1-18,-17-36,-1-17,1 0,-18-35</inkml:trace>
  <inkml:trace contextRef="#ctx0" brushRef="#br0" timeOffset="43865.9588">7765 6738,'0'0,"0"0,0 0,0 0,0 0,70-18,1-17,0 0,-1 0,-70 35,18-18,0 18</inkml:trace>
  <inkml:trace contextRef="#ctx0" brushRef="#br0" timeOffset="44611.7377">8700 6809,'0'0,"0"0,0 0,0 0,0 0,0 0,0 0,0 0,-17-18,17-17,-18 17,-17 0,17 36,-17 17,17 18,0 18,18 17,18 0,17 0,36-35,0 0,17-35,18-18,-18-35,0-18,0-18,-17-17,-18 0,0-18,-36 18,-17 35,0 18,-17 17,-18 18,17 18,-35 34,35 19,-17 0,17-1,18-17,18 0,-18 0,18-36,17-17,0-17,36-18,-18-36,17-35,-17-17,-17-18,-1-18,0 0,-17 36,-18 52,17 18,-17 0,0 18,0 35,18 53,0 35,17 36,0 34,1 36,17-17,-18-36,-35-124</inkml:trace>
  <inkml:trace contextRef="#ctx0" brushRef="#br0" timeOffset="46320.9271">12106 6227,'0'0,"0"0,0 0,0 0,0 0,0 0,0 0,0 0,0 0,0 0,0 52,18 19,-18 17,17 0,-17-35,0-35,18-18,-18 18</inkml:trace>
  <inkml:trace contextRef="#ctx0" brushRef="#br0" timeOffset="46629.5151">12053 6244,'0'0,"0"0,0 0,0 0,0 0,0 0,0 0,0 0,0 0,0 0,18-70,0-1,-1 1,1-19,-18 19,0-1,-18 18,1 0,-19 36,19 34,-19 1,19 17,17 18,0 0,0 18,17-36</inkml:trace>
  <inkml:trace contextRef="#ctx0" brushRef="#br0" timeOffset="47034.9191">12689 6033,'0'0,"0"0,0 0,17 70,1 1,-1 17,-17-18,18 1,-18-18,0-18,18 0,-18-17,0 0,0-18,-18-18,18 0,0-35,0-17,18-1,-1 1,19 17,-1 0,0 18,36 35,-18 17,0 1,17 17,-34 18,17 0,-18 0,0-18,1 18,-36-53</inkml:trace>
  <inkml:trace contextRef="#ctx0" brushRef="#br0" timeOffset="47321.2294">14189 5239,'0'0,"0"0,0 0,17 123,1-70,0 124,-1 17,1-18,-18-35,17-35,-17-18,0-17,0-36,0 0,-17 0,17-17</inkml:trace>
  <inkml:trace contextRef="#ctx0" brushRef="#br0" timeOffset="48129.1165">13659 6103,'0'0,"0"0,0 0,0 0,53-35,35 0,36-36,-1-17,-17-18,0 0,-18 18,-17 17,-18 18,-18 18,1 18,-19 17,18 35,-17 35,0 36,-1 18,-17-1,0-17,0-35,0-1,0-17,0 0,0-35,0-1,18-34,-18-19,18-17,17 0,-17-17,17 17,0 0,1 18,-1 17,0 36,0-1,1 1,-19 17,19 1,-1-19,0 19,1-36,16 17,-16-34,17-1,0 0,-18-35,0 0,1-17,-19-1,-17 18,18 0,-36 18,1 18,-1 34,-17 18,-1 1,19 17,17 0,0-1,17-16,36-1,18-17,35-36,0-17,17-1,-35 19,-70-1</inkml:trace>
  <inkml:trace contextRef="#ctx0" brushRef="#br0" timeOffset="48421.4293">17524 5539,'0'0,"0"0,0 0,0 0,-18 70,18 36,0-18,0-70,0 88,0-18,-17-35,17 0,-18-36</inkml:trace>
  <inkml:trace contextRef="#ctx0" brushRef="#br0" timeOffset="49110.5263">17259 5486,'0'0,"0"0,0 0,0 0,0 0,18-53,0 18,-18-1,0 1,0 0,-18 17,-17 18,17 0,-17 0,17 35,18-35,0 0,18 53,-1 0,19-35,17-18,-18 0,18 0,0-18,-18 1,18-1,-35 0,17 36,0 0,1 17,-19 18,18 0,-17 17,-18-17,18 0,-1-18,-17 1,0-19,0-17,18 0,-18 0,0-35,18 0,-1-36,19-35,-1 18,36 0,-1 17,18 36,-17 17,0 36,-1 17,-17 36,0-18,-35 17,-1-17,-17 18,0-18,0 0,-17 0,34-53</inkml:trace>
  <inkml:trace contextRef="#ctx0" brushRef="#br0" timeOffset="49374.9905">18548 4692,'0'0,"0"0,0 0,0 0,0 53,17 35,1 0,-1 36,1 17,0-53,-1 0,19 0,-19 1,1-36,0 17,-1-17,1-18,-18-17</inkml:trace>
  <inkml:trace contextRef="#ctx0" brushRef="#br0" timeOffset="50996.5836">18530 5380,'0'0,"0"0,0 0,0 0,0 0,53-35,17-1,-17 1,0 0,0-1,-53 36,36-17,-19 17,18 0,-17 17,0 1,-1 0,1-1,0-17,-1 18,1 0,17-18,-17 0,0-18,17 0,-17-17,-18 0,0 17,0 1,-18-1,0 18,-17 18,0 17,17 35,-17 19,17-19,18 1,18-1,-1-17,19-18,17 1,0-36,-1-18,-16 0,17-34,0-19,-18-17,-17 35,-1 0,-17 0,18 35,-18 1,18 34,-1 1,1 17,-1 36,1-18,0 0,35-18,-18-17,18-1,0-34,-18-19,0 1,1 0,-1 0,-17-1,-1 1,-17 17,18 1,0 17,-1 17,-17 19,18-1,17 0,-17 0,35-17,-18 0,18-18,0-18,-18-17,18 17,0-35,-17 0,-1-17,0 17,-17 18,-1-1,1 36,0 18,-1 17,1 18,17 0,18 0,0-18,0 1,0-1,18-18,-18-17,-18-17,0-1,0-35,-17 18,-18-18,-18 18,1-1,-18 19,-18 17,17 17,1 19,0-1,-1 0,36 18,0-17,18 16,0-34,17 0,0-18,1-18,-1 0,0 1,-17-1,-1 1,1-1,0 0,-18 18,17 0,-17 18,18 0,0 17,17 0,0 0,1-17,17-18,-1-18,1 1,0-19,0-16,-17-19,-1 0,0-34,-17-19,-18 1,0 17,0 18,-18 35,18 0,-17 53,-1 0,0 53,18 17,-17 18,34 18,-17 0,36 0,-19-53,18 17,-17-34,17-1,-35-17</inkml:trace>
  <inkml:trace contextRef="#ctx0" brushRef="#br0" timeOffset="51330.1912">23171 4039,'0'0,"0"0,0 0,0 0,-70 89,-1 34,18 18,-18-17,19-1,34-52,-17 17,35-18,-18 1,36-18,-18 0,35 0,-17-18,17 0,-35-17</inkml:trace>
  <inkml:trace contextRef="#ctx0" brushRef="#br0" timeOffset="51758.4217">23489 4727,'0'0,"0"0,0 0,0 0,0 53,0-18,0 18,0 0,35 0,0-35,18 17,18-35,-18-18,17 1,-17-1,-17-17,-1-18,0 0,-35 0,-17 0,-1 0,-17 18,-18 0,0-1,0 19,0-1,18 1,-18 34,35 1,0-18,18 0,-17 0</inkml:trace>
  <inkml:trace contextRef="#ctx0" brushRef="#br0" timeOffset="52003.8315">24636 4727,'0'0,"0"0,0 0,0 71,0-1,-18 1,18-18,-17 17,17-17,0 0,0-18,0 1,0-1,17-35</inkml:trace>
  <inkml:trace contextRef="#ctx0" brushRef="#br0" timeOffset="52771.6449">25130 4533,'0'0,"0"0,0 0,0 0,0 0,0 0,0 0,0 0,0 0,53 18,0 17,0 18,0 0,-18 0,-35 0,0 0,-35 0,17 0,-17-18,0 18,17-36,0 19,1-19,17-17,0 18,17-18,1 0,35-18,17 1,1-1,0-17,-1 17,1 0,-1 1,-17 34,-17-17,-19 18,19 0,-19-1,-17 19,18-19,-18-17,18 18,-18-18,0 0,17 0,-17-18,18-17,-18 0,17-18,-17 0,18 18,-18-1,18 19,-18-1,17 0,-17 18,36 0,-19 18,19 17,-1 1,-17-19,-1 19,1-19,17 18,-17-17,-1 0,-17-18</inkml:trace>
  <inkml:trace contextRef="#ctx0" brushRef="#br0" timeOffset="53070.3972">25589 4568,'0'0,"0"0,0 0,0 0,0 0,0 0,70-17,1 17,0 0,17-18,-18 1,-17 17,18-18,-36 18,1-18,-19-17,19 35</inkml:trace>
  <inkml:trace contextRef="#ctx0" brushRef="#br0" timeOffset="53330.9029">26330 4163,'0'0,"0"0,0 0,0 0,0 0,0 0,88 176,1 1,-19 17,1-36,-36 1,-17 17,-18-17,-36 0,-52 0,0-18,0-18,-1-17,89-88</inkml:trace>
  <inkml:trace contextRef="#ctx0" brushRef="#br0" timeOffset="54354.9976">2453 9895,'0'0,"0"0,0 0,0 0,0-70,0-18,0-18,-18-35,1 88,17 35,-89-141,-16 54,16 34,19 53,34 36,36 35,18 0,53 35,-1 18,19 0,-19 0,18 17,1 1,-19-1,-35-17,-17-18,-18-35,-18-18,1-35,-1-17,-17-1,35-17,-18-18,18 0,0 0,18 18,17-1,0 19,1 34,17 19,0 34,-18 1,0 17,1-35,-19 0,18-18,-17-35,0 0,17-35,18-36,-35 18,17-35,-17-18,-36 0,0 1,1-1,-19 0,1 18,0 17,35 71</inkml:trace>
  <inkml:trace contextRef="#ctx0" brushRef="#br0" timeOffset="54569.0915">3212 8731,'0'0,"0"0,0 0,53 18,17 35,1 17,0 36,-1 18,-17 34,0 19,0-18,-18-1,1-34,-19-18,19-18,-36-71</inkml:trace>
  <inkml:trace contextRef="#ctx0" brushRef="#br0" timeOffset="54836.6066">2312 11113,'0'0,"0"0,0 0,0 0,141-36,18-34,35-19,18 1,-18-18,0-17,-18 35,1-18,-54 35,-105 71</inkml:trace>
  <inkml:trace contextRef="#ctx0" brushRef="#br0" timeOffset="67554.3985">8294 9049,'0'0,"0"0,0 0,-35 88,-18 53,18 0,-1 18,1-18,35-17,0-36,0-35,18 0,35-18,17-35,19-35,-19-36,18-52,1-36,-1-106,-35-17,-18 17,-35 36,0 70,0 124</inkml:trace>
  <inkml:trace contextRef="#ctx0" brushRef="#br0" timeOffset="67683.4817">8065 8943,'0'0,"0"0,-35 53,17 17,36 1,-1 0,19-19,52 1,-53-53,-17 0</inkml:trace>
  <inkml:trace contextRef="#ctx0" brushRef="#br0" timeOffset="68223.379">10341 8749,'0'0,"0"0,0 0,-17 88,-19 0,19 53,-1-17,1-18,-1-18,18-18,0-17,0-17,0-36,0 0,0-36,0-17,0 1,0-1,-18 0,18 17,-17 1,17 18,0-19,0-17,17 0,1-35,0-18,-1-17,-17 35,0 0,0-1,0 36,-17 0,17 18,-36 18,19 17,-1 17,0 18,1-17,17 17,-18-35</inkml:trace>
  <inkml:trace contextRef="#ctx0" brushRef="#br0" timeOffset="68604.0209">10747 9366,'0'0,"0"0,0 0,0 0,0 0,18-88,0-35,17-36,-35-18,0 36,0 18,-18 52,-17 18,0 36,-1-1,1 36,17-1,18 19,18 17,17 35,18 0,0 18,-17 17,-1 1,-17-1,-18 1,-53-18,0-18,0 0,53-88</inkml:trace>
  <inkml:trace contextRef="#ctx0" brushRef="#br0" timeOffset="69002.9489">8788 8643,'0'0,"0"0,0 0,0 0,0 0,0 0,0 0,0 0,-35-35,-18 0,-17 17,-19 18,-34 18,17 34,0 19,18 35,35-18,35 18,1-18,17 0,17-17,-34-54</inkml:trace>
  <inkml:trace contextRef="#ctx0" brushRef="#br0" timeOffset="69599.4453">12194 8396,'0'0,"0"0,0 0,0 0,0 53,0 35,18 18,17-35,1 17,17-35,17-18,-17 0,0-35,0-17,0-1,0-35,-18-17,0-1,-17 18,0 0,-18 18,17 17,-17 18,0 36,18 34,0 18,-1 0,19 1,17-19,0 1,-18-18,-17-36</inkml:trace>
  <inkml:trace contextRef="#ctx0" brushRef="#br0" timeOffset="70023.8091">13236 8573,'0'0,"0"0,0 0,17 88,1-18,-18 18,18-17,-18-18,0-18,0 0,0-17,0-18,-18-35,0 0,18-71,0 0,0 35,18 1,-18-1,18 36,17 0,0 17,0 18,1 18,-1-1,0 19,1 17,-19-18,19 18,-19-18,1-17,0 17,17-17,-18-1,1-17</inkml:trace>
  <inkml:trace contextRef="#ctx0" brushRef="#br0" timeOffset="70185.2999">13818 8237,'0'0,"0"0,0 0,0 0,18 53,-1 35,-17 18,18-17,0 16,-18-87,0 0,0-18</inkml:trace>
  <inkml:trace contextRef="#ctx0" brushRef="#br0" timeOffset="70338.9235">13765 7990,'0'0,"0"0,0 0,0 0,0 0,0 0,0 0</inkml:trace>
  <inkml:trace contextRef="#ctx0" brushRef="#br0" timeOffset="70615.3805">14489 7320,'0'0,"0"0,0 0,0 0,0 0,-53 88,-18 36,18-1,0 1,36-1,-1 1,0-18,18 17,18-17,0-18,-1 0,1-35,-18 18,17-18,-17 0,0-53</inkml:trace>
  <inkml:trace contextRef="#ctx0" brushRef="#br0" timeOffset="71699.6891">13942 8467,'0'0,"0"0,0 0,0 0,0 0,0 0,70-36,1 1,-1 0,1 0,-36 17,0 0,1 1,-19 17,-17 35,0 0,0 18,18 0,-18 0,18 0,17-18,0 0,-17 1,17-19,1-17,-36-17,17-1,-17-17,-17-18,-1-18,18 18,-18 0,18-17,18 35,0-18,17 17,0 1,18 18,-18 17,18 17,0 18,-17 1,-1 17,-18-18,1 0,-18-17,0-1,0 1,0-18,0 0,0-18,0-17,0-18,18 0,17 0,0 1,1 16,17 36,-18 0,18 0,-18 36,0-19,1 18,-19-17,1 0,0-1,-18 1,17-18,-17 0,0 0,0-35,18-1,0-34,-1 17,1 0,17 0,1 18,16 35,-16 0,-1 18,18 17,-18 18,-17-18,0 0,-1-17,1 0,-18-1,0-17,-18-17,1-19,17-17,-18-52,18 34,0 0,18 18,-1 18,19 18,-1 17,18 17,0 18,0 18,0 0,-18 18,0-18,0 0,1 0,-19 0,1-1,-18-52</inkml:trace>
  <inkml:trace contextRef="#ctx0" brushRef="#br0" timeOffset="72460.366">16271 7303,'0'0,"0"0,0 0,18 88,-18-18,17 36,1-18,17 0,1-17,-1 0,0-36,-17-17,17-18,0-18,-17-17,17-1,-17 1,-18 0,18 17,-18 0,0 36,0 0,0 17,17 0,1 18,0-17,34-19,1 1,0-1,0-34,0-1,-17-35,16 0,-34 0,17-17,-35 17,18 0,-18 0,-18 35,18 18,0 36,0 34,18 54,17 17,18 123,0 19,0-1,-18-35,-17-18,-18-88,0-53,-18-17,-17-53,0-18,0-71,-1-17,-17-53,18-36,17-17,1 18,34 17,36 36,36 17,16 0,19 36,17-1,-17 18,-107 35</inkml:trace>
  <inkml:trace contextRef="#ctx0" brushRef="#br0" timeOffset="73579.8531">19112 7303,'0'0,"0"0,0 0,0 0,18 70,0 54,-1 52,1 18,-1-18,1-17,-18-71,0-17,0-18,0-18,0-53,-18-17,1-35,-18-19,-1-34,-17 17,-17 18,17 35,-18 35,1 36,-1 35,18 35,18 18,17 0,36 17,-1-35,36-17,0-53,18-18,35-36,0-17,0-35,-18-35,-18 17,-17 0,-17 53,-19 0,1 36,0 17,-18 0,17 35,-17 0,18 18,-1 0,19 0,-1-18,18 0,-18-35,18 0,-17-35,-19 0,1-36,-18-17,0 18,-18-1,1 0,17 19,-18-19,18 0,35 1,18-18,0 35,0 0,0 18,-18-1,1 19,-19 34,-17 1,-17 0,-1 35,-17-18,17 18,-17-18,35 18,0-18,0 0,17 1,19-1,17 0,-18 1,0 16,-17-16,-1 17,-17 0,-17 17,-1-17,-17-18,17 1,-17-19,17-17,1-35,17 0,0-18,17 0,-17 53</inkml:trace>
  <inkml:trace contextRef="#ctx0" brushRef="#br0" timeOffset="73794.6482">20453 6720,'0'0,"0"0,0 0,0 0,18 89,17-1,1 35,-1 18,-17-17,17 17,-17-18,17 1,-35-18,18-18,-18-17,0-19,0-16,-18-1,18-35</inkml:trace>
  <inkml:trace contextRef="#ctx0" brushRef="#br0" timeOffset="74226.6479">20330 7514,'0'0,"0"0,0 0,0 0,0 0,0 0,53-17,17-1,19 0,17 1,-18 17,0 0,0 0,-17 17,-18 19,-18 16,-17-16,-1-1,-17 18,-17-35,-1-1,0-34,1-1,-1-17,1 17,17-35,0 18,17 0,18-1,-17 1,17 17,1 18,17 0,-18 18,18 17,0 1,0-1,-18-18,0 1,-17 0,0-18</inkml:trace>
  <inkml:trace contextRef="#ctx0" brushRef="#br0" timeOffset="74767.3954">21477 6526,'0'0,"0"0,0 0,0 0,18 71,17 17,0 53,1 0,-1 0,-18 18,1-35,-18-36,0-18,0-17,0-17,0-19,0 1,0-36,0 1,18-36,-1-35,19-1,17 19,35 17,-18 18,19 35,-36 17,-18 1,0 17,-17 0,0 18,-36-17,0 17,-35-1,0-16,0-1,-17 0,17 1,0-36,18 0,-18 0,35-18,18 18</inkml:trace>
  <inkml:trace contextRef="#ctx0" brushRef="#br0" timeOffset="75342.2531">22236 7003,'0'0,"0"0,0 0,0 0,0 0,17 70,-17 1,18 17,0-17,-1-1,1 1,0-36,17 0,0-17,1-36,-1 1,0-19,-17 1,0-18,-18 18,17 0,-17 17,0 0,0 36,18 0,-1-1,1 18,17 1,18-19,0 1,0-18,18-18,-18 1,17-54,1 1,-36-36,1 0,-19-18,-17 19,-17 34,17 1,-18 34,0 19,1 34,-1 1,0 35,18 17,18 19,0-1,-1 35,1-35,17 18,0-18,-17 1,0-19,-18-52</inkml:trace>
  <inkml:trace contextRef="#ctx0" brushRef="#br0" timeOffset="76080.2889">22977 7197,'0'0,"0"0,0 0,0 0,0 0,71-36,17 19,-18-36,1 18,0-1,-18-17,0 36,-18-1,-18 18,-17 18,0 17,-17 18,17 0,-18 17,18-17,0 18,35-18,1 0,17 0,0-36,17 1,-17-18,35-35,1-18,-19-18,1-17,-18 17,-36 1,1 17,-18 0,-18 35,-17 18,-18 0,0 36,-17-1,34 18,1-18,17 18,1-18,34 1,1-19,0 1,17-18,18-18,0-35,0-17,0-36,-18 18,0-36,1 18,-36-17,17 52,-17 18,0 18,0 0,0 53,-17 34,17 54,17 35,1 18,0 35,17-35,-35-141</inkml:trace>
  <inkml:trace contextRef="#ctx0" brushRef="#br0" timeOffset="76713.4744">12053 10777,'0'0,"0"0,0 0,0 0,53-35,0-18,0-17,0-36,-35-18,-1 1,-52-1,0 19,17 52,-35 17,18 36,-18 36,18 34,-1 54,36-1,-17 36,34 17,-17 36,18-18,0 18,-1-18,-17-36,18-16,-18-54,0-35,0-36,0-34,-18 17,18 17</inkml:trace>
  <inkml:trace contextRef="#ctx0" brushRef="#br0" timeOffset="77259.4652">11612 11518,'0'0,"0"0,0 0,0 0,0 0,71-17,17-1,35-35,19 0,-19 0,1-17,-54 17,1 17,-18 1,-18 18,0 17,1 17,-19 36,1 35,0 18,-1 18,1-19,0 1,17-18,18-52,0-19,17-17,-17-53,0-17,-17-54,-1 1,-18-36,-34 0,-1 36,1 17,-36 36,0 34,0 36,0 53,0 0,17 18,19-1,-1 1,36-36,35-17,35-18,0-53,1-35,16-18,19-18,-1 1,-34 17,-72 88</inkml:trace>
  <inkml:trace contextRef="#ctx0" brushRef="#br0" timeOffset="77450.8799">13765 10195,'0'0,"0"0,0 0,-18 71,1 17,-1 53,0 53,1 35,-1-17,36 0,-18-36,17-70,19-35,17-71,0-18,-18 0,-35 36</inkml:trace>
  <inkml:trace contextRef="#ctx0" brushRef="#br0" timeOffset="77873.621">14312 10672,'0'0,"0"0,0 0,-35 105,35 36,-18 18,36 0,-18-18,17-17,1-19,0-69,35-54,0-17,0-36,17-35,-35-35,1-17,-36-19,0-17,-18 35,-17 54,-18 16,0 72,0 17,-18 35,18 18,1 17,34 1,0-18,18 0,18-18,17-35,18-18,0-17,18-18,-1 0,-17 0,-53 53</inkml:trace>
  <inkml:trace contextRef="#ctx0" brushRef="#br0" timeOffset="78087.7467">14912 10107,'0'0,"0"0,0 0,53 71,-18 17,36 35,-18 36,-18 35,-35-18,0 1,-35-36,17-53,-17-17,0-36,17-35,0-18,1 1,-1 34</inkml:trace>
  <inkml:trace contextRef="#ctx0" brushRef="#br0" timeOffset="78246.638">15795 10795,'0'0,"0"0,0 0,0 0,52-18,1 1,-53-1,18 18</inkml:trace>
  <inkml:trace contextRef="#ctx0" brushRef="#br0" timeOffset="78444.009">16042 10918,'0'0,"0"0,0 0,0 0,0 0,0 0,70-17,18-1,1-35,-72 53,1-17</inkml:trace>
  <inkml:trace contextRef="#ctx0" brushRef="#br0" timeOffset="78668.1203">17648 9507,'0'0,"0"0,0 0,0 0,0 71,0 17,0-17,0-1,0 18,0 1,17-54,-17-35,0 18</inkml:trace>
  <inkml:trace contextRef="#ctx0" brushRef="#br0" timeOffset="78974.531">17012 10795,'0'0,"0"0,124-35,35-18,35-35,17-1,1-16,53-37,-106 72,0-1,-54 36,-34 17,-18 18,-35 18,-18 17,0-17,17-18</inkml:trace>
  <inkml:trace contextRef="#ctx0" brushRef="#br0" timeOffset="79446.5333">17577 11483,'0'0,"0"0,0 0,0 0,0 0,0-88,18-53,-1 35,1 18,17 17,-17 0,17 36,0 35,18 35,-17 36,-19 35,-17 0,-17 17,-1 18,-17-17,17-36,0-17,-17-54,17 1,-17-36,18 1,-1-19,18 19,0-19,18 19,-1 17,18 17,18 1,36 17,-19 1,1-19,-1-17,-17 0,0 0,-53 0</inkml:trace>
  <inkml:trace contextRef="#ctx0" brushRef="#br0" timeOffset="79768.7394">18336 11642,'0'0,"0"0,0 0,0 0,0 0,35-106,18-53,0 0,18 18,-19 53,-16 17,-1 36,0 0,1 35,-1 18,-17-1,-1 18,19 18,-19 0,18 0,-17 0,0 0,-1 0,-17-71</inkml:trace>
  <inkml:trace contextRef="#ctx0" brushRef="#br0" timeOffset="80050.3726">18442 10989,'0'0,"0"0,0 0,0 0,0 0,0 0,70-53,36-17,35-19,18 19,-18-1,-17 18,-36 18,-17 0,-18 0,0-1,-18 1,0 0,-17 17</inkml:trace>
  <inkml:trace contextRef="#ctx0" brushRef="#br0" timeOffset="80341.4318">21071 9525,'0'0,"0"0,0 0,0 0,0 0,0 0,0 0</inkml:trace>
  <inkml:trace contextRef="#ctx0" brushRef="#br0" timeOffset="80577.5501">21036 10283,'0'0,"0"0,0 0,0 0,-18 89,1-1,-1 0,0 0,18-17,-17-1,17-34,0-1,0-17,17-18,19-18,-19 0</inkml:trace>
  <inkml:trace contextRef="#ctx0" brushRef="#br0" timeOffset="81059.6232">22042 9613,'0'0,"0"0,0 0,0 0,0 0,0 0,-18 71,-17 17,17 0,0 18,18-18,0-17,18-1,17-17,-17-18,17-17,1-36,-1 1,0-18,-17-18,-18-18,18 1,-36 17,0-18,1 36,-36 17,0 18,0 18,0 35,18-18,17 0,0 1,1-36</inkml:trace>
  <inkml:trace contextRef="#ctx0" brushRef="#br0" timeOffset="81372.4164">22818 9366,'0'0,"0"0,0 0,0 0,0 0,-35 88,17-17,-17 0,0-1,17 1,0-36,1 18,34-18,1 0,17 1,1-1,17-17,0-1,17-17,1 0,-1 0,1-17,-18-1</inkml:trace>
  <inkml:trace contextRef="#ctx0" brushRef="#br0" timeOffset="81902.4399">23506 9472,'0'0,"0"0,0 0,0 0,0 53,-17 18,17-19,0 19,0-18,17 0,19-18,-1 18,0-35,1-1,17-17,-18-17,0-19,0-16,1-37,-36-17,-18 1,0-1,-34 35,16 18,1 18,-18 17,18 18,-1 18,1 0,17 17,36 18,0-18,17 0,36-17,-1 0,-17-18,0-18,35-17,-17-18,-18 18,-53 35</inkml:trace>
  <inkml:trace contextRef="#ctx0" brushRef="#br0" timeOffset="82229.4369">22712 10266,'0'0,"0"0,0 0,0 0,71 17,0 1,34-18,-16 18,34-18,18 0,1 0,-1-36,-18 1,-17 0,-18 0,-70 35</inkml:trace>
  <inkml:trace contextRef="#ctx0" brushRef="#br0" timeOffset="82572.6329">24901 9102,'0'0,"0"0,0 0,0 0,-53 53,0 0,0-1,0 19,18-18,17 0,-17-18,35 0,-18-17,18 17,18-17,17 17,18-17,17-1,-17 1,18-18,-18 18,-18-18,1 17</inkml:trace>
  <inkml:trace contextRef="#ctx0" brushRef="#br0" timeOffset="82771.6009">24530 9966,'0'0,"0"0,0 0,0 0,88 18,1-18,-1 0,-88 0,17 0</inkml:trace>
  <inkml:trace contextRef="#ctx0" brushRef="#br0" timeOffset="83311.2434">25554 9296,'0'0,"0"0,0 0,0 0,0 0,0 0,35-71,0 36,18 0,0 17,18 18,-1 18,1 35,-18 17,-18 18,-17 0,-36 1,-17-1,-36-18,18-17,0-17,0-1,0-17,0-18,18 0,0-18,17 18,1-18,17 18,17 0,19 18,-1 17,0-17,36 35,-18-18,17 18,1-18,-18-17,-53-1</inkml:trace>
  <inkml:trace contextRef="#ctx0" brushRef="#br0" timeOffset="83673.6786">26207 10019,'0'0,"0"0,0 0,0 0,0 0,0 0,17-71,18-34,36-37,-18 1,0 53,-18 18,1-1,-1 36,0-1,0 36,1 36,-1 34,0 18,1 18,-1 0,-17 0,17-35,-18-19,19 1,-19-35,1-18,0 18,-18-18</inkml:trace>
  <inkml:trace contextRef="#ctx0" brushRef="#br0" timeOffset="83902.8055">26207 9031,'0'0,"0"0,0 0,0 0,0 0,88-18,53-17,0 0,-17-18,-1 18,-35-1,-17 19,-18-18,-53 17,0 0</inkml:trace>
  <inkml:trace contextRef="#ctx0" brushRef="#br0" timeOffset="84566.4531">19412 12453,'0'0,"0"0,0 0,0 0,0 0,0 0,0 0,0 71,0-1,0 36,0 0,0-18,18 0,0 0,17-35,-18 0,36-17,-17-19,17-34,0-19,-18-17,0-17,-17-18,-36-18,-17 18,0-1,-1 36,-17 1,18 16,-18 1,18 17,0 1,-1 17,19-18,17 18</inkml:trace>
  <inkml:trace contextRef="#ctx0" brushRef="#br0" timeOffset="84755.6731">20806 12259,'0'0,"0"0,0 0,0 0,0 0,0 0,0 0,0 0,0 0</inkml:trace>
  <inkml:trace contextRef="#ctx0" brushRef="#br0" timeOffset="84922.4661">21036 12559,'0'0,"0"0,0 0,0 0,0 0,17 53,-17-36,-17 1,17 0,0-1</inkml:trace>
  <inkml:trace contextRef="#ctx0" brushRef="#br0" timeOffset="86489.7884">22342 12347,'0'0,"0"0,0 0,0 0,0 0,0 0,0 0,35-106,0-17,-35 17,0 18,-17 17,-19 54,-17 17,-17 53,-1 35,1 18,17 17,0 18,35-17,18-1,35-35,18 1,18-37,0-34,34-36,19-52,-18-18,-18-36,18-105,-18-18,-17 0,-36 88,0 36,-17 17,0 35,-1 36,-17 53,0 35,-17 35,17 35,0 19,0-1,0 0,0-18,0-17,17-35,1-36,17 0,1-17,-1-18,18-35,17-18,-17-18,-17-17,17-18,-36 53,1-17,-18 34,0 19,-18 34,1 1,-1 17,18 0,-18 18,18 0,0 0,18-18,17 36,1-18,-1 0,18 17,-18-17,0 0,18-17,-17-19,-1-17,-17-17,17-19,-18-17,1 0,17 1,-17-19,-18 18,18 18,-1-1,-17 19,0-1,18 1,-18-1,0 0,18 1,-1-19,1-17,17 1,-17-1,0-18,-18 1,-18-1,0 36,-17 17,0 53,-1 54,-17 16,0 19,18-18,18 17,17-17,17-35,18-1,18-52,18-18,17-36,0-34,1-1,-19-17,1-18,-36 36,-17 17,17 0,-35 35,0 36,0 17,0 0,18 18,-18 0,17-17,19-1,-1-18,18-17,18 0,-1-35,1 18,-18-19,0 1,-18 0,-17 17,17 0,-17 1,17-18,0-1,0-17,1-17,-19-1,19-35,-1-17,-17 35,-18 88</inkml:trace>
  <inkml:trace contextRef="#ctx0" brushRef="#br0" timeOffset="87417.7126">25324 10513,'0'0,"0"0,0 123,0 18,0 36,0-1,-17 1,17-19,0 1,0-35,0-72,0 1,0-17,17-36,-17-18,18-17,17-36,0-17,-17 35,17 0,1 18,-1 35,0 35,-17 0,0 1,-1 17,18-18,1 18,17-36,0-17,0 0,0-35,-18 0,35-18,-34-35,-1 17,-17 1,-1 34,-17 19,-17 17,-19 17,19 36,-1-17,0 16,18 1,0 0,36-17,-1-19,36-17,-1-35,36-18,0 18,-18-18,-35 0,0 18,-18-1,-17 19,17 17,-17 17,-18 1,18 0,-1-1,1 1,17 0,18-1,18-17,-1 0,1 0,-18-17,0-1,-18 0,0-17,-17 17,0 1,-18 17,0 0,-36 0,19 17,-19 19,19-1,17 0,17 0,19 1,52-1,18-17,35-18,18-36,35 1,0-35,-17-19,-36 36,-124 36</inkml:trace>
  <inkml:trace contextRef="#ctx0" brushRef="#br0" timeOffset="89950.7185">6071 14693,'0'0,"0"0,0 0,17 106,-17-18,0 18,0-18,0 18,-17-18,17-17,0-18,-18 0,18-36,18 19,-18-36,35 17,0-17,1 0,-1-17,18 17,17 0,1 0,0 0,17 0,-18 0,-17 0,-53 17</inkml:trace>
  <inkml:trace contextRef="#ctx0" brushRef="#br0" timeOffset="90180.7468">6335 15205,'0'0,"0"0,0 0,0 0,0 0,0 0,53 0,36-18,-19 0,18 1,-35-18,0-18,-35 53,0-18</inkml:trace>
  <inkml:trace contextRef="#ctx0" brushRef="#br0" timeOffset="90696.6677">6071 14623,'0'0,"0"0,0 0,0 0,0 0,70-18,36 0,18 1,17-1,-88 0,123-17,-17-18,0 0,-18 0,-35 18,-88 35,88-35,-36 0,-35 17,1 18,-19-18,1 18,-18 0,0 0,-35 0,17 18,-17 17,0 18,-1 35,1 18,17 18,1 17,17 0,17 0,1 18,17-1,1 19,-1-36,0-18,-17-52,-1-18,1-18,17-35,-17 0,-18 18</inkml:trace>
  <inkml:trace contextRef="#ctx0" brushRef="#br0" timeOffset="90943.7466">8471 14711,'0'0,"0"0,0 0,0 0,-35 141,-1 0,1 18,0 0,-18-1,17 1,1-35,0-36,17-35,0-36,1-17,-1 0,1 18</inkml:trace>
  <inkml:trace contextRef="#ctx0" brushRef="#br0" timeOffset="91152.4824">8030 14711,'0'0,"0"0,0 0,17 70,19 36,16 18,1-1,18 1,-18-1,18-17,-1 0,-17-36,-18-34,18-1,-17-17,-36-18</inkml:trace>
  <inkml:trace contextRef="#ctx0" brushRef="#br0" timeOffset="91395.4781">8947 14570,'0'0,"0"0,0 0,0 70,0 36,18 35,-18 0,35 0,-17 1,17-1,0-18,1-35,-19-35,19-53,-1-17,0 17,-35 0</inkml:trace>
  <inkml:trace contextRef="#ctx0" brushRef="#br0" timeOffset="91657.3968">9459 14552,'0'0,"0"0,0 0,0 0,0 71,0 17,0 53,0 0,18 0,-1-17,19-1,-19-35,19-17,-19-1,19-34,-1-19,0 1,-17-36,17-17,-17 17,-18 36</inkml:trace>
  <inkml:trace contextRef="#ctx0" brushRef="#br0" timeOffset="92013.4919">9318 15169,'0'0,"0"0,0 0,0 0,0 0,0 0,88-70,-17-18,-1 0,1-1,-18 19,0 17,0 0,-36 35,19 1,-1 34,18 54,0 35,17 17,-17 36,0 0,-17-1,-1-16,-35-37,0-16,-18-37,1-16,17-19</inkml:trace>
  <inkml:trace contextRef="#ctx0" brushRef="#br0" timeOffset="92432.9929">9671 13758,'0'0,"0"0,0 0,0 0,0 0,0 0,53-17,-18 17,18 0,0 0,0 17,0 36,35 35,0 36,-17 35,-1 17,1-17,0 17,-1-17,1 0,-1-36,1-17,-36 0,1-53,-1 0,-17 0,-18 0,0 17,-18-17,0 0,1-18,-19 0,19-17,17 0</inkml:trace>
  <inkml:trace contextRef="#ctx0" brushRef="#br0" timeOffset="92676.6231">11577 14940,'0'0,"0"0,0 0,0 0,0 0,70 0,19 18,-36-18,-36 0,-17 0,18 0</inkml:trace>
  <inkml:trace contextRef="#ctx0" brushRef="#br0" timeOffset="92860.6458">12036 15505,'0'0,"0"0,0 0,0 0,0 0,0 0,0 0,53-18,17 0,-35 1,-35 17,18 0</inkml:trace>
  <inkml:trace contextRef="#ctx0" brushRef="#br0" timeOffset="93415.5346">12689 14605,'0'0,"0"0,0 0,0 0,0 0,0 0,0 0,0 53,0-35,17 87,1 37,-18-19,17-17,-17-18,18-17,-18-19,18-16,-18-1,17-17,1-1,17-17,-17 0,17 0,1 0,-1 0,0 0,1 0,-1 0,0 0,-17 0,17 0,-17 0,-1 0,19-35,-19 0,1-1</inkml:trace>
  <inkml:trace contextRef="#ctx0" brushRef="#br0" timeOffset="93643.7356">12936 15099,'0'0,"0"0,0 0,0 0,0 0,53 0,-18 0,18-18,0 1,-18 17,0-18,1 0,-19-17,-17 35,0 0,0-18</inkml:trace>
  <inkml:trace contextRef="#ctx0" brushRef="#br0" timeOffset="93840.8486">12724 14676,'0'0,"0"0,0 0,0 0,0 0,0 0,53 0,17-18,1 18,-18 0,18-18,-19 1,-34 17,0 0,-1-18</inkml:trace>
  <inkml:trace contextRef="#ctx0" brushRef="#br0" timeOffset="94287.9846">14206 14164,'0'0,"0"0,0 0,0 0,-70 18,17-18,0 35,0 0,0 1,18 16,-1 19,19 0,-1 17,0 18,18 17,18-17,0 17,-1-52,1-1,0 1,-1 0,1-1,0-17,-1 0,-17-18,18-17,-18 0,17-1,19-34,-1-1,0-17,1-1,-36 36</inkml:trace>
  <inkml:trace contextRef="#ctx0" brushRef="#br0" timeOffset="95462.3991">14824 15152,'0'0,"0"0,0 0,0-88,0-1,18-34,-1-18,1 0,17 0,-17 0,-1 70,19 0,-19 18,19 18,-1 35,18 35,17 18,-17 36,0-1,0 0,0 18,0 17,0 1,18-18,-18-18,-53-71</inkml:trace>
  <inkml:trace contextRef="#ctx0" brushRef="#br0" timeOffset="95692.3333">14842 14781,'0'0,"0"0,0 0,0 0,70-35,18-18,36-17,17-1,-106 53,-17 1,0-1</inkml:trace>
  <inkml:trace contextRef="#ctx0" brushRef="#br0" timeOffset="96379.4441">16483 14411,'0'0,"0"0,0 0,0 0,0 0,0 0,0 0,-53 35,0 18,0 18,0 17,18 35,-1-34,19-1,34-18,1-17,17-17,18-19,-17-17,34-17,-17-36,-18 0,1 0,-1 0,-17 18,-1-1,1 19,-18 17,0 17,18 19,-18 17,17-18,19 18,-1-18,0 0,18-17,-18-18,18-18,-17-17,-19-18,-17 0,0-17,-17-1,-19 18,19 0,-19 18,36 0,-17 17,17 0,17 18,19-17,17 34,0 1,17 0,18 35,-35-1,36 37,-19-1,-35 18,1 0,-36-36,0 1,0-18,0-36</inkml:trace>
  <inkml:trace contextRef="#ctx0" brushRef="#br0" timeOffset="96671.127">17753 13970,'0'0,"0"0,0 0,18 88,-18 0,18 54,-18-1,17 17,1 1,0 0,17-18,-17-35,17 0,0-53,18-1,-18-34,18 0,-17-36,17-17,-18 17,-35 36</inkml:trace>
  <inkml:trace contextRef="#ctx0" brushRef="#br0" timeOffset="97106.6859">18318 14517,'0'0,"0"0,0 0,0 0,0 53,0 0,18 17,-18-17,0 0,17-18,1 1,0-19,-1 1,19-18,-1-18,0 1,-17-19,17 19,-17-1,-1 0,-17 18,18 0,0 18,17 35,0-35,-17 17,17-17,1-18,-1 17,18-34,-18-19,18 1,-35-18,-1 0,1-17,-36 17,18-36,-17 37</inkml:trace>
  <inkml:trace contextRef="#ctx0" brushRef="#br0" timeOffset="97374.9675">19359 14534,'0'0,"0"0,0 0,0 0,0 0,0 0,0 0,0 0,0 53,0 36,0-19,18 1,17-18,18 0,0-18,35-18,1-52,-19 0</inkml:trace>
  <inkml:trace contextRef="#ctx0" brushRef="#br0" timeOffset="97647.3977">20012 13988,'0'0,"0"0,0 0,0 0,-17 105,17-16,0 52,0-35,0-1,0 37,17-54,1 0,0-17,17-1,0-35,0-17,1-18,-1-18,0-17,-17 17,-18 18</inkml:trace>
  <inkml:trace contextRef="#ctx0" brushRef="#br0" timeOffset="98582.6282">19977 14640,'0'0,"0"0,0 0,0 0,0 0,0 0,71-17,-1-1,1-17,-1 17,1-17,-18 0,-18-1,-17 19,17-1,-17 0,-1 18,1 0,-18 0,18 36,-1 17,1 17,0 18,17 0,-17-17,-1 0,1-1,0-17,-18-18,17-17,-17-18,-17-35,-1-1,0-16,-17-1,17 17,1 19,-1-1,0 0,18 1,0 17,0-18,36 0,-1 1,18-18,17-1,1 1,-18-18,18 0,-36 18,18-18,-36 35,1 1,0 17,-1 17,-17 19,18 17,-18-1,0 1,18 18,-1-1,19-17,-1 0,18-17,0-1,17-35,-17-18,-17 1,-1-36,18-18,-35-17,-18-36,-18 1,-17 17,-36 0,0 18,-17 35,18 18,17 35,17 18,1-1,0 18,35 1,0-1,17 0,36-17,0 0,18-36,17 0,-17-35,-1 36,-70 17</inkml:trace>
  <inkml:trace contextRef="#ctx0" brushRef="#br0" timeOffset="99031.5637">21883 13688,'0'0,"0"0,0 0,0 0,53 70,17 36,-17 18,0 17,-17 0,-1-18,-17 18,-1-17,-17-36,-17-17,-1-18,0 0,18-53</inkml:trace>
  <inkml:trace contextRef="#ctx0" brushRef="#br0" timeOffset="99480.4392">22059 13317,'0'0,"0"0,0 0,0 0,0 0,0 0,36 0,17 0,0 0,-1 18,1 17,36 53,-19 18,-17 18,18 17,-18 18,-18 17,0 0,1-17,-1 0,0 0,1-18,-1-18,0 1,-35-36,0 0,-35-17,-18-18,-71 0,-34 17,-1-17,17 0,125-53</inkml:trace>
  <inkml:trace contextRef="#ctx0" brushRef="#br0" timeOffset="102443.7767">12724 17110,'0'0,"0"0,0 0,0 0,0 0,0 0,0 0,35 0,18 0,18-18,-18 18,-18-18,0 18,18-17,-53 17,0 0,18 0</inkml:trace>
  <inkml:trace contextRef="#ctx0" brushRef="#br0" timeOffset="102703.0941">12971 17533,'0'0,"0"0,0 0,0 0,0 0,0 0,0 0,0 0,0 0,0 0,35-18,18 1,-53 17,18 0</inkml:trace>
  <inkml:trace contextRef="#ctx0" brushRef="#br0" timeOffset="107626.5205">14894 16210,'0'0,"0"0,0 0,0 0,0 0,0 0,0 0,0 0,0 0,0 0,-70-17,-1 34,1 1,17-1,0 19,18-1,17 18,0 17,18 36,18 0,17 0,18 0,-18-18,1-17,-1-1,-17-17,-1 0,1-18,0-17,-18 17,0-17,17 17,-17 0,0-35</inkml:trace>
  <inkml:trace contextRef="#ctx0" brushRef="#br0" timeOffset="108144.8556">14806 18009,'0'0,"0"0,0 0,0 0,0 0,0 0,0 0,0 53,0 0,0 35,18 1,-18-19,18-17,-1 0,18-18,1-17,17-18,0-18,-18-35,0 0,1 0,-36-35,0 0,-18 18,-17 17,-1 0,1 17,0 36,-18 18,17 35,-16 18,34-19,0-69</inkml:trace>
  <inkml:trace contextRef="#ctx0" brushRef="#br0" timeOffset="109039.0648">15318 15558,'0'0,"0"0,0 0,0 0,0 0,0 0,0 52,-18 19,18 0,-35-19,17 1,-17-17,17-1,1-17,-1-1,1 1,-1-36,0-17,18 0,0-1,0-17,18 1,0 16,17 19,-18-1,19 18,-1 35,18 36,-18-1,-17 36,-18-18,0-17,0 0,-18-19,-17 1,17 0,1-17,-1-19,0 1,18-1,-17 1,17-18,0 18,0-18,0 17,17-17,1 18,17 0,-17-18,17 17,-17 1,17 0,1-18,-1 0,18 0,0-18,0 0,0 1,-53 17</inkml:trace>
  <inkml:trace contextRef="#ctx0" brushRef="#br0" timeOffset="109404.3774">15971 16651,'0'0,"0"0,0 0,0 0,0 0,0 0,0 0,0-35,0-18,0-35,0-18,0 0,0 18,0 0,0 35,18 0,-18 18,0 17,0 18,17 18,1-1,0 18,-1 1,1 17,17 0,0 0,-17-1,17-16,-17-1,0-17,-1-1,1-17,0 0,-1-17</inkml:trace>
  <inkml:trace contextRef="#ctx0" brushRef="#br0" timeOffset="109638.4884">15865 15752,'0'0,"0"0,0 0,0 0,0 0,0 0,0 0,0 0,35-18,18 0,18 1,0-1,-36 18,-18-18,1 18</inkml:trace>
  <inkml:trace contextRef="#ctx0" brushRef="#br0" timeOffset="110791.1968">16571 17304,'0'0,"0"0,0 0,0 0,0 0,0 0,0 0,0 0,18-71,17 1,-17-36,-1 0,1 18,0 0,-1 17,1 0,-18 36,17 0,1 35,17 18,1 17,-1 0,0 18,1 18,-1-18,0 17,-17-35,17 18,0-17,-17-1,0-18,-1 1,-17-18</inkml:trace>
  <inkml:trace contextRef="#ctx0" brushRef="#br0" timeOffset="111022.38">16589 17092,'0'0,"0"0,0 0,0 0,0 0,0 0,0 0,53-35,35-18,0 0,0 0,1 0,-19 0,1 18,-36 17,18 1,0 17</inkml:trace>
  <inkml:trace contextRef="#ctx0" brushRef="#br0" timeOffset="111777.648">17648 16369,'0'0,"0"0,0 0,0 0,0 0,-36 53,1 35,17-17,1 17,17-18,0 1,17-1,19-34,-19-1,19-17,-1-18,18-18,-18-17,18-36,-18 18,1 0,-19 18,1 0,0 17,-18 0,0 1,0 34,17 19,-17-19,18 19,-1-1,19 0,-1-17,0 17,18-35,-17 0,-1-17,0-19,0-17,-35-17,18 17,-36-18,1 18,-1 18,-17 0,0 17,-1 1,1 17,17 0,18 0,0 0,0 0,18 0,17-18,-17 18,17 0,1 0,-1 18,18-1,-18 18,0 18,-17 18,17-1,1 1,-19 0,19-18,16-18,-16 0,-36-17</inkml:trace>
  <inkml:trace contextRef="#ctx0" brushRef="#br0" timeOffset="112088.7314">19183 15893,'0'0,"0"0,0 0,0 0,-18 70,18 1,18 35,-18 52,35 19,-17-1,17 1,0-1,-17-17,0-54,-1-16,1-54,17-53,-17-52,0-18,-1 17,-17 0,0 71</inkml:trace>
  <inkml:trace contextRef="#ctx0" brushRef="#br0" timeOffset="112491.3343">19518 16334,'0'0,"0"0,0 0,0 0,18 88,17-18,-17 19,17-19,0-17,-17-18,0 1,-1-19,19-17,-19 0,18-17,-17-19,0 19,-1-19,-17 19,18 17,0-18,-1 36,1-1,-18 1,18 0,-1-1,1 1,0-18,-1 0,1-18,0-17,-18 0,0-18,0-18,-18 1,18 17,-18-18</inkml:trace>
  <inkml:trace contextRef="#ctx0" brushRef="#br0" timeOffset="112794.5199">20436 16298,'0'0,"0"0,0 0,0 0,0 0,0 0,0 0,-18 53,18 18,-17 17,34 0,1 0,-1-17,1-18,0 0,17-36,0-34,18-36,0 0</inkml:trace>
  <inkml:trace contextRef="#ctx0" brushRef="#br0" timeOffset="113117.4381">20612 15769,'0'0,"0"0,0 0,0 0,0 53,18 18,0 17,-1 0,19 36,-1-1,0 0,-17-52,-1 17,19-35,-19 0,19-18,-1 1,0-36,1-36,-1 1,-18-18,19 0,-19 18,-17 35</inkml:trace>
  <inkml:trace contextRef="#ctx0" brushRef="#br0" timeOffset="113320.7747">20648 16404,'0'0,"0"0,0 0,0 0,0 0,0 0,70-17,1-1,-1 0,-17 1,18-19,-18 19,-36-1,-17 0</inkml:trace>
  <inkml:trace contextRef="#ctx0" brushRef="#br0" timeOffset="113573.2911">21636 15716,'0'0,"0"0,0 0,0 0,0 88,17 18,-17 0,0 0,18-18,-18 0,18-17,-18-36,0 0,0-17,0-36,0 1</inkml:trace>
  <inkml:trace contextRef="#ctx0" brushRef="#br0" timeOffset="114235.4358">21230 16351,'0'0,"0"0,0 0,0 0,0 0,71-17,-1-19,1-17,17 18,35-35,-17 17,-17 17,-1 1,-18 0,-17 17,-17 1,-1-1,-17 36,-1-1,1 36,0 0,-18 0,0 18,17-1,-17 1,0-18,18-1,-18-16,35-1,0-35,1 0,17-18,0-17,17 0,-34 0,16-36,-34 0,0-17,-54-18,1 1,-35-1,-1 35,0 1,1 34,17 19,-18 17,18 17,18 19,17 17,36 17,0-17,17-18,18 18,35-35,0-1,18-34,0-36,-18 0,-35 0,-35 53</inkml:trace>
  <inkml:trace contextRef="#ctx0" brushRef="#br0" timeOffset="114543.5284">22765 15046,'0'0,"0"0,0 0,0 0,18 71,35 17,35 35,18 36,-18 0,-17-1,-1 1,-34-18,-1-17,-17-36,-1-17,-17-1,-17 1,-36-18,-18-18,18-18,-17 1,34-36,1 1,17-1,18 36</inkml:trace>
  <inkml:trace contextRef="#ctx0" brushRef="#br0" timeOffset="114836.3483">23489 15981,'0'0,"0"0,0 0,0 0,0 0,0 0,0 0,0 0,0 0,0 0,0 0</inkml:trace>
  <inkml:trace contextRef="#ctx0" brushRef="#br0" timeOffset="144188.467">23789 16140,'0'0,"0"0,0 0,0 0,0 0,0 0,53-18,35-35,0 0,0 0,-17-17,-53 52,-18 18</inkml:trace>
  <inkml:trace contextRef="#ctx0" brushRef="#br0" timeOffset="144653.5248">24054 15522,'0'0,"0"0,0 0,0 0,0 0,0 0,0-70,0-19,0-16,0 16,-18 1,18 18,-18 34,18 1,-17 18,17 34,0 54,0 35,17 35,1 17,17 36,18 18,-18-18,1 0,-1-35,0 0,1-18,-19-53,1-35,0-18,-1-17,1-18,-1 17,-17-17</inkml:trace>
  <inkml:trace contextRef="#ctx0" brushRef="#br0" timeOffset="145965.5808">24689 15875,'0'0,"0"0,0 0,0 0,0 0,0 0,0 88,-18-17,18 17,0 0,18 0,0-17,-1-1,1-17,-1-35,19 0,-19-36,19-17,-19-36,1-35,0-17,-18-1,-18 19,0 16,1 36,-19 1,19 34,-1 0,-17 18,17 18,18 17,0 18,0-35,35 17,1-17,17-18,17-36,-17-17,0-35,0 0,18-18,-18-17,-18-1,-17 18,-18 36,17 17,1 0,-18 53,0 18,0 35,-18 17,18 36,0 17,0 19,0-1,0 0,18-18,0-52,-1-1,18-34,1-19,17-17,-18-53,18-35,0-18,-18-35,0 18,-17 17,0 35,-1 18,-17 18,18 0,-18 35,0 18,18 17,-18 18,0 0,0 35,0 18,17-18,1-18,17 1,1-18,-1-18,18-17,-18-18,18-35,0-36,-35 0,17-34,-35-1,-18-18,-17-17,-18 35,0 36,0 17,0 18,0 52,18 1,0 17,17 0,18 1,0-1,18 0,35-17,0-18,17-35,-17-1,0-34,0 35,-18-36,-17-17,0 17,-1 18,1 18,0 0,-1 35,1 17,17 19,18 34,0 18,18 36,-18-1,-18 1,0-1,-17 18,-36-35,0 0,1-53,-18-18,17 18,18-53</inkml:trace>
  <inkml:trace contextRef="#ctx0" brushRef="#br0" timeOffset="146935.2832">26859 14517,'0'0,"0"0,0 0,0 0,53 70,0 71,18 18,0 0,-18 0,-1-18,-16-18,-1 1,-17-54,-18 1,17-18,-17-36,0-17,0-17,-17-54,-19 1,1-1,-18-17,18 17,0 18,-1 1,1 34,0 0,-18 36,17 35,19 0,-19 17,36 19,18-1,0-18,35 1,17-54,19-17,-19-17,-17-18,18-36,-1 0,-17-17,0 0,-18 35,1 18,-19 0,-17-1,18 36,-36 18,18 17,0 0,0 18,18 18,0-18,17 17,0-17,1 0,17-35,-1-18,-16 0,17-35,0-18,0 0,-18-35,-17-18,-1 0,-34-18,-1 19,-17 16,-1 19,-17-1,-17 36,-1 17,1 36,-1 17,18 18,35 18,1-18,34 0,19 0,17-18,17-18,1-17,17-17,-17-18,17-36,0 18,-17-35,-1-18,-17 0,-17 36,-36 52</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53:03.006"/>
    </inkml:context>
    <inkml:brush xml:id="br0">
      <inkml:brushProperty name="width" value="0.05292" units="cm"/>
      <inkml:brushProperty name="height" value="0.05292" units="cm"/>
      <inkml:brushProperty name="color" value="#7030A0"/>
    </inkml:brush>
  </inkml:definitions>
  <inkml:trace contextRef="#ctx0" brushRef="#br0">5153 3034,'0'0,"0"0,0 0,0 0,71 0,-1-18,-17 1,-18 17,-35 0,18 0</inkml:trace>
  <inkml:trace contextRef="#ctx0" brushRef="#br0" timeOffset="187.6795">5153 3545,'0'0,"0"0,0 0,0 0,0 0,0 0,0 0,0 0</inkml:trace>
  <inkml:trace contextRef="#ctx0" brushRef="#br0" timeOffset="554.6317">6159 3581,'0'0,"0"0,0 0,0 0,0-53,18-53,17-53,0-17,18-18,0 17,0 19,0 52,-35 35,17 36,0 17,-17 18,17 36,0 17,-17-1,17 1,-17 18,17-1,18 19,0 17,-17-36,-36-52</inkml:trace>
  <inkml:trace contextRef="#ctx0" brushRef="#br0" timeOffset="792.4267">6071 3157,'0'0,"0"0,0 0,0 0,0 0,53-35,35-18,0 0,53-17,-35-1,-18 36,1-18,-1 18,-17 17</inkml:trace>
  <inkml:trace contextRef="#ctx0" brushRef="#br0" timeOffset="1080.543">6071 3933,'0'0,"0"0,0 0,0 0,88-35,36-18,-1 0,1 0,-19 1,1-1,-17 17,-36 1,17 17,-17 1,-18 17,-17 0</inkml:trace>
  <inkml:trace contextRef="#ctx0" brushRef="#br0" timeOffset="1511.7291">6335 4551,'0'0,"0"0,0 0,0 0,0 0,0 0,0 0,18-35,0-1,17 1,0 17,18 18,-17 18,-1 17,-17 18,-1 18,1-1,-36 19,18-37,-17 19,-1-36,18 1,-18-1,1-18,17-17,0 18,0-18,17 0,1 0,0 0,17 18,0-1,18 1,0 0,-18 17</inkml:trace>
  <inkml:trace contextRef="#ctx0" brushRef="#br0" timeOffset="1852.4592">7218 5133,'0'0,"0"0,0 0,0 0,0 0,0 0,0 0,0-53,17-18,-17-34,18-19,17-35,-17 54,17 16,-17 36,0 1,17 16,0 36,18 0,-18 36,1 16,17 1,-18 0,0 0,18 0,0 0,-53-53</inkml:trace>
  <inkml:trace contextRef="#ctx0" brushRef="#br0" timeOffset="2068.5434">7183 4410,'0'0,"0"0,0 0,0 0,0 0,0 0,0 0,88-53,18-35,-71 52,-17 19,-1-1</inkml:trace>
  <inkml:trace contextRef="#ctx0" brushRef="#br0" timeOffset="2440.3427">8877 2081,'0'0,"0"0,0 0,-71 18,18 17,-17 54,-1-1,18 35,35 1,1-1,17 18,17 0,19-17,-1-1,0 1,1-18,-19-18,1 18,-18-18,-18-18,18 1,-17 17,17-35,0-35</inkml:trace>
  <inkml:trace contextRef="#ctx0" brushRef="#br0" timeOffset="2815.825">8718 4586,'0'0,"0"0,0 0,0 0,0 0,-18 71,1-1,17 18,17-17,1 17,17-35,18 0,18-35,-1-18,-17 0,0-36,-18 19,1-36,-36 18,0-18,-18 17,-17 1,-36 17,1 1,-36 17,0-18,18 18,88 0</inkml:trace>
  <inkml:trace contextRef="#ctx0" brushRef="#br0" timeOffset="3386.0921">9265 1799,'0'0,"0"0,0 0,0 0,0 0,0 0,0 0,0 0,-35 0,-1-17,-17-1,18-35,17 18,1-1,17 1,17 0,1 17,35 18,-18 18,36 35,-36 17,1 19,-19 16,-17 1,-35 18,-18-18,0-1,18-16,-1-37,1-16,0-1,17-17,18-18,0-18,0 0,18 1,-1-1,1 18,35 0,-18 18,18-1,0 19,-17-19,-36-17</inkml:trace>
  <inkml:trace contextRef="#ctx0" brushRef="#br0" timeOffset="3721.0904">9812 2699,'0'0,"0"0,0 0,0 0,0 0,0 0,18-53,-18-18,17-17,1-18,0 18,-1 18,1 17,0 0,-18 17,17 19,1-1,-1 18,19 18,-1-1,0 19,1-1,17-17,0 17,-1 0</inkml:trace>
  <inkml:trace contextRef="#ctx0" brushRef="#br0" timeOffset="3931.1632">9724 1799,'0'0,"0"0,0 0,0 0,70-17,19-19,52 1,-88 0,17-1</inkml:trace>
  <inkml:trace contextRef="#ctx0" brushRef="#br0" timeOffset="9093.5625">11206 2646,'0'0,"0"0,0 0,0 0,0 0,0 0,-35 70,-18 1,0 52,18 1,17-1,18-17,18-35,35-1,0-17,35-35,0-18,-17-35,-1-1,1 1,-36 0,0-1,1 19,-19-1,1 1,-18 17,18 0,-18 35,0 0,0 18,0 0,17 0,19 0,-1-18,18-35,0 0,0 0,-18-35,18 0,-35-18,-1 0,-34 17,-1-17,-17 18,-1 18,-17-1,0 18,18 0,0 18,17-18,1 0,17 0,0 0,35 0,0-18,0 0,1 1,17 17,-18 0,18 17,-18 19,18 52,-18 0,-17 18,0 0,-18-36,0 1,0-18,0 0,0-53</inkml:trace>
  <inkml:trace contextRef="#ctx0" brushRef="#br0" timeOffset="9822.4337">12512 2505,'0'0,"0"0,0 0,0 0,0 88,0 0,0 71,18-18,-18 18,17-18,19-18,-1 1,-17-54,17-17,0 0,0-35,18-1,-17-34,34-18,-34-36,17-17,-18 35,-35 53,18-141,-1 35,-17 18,0 52,-17 1,17 35,0 0,0 35,17 36,1 0,-1-19,1 1,0-17,-1-1,1-35,0 0,17-18,-17 1,-1-36,1 17,0-16,-1 34,-17 0,0 1,18 17,0 17,-1 19,1-1,-1-18,19 1,-1 0,-17-18,17-18,-17-17,17-18,-17 0,-18-18,0 1,0-1,0 1,-18-1,18 18,0 53</inkml:trace>
  <inkml:trace contextRef="#ctx0" brushRef="#br0" timeOffset="10091.7015">13942 2822,'0'0,"0"0,0 0,0 0,0 0,-18 71,0 17,18 0,18 0,-18-17,35-1,0-17,1-17,34-36,-34 17</inkml:trace>
  <inkml:trace contextRef="#ctx0" brushRef="#br0" timeOffset="10339.7524">14453 2417,'0'0,"0"0,0 0,0 0,0 52,0 19,0 35,0 0,0 0,0-18,18 18,-18-18,18-18,-1 1,19-18,-19-18,18-35,1 0</inkml:trace>
  <inkml:trace contextRef="#ctx0" brushRef="#br0" timeOffset="10538.6399">14312 3069,'0'0,"0"0,0 0,0 0,0 0,0 0,71-17,-1-1,1-17,-53 17,-1 18</inkml:trace>
  <inkml:trace contextRef="#ctx0" brushRef="#br0" timeOffset="10750.875">15318 2505,'0'0,"0"0,0 0,0 0,0 53,0 17,18 18,-18 1,0-1,17 0,-17-17,0-1,0-17,18 0</inkml:trace>
  <inkml:trace contextRef="#ctx0" brushRef="#br0" timeOffset="11351.7124">15071 2999,'0'0,"0"0,0 0,0 0,0 0,88-18,-17-17,17-1,-17 1,-1 0,1 0,-36-1,0 19,1-1,-19 18,1 18,0 17,-18 0,0 18,17 18,1-18,-18 0,35-1,-17-16,17-1,18-17,0-18,0-18,-18-35,18-17,-17-19,-19 1,-17-18,-17 18,-19 0,-17 35,-17 0,17 35,0 36,0 0,0 17,18 0,17 1,18-1,0 0,35-17,1-18,34 0,1-36,17-16,-17-19,-1 0,-70 71</inkml:trace>
  <inkml:trace contextRef="#ctx0" brushRef="#br0" timeOffset="11565.335">16377 1958,'0'0,"0"0,0 0,35 70,36 36,-1 18,1 17,-18-18,-18 18,-17 1,-18-19,0-17,-18 0,1-36,-1-17,0 0,18-53</inkml:trace>
  <inkml:trace contextRef="#ctx0" brushRef="#br0" timeOffset="12453.7799">17383 1958,'0'0,"0"0,0 0,0 0,17 106,1 35,0 0,-1-18,-17-17,18-18,-18-17,0 0,0-18,0-18,0-18,0 1,0-36,-18-34,18-1,-17 0,-1 0,-17 0,17 18,-35 17,18 18,0 18,-18-1,35 18,-17 1,35 17,0-18,17 0,19-17,17-18,0 0,17-18,18-17,1-18,-36 18,0-18,-1 18,-16 17,-19 0,19 18,-36 18,17 17,1 18,-18 0,18 18,-1-18,1-18,0 0,35 0,-18-17,18-36,0 1,0-36,17-18,-17-17,0-18,-35 18,-1 17,-17 19,-17-1,-1 17,-35 19,0-1,-17 36,-1 17,18 0,0 18,18-18,35 18,0-17,35-1,18-17,35-1,36-34,-1-1,1-35,35 0,-18 0,-18 18,-105 35</inkml:trace>
  <inkml:trace contextRef="#ctx0" brushRef="#br0" timeOffset="12972.4769">5400 6597,'0'0,"0"0,0 0,0 0,71-18,17 18,-17-17,-36 17,-35 0,17-18</inkml:trace>
  <inkml:trace contextRef="#ctx0" brushRef="#br0" timeOffset="13170.5352">5647 7003,'0'0,"0"0,0 0,0 0,0 0,0 0,53-18,35-17,-52 17,-19 18,1-18</inkml:trace>
  <inkml:trace contextRef="#ctx0" brushRef="#br0" timeOffset="16023.9241">10147 5221,'0'0,"141"-18,124-17,18 18</inkml:trace>
  <inkml:trace contextRef="#ctx0" brushRef="#br0" timeOffset="17398.5191">10183 5203,'0'0,"0"0,0 0,0 0,70 18,1-36,52 18,19-17,-19 17,36-18,17-17,1 0,17 17,0-17,106-18,0 18,-18-1,18 1,0 0,36-1,158-16,0-1,-35 0,-71 0,0 0,-52 0,-19-18,-17 18,-17 1,-125 16,-16 19,-1-19,0 1,-53 17,1 18,-19-17,-17-1,-35 18</inkml:trace>
  <inkml:trace contextRef="#ctx0" brushRef="#br0" timeOffset="21157.9033">7288 7320,'0'0,"0"0,0 0,0 0,0 0,0 0,0 0,0-53,0 36,18-107,17-17,1-53,-19 18,1 52,-18 36,0 17,0 18,18 18,-18 18,17-1,1 18,17 35,0 0,18 36,-17-18,17 17,-18 1,-17 17,17-17,-17-1,-18 1,17-71</inkml:trace>
  <inkml:trace contextRef="#ctx0" brushRef="#br0" timeOffset="21391.4964">7130 6862,'0'0,"0"0,0 0,0 0,0 0,70-18,18-17,1-1,-1 1,18 0,0-18,-18 0,0 18</inkml:trace>
  <inkml:trace contextRef="#ctx0" brushRef="#br0" timeOffset="21726.5646">7006 7708,'0'0,"0"0,0 0,71-35,35-18,35 0,0 0,18-17,17-1,-35 1,1 17,-1-18,-35 18,-18 18,-18-18,-52 53</inkml:trace>
  <inkml:trace contextRef="#ctx0" brushRef="#br0" timeOffset="22311.3819">7235 7955,'0'0,"0"0,0 0,0 0,0 0,0 0,0 0,0 0,18-35,35 0,0-1,0 19,0-1,0 36,17 17,-34 0,17 36,-18-18,-17 17,-1-17,1 18,-36-18,1 0,-1-18,-17 0,17-17,-17-1,17-17,0 0,1 0,-1-17,18 17,0 0,0 0,18 0,17 17,0-17,18 18,0 0,0 17,0-17,18-1,-36 1,-35-18</inkml:trace>
  <inkml:trace contextRef="#ctx0" brushRef="#br0" timeOffset="22726.1294">8365 8678,'0'0,"0"0,0 0,0 0,0 0,0 0,-18-53,18-35,0 0,0 0,0 0,0-1,0 19,18-1,-18 36,18 0,-18 17,17 1,19 17,-1 0,18 35,0-18,0 19,0-1,-18-17,18 17,-18-17,-17-1,-1 18,1-35,0 18,-1 0,-17-18</inkml:trace>
  <inkml:trace contextRef="#ctx0" brushRef="#br0" timeOffset="23029.7735">8224 8149,'0'0,"0"0,0 0,0 0,0 0,0 0,35-35,18 0,35-1,0-17,1 18,-19-18,1 18,-18 17,-18-17,0 17,-17 18,0-17,-1 17,1-18,0 18</inkml:trace>
  <inkml:trace contextRef="#ctx0" brushRef="#br0" timeOffset="24804.481">11189 6050,'0'0,"0"0,0 0,0 0,0 0,0 0,-36 0,-34 18,-1 17,18 18,0 0,0 17,18 1,17 0,1-1,34-17,1 0,17-18,1 1,16-36,19 17,-18-34,18 17,-18-18,-1 0,1 18,0 18,0 52,-17 1,-19 35,-17 17,-35-17,-18 0,0-18,-35-17,17-36,1-17,34-36,-17 0,18-35,0 18,17 35</inkml:trace>
  <inkml:trace contextRef="#ctx0" brushRef="#br0" timeOffset="24965.4516">11506 6544,'0'0,"0"0,0 0,0 0,0 0,0 0,18 53,17 18,-35-54,0 1,0-18</inkml:trace>
  <inkml:trace contextRef="#ctx0" brushRef="#br0" timeOffset="25141.2662">11453 6403,'0'0,"0"0,0 0,0 0,0 0,0 0</inkml:trace>
  <inkml:trace contextRef="#ctx0" brushRef="#br0" timeOffset="25491.8593">11877 6509,'0'0,"0"0,0 0,0 0,0 0,0 0,0 0,0 0,0 0,0 0,0 0,0 0,0-53,0-18,17 1,1 17,17 0,1 18,-1 17,18 18,-18 18,36 52,-18 1,0-1,17 18,-17-17</inkml:trace>
  <inkml:trace contextRef="#ctx0" brushRef="#br0" timeOffset="25777.0421">12936 5750,'0'0,"0"0,0 0,-18 88,0 54,1 16,17 1,0 17,0-34,17-19,19-17,17-36,17-17,-35-35,18 0,-17-18,-36 0</inkml:trace>
  <inkml:trace contextRef="#ctx0" brushRef="#br0" timeOffset="26200.5285">13447 6085,'0'0,"0"0,0 0,0 0,0 71,0 17,18-17,-18-1,18-17,-1 0,1-18,17-17,-17-18,17-18,-17-17,0 0,-1 0,1-1,-1 19,1-1,-18 18,18 0,17 35,-17 1,17-19,0 1,18-18,-17 0,16-18,-16 1,-1-19,-17-17,17 0,-35-17,18-1,-18 18,17 1</inkml:trace>
  <inkml:trace contextRef="#ctx0" brushRef="#br0" timeOffset="26504.6612">14612 6033,'0'0,"0"0,0 0,0 0,-35 70,0 18,-18 36,17-1,19-17,-1-18,18 0,18-17,35 35,17-53,1-53,17-36,-17-16,-1 16,-70 36</inkml:trace>
  <inkml:trace contextRef="#ctx0" brushRef="#br0" timeOffset="26768.9282">15124 5556,'0'0,"0"0,0 0,0 71,0 17,0 0,18 18,-18 35,17-17,1-19,17-16,-17-19,35 1,-18-36,0 0,1-17,17-36,-18-17,0 17,-35 18</inkml:trace>
  <inkml:trace contextRef="#ctx0" brushRef="#br0" timeOffset="26965.8336">15159 6191,'0'0,"0"0,0 0,0 0,0 0,0 0,0 0,53-17,18-1,-1-17,-52 17,0 18,-1-18</inkml:trace>
  <inkml:trace contextRef="#ctx0" brushRef="#br0" timeOffset="27153.5357">16183 5680,'0'0,"0"0,0 0,0 0,0 0,0 0,17 70,-17 1,18 17,-18 0,18 18,-18-18,0-17,17-1</inkml:trace>
  <inkml:trace contextRef="#ctx0" brushRef="#br0" timeOffset="27800.4113">15759 6279,'0'0,"0"0,0 0,0 0,71-35,17 0,53-53,-17 17,-1-17,1 0,-36 17,-35 18,0 18,-18 0,1 35,-19 17,-17 19,18-1,-18 35,0-17,0 18,0 0,0-19,17 1,1 0,17-35,1 0,17-36,-18 0,18-17,0 0,0-53,-18-1,-17-17,-1 1,-34-1,-19 18,-17-1,1 37,-19 16,-17 36,17 18,1 17,17 18,17-18,36 1,0-1,36 0,17-17,35-1,0-34,18-1,-18-17,0 0,-88 35</inkml:trace>
  <inkml:trace contextRef="#ctx0" brushRef="#br0" timeOffset="28053.6388">17277 4992,'0'0,"0"0,0 0,0 0,0 0,70 70,36 54,0 17,-17 18,-19-1,-17 1,-18 0,-35 0,0-1,-17-34,17-106</inkml:trace>
  <inkml:trace contextRef="#ctx0" brushRef="#br0" timeOffset="28489.7364">18195 4374,'0'0,"0"0,0 0,0 0,0 0,70 89,18 69,18 19,-17 34,-19 1,-35 70,-52 18,-71-35,-36-1,-17-52,17-53,107-124</inkml:trace>
  <inkml:trace contextRef="#ctx0" brushRef="#br0" timeOffset="28930.2993">10130 5662,'0'0,"0"0,0 0,0 0,0 0,-18 71,-17 70,17 35,36 36,-1 105,36 18,18-17,35-36,35-35,53-35,53-53,194 17,-52-70,-160-53,-123-18</inkml:trace>
  <inkml:trace contextRef="#ctx0" brushRef="#br0" timeOffset="29439.6349">19236 5927,'0'0,"0"0,0 0,0 0,0 0,-53 35,18 18,-18 17,35 1,-17 0,35-1,0 1,35-36,0 0,18-35,0-17,-18-1,1-17,-1-18,-17 17,-18-16,-18 16,-17 1,-36 17,1 1,-19-1,1 0,17 1,71 17</inkml:trace>
  <inkml:trace contextRef="#ctx0" brushRef="#br0" timeOffset="29980.4612">19077 4639,'0'0,"0"0,0 0,0 0,0 0,-71-35,18 17,0-35,18-17,0-19,35 19,18-1,-1 1,1 17,17 18,0 17,1 53,-1 36,-17 35,-1 17,-34 18,-1 0,-17-17,-1-18,19-53,-19-1,19-16,-1-19,1-17,17-17,0-1,17 0,1 1,17 17,0 0,18 17,0 1,0 17,18 18,-18-35,-53 0</inkml:trace>
  <inkml:trace contextRef="#ctx0" brushRef="#br0" timeOffset="30278.8059">19748 5151,'0'0,"0"0,0 0,0 0,0 0,0 0,0 0,17-71,1-17,-1 0,19-1,-19 19,1 17,17 18,1-1,-1 36,0 0,1 36,-1-19,18 19,-18-1,18 0,0-17</inkml:trace>
  <inkml:trace contextRef="#ctx0" brushRef="#br0" timeOffset="30493.5515">19659 4586,'0'0,"0"0,0 0,0 0,0 0,71-35,17 0,53-18,36-36,-18-16,-1-1</inkml:trace>
  <inkml:trace contextRef="#ctx0" brushRef="#br0" timeOffset="31087.4763">6053 9913,'0'0,"0"0,0 0,0 0,0 0,0 0,0 0,0 0,53-18,0 1,35-1,-70 18,17-17</inkml:trace>
  <inkml:trace contextRef="#ctx0" brushRef="#br0" timeOffset="31265.2873">6441 10566,'0'0,"0"0,0 0,0 0,0 0,0 0,0 0,0 0,0 0</inkml:trace>
  <inkml:trace contextRef="#ctx0" brushRef="#br0" timeOffset="31619.6693">7606 10883,'0'0,"0"0,0 0,0 0,18-53,-18-53,17-70,1-18,-18 18,18-1,-1 54,1 35,0 17,-1 36,19 17,-19 18,18 18,1 17,17 36,0 17,-18 0,18 18,0 0,0-18,-53-88</inkml:trace>
  <inkml:trace contextRef="#ctx0" brushRef="#br0" timeOffset="31829.4282">7641 10142,'0'0,"0"0,0 0,0 0,0 0,36-17,34-1,36-17,-18 0,-70 17,17 0</inkml:trace>
  <inkml:trace contextRef="#ctx0" brushRef="#br0" timeOffset="32074.3979">7500 11448,'0'0,"0"0,0 0,88-53,54 0,-1-35,0 17,-18 1,1-1,-53 36,-1-1,-52 19</inkml:trace>
  <inkml:trace contextRef="#ctx0" brushRef="#br0" timeOffset="32518.4789">7641 11994,'0'0,"0"0,0 0,0 0,0 0,0-70,18-1,17 18,1 1,-1 16,18 19,-18 34,0 36,1 35,-19 36,-34-1,-1 1,0-1,-17-17,0-35,0-36,17 0,0-17,1-36,17 1,0-1,35-17,0 17,0 18,18 0,0 18,0-1,-17 1,34 0,-17-1,0 1,-53-18</inkml:trace>
  <inkml:trace contextRef="#ctx0" brushRef="#br0" timeOffset="32815.9185">8647 12488,'0'0,"0"0,0 0,0 0,0 0,0 0,0-70,0-36,0-35,18 17,-18 36,18 18,-18 17,17 17,1 19,17 17,-17 35,17 0,-17 18,17 0,0-18,1 18,17 0,-18-17,-35-36</inkml:trace>
  <inkml:trace contextRef="#ctx0" brushRef="#br0" timeOffset="33026.7072">8594 11836,'0'0,"0"0,0 0,0 0,0 0,36-36,34 1,18-35,-52 34,-19 19,1 17</inkml:trace>
  <inkml:trace contextRef="#ctx0" brushRef="#br0" timeOffset="33378.6675">10253 9719,'0'0,"0"0,0 0,-53 18,-17 17,-19 53,1 18,0 70,0 107,35 34,17 1,54-1,0-35,17-35,36-53,-1-35,1-71,17-17,0-54,-17 1,-1-18,-70 18</inkml:trace>
  <inkml:trace contextRef="#ctx0" brushRef="#br0" timeOffset="33944.5518">11489 10354,'0'0,"0"0,0 0,0 0,-71 35,-17-17,35 35,-18-18,18 0,18-17,0 0,35 17,0-17,17-1,19 1,-1 0,18 17,-18-18,0 36,1-17,-19 34,1-17,-36 0,18 0,-35 0,17-35,1-18,-1-18,0-17,36-36,17 0,18-17,-17 35,-1 18,0 0,1 17,16 18,-16 18,-1-1,0 36,1 0,-19 0,19 0,-19-18,1 1,0-36,-1 0,1-18,-18 18</inkml:trace>
  <inkml:trace contextRef="#ctx0" brushRef="#br0" timeOffset="34538.8038">11665 10636,'0'0,"0"0,0 0,0 0,0 0,53-53,-18-17,1-1,-1-17,-35 17,0 19,0 16,-35 19,17 17,-17 17,17 1,0 35,1-18,34 0,1 1,17-19,18 1,-18 0,1-1,-1 1,0 17,1 0,-1 18,-17 0,-1 18,1-18,-18 0,0-18,18-17,-18-1,0-34,0-36,17 0,1-35,17-36,0 18,18 18,-17 35,17 35,0 1,17 52,-17 18,-18 18,18-1,-17 1,-1-1,-17-17,17-18,-18 1,1-19,-18-17</inkml:trace>
  <inkml:trace contextRef="#ctx0" brushRef="#br0" timeOffset="34930.5005">13077 9719,'0'0,"0"0,0 0,0 0,0 0,0 71,17 17,19 0,-19-17,1-1,0-17,-1 0,1-35,0-1,-1-17,1-35,0 17,-18-17,17 35,1-18,0 36,-1 0,18 17,1-17,-1-1,18-17,-18-17,18-19,-17 1,-1-18,-18-53,19 0,-36 18,0 0,0 17,0 19,0 52</inkml:trace>
  <inkml:trace contextRef="#ctx0" brushRef="#br0" timeOffset="35207.3717">14259 9790,'0'0,"0"0,0 0,0 0,0 0,0 0,-53 70,-17 36,-1 35,0 18,36-18,35-18,0-17,53-35,0-36,0-35,18-35,-18-18,-1 18,-52 35</inkml:trace>
  <inkml:trace contextRef="#ctx0" brushRef="#br0" timeOffset="35464.4414">14489 9384,'0'0,"0"0,0 0,0 70,0 1,0 17,17 0,1 36,17-1,-17-34,17-1,0-18,1-17,-1 0,0-35,1-18,-19-18,1 0,-18 36</inkml:trace>
  <inkml:trace contextRef="#ctx0" brushRef="#br0" timeOffset="35800.5185">14418 10125,'0'0,"0"0,0 0,0 0,88-53,18-18,0-17,0-18,0-17,0-18,0 35,-18 35,-35 18,0 18,-18 17,-17 18,-1 18,19 17,-19 18,-17 0,18 0,0 18,-18-18,17 17,1 1,-18-18,0 0,17-53</inkml:trace>
  <inkml:trace contextRef="#ctx0" brushRef="#br0" timeOffset="36407.4341">15089 9701,'0'0,"0"0,0 0,0 0,70-35,18 0,18-18,18-18,17 1,-35-1,17 1,-34 17,-19 18,1 17,-18 18,-18 0,-17 18,-1-18,-17 17,0-17,-17 18,-1-18,18-18,-18 1,1-19,34 1,-17 0,36 17,-19-17,19 17,17 18,-18 18,18 17,-18 18,-17 18,-18 17,-18 0,1-18,-19-17,1 0,0-17,17-1,-17-35,17 0,18 0,0 0,18 0,17 17,18 1,0-18,-18 18,18-1,0 1,0 0,-53-18</inkml:trace>
  <inkml:trace contextRef="#ctx0" brushRef="#br0" timeOffset="36731.9259">16800 9807,'0'0,"0"0,0 0,0 0,0-88,18-53,17 0,-17 0,17-18,18 18,-17 17,-1 54,0 52,0 53,-17 1,17 34,-17 1,17 17,-17 0,0 0,-1-17,1-18,0 0,-1-36,1 1,-1 0,-17-18</inkml:trace>
  <inkml:trace contextRef="#ctx0" brushRef="#br0" timeOffset="36931.3914">16677 8837,'0'0,"0"0,0 0,0 0,0 0,0 0,53-18,17-17,1 0,17-18,-70 35,0 18</inkml:trace>
  <inkml:trace contextRef="#ctx0" brushRef="#br0" timeOffset="37167.4813">17524 7990,'0'0,"0"0,0 0,71 106,-1 18,18 34,-35 37,-17-19,-36 36,-53 52,-36-17,37-88,34-106</inkml:trace>
  <inkml:trace contextRef="#ctx0" brushRef="#br0" timeOffset="37545.0284">12900 9208,'0'0,"0"0,0 0,0 88,0 70,0 36,53 142,18-1,-1-18,19-52,52-53,0-71,36-71,-1-35,-35-17,-106 0</inkml:trace>
  <inkml:trace contextRef="#ctx0" brushRef="#br0" timeOffset="38078.5748">18442 8819,'0'0,"0"0,0 0,0 0,0 0,0 0,0 0,0 0,0 0,88-35,-18 0,36 0,-17-1,-72 19,1 17,0 0</inkml:trace>
  <inkml:trace contextRef="#ctx0" brushRef="#br0" timeOffset="38455.3974">19430 8149,'0'0,"0"0,0 0,0 0,-53 35,35-17,-17 17,35 18,18-17,-1-1,19 0,17 18,-1-18,1 1,0-1,-17 18,-19 0,1 0,-18-18,-18 18,1 0,-19-18,1-17,0-18,17-18</inkml:trace>
  <inkml:trace contextRef="#ctx0" brushRef="#br0" timeOffset="38625.728">20048 8378,'0'0,"0"0,0 0,0 0,0 71,17 0,1-1,-18-52,0-1</inkml:trace>
  <inkml:trace contextRef="#ctx0" brushRef="#br0" timeOffset="38912.0101">19995 8326,'0'0,"0"0,0 0,0 0,0 0,0 0,0 0,17-36,19-34,-19-1,-17 1,18-1,-18 18,-18 18,1 0,-1 17,-17 18,35 0,0 0,0 0</inkml:trace>
  <inkml:trace contextRef="#ctx0" brushRef="#br0" timeOffset="39289.3397">20542 8237,'0'0,"0"0,0 0,17 89,-17-19,0-17,0-18,0 1,0-19,0 1,18-18,-18-18,0-17,18 0,-1-18,1 0,0 0,-1 0,19 35,-1 1,0 17,18 17,0 19,0-1,-18 35,1 1,-1 0,-18-1,19-17,-36-53</inkml:trace>
  <inkml:trace contextRef="#ctx0" brushRef="#br0" timeOffset="39717.8169">21283 8184,'0'0,"0"0,0 0,18 71,-1 0,1-1,17-35,-17 18,17-35,0-18,1-18,-1-17,0 0,-17-1,0 1,-1 18,-17-1,18 18,-18 0,17 18,1-18,-18 17,18 1,-1-18,19 0,-19-18,19 1,-19-1,19-17,-36-18,17 0,-17 35,0 18,0-17</inkml:trace>
  <inkml:trace contextRef="#ctx0" brushRef="#br0" timeOffset="39989.4557">22377 8043,'0'0,"0"0,0 0,0 0,0 0,0 0,-35 71,-1 17,1 0,17 0,1 1,17-1,0-18,17-17,19-17,-1-19,18-52,-18 0</inkml:trace>
  <inkml:trace contextRef="#ctx0" brushRef="#br0" timeOffset="40250.3157">22642 7602,'0'0,"0"0,0 0,0 0,0 89,17-1,1 0,-18 18,18 0,-1-18,1 0,17-17,-17-1,0-17,-18-18,17-17,19 0,-19-18,1-18</inkml:trace>
  <inkml:trace contextRef="#ctx0" brushRef="#br0" timeOffset="40437.5182">22589 8273,'0'0,"0"0,0 0,0 0,0 0,35-18,36 0,-54 18,-17-17,18 17</inkml:trace>
  <inkml:trace contextRef="#ctx0" brushRef="#br0" timeOffset="40617.6097">23524 7849,'0'0,"0"0,0 0,18 89,-18-19,0 18,0-17,0-1,0-52,0-18,0 0</inkml:trace>
  <inkml:trace contextRef="#ctx0" brushRef="#br0" timeOffset="41039.5095">23401 8061,'0'0,"0"0,0 0,0 0,0 0,0 0,35-35,35-1,1 1,0 0,-18 17,-18 1,0 17,0 17,-17 19,0 16,-18 1,17 18,1-18,0-18,-1 0,19-17,-19 0,19-1,17-17,-18-17,-18-1,19-17,-19-1,-17-16,-17-1,-1-18,-17 18,0-17,-18 17,53 53</inkml:trace>
  <inkml:trace contextRef="#ctx0" brushRef="#br0" timeOffset="41267.8256">24548 7126,'0'0,"0"0,53 71,17 35,-17-1,-18 54,-35 17,-35 36,-18 53,-17-18,17-89,35-105</inkml:trace>
  <inkml:trace contextRef="#ctx0" brushRef="#br0" timeOffset="41635.8778">20983 7673,'0'0,"0"0,0 0,-35 123,17 36,0 35,36 18,17 0,1-1,34-17,54 53,34-35,19-71,-18-53,-36-17,-87-54</inkml:trace>
  <inkml:trace contextRef="#ctx0" brushRef="#br0" timeOffset="42086.0787">24795 6262,'0'0,"0"0,0 0,0 0,88 106,18 17,0 54,17 34,18 89,-17 0,-71 0,-35 17,-54 18,-34-35,-89 159,18-71,-36-88,54-159,-1-18,36-17,53-88</inkml:trace>
  <inkml:trace contextRef="#ctx0" brushRef="#br0" timeOffset="42665.4597">6918 14023,'0'0,"0"0,0 0,0 0,0 0,0 0,0 0,0 0,0 0,0 0,53 0,17-18,-52 1,17 17</inkml:trace>
  <inkml:trace contextRef="#ctx0" brushRef="#br0" timeOffset="42840.8547">7288 14499,'0'0,"0"0,0 0,0 0,0 0,0 0,53-53,-35 18,17 17</inkml:trace>
  <inkml:trace contextRef="#ctx0" brushRef="#br0" timeOffset="43177.3915">8541 14534,'0'0,"0"0,0 0,0 0,0 0,0-70,18-36,0-17,-18-71,17 0,1 17,0 89,-18 0,17 35,-17 35,36 18,-1 35,0 36,18 0,0 17,0 0,0-35,-18 0,1-18,-1-17,-35-18</inkml:trace>
  <inkml:trace contextRef="#ctx0" brushRef="#br0" timeOffset="43365.1389">8524 14023,'0'0,"0"0,0 0,0 0,0 0,53-35,35-18,0 0,18 0,-88 18,17 17</inkml:trace>
  <inkml:trace contextRef="#ctx0" brushRef="#br0" timeOffset="43584.9544">8365 15117,'0'0,"0"0,71-53,52-18,1-35,17 0,-18 1,1-1,-36 18,-70 70</inkml:trace>
  <inkml:trace contextRef="#ctx0" brushRef="#br0" timeOffset="44305.4337">8824 15416,'0'0,"0"0,0 0,0 0,35-53,0-17,18-1,0 36,0 35,18 35,-1 36,-17 17,-35 18,0 35,-18-17,-18-1,18-35,-18-35,1-18,17-17,-18-18,18-18,0-17,18 0,-1 0,19 17,17 0,17 18,-17 0,18 18,-36-18,18 0,-18 0,-17 0,17 0,-17 0,-1-18,1 1,0-1,-18 0,17-17,-17 0,0-18,18-18,-18-52,0-18,0 0,0 17,18 36,-18 17,35 36,18 18,0 52,0 18,17 17,-17 18,0 1,-17-1,-1-35,-18 0,1-18,0-17,-1-18,-17 17,18-17</inkml:trace>
  <inkml:trace contextRef="#ctx0" brushRef="#br0" timeOffset="44469.3258">9794 15028,'0'0,"0"0,0 0,0 0,0 0,89-70,34-36,-88 71,-17 17,0-17</inkml:trace>
  <inkml:trace contextRef="#ctx0" brushRef="#br0" timeOffset="44750.4985">10924 13053,'0'0,"0"0,0 0,0 0,0 0,0 0,-35 88,-1 71,36-71,-17 388,34 265,19-106,16-194,-16-229,34-54,19-52,16-53,-52-35,36-36,-19-17,-17 0,-35 35</inkml:trace>
  <inkml:trace contextRef="#ctx0" brushRef="#br0" timeOffset="46361.3078">16659 10107,'0'0,"0"0,0 0,0 0</inkml:trace>
  <inkml:trace contextRef="#ctx0" brushRef="#br0" timeOffset="47551.4177">12336 13406,'0'0,"0"0,0 0,0 0,-53 17,0 18,0 1,0 17,0 35,18-18,-1 19,19-1,17-18,0-17,17 0,36-18,0 1,0-19,18 19,-1-19,-17 19,-17 17,-1-1,-18 1,-34 0,-1 0,1-18,-19 1,-17-19,18-17,17-17,-17-19,17 19,18 17,89-177,-1 19,-18 17,-17 35,-17 35,-1 18,0 53,1 0,-19 53,19 0,-36 18,17-1,1 1,-18-1,17-17,1 0,-18-53</inkml:trace>
  <inkml:trace contextRef="#ctx0" brushRef="#br0" timeOffset="47786.4758">12706 13847,'0'0,"0"0,0 0,0 0,0 0,0 0,35-89,-17 1,0-18,-18 0,0 36,-18 52,18 1,0 17,0 0,-18 0</inkml:trace>
  <inkml:trace contextRef="#ctx0" brushRef="#br0" timeOffset="48161.5993">12847 13705,'0'0,"0"0,0 0,53-35,-17 18,17 17,-18 17,0 18,-17 18,-1 18,1-18,0 0,-18 0,0-36,0 1,0-36,0 1,0-36,17-18,-17 1,18-1,17 1,-17 17,17 17,18 36,0 36,0-1,-18 35,18 1,-17 17,-1-35,-17 0,17-18,-17 1,-18-19</inkml:trace>
  <inkml:trace contextRef="#ctx0" brushRef="#br0" timeOffset="48545.4444">13871 13106,'0'0,"0"0,0 0,0 70,18 36,-18-18,17 18,1-35,-18-1,18 1,-1-36,1-17,17-18,-17 0,-1-36,19-16,-19 16,19 1,-19 0,1 35,0-18,-1 36,1-18,-18 0,18 0,-1 0,1-18,-1 0,-17 1,18-36,0 0,-18-18,0 1,17-18,-17 88</inkml:trace>
  <inkml:trace contextRef="#ctx0" brushRef="#br0" timeOffset="48811.4694">14859 13018,'0'0,"0"0,0 0,0 0,0 0,-70 52,-19 37,19 34,17 1,18-1,17-17,36 0,17-36,18-17,0-35,0-53,0-18,0 17,-53 54</inkml:trace>
  <inkml:trace contextRef="#ctx0" brushRef="#br0" timeOffset="49032.3184">15106 12612,'0'0,"0"0,0 0,0 0,0 0,18 88,0 18,-1 17,18 18,-17 1,17-19,1 0,-1-52,-17 0,17-18,0-36,-17 18,0-35,-1 18</inkml:trace>
  <inkml:trace contextRef="#ctx0" brushRef="#br0" timeOffset="49201.4129">15142 13388,'0'0,"0"0,0 0,0 0,52-53,37 0,34-35,-105 88,0-18</inkml:trace>
  <inkml:trace contextRef="#ctx0" brushRef="#br0" timeOffset="49439.2847">16536 13070,'0'0,"0"0,0 0,0 0,0 0,0 0,70-70,1 17,17-18,0 1,-88 70,18-18</inkml:trace>
  <inkml:trace contextRef="#ctx0" brushRef="#br0" timeOffset="49977.3158">17559 12118,'0'0,"0"0,0 0,0 0,-53 35,-17 0,17 1,0 17,0 0,35 17,1-17,34 0,19-18,-1 18,35 18,1-18,-18 0,-18-1,1 1,-19 0,-17 0,0-17,-17-19,-19 1,19-36,-1 1,18-19,18 1,-1 17,19-52,17-36,-1 18,1 17,0 54,0-1,0 36,-17 17,-19 0,18 0,-17 18,17-17,-17-1,17-18,-17-17,17-17,1-18,-19 17,1 18</inkml:trace>
  <inkml:trace contextRef="#ctx0" brushRef="#br0" timeOffset="50591.9044">18071 12294,'0'0,"0"0,0 0,0 0,0 0,0 0,18-70,-1-1,1 1,-53 17,-1 35,-17 0,18 36,-18 0,18-1,17 1,1 0,34-18,1 17,35-17,-18 0,36 18,-18-18,-18 35,18 0,-18 1,1 17,-1 0,-18 17,1-35,0 18,-18-17,0-19,0 1,0-18,-18-18,18-17,0-18,18-35,17 0,18-1,-18 37,18-1,0 35,0 18,0 18,0-1,-18 36,1 0,-19 0,1 18,0-1,-1-17,1-18,-1-17,-17 0,18-18</inkml:trace>
  <inkml:trace contextRef="#ctx0" brushRef="#br0" timeOffset="50991.5932">19236 11695,'0'0,"0"0,0 70,0 18,0 36,17-1,-17-35,18-17,0-18,-1-18,1-17,17-36,-17 1,0-19,-1 1,1-18,0 35,-18-17,17 35,-17-17,18 34,-18 1,17-18,1 17,17-17,1-17,-1-1,0 1,1-19,-19-17,1 0,-18-35,0 18,-18-1,18 18,-17 18,17 35</inkml:trace>
  <inkml:trace contextRef="#ctx0" brushRef="#br0" timeOffset="51224.537">20224 11800,'0'0,"0"0,0 0,0 0,0 0,-35 71,-18 17,18 36,-1 17,19-18,-1 1,36-36,17-35,18-36,0-17,-53 0</inkml:trace>
  <inkml:trace contextRef="#ctx0" brushRef="#br0" timeOffset="51477.8918">20524 11536,'0'0,"0"0,0 0,0 88,0 18,0 35,18 0,-1 0,1-17,0-36,-1-18,19-17,-1-17,0-19,-17-17,17 0,-35 18</inkml:trace>
  <inkml:trace contextRef="#ctx0" brushRef="#br0" timeOffset="51644.4993">20489 12065,'0'0,"0"0,0 0,0 0,0 0,0 0,88-35,18-18,0-35,-89 70,1 0</inkml:trace>
  <inkml:trace contextRef="#ctx0" brushRef="#br0" timeOffset="51886.4116">21124 10548,'0'0,"0"0,0 0,0 0,18 53,35 53,17 53,18 17,1 18,-19 106,-17-18,-35 0,-53 1,-54-19,-34 1,17-36,35-53,54-140</inkml:trace>
  <inkml:trace contextRef="#ctx0" brushRef="#br0" timeOffset="52244.63">16430 15505,'0'0,"0"0,0 0,0 0,0 0,0 0,53-36,35 19,18-36,-18 17,-17 1,-54 35,-17 0</inkml:trace>
  <inkml:trace contextRef="#ctx0" brushRef="#br0" timeOffset="52411.564">16659 15681,'0'0,"0"0,0 0,0 0,0 0,0 0,71-18,17-17,-17-18,-54 53,1 0</inkml:trace>
  <inkml:trace contextRef="#ctx0" brushRef="#br0" timeOffset="52758.3648">17683 14693,'0'0,"0"0,0 0,0 0,0 0,0 0,-18 71,1 17,-1 0,18 0,0 1,18-19,-1-17,18-18,18 1,0-54,36-17,-36-54,17-16,-35-1,-17-18,-36 1,1-1,-36 19,0 34,0 53,-18 36,36-18,17 0</inkml:trace>
  <inkml:trace contextRef="#ctx0" brushRef="#br0" timeOffset="53378.8507">18124 16316,'0'0,"0"0,0 0,0 0,0 0,0 0,0 0,71-35,-36 17,-17 0,-1 18,-17 0</inkml:trace>
  <inkml:trace contextRef="#ctx0" brushRef="#br0" timeOffset="53534.0835">18618 16669,'0'0,"0"0,0 0,0 0,0 0,0 0,0 0,0 0,0 0</inkml:trace>
  <inkml:trace contextRef="#ctx0" brushRef="#br0" timeOffset="53831.734">19112 15575,'0'0,"0"0,0 0,-17 106,-1 35,0 0,1-17,-1 17,18-53,0 0,0-17,18-18,17-18,0-17,18-36,18-17,-1-18,19 0,-1-18,-18-17,1 35,-18 0,-18 0,-35 53</inkml:trace>
  <inkml:trace contextRef="#ctx0" brushRef="#br0" timeOffset="54029.595">19359 16140,'0'0,"0"0,0 0,0 0,0 0,71-18,-18-35,0 0,-36 35,1 18,-18-17</inkml:trace>
  <inkml:trace contextRef="#ctx0" brushRef="#br0" timeOffset="54196.6224">19148 15681,'0'0,"0"0,0 0,0 0,0 0,0 0,0 0,52-53,-16 35,-19 1,-17 17</inkml:trace>
  <inkml:trace contextRef="#ctx0" brushRef="#br0" timeOffset="54790.5917">20365 15028,'0'0,"0"0,0 0,0 0,-53 0,-17 18,-1 0,1 17,-1 18,0 35,18 0,18 36,17-1,18 18,18-17,0-18,17-1,0-34,-17 0,17-19,-17 1,17-17,1-1,-19 0,-17-35</inkml:trace>
  <inkml:trace contextRef="#ctx0" brushRef="#br0" timeOffset="55007.794">20595 15293,'0'0,"0"0,0 0,-18 70,18 54,-18 17,18 18,-17-18,-1 0,0-35,-17-36,17-17,1 0,17-35</inkml:trace>
  <inkml:trace contextRef="#ctx0" brushRef="#br0" timeOffset="55202.509">20118 15469,'0'0,"0"0,0 0,0 0,53 53,0 18,35 17,1 18,-1-18,18 0,0-17,-1-1,-34-34,-53-19</inkml:trace>
  <inkml:trace contextRef="#ctx0" brushRef="#br0" timeOffset="55397.9446">20948 15152,'0'0,"0"0,0 0,0 0,0 70,17 1,1 17,17 36,0 17,1-18,17-17,0-35</inkml:trace>
  <inkml:trace contextRef="#ctx0" brushRef="#br0" timeOffset="55652.6745">21177 14923,'0'0,"0"0,0 0,0 105,0 36,0 1,18-1,-1-18,19 1,-19-54,36 1,0 17,18-53,-18 0,-18-35,0-17,1 17,-36 0</inkml:trace>
  <inkml:trace contextRef="#ctx0" brushRef="#br0" timeOffset="55975.7629">21212 15663,'0'0,"0"0,0 0,0 0,0 0,0 0,36-53,17 1,-1-54,1-18,18-35,-18 54,-18 34,1 1,-1 17,-18 35,19 36,17 17,-18 53,18 18,0 0,-18 17,0 1,-17-1,-18-35,0-52,-18-19,1-17,17 18</inkml:trace>
  <inkml:trace contextRef="#ctx0" brushRef="#br0" timeOffset="56249.4831">21583 13917,'0'0,"0"0,0 0,0 0,53 71,35 52,18 1,0 34,0 1,-18 35,18 0,-53 0,17 88,-52-70,0-53,-18-53,-18-36,0-52,1-53,17-36,-18 0,18 89</inkml:trace>
  <inkml:trace contextRef="#ctx0" brushRef="#br0" timeOffset="56389.3809">22606 14711,'0'0,"0"0,0 0,0 0,0 0,0 0,53 0,-35 0,0-18</inkml:trace>
  <inkml:trace contextRef="#ctx0" brushRef="#br0" timeOffset="56573.7728">22836 15363,'0'0,"0"0,0 0,0 0,53-35,35-35,-70 52,-1 0</inkml:trace>
  <inkml:trace contextRef="#ctx0" brushRef="#br0" timeOffset="57616.3751">23806 14429,'0'0,"0"0,0 0,-70 70,-1 18,1 18,17 18,17-1,36-35,0-17,18 17,53-35,-1-18,1-35,-1-35,1-53,-18-18,0 0,-18 18,-17 17,0 36,-36 17,0 36,18 17,-17 36,-1 17,18-17,0-1,18-34,-1-1,54-18,-1-17,1-17,-18-18,0-18,-18-18,-52 1,-19 17,1-18,-18 36,18-18,-1 18,19 17,-1-17,18 17,0 0,18-17,-1 17,36 18,0 0,0 36,0 17,0 35,-18 0,-17 18,0-36,-18 1,17-36,-17 1,0-36,0-18,18-17,-18-18,18 0,-1-18,1 18,0 0,-1 18,1 0,17 52,18 19,-18-1,1 0,17 1,-18-19,0 1,1-36,-19-17,1 0,0-54,-18-16,0-36,-18 17,-17 1,17 52,0 18,18 18,0 35,36 35,-1 36,18 17,17 18,19 0,-1-1,-18 19,-17-1,-17-34,-19-1,1-35,-18-36</inkml:trace>
  <inkml:trace contextRef="#ctx0" brushRef="#br0" timeOffset="57868.4973">25130 13282,'0'0,"0"0,0 0,0 0,71 124,-1 17,18 17,1 1,-36 18,0-19,0 1,-18-18,0 0,-17-35,-1-35,-17-1,0-34,0-19</inkml:trace>
  <inkml:trace contextRef="#ctx0" brushRef="#br0" timeOffset="58035.4055">25183 14323,'0'0,"0"0,0 0,0 0,53-18,35 1,18-19,18-17,-1 0,18 0,-70 18,-1 0</inkml:trace>
  <inkml:trace contextRef="#ctx0" brushRef="#br0" timeOffset="58273.6581">24054 16193,'0'0,"0"0,0 0,158-89,19-17,52-35,71-35,0-18,-70 18,-71 52,-124 106</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54:17.702"/>
    </inkml:context>
    <inkml:brush xml:id="br0">
      <inkml:brushProperty name="width" value="0.05292" units="cm"/>
      <inkml:brushProperty name="height" value="0.05292" units="cm"/>
      <inkml:brushProperty name="color" value="#7030A0"/>
    </inkml:brush>
  </inkml:definitions>
  <inkml:trace contextRef="#ctx0" brushRef="#br0">3141 1676,'0'0,"0"0,0 0,0 0,0 0,0 0,0 0,0 0,0 0,18 70,0 36,-1 35,18 36,1-1,-1 0,18-52,-35-36,-1-35,19 0,-19-18,-17-17,18-1,-18-34,0-18,0-1,-18-17,18 0,-17 0,-1-17,18 17,-18-18,18 19,0-19,18 0,17-34,18-1,-17 18,16 17,1 18,-17 18,-1 0,0 35,-17 17,0 18,-36 36,-35 0,0 17,-18 0,-17 0,35-17,0-18,18 17,0-35,17 1,18-1,18-17,-1-1,36 1,36 0,-1 17,18-18,-18 19,0-1,-88-35</inkml:trace>
  <inkml:trace contextRef="#ctx0" brushRef="#br0" timeOffset="318.0959">4588 2134,'0'0,"0"0,0 0,0 0,-35 124,-18 35,18-18,0 17,-1-16,1-19,17-52,-17-1,17-35,18 1,-17-19</inkml:trace>
  <inkml:trace contextRef="#ctx0" brushRef="#br0" timeOffset="860.6025">4306 2275,'0'0,"0"0,0 0,0 0,0 0,0 0,0 0,0 0,0 0,0 0,0 0,0 0,0 0,0 0,0 0,0 0,0 0,0 0,0 0,0 0,0 0,0 0,0 0,35 53,18 18,0 17,18 0,-1-17,-17-1,0-17,-17-17,-19-1,18-17,-17 17,0-18,-18 1,17-18,-17 18,0-18,0 17,0-17</inkml:trace>
  <inkml:trace contextRef="#ctx0" brushRef="#br0" timeOffset="1224.9581">5506 2134,'0'0,"0"0,0 0,0 0,0 0,-18 53,18 18,-17 17,-19 0,19 18,-19-18,19 0,-18 1,17-19,0 1,1-18,-19 0,36-53</inkml:trace>
  <inkml:trace contextRef="#ctx0" brushRef="#br0" timeOffset="1534.0673">5312 2328,'0'0,"0"0,0 0,0 0,0 0,35 71,0-1,-17 1,17 0,1-1,-19 1,19-18,-19-18,1 0,0-17,17 17,-17-17,-1 17,18 0</inkml:trace>
  <inkml:trace contextRef="#ctx0" brushRef="#br0" timeOffset="1914.3955">6441 1799,'0'0,"0"0,0 0,0 0,0 0,0 0,-17 53,-19 18,1 34,0 37,0 16,-1 1,19-18,-1-17,36-36,-1-18,1 1,35-18,-18-18,0 18,-35-53</inkml:trace>
  <inkml:trace contextRef="#ctx0" brushRef="#br0" timeOffset="2168.1927">6953 2170,'0'0,"0"0,0 0,0 0,0 0,18 70,-1 18,-17 1,18-1,0 0,-18-18,0 1,0-36,0 18,0-17,-18-19,0 1</inkml:trace>
  <inkml:trace contextRef="#ctx0" brushRef="#br0" timeOffset="2621.1141">6671 2699,'0'0,"0"0,0 0,0 0,0 0,0-53,17-35,1-1,0 1,17 0,0 18,1 17,17 0,-1 17,1 1,-17 35,17-18,-18 18,0-17,1 17,-1-35,0-1,0-17,1 0,-1-17,-17 17,-1 0,1 18,0 17,-1 18,19 0,-1 53,18 18,-18 17,18 35,-35 18,-1 1,-17-1,-17-18,-19 18,-17 0,-17-17,17-36,53-70</inkml:trace>
  <inkml:trace contextRef="#ctx0" brushRef="#br0" timeOffset="2790.4526">7959 2028,'0'0,"0"0,0 0,0 0,0 0,0 0,0 0</inkml:trace>
  <inkml:trace contextRef="#ctx0" brushRef="#br0" timeOffset="2990.0357">8100 2805,'0'0,"0"0,0 0,0 0,0 0,0 0,0 0,0 0,0 0</inkml:trace>
  <inkml:trace contextRef="#ctx0" brushRef="#br0" timeOffset="3299.005">8824 1887,'0'0,"0"0,0 0,0 0,0 0,0 89,0 52,-18 0,0 0,1-18,-18-34,17-19,18-17,-18 0,18-18,18 1,0-19,17-17,18 0,17-35,36-18,-18 0,1 0,-89 53</inkml:trace>
  <inkml:trace contextRef="#ctx0" brushRef="#br0" timeOffset="3507.4791">8771 2452,'0'0,"0"0,0 0,0 0,0 0,0 0,0 0,53-18,-36 1,-17 17,0-18</inkml:trace>
  <inkml:trace contextRef="#ctx0" brushRef="#br0" timeOffset="3704.4272">8788 1870,'0'0,"0"0,0 0,0 0,0 0,53-18,-35 18,0 0,-1-18</inkml:trace>
  <inkml:trace contextRef="#ctx0" brushRef="#br0" timeOffset="4001.9368">9777 1393,'0'0,"0"0,0 0,0 0,0 0,0 0,0 0,-36 89,-17-1,36 0,-18 53,17 0,0-17,36 17,-18 0,18-35,17 0,-18-1,19-34,-1 0,0-18,-17-18,-18-18</inkml:trace>
  <inkml:trace contextRef="#ctx0" brushRef="#br0" timeOffset="4230.1693">10677 1711,'0'0,"0"0,0 0,0 0,0 0,-36 88,1 18,-18 0,18-18,-18 18,18-36,-18 19,17-36,-17-1</inkml:trace>
  <inkml:trace contextRef="#ctx0" brushRef="#br0" timeOffset="4433.9395">10218 1834,'0'0,"0"0,0 0,0 0,0 0,53 71,-18 0,18-1,-18 1,-17-54,-18 1,18-18</inkml:trace>
  <inkml:trace contextRef="#ctx0" brushRef="#br0" timeOffset="4730.3928">11083 1429,'0'0,"0"0,0 0,0 0,0 0,0 70,0 19,0 16,0 19,0 17,0-35,0-18,17 0,1-35,17-18,1-17,34-36,1-17,-36 17,-35 18</inkml:trace>
  <inkml:trace contextRef="#ctx0" brushRef="#br0" timeOffset="4950.4649">11665 1482,'0'0,"0"0,0 0,0 0,0 0,-18 88,1 0,-1 18,18 0,-18 0,18-1,0-16,18-1,-18-18,18-17,17-17,-17-19,35-34,-18 17</inkml:trace>
  <inkml:trace contextRef="#ctx0" brushRef="#br0" timeOffset="5354.0325">11418 2064,'0'0,"0"0,0 0,0 0,0 0,0 0,0 0,53-36,-18 1,36-18,-18 0,17-17,-34-1,17 1,-18 17,-18 0,19 18,-19 17,19 18,-1 18,0 17,36 35,-36 19,18 16,-35 37,-1-19,-17 18,-17-17,-36-19,0 1,-18-18,18-17,36-53</inkml:trace>
  <inkml:trace contextRef="#ctx0" brushRef="#br0" timeOffset="5695.4263">10112 1993,'0'0,"0"0,0 0,0 0,0 0,53 71,18-1,-1 1,36 35,-18-18,36-18,-18 19,-18-36</inkml:trace>
  <inkml:trace contextRef="#ctx0" brushRef="#br0" timeOffset="6117.1364">13289 1782,'0'0,"0"0,0 0,-36 70,19 18,-19 0,1 1,0-1,-18 0,18-17,-1-18,1-18,0-18,17-17</inkml:trace>
  <inkml:trace contextRef="#ctx0" brushRef="#br0" timeOffset="6338.4163">12953 1658,'0'0,"0"0,0 0,0 0,36 35,-1 54,0-1,36 18,-18-1,-18-34,36 17,-18-35,17 0,1-18</inkml:trace>
  <inkml:trace contextRef="#ctx0" brushRef="#br0" timeOffset="6609.2127">13977 1535,'0'0,"0"0,0 0,0 0,0 88,-18 35,1 18,-1 0,18 1,0-19,0-35,18-17,-1-1,18-34,18-19,-17 1,-1 0,-35-18</inkml:trace>
  <inkml:trace contextRef="#ctx0" brushRef="#br0" timeOffset="6902.1463">14559 1411,'0'0,"0"0,0 0,0 0,0 0,-17 88,17 18,0 0,-18 0,18 0,0-18,0 0,0 0,18-17,-1-18,1-18,17 0,0 1,18-36,-17 0,-1 17,-35-17</inkml:trace>
  <inkml:trace contextRef="#ctx0" brushRef="#br0" timeOffset="7136.4625">14542 1923,'0'0,"0"0,0 0,0 0,0 0,0 0,0 0,35 0,18-18,17-17,19-18,-89 53,17 0,1-18</inkml:trace>
  <inkml:trace contextRef="#ctx0" brushRef="#br0" timeOffset="7330.8538">15371 1411,'0'0,"0"0,0 0,0 0,0 35,0 54,-18-19,18 18,0 1,-17 16,17-16,0-1,0 0,0-35,0-18,-18 0</inkml:trace>
  <inkml:trace contextRef="#ctx0" brushRef="#br0" timeOffset="7540.1336">15000 1993,'0'0,"0"0,0 0,0 0,89-17,-1-1,0-17,-70 35,-1-18,19 18</inkml:trace>
  <inkml:trace contextRef="#ctx0" brushRef="#br0" timeOffset="7750.4753">16024 1411,'0'0,"0"0,0 0,0 0,0 0,0 88,18 1,-1-1,-17 0,18 18,-18-36,0 18,18-17,-18-36,0 1,0-19,-18 1</inkml:trace>
  <inkml:trace contextRef="#ctx0" brushRef="#br0" timeOffset="8238.1416">15706 1147,'0'0,"0"0,0 0,0 0,0 0,0 0,53 17,0-17,0 18,18-1,-18-17,-18 18,18-18,-18 0,-17 0,-1-18,-17 18,18 0,17-52,-17-1,0 35,-1-17,19 17,-19 18,36 18,-17 17,16 36,1 34,-17 36,-19 1,1-1,-18 0,-18 0,18-35,-17-36,-1 1,0-1,18-70</inkml:trace>
  <inkml:trace contextRef="#ctx0" brushRef="#br0" timeOffset="8646.1684">16853 829,'0'0,"0"0,0 0,0 0,36 0,17 18,-18-18,0 35,0 18,1 35,-19 36,19 34,-36 19,17-1,-17 0,-17-34,-1-1,0 0,-17-35,-35-1,-1 1,-35-18,-35-17,-106 17,0-17,70-18,142-36</inkml:trace>
  <inkml:trace contextRef="#ctx0" brushRef="#br0" timeOffset="9099.692">8700 2469,'0'0,"0"0,0 0,0 0,0 0,0 0,0 0,71 0,35-17,0 17,-1-18,-16 18,17-17,-18 17,-18 0</inkml:trace>
  <inkml:trace contextRef="#ctx0" brushRef="#br0" timeOffset="9681.1563">5100 5256,'0'0,"0"0,0 0,0 0,0 0,0 0,0 0,0 0,53-17,-18 17,36-18,-53 18,-18-18,17 18</inkml:trace>
  <inkml:trace contextRef="#ctx0" brushRef="#br0" timeOffset="9898.0419">5153 5468,'0'0,"0"0,0 0,0 0,0 0,0 0,53-18,18 1,17-1,-18-17,19 0,-72 35,1-18</inkml:trace>
  <inkml:trace contextRef="#ctx0" brushRef="#br0" timeOffset="11210.1219">7112 4286,'0'0,"0"0,0 0,0 0,0 0,0 0,-35 0,-18 0,-18 36,18 16,0 1,0 53,18 0,35 0,18 0,-1 0,36-18,-17 0,-1-18,-18 1,19 0,-19-1,1 1,0-1,-18-17,0 0,0-18,0 1,0-19,-18-17,0 18,18-18,0 0</inkml:trace>
  <inkml:trace contextRef="#ctx0" brushRef="#br0" timeOffset="11611.9967">6988 6174,'0'0,"0"0,0 0,0 0,0 0,0 0,-35 53,17 35,1-18,-1-17,18 18,0-18,18-18,-1 0,19-17,-1-18,0-18,1-17,-1-18,0 0,-17-17,-18-19,0 19,-35-1,17 18,-17 0,-1 18,1 18,-18-19,18 19,35 17</inkml:trace>
  <inkml:trace contextRef="#ctx0" brushRef="#br0" timeOffset="12195.1752">7677 4198,'0'0,"0"0,0 0,0 0,0 0,0 0,0 0,-53 18,0-1,0 1,18-18,-1 0,19 0,-1 0,0-18,36 1,0-1,17 0,18 18,-18 0,18 36,0-1,-18 18,-17 0,0 17,-36 19,0-1,1-18,-19 1,1-18,0-18,-1 0,19-17,-1 0,1-18,17 17,-18-17,18 0,18 0,-1 0,1 0,17 0,0 0,1 18,-36-18</inkml:trace>
  <inkml:trace contextRef="#ctx0" brushRef="#br0" timeOffset="12538.0718">7959 5186,'0'0,"0"0,0 0,0 0,0 0,18-88,-1-53,1-18,0 0,17 18,-17 70,-1 1,1 17,17 18,-17 17,17 36,0-1,-17 36,17 0,1 0,-1 0,-17 0,17 0,0 0,-17-36,17 1,-17 0,-18-18</inkml:trace>
  <inkml:trace contextRef="#ctx0" brushRef="#br0" timeOffset="12793.1305">7924 4075,'0'0,"0"0,0 0,0 0,0 0,0 0,53 0,0-36,0 19,17-1,-17-17,-18 17,1 0,-1 18,-17-17,-18 17,0 0</inkml:trace>
  <inkml:trace contextRef="#ctx0" brushRef="#br0" timeOffset="13918.2703">9371 5909,'0'0,"0"0,0 0,0 0,0 0,17-71,1-17,0-35,17-1,-17-17,-1 18,1 35,0-1,-1 36,-17 1,18 16,0 1,-1 35,1 0,17 35,0 1,1 16,17 19,0 17,-18 0,0-17,1 0,-1-1,-18-17,19 0,-36-53</inkml:trace>
  <inkml:trace contextRef="#ctx0" brushRef="#br0" timeOffset="14189.4344">9424 5539,'0'0,"0"0,0 0,0 0,0 0,35 0,36-36,17 19,-18-19,19 19,-19-18,1 17,-36 0,0 1,1-1,-1 0,0 1</inkml:trace>
  <inkml:trace contextRef="#ctx0" brushRef="#br0" timeOffset="14922.1773">10765 4692,'0'0,"0"0,0 0,0 0,0 0,-35 71,17-1,0 18,18-17,18-1,0 1,17-18,0-18,18-17,-17-18,16-18,1-17,0 17,-17-35,-19 18,19 17,-36 1,17-1,-17 36,-17-1,-1 19,18 17,-18-1,18 1,18-17,0-1,17 0,0-35,0 0,18-17,-17-19,-1 1,-17-18,-18-17,-18-1,0 18,-17 0,0 0,-1 36,1-19,18 19,17 17,0-18,17 18,18 0,36 18,-18-18,18 17,-1 1,-17 17,0 1,-18-1,1 18,-19 17,1-17,0 0,-1 0,1-18,-18-35</inkml:trace>
  <inkml:trace contextRef="#ctx0" brushRef="#br0" timeOffset="15324.7347">12141 4763,'0'0,"0"0,0 0,0 0,0 0,0 0,0 0,0 0,18 70,0 1,-18-1,17-17,1-18,-18 1,18-19,-18 1,17-18,1 0,-18-18,18 1,-1 17,1-18,0 36,17-18,-17 17,17-17,0 18,-17-18,17 0,-17 0,17-18,-17 1,-1-19,1-17,-18-17,0 52,0 1,0-1</inkml:trace>
  <inkml:trace contextRef="#ctx0" brushRef="#br0" timeOffset="15600.9806">13077 4798,'0'0,"0"0,0 0,0 0,0 0,0 0,-35 70,-18 1,17 17,1 0,35-17,0 17,18-35,17 0,0 0,36-53,-18 0</inkml:trace>
  <inkml:trace contextRef="#ctx0" brushRef="#br0" timeOffset="15893.0599">13412 4410,'0'0,"0"0,0 0,0 88,0 0,0 53,18 0,-18-17,17-36,1 0,0-17,17-1,0-34,1-1,-1-17,0-18,0 0,1-18,-36 18</inkml:trace>
  <inkml:trace contextRef="#ctx0" brushRef="#br0" timeOffset="16099.2993">13500 5080,'0'0,"0"0,0 0,0 0,0 0,0 0,71-18,0-17,-1 0,18-36,-88 71,18-17,0 17</inkml:trace>
  <inkml:trace contextRef="#ctx0" brushRef="#br0" timeOffset="16302.1174">14383 4392,'0'0,"0"0,0 0,0 0,17 53,1 35,0 0,-18 1,17-1,1-18,-18 1,18-1,-1-17,-17 0</inkml:trace>
  <inkml:trace contextRef="#ctx0" brushRef="#br0" timeOffset="16920.5225">14312 4886,'0'0,"0"0,0 0,0 0,71-35,-1-1,1 1,17-18,-17 0,-18 0,0 18,-18 17,0-17,-17 35,-1 0,-17 35,0 1,0 17,18 0,-18 0,18-1,-1 1,19-17,-1-1,18-17,-18-18,18-18,0-17,-18-36,18-17,-35-18,-18 0,0-17,-35 17,-1 35,-17 1,1 52,16 1,-17 34,0 1,18 17,17 0,18 18,0-17,36-1,-1-18,0 1,18-18,0-35,0 17,-18-17,-35 35</inkml:trace>
  <inkml:trace contextRef="#ctx0" brushRef="#br0" timeOffset="17103.9537">15777 3739,'0'0,"0"0,0 0,35 89,18 16,-18 37,-35-89,0 158,-53 1,1 0,-37-36,36-35,36-106</inkml:trace>
  <inkml:trace contextRef="#ctx0" brushRef="#br0" timeOffset="17543.1752">11806 4110,'0'0,"0"0,0 0,0 0,0 0,-35 106,0 17,35 54,0-1,35 0,18 1,0-19,17-16,36-37,18-16,17-36,18-18,17-18,-35-17,-123 0</inkml:trace>
  <inkml:trace contextRef="#ctx0" brushRef="#br0" timeOffset="17936.2245">16377 4286,'0'0,"0"0,0 0,0 0,0 0,0 0</inkml:trace>
  <inkml:trace contextRef="#ctx0" brushRef="#br0" timeOffset="20815.2894">16747 4639,'0'0,"0"0,0 0,0 0,36-88,-1 0,18-53,-18-1,18-16,-17 34,-19 36,1 17,-1 19,1 16,17 36,-17 18,35 35,0 35,-18 0,18 0,-18 18,1-18,-1-17,0 0,-17-1,17-17,-17 0,-18-53</inkml:trace>
  <inkml:trace contextRef="#ctx0" brushRef="#br0" timeOffset="21051.0669">16747 4445,'0'0,"0"0,0 0,0 0,0 0,0 0,0 0,71-18,35-17,0-18,53-17,-18-1,-18 18,-34 0,-19 0,-17 18,-35 35</inkml:trace>
  <inkml:trace contextRef="#ctx0" brushRef="#br0" timeOffset="21730.3548">18230 3757,'0'0,"0"0,0 0,0 0,-35 71,-18-1,17 18,19-17,-1 17,18-35,18 0,17 0,18-35,0-18,0-18,17-17,-17-18,0 17,-17-16,-1 16,0 1,-17 35,-18 0,17 18,-17 17,18 18,0-18,17 18,0-18,18-17,18 0,-18-18,17-18,1 0,-18-17,-18-18,-17 0,-18 0,-18 0,1 18,-1 0,-17 17,17 0,-17 1,35-1,-18 18,36-17,-1 17,1 0,35 0,0 17,0 1,-18 17,18 18,-18 0,-17 0,17 17,-35-34,18 17,-18-18,0-35</inkml:trace>
  <inkml:trace contextRef="#ctx0" brushRef="#br0" timeOffset="22026.9132">20012 3228,'0'0,"0"0,0 0,0 88,-17 53,-1 0,18 18,0 0,0 0,18-36,-1 1,1-54,17-17,1-18,16-17,1 0,0-18,-53 17</inkml:trace>
  <inkml:trace contextRef="#ctx0" brushRef="#br0" timeOffset="22517.9848">20471 3669,'0'0,"0"0,0 0,0 0,18 70,-1 1,1 0,0-19,-1-16,1-1,0-17,-1-1,19-17,-19 0,19-17,-1-19,0 1,-17 17,17 1,0 17,-35 0,53 53,-17-18,-1 0,0-17,0 0,-17-18,17 0,-17 0,0-36,-1 1,1 0,0-36,-18 18,0-17,-18-1,18 1,0 34,0 1,0 17,18 1</inkml:trace>
  <inkml:trace contextRef="#ctx0" brushRef="#br0" timeOffset="22765.071">21601 3616,'0'0,"0"0,0 0,0 0,0 0,-36 88,19 0,-19 1,36-1,0-18,18 19,17-37,1 1,16-17,19-19,-18-17</inkml:trace>
  <inkml:trace contextRef="#ctx0" brushRef="#br0" timeOffset="23109.6243">22483 3052,'0'0,"0"0,0 0,0 0,0 88,-18 0,18 0,-17 18,17-18,0 0,0 1,17-19,1 1,0-1,17-17,0-18,18 1,-18-19,-35-17</inkml:trace>
  <inkml:trace contextRef="#ctx0" brushRef="#br0" timeOffset="23428.2203">22395 3545,'0'0,"0"0,0 0,0 0,0 0,0 0,53 0,35-17,-18-1,1-17,0 17,-71 18,17 0,-17-17</inkml:trace>
  <inkml:trace contextRef="#ctx0" brushRef="#br0" timeOffset="23662.7301">23189 3193,'0'0,"0"0,0 0,0 0,17 35,-17 35,18 1,-18-18,18 18,-18-19,17 19,-17-71,0 18,0-18</inkml:trace>
  <inkml:trace contextRef="#ctx0" brushRef="#br0" timeOffset="23907.3877">22977 3651,'0'0,"0"0,0 0,0 0,0 0,71-17,-18-1,17-17,1 17,-1-17,-17 17,-35 1,-18 17</inkml:trace>
  <inkml:trace contextRef="#ctx0" brushRef="#br0" timeOffset="24109.5637">23824 3263,'0'0,"0"0,0 0,0 0,0 0,0 0,18 35,-18 36,17-18,-17 0,0 0,18-18,-18-35,0 0</inkml:trace>
  <inkml:trace contextRef="#ctx0" brushRef="#br0" timeOffset="24445.1559">23489 3246,'0'0,"0"0,0 0,0 0,17-53,1 17,0-17,17 36,-17-18,17 17,0 0,18 1,0 17,-18 0,1 0,-1 0,0 0,-17-18,17 0,-17 1,-18 17,0 0</inkml:trace>
  <inkml:trace contextRef="#ctx0" brushRef="#br0" timeOffset="24699.4139">24283 2540,'0'0,"0"0,0 0,71 53,-1 53,1 17,-18 18,-18 0,-35 18,0 0,-35-18,-36-17,-17-36,-36-18,18-17,36 0,52-35</inkml:trace>
  <inkml:trace contextRef="#ctx0" brushRef="#br0" timeOffset="25024.2063">21865 2769,'0'0,"0"0,-17 71,-19 52,36 18,0 18,0 18,53-1,35-17,89 52,-1-52,-34-53,-125-71</inkml:trace>
  <inkml:trace contextRef="#ctx0" brushRef="#br0" timeOffset="25820.2232">24971 2999,'0'0,"0"0,0 0,-17 70,-19 1,19-18,-1 0,18-1,0 1,18-17,17-19,-17 1,17-36,0 1,0-36,18-18,-53 54,0-1,18-158,-18-1,0 36,-35 35,-1 36,-16 34,-1 36,17 18,-17 0,36 17,-1 0,18 18,18-18,17 1,18-19,0-34,0-19,0-17,0 18,-53 35</inkml:trace>
  <inkml:trace contextRef="#ctx0" brushRef="#br0" timeOffset="26056.654">25712 2734,'0'0,"0"0,0 141,0 0,-17 36,17-1,-18-35,-17-17,17-54,-17-17,17-18,1 1,17-19</inkml:trace>
  <inkml:trace contextRef="#ctx0" brushRef="#br0" timeOffset="27032.9602">26207 2170,'0'0,"0"0,0 88,0 0,0 35,0-17,0-18,0-17,0-18,0 0,0-18,0-17,0-1,0-17,0-17,0-18,-18-36,0 18,-17-18,-18 36,0 18,18-1,-18 18,18 18,-18 17,35 18,-17 0,35 0,0-18,17 0,36-17,18-1,-18-17,17-17,1-36,0 0,17-18,0-17,0 0,-17 17,-18 1,-18-1,-17 36,-18 35,0 0,-18 35,-17 18,17-17,-17 16,17 19,18 0,-17-19,34 1,1-17,17-1,0-17,1-18,-1-18,0-17,18-18,-17-35,16-18,-34-18,0 1,-1 17,1 53,-36 0,18 0,-17 36,-19 17,19 17,-18 1,-1 17,19 18,-1 0,0 0,18-18,18 0,0 1,-1-36,19 0,-19 0,1-18,-1 0,-17 18</inkml:trace>
  <inkml:trace contextRef="#ctx0" brushRef="#br0" timeOffset="27414.5348">24971 2875,'0'0,"0"0,0 0,0 0,0 0,0 0,0 0</inkml:trace>
  <inkml:trace contextRef="#ctx0" brushRef="#br0" timeOffset="28460.3468">2506 8184,'0'0,"0"0,0 0,0 0,0 0,0 0,0 0,0 0,0 0,0 0,0 0,0 0,53 18,0-18,0 0,0 0,-53 0,0 0</inkml:trace>
  <inkml:trace contextRef="#ctx0" brushRef="#br0" timeOffset="28638.3865">2506 8678,'0'0,"0"0,0 0,0 0,0 0,53-17,-35-1,-1 18</inkml:trace>
  <inkml:trace contextRef="#ctx0" brushRef="#br0" timeOffset="29201.0201">4518 8961,'0'0,"0"0,0 0,0-71,17 0,1-34,0-19,17-17,-17 18,-1 17,1 18,-18 35,18-18,-1 36,19 17,-19 18,18 35,18 18,0 18,18 17,-18 0,-18 0,0-17,1 0,-1-18,-17-1,-1-16,1-1,0-17,-18-1</inkml:trace>
  <inkml:trace contextRef="#ctx0" brushRef="#br0" timeOffset="29453.1136">4641 8520,'0'0,"0"0,0 0,0 0,0 0,0 0,0 0,0 0,53-18,0 0,18 1,-36-1,18 0,-18 1,1-1,-19 18,-17-18,18 18</inkml:trace>
  <inkml:trace contextRef="#ctx0" brushRef="#br0" timeOffset="30339.5652">5824 7532,'0'0,"0"0,0 0,0 0,0 0,0 0,0 0,0 0,35-53,-17 35,35-17,-18 17,0 36,0 0,1 17,-36 18,17 17,-17 1,-17-1,17 1,-18-18,18 0,0-18,0 0,35 1,1-36,-1 17,36-34,-18 17,17-18,-17 0,18 18</inkml:trace>
  <inkml:trace contextRef="#ctx0" brushRef="#br0" timeOffset="30821.7303">3900 9666,'0'0,"0"0,0 0,0 0,0 0,0 0,71-18,35 1,35-1,35-35,18 18,0-36,1 19,16-1,-17 0,-17 0,-18 18,-18-1,-17 1,-54 35,-17-18,-18 1,1 17,-19 0,1-18,0 18,-1 0,1 0,-18 0</inkml:trace>
  <inkml:trace contextRef="#ctx0" brushRef="#br0" timeOffset="34073.3586">24848 1746,'0'0,"0"0,0 0,0 0,0 0,0 0,0 0,0 0,0 0,0 0,17-53,-17 0,18 1,-18 16,0 1,0 0,-18-1,18 19,-17-1,-1 18,18 0,-18 0,18 18,-17 17,17 18,0 0,17 0,1 0,0 0,-1 17,1-35,0 18,-1 0,1-17,0 16,-1 1,-17 0,18 0,-18 0,18 0,-18-53</inkml:trace>
  <inkml:trace contextRef="#ctx0" brushRef="#br0" timeOffset="34413.7715">24583 2152,'0'0,"0"0,0 0,0 0,0 0,71-18,-18 18,35-17,-18-19,1 1,0 17,-19-17,-16 18,-1-1,0 0,-17 18,0-17,-18 17</inkml:trace>
  <inkml:trace contextRef="#ctx0" brushRef="#br0" timeOffset="35654.1011">25307 1852,'0'0,"0"0,0 0,0 0,0 0,0 0,0 0,0 0,0 0,0 0,0 53,-18 35,18 0,0-17,18 0,-1-19,18-16,1-36,-1 0,0-18,1-17,-1 0,-17-18,-1 0,-17-18,0 1,-17-1,-1 18,0 18,-17 0,0 17,-1 36,1-1,17 1,1 17,17 0,0 1,17-19,19 1,-1-18,18-18,0 1,0-19,0-17,-18 1,18 16,-53 36</inkml:trace>
  <inkml:trace contextRef="#ctx0" brushRef="#br0" timeOffset="35896.3924">25801 988,'0'0,"0"0,0 0,0 0,0 53,0 35,0 0,0 0,0 0,0 1,17-19,1-17,0 0,17-18,0-17,18 0,-18-18,18-18</inkml:trace>
  <inkml:trace contextRef="#ctx0" brushRef="#br0" timeOffset="36350.0711">26101 1288,'0'0,"0"0,0 0,0 0,0 0,-18 70,0-17,18 0,0 0,18-18,-18 1,18-19,17 1,-17-1,17-17,0 0,0-17,-17-18,0-18,-1 0,-17 0,0 17,0-16,-17-1,-19 35,19 0,-18 1,-1 17,19 0,-19 17,36 1,-17 17,34-17,1 17,0-17,-1-1,1-17,-18 0,0 0</inkml:trace>
  <inkml:trace contextRef="#ctx0" brushRef="#br0" timeOffset="36580.1654">26277 970,'0'0,"0"0,0 0,0 0,0 0,0 0,0 0,0 0,0 0,35 71,18 35,-17-1,-19 1,1 0,0-18,-1 0,-17-17</inkml:trace>
  <inkml:trace contextRef="#ctx0" brushRef="#br0" timeOffset="39225.7131">5082 10001,'0'0,"0"0,0 0,0 0,0 0,0 0,-52 36,-1-19,0 18,17-17,-17 0,18-18,0 0,0-18,17-17,0 0,18-1,0 1,0 0,18 17,17 18,0 18,1 17,-1 36,0 34,-17 1,-18 18,-18-18,1-36,-1-17,0 0,1 0,-1-18,0-17,1-18,17 0,0 0,0-18,17 0,-17 1,36 17,-1-18,18 36,0-18,0 17,0 19,0-19,0 1,-53-18</inkml:trace>
  <inkml:trace contextRef="#ctx0" brushRef="#br0" timeOffset="39576.9469">5771 10813,'0'0,"0"0,0 0,0 0,0 0,0 0,0-53,0-18,17-17,-17 17,18 1,-18-1,18 36,-18 0,17 17,19 0,-19 36,19 0,-1 17,0 18,0 0,1 0,-1-18,18 18,-18-18,1-17</inkml:trace>
  <inkml:trace contextRef="#ctx0" brushRef="#br0" timeOffset="39860.2704">5806 10213,'0'0,"0"0,0 0,0 0,0 0,0 0,0 0,53-18,18-35,17 0,0 18,-17-18,17 18,-35 0,0-1,-18 19,0-18,1 17</inkml:trace>
  <inkml:trace contextRef="#ctx0" brushRef="#br0" timeOffset="40839.0286">7588 7673,'0'0,"0"0,0 0,0 0,0 0,-70 35,-18 36,-18 35,35 35,1 0,34 18,36-1,18 1,35-18,0-17,0-1,0 1,0-19,-18 19,0-1,-17 1,-1-18,-17 0,0-54,0 1,0-17,0-1,0-35,18 0,-18 0,0 0</inkml:trace>
  <inkml:trace contextRef="#ctx0" brushRef="#br0" timeOffset="41213.3481">7535 10301,'0'0,"0"0,0 0,0 0,0 0,-17 71,-1 17,18-18,0 19,18-36,-1-1,19-16,17-19,-18-17,18 0,-18-35,1 0,-19 0,1-18,-18 0,-35-18,17 18,-35 0,0 0,0 18,0 0,18 0,17 35</inkml:trace>
  <inkml:trace contextRef="#ctx0" brushRef="#br0" timeOffset="42355.0398">8171 7408,'0'0,"0"0,0 0,0 0,0 0,0 0,0 0,0 0,0 0,0 0,17-35,19-18,-1 18,0 0,18 17,-17 36,-1 17,-17 0,-1 36,-17 17,-17 0,-19 18,-17-18,18-17,0-36,-18 18,35-35,-17 17,17-35,-17 0,35 0,-18-18,36 1,-18 17,17 0,1 0,17 0,1 17,17 18,-18-17,18 17,0-17,0 0,-18-1,-35-17</inkml:trace>
  <inkml:trace contextRef="#ctx0" brushRef="#br0" timeOffset="42805.1519">8930 8096,'0'0,"0"0,0 0,0 0,0 0,0 0,0 0,0-53,17-17,-17-36,18 0,0-17,-1 34,1 19,-18-1,18 36,-1 0,1 17,17 36,0-1,-17 19,17-1,1 18,-1 0,-17 0,17-18,-17 0,-18 1,17-19,-17 1,18-1,-1-17,-17 0,0 0</inkml:trace>
  <inkml:trace contextRef="#ctx0" brushRef="#br0" timeOffset="43174.016">8806 7232,'0'0,"0"0,0 0,0 0,0 0,53-18,0-17,35 17,-17-17,-1 0,1 17,-36 1,1 17,-1-18,-17 18,-1-18,1 18,-1 0,-17-17,0 17,18 0,-18 0,0 0,0 0,0 0</inkml:trace>
  <inkml:trace contextRef="#ctx0" brushRef="#br0" timeOffset="44873.097">10394 8026,'0'0,"0"0,0 0,0 0,-53 70,0 36,1-18,16 18,19 0,17-18,0 0,17-35,19 0,-1-18,18-35,35-17,-17-36,-1 0,1-18,-18-17,-18 18,-17 17,-18 17,0 1,-18 53,0 17,-17 36,0 17,0 0,17-35,18 18,0-36,18 0,-1-17,18-18,1 0,-19-36,1-16,0-19,-36-17,0 0,-35-1,18 36,-18 1,18 34,0-17,17 35,0-18,18 36,18-18,17 0,1 17,34 1,-17 0,18-1,-1 18,-17 1,-17 17,-1 17,-18 1,1-1,-18 1,0-36,18 0,-18 1,17-19,-17-17</inkml:trace>
  <inkml:trace contextRef="#ctx0" brushRef="#br0" timeOffset="45260.9212">11436 8114,'0'0,"0"0,0 0,0 0,0 0,0 88,17 18,1-18,-18 0,18-17,-18-1,0-34,17-19,-17-17,0-17,18-19,-18 1,17 0,1 0,0 17,-1 18,1 0,17 18,1-1,-1 19,0-19,-17-17,17 0,-17 0,-1 0,19-35,-19 0,1-1,-18-17,18-17,-18 17</inkml:trace>
  <inkml:trace contextRef="#ctx0" brushRef="#br0" timeOffset="45552.9235">12512 8043,'0'0,"0"0,0 0,0 0,-53 71,0-1,-17 36,17 18,17-36,1 0,35-17,18-18,17 0,36-36,-1-34,18-19,-17-17,-18 18,-53 35</inkml:trace>
  <inkml:trace contextRef="#ctx0" brushRef="#br0" timeOffset="45833.2007">13059 7602,'0'0,"0"0,0 0,0 71,-17 35,17 17,17 18,-17-17,18-1,-1-35,1 1,0-19,-1-17,1 0,0-18,-1-35,19 0,-19-35,1 0,0-18,-1 18,-17 35</inkml:trace>
  <inkml:trace contextRef="#ctx0" brushRef="#br0" timeOffset="46006.9388">13077 8361,'0'0,"0"0,0 0,0 0,0 0,0 0,53-35,17-1,1 1,17-18,0 18,-88 17,18 18,-18-17</inkml:trace>
  <inkml:trace contextRef="#ctx0" brushRef="#br0" timeOffset="46191.0066">13942 7691,'0'0,"0"0,0 0,0 0,0 0,17 88,-17 0,18 0,-18 18,0-18,17 0,-17 1,0-19,18-17</inkml:trace>
  <inkml:trace contextRef="#ctx0" brushRef="#br0" timeOffset="46782.0413">13818 8378,'0'0,"0"0,0 0,106-35,-18-18,-17 0,35-35,-36 18,-17-1,0 18,0 18,-18 35,-17 18,0-1,-18 36,17 0,-17 0,18 0,-18-18,18 0,-1 1,18-1,18-17,-17-36,17 18,0-35,-18-1,0-34,0-36,-17 18,-18-36,-35 36,0 0,-18 17,0 18,-18 36,0 17,36 17,0 19,0-1,17 18,18-35,18 17,17-35,35-18,1-17,0 0,-18 17,-53 0</inkml:trace>
  <inkml:trace contextRef="#ctx0" brushRef="#br0" timeOffset="47002.2252">15212 6791,'0'0,"0"0,0 0,0 0,71 106,-1 17,-17 18,0 18,-35 18,-18-1,-18 18,-35-35,-35-1,-36 1,19-35,16-36,72-70</inkml:trace>
  <inkml:trace contextRef="#ctx0" brushRef="#br0" timeOffset="47501.837">11047 7426,'0'0,"0"0,0 0,-35 123,35 36,0 71,35 122,54 1,34-53,-17-53,-18-71,-70-140</inkml:trace>
  <inkml:trace contextRef="#ctx0" brushRef="#br0" timeOffset="48461.4838">16006 6967,'0'0,"0"0,0 0,-35 89,0 52,17-18,18 1,0-1,18-35,17-35,-17-18,35-35,0-17,-1-36,1 0,0-18,-17-17,-19 35,19 0,-36 36,0 17,-18 35,0 18,-17 18,17-19,18 19,-17-18,17-18,17 0,19-35,-1 0,0 0,18-35,-18-35,1-19,-19-34,-17 0,-17 17,-19 17,-16 19,-1 52,17 18,19 0,-1 18,18 17,18-17,17 17,18 18,35-18,0 18,1 0,-1 0,-18-18,-34 18,-1 0,-17 18,-18-18,0 17,0-17,0-18,0-17,0 0,17-1,-17-17</inkml:trace>
  <inkml:trace contextRef="#ctx0" brushRef="#br0" timeOffset="48915.0475">17718 6791,'0'0,"0"0,0 0,0 0,0 0,18 106,-18 0,17-1,-17-16,18-19,-18-17,18 0,-1-35,1-18,0-18,-1 0,1-34,0-1,-1 17,-17 1,18 35,0 18,-1-1,18 36,-17-17,17-1,18-18,-17 1,-1 0,0-36,1 0,-1-34,0-19,-17-17,-1-18,1 0,-18 18,18 88</inkml:trace>
  <inkml:trace contextRef="#ctx0" brushRef="#br0" timeOffset="49230.7467">18883 6879,'0'0,"0"0,0 0,0 0,-53 53,0 18,0-1,18 18,17-17,0 0,36-1,17-17,1-35,17-1,0-17,35-17,0-19,-17-17,-71 53</inkml:trace>
  <inkml:trace contextRef="#ctx0" brushRef="#br0" timeOffset="49561.3764">19500 6403,'0'0,"0"0,0 0,0 0,0 0,0 0,0 70,0 36,18 0,-18 0,18 0,-18 0,17-36,19 1,-19-18,19 0,17-36,-18-17,18-17,-18-1</inkml:trace>
  <inkml:trace contextRef="#ctx0" brushRef="#br0" timeOffset="49979.5659">19500 7003,'0'0,"0"0,0 0,0 0,0 0,0 0,36-18,17 0,17-17,1-18,-1 0,1 18,0-18,-1 0,-17 18,18-18,-36 35,-17 1,17-1,-17 0,-1 18,1 0,0 36,-18-1,0 36,17-1,-17 1,0-1,0 18,0-35,0 18,18-36,-18-17,0 17,0-35</inkml:trace>
  <inkml:trace contextRef="#ctx0" brushRef="#br0" timeOffset="50403.2864">20083 7056,'0'0,"0"0,0 0,53 0,35-18,-17 0,17-17,0-18,-17 0,35-17,-1-1,-34 18,0 0,-18 18,-18 0,0 17,-17 0,-1 18,1 0,-18 36,0 17,0 0,0-1,0 19,0-18,0 0,0 0,0-18,0-17,0-1,0-17,0-17,-18-1,18 18</inkml:trace>
  <inkml:trace contextRef="#ctx0" brushRef="#br0" timeOffset="50624.3102">20912 6191,'0'0,"0"0,0 0,0 0,0 0,0 0,36 0,-1 18,18 0,0-1,0-17,0 0,0-17,0 17,-1-36,-16 19,-36-1,17 0</inkml:trace>
  <inkml:trace contextRef="#ctx0" brushRef="#br0" timeOffset="50881.4494">21424 5768,'0'0,"0"0,0 0,71 70,-1 36,1 0,-18 35,0 0,-36 18,-17-18,0 0,-17-17,17-54,-18-17,18-17,-18-1,18-18</inkml:trace>
  <inkml:trace contextRef="#ctx0" brushRef="#br0" timeOffset="52760.6821">22571 6438,'0'0,"0"0,0 0,0 0,0 0,0 0,0 0,0 0,0 0,0 35,-17 18,17 36,17-19,-17 1,0-71,0 17</inkml:trace>
  <inkml:trace contextRef="#ctx0" brushRef="#br0" timeOffset="53366.2398">22289 6650,'0'0,"0"0,0 0,70-18,1 1,35-19,17-17,-105 36,123-54,0-17,-52 35,-19 0,-17 18,0 0,-35 17,-1 18,-34 18,17 52,-18 1,0 17,1-18,-1 1,18 0,18-18,-1-18,19-18,-1 1,0-18,1-35,17 17,-18-35,0-35,-17-18,-1-17,-17 17,-17 35,-18 1,17 17,-35 35,18 1,-1 17,1 0,17 35,18-17,36-1,-1 18,0-35,54 0,-1-17,-18-1,-70 18</inkml:trace>
  <inkml:trace contextRef="#ctx0" brushRef="#br0" timeOffset="53601.4124">24054 5309,'0'0,"0"0,0 0,0 0,35 71,18 70,17 35,-17 18,-35 0,-18 0,-35-17,-18 17,-88 35,-18-17,53-53,71-124</inkml:trace>
  <inkml:trace contextRef="#ctx0" brushRef="#br0" timeOffset="54462.1176">17612 6421,'0'0,"0"0,0 0,0 0,0 0,0 0,0 0,0 0,0 0,0 0,-35 0,-18 35,0 18,18 53,-1 35,19 35,17 18,17-17,54-1,0-17,35-1,17-52,54-18,-36-17,0-36,-123-17</inkml:trace>
  <inkml:trace contextRef="#ctx0" brushRef="#br0" timeOffset="54861.4145">24406 6174,'0'0,"0"0,0 0,0 0,0 0,0 0</inkml:trace>
  <inkml:trace contextRef="#ctx0" brushRef="#br0" timeOffset="55995.221">25324 5221,'0'0,"0"0,0 0,0 0,35 71,-17 70,17 0,1 18,-19-1,1 1,0-18,-1-53,-17-17,18 0,-18-36,0 0,0-17,0-18,-18-18,1-17,-19-18,1-18,-18 18,0 1,-17-1,-1 35,0 18,-17 35,35 1,18 16,17 19,36-18,17 0,18-36,18-17,17-35,18 0,0-36,-18 18,-17-35,-1 18,-35 17,1 18,-19-1,1 1,0 35,-18 18,0 17,0 18,0 0,0 17,0 1,17-18,1-18,0 0,-1 1,19-36,-1 0,0-36,0 1,18-53,0 0,-17-36,-1-35,0 1,-35-1,-17 35,-1 19,-17 34,-18 53,-18 18,1 36,-1 34,18 18,18 18,17-18,36-35,52-35,36-36,18-35,-1-17,-17 17,-106 53</inkml:trace>
  <inkml:trace contextRef="#ctx0" brushRef="#br0" timeOffset="60850.0359">18812 8431,'0'0</inkml:trace>
  <inkml:trace contextRef="#ctx0" brushRef="#br0" timeOffset="71831.1286">6035 14482,'0'0,"0"0,0 0,0 0,0 0,0 0,0 0,0 0,0 0,0 0,0 0,0 0,0 0,53 17,0 1,-17-1,17-17,0 0,-36 0,-17 0,18 0</inkml:trace>
  <inkml:trace contextRef="#ctx0" brushRef="#br0" timeOffset="72133.135">6353 15346,'0'0,"0"0,0 0,0 0,0 0,0 0,0 0,0 0,0 0,0 0,0 0,35-18,1 18,-1 0,-17 0,-18 0,17 0</inkml:trace>
  <inkml:trace contextRef="#ctx0" brushRef="#br0" timeOffset="72784.1537">7730 15275,'0'0,"0"0,0 0,0 0,0 0,0 0,0 0,0 0,0 0,0-70,17-18,-17-1,18 19,-18-18,18 17,-1 0,-17 19,0 16,18 1,-18 17,0-17,17 17,-17 18,18-17,0 17,35 17,-18 19,0-1,18 0,0 18,0 0,0 0,0 0,-18-18,-17-17,0 0,-1-1,1 1,-18-36,0 18,-18-17,1-1,-1 18,0 0,18 0</inkml:trace>
  <inkml:trace contextRef="#ctx0" brushRef="#br0" timeOffset="73007.192">7659 15169,'0'0,"0"0,0 0,0 0,0 0,0 0,53-35,18 0,-1 0,1-1,-1 1,-17-18,0 18,0 17,-35-17,17 17,-17 1</inkml:trace>
  <inkml:trace contextRef="#ctx0" brushRef="#br0" timeOffset="73572.1122">8100 13899,'0'0,"0"0,0 0,0 0,0 0,0 0,0 0,0 0,0 0,0 0,53-17,18 17,-1 0,-17 0,0 17,0 19,-18-1,1 36,-36-1,0 1,0 17,-18-18,0-17,1 0,17-17,0-1,17-18,19-17,17-17,17-36,19 0,16 0,-16 0,-19 0,1 18,-18 0,0 17,-18-17,-17 17,-1 18</inkml:trace>
  <inkml:trace contextRef="#ctx0" brushRef="#br0" timeOffset="73974.1764">7659 15434,'0'0,"0"0,0 0,0 0,0 0,0 0,0 0,0 0,53-18,35-17,18-18,53-35,0 0,0 0,-18-1,0 19,-18 17,-34 0,-19 18,-17-1,-17 19,-19-1,1 18,-1 0,-17-17</inkml:trace>
  <inkml:trace contextRef="#ctx0" brushRef="#br0" timeOffset="74632.2738">8241 15575,'0'0,"0"0,0 0,0 0,0 0,0 0,0 0,0 0,0 0,36-35,-1 0,18-1,-18 19,18 17,0 0,-18 17,1 1,-19 0,19 17,-19 18,-17 0,18 17,-36-17,18 18,-35-18,0 0,-1-18,1 0,-18-17,18-18,17 0,-17 0,17 0,18-18,-17 18,17-18,0 1,17 17,1-18,17 18,1 18,16-1,1 1,0 0,0-1,18 1,-18 17,17-17,1 0,-18-18,18 0,-1-36,18-34,1-1,-1 1,-88 70</inkml:trace>
  <inkml:trace contextRef="#ctx0" brushRef="#br0" timeOffset="75606.6634">9936 14288,'0'0,"0"0,0 0,0 0,0 0,0 0,0 0,-18 52,-17 19,17 0,0 17,18-18,0 1,0 17,18-17,0-1,-1-17,19 0,16-18,1-17,0-18,0 0,18-35,-18-18,0-18,17-17,-34 17,-1 1,-17 17,-1 0,1 18,0-1,-18 19,0 17,0 0,0 0,0 17,0 19,0-1,17 0,1 1,17-1,0-18,1 19,17-36,-18 0,0 0,1-18,-1-17,-17-18,-1 0,-17-35,-17-18,-19 18,-17 0,-17 52,-1 1,18 53,0-1,18 1,0 17,-1-17,19 17,17-35,17 0,1 0,17-35,1 0,17-1,-1 1,1 17,0 1,-17-1,17 36,0-1,-1 36,1 0,-17 0,17 18,-18-1,0 1,-17-18,0 0,-1-18,-17 0,0-17,0-36,0-17,18 0,-18-1,0 36</inkml:trace>
  <inkml:trace contextRef="#ctx0" brushRef="#br0" timeOffset="76074.1181">11436 13617,'0'0,"0"0,0 0,0 0,0 0,17 71,1 17,17 0,-17 18,17-18,0-17,-17-1,0-34,17-1,-17-17,17-36,-17 0,17-35,-17 0,-1 0,18-17,-17 17,0 18,-18 17,17 0,19 18,-19 0,1 18,0 0,17-18,-17 17,-1-17,19 0,-1-35,0 17,-17-34,17-1,-17-53,-18 0,17-18,-34 36,17 18,-18-1,18 71</inkml:trace>
  <inkml:trace contextRef="#ctx0" brushRef="#br0" timeOffset="76455.9601">12671 13600,'0'0,"0"0,0 0,0 0,0 0,0 0,0 0,0 0,0 0,0 0,-18 53,1-1,-1 19,18-18,-18 17,36-34,0 17,-1-18,19-17,16 17,1-35,18 0,-18-18,18-17,-18-36,-1 1</inkml:trace>
  <inkml:trace contextRef="#ctx0" brushRef="#br0" timeOffset="76975.9304">13059 12488,'0'0,"0"0,0 0,0 0,0 0,18 53,-1 18,1 17,0 0,17 0,-17-17,-1 17,1-17,-18-1,18 18,-1-17,1 0,0-1,-1 1,1-18,17 0,-17-18,17 0,0-17,1-1,17 1,-18-36,18 1,-18-1,18-35,-18-17,1 17,-1 0,-35 53</inkml:trace>
  <inkml:trace contextRef="#ctx0" brushRef="#br0" timeOffset="77321.1928">13218 13141,'0'0,"0"0,0 0,0 0,0 0,0 0,0 0,53-18,18 1,17-1,0 0,-17 1,-1-18,1 17,-36 0,0 18,-17-17,0 17,-1-18,1 18,-18-18,0 1,18-1</inkml:trace>
  <inkml:trace contextRef="#ctx0" brushRef="#br0" timeOffset="81037.5002">12336 12982,'0'0,"0"0,0 0,0 0,0 0,0 0,0 0,0 0,17-35,19-18,16-18,1 19,18-1,0 17,-1 1,1 0,-1 0,1 17,17-17,-17-1,17 1,-35 0,18 0,-18-1,-1 1,-16-18,-1-18,-17 19,17-1,-35 35</inkml:trace>
  <inkml:trace contextRef="#ctx0" brushRef="#br0" timeOffset="82285.328">13042 12418,'0'0,"0"0,0 0,0 0,0 0,52 106,19 35,0 35,17 18,-18 0,1-17,0-1,-18-17,0-18,-18-18,0-17,-17-35,-18-36,17 0,-17-17,0 0,0-18,-17-36,-1 1,-17-18,17-18,-35-17,0-18,18-17,-18 0,18-1,-18 1,18 17,-1 35,1 1,17 17,1 17,-1 1,0 18,18-1,0 0,18 18,0 36,35 34,17 18,1 36,-1 17,19 0,-36 0,17 0,-17-17,-18-19,1-16,-19-36,1-18,0-17,-18-18,-18-18,-17-53,-1 1,-17-36,18 0,-35-35,17 18,0-19,17 19,-17-1,18 36,0 0,17 35,1 0,-1 0,0 18,1 17,17 1,0-1,0 18,17 35,1 1,17 34,18 36,0 0,18 17,-18 1,-18-18,0-36,0 1,-17-1,0-34,-1-1,-17-17,0-1,0-17,-17-35,-19-18,1-35,0-18,-18-18,18-17,-18 18,17-18,1 17,0 18,17 36,1-1,-1 18,18 36,0 34,18 54,17 17,-18 0,-17-88</inkml:trace>
  <inkml:trace contextRef="#ctx0" brushRef="#br0" timeOffset="82769.4932">12812 15399,'0'0,"0"0,0 0,0 0,0 0,0 0,35-18,36-17,-18 0,0-1,0 1,-36 17,1 18,-18-17</inkml:trace>
  <inkml:trace contextRef="#ctx0" brushRef="#br0" timeOffset="82965.5494">13130 15769,'0'0,"0"0,0 0,0 0,0 0,0 0,53-35,17-18,19 0,-72 35,1 1,-1 17</inkml:trace>
  <inkml:trace contextRef="#ctx0" brushRef="#br0" timeOffset="83261.8666">14206 14676,'0'0,"0"0,0 0,0 0,0 70,36 36,-1 35,0 0,0 0,1-53,-19-17,19 0,-1-36,-17-35,-1-18,-17-35,-17-35,-1-35,-17-1,-1-17,19 53,17 70</inkml:trace>
  <inkml:trace contextRef="#ctx0" brushRef="#br0" timeOffset="83873.0492">14118 14887,'0'0,"0"0,0 0,0 0,0 0,0 0,18-53,-18-35,0-35,0 17,0 18,0 35,-18 0,18 35,-35 53,17 18,0 18,18-1,18 19,0-19,17 1,18-36,-18-35,18 0,-18-18,18-17,0 17,-17-17,17 35,0 0,-1 18,1 35,0 35,-17 0,-1 0,-17-17,-1-36,-17 0,18 1,-18-54,0-17,-18-36,1-35,-1-35,18 18,0-1,18 19,-1 16,1 54,35 35,0 35,17 36,1-1,17 19,-17-1,-1 0,-17 0,0-17,18-18,-36-18,-17-35</inkml:trace>
  <inkml:trace contextRef="#ctx0" brushRef="#br0" timeOffset="86497.3785">15547 13705,'0'0,"0"0,0 0,53 106,18 35,0-17,-1 17,-17-18,0 1,-18-54,1-17,-19 0,1-17,0-19,-18-17,0-17,-18-19,0-17,-35-17,0-36,-35 35,18 1,-1 52,36 18,-1 0,19 53,17 71,35-19,0-16,18-19,18-17,-1-35,1-36,0-17,-1-18,1-35,-36-18,0 18,-17 0,0 17,-18 36,-18-1,18 36,-35 36,17 34,0 1,18-18,0 0,18 0,0-1,17-34,0 0,18-18,-17-18,17-35,-18-17,0-1,-17 1,-1-1,1 18,0 18,-18-1,17 36,1 36,0 34,17 36,18 18,0 34,0 1,0 18,-18-19,0-34,-17-54,0-17,-36-35,0-18,-17-35,-18-71,18-18,-18-34,0-107,18 71,17 18,18 17,0 35,18 18,17 36,18 17,0 53,0 18,0 17,-18 18,0 17,-17 19,-18-1,-18-18,1-17,-1-17,-17-19,17-17,0-17,18-19,0 19,18-19,17 19,1 17,-1 17,0 1,18 0,0-1,0 1,0 0,0-36,0 0,-18-17,0-18,-17-18,-18 1,0 17,-18 0,1 18,-1 17,0 18,-17 35,18 36,17 35,-18 17,36-17,-1-18,18-17,18-18,0-53,18-18,-18-17,-18-53,18 0,-18-36,-17 18,0 36,-1 17,1 17,0 19,-1 17,1 35,17 0,-17 18,0 0,17-18,-17 1,-1-19,18-17,-17-35,0 0,17 0,-17-18,-1 17,1 1,0 17,17 18,-17 0,17 36,0-19,18 1,0 17,0-35,0 0,18-35,-19 0,1-36,0-35,-35-35,17 18,-35-18,18 35,-18 35,0 36,18 0,-18 52,17 36,1 18,0 35,17 17,0 18,0 18,18-18,-17-17,-19-54,1-17,-18-18,0-35,0-17,-18-19,-17-34,-18-1,0-17,0 18,0-1,0 53,-17 18,34 18,1 0,17 52,18 1,36 17,-1-18,36-17,-1-35,18-18,18-35,0-1,-18-34,-17-18,0 0,-18-1,-36 36,1 18,0 0,-1 35,1 18,-18 17,17 0,1 0,0 1,17-19,18 1,-18-18,18 0,0-18,0-17,-18-18,1 18,-19-18,1 35,0 1,-1-1,1 18,0 18,17 17,0-17,1-1,16-17,19 0,0-17,-18-19,17-17,-17-17,-18-36,1 18,-36-18,17-18,-34 19,17 34,-18 18,0 18,18 0,-17 52,17 18,0 36,17 35,-17 17,18 1,0 17,-1-35,1-36,0-17,-18 0,17-18,-17-35</inkml:trace>
  <inkml:trace contextRef="#ctx0" brushRef="#br0" timeOffset="86681.0272">20418 13441,'0'0,"0"0,0 0,0 0,0 0,0 0,0 0,0 0,124-53,17 18,-18-36,1 1,-1 17,19-18,-36 1,-89 70</inkml:trace>
  <inkml:trace contextRef="#ctx0" brushRef="#br0" timeOffset="87093.1601">21795 12947,'0'0,"0"0,0 0,0 0,0 0,-18 71,0-19,18 19,0 17,18-35,17 18,1-36,17-17,-1-18,1-18,-17-35,-1-18,-17 1,-18-36,-36 0,1 36,0 17,-18 17,18 19,-18-1,17 36,1 17,17-17,18-18</inkml:trace>
  <inkml:trace contextRef="#ctx0" brushRef="#br0" timeOffset="87352.9297">22324 12136,'0'0,"0"0,0 0,0 0,0 0,0 0,18 88,17 53,18 53,0 18,0-1,0-17,-18-35,0-18,-17-35,-18-53,0-18,-18-17,1-18,-1 0,18 17</inkml:trace>
  <inkml:trace contextRef="#ctx0" brushRef="#br0" timeOffset="87510.3933">22218 13264,'0'0,"0"0,0 0,0 0,71-17,17-1,36-52,17-19,-124 72,1-1</inkml:trace>
  <inkml:trace contextRef="#ctx0" brushRef="#br0" timeOffset="88091.9376">23648 11906,'0'0,"0"0,0 0,0 0,-18 71,-17 52,17 18,18 18,-18 18,18-36,0 0,18-18,-18-35,18-35,-1 0,1-35,0 0,-1-18,1-36,0-17,-18-35,0 18,-18-36,-17 0,-18 35,17 36,1 0,17 17,-17 18,35 0,0 0,35 0,1 0,34 0,1-17,0-19,-19 19,19-1,-18 0,0 1,0 17,-18 0,-17 17,-1 19,1 17,0 17,-18-17,0 0,0-18,0-17,17-1,-17-17,18 18,-18-18</inkml:trace>
  <inkml:trace contextRef="#ctx0" brushRef="#br0" timeOffset="88893.4729">24036 12206,'0'0,"0"0,0 0,0 0,0 0,0 0,0 0,0 0,0 0,70 18,-17-1,18 36,-18 0,-18 0,18 0,-35 0,-1-35,1 17,0-17,-1-1,-17-17,0-35,18 17,-18-35,0 18,18-18,-18 0,17 18,1 17,0 1,-1 17,19 0,-19 35,19 0,-1-17,-17 0,-1-1,-17 1,18-18,-18 0,17-18,-17 1,18-1,-18 0,18-17,-1 0,19 17,-19 0,19 1,-19 34,19 1,-1 17,-17-35,17 18,0-18,18 0,0 0,0-18,0-17,0 0,0-1,-18-34,0 17,-35-18,0 1,-35 17,-18 18,-17 70,17 0,0 36,17-1,19-17,17 18,70-36,36 18,35-35,89-36,-1 0,-52 1,-142 17</inkml:trace>
  <inkml:trace contextRef="#ctx0" brushRef="#br0" timeOffset="89308.5354">18248 15452,'0'0,"0"0,0 0,0 0,0 0,0 0,0 0,0 0</inkml:trace>
  <inkml:trace contextRef="#ctx0" brushRef="#br0" timeOffset="89490.4592">18283 15998,'0'0,"0"0,0 0,0 0,0 0,0 0,0 0,0 0</inkml:trace>
  <inkml:trace contextRef="#ctx0" brushRef="#br0" timeOffset="89607.9416">18706 15734,'0'0,"0"0,0 0,0 0,0 0,0 0</inkml:trace>
  <inkml:trace contextRef="#ctx0" brushRef="#br0" timeOffset="89806.4205">19289 15416,'0'0,"0"0,-18 53,0 36,1-1,-1 0,-17-18,35-52,0-18,-18 18,18-18</inkml:trace>
  <inkml:trace contextRef="#ctx0" brushRef="#br0" timeOffset="90035.3618">18795 15169,'0'0,"0"0,0 0,0 0,0 0,0 0,35 71,35 35,19 35,17 0,-1 0,-34-35,0-18,-18-35,17-18,-17 18,-53-53</inkml:trace>
  <inkml:trace contextRef="#ctx0" brushRef="#br0" timeOffset="90304.9679">19695 14905,'0'0,"0"0,0 0,0 0,0 88,17 18,1 35,17 0,0 18,1-18,-1-18,-17-34,-1-19,1-17,0-35,-1-18,1-53,17-18,-35 18,18 71</inkml:trace>
  <inkml:trace contextRef="#ctx0" brushRef="#br0" timeOffset="90548.9073">20030 14834,'0'0,"0"0,0 0,0 0,0 0,0 0,18 71,-1-1,1 19,0-1,-1 0,18 0,-17-17,0-1,17 1,-17-18,-1-18,1 0,17-17,-17-18,17 0,-17-18</inkml:trace>
  <inkml:trace contextRef="#ctx0" brushRef="#br0" timeOffset="90983.8591">20012 15416,'0'0,"0"0,0 0,0 0,0 0,71-17,-1-1,1-17,0 0,-18-18,0 0,-18 0,0-18,-17 18,-18 0,17-17,-34 17,17 18,-18-1,18 1,0 17,0 1,0 17,18 0,17 35,18 36,35 17,-17 35,17 1,-17 17,-18 0,-18 0,-35-17,18-19,-18-87</inkml:trace>
  <inkml:trace contextRef="#ctx0" brushRef="#br0" timeOffset="95790.9482">22359 14041,'0'0,"0"0,0 0,0 0,0 0,0 88,0-18,18 19,0-1,-1-18,-17 18,18 1,0-19,-1 1,1-18,0 0</inkml:trace>
  <inkml:trace contextRef="#ctx0" brushRef="#br0" timeOffset="96084.3576">22359 14464,'0'0,"0"0,0 0,0 0,0 0,0 0,0-53,-17 0,17 0,0 18,-18-18,0 35,18 1,-17-1,17 18,0 0,0 0</inkml:trace>
  <inkml:trace contextRef="#ctx0" brushRef="#br0" timeOffset="96460.9439">23206 13723,'0'0,"0"0,0 0,0 0,-70 88,-18 36,17-1,-17 1,17-1,18-52,18-18,17 0,18-18,18 0,17-17,18-1,0 1,18 0,-1-1,-17 1,-17 17,-1 0,-17 18,-18 0,-18 53,-17-18,-1-35,1 0,0-35,-1-1,1 1,35-18</inkml:trace>
  <inkml:trace contextRef="#ctx0" brushRef="#br0" timeOffset="97778.8125">24495 14305,'0'0,"0"0,0 0,0 0,0 0,0 0,0 0,0 0,0 0,0 0,17 88,1 18,35 35,-18 18,1-53,-1-36,0-17,-17-35,-1-36,-17-35,18-17,-18-18,18-1,-1-16,1 52,0 17,-1 19,19 34,-1 1,-17 17,17 1,-17-19,-1 1,-17 0,18-18,-1-18,-17 0,18-35,-18-35,0-18,18-17,-18 17,0-17,0 17,0 0,17 35,-17 54</inkml:trace>
  <inkml:trace contextRef="#ctx0" brushRef="#br0" timeOffset="98211.0581">25748 13811,'0'0,"0"0,0 0,0 0,0 0,-53 53,0 18,0-1,18 1,-1-1,19-17,17 0,17-17,1-1,0-18,17 19,0-19,-17 1,-1 0,19 35,-36-18,0 18,0 17,-18-17,0 18,-17-18,18-18,-1-17,-17-18,35-36,-18 1,36-36,17-17,-35 88</inkml:trace>
  <inkml:trace contextRef="#ctx0" brushRef="#br0" timeOffset="98557.2497">26312 13794,'0'0,"0"0,0 0,0 0,0 0,-35 70,0-17,0 18,-1-18,19-18,-1 0,18 0,0 1,18 17,-1-18,19 0,16 18,1-18,-17 18,-1 0,-17 0,-18 53,-18 17,-17 1,-36 17,1-18,-54-34,0-19,19-17,105-35</inkml:trace>
  <inkml:trace contextRef="#ctx0" brushRef="#br0" timeOffset="116374.0745">10377 9648,'0'0,"0"0,0 0,0 0,0 0,35 71,0 0,18 17,0 35,18 18,-18-17,17-1,-34 1,17-1,-18 1,-17-18,17-1,-18-34,1 17,0-35,-1 18,1-1,17-17,1 18,-19-18,-17-53</inkml:trace>
  <inkml:trace contextRef="#ctx0" brushRef="#br0" timeOffset="116741.2943">10783 11518,'0'0,"0"0,0 0,0 0,35 71,0-1,1 1,34 17,-17-35,18 18,-18-36,0 0,-18-17,0-1,0-34,1-19,-19-16,-17-19,18 18,0-17,-18-36,0-18,-18 36,18 0,0 88</inkml:trace>
  <inkml:trace contextRef="#ctx0" brushRef="#br0" timeOffset="117222.0272">10394 9931,'0'0,"0"0,0 0,0 0,0 0,0 0,-17 53,-1 0,18-18,-18 0,18 0,-17-35,17 0,0-17,0-1,0-17,0 0,17-1,-17 1,18-36,17 1,1-1,-1 1,18 34,0 19,17 52,19 36,-1 35,0 17,-88-105</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8:56:31.360"/>
    </inkml:context>
    <inkml:brush xml:id="br0">
      <inkml:brushProperty name="width" value="0.05292" units="cm"/>
      <inkml:brushProperty name="height" value="0.05292" units="cm"/>
      <inkml:brushProperty name="color" value="#7030A0"/>
    </inkml:brush>
  </inkml:definitions>
  <inkml:trace contextRef="#ctx0" brushRef="#br0">688 2170,'0'0,"0"0,0 0,0 0,0 0,0 0,0 0,53-18,18 0,35 18,0-17,-1-1,-16 18,-1-18,-17 1,-1 17,-17-18,0 18</inkml:trace>
  <inkml:trace contextRef="#ctx0" brushRef="#br0" timeOffset="415.0382">1129 1729,'0'0,"0"0,0 0,0 0,0 0,0 0,0 0,53 17,0 1,18 0,-18 17,17-18,-17 36,-17-17,-1 34,-35-17,18 53,-54 17,1-17,-36 18,-17-18,18 17,-19-17,1 0,18-36,52-52</inkml:trace>
  <inkml:trace contextRef="#ctx0" brushRef="#br0" timeOffset="1856.7577">3335 2099,'0'0,"0"0,0 0,0 0,0 0,0 0,0 0,0 53,-17 18,-1 17,-17 18,-1-1,1 1,0-18,0-17,-1 0,19-1,-1-17,0-18,18-17</inkml:trace>
  <inkml:trace contextRef="#ctx0" brushRef="#br0" timeOffset="2128.7267">3053 2205,'0'0,"0"0,0 0,0 0,0 0,53 88,0-17,0 34,17-16,1-19,0 18,-1-17,-34-18,16 0,-34 0,0-18,-1 0</inkml:trace>
  <inkml:trace contextRef="#ctx0" brushRef="#br0" timeOffset="2435.6116">2788 1729,'0'0,"0"0,0 0,0 0,0 0,71-18,17 18,0-18,18 1,-18-19,18 19,-17-1,-1 1,-18-1</inkml:trace>
  <inkml:trace contextRef="#ctx0" brushRef="#br0" timeOffset="2774.1056">3953 2258,'0'0,"0"0,0 0,0 0,0 0,71-18,-18 1,17 17,-17-18,18 0,-18 1,0 17,-36-18,1 18,0 0,-18 0</inkml:trace>
  <inkml:trace contextRef="#ctx0" brushRef="#br0" timeOffset="3047.8182">4200 2787,'0'0,"0"0,0 0,0 0,0 0,0 0,0 0,53-18,0 1,35-1,0 0,1-17,-19 0,19 0,-19-1,1 1,-1 0,1-1</inkml:trace>
  <inkml:trace contextRef="#ctx0" brushRef="#br0" timeOffset="3679.4329">5559 1429,'0'0,"0"0,0 0,0 0,0 0,0 0,0 0,-18 53,-17 17,0 36,-1-18,1 18,17 0,1 0,-1-18,18 0,18-17,-1-1,19-17,-1 0,0-18,1-17,17 0,-18-18,18-18,-18 0,0-17,-17 0,0 0,-1-1,-34 1,17 0,-18 17,-17 0,-1 1,1 17,0 17,-18 1,18 35,-18 0,17-18,19 18,-1 0,18 0,0-18,18 0,17-17,-17 17,-18-35</inkml:trace>
  <inkml:trace contextRef="#ctx0" brushRef="#br0" timeOffset="4677.9563">2488 4568,'0'0,"0"0,0 0,0 53,18 18,-18 17,0-17,0-1,0 1,0-36,0 0,0 1,0-19,0 1,0-18,0 0,-18-53,18-35,0-36,0-17,18 0,0 0,-1 18,19 52,-19 0,1 19,-1-1,19 35,-19 18,19 18,-19 35,1 35,-18-18,-18 36,-17-18,0 18,-18-53,18 0,-1 0,1-18,17-17,1-18,-1 17,18-17,0 0,18 18,17 0,0-1,36 1,-18 17,17 1,1-19,-71 1</inkml:trace>
  <inkml:trace contextRef="#ctx0" brushRef="#br0" timeOffset="4917.6552">3600 4357,'0'0,"0"0,0 0,0 0,0 0,0 0,-18 53,-17 141,18-141,-19 105,19-122,17-19</inkml:trace>
  <inkml:trace contextRef="#ctx0" brushRef="#br0" timeOffset="5228.9696">3212 4286,'0'0,"0"0,0 0,0 0,0 0,53 71,17 52,1 1,-18-36,0-17,0 17,0-35,-18 0,18-1,0-34,0 0,-18-1,18-17,-53 18</inkml:trace>
  <inkml:trace contextRef="#ctx0" brushRef="#br0" timeOffset="5482.7173">4271 4269,'0'0,"0"0,0 0,0 0,0 0,0 0,0 0,-18 105,18 1,-18 0,1-18,-1 1,0-19,18-17,-17 0,17-18,0-17,-18-18,18 0</inkml:trace>
  <inkml:trace contextRef="#ctx0" brushRef="#br0" timeOffset="5712.6059">4006 4269,'0'0,"0"0,0 0,0 0,0 0,0 0,35 70,1 1,-1 17,18 0,-18 0,18-17,-18-1,18 1,-17-36,17 1</inkml:trace>
  <inkml:trace contextRef="#ctx0" brushRef="#br0" timeOffset="6010.0141">4888 3863,'0'0,"0"0,0 0,0 0,0 0,-17 53,17 17,-18 36,0 53,18-18,0-53,0 18,18-18,0-17,17-18,18 0,0-18,0-17,0-1,-53 1</inkml:trace>
  <inkml:trace contextRef="#ctx0" brushRef="#br0" timeOffset="6254.5732">5577 4039,'0'0,"0"0,0 0,0 0,0 0,17 89,1-1,0 18,-1-18,1 0,-1 0,-17-17,18-18,-18 0,0-18,-18 0</inkml:trace>
  <inkml:trace contextRef="#ctx0" brushRef="#br0" timeOffset="6875.8004">5118 4128,'0'0,"0"0,0 0,0 0,0 0,0 0,0 0,0 0,0 0,0 0,35 0,36-18,-1 0,-17 18,18-17,-1 17,-17-18,0 18,0-35,0 17,-18-17,1-1,-19 1,1 0,0 0,-18 17,17-17,-17-1,0 19,0-1,18 1,-18-1,0 18,18 0,17 35,0 0,36 36,17 17,-17 18,17 0,-35 0,0 0,-36-1,1-16,0 16,-18 1,-18-35,0-18,1-18,17-17,-18-36,18-17,0-1,0 1,0 35</inkml:trace>
  <inkml:trace contextRef="#ctx0" brushRef="#br0" timeOffset="7092.6924">6830 4075,'0'0,"0"0,0 0,0 0,0 0,0 0,0 0,0 0,0 0,35 0,0 0,0-18,-17 18,-18 0,0 0</inkml:trace>
  <inkml:trace contextRef="#ctx0" brushRef="#br0" timeOffset="7336.6469">6988 4516,'0'0,"0"0,0 0,0 0,0 0,0 0,0 0,0 0,0 0,53-18,-17 18,17-18,-18 1,-17 17,-18 0,0-18</inkml:trace>
  <inkml:trace contextRef="#ctx0" brushRef="#br0" timeOffset="7877.2879">7606 3845,'0'0,"0"0,0 0,0 0,0 0,0 0,0 0,0 0,0 0,0 0,0 0,0 0,0 0,0 0,0 0,0 0,0 0,0 53,0 0,-18 35,-17-35,17 0,-17 0,18-18,17-17,-18 0,18-1,0 1,0-18,18 18,-1-18,18 17,-17 1,0-1,17 1,-35 17,18 1,-1 17,-17-18,-17 18,-1-18,0 18,18-53,-17 18</inkml:trace>
  <inkml:trace contextRef="#ctx0" brushRef="#br0" timeOffset="8334.7818">8135 3634,'0'0,"0"0,0 0,0 158,0 1,0 0,0 0,18-54,-18-16,18-19,17 1,0-36,1 0,17-35,0 0,0-17,-1-19,-16-17,-1 1,-17-1,-18 17,-18 19,0-1,-35 0,1 36,-19 0,-17 17,17 18,-17-18,17 0,71-35</inkml:trace>
  <inkml:trace contextRef="#ctx0" brushRef="#br0" timeOffset="8734.9836">7094 3845,'0'0,"0"0,0 0,0 0,0 0,0 0,0 0,0 0,0 0,0 0,36-17,17-1,-1 18,1-18,18 18,0 0,-54 0,1 0,-18 18</inkml:trace>
  <inkml:trace contextRef="#ctx0" brushRef="#br0" timeOffset="9136.1453">9247 3598,'0'0,"0"0,0 0,0 0,0 0,0 53,18 0,-18 35,18-17,-1-1,-17-17,0 0,18-17,-18-36,0 17</inkml:trace>
  <inkml:trace contextRef="#ctx0" brushRef="#br0" timeOffset="9423.9053">8841 4004,'0'0,"0"0,0 0,0 0,0 0,71-18,0 1,17-1,0-17,0 17,-17-17,-1 0,-17 17,-17 0,-1 1,-17 17,17-18</inkml:trace>
  <inkml:trace contextRef="#ctx0" brushRef="#br0" timeOffset="10059.5495">10130 3528,'0'0,"0"0,0 0,0 0,0 0,0 0,0 0,0 0,0 0,0 0,0 0,0 0,0 0,0 0,0 0,0 0,53-18,0 18,-1 18,1-1,0 36,-35 0,17 0,-35 18,0-1,-17 18,-1-35,-17 18,-1-18,-17-18,18 0,-18-35,18 0,0-17,-1-18,19 17,-1-17,18 17,0 0,18 18,-1 0,19 18,-1 0,0 17,18 0,-18 18,1 0,-1-18,0 1,1-1,-1 0,-17 0,-1-35</inkml:trace>
  <inkml:trace contextRef="#ctx0" brushRef="#br0" timeOffset="10474.5344">10712 3440,'0'0,"0"0,0 0,0 0,0 53,0-18,0 0,18 0,-1 1,1-1,17-17,1-1,17-17,-18 18,0-1,0-17,1 18,-1 17,0-17,1 17,-1 18,-17-18,-1-17,-17 35,0-18,0 1,-17-1,-1-17,0-1,18-17,0 18,-17-18</inkml:trace>
  <inkml:trace contextRef="#ctx0" brushRef="#br0" timeOffset="10738.6327">10889 3175,'0'0,"0"0,0 0,0 0,52 0,1-18,18 1,-18-1,18 18,-1-18,-17 1,-35 17,-18 0,17-18</inkml:trace>
  <inkml:trace contextRef="#ctx0" brushRef="#br0" timeOffset="11555.7732">12106 3845,'0'0,"0"0,0 0,0 0,0 0,0 0,35 0,1-17,17-19,-18 19,18-36,-18 18,-17-18,-18 0,18 17,-36 19,18-18,-18 35,-17 17,0 18,-1 1,19 34,-19 1,19 35,-1-18,18-18,18 1,17 0,0-19,18 1,0-35,35 0,-17-36,0 0,-1 1,-70 17</inkml:trace>
  <inkml:trace contextRef="#ctx0" brushRef="#br0" timeOffset="12535.7708">12636 3563,'0'0,"0"0,0 0,0 0,0 0,0 0,70 35,-17 1,0 34,0-17,0 0,-18 0,-17 0,0-18,-18 0,17-17,-17 0,0-1,18-17,-18-35,18 0,-1-36,1 1,-1-1,1 1,0 17,-18 17,17 19,-17-19,0 36,0 18,0 17,0 18,18 0,-18 18,18-18,-18 17,17-17,1 0,17-18,1 1,-19-36,19-18,-19-17,1-18,-1 0,1 0,-18 0,18 0,-18 0,0 36,17 17,-17 0,18 17,0 36,-1 35,1 18,17-18,-17-17,-18 17,18-35,-1 0,-17-18,0 18,18-35,-18-18,-18 0,18-36,-17-34,-19-36,19 0,-1-17,0-1,18-17,0 35,0 18,18 18,0 17,-1 17,19 1,-1 35,-17 0,17 18,0 35,0 0,-17 35,0-18,-18 1,0-1,-18 1,0-18,18-18,-17 0,17-35</inkml:trace>
  <inkml:trace contextRef="#ctx0" brushRef="#br0" timeOffset="12854.7175">14189 2963,'0'0,"0"0,0 0,0 89,0-72,-18 160,0-19,18-17,0-17,18-1,-18-34,35-19,-17-17,17-18,0 1,1-36,-1-18,18 0,0 1,-18-19,-35 54</inkml:trace>
  <inkml:trace contextRef="#ctx0" brushRef="#br0" timeOffset="13070.7992">14418 3722,'0'0,"0"0,0 0,0 0,0 0,0 0,53-18,18 1,-19-19,19 19,-18-19,-35 19,-18 17,17-18</inkml:trace>
  <inkml:trace contextRef="#ctx0" brushRef="#br0" timeOffset="13337.6039">15318 3087,'0'0,"0"0,0 0,0 0,18 53,-1 17,1 1,0-1,-18-17,17 18,-17-36,18 18,-18-18,-18 1,18-1</inkml:trace>
  <inkml:trace contextRef="#ctx0" brushRef="#br0" timeOffset="13753.5242">14700 3175,'0'0,"0"0,0 0,0 0,0 0,0 0,0 0,53-53,18 0,-18 18,0 0,0-1,-18 19,0-1,1 18,17 0,-1 0,1 0,0 0,-17 0,-1-18,0 18,1 0,-1-17,-17 17,-1-18,1 1,-18-19,0-17,0-17</inkml:trace>
  <inkml:trace contextRef="#ctx0" brushRef="#br0" timeOffset="13998.6806">15830 2399,'0'0,"0"0,0 0,53 70,0 1,35 35,-17 17,-1 18,-17 1,-18-19,-35 18,-17 18,-19 0,-17-18,1-18,52-88</inkml:trace>
  <inkml:trace contextRef="#ctx0" brushRef="#br0" timeOffset="17459.5435">18759 2910,'0'0,"0"0,0 0,0 0,0 0,0 0,0 0,0 0,-35-70,-18-1,0 1,0-18,18 35,0 0,-1 35,1 36,17 35,18 35,0 18,18 35,-18 0,35 18,-17-1,0-16,17-19,-17-17,-18-89</inkml:trace>
  <inkml:trace contextRef="#ctx0" brushRef="#br0" timeOffset="18181.6813">18265 3493,'0'0,"0"0,0 0,0 0,0 0,53-36,35 1,36-18,-1-18,-17 19,-17 16,-19-17,-17 36,-18-1,-17 18,0 35,-18-17,0 35,-18 0,36-18,-18 0,17 1,19-19,17 1,-18-18,0 0,0-18,1-17,-19 0,-17-1,0-16,-35 16,17 1,-35 0,18-1,0 19,17-1,-17 1,17-1,18 0,0-17,0-18,0 18,18-18,-18 0,18 18,-18-1,-18 1,18 17,-18 1,-17 17,17 0,1 0,17 17,0 19,35-19,18 1,0 17,35 1,36-1,-18 18,17-18,-17 18,0 0,-18-18,-17 0,-54-35</inkml:trace>
  <inkml:trace contextRef="#ctx0" brushRef="#br0" timeOffset="18444.3793">21001 2540,'0'0,"0"0,0 0,-36 71,1 52,-18 1,-18 17,18 0,1 0,-1-18,17-52,1-1,17-17,-17-17,17-19,18 1,-17 0</inkml:trace>
  <inkml:trace contextRef="#ctx0" brushRef="#br0" timeOffset="18666.9295">20489 2469,'0'0,"0"0,0 0,0 0,0 0,17 71,19 17,-1 0,0 1,18-1,0 0,0-17,0-1,0 1,0-18</inkml:trace>
  <inkml:trace contextRef="#ctx0" brushRef="#br0" timeOffset="18992.5432">21389 2381,'0'0,"0"0,0 0,0 0,0 88,-18 54,18-1,0 0,-18-18,18-17,0-35,18 17,-18-35,18 0,-1 0,1-36,17-17,1-17,-1 17,-35 0</inkml:trace>
  <inkml:trace contextRef="#ctx0" brushRef="#br0" timeOffset="19256.4795">21848 2452,'0'0,"0"0,0 0,0 0,0 106,-18-71,0 141,1-52,17-1,-18-35,18 18,18-35,-1-1,1-34,17-1,1-17,16-18,-16-18</inkml:trace>
  <inkml:trace contextRef="#ctx0" brushRef="#br0" timeOffset="19485.5456">21759 3193,'0'0,"0"0,0 0,0 0,0 0,0 0,0 0,53-36,0 1,-35 35,0-18,-1 1</inkml:trace>
  <inkml:trace contextRef="#ctx0" brushRef="#br0" timeOffset="19745.8481">22289 2223,'0'0,"0"0,0 0,0 0,17 70,36 54,-17 34,-1 19,0 34,-35-17,-35 0,0 0,-1-35,1-18,17-123</inkml:trace>
  <inkml:trace contextRef="#ctx0" brushRef="#br0" timeOffset="22452.4867">2894 6720,'0'0,"0"0,0 0,0 0,0 0,0 0,0 0,0 53,0 0,0-17,0-36,18 17</inkml:trace>
  <inkml:trace contextRef="#ctx0" brushRef="#br0" timeOffset="22733.9884">2118 7003,'0'0,"0"0,0 0,0 0,0 0,0 0,70-53,1 0,17-18,0 1,-52 52,-19 0,1 1,-18 17,18-18</inkml:trace>
  <inkml:trace contextRef="#ctx0" brushRef="#br0" timeOffset="22927.6755">2418 7761,'0'0,"0"0,0 0,0 0,0 0,0 0,70-53,-70 53,0-17</inkml:trace>
  <inkml:trace contextRef="#ctx0" brushRef="#br0" timeOffset="23326.6697">3106 7003,'0'0,"0"0,0 0,0 0,18 70,-1 1,1-1,0 1,-18-18,17-18,-17 0,0-17,0-18,0 0,0-35,0-18,0-18,18 1,-1-1,19 1,-1 17,18 17,0 19,0 17,18 35,-1 18,1 0,-18 35,0-17,-36 17,1 0,0-17,-18-54</inkml:trace>
  <inkml:trace contextRef="#ctx0" brushRef="#br0" timeOffset="23642.6209">2824 6773,'0'0,"0"0,0 0,0 0,0 0,0 0,17 89,19 16,-1 1,-18-18,1 1,0-1,-1-35,-17 0,18-18,-18 0,-18 0</inkml:trace>
  <inkml:trace contextRef="#ctx0" brushRef="#br0" timeOffset="23923.5595">2153 6862,'0'0,"0"0,0 0,0 0,0 0,88-36,0-17,1 0,-1 1,0-1,0 0,1 17,-1 1,-35 0,0 17,-18 18</inkml:trace>
  <inkml:trace contextRef="#ctx0" brushRef="#br0" timeOffset="24125.7935">2488 7938,'0'0,"0"0,0 0,0 0,71-53,17 17,18-34,18-1,-89 36,0 17</inkml:trace>
  <inkml:trace contextRef="#ctx0" brushRef="#br0" timeOffset="24835.1445">4394 6526,'0'0,"0"0,0 0,0 0,0 0,0 0,88 194,-70-141,53 159,-18-18,-36-88,19 0,-19-36,1 1,-18-36,18 0,-18-17,0-36,-18 1,0-36,1-35,-36-1,17-16,-17-1,0 53,1 0,16 35,-17 1,18 34,17 36,1 18,17-18,0 0,35 17,18 1,18-18,-1-18,-17-17,18-18,-1-18,18-35,-17-35,0 0,-18 17,-18 18,0 0,-17 18,-1 0,-17 17,18 18,0 18,-1 17,19 0,-1 18,-17 18,17-18,-35-53</inkml:trace>
  <inkml:trace contextRef="#ctx0" brushRef="#br0" timeOffset="24991.6464">5294 6509,'0'0,"0"0,0 0,0 0,0 0,0 0</inkml:trace>
  <inkml:trace contextRef="#ctx0" brushRef="#br0" timeOffset="25884.6255">5877 6544,'0'0,"0"0,0 0,0 0,0 0,0 0,-36 35,19 18,-1 18,-17 17,17 0,18-17,0-1,18 1,17-18,0-18,18-17,18-36,17-17,-17 17,-18-35,0 0,-18 18,0-18,-17 0,-1 18,-17 0,0 17,0 0,-35 18,18 36,-19-1,1 0,17 18,1 0,17 0,17-18,1-17,0-1,-1-34,19-18,-1-1,-18 1,19-18,-19 0,19 0,-36 36,17-19,1 19,-18 17,18 17,-1 19,1-1,0 0,17 0,0-17,0 0,1-1,-1-17,18-35,-18 17,1-34,-1-37,0-34,-17-1,-18-17,0 18,0 35,0 17,-18 18,18 18,0 35,0 53,0 53,0 17,18 1,-1 17,1-18,0-17,17 0,-17-36,17 1,18-18,-35-18,-1-35</inkml:trace>
  <inkml:trace contextRef="#ctx0" brushRef="#br0" timeOffset="26093.007">6953 6597,'0'0,"0"0,0 0,0 0,0 0,0 0,0 0,0 0,0 0,0 0,0 0</inkml:trace>
  <inkml:trace contextRef="#ctx0" brushRef="#br0" timeOffset="26554.0888">7853 6579,'0'0,"0"0,0 0,0 0,0 0,0 0,0 0,0 0,0 0,0-35,0-18,0 18,-18-18,18 18,-17-1,-18 1,-1 35,-17 18,18 35,-18 17,35-17,-17 18,17-1,18 1,0-1,18-17,17-17,18-1,0-18,18 1,-1-36,1 18,0-35,17-18,0-17,0-1,-17 1,-53 70</inkml:trace>
  <inkml:trace contextRef="#ctx0" brushRef="#br0" timeOffset="27431.8428">9265 5891,'0'0,"0"0,0 0,0 0,0 0,0 0,18 106,17-18,0-17,-17-18,-1-18,1 18,0-35,-1-1,1-17,17 0,-17-35,0 0,17 0,-17-1,-1-17,19 36,-19-19,1 19,17 17,0 0,-17 17,35 1,-18 17,1-17,-1 0,18-1,-18-17,0 0,-17 18,17-36,-17 1,-18-19,0-17,-18-17,18 17,-35-35,17 35,-17-18,0 1,0 17,35 53</inkml:trace>
  <inkml:trace contextRef="#ctx0" brushRef="#br0" timeOffset="29020.4279">10394 5398,'0'0,"0"0,0 0,0 0,0 0,0 0,0 0,0 0,18 229,17 0,-35-35,18-70,-18-19,18-34,-18-18,0-18,0 0,0-35,17 0,-17-52,36-37,-1 1,0-18,0 18,1 18,-19 17,19 17,-19 1,1 17,0 18,17 18,-17 35,17-18,-17 18,-1 0,18-18,1 1,-1-19,0 1,18-36,-17 1,-1-19,-17-16,-1-1,1 0,-1 17,1-17,-18 36,0-1,18 1,-18 17,0 17,17 36,1-18,17 36,1 0,-1-1,0-17,-35-53</inkml:trace>
  <inkml:trace contextRef="#ctx0" brushRef="#br0" timeOffset="29195.2377">11330 5380,'0'0,"0"0,0 0,0 0,0 0,0 0</inkml:trace>
  <inkml:trace contextRef="#ctx0" brushRef="#br0" timeOffset="29453.728">12141 5450,'0'0,"0"0,0 0,0 0,0 0,0 0,-52 71,-1 17,17-17,1 17,17 0,18-70,18 70,0-35,17 0,18-53,17-18</inkml:trace>
  <inkml:trace contextRef="#ctx0" brushRef="#br0" timeOffset="29870.5832">12530 5221,'0'0,"0"0,0 0,0 0,0 0,0 0,0 0,17 212,1-36,-18-35,18-35,-18-18,0-35,0-17,0-36,0-18,17-17,-17-18,18 0,0 17,-1 1,1 18,0-1,-1 18,18 18,-17-1,35 18,-18 18,18-17,18-1,-18 0,0-17,-53 0</inkml:trace>
  <inkml:trace contextRef="#ctx0" brushRef="#br0" timeOffset="30230.4855">14118 5080,'0'0,"0"0,0 0,0 0,0 0,0 0,-18 35,-17 36,17-36,1 18,-1-18,18 1,0-1,18-17,-1-1,1-17,17-17,1-1,-19-17,1-1,0 1,-18-18,-18 18,18 0,-35 17,17 0,18 18,0 0,-18 0</inkml:trace>
  <inkml:trace contextRef="#ctx0" brushRef="#br0" timeOffset="30485.0331">14700 4904,'0'0,"0"0,0 0,0 70,0 18,0 1,18 16,0-16,-1-1,1 0,0 0,-1-17,-17-1,18-17</inkml:trace>
  <inkml:trace contextRef="#ctx0" brushRef="#br0" timeOffset="30699.7178">14277 5662,'0'0,"0"0,0 0,0 0,0 0,0 0,70-35,19 0,-1-18,18 0,-89 35,1 18,17-18</inkml:trace>
  <inkml:trace contextRef="#ctx0" brushRef="#br0" timeOffset="30934.8128">15530 4886,'0'0,"0"0,0 0,0 0,0 0,0 71,0-1,0 18,17-17,-17-1,0-70,0 18,0-18</inkml:trace>
  <inkml:trace contextRef="#ctx0" brushRef="#br0" timeOffset="31587.7992">15724 4710,'0'0,"0"0,0 0,18 88,-1 0,1 18,0-18,-1 18,-17-36,18 1,-18-36,0 1,0-19,17 1,-17-36,0-17,18-18,0 0,-1 0,1 18,0-18,-1 35,1 1,17 17,-17 0,0 35,-1-17,1 17,17 0,0 0,18-17,0-18,0 0,0 0,-17-18,16-17,-16 0,-1-18,-17 0,-1 18,-17 17,18 0,-18 1,0 17,0 0,0 35,18-17,-18 17,17 0,19-17,-1 0,0-18,18 0,0-18,-18 18,18-18,-53 18</inkml:trace>
  <inkml:trace contextRef="#ctx0" brushRef="#br0" timeOffset="31783.8061">15724 4727,'0'0,"0"0,0 0,0 0,0 0,53-17,35-1,53 0,-105 1,17-1</inkml:trace>
  <inkml:trace contextRef="#ctx0" brushRef="#br0" timeOffset="32153.8156">18371 4392,'0'0,"0"0,0 0,0 0,0 0,-71 18,19-1,-19 19,18 17,18 70,-1 1,1 17,35-18,0 1,18-19,-1 1,-17-35,18-1,-18-17,18 0,-18-53</inkml:trace>
  <inkml:trace contextRef="#ctx0" brushRef="#br0" timeOffset="32614.7825">17648 5274,'0'0,"0"0,0 0,0 0,0 0,0 0,70-35,36-36,0 18,0 0,-18 18,-17 0,-1 17,-35 18,1 18,-19-1,-17 19,18-1,-18 18,0-18,18 18,-18-35,35 17,0-35,1 0,-1-18,18 1,-18-19,0 1,1-18,-19 0,-17 18,0 17,0-17,-17 18,-19 17,19 0,-1 0,0 0,1-18,17 18,-18-18,18 18</inkml:trace>
  <inkml:trace contextRef="#ctx0" brushRef="#br0" timeOffset="32844.657">18883 4322,'0'0,"0"0,0 0,0 0,17 105,-17 54,18-18,-18 0,18 0,-1-52,1-1,0-18,-1-17,1-17,0-1,-18-35,17 18,-17-18</inkml:trace>
  <inkml:trace contextRef="#ctx0" brushRef="#br0" timeOffset="33114.9754">19077 4180,'0'0,"0"0,0 0,0 0,0 71,35 17,-17 53,17-17,0-1,1 1,-19-18,19-18,-19-18,1-17,0 0,-1-18,19-17,-19-18,1 0,-18 0</inkml:trace>
  <inkml:trace contextRef="#ctx0" brushRef="#br0" timeOffset="33462.7369">19518 4727,'0'0,"0"0,0 0,0 0,0 71,-18-1,18 1,0-1,18-17,0 0,-1 0,1-18,17-17,-17 0,17-18,1-18,-1-17,-17 0,-1-18,-17 0,-17-18,-1 18,0 0,-35 18,18 0,-18 35,18 0,-1 17,1-17,18 18</inkml:trace>
  <inkml:trace contextRef="#ctx0" brushRef="#br0" timeOffset="33942.8446">19977 4551,'0'0,"0"0,0 0,0 0,0 0,0 0,0 106,0 0,-18-18,18 0,0-35,0-18,0 0,18-17,-18-18,18 0,-1-35,1-1,0 1,-1 0,1 0,0 35,-18-18,17 36,1-18,-1 17,1 1,17 0,1-18,17 0,-18 0,0-18,1 0,-19-17,1-18,-1 0,1 0,-18-17,-18-1,18 18</inkml:trace>
  <inkml:trace contextRef="#ctx0" brushRef="#br0" timeOffset="34147.7901">20665 4445,'0'0,"0"0,0 0,36 53,-19 35,1-17,17 17,-17 0,-1 0,1 0,0-17,-1-18</inkml:trace>
  <inkml:trace contextRef="#ctx0" brushRef="#br0" timeOffset="34481.6707">20771 4657,'0'0,"0"0,0 0,0 0,0 0,0 0,0 0,35-71,-35 1,0 17,-17-18,-19 36,19 0,-18 35,17 0,-17 0,17 35,18-35,-18 35,18 0</inkml:trace>
  <inkml:trace contextRef="#ctx0" brushRef="#br0" timeOffset="35482.6311">20948 4516,'0'0,"0"0,0 0,0 0,0 0,0 0,0 0,0 0,0 0,0 0,0 0,35 70,-17-35,-1 18,1-17,-1-1,1-17,-18-1,18-17,-18-17,17-1,-17-17,18-1,0-17,-18 18,17 17,-17 1,0-1,18 1,-18 17,18 0,-18 17,17 1,19 17,-1-17,0-1,18 1,0 0,0-1,0-17,0-17,-18-1,0 0,1 1,-19-19,1 19,-18-1,-18-17,1 17,-19 1,19 17,-18 0,-1 0,1 17,0 19,35-19,-18 18,18-17,18 17,-1-17,19 0,17-18,-18 0,0-36,18 19,-18-19,1 1,-19 0,1 17,0-17,-1 17,-17 18,18 0,-18 18,18 70,17 0,-18 36,1 123,0-53,-18 70,0-70,0-35,0-18,0-17,-18-18,18-36,-18-35,-17-52,0-1,0-52,-1-54,19-17,-1-53,36-88,-1 88,1 17,17 19,36 34,-1 36,-17 17,18 1,-71 52</inkml:trace>
  <inkml:trace contextRef="#ctx0" brushRef="#br0" timeOffset="38569.8966">4730 8555,'0'0,"0"0,0 0,0 0,0-53,-18 18,-17-18,-1 35,-17 18,18 18,-18 35,0 35,36 0,34-17,1 17,-1-53,36 0,-17 1,-19-36,19-18,-1-17,0-36,1-17,-1 0,-18 17,19 1,-19 17,1 17,0 19,-18 34,17 19,19 52,-19 0,1 18,17 0,1-18,16-35,-16-18,-1-17,0-18,18-53,0 0,0-53,-18-17,-17-1,0-35,-18 18,0 36,0 34,-18 71,-17 18,17 17,18 0,-17 18,17-18,0 1,17 17,18-1,18 19,0 0,36 17,-19-18,-35 1,18-18,-35 0,17-18,1 0,-19-17,19-18,17-18,-18 1,35-54,-17 1,-17-19,-19 1,1 18,-18-1,0 18,-18 0,-17 36,0 17,-1 17,1 18,18 36,-1 0,18 17,53-18,17 1,19-18,17-36,17-17,18-17,-17-18,-124 35</inkml:trace>
  <inkml:trace contextRef="#ctx0" brushRef="#br0" timeOffset="38842.0985">7783 7479,'0'0,"0"0,0 0,0 0,0 106,17 35,-17 0,0 0,18 18,17-18,-17 0,17-35,0-18,1-35,-19-18,19-17,-19 0,-17-1</inkml:trace>
  <inkml:trace contextRef="#ctx0" brushRef="#br0" timeOffset="39840.049">7518 8308,'0'0,"0"0,0 0,0 0,0 0,0 0,70-18,1 1,17-1,-17 0,-1 18,1 18,0 17,-18 1,-1 16,-16-16,-1 17,-35 0,18 0,-36-18,18 0,0-17,-18-18,18-18,-17-17,17-36,17-17,-17-18,18 36,0-1,17 1,-17-1,-1 36,1-18,17 53,1 0,-19 17,19 36,-1 0,0 18,-17-1,17 1,-17-1,17-34,-17-19,35 1,-18-36,0-17,18 0,0-53,-18-1,-17 19,17-1,-35 18,18 1,-18 16,0 19,0-1,18 18,-18 18,17 17,1 18,17-18,0 0,1 1,-1-19,0-17,18 0,0-17,0-36,0 0,0-18,0-17,-35 17,17 1,-17 17,-1 0,-17 35,0 18,0 36,-17 17,-1 35,0 0,18-17,18-18,0-1,17-16,18-1,17-35,36-35,0-36,18-17,-18-18,-1 18,-105 70</inkml:trace>
  <inkml:trace contextRef="#ctx0" brushRef="#br0" timeOffset="45458.6892">2435 10513,'0'0,"0"0,0 0,0 0,0 0,0 0,0 0,0 0,0 0,0 0,-17 53,17 17,0-17,17 18,-17-18,0-53,0 17,0-17</inkml:trace>
  <inkml:trace contextRef="#ctx0" brushRef="#br0" timeOffset="45792.4119">2665 10125,'0'0,"0"0,0 0,0 0,0 0,0 0,17 70,36 18,0 36,0 17,-17 0,-1-17,-18-1,1-35,-18 1,0-19,0 18,-35-17,17-18,-17 0,0-18,35-17</inkml:trace>
  <inkml:trace contextRef="#ctx0" brushRef="#br0" timeOffset="47260.8814">4694 10478,'0'0,"0"0,0 0,0 0,0 0,0 0,0 0,0 0,0 0,0 0,0 0,0 0,36-53,-19 0,-17 0,0 0,-17 0,-1 18,0 35,-52-18,-19 53,1 18,18 35,17 1,17 16,19-16,17 16,17-16,1 16,17-16,1 17,17-18,-18 18,-18-1,1-34,0-53</inkml:trace>
  <inkml:trace contextRef="#ctx0" brushRef="#br0" timeOffset="47559.4826">4130 11395,'0'0,"0"0,0 0,0 0,0 0,70-36,1 1,17 0,-17 0,-1-1,1 1,-1 17,1 1,-1 17,1 17,-18 1,0 17,0 1,-18-1,0-17,1 17,-19-18,-17 1,18-18</inkml:trace>
  <inkml:trace contextRef="#ctx0" brushRef="#br0" timeOffset="48216.631">4818 10971,'0'0,"0"0,0 0,0 0,0 0,0 0,0 0,70-35,1 0,0 0,-1 35,1 0,-1 17,-17 1,0 17,0 18,-35-18,17-17,-17 0,-1-1,-17 1,18-18,-18-18,0-35,0 0,18-17,-18-1,35-52,18 17,0 0,-18 18,0 17,1 18,-36 53,70-35,-17 18,-17 17,-19 0,-17 17,0 1,0 17,0-17,-17 17,17-17,0 17,0 0,17 1,36-1,-18 0,18-17,0 17,0 0,0 1,-17-1,-19 0,18 36,-17-1,-18 18,-18 1,1-19,-1 1,-17-18,0-18,-1-17,36-18</inkml:trace>
  <inkml:trace contextRef="#ctx0" brushRef="#br0" timeOffset="48518.6412">6388 9878,'0'0,"0"0,0 0,0 0,18 53,-18 17,35 18,-17 18,17-18,-17 18,17-17,-17-1,17 0,-17-18,-1-17,1 0,0-17,-18-19,0 1,0-1,0-17</inkml:trace>
  <inkml:trace contextRef="#ctx0" brushRef="#br0" timeOffset="48723.5062">6406 10566,'0'0,"0"0,0 0,0 0,0 0,0 0,0 0,35-36,18-16,18-19,17 0,-35 18,18 1,-18 16,0 1,-1 17,19 1</inkml:trace>
  <inkml:trace contextRef="#ctx0" brushRef="#br0" timeOffset="49350.4322">7712 9984,'0'0,"0"0,0 0,0 0,0 0,0 0,-35 53,35-36,-36 89,19 0,-19-18,36-17,-17-18,17-1,-18-16,18-19,0 1,0 0,0-36,0 0,0-17,18-18,-18 0,17-17,1-1,0 18,-1 0,19 0,-19 18,36 35,0 0,0 35,18 36,-36-18,0 0,1 0,-19 0,19-18,-36-17,17-1,-17 1,18-18,-18-18,0-35,0-17,0-36,0 0,0 18,0-18,17 0,1 18,-18 88</inkml:trace>
  <inkml:trace contextRef="#ctx0" brushRef="#br0" timeOffset="50224.6277">8930 9454,'0'0,"0"0,0 0,0 0,35 89,-17 16,17 19,0 17,-17-17,-1-19,1-34,0-1,-18 1,17-36,-17-17,0-18,-17 0,17-35,-36-18,1-35,-18-1,0 19,18 17,-18 18,18-1,-1 36,1 18,18 17,-1 18,0 0,18 18,18-18,17 17,18-17,35-18,-17-35,0 0,-1-35,-17-18,0-17,-18-1,1 0,-19 19,1-1,0 17,-18 1,0 35,0 18,17 35,-17 0,18-1,-1 19,1-18,17 0,18-18,0 0,-17-35,17-35,-1-18,-16-17,-1-36,0 0,-17 0,0 18,-18 17,0 18,17 18,-17 35,0 0,0 18,0 17,0 0,18 18,0-17,17 17,0-18,18 0,0-17,18-18,-18 0,0 0,-53 0</inkml:trace>
  <inkml:trace contextRef="#ctx0" brushRef="#br0" timeOffset="50795.6085">11189 9119,'0'0,"0"0,0 0,0 0,0 0,0 0,-36 53,1 18,0-18,17 0,18 0,0-1,18-16,17 17,0-18,1 0,-1 18,-18-18,-17 18,0 18,0-18,-35-18,18 0,-19 1,1-36,17 0,1-36,17-52,0-18,17-35,1 0,17-18,1 1,-1 34,18 18,-36 53,19 18,-1 17,-17 36,35 17,-18 54,18-1,-18 35,18 18,0 0,-18 1,1-19,-1-17,-17-36,-1-34,-17 17,18-18,-18-17</inkml:trace>
  <inkml:trace contextRef="#ctx0" brushRef="#br0" timeOffset="50984.6416">11506 9578,'0'0,"0"0,0 0,0 0,0 0,0 0,35-53,54 0,-19 0,19 0,-19-17,1 34</inkml:trace>
  <inkml:trace contextRef="#ctx0" brushRef="#br0" timeOffset="51660.6586">12706 9278,'0'0,"0"0,0 0,0 0,0 0,0 0,-53-18,-17 1,-1 17,0 17,1 1,-1 17,18 18,18 0,17 0,1-18,34 1,1-36,53-18,-1-17,1-18,-18-18,0 1,-18-1,0 18,-17 18,0 0,-1 35,-17 0,18 17,-18 19,0 17,18-18,17 18,0-18,18-17,18-18,-1-36,1-17,-18-17,0-36,-18 0,0-35,-17 0,0 0,-18 35,0 35,0 19,0 16,-18 36,18 18,0 35,0 17,0 19,0-1,0 18,18-1,-1 1,-17 0,18 0,0 0,-1-36,-17-70</inkml:trace>
  <inkml:trace contextRef="#ctx0" brushRef="#br0" timeOffset="51930.7994">13094 9031,'0'0,"0"0,0 0,0 0,53-53,18-17,17 17,0 0,1 18,-19-1,-17 19,0 34,-18 1,-17 17,17 18,-17 0,0 0,-18 0,17 0,1-18</inkml:trace>
  <inkml:trace contextRef="#ctx0" brushRef="#br0" timeOffset="52061.4211">13712 8502,'0'0,"0"0,0 0,0 0,0 0,0 0</inkml:trace>
  <inkml:trace contextRef="#ctx0" brushRef="#br0" timeOffset="53633.5491">14189 8520,'0'0,"0"0,0 0,0 0,0 0,-36 70,1 1,0-1,17 18,0-17,18-18,0 0,0 0,18-18,0 0,-1-35,1-17,0-1,-1-35,1-17,-18-36,18 0,-18 35,17-17,1 18,0 17,-1 17,1 1,17 35,0 0,1 18,17 35,-18 0,0 0,1-1,-1 1,-18-17,1-19,-18 1,0-18,0-18,-18-17,18-18,0-17,0 17,18-18,0 18,-1 18,19 0,-1 17,-17 18,17 18,0 17,-17 18,17 0,-17 0,17 17,0-17,1-18,17 1,-18-19,36-17,-19-17,1-19,0-34,-17-18,-19-1,1 19,-18 17,-18 18,1 17,-19 18,-17 18,0 35,1-1,16 19,1 0,17-18,1-18,17 18,17-36,19 1,-1-18,18-18,0-17,-18-18,0 0,1 0,-1 0,-17 18,-1 0,1 17,0 1,-18 17,17 17,-17 18,18-17,17 0,-17-1,35-17,-18 18,18-36,18 1,-18-1,-1-17,-16 0,17-18,-36 17,19 1,-19 17,-17 1,18 17,0 0,-1 17,19 19,-1-19,35 1,-17 0,18-1,0-34,-1-1,1-17,17-18,-17-18,-1-35,-17 1,-35 52,-1-18,1 36,-18 17,0 18,0 35,0 36,18 17,-1 18,-17 18,18 17,-18 17,0 1,0 0,-18-18,1-35,-1-36,-17-34,17-19,0-34,1-36,34-53,1-53,53-105,-18 70,17 17,-17 18,18 18,-18 35,-53 89</inkml:trace>
  <inkml:trace contextRef="#ctx0" brushRef="#br0" timeOffset="54528.4148">2453 12771,'0'0,"0"0,0 0,0 0,0 0,0 0,0 0,0 0,0 0,0 0,0 0,0 0,0 0,0 0,0 0,0 0,0 0,0 0,0 0,0 0,-18-53,18 17,0-17,0 18,18 0,17 35,18 18,-35-18,88 88,-18 18,-35-1,0 1,-35 0,-18-18,-18-17,-35-1,18-17,-18-35,0 0,17-18,1-18,0-17,17-1,1-17,17 18,0 0,35 0,18-1,17 19,1 17,-18 0,0 17,0 1,0 0,17-1,1 1,-18-18,0 0,-36 0</inkml:trace>
  <inkml:trace contextRef="#ctx0" brushRef="#br0" timeOffset="54836.9196">3071 12153,'0'0,"0"0,0 0,0 0,0 0,0 0,53 71,17 17,18 35,-17 36,0-18,-18 18,-18-35,0 17,-17-36,-18 19,0-54,0 1,0-18,-18 0,18-53</inkml:trace>
  <inkml:trace contextRef="#ctx0" brushRef="#br0" timeOffset="56656.9121">5312 12541,'0'0,"0"0,0 0,0 0,0 0,0 53,18 18,17 35,0 52,0-17,18 18,-17-18,-1-17,-17-54,17 1,-35-18,18-36</inkml:trace>
  <inkml:trace contextRef="#ctx0" brushRef="#br0" timeOffset="57065.0095">5259 13264,'0'0,"0"0,0 0,0 0,0 0,53-35,0 18,0-19,17 19,-17 17,0 17,-17 1,-1 17,0 0,0 1,-17-1,0-17,-1-1,1 1,17-18,1-18,-1 1,-17-19,-1-17,-17 18,0-18,-17 18,-1 0,-17 17,17 18,-17 0,35 0,-18 0</inkml:trace>
  <inkml:trace contextRef="#ctx0" brushRef="#br0" timeOffset="57349.8281">6088 12471,'0'0,"0"0,0 0,18 106,17 35,1 0,17 35,-18-17,-17 0,17-18,-18-71,-17 1,18-36,-36-17,18-18,-17 17,17-17</inkml:trace>
  <inkml:trace contextRef="#ctx0" brushRef="#br0" timeOffset="57517.9185">5912 13229,'0'0,"0"0,0 0,0 0,71-17,-1-1,18-17,-70 35,0-18</inkml:trace>
  <inkml:trace contextRef="#ctx0" brushRef="#br0" timeOffset="57983.6056">7006 12912,'0'0,"0"0,0 0,0 0,0 0,0 0,0 0,0 0,-71-18,19 18,-19 18,18 17,18 18,-1 0,19 17,17-17,17 0,19-18,-1 1,0-36,1-18,-1-17,0-18,0 0,-17 0,0 0,-1 0,1 36,-18-19,18 36,-1 18,-17 17,36 1,-19 16,19 1,17 18,-1-36,-16-17,-1-1,0-17,-17 0</inkml:trace>
  <inkml:trace contextRef="#ctx0" brushRef="#br0" timeOffset="58214.9016">7377 11836,'0'0,"0"0,0 0,0 0,17 70,1 18,17 18,1 18,16 17,19 18,0-18,17-18,0-17,-17-18,-1-17,-17-1,-53-70</inkml:trace>
  <inkml:trace contextRef="#ctx0" brushRef="#br0" timeOffset="58698.72">9230 12312,'0'0,"0"0,0 0,0 0,0 0,-71-35,-17-1,17 19,1 17,-1 35,0 18,1 35,35 0,-1 1,36-19,0-17,18-18,0-17,35-36,17-17,1-18,-1-17,-17-19,-17 1,-1 35,-18 0,1 18,-18 0,18 17,-18 18,17 18,-17 17,18 0,0 18,-1 0,1-18,0-35,-1 18,-17-18</inkml:trace>
  <inkml:trace contextRef="#ctx0" brushRef="#br0" timeOffset="58978.1934">9247 12100,'0'0,"0"0,0 0,0 0,0 0,36 53,17 18,-1-1,19 1,-18-18,0-18,0 0,-18-35,0-17,-17-19,0-34,-1-18,1-18,-18 35,18 1,-18-1,17 36,1-18,-18 53</inkml:trace>
  <inkml:trace contextRef="#ctx0" brushRef="#br0" timeOffset="59589.6571">10341 12118,'0'0,"0"0,0 0,0 0,0 0,0 0,0 0,-17-71,-19 18,1 1,-18 34,0 18,0 18,0-1,18 36,0-18,0 1,17-1,36 0,-1-35,18 0,18-17,0-19,-17 1,17-18,-18 18,0-18,-17 35,17 18,-17 18,-1 52,19 19,-19 34,19 54,-19-19,19 19,-36-19,0-16,0-54,-18-18,0-52,1-36,-19-35,19-35,-1-35,0-18,1-1,17 19,17 17,1 18,17 17,18 18,0-17,36 35,-19-1,-17 19,0-19,35 1,-17-18,-18 18,-36 17</inkml:trace>
  <inkml:trace contextRef="#ctx0" brushRef="#br0" timeOffset="60814.6285">11718 11271,'0'0,"0"0,0 0,18 88,17 36,18 35,-18 17,0 18,-17 0,0-17,-18-54,0-35,-18-35,-17-53,-1-35,1-36,0-17,-18-35,18-54,17-17,0 0,36 18,0 17,17 36,18 34,17 36,-17 36,0 17,-17 35,-1 0,-17 36,-1 17,-17 0,0 18,0-35,-17-1,17-34,-18-1,18-35,0-18,18-17,-18-18,17 0,19 0,-19-17,36 34,-18-17,1 36,-1-1,-17 18,-1 18,1-1,-18 19,0 17,0-18,18 18,-1-18,19-17,-19-18,18 0,1-36,-19 1,19 0,-19-18,1 0,-18 0,0-17,0 34,-18-17,1 36,-1-1,0 18,1 0,-1 0,0 0,18 0,0 0,18-53,17 0,1 0,-19 18,19 0,-19-1,19 36,-19 18,36 35,-18 35,18 18,-17 35,17-17,-36-19,1-34,0-36,-1-17,-17-18,18-35,-18-18,-18-35,18-1,18 36,-18 1,18 16,-1 36,19 18,-1 35,0 17,-17-34,17 17,-17-36,17-17,-17-17,17-1,-17-17,-1-54,1 1,-18-35,-18 17,18 18,-17 0,17 88</inkml:trace>
  <inkml:trace contextRef="#ctx0" brushRef="#br0" timeOffset="61342.4978">13765 11359,'0'0,"0"0,0 0,0 0,18-70,-18-18,0 0,0 17,0 18,0 35,-36 18,1 71,-18 35,18 35,0 35,17-35,18-17,18-18,17-36,-17-17,17-53,0-53,18-35,18-18,-1-35,-17-18,-18-17,1 35,-19 17,1 54,-18 35,0 35,18 35,-1 35,19 19,-1 16,18-34,-35-18,17 0,0-36,18 1,-18-36,18 1,18-36,-1 0,-34 0,-19 53</inkml:trace>
  <inkml:trace contextRef="#ctx0" brushRef="#br0" timeOffset="61516.0526">14736 10813,'0'0,"0"0,0 0,0 0,0 0,0 0,0 0,0 0,53-53,17 17,-17-16,-18 16,-17 19,17-1</inkml:trace>
  <inkml:trace contextRef="#ctx0" brushRef="#br0" timeOffset="61701.7603">14912 11007,'0'0,"0"0,0 0,0 0,0 0,0 0,0 0,53-36,18 1,-1 0,-17 0,18-1,-18-17</inkml:trace>
  <inkml:trace contextRef="#ctx0" brushRef="#br0" timeOffset="62139.6881">15689 9984,'0'0,"0"0,0 0,0 0,-18 70,0 1,1 35,-1 17,0 1,18 17,18-18,0-35,17-17,0-18,18-18,-17-35,-1 0,0-35,-17-1,-18-16,-18 16,0-17,-17 18,-18 17,18 18,-18-17,18 17,-1 17,19 19,-1-19,18 19,-18-19,18-17</inkml:trace>
  <inkml:trace contextRef="#ctx0" brushRef="#br0" timeOffset="62445.35">16112 9807,'0'0,"0"0,0 0,0 0,18 71,-18 17,0 35,17 19,-17 16,18-17,0 36,-1-36,-17-18,18-34,-18-36,18-36,-18-17,17 0,-17 18</inkml:trace>
  <inkml:trace contextRef="#ctx0" brushRef="#br0" timeOffset="63524.8778">3600 14975,'0'0,"0"0,0 0,0 0,0 0,0 0,0 0,0 0,0 0,0 0,0 0,0 0,0 0,0 0,35 53,-17-17,0-1,-18 0,17-17,1-1,-18 1,18-18,17 0,0 18,1-18,16 17,-16-17,-1 36,0-19,-17 1,0 17,-1 0,1 18,0-17,-18 17,0-36,0-17,0 0</inkml:trace>
  <inkml:trace contextRef="#ctx0" brushRef="#br0" timeOffset="63841.7183">4235 14534,'0'0,"0"0,0 0,0 0,0 0,53 53,0 18,18 35,-1 17,-17 1,0-1,-17 1,-19-1,1 1,0-1,-18-52,17-1,-17-17,0-18,0-17</inkml:trace>
  <inkml:trace contextRef="#ctx0" brushRef="#br0" timeOffset="64250.9267">6318 14764,'0'0,"0"0,0 0,0 0,0 0,0 0,0 70,17 19,-17 16,18 19,-18-36,18 0,-18-17,0-18,17-18,-17-17,0-1</inkml:trace>
  <inkml:trace contextRef="#ctx0" brushRef="#br0" timeOffset="64561.6941">6318 15064,'0'0,"0"0,0 0,0 0,0-53,17-35,-17-18,0-35,0 35,-17 0,17 35,-18 1,18 52,-17 18,17 35,0 18,0 36,17-1,1-18,-1 1,-17-71</inkml:trace>
  <inkml:trace contextRef="#ctx0" brushRef="#br0" timeOffset="64957.5148">6935 15346,'0'0,"0"0,0 0,0 0,0-88,-17-1,17-52,-35-17,17 16,-17 1,17 71,0-1,1 36,-1 17,18 36,18-18,-1 35,1 18,17 0,18 18,0 34,0 1,0 0,0 0,-18-35,-17-19,0-16,-1-19,1-34,-1-19,36-34,-17-18,-1 35,-17 53</inkml:trace>
  <inkml:trace contextRef="#ctx0" brushRef="#br0" timeOffset="65778.5771">8647 14393,'0'0,"0"0,0 0,0 0,0 0,0 0,-17-35,-19 0,1 17,-18 36,-17 35,34 17,-17 18,36 36,34-18,1-18,35-17,0-36,-18-35,18-53,-18-18,18-17,0-18,-17-35,-1 18,0-1,18 18,-18 1,1 52,-19 17,36 1,-17 17,-1 18,0 36,-17-1,17 36,-17 17,-1 0,-17-17,0-19,0-16,0-1,0-35,-17-18,17-52,-18-1,18 1,18-1,-18 18,17 18,-17 0,18 17,17 0,18 36,0 0,18-1,-1 1,-17 17,18-35,-36 0,18-35,0 17,-18-17,-17 0,0-18,-1 18,-17-18,-17 17,-1 1,0 17,1 1,-19 17,1 0,17 17,-17-17,18 18,17-18</inkml:trace>
  <inkml:trace contextRef="#ctx0" brushRef="#br0" timeOffset="67243.0791">9830 13353,'0'0,"0"0,0 0,0 0,0 0,0 0,0 0,0 0,0 0,0 0,-36 53,19 35,-19 0,19 18,-19 17,19-17,-1-18,18 0,0-17,0-18,18-18,-1 1,1-36,0-18,-1-17,1-1,0-34,-1-1,1 1,-18-1,0 1,18 17,-18 0,0 35,17 0,19 36,34 53,1 52,52 106,-17 54,-18-1,-17-18,0-17,-36-35,-35-88,-18-19,1-34,-19-36,1-35,0-35,-1-36,-34-52,-36-89,0-52,35 17,36 17,35 72,35 34,18 1,18 17,-18 18,0-1,0 19,-18 17,0 18,1-1,-19 19,1-1,0 18,-18 0,17 18,1 17,0 36,-1-1,19 36,-19-35,36 17,-18-35,18 0,-17-53,-1 0,0-36,-17 1,0-18,-1-35,-34 0,-1 0,0 35,-17 0,-18 17,18 19,-1-1,36 18</inkml:trace>
  <inkml:trace contextRef="#ctx0" brushRef="#br0" timeOffset="67884.8147">10977 12929,'0'0,"0"0,0 0,0 0,53 71,0 17,0 53,17-17,-17-19,-18-16,1-19,-19 1,1-18,0-18,-18 0,0-17,-18-18,0-18,-35-17,18-18,-18 0,0 0,18 0,0 36,-1 34,19 1,-1 35,0 0,36 0,0 0,35 0,17-18,1-18,-1-34,-17-18,0-18,0-18,0-17,-18 17,1 1,-19 17,1 18,0 17,-1 18,-17 18,18-1,0 18,-1 1,1 17,0-18,17 0,0-17,0-18,-17-18,17 1,-17-19,-18 36</inkml:trace>
  <inkml:trace contextRef="#ctx0" brushRef="#br0" timeOffset="68011.8939">11789 13035,'0'0,"0"0,0 0,0 0,0 0,0 0,0 0,0 0</inkml:trace>
  <inkml:trace contextRef="#ctx0" brushRef="#br0" timeOffset="68313.2045">12194 13000,'0'0,"0"0,0 0,0 0,0 0,0 0,-35 70,0-17,17 18,1-18,17 17,17-17,1-17,35-1,17-18,1-17,0 0,-19-35,1 0,0 0,0-18,-53 53</inkml:trace>
  <inkml:trace contextRef="#ctx0" brushRef="#br0" timeOffset="69335.0876">18159 7532,'0'0,"0"0,0 0,36 123,-19 36,19 17,-1 1,18 34,0-16,0-1,0 105,17 1,-17 18,18 35,-1 211,1-17,-53-124,-1-70,18 0,-17 17,17 71,1-53,17-53,0 18,17 123,36 53,-18-35,-35-70,0-54,18 1,17-54,-17-52,-36-177,18-18,0-34,0-72,-18-69,18-19,-18 18,-35 124</inkml:trace>
  <inkml:trace contextRef="#ctx0" brushRef="#br0" timeOffset="71284.3206">19553 6720,'0'0,"0"0,0 0,0 0,0 0,36 89,17 34,0 18,-18 0,0 0,-17-17,-1-1,-17-17,-17 0,-1-35,1-18,-19 17,1-17,0-18,-1 18,36-53</inkml:trace>
  <inkml:trace contextRef="#ctx0" brushRef="#br0" timeOffset="71914.6406">19024 7338,'0'0,"0"0,0 0,0 0,0 0,-18 70,1 1,-19-1,1 1,17-36,1 1,-1-1,1-18,17 1,17 0,1-18,17 0,18 0,0-18,0 0,0 1,0-18,0-1,0 1,-18-18,0 0</inkml:trace>
  <inkml:trace contextRef="#ctx0" brushRef="#br0" timeOffset="72098.5293">19006 7232,'0'0,"0"0,0 0,0 0,0 0,36 88,-1 36,0 34,18 19,18 34,-1 89,1-35,-36-53,-17-177</inkml:trace>
  <inkml:trace contextRef="#ctx0" brushRef="#br0" timeOffset="74983.6443">21159 7056,'0'0,"0"0,0 0,0 52,18 19,-18 0,18-1,-18 1,0-18,0-36,0-17</inkml:trace>
  <inkml:trace contextRef="#ctx0" brushRef="#br0" timeOffset="75266.5738">21230 6773,'0'0,"0"0,0 0,0 0,0 0,0 0,0 0,0 0,0 0,0 0,0 0,0 0,0 0,0 0,0 0</inkml:trace>
  <inkml:trace contextRef="#ctx0" brushRef="#br0" timeOffset="75632.4633">21742 6862,'0'0,"0"0,0 0,0 0,-53 35,0 18,18-18,-1 18,36-18,0 18,36-18,-1 1,0-19,0 19,1-19,-1 1,-17 0,17-1,-35 36,0-18,-18 18,-17-17,0 16,35-52,0 18,-18-18</inkml:trace>
  <inkml:trace contextRef="#ctx0" brushRef="#br0" timeOffset="76157.666">23012 6791,'0'0,"0"0,0 0,0 0,18 71,0 17,-1-18,-17 1,18-1,-18-17,0-35,0 17,0-17,18-18,-18-18,17 1,1-19,0 19,-18-1,17 0,1 18,17 18,-17 0,17 17,-17 0,-1-17,1 0,0-1,17-17,-17 0,-1 0,19-35,-19 0,1-1,-1-17,1 0,0-17,-18 17,0 0,-18 0,18 18,0 0</inkml:trace>
  <inkml:trace contextRef="#ctx0" brushRef="#br0" timeOffset="76566.4749">23948 6685,'0'0,"0"0,0 0,0 0,-71 53,18 0,0 0,18-18,17 0,18-17,0 17,18-17,17 0,0-18,18 17,-17 1,17 0,0-1,-18 18,0 1,0-1,-35 18,18-18,-36 18,18-18,-17 1,-1-19,1 1,-1-18,18 0</inkml:trace>
  <inkml:trace contextRef="#ctx0" brushRef="#br0" timeOffset="76995.6332">24724 6579,'0'0,"0"0,0 0,0 0,0 0,-53 71,0-1,0-17,18 0,17-17,1-19,17 1,17 17,1-35,17 18,1-1,17-17,-18 18,18 17,-18 1,0-1,-17 18,-18 0,-18 0,1-18,-19 18,-16-18,-19-17,-35 17,0-17,18-1,70 1</inkml:trace>
  <inkml:trace contextRef="#ctx0" brushRef="#br0" timeOffset="77635.6781">18883 9737,'0'0,"0"0,0 0,0 0,0 0,0 0,0 0,0 0,0 0,0 0,0 0,0 0,0 0,0 0,0 0,0 0,0 0,0 0,0 0,0 0,0 0,0 0,0 0,0 0,53 17,-18 1,0 17,1-17,-1 17,0 0,-17 1,0-1,-18 0,17 18,-17-35,0-18,-17 17</inkml:trace>
  <inkml:trace contextRef="#ctx0" brushRef="#br0" timeOffset="77893.8757">18706 9684,'0'0,"0"0,0 0,0 0,0 0,0 0,53-36,18 1,-1 0,1-18,0 18,-18-1,0 19,-53-1,17 18</inkml:trace>
  <inkml:trace contextRef="#ctx0" brushRef="#br0" timeOffset="78369.6985">19430 9208,'0'0,"0"0,0 0,0 0,0 0,0 0,0 0,0 0,0 0,0 0,0 0,0 0,35 70,18 1,0 17,0 0,0 0,0 0,0 1,-18-19,0 1,-17-1,0-17,-1 0,-17-18,0 1,-17-1,-19-17,1-1,0 1,0-1,-1 1,36-18</inkml:trace>
  <inkml:trace contextRef="#ctx0" brushRef="#br0" timeOffset="80894.0286">20736 8819,'0'0,"0"0,0 0,0 0,35 53,0 36,36 34,-18 1,0-1,-18-17,-17-36,17 1,-17-18,-18-18,17-17,-17-1,18-17,-18 0,18-35,-1 0,1-18,-18 18,18-1,-1 1,1 35,0-18,17 36,0 0,0 17,1 0,17-17,0 17,-18-35,18 18,0-36,0 1,17-1,-17-35,0 0,0-17,-18-1,-17-17,-18 17,0 18,-18 36,-17-1,0 36,0 17,-1 0,19 36,-19-18,19 0,17 0,17-1,1-34,17-18,1 0,17-35,-1 0,1-18,-17 17,-1-17,0 18,-17 0,0 17,-18 1,17-1,-17 18,0 0,18 35,0 1,-1-1,1 0,-1 0,19-17,-19 0,19-18,-19 0,1-18,0-17,-18-1,-18-34,0 17,1 0,17 0,-18 35,0 1,18 17,18 0,17 35,1 0,34 1,-17-1,0 0,0 1,0-1,-18 0,1 0,-19 1,-17-36</inkml:trace>
  <inkml:trace contextRef="#ctx0" brushRef="#br0" timeOffset="81378.5634">24142 8767,'0'0,"0"0,0 0,0 0,0 0,0 0,0 0,0 0,-71 17,1 18,-19 18,19 0,-1 0,18 18,0-18,36 0,34-18,1-17,17-18,1 0,-1-36,18 1,-18 0,0-36,-17 18,0 0,-1 0,1 18,-18 35,0 0,18 35,-18 1,17 17,19-1,-1 1,0 0,-35-53</inkml:trace>
  <inkml:trace contextRef="#ctx0" brushRef="#br0" timeOffset="81884.5368">25112 8449,'0'0,"0"0,0 0,0 88,0 18,0 53,18-18,-18 18,18-1,-18-16,0-54,17 0,-17-35,0 0,0-18,-17-35,17-35,-18-36,18-17,-18-35,1-19,17-52,0 0,0 0,0 36,17 16,19 54,-1 0,18 35,0 53,17 18,-34 17,-1 18,-17 35,-1 0,-34 1,-1-1,0 18,1-36,17-70</inkml:trace>
  <inkml:trace contextRef="#ctx0" brushRef="#br0" timeOffset="82567.557">25818 8749,'0'0,"0"0,0 0,0 0,18-71,0-17,-1 18,-34-1,-1 18,0 18,-17 35,17 17,-17 19,0 34,-1 19,36-1,-17 0,17-35,17 17,36-17,18-17,17-19,0-34,-17-19,17-34,-35-18,0-1,-18 1,1 35,-19 0,-17 36,18-19,-18 36,0 0,0 18,0 17,18 1,-1 17,19-18,17 0,0-17,17-1,-35-17,18-17,-17-19,-1 1,-17 0,-1 0,1-1,0 19,-18 17,0 0,17 17,-17 1,18 0,17 17,0-17,-17 17,-18-35</inkml:trace>
  <inkml:trace contextRef="#ctx0" brushRef="#br0" timeOffset="82726.5046">26754 8026,'0'0,"0"0,0 0,0 0,0 0,0 0</inkml:trace>
  <inkml:trace contextRef="#ctx0" brushRef="#br0" timeOffset="83084.8565">27195 8096,'0'0,"0"0,0 0,-35 71,17-1,-17 19,35-19,0 1,0-18,35 0,0-36,0 1,1-18,-1-18,18-17,-18 0,-17-18,0 0,-18-18,0 18,-18 0,-17 0,-1 18,-17 18,0 17,18-18,-18 18,53 0</inkml:trace>
  <inkml:trace contextRef="#ctx0" brushRef="#br0" timeOffset="83692.461">27883 7867,'0'0,"0"0,0 71,18-1,-1 18,-17-17,36 52,-19-35,1-35,-18 0,18 0,-18-35,17 0,-34-36,17 0,-18-17,0-18,-17 0,-53-17,-18 17,0 17,18 19,35 17,18 17,-1 1,19 17,-1 1,18 16,18-16,52 17,18-18,18-35,-17-18,34-35,-17 0,0-17,0-1,-36 18,-34 18,-1 0,-17 17,-18 18,17 18,1 17,-1 0,1 1,0-1,-1-17,19 17,-19-17,-17-18</inkml:trace>
  <inkml:trace contextRef="#ctx0" brushRef="#br0" timeOffset="83849.4202">28360 7743,'0'0,"0"0,0 0,0 0,0 0</inkml:trace>
  <inkml:trace contextRef="#ctx0" brushRef="#br0" timeOffset="84174.2855">29030 7761,'0'0,"0"0,0 0,0 0,-70 18,-1 17,0 18,18 0,0 17,1-17,16 0,19 0,17 0,17-18,36 1,18-19,-1-17,19 0,34-35,18 0,-17-1,-18 1,-106 35</inkml:trace>
  <inkml:trace contextRef="#ctx0" brushRef="#br0" timeOffset="85349.6603">26612 9525,'0'0,"0"0,0 0,0 0,0 0,0 0,0 0,-35 35,-18 1,18 16,17 1,1-17,17-1,17 18,1-18,35 0,-18-35,18 0,18-35,-1-35,1-1,-1-35,1 0,-18 18,-35 18,-1 17,-17 35,0 0,-17 36,-19 35,1 18,0 34,-1 19,19-36,-1-17,18-18,0-18,18 0,17-17,0-18,-17-18,17 0,-17-17,0-18,-1 0,-17-17,0-1,0 18,0-17,0 17,0 18,18 17,0-17,-1 17,19 18,-1 35,0 1,0 16,-17 1,17-17,-17 17,-18-36,18 1,-18-1,17-17,-17 0,0-17,0-1,0-35,0-17,18 17,-18-18,18 36,17-18,0 35,0 18,36 36,-18-1,0 18,-18-18,1 0,-19 1,1-36,-18 0,0-18,-18-17,18 0,-17-18,-1-18,18 18,0 0,0 0,0 36,35-1,-17 18,17 18,-17-1,17 36,0-17,1 34,-1-17,0 35,1 18,-1-18,-35-70</inkml:trace>
  <inkml:trace contextRef="#ctx0" brushRef="#br0" timeOffset="85507.8834">28448 9525,'0'0,"0"0,0 0,17 141,1 18,-18-36</inkml:trace>
  <inkml:trace contextRef="#ctx0" brushRef="#br0" timeOffset="85554.6203">28536 10389,'0'0</inkml:trace>
  <inkml:trace contextRef="#ctx0" brushRef="#br0" timeOffset="85838.5108">28536 10389,'0'0,"-35"-106,-1-70,1 0,35-36,0 36,18 17,-1 18,19 35,-1 35,0 1,1 35,-1-1,0 36,0 18,1 52,-19 19,-17 17,-35-1,0 1,-18-18,18-35,17-35,-17 0,17-1,18-17</inkml:trace>
  <inkml:trace contextRef="#ctx0" brushRef="#br0" timeOffset="86568.5002">29065 9155,'0'0,"0"0,0 0,0 0,-17 53,17 17,0-17,0 0,0-18,0 18,0-35,17-1,1-17,17 0,-17-17,0-1,-1 0,1-34,-18-19,0 0,-18 1,18-1,0 1,0-1,18 1,-18 17,35 17,1 19,16 17,19 17,0 36,-18 0,-18 35,0 1,-17-1,0-18,-18-17,17-17,-17-1,-17-17,17-18,-18-18,18 0,-18-17,36-18,-18-17,18-19,-1 19,1-1,-1 18,19-17,-1 34,0 36,18 0,-17 18,-1 17,-17 1,17 17,-18 17,1-17,0 18,-1-36,1 0,0-17,-1-18,1-18,0 18,-18 0</inkml:trace>
  <inkml:trace contextRef="#ctx0" brushRef="#br0" timeOffset="87274.6591">30213 8855,'0'0,"0"0,0 0,0 0,0 0,0 0,0 0,0 0,0 0,35-71,0 1,-17-1,-1 1,-17-1,0 36,-17-1,-1 36,0 18,1 17,-1 1,1 34,-1-17,18 0,18 0,-1 0,1-36,35 19,0-36,0 0,17-18,-17-17,0 0,-18-18,1 35,-19-17,1 17,0 18,-18 0,17 0,-17 35,0-17,18 0,0-1,-1 1,1 0,17-18,0 0,18 0,-17-18,17-17,-18-18,18 0,-18-18,0 1,-17-36,0 18,-18-1,0 37,0-1,0 17,0 19,-18 17,36 35,-18 53,17 18,19 17,-19 19,1-1,0-18,-18-123</inkml:trace>
  <inkml:trace contextRef="#ctx0" brushRef="#br0" timeOffset="87474.6049">31218 8484,'0'0,"0"0,0 0,71-35,53 0,17-18,-124 35,1 18</inkml:trace>
  <inkml:trace contextRef="#ctx0" brushRef="#br0" timeOffset="88439.4339">19765 11624,'0'0,"0"0,0 0,0 0,0 0,0 0,0 71,0 17,0 18,0-1,18-16,-1-1,1 0,17-35,-17 0,17-18,1-17,17-18,-18 0,0-35,-17 17,0-17,-18 17,0 0,-18 1,-17 17,17 17,-17 1,17 0,0-1,18 1,-17-18,17-18</inkml:trace>
  <inkml:trace contextRef="#ctx0" brushRef="#br0" timeOffset="88648.7975">20189 11606,'0'0,"0"0,0 0,0 0,0 0,35 71,36 35,-1 0,1 52,-1 1,-17-18</inkml:trace>
  <inkml:trace contextRef="#ctx0" brushRef="#br0" timeOffset="90431.0999">21265 12947,'0'0,"0"0,0 0,0 0,0 0,0 0,0 0,53-18,18-52,-18-36,0-18,-18 1,0 0,-17-19,17 19,-17 17,-1 36,1 17,0 17,-1 19,19 34,17 19,17 34,-17 18,18 1,-1 34,-17-17,-17 17,17-17,-36-35,1-1,17-17,-35-53</inkml:trace>
  <inkml:trace contextRef="#ctx0" brushRef="#br0" timeOffset="90647.5946">21565 12665,'0'0,"0"0,0 0,0 0,0 0,0 0,0 0,53-36,18 1,35-35,-18 17,-53 35,-17 0,-1 18</inkml:trace>
  <inkml:trace contextRef="#ctx0" brushRef="#br0" timeOffset="90915.7274">22783 11977,'0'0,"0"0,0 0,0 0,0 0,0 0,0 0,0 0,-53 53,0 0,18 17,-1 1,19 17,-1-17,36-1,17-17,0-18,36 1,35-54,0-17,17-18,1-18,-36 18,-88 53</inkml:trace>
  <inkml:trace contextRef="#ctx0" brushRef="#br0" timeOffset="91414.7841">24495 11783,'0'0,"0"0,17 88,-17-17,18 34,0 36,-18 1,17-1,1-18,0-35,-18-17,0-18,0 0,0-18,0-17,-18-36,18-17,-18-53,1-18,17-35,-18-18,18-18,18 19,-1-1,19 36,-1 17,18 17,0 19,0 35,0 35,-18 0,18 17,-35 19,17 34,-17 1,-36 35,0-18,1-18,-19-17,19 0,-19 0,19-18,-1-17,0 0,18-18</inkml:trace>
  <inkml:trace contextRef="#ctx0" brushRef="#br0" timeOffset="91768.5898">25307 11571,'0'0,"0"0,0 0,0 71,17-1,-17 1,18 17,-1-17,1-19,0 1,17-17,0-19,1-17,-1 0,0-17,-17-19,0-17,-1-17,-17 17,0-18,0 19,-35 16,0 1,-1 0,-17 35,0 0,0-18,1 18,16 0,36 0</inkml:trace>
  <inkml:trace contextRef="#ctx0" brushRef="#br0" timeOffset="92252.5781">25836 11395,'0'0,"0"0,0 0,0 53,0 17,18 1,-18-1,17 19,-17-37,18 1,-18-35,18 17,-18-17,17-18,1-18,-1 1,1-19,0 19,-1-1,1 0,0 1,-1 17,19 17,-19-17,1 18,0-18,-1 0,19 0,-19-18,36 1,-18-18,-17-1,17-17,-17 0,0 0,-18-17,0-18,-18 17,0 1,18-1,0 71</inkml:trace>
  <inkml:trace contextRef="#ctx0" brushRef="#br0" timeOffset="92896.5154">26807 11518,'0'0,"0"0,0 0,0 0,0 0,0 0,0 0,0 0,0-35,-18 0,18 17,-35 0,-1 36,1 17,0 1,-1 16,19 1,-1 18,36-18,-1 0,19-18,-1 0,18-17,35-18,0-18,1-35,-19 1,1-19,-18-17,-18 0,-17 35,-1-18,-17 18,0 18,0 0,0 17,0 0,0 18,0 0,18 36,-18-19,18 36,-1-18,-17 18,18-17,0 17,-1-1,19 1,17-17,-1-1,37-35,-1-18,0-17,0-18,1-35,-19 17,-52 71</inkml:trace>
  <inkml:trace contextRef="#ctx0" brushRef="#br0" timeOffset="95029.2509">28942 10866,'0'0,"0"0,0 0,0 70,0 18,0 1,18-19,-18 1,17-1,1-35,-1 1,19-19,-1 1,0-36,1 1,-1-19,0-34,-17 17,-36-53,1 0,-19 18,-17 0,0 17,-17 18,-18 36,35-1,0 18,0 0,17 18,1-18,18 0</inkml:trace>
  <inkml:trace contextRef="#ctx0" brushRef="#br0" timeOffset="95316.6379">29330 10442,'0'0,"0"0,0 0,0 71,0 70,18 18,-1-1,19 1,-19-18,19-17,-19-1,1-52,-18-1,18 1,-18-18,17-18,-17-17</inkml:trace>
  <inkml:trace contextRef="#ctx0" brushRef="#br0" timeOffset="95580.6303">29136 11395,'0'0,"0"0,0 0,0 0,0 0,71-18,17-17,-18 0,36 17,-17-17,16-1,-16 1,-19 17,1-17,-18 18,0-36,-18 0,-35 53</inkml:trace>
  <inkml:trace contextRef="#ctx0" brushRef="#br0" timeOffset="96084.6258">30424 10724,'0'0,"0"0,0 0,0 0,0 0,0 0,0 0,0 0,36-35,17 0,-1 17,-16 1,17 17,-36 0,19 35,-19 0,-17 0,0 1,-17-1,-1-17,18-1,-18 1,18 0,0-18,0 17,18-17,-18 18,18-18,-1 0,1 17,0 19,17-1,-17 0,-18 18,17 0,-34 0,17-18,-18 1,18-1,-18 0,1-17,-1-1</inkml:trace>
  <inkml:trace contextRef="#ctx0" brushRef="#br0" timeOffset="96547.5867">31324 10319,'0'0,"0"0,0 0,-17 88,-1 0,0 36,1-1,-1 18,0-53,18 1,0-19,0 1,18-1,-18-34,18-1,17-18,-17 1,17-36,-17 1,-1-18,1-1,-18 1,0 0,-18-1,1 36,-1-17,0 17,1 0,-1 17,0 1,1-18,17 18,0-1,0-17</inkml:trace>
  <inkml:trace contextRef="#ctx0" brushRef="#br0" timeOffset="97088.5767">31854 10513,'0'0,"0"0,0 0,0 0,0 0,0 0,0 0,0 53,0 17,0 18,0-17,0 0,17-36,-17 0,0 0,18-17,-18 0,0-36,0 18,18-18,-18 1,0-1,17 0,-17 18,0 0,0-17,0 17,18 0,0 0,17 17,0-34,18 17,0-18,0 1,-18-19,1 1,-19-18,1-17,0-36,-36-18,-17-17,-18 0,0 0,17 35,19 88</inkml:trace>
  <inkml:trace contextRef="#ctx0" brushRef="#br0" timeOffset="159884.6674">12618 8767,'0'0,"0"0,0 0,0 0,0 0,0 0,0 0,0 0,0-36,18-17,-1-35,1 35,17-17,-17-1,17 1,-17-1,17 0,0 1,-17-1,0 18</inkml:trace>
  <inkml:trace contextRef="#ctx0" brushRef="#br0" timeOffset="160247.403">12530 8043,'0'0,"0"0,0 0,0 0,0 0,0 0,0 0,0 0,35-53,18 1,0 16,-18-17,18 36,0-1,0 36,-18 17,36 36,-36-1,1-17,-1 18,0-19,0-16,-17-1</inkml:trace>
  <inkml:trace contextRef="#ctx0" brushRef="#br0" timeOffset="160568.8837">13730 7320,'0'0,"0"0,0 0,0 0,0 0,0 71,17 17,-17-18,18 19,-18-54,18 71,-1-18,-17 0,18-17,-18-1,0-17,0-18,-18-17</inkml:trace>
  <inkml:trace contextRef="#ctx0" brushRef="#br0" timeOffset="160874.3273">13394 7832,'0'0,"0"0,0 0,0 0,0 0,0 0,-35-36,0 1,0 0,17 17,0 1,18-19,0 1,36-18,17-17,17-36,1 35,-18 1,0 17,0 0,-18 17,-18 1,19 18,-19-1,-17 0,18 1,17-1</inkml:trace>
  <inkml:trace contextRef="#ctx0" brushRef="#br0" timeOffset="162003.7376">13942 7549,'0'0,"0"0,0 0,0 0,0 0,0 0,52-17,19-1,-18 18,18 18,-18-1,-1 19,1-1,-17 0,-1 18,-17-18,-1-17,-17 0,0-1,0 1,0-18,0-18,-17-17,17-18,-18-17,18-1,18 1,-18-1,17-17,1 17,17 18,-17 0,17 18,0 0,-17 17,0 1,-1 17,1 17,0 18,-1 1,1 17,0 0,17 0,-17-1,17-16,-17-1,-18 0,17-17,18-18,-17-18,0-17,-1-18,1 0,-18 0,18-17,-18 34,0 1,0 17,17 1,-17 34,18 1,0 17,-1 1,36-19,-17 19,16-19,1-17,0 0,0-17,0-19,0-17,-17 0,-1 1,0-1,-17 0,-18 0,0 18,-18-1,18 36,-18 18,1 0,-1-1,1 18,17 1,0-1,17 0,36-17,18 0,35-36,17 0,18-52,0 17,-17-18,-106 71</inkml:trace>
  <inkml:trace contextRef="#ctx0" brushRef="#br0" timeOffset="197459.3841">13747 12065,'0'0,"0"0,0 0,0 0,0 0,0 0,18 71,17-1,1 18,-1 1,0-1,1 18,16-18,-16 0,-1 0,0-17,-17-1,17 1,-17-18,0-18,-1-17,-17 17,18-17,0-1,-18-17,0 18</inkml:trace>
  <inkml:trace contextRef="#ctx0" brushRef="#br0" timeOffset="198363.6984">13218 14076,'0'0,"0"0,0 0,35 70,1 1,-1 0,18-1,-18 1,0-1,1 1,-1-18,-17-18,-1 0,1 0,-18-17,0 0,-18-36,1 0,-1-17,-17-18,-1 0,-17-52,1-1,16-18,1 18,17 36,1-1,-1 1,18 17,-18 18,18-1,0 1,0 17,18 1,0 17,35 17,-18 1,18 17,0 1,0 16,-36 1,1 0,-18 0,0 0,-18-18,1 1,-1-1,0-17,1-1,17 1,-18 0,18-18,18 17,-1 1,19-1,17 19,-18-19,18 1,0 0,0 17,-18-35,18 18,-53-18</inkml:trace>
  <inkml:trace contextRef="#ctx0" brushRef="#br0" timeOffset="198635.3666">14171 13864,'0'0,"0"0,0 0,0 0,0 0,0 0,0 53,0 35,0 0,0 1,0-1,0 0,0-17,0-1,0-17,0-18</inkml:trace>
  <inkml:trace contextRef="#ctx0" brushRef="#br0" timeOffset="198941.4421">13889 13952,'0'0,"0"0,0 0,0 0,0 0,0 0,0 0,0 0,70 53,1 0,-18 18,0-18,0 0,0 0,-18-18,0 0,-17-17,17 17,0-17,1-1</inkml:trace>
  <inkml:trace contextRef="#ctx0" brushRef="#br0" timeOffset="199265.3149">14753 13705,'0'0,"0"0,0 0,0 0,0 0,0 0,0 0,0 53,18 0,-18 35,18 1,-18-1,17-18,-17 1,0 0,0-19,0 1,0-17,0-19,0 1,0 0</inkml:trace>
  <inkml:trace contextRef="#ctx0" brushRef="#br0" timeOffset="199544.4523">14489 13899,'0'0,"0"0,0 0,0 0,0 0,0 0,53 36,17-1,-17 18,18-18,-18 18,17-18,-17 18,0-35,0 0,0-1,-18-17,-17 0</inkml:trace>
  <inkml:trace contextRef="#ctx0" brushRef="#br0" timeOffset="199879.632">15053 13212,'0'0,"0"0,0 0,0 0,0 0,0 0,0 52,18 19,0 0,17 17,-17-18,17 1,0-1,-17-17,17 0,0 0,-17-18,0 1,-1-1,1-17,0-1,-1-17</inkml:trace>
  <inkml:trace contextRef="#ctx0" brushRef="#br0" timeOffset="200344.341">15459 13141,'0'0,"0"0,0 0,0 0,0 0,0 0,0 0,0 53,0-18,18 36,-18-1,18-17,-1 0,1-18,-1 18,1-35,-18 17,18-17,-1-18,19 0,-19 0,1-18,0 1,-1-36,-17 0,0 0,-17 0,-1 18,0-1,-17-17,0 36,17-18,0 17,-17-17,18 17,-1-17,0-18</inkml:trace>
  <inkml:trace contextRef="#ctx0" brushRef="#br0" timeOffset="200695.8961">15442 12876,'0'0,"0"0,0 0,0 0,0 0,0 0,0 0,0 0,70 18,18 17,18 36,0-1,0 36,-18 0,1 18,-54 17,0 0,-35 35,-18-17,1-36,17-105</inkml:trace>
  <inkml:trace contextRef="#ctx0" brushRef="#br0" timeOffset="212814.7245">15918 11518,'0'0,"0"0,0 0,0 0,0 0,53 71,0-1,18 1,-1-1,-17 1,18-18,-18 0,-18 0,0-18,-17-17</inkml:trace>
  <inkml:trace contextRef="#ctx0" brushRef="#br0" timeOffset="213130.4118">16024 12259,'0'0,"0"0,0 0,0 0,0 0,0 0,53 18,17-36,-17 0,0-17,0 0,0-36,-17 18,-1-17,0-1,-17 1,17-1,-17 18,-1 0</inkml:trace>
  <inkml:trace contextRef="#ctx0" brushRef="#br0" timeOffset="213416.31">16836 11624,'0'0,"0"0,0 0,0 0,0 0,53 71,0-1,-18 18,0-17,0-1,1 1,-19-36,1 18,-18-18,18-17,-1 0</inkml:trace>
  <inkml:trace contextRef="#ctx0" brushRef="#br0" timeOffset="213682.5561">16571 11836,'0'0,"0"0,0 0,0 0,0 0,0 0,0 0,35-71,18 1,0 17,0-18,0 1,-35 52,-18 0,0 18</inkml:trace>
  <inkml:trace contextRef="#ctx0" brushRef="#br0" timeOffset="214784.4772">17136 11589,'0'0,"0"0,0 0,0 0,0 0,0 0,0 0,0 0,0 0,0 0,0 0,0 0,53 35,17 0,-17 18,0 0,-18 0,-17-18,0 1,-1-1,-17 0,0-17,-17-1,17-17,-18 0,0-17,1-36,-1 18,0-18,18 0,0 18,0-18,0 17,0 1,0 0,18-1,-18-16,0 16,0 19,0-19,0 19,18-1,-18 18,0-18,0 18,17 0,1 18,17 17,-17 1,17-1,1 18,-1-18,-17 0,-1-17,1 0,0-1,-1-17,1 0,-18 0,17-35,-17 0,18-1,-18 1,0 0,0 0,0 17,0 0,0 1,0 34,0-17,18 18,-18 0,17-1,19 19,-1-36,18 17,-18-17,18 0,0-17,-18-1,18-17,-35-18,17 17,-17-16,0-1,-18 0,0 17,0 19,-18-1,0 36,-17-1,17 19,-17-1,17 18,18 0,18-18,0 18,17-35,36-1,34-52,19 0,0-53,17-1,-35 1,-89 71</inkml:trace>
  <inkml:trace contextRef="#ctx0" brushRef="#br0" timeOffset="219192.536">8012 15434,'0'0,"0"0,0 0,0 0,0 0,0 0,0 0,0 0,0 0,0 0,35 71,1 17,-1 0,0-17,18 17,-35-18,17-17,-17-18,-1 18,1-17,0-1,-1-17,1-1,0 19</inkml:trace>
  <inkml:trace contextRef="#ctx0" brushRef="#br0" timeOffset="219574.409">8083 16104,'0'0,"0"0,0 0,0 0,0 0,0 0,0 0,0 0,52 36,1-1,18 0,-36 0,18-17,-17 0,-1-18,0 17,-17-17,-1-17,19-19,-19 1,1-18,-18-35,18 0,-1 17,-17-17</inkml:trace>
  <inkml:trace contextRef="#ctx0" brushRef="#br0" timeOffset="238301.3659">9406 17022,'0'0,"0"0,0 0,0 0,0 0,0 0,53 70,0 1,-18-1,18 1,-17-1,-36-52,0 0,0-18</inkml:trace>
  <inkml:trace contextRef="#ctx0" brushRef="#br0" timeOffset="238592.2981">9159 17216,'0'0,"0"0,0 0,0 0,0 0,0 0,0 0,0 0,0 0,0 0,35-71,18-17,0 0,0-1,0 1,0 18,0-1,0 1,-18-1</inkml:trace>
  <inkml:trace contextRef="#ctx0" brushRef="#br0" timeOffset="239600.7377">9618 16828,'0'0,"0"0,0 0,0 0,0 0,0 0,0 0,0 0,53 35,17 18,-17 17,18 1,-18-1,-18 1,0-1,-17 1,0-18,-18-18,0-17,0 0,-18-36,18 0,-18-35,1 0,-1 0,1 1,17 16,-18-17,18 18,0 0,0 17,0 1,-18-1,18 0,18 18,0 36,17-19,18 18,0 1,-18-19,18 19,-18-36,1 17,-19-17,18-17,1-1,-19-17,1-18,0 0,-18 0,0-18,0 19,0 16,0 1,0 17,0 1,0 17,0 35,17-17,1 17,0-17,17-1,0 1,18-18,-17 0,16-18,-16 1,17-36,-18 0,-17 0,-1-18,1 18,-18 0,18 18,-18 0,-18 17,18 18,0 18,0 35,0 35,0-18,18 1,-1 0,1-18,35-36,17-17,36-35,-17-53,16-36,19-105,-18-36,-36 89,-52 141</inkml:trace>
  <inkml:trace contextRef="#ctx0" brushRef="#br0" timeOffset="276324.3554">2347 2417,'0'0,"0"0,0 0,0 0,0 0,0 0,0 0,-70-18,-1 36,-17 17,-1 53,19 0,17 0,18 18,17 0,18 35,0 0,0 18,0 35,-35 71,-1-71,-17-18,-17-17,-18-36,17-17,-17-18,35-35,0-17,18-19,17 1,0-18,1 0,34-18,19 18,17 18,0 17,35 36,-18 17,19 35,-19 18,18-17,1-1,34-34,1-54,-18-35,-1 17,-87-17</inkml:trace>
  <inkml:trace contextRef="#ctx0" brushRef="#br0" timeOffset="284215.5861">25130 6668,'0'0,"0"0,0 0,0 0,0 0,0 0,0 0,0 0,0 0,0 0,71-36,17-34,18-19,0-16,0 16,-1 1,-16 0,-36 35,0 0,-1 0,-16 18,-19 17,1 1,0-1,-1 0,1 1,-18-18,0 17,0-17,0-1,0 1,0 0,-18-18,18 0,-17 0,17 18,0 0,-18 17,18 0,0 1,0-1,18 36,-1 17,1 18,17 0,1 17,-19 1,1-18,17 0,-17 0,-1-36,1 1,0-1,-18 1,17 0,-17-18</inkml:trace>
  <inkml:trace contextRef="#ctx0" brushRef="#br0" timeOffset="284539.1148">25518 5433,'0'0,"0"0,0 0,0 0,0 0,0 0,0 0,0 0,53-35,18-36,17 0,0 1,1-18,-19 17,1 1,-18-1,0 18,0 18,-18-18</inkml:trace>
  <inkml:trace contextRef="#ctx0" brushRef="#br0" timeOffset="285553.4214">26242 5186,'0'0,"0"0,0 0,0 0,0 0,0 0,0 0,70 0,19 17,-19 19,1-1,-18 0,0 1,-18 17,-17-1,-1-16,1-1,-18-17,0-1,0-17,0-17,-18-19,1-17,-1 1,18-19,-18 0,18-17,18 18,-18 17,0 0,18 18,-18-1,0 19,17-19,-17 36,18 0,-18 18,18 0,-1 17,1-17,0 17,-1-18,1 1,17 0,0-36,1 18,-1-18,0 1,-17-18,0 17,-18-17,17 17,-17 0,18 1,-18-1,0 36,18-1,-1 1,1 17,0-17,-1 17,18-17,1-18,-1 0,18-18,-18-17,18 0,-17-36,-1 1,18-19,-36 1,1 35,0 0,-1 18,-17 0,0 35,-17 0,-1 35,0 18,1 0,17 0,35 0,18 0,35-18,18-35,35-53,36-18,-54 18,-105 36</inkml:trace>
  <inkml:trace contextRef="#ctx0" brushRef="#br0" timeOffset="292389.3633">20736 9860,'0'0,"0"0,0 0,0 0,0 0,0 0,0 0,0 0,0 0,0 0,0 0,0 0,0 0,-35 18,-36-1,18 19,-18-1,-17 0,18 18,-19 18,-17 17,1 18,-1 17,0 1,0-1,0 36,18-18,0 0,-1-17,1 17,17 0,1 0,-1 0,18 0,18 18,0 0,-1-1,19 1,17-35,0-19,0 1,0-53,17 18,1-1,0-17,35 18,17-1,19-17,-1-17,35-19,18-34,1 17,-36-18,-89 18</inkml:trace>
  <inkml:trace contextRef="#ctx0" brushRef="#br0" timeOffset="293873.3499">20524 14764,'0'0,"0"0,0 0,0 0,0 0,0 0,0 0,0 0,0 0,0 0,18-106,-1-18,1-17,0 18,-18-1,0 36,0 18,-18-1,18 1,0 34,0 19,0 17,0 35,0 18,0 35,18 0,-1-17,1-1,17-17,18 0,0-18,0-35,0 0,-18-35,1 0,-1-18,-17-18,-1 18,1 18,-1 0,-17 17,0 1,18-1,-18 36,18-1,-18 1,17 0,1-1,0 1,-1-1,1-17,0-17,17-18,-17 17,-1 18</inkml:trace>
  <inkml:trace contextRef="#ctx0" brushRef="#br0" timeOffset="294011.3195">20948 13723,'0'0,"0"0,0 0,0 0,0 0,0 0,0 0</inkml:trace>
  <inkml:trace contextRef="#ctx0" brushRef="#br0" timeOffset="294499.4643">21371 13653,'0'0,"0"0,0 0,0 0,0 0,0 35,18 18,-18-18,0 0,0 1,0-19,0 1,-18-18,18 0,0-18,0-17,18 0,-1-1,1 1,0 0,17 17,0 1,1 17,-19 17,19 1,-19-1,1 19,-18-19,0-17,0 18,0-18,0-18,-18 1,1-1,-1-17,18 0,0-1,18 1,-18 17,35 1,0 34,0 1,18 17,0 1,-53-36,0 17</inkml:trace>
  <inkml:trace contextRef="#ctx0" brushRef="#br0" timeOffset="294824.2342">20153 14958,'0'0,"0"0,0 0,0 0,0 0,53 70,0 1,0 17,0 0,-17 0,-1-17,-18 0,1-18,-18-1</inkml:trace>
  <inkml:trace contextRef="#ctx0" brushRef="#br0" timeOffset="295203.3315">19871 15487,'0'0,"0"0,0 0,0 0,0 0,0 0,0 0,18-53,-1-18,19 19,17-1,0 0,0 17,17 1,1 18,-18-1,17 0,-17 1,18-19,-18 1,-18 0,0 0,1-1,-36-17,0 0,0-17,0 17,0 53</inkml:trace>
  <inkml:trace contextRef="#ctx0" brushRef="#br0" timeOffset="295494.4115">20948 15117,'0'0,"0"0,0 0,0 0,0 0,0 0,0 0,0 0,53-36,-1 1,19 0,0-1,-18 1,0 18,-1-19,-34-17,-18 53,0 0,0-17</inkml:trace>
  <inkml:trace contextRef="#ctx0" brushRef="#br0" timeOffset="295745.2893">21053 14676,'0'0,"0"0,0 0,0 0,0 0,0 0,0 0,71 17,0-17,-1 18,1 17,-1-17,-17 17,-17 18,-1 0,-17 0,-1 17,-34-17,17 0,-18 0,0-18,1 1</inkml:trace>
  <inkml:trace contextRef="#ctx0" brushRef="#br0" timeOffset="296252.3498">22006 14217,'0'0,"0"0,0 0,0 0,0 0,0 0,0 0,-17 229,-19-35,1-17,0-19,0-69,17-1,-17 0,-1-35,19-18,-19-17,19-36,-19 1,19-19,-1 1,18-18,0 0,0 0,0 0,18 36,-1-19,19 36,17 18,0 0,17 17,-17 0,0-17,0 17,-18-17,1-1,-1 1,-17-18,17 18,-35-18</inkml:trace>
  <inkml:trace contextRef="#ctx0" brushRef="#br0" timeOffset="296486.7809">21777 14041,'0'0,"0"0,0 0,0 0,0 0,71 35,-1 18,1 0,-1 0,-17 17,0-17,-17 0,-19 0,1-18,-1 36,1-18</inkml:trace>
  <inkml:trace contextRef="#ctx0" brushRef="#br0" timeOffset="297388.5852">22624 13794,'0'0,"0"0,0 0,0 0,0 0,0 0,0 0,18 53,17 35,0 18,1-1,-19 1,1-18,0-17,-18-36,0 1,0-1,-18-35,0 0,-17-35,0-18,-1-36,1 1,0-18,0 18,17-18,18 1,18 16,-1 19,1-1,17 1,-17 17,17 0,0 35,1 18,-19 35,19 18,-19 18,-17 17,18 0,-18-17,-18-1,18-17,0 0,-17-17,17-1,0-18,0 1,0 0,17-1,1-17,17 18,18 17,18 1,-1-1,-17 0,18 0,-1-17,-17 17,-35-35</inkml:trace>
  <inkml:trace contextRef="#ctx0" brushRef="#br0" timeOffset="297642.2454">23595 13582,'0'0,"0"0,0 0,0 0,-18 53,18 17,-18 19,18-1,-17 18,-1-1,18-16,-18-1,1-18,-1-17,18 0,-17-17,17-19</inkml:trace>
  <inkml:trace contextRef="#ctx0" brushRef="#br0" timeOffset="297879.0584">23295 13705,'0'0,"0"0,0 0,0 0,0 0,0 0,35 53,36 18,34 35,1 0,-53-36,18 1,-18-1,0 1,-18-18</inkml:trace>
  <inkml:trace contextRef="#ctx0" brushRef="#br0" timeOffset="298145.1544">24265 13829,'0'0,"0"0,0 0,0 0,0 0,0 0,-17 106,-1-18,-17 18,17 0,-17-18,17-18,-17-17,17-17</inkml:trace>
  <inkml:trace contextRef="#ctx0" brushRef="#br0" timeOffset="298419.5947">23965 13688,'0'0,"0"0,0 0,0 0,0 0,0 0,0 0,36 53,17 17,-1 1,19 35,0-1,-18-16,0-1,-1-18,-16-34,17-19,-18-17,18-17</inkml:trace>
  <inkml:trace contextRef="#ctx0" brushRef="#br0" timeOffset="298738.3101">24848 13229,'0'0,"0"0,0 0,0 0,0 0,0 0,0 106,0 0,17-18,-17-17,18 17,0-18,17 1,-17-18,-1-18,19 0,-19-17,1 0,17-36,-17 0,-1 1</inkml:trace>
  <inkml:trace contextRef="#ctx0" brushRef="#br0" timeOffset="298974.3794">25254 13212,'0'0,"0"0,0 0,0 0,0 0,53 105,-1 1,1-18,-17 1,-1-1,0-18,-17-34,-18 17,0-36</inkml:trace>
  <inkml:trace contextRef="#ctx0" brushRef="#br0" timeOffset="299306.6789">25042 13212,'0'0,"0"0,0 0,0 0,0 0,0 0,0 0,0 0,0 0,0 0,0 0,35 0,36-18,17 0,-17 1,-1 17,-35-18,1 0,17-17,-36 0,1 35,-18-18</inkml:trace>
  <inkml:trace contextRef="#ctx0" brushRef="#br0" timeOffset="299618.2887">25677 12823,'0'0,"0"0,0 0,0 0,88 124,1 17,-1 18,-18 17,-17-17,-17-18,-1-35,-35-36,18-17,-18-17,-18-19,-17-34,17-1,-17-35,52-17,1-1,17 18,-17 0,-18 53</inkml:trace>
  <inkml:trace contextRef="#ctx0" brushRef="#br0" timeOffset="299838.9263">26701 13264,'0'0,"0"0,0 0,0 0,0 0,0 0,0 0,0 0,0 0,35-17,0-1,1 1</inkml:trace>
  <inkml:trace contextRef="#ctx0" brushRef="#br0" timeOffset="300113.1646">26718 13794,'0'0,"0"0,0 0,0 0,0 0,0 0,0 0,71-36,-1 1,19 17,-1-17,-17 0,-18 0,-1-36,1 18</inkml:trace>
  <inkml:trace contextRef="#ctx0" brushRef="#br0" timeOffset="300374.4507">27936 13106,'0'0,"0"0,0 0,0 0,0 88,-18 18,1 17,-19 18,19-52,-19-1,1-18,0 1,0-18,-1-36,1 1,0-18</inkml:trace>
  <inkml:trace contextRef="#ctx0" brushRef="#br0" timeOffset="300646.535">27671 13159,'0'0,"0"0,0 0,0 0,0 0,53 70,0 1,0-1,18 18,-1-17,1 0,-1-18,-17-1,0-16,-17-19</inkml:trace>
  <inkml:trace contextRef="#ctx0" brushRef="#br0" timeOffset="300989.9846">27318 12718,'0'0,"0"0,0 0,0 0,0 0,0 0,53 0,36-18,-1 0,-18 1,1-19,-18 1,0 0,0-18,-18 18,0-18</inkml:trace>
  <inkml:trace contextRef="#ctx0" brushRef="#br0" timeOffset="301495.3116">28254 12347,'0'0,"0"0,0 0,0 0,0 0,0 0,0 0,0 0,0 0,0 0,0 0,0 0,35-35,-17 17,17 18,-17 18,17 0,-18 17,1 35,0 1,-18 0,17-1,-17 1,0-1,0-17,0-18,-17-17,17 0,0-1,17 1,-17-18,18 0,0 0,35-18,0 1,17-19,36-34,-35 17</inkml:trace>
  <inkml:trace contextRef="#ctx0" brushRef="#br0" timeOffset="302147.2437">28942 13564,'0'0,"0"0,0 0,0 0,0 0,0 0,0 0,0 0,0 0,88 0,-17 0,17 0,0 0,-17 18,-18-36,-18 18,0 0,1 0,-19-17,19-19,-19 19,-17 17,0 0</inkml:trace>
  <inkml:trace contextRef="#ctx0" brushRef="#br0" timeOffset="302576.3961">29383 13317,'0'0,"0"0,0 0,0 0,0 0,0 0,0 0,35 18,-17 0,17-1,-17 1,0 0,-1-1,1 18,-18 1,18-1,-18 0,0 1,17-1,-17 0,0 0,-17 1,17-19,-18 1,18 0,-18-1,1-17,17 18,-18 0,18-18</inkml:trace>
  <inkml:trace contextRef="#ctx0" brushRef="#br0" timeOffset="311339.2941">29895 13247,'0'0,"0"0,0 0,0 0,0 0,35-53,0 0,1 0,-1 0,0 18,1 0,-1 17,18 18,-18 0,0 35,1 1,-19-1,1 18,0-18,-18 0,0 1,0-19,0 1,0-1,17-17,-17-17,18-36,17 0,1-35,17-18,-1 0,-16 36,-19-1,19 0,-19 36,1 35,0 35,-1 36,1 17,-18 0,0 36,18-18,-18-36,0 1,0-18,17-36,1 1,0-18,-18 0</inkml:trace>
  <inkml:trace contextRef="#ctx0" brushRef="#br0" timeOffset="311738.1523">30901 12330,'0'0,"0"0,0 0,0 0,0 0,0 70,0 18,17 1,1-1,0 18,17-36,0 1,1-18,17 0,-18-18,0-35,-17 0,17-18,0-17,1-18,-19-18,1-34,-18-1,-18 0,18 18,-35 17,-36 1,-17 52,0 18,17 35,1 36,34-1,1 1,18-1,-1-17,18-53</inkml:trace>
  <inkml:trace contextRef="#ctx0" brushRef="#br0" timeOffset="312336.0089">30354 13653,'0'0,"0"0,0 0,0 0,0 0,0 0,0 70,35 36,0 53,1 17,-19-17,1 0,0-36,-18-35,-18-35,18 0,-18-35,1-18,-1-18,-17-53,17-17,0-35,1-1,17 1,0-1,0 1,17 17,1 36,0 17,17 0,-17 17,17 1,0 18,0-1,1 18,-19 18,19 17,-19 18,-17 0,18 0,-18 17,-18 1,1-18,-1-18,-17 0,17-35,18-35,-18 17,18 1,0 17</inkml:trace>
  <inkml:trace contextRef="#ctx0" brushRef="#br0" timeOffset="313053.2681">31042 13970,'0'0,"0"0,0 0,0 0,0 0,0 0,0 0,0-71,-18 19,18-19,-17 0,-1 36,-17 0,-1 17,1 36,0 17,17 18,-17 18,17 17,18-18,0 19,18-19,0-17,34 0,19-18,0-35,-1-17,-17-36,0-18,-18 1,-17-19,0 36,-1 1,1 16,-18 1,18 17,-18 18,0 0,0 18,17 17,-17 1,18-1,0-18,17 19,0-19,0-17,18 0,-17-17,-1-1,0-17,1 0,-19-18,1 17,0 19,-18-1,17 0,-17 36,0 0,18 17,0-17,-1 35,-17-18,18-18,-1 1,1-18,0-18,-1 1,1-1,-18 18</inkml:trace>
  <inkml:trace contextRef="#ctx0" brushRef="#br0" timeOffset="313538.5487">31854 13212,'0'0,"0"0,0 0,0 0,0 0,0 0,0 0,0 0,0 0,0 0,0 0,0 0,0 0,0 0,0 0,0 0,0 0,0 0,0 0,0 0,0 0,17 105,1-16,0 16,-18-16,17-19,1-17,0 0,-1-18,1 1,0-36,-1 0,1-18,17-17,-17-18,-18 0,17-18,-17 1,0-1,-17 1,-1 17,1 17,-19 1,19 0,-1 0,0 17,18-17,0 35</inkml:trace>
  <inkml:trace contextRef="#ctx0" brushRef="#br0" timeOffset="314216.486">32366 12577,'0'0,"0"0,0 0,0 0,0 0,0 88,17 53,-17 0,18 0,-18 18,17-18,-17-18,18-52,-18 0,0-36,18 0,-18 0,0-35,0 0,0-17,0-19,0-16,-18-1,18-18,0 18,-18 0,1 0,-1 18,-17 17,-18 18,18 18,-1 0,19 17,-1-17,18 17,0-18,18 19,17-19,0-17,1 18,-1-36,0 18,18-35,-18 0,18 0,-35-1,17 1,-17 17,0 1,-1-1,-17 18,18-18,-18 18,18 18,17 17,0 1,18-1,-18 0,1-17,-1-18,0-35,1-1,-19 19,-17 17</inkml:trace>
  <inkml:trace contextRef="#ctx0" brushRef="#br0" timeOffset="314387.3628">32736 12929,'0'0,"0"0,0 0,0 0,0 0,0 0,0 0</inkml:trace>
  <inkml:trace contextRef="#ctx0" brushRef="#br0" timeOffset="314814.3938">33142 12947,'0'0,"0"0,0 0,0 0,0 0,0 0,0 0,0 0,0 0,0 0,0 0,0 0,0 0,0 0,0 0,-18 53,1-18,17 0,-18 1,18-1,0 0,0-17,0 17,18-17,-1-1,36 1,71 0,-1-36,1 0,-106 18,-1-17</inkml:trace>
  <inkml:trace contextRef="#ctx0" brushRef="#br0" timeOffset="335482.4766">23383 15399,'0'0,"0"0,0 0,0 0,0 0,0 0,0 0,0 0,0 0,0 0,0 0,0 0,0 0,0 0,53-36,0 1,-18 0,18 0,-18 17,1 0,-1 18,0 18,1 0,-19 17,-17 18,0-18,-17 36,-19-18,19 0,-19-18,19 0,17-17,-18-1,18 1,0-18,0 0,18 0,17-18,0 18,18-17,-18 17,1 0,-1 17,18 1,-35 17,17 18,-35 0,18 0,-36 0,0 0,1 0,-19-18,1 0,-18-17,18-18,-18 0,0-35,18-1,-1 1,36 35</inkml:trace>
  <inkml:trace contextRef="#ctx0" brushRef="#br0" timeOffset="335896.5689">24248 14764,'0'0,"0"0,0 0,0 0,0 0,-18 70,18 19,-18 34,1 18,17 0,0 18,0-18,0-17,17-19,1-16,0-37,17 1,0-17,1-19,-19 1,18-18,1-18,-19 1,-17-1,18-17,-18-1,0 1,-18 0,-17 0,-18 17,0 18,0 0,0 18,53-18</inkml:trace>
  <inkml:trace contextRef="#ctx0" brushRef="#br0" timeOffset="336201.354">23524 14623,'0'0,"0"0,0 0,0 0,0 0,0 0,0 0,35 53,1 17,17 18,0 1,-18-1,0-18,0 1,-17-18,0-18</inkml:trace>
  <inkml:trace contextRef="#ctx0" brushRef="#br0" timeOffset="336494.3834">23365 15169,'0'0,"0"0,0 0,0 0,0 0,0 0,53 53,0 0,0-17,0-1,18-18,-18-17,-18 0,18-35,17-35,-17-19,-17-34,17 17,-18 18,-35 70</inkml:trace>
  <inkml:trace contextRef="#ctx0" brushRef="#br0" timeOffset="337098.6321">27918 14041,'0'0,"0"0,0 0,0 0,0 0,0 0,0 0,18 52,0 19,17 0,0 34,1 1,-1 0,-18-18,1-17,0-1,-1-34,-17-1,0 0</inkml:trace>
  <inkml:trace contextRef="#ctx0" brushRef="#br0" timeOffset="337432.617">27883 14817,'0'0,"0"0,0 0,0 0,0 0,0 0,0 0,53 53,18 0,-18-1,-1-16,1-19,0 1,-17-18,-1-18,0 1,1-19,-19-16,1-19,-1 71,-17 0</inkml:trace>
  <inkml:trace contextRef="#ctx0" brushRef="#br0" timeOffset="339431.2413">27848 15152,'0'0,"0"0,0 0,0 0,0 0,0 0,0 0,0 0,0 0,0 0,0 0,0 0,0 0,0 0,0 0,0 0,0 0,0 0,0 0,0 53,0 0,0-18,0 0,-18 0,18 1,0-19,0 1,18-18,-18 0,17 0,1 0,0 0,17 0,-17 18,-1-18,1 17,0 19,-18-1,0 18,0 0,-18-18,0 18,1-18,-1-17,0-1,18-17,-17 0,17-17</inkml:trace>
  <inkml:trace contextRef="#ctx0" brushRef="#br0" timeOffset="339832.3605">28518 14817,'0'0,"0"0,0 0,0 0,0 0,-17 88,17 0,-18 18,18 0,-18-18,18 18,0-18,0 0,0-35,0 0,18-18,0-17,-1-18,1 0,0-18,-1 1,-17-1,0 0,0 18,-17-17,-19 17,1 0</inkml:trace>
  <inkml:trace contextRef="#ctx0" brushRef="#br0" timeOffset="347513.3955">27936 7655,'0'0,"0"0,0 0,0 0,0 0,0 0,53-35,35-18,36-35,-18 0,17-18,-35 0,-17 35,0 1,-36 17,18 18,-36-1,1 19,0-1,-18-17,0 0,17 17,-17 0</inkml:trace>
  <inkml:trace contextRef="#ctx0" brushRef="#br0" timeOffset="347756.282">28783 6068,'0'0,"0"0,0 0,0 0,0 0,0 0,18 88,17 0,0 53,1 0,-1-17,0-36,-17-17,-1-1,1-17,0-18,-1 1,-17-36,0 17,18-34,-18-1</inkml:trace>
  <inkml:trace contextRef="#ctx0" brushRef="#br0" timeOffset="348017.4252">28607 6174,'0'0,"0"0,0 0,0 0,0 0,0 0,53-71,17-17,1 17,-1-17,1 18,-1 17,-17-18,0 36,0 0,0-1,-17 19,-19-1</inkml:trace>
  <inkml:trace contextRef="#ctx0" brushRef="#br0" timeOffset="348255.4903">28818 6914,'0'0,"0"0,0 0,71 0,17 0,53-17,-17-1,17-17,-17-18,17-18,-18 19,-105 52</inkml:trace>
  <inkml:trace contextRef="#ctx0" brushRef="#br0" timeOffset="349562.2421">30036 6315,'0'0,"0"0,0 0,0 0,0 0,0 0,0 0,0 0,0 0,-71 17,-17 19,18 17,17-1,0 19,17-18,19 0,-1 0,18 0,35-36,1 1,-1-18,36-35,-18-18,17-35,-35-18,18 0,-35 18,0 17,-18 18,0 18,0 17,0 18,-18 36,18-1,0 35,18-17,-1 18,1-18,17-18,18 0,-17-17,16-36,19-17,-18-18,0-35,0-18,-35-17,-1-36,-34 0,17 0,-36 18,19 53,-1 35,0 18,1 53,17 17,-18 53,18 18,18 0,-1 17,-17 18,18-35,17 18,-17-54,0-17,-1 0,1-35,-1-1,19-17,-19-35,19 0,-1-53,0-1,-17 19,0-1,-18 1,0 17,0 17,0 1,-18 18,18 17,-18 17,36 18,0 1,17-1,18 0,0 1,17-1,1 0,-18-17,17-18,1 0,-18-18,0-35,0-17,-18-19,-17-16,-1 16,-17 1,-17 35,-1 0,-17 36,0 34,-1 36,1 18,17 17,36-17,0 17,52-35,18-36,54-17,69-70,19-36,17-35,-35-35,-53 52,-124 106</inkml:trace>
  <inkml:trace contextRef="#ctx0" brushRef="#br0" timeOffset="376870.5247">20048 17233,'0'0,"0"0,0 0,0 0,0 0,0 0,0 0,0 0,0 0,0 0,0 0,0 0,0 0,35 53,35 18,-17 17,18 0,-18 18,0-36,0 1,-18-18,0-35,1 17,-1-35,-17-18,17 1,-17-72,-1-16,1-19,-18 1,0-19,18 19,-18-18,0 35,17 18,-17 35,35 18,18 52,-17 1,-1 0,-35-36</inkml:trace>
  <inkml:trace contextRef="#ctx0" brushRef="#br0" timeOffset="377702.5436">19959 12171,'0'0,"0"0,0 0,-70 0,-19 35,1-17,-18 35,-17 0,-18 17,-1 36,1 17,0 19,0-1,-36 88,19 18,16 0,19 0,35 17,-1 1,19 17,17 0,35 18,18-17,18-19,35-17,0 0,35 0,-17-35,-1-36,1-17,52-18,1 0,-36-53,0-17,1-36,34 0,-17-17,0-36,-18 1,-17-36,-1-18,-17 1,0-1,-53 71</inkml:trace>
  <inkml:trace contextRef="#ctx0" brushRef="#br0" timeOffset="378005.0908">19183 17057,'0'0,"0"0,0 0,0 0,0 0,0 0,0 0,0 0,53 35,17 0,1 1,-18 17,-18-1,0 19,-35-36,0-17,0 0,0 158,-17 0</inkml:trace>
  <inkml:trace contextRef="#ctx0" brushRef="#br0" timeOffset="379014.4024">21265 17445,'0'0,"0"0,0 0,0 0,0 0,0 0,-17-35,-1-18,0 17,-17 1,17 0,-17 17,0 1,-18 17,18 52,-1 37,19 17,-1-1,18-34,0-1,0 1,18-18,-1-18,1-17,17-18,-17 0,-1-35,19-1,-36-17,17-17,1-1,-18 1,0 17,0 18,18 17,-18 0,17 36,1 17,35 18,0 18,0-18,0-1,0-16,0-19,-18-17,0-17,1-54,-19-35,1-17,-18-18,-18-18,1 18,-19 35,1 0,17 71,-17 0,17 17,1 18,-1 18,18 17,18 0,-1 18,1 0,17 35,1 36,17-1,-18 1,0-1,0-52,18-1,0-34,0-19,18-34,-18-19,0-34,0-18,-18-1,0 19,-35 52</inkml:trace>
  <inkml:trace contextRef="#ctx0" brushRef="#br0" timeOffset="379880.2937">22554 16439,'0'0,"0"0,0 0,0 0,-18 71,0 17,-17 36,17 34,1 1,-1 0,0-18,18 0,-17-35,17-18,-18-17,18-18,0-53</inkml:trace>
  <inkml:trace contextRef="#ctx0" brushRef="#br0" timeOffset="380115.177">22201 16898,'0'0,"0"0,0 0,0 0,0 0,0 0,0 0,52 53,19 35,17 18,18 35,-18-17,-35-36,0-18,0-17</inkml:trace>
  <inkml:trace contextRef="#ctx0" brushRef="#br0" timeOffset="380381.7457">22765 16439,'0'0,"0"0,0 0,0 0,0 0,0 0,0 0,18 53,17 18,18 17,18 53,17 71,-17-18,-18 0,-18-35,-18-18,-17-35,0-89</inkml:trace>
  <inkml:trace contextRef="#ctx0" brushRef="#br0" timeOffset="380701.3443">22042 16351,'0'0,"0"0,0 0,0 0,0 0,-18 124,18 17,18 18,17-1,18 19,0-1,17-35,19-35,17 0,-18-53,-18 0,19-18,-1-35,-17 18,-71-18</inkml:trace>
  <inkml:trace contextRef="#ctx0" brushRef="#br0" timeOffset="381032.5613">23912 17004,'0'0,"0"0,0 0,0 0,0 0,0 0,0 0,0 0,53-18,0 1,0-1,0-17,0-1,-53 36,0 0,0 0</inkml:trace>
  <inkml:trace contextRef="#ctx0" brushRef="#br0" timeOffset="381222.2434">23983 17268,'0'0,"0"0,0 0,0 0,0 0,71-17,17-1,-88 1,17 17</inkml:trace>
  <inkml:trace contextRef="#ctx0" brushRef="#br0" timeOffset="383062.9329">25042 16492,'0'0,"0"0,0 0,0 0,0 0,0 0,0 0,0 53,0 18,0 17,0 0,0 0,0 1,0-19,17-17,-17 18,18-36,17 0,1 0,17-17,0 0,17-18,-17 0,0 0,0-18,-18-17,1 0,-19 17,19-17,-19-1,-17 36</inkml:trace>
  <inkml:trace contextRef="#ctx0" brushRef="#br0" timeOffset="383266.0884">25218 17092,'0'0,"0"0,0 0,0 0,0 0,0 0,53-18,18 1,-18-18,17-1,-17-17,-35 53,-18-17,0 17</inkml:trace>
  <inkml:trace contextRef="#ctx0" brushRef="#br0" timeOffset="383512.3609">25077 16616,'0'0,"0"0,0 0,0 0,0 0,0 0,0 0,53-18,18-17,-1 17,1-17,-1 0,-52 17,-18 18,18 0</inkml:trace>
  <inkml:trace contextRef="#ctx0" brushRef="#br0" timeOffset="383775.2062">26154 16069,'0'0,"0"0,0 0,0 0,0 0,0 0,-36 71,19 17,-36 35,17 18,19 0,-1-17,0-36,18-17,0-1,18 1,17-36,1 18,-1-35,18-1,-18 1,-35-18</inkml:trace>
  <inkml:trace contextRef="#ctx0" brushRef="#br0" timeOffset="384027.2792">26577 16457,'0'0,"0"0,0 0,0 0,0 0,0 71,-18 17,18-18,0 19,0-1,0 0,0-17,-17-1,-1-35,1-17</inkml:trace>
  <inkml:trace contextRef="#ctx0" brushRef="#br0" timeOffset="384298.1268">26242 16387,'0'0,"0"0,0 0,0 0,0 0,0 0,0 0,0 0,35 52,18 1,18 18,-1 17,-17 0,0-17,0-18,-18-18,-17 0,17-17,-17 0,0-18,-1 0</inkml:trace>
  <inkml:trace contextRef="#ctx0" brushRef="#br0" timeOffset="384722.1451">26683 15769,'0'0,"0"0,0 0,0 0,0 0,0 0,0 0,0 0,0 0,0 0,0 0,0 0,0 0,0 0,0 0,0 53,18 18,-18-1,0 1,17-18,-17-18,0-17,0 17,18-35,0 0,-1-18,1 18,-18 0,0-17</inkml:trace>
  <inkml:trace contextRef="#ctx0" brushRef="#br0" timeOffset="385007.9203">26877 15487,'0'0,"0"0,0 0,0 0,0 0,53 88,18 53,17 18,-17 0,-1-18,-35 18,18-18,-35-18,0-17,-1 0,-17-36,-17-17,17 0,-18-17,0-19,1-17,-1 18,18-18</inkml:trace>
  <inkml:trace contextRef="#ctx0" brushRef="#br0" timeOffset="385269.2157">27742 16739,'0'0,"0"0,0 0,0 0,0 0,0 0,0 0,35-17,0 17,18-18,-17 0,-36 18,17 0,-17-17</inkml:trace>
  <inkml:trace contextRef="#ctx0" brushRef="#br0" timeOffset="385637.5816">28377 16245,'0'0,"0"0,0 0,0 0,0 0,0 0,-17 71,-1 17,18 0,-18 18,18-35,0-1,0 1,0-36,18 0,0-17,-1 0,1-1,-1 1,1-18,0 0,-1-18,1 18,0-17,-1-1,1 0</inkml:trace>
  <inkml:trace contextRef="#ctx0" brushRef="#br0" timeOffset="385900.1109">28448 16633,'0'0,"0"0,0 0,0 0,0 0,0 0,0 0,35-17,18-1,-18-17,18 17,-17 1,-19-1,1-17,-18 35,0-18</inkml:trace>
  <inkml:trace contextRef="#ctx0" brushRef="#br0" timeOffset="386144.0957">28465 16281,'0'0,"0"0,0 0,0 0,0 0,0 0,0 0,71-18,0 18,-1-18,1 18,-18-17,0-18,-36 35,-17-18,0 18</inkml:trace>
  <inkml:trace contextRef="#ctx0" brushRef="#br0" timeOffset="386435.7165">29207 15928,'0'0,"0"0,0 0,0 0,-36 70,19-17,-19 36,19-1,17 0,-18 0,18 0,18-17,-1-1,19-17,17-17,0-19,17 1,1-36,-1-35,1 0,-18 18,-53 35</inkml:trace>
  <inkml:trace contextRef="#ctx0" brushRef="#br0" timeOffset="386667.6877">29718 16034,'0'0,"0"0,0 0,0 0,0 0,0 0,-17 70,17 1,0-1,0 19,-18-1,18-18,0-17,-18 0,18-18,0-35,0 0</inkml:trace>
  <inkml:trace contextRef="#ctx0" brushRef="#br0" timeOffset="386938.2721">29577 15981,'0'0,"0"0,0 0,0 0,0 0,0 0,0 0,0 0,18 35,35 0,0 18,0 18,17-1,-52-70,35 71,0-36,-18 1,-35-36,0 0</inkml:trace>
  <inkml:trace contextRef="#ctx0" brushRef="#br0" timeOffset="387243.1327">30160 15699,'0'0,"0"0,0 0,0 0,0 0,0 0,17 88,1 18,17 35,18 0,-18 18,-17-36,0-35,-18-35,-18 0,18-35,-18-18,18-18</inkml:trace>
  <inkml:trace contextRef="#ctx0" brushRef="#br0" timeOffset="387758.3015">30565 15275,'0'0,"0"0,0 0,0 0,0 0,0 0,0 0,0 0,0 0,0 0,0 0,0 0,0 0,0 0,0 0,0 0,0 0,36 53,-19 0,1 18,0-18,-18 17,0-17,0-18,0 1,0-1,0-17,0-1,17-17,-17 0,18 0,17-35,1 17,34-17,36-18,-35 18,-1 0,1-18</inkml:trace>
  <inkml:trace contextRef="#ctx0" brushRef="#br0" timeOffset="388462.5729">24795 17992,'0'0,"0"0,0 0,0 0,0 0,0 0,35 0,0-18,1 18,-19 0,1 0,0-18,-1 18,1 0,-18 0,0-17</inkml:trace>
  <inkml:trace contextRef="#ctx0" brushRef="#br0" timeOffset="388694.2852">25059 18186,'0'0,"0"0,0 0,0 0,0 0,0 0,0 0,0 0,0 0,36-53,-19 35,1 1,-18-1</inkml:trace>
  <inkml:trace contextRef="#ctx0" brushRef="#br0" timeOffset="392050.3248">26330 17515,'0'0,"0"0,0 0,0 0,0 0,0 0,0 0,0 0,0 0,0 0,0 0,0 0,0 0,-18 36,1 17,-1 17,0 18,1-17,-1 17,18 0,0-17,0 17,18-17,-1-18,36 17,-17-17,17-18,-18 1,18-19,0 1,-18-18,0-18,-17-17,17 0,-17-18,-18 0,18 18,-18-18,0 17,0 1,0 17,-18 1,0 17,1-18,-1 18,18 18,-18-18,18 17,0 1,0 17,18-35,0 18,-1-18,1 0,0-18,17-17,-17 17,-18 18</inkml:trace>
  <inkml:trace contextRef="#ctx0" brushRef="#br0" timeOffset="392337.475">26771 17551,'0'0,"0"0,0 0,0 0,0 0,0 0,0 0,0 0,0 0,18 53,17 0,18 35,0 18,0 35,-18-35,-17-18,17-18,-35-17,18-18,-18-17,0 0,18-18,-18-18</inkml:trace>
  <inkml:trace contextRef="#ctx0" brushRef="#br0" timeOffset="395342.6538">14224 13212,'0'0,"0"0,0 0,0 0,0 0,0 0,0 0,0 0,0 0,0 0,0 0,88-36,-17 1,17-36,0-34,0-19,-17 1,0-1,-1 1,1-36,-1 18,-17-18,18 0,-1 18,-17 18,-17 17,-1 35,0 18,-17 18,0 0,-18 0,17 35,-17 0,0 0,0 0,0 17,0-34</inkml:trace>
  <inkml:trace contextRef="#ctx0" brushRef="#br0" timeOffset="395532.2575">15159 11395,'0'0,"0"0,0 0,0 0,0 0,71-36,-18 1,0-18,17 0,1 18,-18 0,17 52,1 72,-18 16</inkml:trace>
  <inkml:trace contextRef="#ctx0" brushRef="#br0" timeOffset="396764.2836">27301 17762,'0'0,"0"0,0 0,0 0,0 0,0 0,0 0,0 0,0 0,0 0,53-17,17-1,18-17,1 17,-36-17,0 17,0 1,-18-1,0 0,0 18,-17-17,0-1,-1 18,1-35</inkml:trace>
  <inkml:trace contextRef="#ctx0" brushRef="#br0" timeOffset="398805.1704">28095 17427,'0'0,"0"0,0 0,0 0,0 0,0 0,0 0,0 0,0 0,0 0,0 0,0 0,0 0,0 0,0 0,0 0,0 0,0 0,35 18,18 35,-18 0,-17 17,0 1,-36-1,18-17,-18 0,1-18,-1-17,0 0,18-1,0 1,0 0,0-18,0 17,0-17,0 0,0 0,0 0,18 0,-18 0,18 0,-18 0,35 18,-17-18,17 0,-17 0,-1 18,1-1,0 1,-18 17,0 0,0 1,-18 17,0-18,1-17,-19 17,19-18,-19 1,1 0,0-18,17 0,-17 0</inkml:trace>
  <inkml:trace contextRef="#ctx0" brushRef="#br0" timeOffset="399692.6295">28518 17145,'0'0,"0"0,0 0,0 0,0 0,0 0,0 0,0 0,0 53,-17 17,17 1,17 0,-17-1,0 1,0-18,18 17,-18-17,18 0,-1 18,1-1,-18-17,35 18,-17-18,0-1,17 1,-18-17,1-19,17 1,1 0,-19-18,19 0,-19 0,19-18,-19 0,1-17,0 17,-18 1,17-19,-17 19,0-18,0-1,0 19,0-19,-17 1,-1 17,0-17,1 0,-1 17,0-17,1 17,-1 18,18-17,-18 17,18-18,0 18,0 0,0 0,0 0,0 0,0 18,18-1,-18 19,18 16,-1 1,-17-17,18-1,-18 0,18-35,-1 0,1-17,0-1,-1 0,-17 18</inkml:trace>
  <inkml:trace contextRef="#ctx0" brushRef="#br0" timeOffset="400341.1938">29560 17533,'0'0,"0"0,0 0,0 0,0 0,0 0,0 0,0 0,0 0,0 0,0 0,0 0,0 0,0 0,0 0,0 0,0 0,0 0,0 0,0 0,17-35,1-18,17 18</inkml:trace>
  <inkml:trace contextRef="#ctx0" brushRef="#br0" timeOffset="400687.2071">29595 17886,'0'0,"0"0,0 0,0 0,0 0,0 0,0 0,0 0,0 0,0 0,0 0,0 0,53 0,0-18,17 1,1-1,0 0,-36 1,0-1,0 0,-35 1,0 17</inkml:trace>
  <inkml:trace contextRef="#ctx0" brushRef="#br0" timeOffset="405986.1564">30248 17057,'0'0,"0"0,0 0,0 0,0 0,0 0,0 0,0 0,0 0,0 0,0 0,0 0,0 0,0 0,-18 35,18 0,-17 1,-1-1,18-17,-18-1,18-17,0-17,0-19,0 1,0 0,18-18,17 0,0 0,1 18,-1-1,0 19,1-1,-1 36,0-18,1 17,-19 19,18-1,-17 0,-18 36,0-1,0 1,0 17,-18-17,-17-1,18 1,-1-36,0 0,-17 1,17-19,1-17,-1 0,-17-17,17-1,0-17,18-18,-17 0,17 18,17-1,-17 1,18 17,-18 1,18-1,-1 0,1 36,17-18,-17 35,17 1,1 17,-19 0,18-18,1 18,-19-18,1 0,0-17,17 0,-17-18,-1-18,19-17,17-18,-18 17,-35 36</inkml:trace>
  <inkml:trace contextRef="#ctx0" brushRef="#br0" timeOffset="406796.1856">31254 16686,'0'0,"0"0,0 0,0 0,0 0,0 0,0 0,0 0,-18 53,0 0,1 0,17 0,-18-18,18 1,-18-1,18 0,0-17,0-1,0-17,0 18,0-18,0 0,0 0,0 18,18-18,-18 0,18-18,-1 18,1-18,0 18,-1-17,1 17,0-18,-1 18,-17 0,18 0,0 0,-1 18,1-1,0 1,-18 0,17 35,-17 0,0-1,-17 1,-1 18,0 0,18-19,-17 1,-1-17,0-1,18-17,-17-18,17-18,-18 0,18-35,0 0,0 1,0-1,0 0,18 17,-1 1,1 0,17 17,1 36,-1-18,18 17,-18 1,0-18,1 18,-19-18,1 0,0-18</inkml:trace>
  <inkml:trace contextRef="#ctx0" brushRef="#br0" timeOffset="407367.1807">31236 16563,'0'0,"0"0,0 0,0 0,0 0,0 0,0 0,0 0,0 0,0 0,0 0,0 0,0 0,0 0,0 0,0 0,0 0,0 0,0 0,0 0,0 0,53-18,18-17,17 0,-18 17,-17-17,0 17,-17 18,-1-17,-17 17,-1-18,1 18,0 0,-18 0,0 0,0 0,0-18,-18 18,0-17</inkml:trace>
  <inkml:trace contextRef="#ctx0" brushRef="#br0" timeOffset="414681.0604">30036 18239,'0'0,"0"0,0 0,0 0,0 0,0 0,0 0,0 0,0 0,0 0,88-36,36 19,17-36,35 0,1 0,-18 0,-36-18,1 19,-1-1,1 0,-18 17,-53 19,-18-1,0 1,-17 17,0-18</inkml:trace>
  <inkml:trace contextRef="#ctx0" brushRef="#br0" timeOffset="414974.2427">30707 18045,'0'0,"0"0,0 0,-36 0,1 17,17-17,1 18,-1-18,36 0,-1 0,19 0,-1 0,36-18,34 18,-16 0,-19-17,1-1,17 0,-17 1,-18-1,0 0,-18 1,-17-19,-18 19,-18-18</inkml:trace>
  <inkml:trace contextRef="#ctx0" brushRef="#br0" timeOffset="415231.5194">30548 18186,'0'0,"0"0,0 0,0 0,70-18,72 0,-1 1,18-18,-1 17,1 0,-18-17,-70 17,0 1,-18-19,0 1,-36-18,1 0,-1 53</inkml:trace>
  <inkml:trace contextRef="#ctx0" brushRef="#br0" timeOffset="422552.1087">30318 9913,'0'0,"0"0,0 0,0 0,0 0,71-53,0 0,34-53,1 1,0-19,-18 36,18 0,-53 35,0 18,0-1,-35 1,-1 17,1 1,-18-1,-18 18,18 0,-17 18,17-18,-18 0,36 17,-18-17,35 0,-17-17,-1-1,19-17,-19-1,1 1,-18 0,0 17,-18-17,1 17,-19 18,-17 18,18 0,0 17,0 18,17 35,18 18,35 17,1 1,-1-1,0 1,-17-18,-1-36,1 1,-18-18,0-18,-18-17,-17-1,-18-34,18-1,0 18,-1-18,1 1,17 17,18 0,0-18,0 0,53-35,0 1,18-19,-1-17,1 17,-18 18,-18 0,1 18,-19 17,-17 18,-17 18,-1 35,0-18,1 18,17-18,-18 1,36-1,-1-35,1 0,35-18,0 1,0-36,-18 18,18-18,-35 17,17 1,-35 17,18 18,-18 0,0 36,17-19,-17 19,0-1,0-17,36-1,-19-17,1-17,-1-19,19-34,-19 17,19-53,-1 0,0-17,-17-1,0 54,-1-1,-17 18,18 36,-18 52,0 18,0 17,18 18,-18 36,17-36,-17-17,18-1,-1-17,19-18,-19-35,19-17,17-36,-18-18,0-17,1 0,-19 0,-17 35,18 18,-18 17,0 36,17 34,-17 19,0-18,0 0,0 0,0 0,18-36,0-17,17-17,0-19,18-16,-17-37,17-17,-18 1,-18 34,1 18,-18 18,-18 53,-17 34,18 1,-19 18,36-18,36-18,52 0,-35-17,-53-18</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5T09:04:22.024"/>
    </inkml:context>
    <inkml:brush xml:id="br0">
      <inkml:brushProperty name="width" value="0.05292" units="cm"/>
      <inkml:brushProperty name="height" value="0.05292" units="cm"/>
      <inkml:brushProperty name="color" value="#7030A0"/>
    </inkml:brush>
    <inkml:context xml:id="ctx1">
      <inkml:inkSource xml:id="inkSrc9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5T09:05:57.661"/>
    </inkml:context>
  </inkml:definitions>
  <inkml:trace contextRef="#ctx0" brushRef="#br0">1906 3687,'0'0,"0"0,0 0,0 0,0 0,0 0,0 0,0 0,0 0,0 0,0 0,0 0,0 0,0 0,0 0,35 17,18 1,0-18,18 17,-1-17,19 0,-19-17,18-1,-17 1,17 17,-17-18,-18 18,0-18,0-17</inkml:trace>
  <inkml:trace contextRef="#ctx0" brushRef="#br0" timeOffset="336.7678">2435 3316,'0'0,"0"0,0 0,0 0,0 0,0 0,0 0,0 0,0 0,0 0,53 35,18-17,-1 17,-17-17,18 17,-36-17,1 0,-1 17,-17 0,-18 36,-18-36,-53 124,-17-1,-18 1,106-141</inkml:trace>
  <inkml:trace contextRef="#ctx0" brushRef="#br0" timeOffset="3450.6359">4747 3210,'0'0,"0"0,0 0,0 0,0 0,18 71,-18-1,17 54,-17 17,18-35,-18-18,0 0,0-17,-18-18,18 0,0-18,0-17,0-1,-17 1,17-36,-18-17,18-18,-17 0,-1-18,0 1,1-18,17-18,0-18,17 19,1-1,17 0,0 0,1 53,17-17,0 34,0 1,-18 17,18 36,17 17,-34 36,-19 17,-34 18,-19 0,-17-18,-35 18,0-36,0 1,0-18,35-36,0 19,0-19,35 1,0 0,1-18,17 17,35 19,18-1,18 18,34 0,19-18,-18 0,0-17,-106-18</inkml:trace>
  <inkml:trace contextRef="#ctx0" brushRef="#br0" timeOffset="3720.0399">5682 2946,'0'0,"0"0,0 0,0 0,0 0,-17 88,-1 18,1 35,17 0,-18-18,18 1,0-36,18-17,-1 17,18-35,1 0,17-18,17-17,-17-1,-53 1</inkml:trace>
  <inkml:trace contextRef="#ctx0" brushRef="#br0" timeOffset="3924.0282">6353 3228,'0'0,"0"0,0 0,0 0,0 0,18 88,17 0,-17 1,-1 16,1-16,0-19,-1 18,-17-17,-17-1</inkml:trace>
  <inkml:trace contextRef="#ctx0" brushRef="#br0" timeOffset="4442.6531">5877 3475,'0'0,"0"0,0 0,0 0,0 0,0 0,0 0,0 0,35-18,18 18,17-17,1-1,0 18,-1-18,1 18,-36-17,18 17,-18-36,1 1,-1-35,-17-36,17-18,0 1,-17 35,-1 17,1 18,0 18,17 0,-17 17,17 18,18 18,0-1,35 71,0 1,-17 52,0 17,-36-16,0 16,-17 1,-18 0,-36-18,1 0,18-35,-1-88</inkml:trace>
  <inkml:trace contextRef="#ctx0" brushRef="#br0" timeOffset="4699.8384">8330 2787,'0'0,"0"0,0 0,0 0,0 0,70 0,18-18,-17 18,0-17,-18 17,-36 0,-17 0</inkml:trace>
  <inkml:trace contextRef="#ctx0" brushRef="#br0" timeOffset="4899.7529">8506 3475,'0'0,"0"0,0 0,0 0,0 0,0 0,0 0,35-18,36 1,-71 17,18 0,-1 0</inkml:trace>
  <inkml:trace contextRef="#ctx0" brushRef="#br0" timeOffset="5481.6374">9653 2663,'0'0,"0"0,0 0,0 0,0 0,0 0,0 0,0 0,0 0,0 0,0 0,35 18,1-18,17 18,-53 17,0 36,0 52,-53-17,-18 17,-17-17,0-18,17 1,18-54,18 0,0-17,-1-1,36-17,0-17,18 17,17 0,18 0,0 0,0 17,18 1,-1 17,1 1,-1-1,-17 0,18 18,-18-18,-53-35</inkml:trace>
  <inkml:trace contextRef="#ctx0" brushRef="#br0" timeOffset="5818.8338">10183 2981,'0'0,"0"0,0 0,0 0,0 0,0 0,0 0,0 0,53 35,-1 1,1-19,0 1,-17-1,-1 19,0-19,1 36,-19 18,1 17,-18 0,0-17,-18 17,1-17,-1-1,-17 1</inkml:trace>
  <inkml:trace contextRef="#ctx0" brushRef="#br0" timeOffset="6059.4008">10059 2858,'0'0,"0"0,0 0,0 0,0 0,0 0,0 0,71-18,35 18,-1-35,19 17,0-17,-1-1,-17 1</inkml:trace>
  <inkml:trace contextRef="#ctx0" brushRef="#br0" timeOffset="6352.1791">11489 2716,'0'0,"0"0,0 0,0 0,17 106,1 0,-1 0,-17-18,18 18,-18-36,0 19,0-36,0 0,0-18,0-18,-18-17,1 0,17-35</inkml:trace>
  <inkml:trace contextRef="#ctx0" brushRef="#br0" timeOffset="6670.9706">11065 2681,'0'0,"0"0,0 0,0 0,0 0,0 0,0 0,0 0,53 0,18-18,-1 18,18 0,-17 0,17 0,-17 0,-18 0,17 0,-17 0,-17 0,-1-35,0 0,-17-18,-1 0,19-53,-19-17,-17 123</inkml:trace>
  <inkml:trace contextRef="#ctx0" brushRef="#br0" timeOffset="7096.6372">11930 1570,'0'0,"0"0,0 0,0 0,0 0,0 0,0 0,53 0,0 0,0 0,17 18,1 17,-18 18,0-18,0 36,-36-19,1 19,-36 17,1-17,-1-18,0 0,18 0,-17-36,34 1,1-18,17 0,36-18,-1-35,36 18,0-18,-18 35,-70 1</inkml:trace>
  <inkml:trace contextRef="#ctx0" brushRef="#br0" timeOffset="7364.8795">13112 2328,'0'0,"0"0,0 0,0 0,0 0,18 71,17-1,-17 1,-1 0,1-1,0-17,-1 0,-17 0,0 17,0 1</inkml:trace>
  <inkml:trace contextRef="#ctx0" brushRef="#br0" timeOffset="7625.7504">12918 2611,'0'0,"0"0,0 0,0 0,0 0,71-36,-1 19,18-1,-17 0,0 1,-1-1,1-17,-1 0,1-1</inkml:trace>
  <inkml:trace contextRef="#ctx0" brushRef="#br0" timeOffset="8135.582">13836 2046,'0'0,"0"0,0 0,0 0,0 0,0 0,0 0,0 0,35 0,-17 0,17 35,-17 1,-18-1,-18 36,0-19,1 1,-1-17,18-1,-18-17,18 17,18-35,17 17,1-17,-1 0,18 18,17 0,-17-1,0 1,-17 17,-1 1,-18-1,-17 18,-35 35,-18-17,-17-1,-19 1,36-54,-35 19,0-19,35 1,0-1,53-17</inkml:trace>
  <inkml:trace contextRef="#ctx0" brushRef="#br0" timeOffset="8550.5238">14806 1429,'0'0,"0"0,0 0,0 106,-35 52,0 19,-1 17,19 0,-19-35,36-18,0-18,18-17,0-35,17-19,18-34,0-18,17-18,1-17,0-35,-18-1,-36 18,1 0,-18 18,-18 17,-35 18,-35 18,-18 35,0 35,-17 36,17 17,18-18,70-105</inkml:trace>
  <inkml:trace contextRef="#ctx0" brushRef="#br0" timeOffset="9060.6103">8594 4551,'0'0,"0"0,0 0,0 0,0 0,0 0,89 0,34-18,107 1,122-19,37 1,228-71,-34 0,-36-17,18 17,-1-17,36-1,18-17,-18 18,18 17,-36 35,-17 18,-71 36,-88-19,-89 36,-105 18,-106 17,-71-17,1-1,17-17,-36 0</inkml:trace>
  <inkml:trace contextRef="#ctx0" brushRef="#br0" timeOffset="9876.4114">8700 5186,'0'0,"0"0,0 0,0 0,0 0,0 0,-17 53,-1 17,0 36,1 18,-1 17,18 0,0-18,0-17,18-18,-18 1,35-19,-17-17,35-18,-18-17,35-18,-17-35,-17-18,-1 17,-17-16,-18-1,0 17,-36-17,1 36,-36-18,1 35,-18 17,17 18,-17 18,35 18,18-18,17-18,18 18,18-35,-18 17,17-17,-34-18</inkml:trace>
  <inkml:trace contextRef="#ctx0" brushRef="#br0" timeOffset="10107.9129">9388 5927,'0'0,"0"0,0 0,0 0,0 0,0 0,0 0,0 0,0 0,0 0,0 0,0 0,0 0,0 0</inkml:trace>
  <inkml:trace contextRef="#ctx0" brushRef="#br0" timeOffset="10636.7968">10130 5609,'0'0,"0"0,0 0,0 0,0 0,0 0,0 0,0 0,0-35,17-18,1-18,0 19,17-1,-17 35,17 0,0 18,-17 0,17 106,0 0,-35 35,0 18,-35 17,-18-17,-17-18,-19-17,19-19,-1-34,1-36,17-35,17-35,19-18,17 0,17 0,1 0,17 18,18 17,0 18,18 0,-18 0,17 18,-17 17,0 1,0-1,0-18,0-34,0 17,0-18,-53 18</inkml:trace>
  <inkml:trace contextRef="#ctx0" brushRef="#br0" timeOffset="10989.8855">10959 5468,'0'0,"0"0,0 0,0 0,0 0,0 0,0 53,18-18,-1 1,1-1,17-35,-17 17,17 1,1-18,-1 18,-17-1,17 1,0 17,0 1,-17 16,17 1,-17 0,-18 18,-18-18,18 0,-35 0,0 0,17-18,-17-18,0-17</inkml:trace>
  <inkml:trace contextRef="#ctx0" brushRef="#br0" timeOffset="11289.575">10730 5274,'0'0,"0"0,0 0,0 0,0 0,88-18,18-17,35 0,-17-36,17 18,-18 0,-52 18,-1 18,-17-1,0 0,0 1,-17-1,-19 18</inkml:trace>
  <inkml:trace contextRef="#ctx0" brushRef="#br0" timeOffset="11622.8457">12618 5009,'0'0,"0"0,0 0,0 0,18 124,-1 17,-17-35,18 0,-18-18,0 0,0 0,18-17,-18-36,0 18,0-35,0 17,0-17,-18-18,18-18,-18 0,1-17,-19 0</inkml:trace>
  <inkml:trace contextRef="#ctx0" brushRef="#br0" timeOffset="11995.7122">12000 5362,'0'0,"0"0,0 0,0 0,0 0,0 0,0 0,0 0,0-35,18-18,-18 18,18-18,17 18,-17-1,17 19,0-1,18 0,0 18,0 0,18 18,-19-18,19-18,0 18,-1-17,-17-1,0 0,0 1,-18-1,1 1,-1-19,-35 1,18-18,-18 0</inkml:trace>
  <inkml:trace contextRef="#ctx0" brushRef="#br0" timeOffset="12441.8545">13236 4463,'0'0,"0"0,0 0,0 0,0 0,0 0,0 0,35-18,18 0,0 1,0 17,17 17,-17 19,0-1,-17 18,-19 17,-17 1,0-18,-17 0,17 0,0-18,0 0,17-17,18-18,18-18,0 1,53-36,0 0,18 0,-36 18,-88 17</inkml:trace>
  <inkml:trace contextRef="#ctx0" brushRef="#br0" timeOffset="12705.7138">14983 4463,'0'0,"0"0,0 0,0 0,0 70,0 18,17 36,-17-18,18-18,-18 0,0 0,18-17,-18-1,0-17,0-35,0 17,-18-17,0-36</inkml:trace>
  <inkml:trace contextRef="#ctx0" brushRef="#br0" timeOffset="12959.3344">14418 5151,'0'0,"0"0,0 0,71-18,17 0,35-17,1 0,17-18,0 0,-17 0,-18 0,0-17,-36 34,-17-17,0 18,-53 35</inkml:trace>
  <inkml:trace contextRef="#ctx0" brushRef="#br0" timeOffset="13328.948">16112 4410,'0'0,"0"0,0 0,0 0,-35 53,0 17,-1 1,-17-18,18 0,0-18,17 0,0-17,18-1,0 19,36-36,17 17,0-17,35-17,18-1,17 0,-17-17,-35 0,-1 17,-17-17,-17 17,-1-17,-17 0,-1 35</inkml:trace>
  <inkml:trace contextRef="#ctx0" brushRef="#br0" timeOffset="13631.7194">16059 4233,'0'0,"0"0,0 0,0 0,18 89,0 34,17 71,-18-18,19 18,-19-35,1-18,0-17,-18-36,0-35,0 0,0-18,0-17,0-18,-18-18,0-17,1 17,17 18</inkml:trace>
  <inkml:trace contextRef="#ctx0" brushRef="#br0" timeOffset="14789.1517">9124 9102,'0'0,"0"0,0 0,0 0,0 0,70-36,19 19,16 17,-69 17,70 72,-18-1,-18 18,-34-1,-19-16,1-36,0-1,-1-16,-17-19,0 1,0-18,18-35,-18-53,35-1,1-16,-1 16,18 1,0 18,-18 34,18 1,0 35,0 18,-18-1,-17 19,17-1,-35 0,18 0,-18-17,0-18,0 18,17-36,-17 0,0-17,18-18,0-17,17 17,0 0,1 18,-1-1,18 36,-18 0,18 18,0 0,-18 34,18 1,-17 0,-1 0,18 0,-53-53</inkml:trace>
  <inkml:trace contextRef="#ctx0" brushRef="#br0" timeOffset="15482.2363">11506 9013,'0'0,"0"0,0 0,0 0,0 0,0 0,18-52,-1-1,1 17,-18-17,0 36,-18-1,1 36,-36 52,35-52,-52 105,17 19,35-19,36-17,17-36,18-17,53-35,17-53,1-18,-1-35,1-1,-1-34,-17-1,-17 1,-19 17,-35 36,-17 17,-18 17,-18 36,1 18,-36 35,18 18,-1-1,1-17,17 0,18 0,0-18,36-17,-1-18,0-18,18-17,-18 0,1-18,-1 0,0 0,-17 18,0-1,-1 19,19 17,-19 17,1 19,17-1,0 0,1 0,17-17,-18 0,18-18,-18 0,-35-18</inkml:trace>
  <inkml:trace contextRef="#ctx0" brushRef="#br0" timeOffset="15838.7676">13218 8608,'0'0,"0"0,0 0,18 53,-1-18,1 18,0-18,-1 0,1-17,-18 0,0-1,0-34,0-1,0-35,18-17,-18-19,35 19,0-18,18-1,0 37,0 34,0 0,0 18,17 53,-17 18,0 17,-35 35,0-17,-18-106</inkml:trace>
  <inkml:trace contextRef="#ctx0" brushRef="#br0" timeOffset="17372.8648">10889 11271,'0'0,"0"0,0 0,0 0,0 0,0 0,70-35,18 53,1 17,-1 18,-18 17,-34-17,-1 0,0 18,-17-36,0 0,-1-17,-17-36,0-17,0-36,0-34,18-1,-18 0,18 35,-1 19,18 16,1 36,17 18,-18 17,0 18,-17 0,0-18,-18 18,0-18,-18-17,0-18,1-18,-1-17,18-35,0-19,35 37,-17-1,17 17,18 36,-18 0,18 18,-17 17,-19 18,19-18,-1 1,18 17,-18-36,36 1,-1-36,19 1,-19-54,1 1,-18-19,-36 36,19-17,-36 17,17 18,-17 17,-17 18,17 18,-18 17,36 18,-18 0,35 0,18 17,35-52,18 0,-18-36,18-17,0-18,-18-18,-17-17,-18 17,-18-17,-35 35,-18 18,-17 17,0 18,0 18,-1 0,1 17,17 18,1-18,17 0,0-17,17-18,19 0,-1 0,0-18,18 18,0 18,0 0,18-1,-36 19,18-1,-18 0,18-17,-35-18,17-18,-17 18,-18 0,0-70,0-1,-18 18,18 18,0 0,0 17,0 0,0 36,18-18,-1 35,1-17,17 17,-17 0,0-17,-18 0,0-18,0 0,-18-18,0 0,1-35,17 1,0-72,17 18,19 0,34 18,1 18,-1 52,1 18,0 18,-1 35,-17-1,0 19,-18-18,1 0,-36-53</inkml:trace>
  <inkml:trace contextRef="#ctx0" brushRef="#br0" timeOffset="17703.8999">15389 9684,'0'0,"0"0,0 0,0 0,-71 17,18 19,-18-19,19 19,-1-1,35 18,0-18,18 0,36 18,17 0,-1 18,1-18,0 0,-17-1,-1 1,-17 18,-1 0,-17-36,0 0,0-35</inkml:trace>
  <inkml:trace contextRef="#ctx0" brushRef="#br0" timeOffset="18060.6416">15618 10213,'0'0,"0"0,0 0,53-35,0-18,-18 0,-17 0,-18 18,0-1,-35 19,-1-1,1 18,0 18,-1-1,19 19,-1 17,0-1,36 19,0-18,17 0,0 0,1 0,17 0,-18 17,0-17,0 18,1-1,-19-17,19-35,-19-1,19 1,-36-18</inkml:trace>
  <inkml:trace contextRef="#ctx0" brushRef="#br0" timeOffset="18947.1444">16165 9684,'0'0,"0"0,0 0,0 88,18-17,-1 17,1-18,0 18,-1-35,1 0,0-35,17 0,0-36,-17 0,17-17,0 0,1-1,-19 1,1 18,17 17,-17 0,17 17,1 1,-1-18,18 17,17-17,1-17,-18-18,18-18,-19-18,1-17,-17 0,-36 17,0 18,0 18,-36 17,19 36,-36 17,0 18,18 18,35-18,0-18,17 0,19-35,-1 0,18 0,17-35,1-18,-18 18,0-18,-18 35,0-17,1 35,-19 0,19 35,-19-17,36 17,-17 0,-1-17,18 0,17-1,19-17,-1-17,-18-1,1-17,-18-1,0-17,-18 1,1 16,-19 1,-17 17,0 36,0 0,-17 17,17 18,17 0,36 0,35-36,54-17,69-53,36-52,-17-37,-36-16,-53 34,-106 89</inkml:trace>
  <inkml:trace contextRef="#ctx0" brushRef="#br0" timeOffset="19363.8037">13094 12859,'0'0,"0"0,0 0,36 70,52 36,36 0,-19 17,1-34,-17-19,-1-17,0-35,0-36,-35-35,0-17,-18-36,1-35,-19 0,19-1,-1 19,0 17,-35 89</inkml:trace>
  <inkml:trace contextRef="#ctx0" brushRef="#br0" timeOffset="20032.6418">14806 13088,'0'0,"0"0,0 0,0 0,-70-106,-19 0,36 18,-17 35,17 0,18 53,-36 18,36 35,17 17,0 19,18-19,0 1,18-36,35-17,0-36,18-17,-18 0,17-18,-35-18,-17 0,0 19,-1 16,1 19,-18 17,18 35,-1 35,19-17,-19 0,1 0,17 0,0-35,18-18,18-35,0-18,-1 0,-17-36,-18 1,-17 18,0 17,-1 0,-17 35,18 18,0 18,-1 17,1 0,0 1,17-1,0-17,18-18,0-18,0 0,0-17,0 0,0 0,0 17,-18 0,0 36,-17-18,0 0</inkml:trace>
  <inkml:trace contextRef="#ctx0" brushRef="#br0" timeOffset="20165.8074">15883 12083,'0'0,"0"0,0 0</inkml:trace>
  <inkml:trace contextRef="#ctx0" brushRef="#br0" timeOffset="20410.733">16606 11994,'0'0,"0"0,0 0,0 0,0 0,0 0,0 0,0 0,0 0,0 89,36 34,17-17,35-18,0-35,18-35,-36-18</inkml:trace>
  <inkml:trace contextRef="#ctx0" brushRef="#br0" timeOffset="20900.7483">15565 8149,'0'0,"0"0,159-17,35-36,106-18,0-35,-18 36,-35-19,-88 37,-35 16,-18 1,-18 17,-53 1,1 17,-19-18,1 0,-18 18</inkml:trace>
  <inkml:trace contextRef="#ctx0" brushRef="#br0" timeOffset="21640.6899">18848 6773,'0'0,"0"0,0 0,0 0,0 0,0 0,0 0,0 0,17 106,1 53,-1 35,19-35,-19-53,1-1,0-34,-18-18,17-18,-17-17,0-18,-17 0,-1-18,0-17,1-18,-1-18,0-17,1 0,-1 17,18 1,-17-1,17 18,0 18,0 0,0 0,0-1,0 19,0-19,0 19,0-19,17 19,-17-18,18 17,-18 0,17 1,1-1,0 0,-1 1,1-1,0 18,-1-18,1 18,0-17,-1 17,-17 0,0 0,18-18,-18 18,-18 0,18 0,0 0</inkml:trace>
  <inkml:trace contextRef="#ctx0" brushRef="#br0" timeOffset="21960.6355">19218 6579,'0'0,"0"0,0 0,0 0,0 0,0 0,-70 194,17 18,-18-18,36-18,-18-34,35-19,0-35,1-35,-1 0,18 0,0-35,0-1,0-34,0 17,0 0</inkml:trace>
  <inkml:trace contextRef="#ctx0" brushRef="#br0" timeOffset="22226.7106">18548 6720,'0'0,"0"0,0 0,0 0,35 53,35 18,1-1,0 19,-1-1,1 0,-1 0,1-17,-18-18,0 17,0-34,-18-1,0 0,1-17,-36-18</inkml:trace>
  <inkml:trace contextRef="#ctx0" brushRef="#br0" timeOffset="22540.2217">18548 6279,'0'0,"0"0,0 0,0 0,70-17,36-18,53-36,17 0,1 19,-36-1,0 17,-70 1,-1 17,-17 1,0-1,-35 0,17 18,-17 0</inkml:trace>
  <inkml:trace contextRef="#ctx0" brushRef="#br0" timeOffset="26362.7062">21318 7003,'0'0,"0"0,0 0,88 0,36 0,17-18,0 0,-17-17,-36 17</inkml:trace>
  <inkml:trace contextRef="#ctx0" brushRef="#br0" timeOffset="27066.7484">21865 6491,'0'0,"0"0,0 0,53 71,18 35,-1 35,-17 0,-17 0,-1-35,-17-36,17-17,-18-18,19-52,34-18,1-36,0 0,17 1,-35 17,-18 18,18-1,-18 19,1-1,-19 18,19-35,-1 0,18-36,-18-35,18-35,-18-35,-17 17,17-17,-35 34,18 19,-18 52,0 36,-18 35,18 53,18 35,0 18,17 18,0-1,18 0,0-17,0-18,18-35,-36-35,18-18,-18 0,0-18,-17-17,0-18,-18 18,0 0,17 17,-17 18,36 18,-1 35,0-18,0 0,18 0,-17-17,-19 17,1-35</inkml:trace>
  <inkml:trace contextRef="#ctx0" brushRef="#br0" timeOffset="27609.755">24036 6068,'0'0,"0"0,0 0,35 53,-17 0,-1-18,1 0,-18 0,0-35,0 0,0-35,0-18,0-17,18 17,17-18,18 18,18 18,-18 17,-1 18,1 0,0 18,-17 0,-1-1,-17-17,-18 18,-18-36,18 1,-18-1,-17-35,17 18,1-18,17 18,0 17,35 36,18 17,18 53,-18 53,17 18,-17-18,-35-123</inkml:trace>
  <inkml:trace contextRef="#ctx0" brushRef="#br0" timeOffset="27806.6925">23859 7691,'0'0,"0"0,18 52,-18-34,0-18,18 18</inkml:trace>
  <inkml:trace contextRef="#ctx0" brushRef="#br0" timeOffset="28098.8679">23189 7497,'0'0,"0"0,0 0,0 0,0 0,53-18,17 18,1-18,17 18,-17 0,-1-17,19-1,-19-17,-17-1,0-16,18-54,-18 0,-53 106</inkml:trace>
  <inkml:trace contextRef="#ctx0" brushRef="#br0" timeOffset="28261.6045">24707 7479,'0'0,"0"0,0 0,70-18,-17-17,-35 35,-18-18</inkml:trace>
  <inkml:trace contextRef="#ctx0" brushRef="#br0" timeOffset="28483.2269">24583 7003,'0'0,"0"0,0 0,0 0,71 17,-1 1,18 35,-17-18,0 18,-1 0,-35 0,1 17,-19-17,19 0</inkml:trace>
  <inkml:trace contextRef="#ctx0" brushRef="#br0" timeOffset="28851.7434">25659 6862,'0'0,"0"0,0 0,0 105,0 36,-17 1,-36-19,18 1,-18-36,0-35,0 0,17-53,1 0,18-36,-1-17,36-17,17-1,0 1,18 34,18 36,-18 0,0 18,-1 17,1 1,-17-19,-1 19,-35-36</inkml:trace>
  <inkml:trace contextRef="#ctx0" brushRef="#br0" timeOffset="29004.0115">25695 6826,'0'0,"0"0,0 0,70 53,1 18,-71-54,18 1</inkml:trace>
  <inkml:trace contextRef="#ctx0" brushRef="#br0" timeOffset="29552.2901">25607 5486,'0'0,"0"0,17 70,1 18,-1 1,-17-1,0 0,-17 0,-1-35,1-18,-19-17,-17-36,18-17,-18-35,35-36,1-18,-1-17,36 0,17 35,0 0,18 36,0 35,0 17,0 36,0 17,-35 35,-18 19,0-1,-18 0,0-17,1-19,17-16,-18-1,36 0,-1-17,19 0,17-1,35-34,0-1,0 0,-88 18</inkml:trace>
  <inkml:trace contextRef="#ctx0" brushRef="#br0" timeOffset="29720.6011">26577 5168,'0'0,"0"0,0 0,0 0,-18 71,1 17,-18 53,17 0,-35-17,35-36,-17-18,0 1,-1-18</inkml:trace>
  <inkml:trace contextRef="#ctx0" brushRef="#br0" timeOffset="29913.6062">26171 5362,'0'0,"0"0,0 0,0 0,0 0,53 71,0 17,-53-70,71 70,-18-18,17 1,-70-71,18 18</inkml:trace>
  <inkml:trace contextRef="#ctx0" brushRef="#br0" timeOffset="30095.5711">26930 5168,'0'0,"0"0,0 0,0 0,0 106,0 0,0 0,-18 0,18-18,-17 0,-1-18,0 1</inkml:trace>
  <inkml:trace contextRef="#ctx0" brushRef="#br0" timeOffset="30283.0452">26807 5274,'0'0,"0"0,0 0,0 0,52 71,1-1,0 1,0 17,0-18,0-17,18 0,-18-17</inkml:trace>
  <inkml:trace contextRef="#ctx0" brushRef="#br0" timeOffset="30896.6467">27530 4657,'0'0,"0"0,-18 88,1 35,-1 18,1 18,17 0,0 0,35-53,0-1,18-52,18-35,-1-36,1-17,-18-53,-18-18,0-17,1 17,-1-18,-17 54,-18 34,35 19,-17 17,17 53,0 17,0 1,-17 17,0-17,-1-19,-17 1,0-17,-17-1,-1-35,-17-18,-1-17,19-18,-18 0,-1-17,19-1,-1 0,0 1,18 17,0 18,0-1,36 19,-1 17,0 0,18 0,0 0,-18-18,18 1,0-36,-17 0,-1 0,-35 53</inkml:trace>
  <inkml:trace contextRef="#ctx0" brushRef="#br0" timeOffset="31082.7542">28607 4357,'0'0,"0"0,70 106,1 35,-1 18,1-1,-18 1,-18 0,0-18,-17 18,-18-36,18-17,-18-88</inkml:trace>
  <inkml:trace contextRef="#ctx0" brushRef="#br0" timeOffset="31666.8345">29507 4533,'0'0,"0"0,0 0,0 0,53 18,0-18,-18 0,0-18,-17 36,-18-1,0 1,-18 35,18 0,-18 0,1 0,-1 0,18 0,0 0,18-18,17 0,18-17,35-18,1 0,16-36,-16 1,-1-35,0-19,0 19,1-18,-19 35,-17 0,-18 18,1-1,-1 1,-17 17,-1 18,-17 18,0 17,-17 53,-1 1,-17 17,-1-1,1-16,0-19,0 1,-1-18,19-36,-1 1,0-1,18-17</inkml:trace>
  <inkml:trace contextRef="#ctx0" brushRef="#br0" timeOffset="31872.1429">30318 4233,'0'0,"0"0,0 0,18 71,35-1,18 54,-1-1,1 1,-18-18,0-36,0-17,-18 0,0-35,0-1</inkml:trace>
  <inkml:trace contextRef="#ctx0" brushRef="#br0" timeOffset="32100.154">29895 3704,'0'0,"0"0,0 0,0 0,70 0,-34-17,-1-1,-17 18,-1-18</inkml:trace>
  <inkml:trace contextRef="#ctx0" brushRef="#br0" timeOffset="32485.8993">30901 2681,'0'0,"0"0,0 0,0 0,0 0,70-18,1 1,0 17,17 17,-18 1,1 17,0 18,-19 36,-16-1,-36 0,0 18,-36 17,1-17,0 0,0-36,-1-17,19 0,34-17,19-19,52-17,35-35,36-18,106-53,17-17,-35-1,-70 36,-124 70</inkml:trace>
  <inkml:trace contextRef="#ctx0" brushRef="#br0" timeOffset="33124.6568">20030 9807,'0'0,"0"0,0 0,0 0,53 0,35 0,0 0,1 0,52 0,-18-17,-17 17,-18-18,-17 18,-18-18,-18 18,-17 0,0 0,-1 0</inkml:trace>
  <inkml:trace contextRef="#ctx0" brushRef="#br0" timeOffset="36737.9497">21812 9772,'0'0,"0"0,0 0,0 71,0-1,18 1,-18 17,18-35,-18 17,17-17,19 0,16 0,1-18,0-17,18 0,-18-18,17-36,19-17,-1 0,-35 1,-35 52</inkml:trace>
  <inkml:trace contextRef="#ctx0" brushRef="#br0" timeOffset="36915.5434">21953 10195,'0'0,"0"0,0 0,0 0,71-17,-18-1,18-17,-54 17,-17 18,18-18</inkml:trace>
  <inkml:trace contextRef="#ctx0" brushRef="#br0" timeOffset="37094.8286">21953 9719,'0'0,"0"0,0 0,0 0,0 0,0 0,0 0,53-53,18 0,-53 36,-18-1,17 0</inkml:trace>
  <inkml:trace contextRef="#ctx0" brushRef="#br0" timeOffset="37350.0211">23030 9013,'0'0,"0"0,0 0,0 0,0 0,0 0,0 0,-53 106,-18 53,19 17,-1-17,17-18,19 0,34-17,-17-1,36-34,17-1,35-35,0-36,0-17,0 0,-88 0</inkml:trace>
  <inkml:trace contextRef="#ctx0" brushRef="#br0" timeOffset="37562.7558">23824 9243,'0'0,"0"0,0 0,0 0,-35 88,0 53,-18 0,17 0,-17 0,18-17,17-36,-17-17,35-36,-18 18,18-53</inkml:trace>
  <inkml:trace contextRef="#ctx0" brushRef="#br0" timeOffset="37767.7695">23383 9349,'0'0,"0"0,0 0,0 0,0 0,35 70,1 1,16-1,1 1,18-18,-18 17,0-17,0-17,0-19,-18-17</inkml:trace>
  <inkml:trace contextRef="#ctx0" brushRef="#br0" timeOffset="38346.5694">23683 8643,'0'0,"0"0,0 0,0 0,0 0,0 0,0 0,0 0,71 18,-36 17,18 0,-18 18,-17 0,-1 0,1-18,-18-17,18 17,-18-17,17-1,1 1,0-18,35 0,-1-18,-34 1,0 17,-18 0,106-124,-36 36,-17 18,-35-19,17 37,-17-1,-18 35,17-17,-17 35,18 17,17 54,18 35,0 17,0 18,18 18,-18 0,-18 0,0-36,-35 0,18-17,-18-35,0-53</inkml:trace>
  <inkml:trace contextRef="#ctx0" brushRef="#br0" timeOffset="38553.0426">25448 9049,'0'0,"0"0,0 0,0 0,0 0,0 0,0 0</inkml:trace>
  <inkml:trace contextRef="#ctx0" brushRef="#br0" timeOffset="38718.7089">25624 9349,'0'0,"0"0,0 0,0 0,0 0,0 0,0 0</inkml:trace>
  <inkml:trace contextRef="#ctx0" brushRef="#br0" timeOffset="39288.4712">26507 8467,'0'0,"0"0,17 70,1 54,-1-1,-17-88,18 124,-18-35,0-36,-18-18,1-34,-1-19,1-34,-19-19,1-34,0-54,17-17,0-35,18 0,0-1,18 36,17 18,1 17,-1 35,18 36,0 17,0 36,0 35,-36-18,19 36,-19 34,-17 1,0 18,0-18,-17-1,-1-34,0 0,18-19,0 1,18 0,0-17,17-19,53 1,0-18,18-18,0-17,-18-18,1 18,-72 35</inkml:trace>
  <inkml:trace contextRef="#ctx0" brushRef="#br0" timeOffset="39469.9319">27742 8484,'0'0,"0"0,0 0,-18 53,1 35,-1-88,-17 142,17-37,-17 1,17-35,0-1,1-17,17-35</inkml:trace>
  <inkml:trace contextRef="#ctx0" brushRef="#br0" timeOffset="39675.6022">27477 8396,'0'0,"0"0,0 0,0 0,35 71,1-18,17 35,0-18,0 1,17-18,1 0,-18-18</inkml:trace>
  <inkml:trace contextRef="#ctx0" brushRef="#br0" timeOffset="39877.6501">28536 8520,'0'0,"0"0,0 0,-18 70,1 18,-1 1,0-72,18-17</inkml:trace>
  <inkml:trace contextRef="#ctx0" brushRef="#br0" timeOffset="40117.6434">28307 8502,'0'0,"0"0,0 0,35 71,-17-19,17 19,0 0,0-19,1 1,34 0,-17-17,18-1</inkml:trace>
  <inkml:trace contextRef="#ctx0" brushRef="#br0" timeOffset="40402.6311">29048 8114,'0'0,"0"0,0 0,-18 70,0 54,1 17,17-17,0-1,17-35,1 0,0 1,17-19,0-17,18-35,-17-1,17 1,-53-18</inkml:trace>
  <inkml:trace contextRef="#ctx0" brushRef="#br0" timeOffset="40720.5678">29577 8343,'0'0,"0"0,0 0,-17 53,-1 0,0 0,18 0,0 0,18-18,0 0,17 1,0-36,18 17,-18-34,18 17,-17-36,-19 19,-17-36,0 18,-35-18,0 17,-1 1,-17 0,1 17,-19 18</inkml:trace>
  <inkml:trace contextRef="#ctx0" brushRef="#br0" timeOffset="40998.7332">29630 7567,'0'0,"0"0,0 0,0 0,0 0,0 0,141 141,-17 36,-89-124,89 176,-36 106,-53 0,-17-53,-18-70,-18-53,18-124</inkml:trace>
  <inkml:trace contextRef="#ctx0" brushRef="#br0" timeOffset="42821.5856">18936 7038,'0'0,"0"0,0 0,0 0,0 0,0 0,0 0,0 0,0 0,0 0</inkml:trace>
  <inkml:trace contextRef="#ctx0" brushRef="#br0" timeOffset="43323.9538">18459 7267,'0'0,"0"0,0 0,0 0,0 0,0 0,0 0,0 0,-17 36,-1 34,0 18,1 36,17 17,17 18,36-18,0-18,35-17,1 0,17 17,17 1,1-1,-18 36,-36 17,-17 1,-35-1,-36-35,-17-35,-36-18,18-35,0-17,18-19,0-17,35-17,0 17,0-18,35 36,18 17,18 53,-1 18,-17 35,0 18,18-18,-1 18,1-18,17-18,18-17,-36 0,1-36,-71-52</inkml:trace>
  <inkml:trace contextRef="#ctx0" brushRef="#br0" timeOffset="43693.0246">16377 13776,'0'0,"0"0,0 0,0 0,0 0,0 0,0 0,0 0,106-88,88-106,0-71,0-35,-17 18,-54 88,-88 141</inkml:trace>
  <inkml:trace contextRef="#ctx0" brushRef="#br0" timeOffset="46162.8353">17242 3193,'0'0,"0"0,0 0,0 0,0 0,0 0,17 53,19-1,16 1,-16 0,17-35,17 0,36-54,35-52,18-18,88-70,18-36,-18 36,-70 52,-142 89</inkml:trace>
  <inkml:trace contextRef="#ctx0" brushRef="#br0" timeOffset="54672.663">3441 2787,'0'0,"0"0,18 106,17 0,18 17,35 18,18-17,0 17,18 0,-1 18,-17 17,0 71,-53 18,-35-36,-54 0,-34 0,-1-52,1-54,-19-17,1-35,0-1,17-17,36-35,0-1,-1-17,36 0,0-35,36 0,-1 17,18 1,0 34,17 19,-17 69,18 107,-18 70,35 265,0 35,36-35,17-88,18-124,35-159,88-141,-52-70,-89 17,-88 18</inkml:trace>
  <inkml:trace contextRef="#ctx1" brushRef="#br0">18182 7342</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15T09:09:22.146"/>
    </inkml:context>
    <inkml:brush xml:id="br0">
      <inkml:brushProperty name="width" value="0.05292" units="cm"/>
      <inkml:brushProperty name="height" value="0.05292" units="cm"/>
      <inkml:brushProperty name="color" value="#7030A0"/>
    </inkml:brush>
  </inkml:definitions>
  <inkml:trace contextRef="#ctx0" brushRef="#br0">22349 16793</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51:55.615"/>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FF0000"/>
    </inkml:brush>
    <inkml:context xml:id="ctx1">
      <inkml:inkSource xml:id="inkSrc175">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2T07:11:40.108"/>
    </inkml:context>
  </inkml:definitions>
  <inkml:trace contextRef="#ctx0" brushRef="#br0">2788 3757,'0'0,"0"0,0 0,0 0,0 0,0 0,0 0,0 0,0 0,0 0,0 0,0 0,0 0,0 0,36 0,-1 0,0 0,-17 18,-18 17,0 18,-18 0,-17 0,17-18,-17 18,17 0,-17-18,17 0,18-17,0 0,-17-18,34 0,-17 0,0 0,18 0,0 0,-18 0,17 17,1-17,0 18,-18 0,0 17,0-17,0 17,-18 18,-17-18,-1 0,1 18,-18-35,18-1,-18 19,0-19,18-17</inkml:trace>
  <inkml:trace contextRef="#ctx0" brushRef="#br0" timeOffset="504.0515">3265 3475,'0'0,"0"0,0 0,0 0,0 0,0 0,35 88,0-17,1 17,-1 18,18-18,-18 0,-17 0,0 0,-1 1,-17-19,-17 1,-1-1,-17-17,-1 0,-17 18,0-18,-17-18,17 0,-18-17,18-1,0 1,0-18,53 0</inkml:trace>
  <inkml:trace contextRef="#ctx0" brushRef="#br0" timeOffset="7179.153">5630 3651,'0'0,"0"0,0 0,0 0,-53 18,0-18,-18 35,18-17,-17 35,-1 0,18 0,0 17,18 1,-1 17,19 0,-1-17,36 17,-18-18,35-17,0 0,18-18,18 1,-18-19,17-17,36-17,-17-19,-19 1,-70 35</inkml:trace>
  <inkml:trace contextRef="#ctx0" brushRef="#br0" timeOffset="7974.4221">6106 3863,'0'0,"0"0,0 0,0 0,0 0,0 0,0 0,-53 70,0 1,0 17,18 0,-18-17,18 17,17-17,0-18,1 0,17-18,0-18,17 1,1 0,17-18,-17-18,17-17,-17 0,0-18,-1 0,-17-18,18-17,0 35,-18-17,17 17,1 17,17 1,-17 0,17 35,0 0,18 35,-17-17,17 35,-1-18,-16 18,-19 0,1-18,0 0,-18 1,-18-19,18 1,-18-1,18-17,-17 0,-1-35,18 0,0-18,35-53,-17 36,17-1,1 0,17 19,-18 16,0 19,0-1,18 53,-17 18,17 35,-18 1,-17 16,-1-16,-17-19,0-17,-17 0,17 0,-18-35,0-1,1 1,17-18</inkml:trace>
  <inkml:trace contextRef="#ctx0" brushRef="#br0" timeOffset="8318.0364">7077 3298,'0'0,"0"0,0 0,0 0,17 124,1 17,0 35,-1-17,-17 0,18-18,-18-17,18-54,-18 1,0-18,0-18,0 0,0-35,0 0,-18-35,0 0,1-1,-1 1,18 53</inkml:trace>
  <inkml:trace contextRef="#ctx0" brushRef="#br0" timeOffset="8639.6611">6918 4075,'0'0,"0"0,0 0,0 0,53 0,17-18,1 0,-18-17,35 0,-17-1,-18-16,17 34,-17 0,0 1,0 34,-18 1,1 17,-19 36,19-1,-19 1,1-18,-18 17,18-17,-18-17,0-19,17 1,-17-1,0 1</inkml:trace>
  <inkml:trace contextRef="#ctx0" brushRef="#br0" timeOffset="8811.7883">7483 3545,'0'0,"0"0,0 0,0 0,0 0,0 0,0 0</inkml:trace>
  <inkml:trace contextRef="#ctx0" brushRef="#br0" timeOffset="9691.0522">7765 3510,'0'0,"0"0,0 0,0 0,0 0,0 0,0 0,35 71,-17-1,-1 36,1-18,0 18,-1-35,1-1,-18-17,18-18,-18 1,0-19,0 1,0 0,0-18,0-18,0-35,0-17,17-19,1 1,0 18,17-1,0 18,18 18,-18 17,18 36,0 17,0 18,0 18,-17 17,-19-35,1 17,17-34,-35 16,18-16,-1-19,1 1,0-18,-1-18,1-35,0-35,-1 0,1 0,0 17,-1 18,1 18,0 0,-18 35,17 17,-17 1,0 35,18 18,-18-1,0 1,0-1,0 1,18-18,-1 0,1-18,-18-17,35 17,-17-35,17-18,-17-17,-1-18,19-53,-36 0,17 0,-17-17,-17 52,17 1,-18 35,0-1,-17 36,-18 18,18 17,0 18,-1 18,1-1,0 1,35-71</inkml:trace>
  <inkml:trace contextRef="#ctx0" brushRef="#br0" timeOffset="10457.4189">9265 3422,'0'0,"0"0,0 0,0 0,0 0,18 88,-18 0,17 18,-17-18,0 1,18-1,-18-35,0 0,18-18,-18 0,17-17,1-18,-1-18,19 1,-19-36,19-18,-1 0,0 19,-17-1,17 0,-17 35,0 0,-1 36,1 0,-1 17,-17 0,18 1,17-1,-17 0,0 0,17-17,18 0,-18-18,1-18,-1 0,0-17,0-18,1-17,-19-19,1 19,-18-1,0 18,0 18,-18 18,1-1,-1 18,0 0,18 35,-17-17,17 35,17-18,1 18,0 0,17 0,0 0,18 0,-35-1,17 1,0 0,-17 0,-18-17,18-19,-18 18,0-35</inkml:trace>
  <inkml:trace contextRef="#ctx0" brushRef="#br0" timeOffset="10957.1326">11277 3493,'0'0,"0"0,0 0,0 0,0 0,0 0,0 0,0 0,53 52,17 19,-17 17,0-17,-18-1,1-17,-19 0,1-18,-18 1,18-19,-18 1,-18-18,18 0,0-35,0-18,0 0,18-18,-1-35,1-17,17 17,1 0,-1 36,0 34,18 19,-18 34,18-17,-53 0</inkml:trace>
  <inkml:trace contextRef="#ctx0" brushRef="#br0" timeOffset="11974.1609">12459 3792,'0'0,"0"0,0 0,0 0,0 0,0 0,-18-53,-17 1,0-1,0 17,-18 19,0-1,0 18,0 18,18 17,-1 0,19 36,-1-18,18 0,18-18,-1 18,19-18,-1-17,18-18,-18 0,18-18,-18 0,18-34,-17 16,-19-34,18 17,-17 0,0 0,-1 18,-17 17,18 0,0 18,-18 18,17 17,1 1,0 17,-1-18,1 0,17-17,-17-18,0 0,-1-18,1-17,-1 0,1-18,0 0,-1-18,1 18,0 18,-1 17,1 18,0 18,-1 0,1 35,0-1,-1 19,1-18,0 0,-18 0,17 0,-17-18,0-17,18-1,-18 1,0-18,0-18,18-35,-1-17,18-36,-17 0,35 0,-18 53,1 0,-1 18,0 17,1 18,-1 53,0 0,0 36,1-1,-19-18,19 18,-19-35,1 18,0-36,17-17,-17-18,17-18,-18-17,1 17,-18 18</inkml:trace>
  <inkml:trace contextRef="#ctx0" brushRef="#br0" timeOffset="13394.4032">14206 2858,'0'0,"0"0,0 0,0 88,18 0,0 0,-18 18,17 0,1-18,-18 0,17-17,-17-1,18-34,-18-19,0 18,0-17,0-18,0-18,0-17,-18 0,18-18,-17 18,-1-18,1 18,-19-1,19 36,-19-17,-17 34,18 19,0-1,-1 18,19 0,-1-18,18 18,0-18,35 0,1-17,-1-18,18 0,18-35,-18-18,35 0,-18-35,1 17,-18 18,0 18,-18 0,-17 17,-1 18,1 18,-18-1,0 19,-18 17,18-18,0 18,0 0,0-18,0 0,18-17,-18-1,0 1,18 0,-1-36,-17 0,0 1,18-36,-18 18,0-18,0 0,0-18,18 1,-1 17,1 17,17 1,18 35,-18 0,18 35,0 1,-17 17,17 0,-18 0,0-1,-17 1,17-17,-35-1,18-17,-18-1,17 1,-17-1,0-34,18-1,0-17,-1 0,1-18,0 17,17 1,0 0,18 0,-17 35,-1 0,0 17,0 1,1 17,-19 0,19 1,-36-19,17 1,-17 0,0-1,0 1,0-18,0 0,0-18,0-17,18-36,0-17,17-18,18 1,0 16,17 36,-17 18,0 35,0 0,0 35,0 36,0 0,0 34,-18 1,-17 0,0 18,-1-19,1-34,-18-1,17-17,1-17,0-19,17-17,-17 0,17-17,-35 34</inkml:trace>
  <inkml:trace contextRef="#ctx0" brushRef="#br0" timeOffset="13899.8898">17948 2928,'0'0,"0"0,0 0,0 0,-71 35,0 36,18-18,-17 0,35 0,-1-18,19-17,-1-1,18 18,18-17,-1 0,36-1,0 1,0 0,0 17,0-17,0 17,-18 0,0 18,-17-18,-18 18,-18-17,1 16,-18-16,-1-1,-17-17,0-18,18 0,0-18,-1-17,1-1,18 19,17 17</inkml:trace>
  <inkml:trace contextRef="#ctx0" brushRef="#br0" timeOffset="14561.7485">18230 3475,'0'0,"0"0,0 0,0 0,0 0,0 0,35 0,18-18,-18 1,1-36,-19 0,1 17,-18 1,0 0,-18 0,1 17,-19 18,1 18,0 35,0-1,-1 1,1 18,17 0,18-1,0 1,36-1,-1 1,18-1,35-17,0-35,18-18,-18-35,1-18,-1 0,0-18,-35 1,0-19,-18 37,-17-1,0 17,-18 19,0-1,0 18,-18 0,0 18,1 17,17 18,-18 17,18 1,18 17,-1 0,1-17,17-1,1 1,16-18,1-18,18-17,-36-18,-35 0</inkml:trace>
  <inkml:trace contextRef="#ctx0" brushRef="#br0" timeOffset="15059.4077">19624 3316,'0'0,"0"0,0 0,0 0,18 71,-18-1,17 18,1-17,0 0,-1-1,19-35,-1 1,0-19,0-17,18-17,0-19,-17-17,34-35,-34-18,-1-17,0 35,-17 35,-1 0,-17 35,18 18,0 18,-18 17,17 36,-17-1,18 1,0-1,-1 1,1 0,17-19,1-16,-1-1,0-17,0-18,1-36,-19 1,19-18,-19-17,1 34,-18 36</inkml:trace>
  <inkml:trace contextRef="#ctx0" brushRef="#br0" timeOffset="15385.5715">20718 3475,'0'0,"0"0,0 0,0 0,0 0,0 0,0 0,0 0,18-35,-1-18,-17 17,0 1,0 0,-17 17,-18 1,-18 17,17 35,1 0,0 18,17 0,0 18,18-19,0 19,18-36,0 18,17-18,0-17,1 0</inkml:trace>
  <inkml:trace contextRef="#ctx0" brushRef="#br0" timeOffset="15859.4269">21001 3210,'0'0,"0"0,0 0,0 0,17 71,1-1,-1 1,-17 0,18-36,-18 18,0-36,0 19,0-19,0 1,0-18,18-35,-18-1,17-17,1-17,17-36,18 0,-17 36,17 34,-18 19,18 17,-18 0,18 53,0 17,-18-17,1 0,-19 18,1-1,-1-17,1 0,0 0,17-35,-17 17,-18-35</inkml:trace>
  <inkml:trace contextRef="#ctx0" brushRef="#br0" timeOffset="16412.1147">22059 2981,'0'0,"0"0,0 0,0 0,-53 71,18-1,0 18,0-17,17-1,18 1,18-36,-1 18,1-35,35-1,0-34,0-1,35-17,-18-36,1 1,-18-18,-18 17,-17 18,0 18,-1 0,-17 35,-17 0,-1 17,-17 18,-1 18,1 18,17-18,1 17,34-17,1 0,35 0,0 0,35-35,0-18,18-18,0-35,18-17,-36-1,0 18,-70 53</inkml:trace>
  <inkml:trace contextRef="#ctx0" brushRef="#br0" timeOffset="17620.7752">28660 2681,'0'0,"0"0,0 0,0 0,0 0,0 0,0 0,-53-35,-18 17,0 1,1-1,-1 36,18-1,0 1,18 17,35 18,0 0,18 0,35 53,17-18,-17 18,18-18,-36 0,0-17,-17-18,0 17,-18-35,0 18,-18-17,0-19,1 1,17-36,-18 1,18-19,18 1,-18 0,0 35</inkml:trace>
  <inkml:trace contextRef="#ctx0" brushRef="#br0" timeOffset="17806.089">28871 3122,'0'0,"0"0,0 0,0 0,0 0,36 71,-1-1,-17 1,17-1,-18 1,1-1,0-70,-18 18,0-18,0 0</inkml:trace>
  <inkml:trace contextRef="#ctx0" brushRef="#br0" timeOffset="17859.1034">29083 3246,'0'0,"0"0</inkml:trace>
  <inkml:trace contextRef="#ctx0" brushRef="#br0" timeOffset="17947.1769">29012 2805,'0'0,"0"0,0 0,0 0,0 0</inkml:trace>
  <inkml:trace contextRef="#ctx0" brushRef="#br0" timeOffset="18638.0304">29595 3052,'0'0,"0"0,0 0,0 0,0 0,0 0,0 0,0 0,-53 0,18 0,-36 17,0 18,18-17,-17 35,35-18,-1 18,1-18,35 1,0-1,18-17,-1-1,1-17,17 0,1-17,-1-1,0-17,-17-18,17 18,-17-18,-1 35,1 0,0 18,-1 18,1 35,0 35,-1 18,-17 35,0-17,0 17,0-18,-17-17,17-35,-18-19,18 1,-18-17,18-19,-17 1,-1-36,0-35,18-17,-17-18,17-18,0 35,0 1,0-1,17 18,1 18,17-18,-17 35,0 1,-18-1</inkml:trace>
  <inkml:trace contextRef="#ctx0" brushRef="#br0" timeOffset="19465.0729">29860 3228,'0'0,"0"0,0 0,0 0,17 70,-17 19,18-19,0 1,-18-36,0 18,17-35,-17 17,0-35,0 0,18-18,-18-17,17 0,1-36,0 18,17 0,0 0,1 36,-1-1,0 18,1 18,-1 17,0 0,-17 1,17-1,0 0,1 0,-19 1,19-19,-1-17,0 18,0-36,1 1,-19-19,19-16,-19-19,-17 18,0-18,0 36,-17 0,-1 0,0 35,-17 0,17 35,-17 0,0 0,17 18,18 0,0-17,0-1,18 0,0-17,17-1,0-17,-17 0,17 0,0-17,1 34,-1-17,0 36,1-19,-1 19,-18 17,19-18,-1 0,0 0,-17-17,0 0,-1-1,1-17,-18 0</inkml:trace>
  <inkml:trace contextRef="#ctx0" brushRef="#br0" timeOffset="19766.9742">30848 2381,'0'0,"0"0,0 0,0 0,0 0,35 88,0 54,1 16,-19 19,19-19,-1 1,-17-18,17-17,-17-1,-1-52,-17-1,18-17,-1 18,1-36,-18 18,0-35</inkml:trace>
  <inkml:trace contextRef="#ctx0" brushRef="#br0" timeOffset="20375.1486">28783 4604,'0'0,"0"0,0 0,0 0,-53 35,-17 0,17 18,17 0,1 0,17 0,1-18,17 1,0-1,17 0,1-17,17-1,-17 1,17 0,-17-1,17 19,-17-1,-1 18,-34 0,17 0,-18 0,-17-18,17 0,-17 0,17-17,1-18,-19 0,36-18,-17-35,17 18,0 0</inkml:trace>
  <inkml:trace contextRef="#ctx0" brushRef="#br0" timeOffset="21017.3934">29365 5168,'0'0,"0"0,0 0,0 0,0 0,0 0,0 0,0 0,0 0,18-35,0 0,-18-1,0 19,-18 17,0 0,-17 17,0 19,17-1,-17 18,35 17,0-17,0 18,35-18,0 0,18-18,0 0,18-35,-18 0,18-35,-1 0,1-1,-18-16,-18-19,0 18,-17 18,0-18,-1 35,-17 1,0 17,-17 17,17 18,0 1,0 17,0 17,0 1,0-1,17-17,1 0,-1 0,1-18,17 1,1-19,-19-17,19-17,-19-19,1 19,-18 17</inkml:trace>
  <inkml:trace contextRef="#ctx0" brushRef="#br0" timeOffset="21431.4036">30195 4921,'0'0,"0"0,0 0,0 0,0 0,0 0,0 53,0 35,0 1,0-19,18 1,-1-18,18-18,1-17,-1-1,0-17,1-17,-19-19,19 1,-1-18,-17 0,-1 18,1 0,-18 17,17-17,-17 35,0 17,18 1,0 17,-18 18,35-18,-17 18,17 0,0-17,-17-1,17-35,1 0,-1-18,0-17,-17 0</inkml:trace>
  <inkml:trace contextRef="#ctx0" brushRef="#br0" timeOffset="22683.5499">30918 5239,'0'0,"0"0,0 0,0 0,0 0,0 0,0 0,0 0,0-53,-17 0,17 18,-18-1,18 19,-18 17,1 0,-1 17,18 19,0-1,18 18,-18 0,35-18,-17 0,17 1,-17-1,17-17,-17-18,-18 0,35 0,-17-53,-18 0,0 0,-18 17,18 1,0 0,0 17,0 1,0 17,18 17,-1 1,1 17,0 0,-1 18,-17-35,18 17,-18-17,0 0,17-1,-34-17,17-17,0-19,0 1,-18-18,36-17,-18-1,17 0,1 19,0 16,17 1,0 17,1 36,-1 0,0-1,1 19,-19 16,18 1,-17-17,0-1,-18 0,17-17,1-1,0-17,17-35,-17 18,-1-19,19-17,-19 0,-17 18,18 0,-18 0,18 17,-36 18,18 0,-18 18,-17 17,17 18,18-18,-17 18,17 0,0-18,17 0,1-17,17 17,1-35,-1 0,0-17,18-19,0 1,-18 0,1-36,-1 18,-17 1,-1 16,1 1,-36 35,18 0,-35 0,17 35,-17 1,17 16,-17-16,17 17,18 0,18-18,0 0,35-17,17-1,36 1,-18-36,1 1,-1-19,-88 36</inkml:trace>
  <inkml:trace contextRef="#ctx0" brushRef="#br0" timeOffset="23856.7884">26789 3263,'0'0,"0"0,0 0,35-53,-17-17,35-1,-18 1,0 17,1-18,-19 18,1 18,-18 0,-18-1,1 36,-36 0,-18 53,1 18,-1 35,0 17,36 54,0 87,52 1,36-1,36-52,-1 0,-18-71,19-18,-19-17,-17 18,0-1,-18-17,-17 0,-18 0,0-18,-35-18,0-34,-1-1,1 0,0-17,17-1,0 1,1-18,17 18,17-1,19 36,-1 18,18 52,0 18,-18 0,0 36,18-18,0-1,36 1,-1-18,35-35,-17-35,-18-1,-70-70</inkml:trace>
  <inkml:trace contextRef="#ctx0" brushRef="#br0" timeOffset="25670.0357">7553 6262,'0'0,"0"0,0 0,0 0,18-53,-1 18,1-1,0 1,-1 17,-17 1,18-1,-18 1,18-1,-18 18,0-18,0 18,-18 18,-17 0,-1 34,1 37,-18 16,18 1,0 18,-18-18,17-1,1 1,-18 0,18 0,-18 0,0-18,0-35,18 0,-1 0,36-53</inkml:trace>
  <inkml:trace contextRef="#ctx0" brushRef="#br0" timeOffset="25979.0047">6971 5944,'0'0,"0"0,0 0,0 0,17 71,36 70,-17 0,17-17,0 17,-1 0,1-18,0 1,0-1,-17-17,-19-18,1-17,0-1,-1 1,-17-18,0-18,0-17</inkml:trace>
  <inkml:trace contextRef="#ctx0" brushRef="#br0" timeOffset="26372.5159">7359 7955,'0'0,"0"0,0 0,0 0,-18 88,-17 36,17 35,1-1,-1 19,0-19,1-16,17-19,0 18,0-35,17-35,1-1,17-17,1-35,-1-1,0-34,-17-1,17-35,-17 18,-18 52</inkml:trace>
  <inkml:trace contextRef="#ctx0" brushRef="#br0" timeOffset="26651.3358">7218 8925,'0'0,"0"0,0 0,70-17,19-1,34-35,1-17,-1 17,1-18,-36 1,18-1,-53 18,17 0,-17 18,-17 0,-19 35</inkml:trace>
  <inkml:trace contextRef="#ctx0" brushRef="#br0" timeOffset="27027.6857">8471 6668,'0'0,"0"0,0 0,0 0,53 0,35 0,-17 0,34 17,-16-17,-1 0,-17 0,-1 0,1 0,-36-17,0 17,-17-18,17 0,-17-17</inkml:trace>
  <inkml:trace contextRef="#ctx0" brushRef="#br0" timeOffset="27285.1966">9071 6403,'0'0,"0"0,0 0,0 0,0 0,0 0,0 0,53 35,17 18,-17 0,-17-18,-1 36,-17-18,-18-36,0 1,0 0,0-18</inkml:trace>
  <inkml:trace contextRef="#ctx0" brushRef="#br0" timeOffset="27657.083">8665 8819,'0'0,"0"0,0 0,0 0,0 0,71 0,17 0,18 0,-18 0,18 0,-18 0,0-17,0 17,-17-18,-36 1,1-1,-19 0,-17 1</inkml:trace>
  <inkml:trace contextRef="#ctx0" brushRef="#br0" timeOffset="27940.6202">9071 8502,'0'0,"0"0,0 0,0 0,0 0,0 0,0 0,0 0,53 35,0-17,0 17,0-17,-18 17,-17 0,-1 18,-17-17,-17 87,-1-88,18-17,-18 0,1 17</inkml:trace>
  <inkml:trace contextRef="#ctx0" brushRef="#br0" timeOffset="78698.367">28854 1746,'0'0,"0"0,0 0,0 88,0 54,-18-1,18 0,-18-18,1 18,17-52,-18-19,0-17,18 0,0-18,-17 1,17-19,0-17,0 0,0-35,-18-18,18 18,0 52</inkml:trace>
  <inkml:trace contextRef="#ctx0" brushRef="#br0" timeOffset="79146.9789">28448 2081,'0'0,"0"0,0 0,0 0,0 0,0 0,35-53,18 1,-18-37,18 36,-17-17,16 17,-16 0,-1 18,-17 17,17 18,0 18,1 17,-1 0,0 36,0-18,1 17,-1 1,-17-18,17 0,0 0,-17 0,17-18,1 0,-1-17,0-18,0-18,1 18,-36 0</inkml:trace>
  <inkml:trace contextRef="#ctx0" brushRef="#br0" timeOffset="79581.8376">29630 1499,'0'0,"0"0,0 0,0 0,0 0</inkml:trace>
  <inkml:trace contextRef="#ctx0" brushRef="#br0" timeOffset="79997.7739">29560 988,'0'0,"0"0,0 0,0 0,0 0,0 0,0 0,0 0,0 0,0 35,0 18,17 18,-17 17,18 18,0-1,-18 1,35-18,-18-17,1 0,17-1,-17 1,17-18,1-1,17 1,0-35,-1 0,-16-36,17 0,0-17,-18-18,0 0,1 18,-36 35</inkml:trace>
  <inkml:trace contextRef="#ctx0" brushRef="#br0" timeOffset="80358.0491">29630 1499,'0'0,"0"0,0 0,0 0,0 0,35 0,18 18,0 0,18-18,-18-18,17 0,1 18,-18-17,0-1,-18 18,1-18,-19 18,1 0,-1 0,-17 0</inkml:trace>
  <inkml:trace contextRef="#ctx0" brushRef="#br0" timeOffset="81481.3645">30795 1852,'0'0,"0"0,0 0,0 0,0 0,0 0,0 0</inkml:trace>
  <inkml:trace contextRef="#ctx0" brushRef="#br0" timeOffset="81777.2729">30565 1552,'0'0,"0"0,0 0,0 0,0 0,0 0,53-17,0 17,36 0,-1 0,-18-18,19 18,-19-18,-17 1,0-1,-18 18,-17 0</inkml:trace>
  <inkml:trace contextRef="#ctx0" brushRef="#br0" timeOffset="82149.4773">30901 1305,'0'0,"0"0,0 0,0 0,0 0,0 0,53 36,17-19,-17-17,0 35,0-17,0 35,-18-18,-17 18,-18 0,0 0,-18-18,1 1,-1-1,0-17,1-18,-1 17</inkml:trace>
  <inkml:trace contextRef="#ctx0" brushRef="#br0" timeOffset="83704.1301">31801 970,'0'0,"0"0,0 0,0 0,0 0,0 0,0 0,0 0,-35 18,-18 35,0-18,0 18,17 0,19 0,-19 0,36 0,0 17,0 1,18-18,0 0,35-1,-18-16,18-19,0 1,0-36,0 18,-18-35,18 17,-18 1,1-18,-1-1,-17 19,-18 17,35-18,0 0,-17 1,-1 17,-17-18,0 18,0 0,-17-18,17 36,-18-18,0 18,18-18,-17 17,-1 1,1 17,17 1,-18-19,18 18,0-17,0 0,18-1,-18 19,17-36,1 0,-1 0,1 0,0 0,17-36,-35 1,18 17,-18-17,17 0,-17-18,0 18,0-18,0 17,0 1,0 0,18 35,-18 18,18-18,-1 17,1-17,0 35,17-17,-17 17,-1 1,-17-1,18 0,-18-17,0 0,0-1,0 1,0-1,17-17,-17 0,0-17,0-18,18-1,-18 1,18-18,-1 35,1-17,0 17,-18 1,17 17,1-18,0 36,-18 17,17 0,-17 18,18-17,-18-1,0 0,18 0,-18-17,0 0,17-18,1 0,0 0,-1-18,1 0,17-17,-17-18,17 0,-17-35,-1-18,-17 18,0 35,0 0,0 0,0 36,0-19,0 19,0 17,0 0,-17 0,17 35,17 18,-17 18,0-1,0 1,18-18,0-1,-18-16,35 17,-17-18,17 0,0-17,-17 0,-1-18,-17 0</inkml:trace>
  <inkml:trace contextRef="#ctx0" brushRef="#br0" timeOffset="84025.0374">32877 1358,'0'0,"0"0,0 0,0 0,0 0,0 0,0 0,36-53,-1 0,18 18,-18 0,-17 17,17 1,-17-1,-1 18,1 0,0 0,-18 0</inkml:trace>
  <inkml:trace contextRef="#ctx0" brushRef="#br0" timeOffset="84480.0506">33266 1076,'0'0,"0"0,0 0,0 53,0 17,17 19,-17-36,0-1,-17-16,17-1,0-35,0 0,-18 18,18-18,0 0</inkml:trace>
  <inkml:trace contextRef="#ctx0" brushRef="#br0" timeOffset="90405.3632">28501 5891,'0'0,"0"0,0 0,0 0,0 0,0 0,0 0,0 0,0 0,0 0,0 0,0 0,0 0,0 0,0 0,0 0,35 53,0 18,-17 17,0 36,-1-36,1 35,-18-35,18-17,-18 0,0-19,0 1,17-17,-17-1,0-17,0-18,18 17,17 1,18-18,18 0,-18-18,17 18,-17-17,-53 34</inkml:trace>
  <inkml:trace contextRef="#ctx0" brushRef="#br0" timeOffset="90798.9742">28942 6632,'0'0,"0"0,0 0,0 0,0 0,0 0,53 36,-18 16,18 1,-18-17,1 17,-19-1,1 1,-18 0,0 0,0 0,-18-18,1 18,17-17,0-19,-18-17,36 0</inkml:trace>
  <inkml:trace contextRef="#ctx0" brushRef="#br0" timeOffset="91200.9929">29542 6368,'0'0,"0"0,0 0,0 0,0 0,0 0,0 0,0 0,0 35,0 18,0 17,0 1,0 0,0-1,0-17,0-18,18 18,-18-18,17 36,1-18,0-18,-1 0,1 1,17-19,0-17,18 0,0 0,-17-17,17-19,-18 1</inkml:trace>
  <inkml:trace contextRef="#ctx0" brushRef="#br0" timeOffset="91513.9267">29401 6879,'0'0,"0"0,0 0,0 0,0 0,0 0,70-17,1-19,0 36,-1-17,1-1,-18 0,-18 1,0-1,1 0,-19 18,-17 0,18 0</inkml:trace>
  <inkml:trace contextRef="#ctx0" brushRef="#br0" timeOffset="91831.8802">30318 6756,'0'0,"0"0,0 0,0 0,0 0,71 0,0 0,-1-18,-17 0,-35 18,-18 0,0 0</inkml:trace>
  <inkml:trace contextRef="#ctx0" brushRef="#br0" timeOffset="92231.5021">30389 6509,'0'0,"0"0,0 0,0 0,0 0,0 0,0 0,35 0,18 17,0 19,-18-19,1 19,-1 17,0-18,-17 18,-18-18,0 18,0-18,-18 0,18-17,0-18,-17 53,17-53,0 35,0-17</inkml:trace>
  <inkml:trace contextRef="#ctx0" brushRef="#br0" timeOffset="93088.7696">30989 6279,'0'0,"0"0,0 0,0 0,0 0,0 0,0 0,0 0,0 0,0 0,0 0,53 124,0-1,-18-34,0-19,-17 36,17-35,-17-19,0 1,-18-17,17-1,-17-17,18-1,-18-17,18 0,-18 0,0-35,17 17,-17-35,0-17,0 17,0 0,-17 0,17 18,-18 17,0 1,18 17,-17 0,-1 17,18 18,0 1,0 17,0-18,0 0,0 0,18-17,-18 0,17-1,1-17,17 18,-17-18,17-18,18 1,0-36,-18 0,18-18,0 1,-35 17,17 18,-17-1,-18 19,18-1,-18 18,0 0,17 18,-17 17,18-17,0 17,-1 0,1 18,17-18,-17-17,17 0,-17-18,17-18,-17-35,-1 0,-17 53</inkml:trace>
  <inkml:trace contextRef="#ctx0" brushRef="#br0" timeOffset="93230.6607">31836 6368,'0'0,"0"0,0 0,0 0,0 0,0 0,0 0</inkml:trace>
  <inkml:trace contextRef="#ctx0" brushRef="#br0" timeOffset="93720.4455">32418 6279,'0'0,"0"0,0 0,0 0,0 0,0 0,0 0,-70 36,17 17,18-36,-18 19,35-19,0 1,1-18,-1 17,0-17,18 18,18-18,0 0,17 0,18 0,-18 0,1 0,-1 18,-17-1,-1 19,18 17,-35 0,0-1,0 1,-17-17,-1-1,1 0,-19-17,19-1,-1 1,-17-18,-1 0,19-35,-1-18,18 18</inkml:trace>
  <inkml:trace contextRef="#ctx0" brushRef="#br0" timeOffset="94064.1423">32560 6262,'0'0,"0"0,0 0,0 0,0 0,0 0,0 0,0 0,0 0,0 0,0 0,0 70,-18-34,18 17,0-18,0 0,0 0,35 1,1-1,-1 18,18-18,17-17,-70-18,0 0</inkml:trace>
  <inkml:trace contextRef="#ctx0" brushRef="#br0" timeOffset="94943.6964">32877 6385,'0'0,"0"0,0 0,0 0,0 0,0 0,0 0,0 0,0 0,0 0,0 0,0 0,0 0,0 0,0 0,0 0,36 36,-36 34,17 1,-17-18,18-18,-18 18,0-36,0-34,0 17,0 0,0-18,0 18,18-17,-18-19,17 1,1 0,-18-1,17-17,-17 18,18 18,-18-19,18 19,-18-1,0 18,0-18,0 18,0 0,0 18,0 17,0-17,0 0,0 17,0 0,0-17,0-1,17 1,1 0,0-1,-1 1,1 0,17-36,1 0,-19-17,-17 35,36-71,-36 19,17-1,1 0,-18 0,17 18,-17-1,0 19,0 17,0-18,0 36,18-1,-18 36,0-18,18 1,-1-1,19 0,-19 1,19-1,-19 0,19-17,-19-18,-17 17,0 1</inkml:trace>
  <inkml:trace contextRef="#ctx0" brushRef="#br0" timeOffset="95338.9717">33671 6650,'0'0,"0"0,0 0,0 0,0 0,0 0,0 0,0 0,0 0,0 0,0 0,0 0,0 0,0 0,0 0,0 0,0 0,0 0,0 0,0 0,0 0,0 0,0 0,0 0,0 0,0 0,0 0,0 0,0 0,0 0</inkml:trace>
  <inkml:trace contextRef="#ctx0" brushRef="#br0" timeOffset="95626.1717">33671 6297,'0'0,"0"0,0 0,0 0,0 0</inkml:trace>
  <inkml:trace contextRef="#ctx0" brushRef="#br0" timeOffset="113249.3937">25571 4039,'0'0,"0"0,0 0,0 0,0 0,0 0,0 0,0 0,0 0,0 0,0 0,0-35,36-18,-19 18,36 17,-18 36,1-1,-1 19,-17 17,-1 35,-17 0,-17-17,17-18,-18-1,0-16,1-19,17 1,0-18,0 0,0-18,17-17,1-18,0 0,17-17,-17-1,17 1,-17-1,-1 18,1 18,-1 0,-17 17,18 36,-18-1,0 36,18 0,-18 18,17-18,1 17,17-35,-17 1,17-1,18-17,0-18,0-18,18-17,17-18,-35 17,-53 36</inkml:trace>
  <inkml:trace contextRef="#ctx0" brushRef="#br0" timeOffset="113626.9519">26418 3387,'0'0,"0"0,0 0,0 0,0 70,0 54,0 17,0 0,18 0,-18 0,18-35,-1-18,1-17,17-18,-17-18,17 0,18-17,-18-18,1 0,-19 0,-17 0</inkml:trace>
  <inkml:trace contextRef="#ctx0" brushRef="#br0" timeOffset="114079.7893">26895 3422,'0'0,"0"0,0 0,0 0,0 53,0 17,17-17,-17 36,0-19,-17 1,17 17,17-18,-17 19,0-19,18 1,0-1,-1-17,19 0,-1-18,0-17,1 0,-1-36,0 18,0-18,1-17,-19 0,19 0,-36 35</inkml:trace>
  <inkml:trace contextRef="#ctx0" brushRef="#br0" timeOffset="114415.9383">26807 4092,'0'0,"0"0,0 0,0 0,0 0,0 0,0 0,0 0,52-17,19-19,17-17,-17 18,0 0,-1 0,1 17,-36 0,0 1,1-19,-19 19,1-19</inkml:trace>
  <inkml:trace contextRef="#ctx0" brushRef="#br0" timeOffset="114819.0381">27583 3246,'0'0,"0"0,0 0,0 0,0 0,0 0,0 0,71 70,17 36,-18 0,1 17,-18-17,-18-18,-17 0,0-17,-18 17,-18 0,-17 18,-1 0,1 0,0-36,35-52</inkml:trace>
  <inkml:trace contextRef="#ctx0" brushRef="#br0" timeOffset="120478.1877">24618 6403,'0'0,"0"0,0 0,0 0,0 0,0 0,0 0,0 0,0 0,0 0,0 0,0 0,0 0,0 0,0 0,0 0,0 0,0 0,0-35,0-1,0 1,18 17,0 1,-1 17,1 0,17 35,0 0,-17 1,17 17,-35-1,18-16,-18 17,0 0,0-18,-18 0,18 0,-17-17,-1 0,18-1,-18 1,18-36,0 18,18-17,-18-19,18-16,-1-1,1 0,0-18,17 18,-17-17,-18 34,17 1,-17 0,0 17,0-17,0 35,-17-18,-1 36,0-18,1 35,-1 18,18-18,0 18,0-17,18 16,-1-16,19-19,-1 1,0 0,18-1,0-17,0-17,0-1,0 0,-53 18</inkml:trace>
  <inkml:trace contextRef="#ctx0" brushRef="#br0" timeOffset="121009.4428">25607 5750,'0'0,"0"0,0 0,0 0,0 0,-53 18,-18 0,0-1,1 18,35 1,-18-1,35 0,-17 18,35 0,0 0,17 18,1-1,17 1,-17 17,17-18,0 19,1-1,-1-18,-17-17,-1 0,1-17,0-19,-1 18,1-35,0 18,-1 0,-17-18,18 17,-18-17</inkml:trace>
  <inkml:trace contextRef="#ctx0" brushRef="#br0" timeOffset="122097.2111">25589 6209,'0'0,"0"0,0 0,0 0,0 0,0 0,0 0,0 0,0 0,0 0,0 0,0 0,0 0,0 0,0 0,0 0,35 0,0 0,18 35,-17 0,-19 1,19 17,-19 0,-17-18,18 0,-18 0,0-17,18 0,-18-1,0-17,0 18,0-18,17-18,-17 1,0-36,18 0,-18-18,18 1,-18 17,17-18,1 18,-1 18,1 0,0 17,-1 1,1-1,0 36,-1-18,1 35,0 0,-1 0,1 18,-18 0,18 18,-1-18,1 0,0-1,-18-16,17-1,-17-17,18-1,-1 1,1 0,0-18</inkml:trace>
  <inkml:trace contextRef="#ctx0" brushRef="#br0" timeOffset="122788.4801">26118 5486,'0'0,"0"0,0 0,0 0,0 0,0 0,0 0,0 0,53-18,18 18,-36 0,0 0,1-18,-1 18,-17 0,-1 0,1 0,0 0,-18 0,17 36,1-1,0 0,-1 18,1 0,-1 18,19-1,-1 1,0-18,1 35,-1-18,0 1,1 0,-1-1,-18-17,1-18,0 1,-18-1,0 0,-18-17,0 17,-17 0,-18 18,0-17,-17-1,-1 18,1-18,-1 18,36-18,17-35</inkml:trace>
  <inkml:trace contextRef="#ctx0" brushRef="#br0" timeOffset="123481.4222">25589 6862,'0'0,"0"0,0 0,0 0,0 0,0 0,0 0,0 0,0 0,0 0,0 0,0 0,0 0,0 0,0 0,0 0,0 0,0 0,0 0,35 0,18-18,-18 0,1 18,-1 0,0-17,-35 17,0 0,18 0</inkml:trace>
  <inkml:trace contextRef="#ctx0" brushRef="#br0" timeOffset="127560.1952">25571 5027,'0'0,"0"0,0 0,0 0,0 0,0 0,0 0,0 0,0 0,0 0,0 0,0 0,0 0,0 0,71-18,-1 1,19-1,34 1,1-1,17-17,0 17,18-17,17-1,1 1,-1 0,1 17,-1-17,-17 0,-18-1,0 19,-35-1,0 0,-35 1,-1 17,-17-18,0 18,-17-17,-1 17,-17-18,-1 18,1-18,-1 18,-17 0</inkml:trace>
  <inkml:trace contextRef="#ctx0" brushRef="#br0" timeOffset="129177.8536">26507 3104,'0'0,"0"0,0 0,0 0,0 0,0 0,0 0,0 0,0 36,17 17,-17-18,0 0,0 0,0 1,0 17,0-18,0 18,-17 17,17-17,-18 18,18-1,-18 1,1-18,17 17,-18-17,18 18,0-18,0 0,18 0,-18 0,17 17,1-17,17 0,-17 0,17-18,0 18,1-18,-1-17,0 17,18-17,-17-18,16 0,19 0,0-35,-1 17,-17-17,-53 35</inkml:trace>
  <inkml:trace contextRef="#ctx0" brushRef="#br0" timeOffset="129818.0689">27583 3281,'0'0,"0"0,0 0,0 0,0 0,0 0,0 0,0 0,0 0,0 0,0 0,0 0,35 35,18 18,-17 0,-1 18,0-19,-17 37,-1-19,19 18,-36 1,17-19,1 1,-18-18,0 17,0-17,-18 0,18 0,-17 0,-19 17,1-17,18 0,17-53</inkml:trace>
  <inkml:trace contextRef="#ctx0" brushRef="#br0" timeOffset="131067.3801">25554 5821,'0'0,"0"0,0 0,0 0,0 0,0 0,0 0,0 0,0 0,0 0,0 0,0 0,0 0,-53 35,0-17,17-1,1 19,0-19,0 19,17-1,-17 0,17-17,18 17,-18 18,18 0,0 0,18 0,-18 17,18-17,-1 18,19-1,-19 1,18-1,-17 1,17 0,1 17,-19-18,19 1,-19-18,1-18,0 0,-18 1,17-19,-17 1,18-18,0 0,-1-18,18-17,18 0,0-18,-17 17,-36 36</inkml:trace>
  <inkml:trace contextRef="#ctx0" brushRef="#br0" timeOffset="131774.8588">26101 5662,'0'0,"0"0,0 0,0 0,0 0,70-35,1 0,-1 17,1 0,-18-17,0 35,-18-18,0 18,1 18,-19 0,19-1,-19 36,19-18,-19 36,1-18,17 35,-17-17,0-1,-1 1,1 17,-1-17,-17-1,18-17,0-18,-18 1,17-1,-17 0,0 0,0 1,0-19,-17 19,-19-1,1 18,-35 0,-36 0,-18 17,-17 1,-35-1,-1 1,36-1,123-70</inkml:trace>
  <inkml:trace contextRef="#ctx0" brushRef="#br0" timeOffset="134470.0913">25607 7638,'0'0,"0"0,0 0,0 0,0 0,0 0,0 0,0 0,0 0,0 0,0 0,0 0,0 0,0 0,0 0,0 0,0 0,0 0,70-36,36-17,35 1,0-19,1 0,-19 19,1-19,-54 36,1-18,-1 35,-17-17,0 17,-35 1,17 17,0-18,-35 18</inkml:trace>
  <inkml:trace contextRef="#ctx0" brushRef="#br0" timeOffset="138086.0106">30054 7620,'0'0,"0"0,0 0,0 0,0 0,0 0,53 0,35 0,0-18,0 1,1-1,-19-17,54 0,-1-1,18 1,-52 17,-1 1,35-1,19-17,-19 17,1 1,-54-1,1 0,-1 1,1 17,0 0,-1-18,-17 18,0 0,-18 0,1 0,-19 0,1 0,0 0,-1 0,-17 0</inkml:trace>
  <inkml:trace contextRef="#ctx0" brushRef="#br0" timeOffset="144534.9057">9353 6579,'0'0,"0"0,0 0,0 0,0 0,0 0</inkml:trace>
  <inkml:trace contextRef="#ctx0" brushRef="#br0" timeOffset="144653.1333">9353 6579,'0'0,"0"0,0 0,0 0,0 0,0 0,0 0,0 0</inkml:trace>
  <inkml:trace contextRef="#ctx0" brushRef="#br0" timeOffset="145106.9463">8912 6544,'0'0,"0"0,0 0,0 0,0 0,0 0,0 0,0 0,0 0,0 0,0 0,0 0,35 0,18 18,-17-1,16 1,19 17,-18 1,0 16,0-16,0 17,0-18,-18 0,0-17,-17-1,-18 1,0 0,-18-1,1 1,-36 17,0 1,-18-1,1 18,-1-18,0 18,-17-18,18 1,-1-1,0 0,71-35</inkml:trace>
  <inkml:trace contextRef="#ctx0" brushRef="#br0" timeOffset="155606.8178">19006 4374,'0'0,"0"0,0 0,0 0,0 0,0 0,0 0,0 0,0 0,0 0,0 0,0 0,0 0,71-17,52-1,36 1,18-1,-1 0,36-17,0 0,88-1,-18-16,-17-1,-18 17,-35 1,-18 0,-18 17,-52 18,-18 0,-18 0,-17 0,-19-18,-16 36,-1-18,0 18,-35-18</inkml:trace>
  <inkml:trace contextRef="#ctx0" brushRef="#br0" timeOffset="181021.1724">11489 5891,'0'0,"0"0,0 0,0 0,0 0,0 0,0 0,0 0,-71 0,18-17,-18 34,-17-17,18 18,-19 17,19 1,17 17,0 17,18 1,-1 34,1 1,35-35,18-1,-1 1,19-18,-1 0,18-18,17-17,-17-1,18-34,35-1,-36-35,1 18,-71 35</inkml:trace>
  <inkml:trace contextRef="#ctx0" brushRef="#br0" timeOffset="181785.5397">11859 6121,'0'0,"0"0,0 0,0 0,0 0,0 0,0 0,-35 70,-18-17,18 0,-18 18,17-1,1-17,17 0,1 0,17 0,17-18,1 0,0 1,17-19,0-17,-17-17,17-1,-17-17,0-18,-18-18,0 1,17-1,-17 18,0-17,18 34,-18 1,17 0,19 0,-19 35,19 0,17 17,-18 19,18 16,-35 1,17 0,-18 0,-17 0,0-18,0 1,-17-1,17-35,-18 18,18-36,-17-17,17-36,0-17,35 0,-18-18,19 35,-1 1,0 35,1-1,-1 19,18 34,-18 19,18 16,-18 37,1-1,-19 35,1-17,0-35,-18-1,17 1,-17-18,18-18,0 18,-18-35,0-1</inkml:trace>
  <inkml:trace contextRef="#ctx0" brushRef="#br0" timeOffset="182078.7609">13059 5415,'0'0,"0"0,0 0,0 0,0 71,0 17,18 35,-18 36,0-18,0 0,0-17,-18-36,18-17,0-1,0-17,0-18,-17 1,17-19,0-17,0 18</inkml:trace>
  <inkml:trace contextRef="#ctx0" brushRef="#br0" timeOffset="182384.9666">12653 6227,'0'0,"0"0,0 0,0 0,0 0,0 0,53-18,35-17,-17-1,17 19,1-19,-19 19,1-18,-18 17,0 18,-18 0,0 18,0 17,1 18,-19 0,1 0,0 17,-1 1,1-36,0 18,-18-53</inkml:trace>
  <inkml:trace contextRef="#ctx0" brushRef="#br0" timeOffset="182518.9596">13500 5821,'0'0,"0"0,0 0,0 0,0 0,0 0</inkml:trace>
  <inkml:trace contextRef="#ctx0" brushRef="#br0" timeOffset="183340.0008">13853 5680,'0'0,"0"0,0 0,18 70,0 1,-1 52,1 1,0-18,-1-18,-17-18,0 1,0-36,0 0,0-17,-17-18,17-18,0-52,0-36,17-17,18-1,18 1,0 17,18 18,-18 35,17 35,-17 36,0 35,-17 17,-1 18,-17 18,-1 0,1 0,0 0,-1-36,-17-34,18 16,-1-34,1-36,0-17,17-35,0-19,1-34,-1-18,0 35,1 18,-19 53,1-1,-18 19,17 17,-17 17,0 36,0 0,0 53,18-18,-18 0,0-17,18-1,-1-17,1-17,0-1,-1-35,19-18,-19-17,1-53,0 0,-18-36,-18-17,0 35,-17 0,0 36,-1 35,-17 52,-17 1,17 52,0-17,0 0,53-53</inkml:trace>
  <inkml:trace contextRef="#ctx0" brushRef="#br0" timeOffset="183543.6495">15477 5380,'0'0,"0"0,0 0,0 0,0 106,-18 17,18 18,-17-17</inkml:trace>
  <inkml:trace contextRef="#ctx0" brushRef="#br0" timeOffset="184053.9221">15495 6473,'0'0,"0"0,0 0,0 0,52-52,1-19,18-17,0-36,17 19,-53 34,18 18,-18 18,1-1,-1 36,-17 0,-1 0,1 36,0-19,-1 19,18-19,-17 1,35 0,-18-18,18-18,0 0,0-17,0 0,0-53,0-1,-35 1,-18 35,0 0,-18 18,0 0,1 35,-19 35,19 18,-1 35,36 0,-1 18,1-18,17 18,18 0,-35 0,0-36,-1 19,-34 16,-1-16,0-19,18-52</inkml:trace>
  <inkml:trace contextRef="#ctx0" brushRef="#br0" timeOffset="185200.0634">11718 8431,'0'0,"0"0,0 0,0 0,0 0,0 0,0-35,-18 0,18 0,0 17,-17 0,17 18,17 36,-17 34,18 36,-18 17,18 1,-1-1,-17-17,18-18,-18-17,18-18,-18-18,0-17,0-1,0 1,-18-36,-17-17,-1-18,-17-17,18-1,-18 18,0 0,18 18,-18 35,18 0,-1 35,19 18,17 0,0 18,35-18,0 0,18-18,35 0,18-35,0-18,-18-34,1-1,-1-18,-17 0,-1-17,-35 35,1 18,-19 0,19 17,-36 18,17 35,-17 1,0-1,18 18,-18 0,18-18,17-17,-17 17,17-35,0-18,0-17,-17 0,17-18,-35-18,18 1,-18-1,0 1,0 17,-18 18,18 17,0 0,0 1,18 17,-18 0,0-18</inkml:trace>
  <inkml:trace contextRef="#ctx0" brushRef="#br0" timeOffset="185617.8866">13112 8326,'0'0,"0"0,0 0,0 0,-70 52,17-16,0 17,0 17,0-17,17 18,1-36,35 0,-18 1,36-19,17 1,1-1,17 1,0 0,-18 17,18-17,-18 35,-17-18,-18 18,0 0,-18 0,-17 0,-18-18,0-18,0 1,18-36,17 1,-17 17,35 0</inkml:trace>
  <inkml:trace contextRef="#ctx0" brushRef="#br0" timeOffset="185912.1426">13642 8308,'0'0,"0"0,0 0,0 0,-36 88,1 18,17 0,1-18,17 0,17 0,19-17,-19-18,19 0,16-36,-16-17,-1-17,18-19,-18 1</inkml:trace>
  <inkml:trace contextRef="#ctx0" brushRef="#br0" timeOffset="186258.3185">13871 8255,'0'0,"0"0,0 0,0 0,0 0,0 0,88 71,-17 17,-1 0,-17 0,-17 0,-1-17,0-18,-35 0,18-18,-1-17,-17-1,0-34,0-19,0-34,0-36,18 0,0-17,17 34,18 1,0 18,0-1,-53 71</inkml:trace>
  <inkml:trace contextRef="#ctx0" brushRef="#br0" timeOffset="186850.9026">14894 8449,'0'0,"0"0,0 0,0 0,0 0,0 0,0 0,0 0,18-35,0-18,-18-18,17 36,-17 0,0-1,-17 1,17 35,-18 0,18 18,-18 17,18 36,0-1,0 1,18-1,0 1,-1-18,36 0,0-36,36 1,-19-53,1-1,-1-34,-17-18,0-18,0 0,0 0,-35 36,-1 17,1 0,-18 0,18 35,-18 1,0-1,0 36,0 17,17 18,-17 35,18 18,17 0,1-1,17 1,-36-35,36-18,-18 0,-17-18,17-17,-17-1,-18 1</inkml:trace>
  <inkml:trace contextRef="#ctx0" brushRef="#br0" timeOffset="187505.6735">15336 8290,'0'0,"0"0,0 0,0 0,0 0,70-17,19-19,-1 1,0 0,0-18,0 18,-17-1,0 19,-18-19,0 36,-18 0,0 0,-17 0,-1 18,1 0,0-18,-1 17,-17 1,18 0,0-18,-18 17,17-17,1 18,0-18,-1 0,1-18,-18 18,18-17,-1 17,-17-18,0 18,0-18,0 18,-17 0,-1 18,-17 35,17-18,-17 18,17 0,0 18,18-19,18 19,17-18,18 0,0-35,0-1,53-17,-18-17,0-19,18 1,-35 0,-53 35</inkml:trace>
  <inkml:trace contextRef="#ctx0" brushRef="#br0" timeOffset="192394.6242">6318 10654,'0'0,"0"0,0 0,0 0,0 0,0 0,0 0,0 0,0 0,0 0,0 0,0 53,0 35,0 35,0 36,17 0,-17 17,18 1,0-1,-1 18,1-17,0 17,-1 0,1 0,0-36,-18 1,17 0,1-36,-18-17,0 0,0-18,18-17,-18-1,0 1,17-18,1 0,0-18,-1 0,-17-17</inkml:trace>
  <inkml:trace contextRef="#ctx0" brushRef="#br0" timeOffset="193476.8227">3706 12629,'0'0,"0"0,0 0,0 0,0 0,0 0,71 18,17 0,35-18,1 17,35 1,0-18,17-18,0 18,19-17,16-1,72 0,17-17,-18 0,18 0,-18 17,18-17,18 17,-18 0,177-17,-54 0,-52 0,-36 17,0-17,1 17,-19 0,19 1,-1 17,0-18,1 0,-1 18,0 0,0-17,1-1,-1 1,0-1,18 0,0 18,-17-35,34 0,-17 35,0-18,0-17,-18 17,36-17,-18 0,-18-1,18 19,-18-1,1 36,-1-1,-17 1,-1 0,-17-18,0 0,-35 17,-88-17,-1 0,18 0,-17 0,-19 18,-16-18,-37 0,-16 0,-1 0,-35 0,-18 0,0 0,-17 0,17 0,-35 0</inkml:trace>
  <inkml:trace contextRef="#ctx0" brushRef="#br0" timeOffset="193855.6934">20524 12577,'0'0,"0"0,0 0,0 0,0 0,0 0,53 0,18 17,-1-17,36 0,0 18,0-18,0 17,-18-17,-17 0,-1 0,-17 0</inkml:trace>
  <inkml:trace contextRef="#ctx0" brushRef="#br0" timeOffset="194139.5993">21142 12330,'0'0,"0"0,0 0,0 0,0 0,88 53,0-1,-17 1,-1 18,-17-18,-17 17,-19 1,1-1,-18-17,0 18,0-18,-18 0</inkml:trace>
  <inkml:trace contextRef="#ctx0" brushRef="#br0" timeOffset="194506.9008">21777 12188,'0'0,"0"0,0 0,0 0,0 71,0 17,0 18,0 0,0-18,0 18,18-18,-18 0,17 1,1-37,17 19,18-18,18-18,-18-17,0-1,0-17,-53 18</inkml:trace>
  <inkml:trace contextRef="#ctx0" brushRef="#br0" timeOffset="194772.6876">21777 12647,'0'0,"0"0,0 0,0 0,0 0,88-18,0 1,1-18,34 17,18-17,-17 17,-36 0,-17 1,-1-1</inkml:trace>
  <inkml:trace contextRef="#ctx0" brushRef="#br0" timeOffset="197363.1948">3618 12435,'0'0,"0"0,0 0,0 0,0 0,0 0,0 0,0 0,0 0</inkml:trace>
  <inkml:trace contextRef="#ctx0" brushRef="#br0" timeOffset="197532.9202">4112 11994,'0'0,"0"0,0 0,0 0,0 0,0 0</inkml:trace>
  <inkml:trace contextRef="#ctx0" brushRef="#br0" timeOffset="197709.0438">4641 11412,'0'0,"0"0,0 0,0 0,0 0,0 0,0 0</inkml:trace>
  <inkml:trace contextRef="#ctx0" brushRef="#br0" timeOffset="197847.5326">4941 11095,'0'0,"0"0,0 0,0 0,0 0,0 0,0 0,0 0</inkml:trace>
  <inkml:trace contextRef="#ctx0" brushRef="#br0" timeOffset="198006.9137">5524 10901,'0'0,"0"0,0 0,0 0,0 0,0 0</inkml:trace>
  <inkml:trace contextRef="#ctx0" brushRef="#br0" timeOffset="198168.8567">6035 10954,'0'0,"0"0,0 0,0 0,0 0,0 0</inkml:trace>
  <inkml:trace contextRef="#ctx0" brushRef="#br0" timeOffset="198318.2149">6459 11501,'0'0,"0"0,0 0</inkml:trace>
  <inkml:trace contextRef="#ctx0" brushRef="#br0" timeOffset="198481.2775">6918 11906,'0'0,"0"0,0 0,0 0</inkml:trace>
  <inkml:trace contextRef="#ctx0" brushRef="#br0" timeOffset="198633.9302">7130 12488,'0'0,"0"0,0 0</inkml:trace>
  <inkml:trace contextRef="#ctx0" brushRef="#br0" timeOffset="198816.2928">7430 13053,'0'0,"0"0,0 0,0 0,0 0</inkml:trace>
  <inkml:trace contextRef="#ctx0" brushRef="#br0" timeOffset="198987.8958">7571 13653,'0'0,"0"0,0 0,0 0,0 0</inkml:trace>
  <inkml:trace contextRef="#ctx0" brushRef="#br0" timeOffset="199163.5487">8012 14164,'0'0,"0"0,0 0,0 0,0 0</inkml:trace>
  <inkml:trace contextRef="#ctx0" brushRef="#br0" timeOffset="199330.3371">8224 14552,'0'0,"0"0,0 0,0 0,0 0</inkml:trace>
  <inkml:trace contextRef="#ctx0" brushRef="#br0" timeOffset="199507.5149">8647 14711,'0'0,"0"0,0 0,0 0,0 0,0 0,0 0,0 0</inkml:trace>
  <inkml:trace contextRef="#ctx0" brushRef="#br0" timeOffset="199705.433">9194 14870,'0'0,"0"0,0 0,0 0,0 0,0 0,0 0,0 0,0 0,0 0</inkml:trace>
  <inkml:trace contextRef="#ctx0" brushRef="#br0" timeOffset="199841.1598">9194 14870,'0'0,"0"0,0 0,0 0,0 0,0 0,0 0,0 0,0 0,0 0,0 0</inkml:trace>
  <inkml:trace contextRef="#ctx0" brushRef="#br0" timeOffset="199991.3253">9777 14023,'0'0,"0"0,0 0,0 0</inkml:trace>
  <inkml:trace contextRef="#ctx0" brushRef="#br0" timeOffset="200147.2814">9953 13723,'0'0,"0"0,0 0</inkml:trace>
  <inkml:trace contextRef="#ctx0" brushRef="#br0" timeOffset="200332.7854">10359 13564,'0'0,"0"0,0 0,0 0,0 0</inkml:trace>
  <inkml:trace contextRef="#ctx0" brushRef="#br0" timeOffset="200509.9105">10977 13723,'0'0,"0"0,0 0,0 0,0 0</inkml:trace>
  <inkml:trace contextRef="#ctx0" brushRef="#br0" timeOffset="200701.9634">11524 13952,'0'0,"0"0,0 0,0 0,0 0,0 0</inkml:trace>
  <inkml:trace contextRef="#ctx0" brushRef="#br0" timeOffset="200887.7877">12089 14093,'0'0,"0"0,0 0,0 0,0 0,0 0,0 0,52 36</inkml:trace>
  <inkml:trace contextRef="#ctx0" brushRef="#br0" timeOffset="201034.6633">12618 14111,'0'0,"0"0,0 0,0 0,0 0,0 0,0 0,0 0,0 0,0 0</inkml:trace>
  <inkml:trace contextRef="#ctx0" brushRef="#br0" timeOffset="201200.2187">12671 13670,'0'0,"0"0,0 0,0 0,0 0,0 0,0 0</inkml:trace>
  <inkml:trace contextRef="#ctx0" brushRef="#br0" timeOffset="201373.8668">12953 12735,'0'0,"0"0,0 0,0 0,0 0,36-53</inkml:trace>
  <inkml:trace contextRef="#ctx0" brushRef="#br0" timeOffset="201531.0786">13183 11624,'0'0,"0"0,0 0,0 0,0 0,0 0</inkml:trace>
  <inkml:trace contextRef="#ctx0" brushRef="#br0" timeOffset="201681.4993">13606 10724,'0'0,"0"0,0 0,0 0,0 0,0 0,0 0</inkml:trace>
  <inkml:trace contextRef="#ctx0" brushRef="#br0" timeOffset="201829.8475">14189 10389,'0'0,"0"0,0 0,0 0,0 0</inkml:trace>
  <inkml:trace contextRef="#ctx0" brushRef="#br0" timeOffset="201989.7625">14736 10583,'0'0,"0"0,0 0,0 0</inkml:trace>
  <inkml:trace contextRef="#ctx0" brushRef="#br0" timeOffset="202158.835">15018 10830,'0'0,"0"0,0 0,0 0,0 0,0 0</inkml:trace>
  <inkml:trace contextRef="#ctx0" brushRef="#br0" timeOffset="202528.5159">16006 12612,'0'0,"0"0,0 0,0 0,0 53,0-18,0-35,0 0</inkml:trace>
  <inkml:trace contextRef="#ctx0" brushRef="#br0" timeOffset="202642.5578">16077 13053,'0'0,"0"0,0 0,0 0,0 0,0 0,0 0,0 53,0 0</inkml:trace>
  <inkml:trace contextRef="#ctx0" brushRef="#br0" timeOffset="202860.7165">16483 13635,'0'0,"0"0,0 0,0 0,0 0,17 18,1 17,-18-35,0 0</inkml:trace>
  <inkml:trace contextRef="#ctx0" brushRef="#br0" timeOffset="203036.8155">17136 13917,'0'0,"0"0,0 0,0 0,0 0,0 0,0 0,0 0,0 0,0 0,0 0,0 0,0 0</inkml:trace>
  <inkml:trace contextRef="#ctx0" brushRef="#br0" timeOffset="203184.1134">17312 13705,'0'0,"0"0,0 0,0 0,0 0</inkml:trace>
  <inkml:trace contextRef="#ctx0" brushRef="#br0" timeOffset="203554.3293">17753 13088,'0'0,"0"0,0 0,0 0,0 0,0 0,0 0,0 0,18-70,0 17,-1-18,1-17,0 17,-1-17,1 18,-18 17,18 0,-18 17,0 1,17 18,-17-1,18 0,17-17,0 0,1-18,17 0,-18 0</inkml:trace>
  <inkml:trace contextRef="#ctx0" brushRef="#br0" timeOffset="203692.0358">18283 11465,'0'0,"0"0,0 0,0 0,0 0,0 0,0 0</inkml:trace>
  <inkml:trace contextRef="#ctx0" brushRef="#br0" timeOffset="203848.9103">18812 10724,'0'0,"0"0,0 0,0 0,0 0,0 0</inkml:trace>
  <inkml:trace contextRef="#ctx0" brushRef="#br0" timeOffset="204028.1007">19395 10283,'0'0,"0"0,0 0,0 0,0 0,0 0,0 0</inkml:trace>
  <inkml:trace contextRef="#ctx0" brushRef="#br0" timeOffset="205266.784">4130 11853,'0'0,"0"0,0 0,0 0,0 0,0 0,0 0,0 0,0 0,0 53,17 0,1 18,-1 17,1 0,0-17,-18 17,17-35,1-18,-18 0,0 1,18-19,-18 1,-18-18,18 0</inkml:trace>
  <inkml:trace contextRef="#ctx0" brushRef="#br0" timeOffset="205611.4832">4130 11853,'0'0,"0"0,0 0,0 0,0 0,0 0,0 0,0 0,0 0,0 0,17-35,1 0,-1 17,-17-17,0 17,0 18,0 0,0 0,-17 0,17 0</inkml:trace>
  <inkml:trace contextRef="#ctx0" brushRef="#br0" timeOffset="206070.0438">4730 11165,'0'0,"0"0,0 0,0 0,0 0,0 0,0 0,17 53,1 18,17 35,0 35,1 0,-19 0,1 0,0-17,-1-19,1 19,-18-36,18-17,-18-1,17-17,-17 0,0-35,18-1,-18-17,0-35,0 0,18-18,-18-18,0 1,0-1,0 71</inkml:trace>
  <inkml:trace contextRef="#ctx0" brushRef="#br0" timeOffset="206355.1838">4853 11254,'0'0,"0"0,0 0,0 0,0 0,0 0,0 0,0 0,0 0,0 0,0 0,0 0,0 0,0 0,0 0,0 0,0 0,0 0,0 0</inkml:trace>
  <inkml:trace contextRef="#ctx0" brushRef="#br0" timeOffset="206739.8477">5400 10989,'0'0,"0"0,0 0,0 0,0 0,0 0,18 71,-1 17,19 18,-1 35,-17 17,17 1,-17 0,17-18,-17-17,-1-1,1 1,-1-19,1-34,-18-18,18 0,-1-18,-17 0,18-35,-18 0,18-35,-18 0,0-1,0 36</inkml:trace>
  <inkml:trace contextRef="#ctx0" brushRef="#br0" timeOffset="207063.2067">5594 11113,'0'0,"0"0,0 0,0 0,0 0,0 0,0 0,0 0,18-36,0 1,-1-18,-17 35,18-17,-18 35,-18 0,18 18,0-1,0-17,0 0,0 18</inkml:trace>
  <inkml:trace contextRef="#ctx0" brushRef="#br0" timeOffset="207605.5826">6371 11271,'0'0,"0"0,0 0,0 0,0 0,0 0,0 0,17 36,-17 34,18 18,17 36,-17-1,17 1,-17-1,0 1,-1-19,-17-16,18-1,-18 0,0-17,18 17,-18-35,0 17,17-34,-17-19,0 1,18-18,-18 0,0 0</inkml:trace>
  <inkml:trace contextRef="#ctx0" brushRef="#br0" timeOffset="207855.5496">6494 11642,'0'0,"0"0,0 0,0 0,0 0,0 0,0 0,0 0,0 0,0 0,0 0,0 0,0 0</inkml:trace>
  <inkml:trace contextRef="#ctx0" brushRef="#br0" timeOffset="208355.8572">7077 11748,'0'0,"0"0,0 0,0 0,0 0,0 0,0 0,0 0,0 0,0 0,0 0,0 0,0 0,0 70,17 1,1-1,-18 1,18-1,-18 1,17 17,-17-17,0-18,0-18,0 18,0-36,0 19,-17-19,17-17,0-17</inkml:trace>
  <inkml:trace contextRef="#ctx0" brushRef="#br0" timeOffset="208591.7859">7041 11783,'0'0,"0"0,0 0,0 0,0 0,0 0,0 0,0 0,0 0,0 0,0 0,0 0,0 0</inkml:trace>
  <inkml:trace contextRef="#ctx0" brushRef="#br0" timeOffset="209317.7788">7765 12471,'0'0,"0"0,0 0,0 0,0 0,0 0,0 0,0 0,0 0,0 0,0 0,0 0,0 0,0 0,0 0,-18 88,1 0,17 36,0-1,-18-17,36 35,-18-18,17 19,-17-19,18-17,-18-18,0-17,18-1,-18-17,0-35,0 17,0-17,0-1,0 1,17-18,-17 0,0-18,0 18,0-17,0 17,0-18,0 18,0 0,0 0,0 0,0 0,0 0,0 0,0 0,18 18,-1-36,19 18,-1-18,0-17,-17 0,17 0,1 17,-36 18</inkml:trace>
  <inkml:trace contextRef="#ctx0" brushRef="#br0" timeOffset="210001.4461">8418 12559,'0'0,"0"0,0 0,0 0,0 0,0 0,0 0,0 0,18 53,-1 17,1 19,-1 16,19 37,-1-1,0 17,-17-17,17 18,-17 0,17-18,-17 0,0 0,17-17,-18-1,1-35,0-17,-1-18,1 0,0-18,-18 0,17-17,-17 0,0-1,18 1,-18-18,0 18,0-18,0 0,0 0,0 0,0 17,0-17,0 0,0 0,0 0,0 0,0 0,0 0,0 0,0-17,0 17,0 0,0 0,0 0,0 0,0 0,0 0,0 0,0 0,0 0</inkml:trace>
  <inkml:trace contextRef="#ctx0" brushRef="#br0" timeOffset="210719.8187">9353 12277,'0'0,"0"0,0 0,0 0,0 0,18 88,-1 0,19 53,-1-17,18 17,-18-18,1 18,-1-17,0 17,0 0,-17-17,17-1,-17-17,-18 17,18-52,-18-1,17 1,-17 0,0-36,0 0,0 0,0-17,0-18,0 18,0-18,0-18,0 0,0 18,0-17,0-1,-17 18,17-18,0 18,0 0,-18 0,18 0,0 18,0 0,0-18,0 0,0 0,18-18,-18 0,17-17,-17 0,18 0,-18-1,18 19,-18 17</inkml:trace>
  <inkml:trace contextRef="#ctx0" brushRef="#br0" timeOffset="211360.2904">10200 12224,'0'0,"0"0,0 0,0 0,18 53,0 35,-1 0,1 0,-1 18,1-18,0 18,-18-18,17 1,1-19,-18 18,18-35,-18 0,0-18,0 1,17-19,-17 19,0-19,0 1,0-1,0 19,0-19,-17 1,17 0,0-1,0-17,0 18,0-18,0 18,0-36,-18 18,18-18,0 18,0-17,0 17,0-18,0 18,0 18,0-1,0 1,0-18,0 0</inkml:trace>
  <inkml:trace contextRef="#ctx0" brushRef="#br0" timeOffset="212235.2887">11153 12153,'0'0,"0"0,0 0,0 0,0 0,0 0,0 0,0 0,0 0,0 71,18 17,0 35,17 36,0 0,-17 0,-1-36,19 18,-19-17,1-1,0 1,-1-54,1 1,0-1,-18-17,17-17,-17-1,0-18,18 1,-18 0,0-18,0 0,0 0,0 0,0-18,-18 18,18 0,-17 0,17 18,-18-18,18 17,0-17,0 18,0-18,0 0,18 0,-18 0,17-18,1 18,0-17,-18 17</inkml:trace>
  <inkml:trace contextRef="#ctx0" brushRef="#br0" timeOffset="212848.3557">11983 12171,'0'0,"0"0,0 0,0 0,0 70,17 36,1-18,-18 54,18-19,-1 0,19 1,-19-1,1 1,-1-18,1 17,17-17,-17 0,-18-18,18-17,-1-1,-17-17,18 0,-18-18,0 1,18-19,-18 1,0-1,0-17,0 0,0 0,0-17,0-1,0 18,0-17,0-1,0 18,0 0,-18 0,18 18,18-18,-18 17,17-17,1 18,0-36,17 18,-17-17,-18 17</inkml:trace>
  <inkml:trace contextRef="#ctx0" brushRef="#br0" timeOffset="213350.4622">12777 12047,'0'0,"0"0,0 0,0 0,0 0,0 0,17 89,1 16,-18 1,18 18,-1-18,1-1,0-16,-18-1,17-18,-17 1,0-36,0 0,0 1,0-19,0 1,0-18,-17 0,17 0,0-18,0 18,0-17,-18 17,18 0,0 0,0 0,0 17,18-17,-1 18,19-18</inkml:trace>
  <inkml:trace contextRef="#ctx0" brushRef="#br0" timeOffset="213814.7427">13377 11130,'0'0,"0"0,0 0,0 0,0 0,0 0,17 71,19 17,-19 0,19 36,-1 17,0-18,-17-35,0 1,-1-1,1-35,-18 0,18-18,-18-18,0 19,0-36</inkml:trace>
  <inkml:trace contextRef="#ctx0" brushRef="#br0" timeOffset="214067.5859">13430 11148,'0'0,"0"0,0 0,0 0,0 0,0 0,0 0,0 0,0 0,0 0</inkml:trace>
  <inkml:trace contextRef="#ctx0" brushRef="#br0" timeOffset="214467.8641">14100 10530,'0'0,"0"0,0 0,18 106,0 35,17 18,0 0,1 17,-1-17,-18 0,1-36,0 1,-18-54,17 1,-17-18,0-18,0-17,18-36,-18 0,18-17,-18 0,0 52</inkml:trace>
  <inkml:trace contextRef="#ctx0" brushRef="#br0" timeOffset="214716.9488">14118 10566,'0'0,"0"0,0 0,0 0,0 0,0 0,0 0,0 0,0 0,0 0,0 0,0 0,0 0</inkml:trace>
  <inkml:trace contextRef="#ctx0" brushRef="#br0" timeOffset="215129.9137">14824 10548,'0'0,"0"0,0 0,0 0,0 0,18 88,-1 53,18 18,-17-18,0 0,-1 0,19 1,-19-19,1-17,0-18,-1-17,-17-1,18 1,-18-18,0 0,0-36,18 18,-18-17,0 0,0-18</inkml:trace>
  <inkml:trace contextRef="#ctx0" brushRef="#br0" timeOffset="215387.7799">14930 10795,'0'0,"0"0,0 0,0 0,0 0,0 0,0 0,0-35,0-1,0 19,0 17,0 0</inkml:trace>
  <inkml:trace contextRef="#ctx0" brushRef="#br0" timeOffset="217056.7942">4200 12929,'0'0,"0"0,0 0,0 0,0 0,0 0,0 0,0 0,0 0</inkml:trace>
  <inkml:trace contextRef="#ctx0" brushRef="#br1" timeOffset="225980.3077">4200 12929,'0'0,"0"0,0 0,0 0,0 0,0 0,0 0,0 0,0 0,0 0,0 36,-18-1,1 18,-1 0,18 17,0 1,0-18,0-18,0 0,35 1,-17-19,17-34,18 17,-17-36,-1 1,0 0,1-1,-1 1,0 18,-17-19,17 19,-17 17,17-18,-17 18,17 0,0 18,1-1,-1 1,0 0,-17-1,-1 1,-17-1,18 1,-18 0,0-1,18-17,-18 0,0 0,0-17,17-1,-17 0,18 1,0-1,-1 18,1-17,17 17,-17-18,0 18,17 0,-18-18,1 18,-18 0,18 0,-18 0,17 0,-17-17,0-19,0-17,-17 36,17-1,0 18</inkml:trace>
  <inkml:trace contextRef="#ctx0" brushRef="#br1" timeOffset="228279.6633">4165 12612,'0'0,"0"0,0 0,0 0,0 0,0 0,0 0,0 0,0 0,0 0,0 0,0 0,0 0,0 0,0 0,0 0,0 0,0 0,0 0,0 0,0 0,0 0,0 0,0 0,0 0,0 0,0 0,0 0,-18 53,1 17,-19 36,19-18,-19 18,1-18,0 1,17-1,-17-18,17-17,0 0,1-18,17 1,-18-19,18 1,0 0,-17-1,17-17,0 18,0-18,0 0,0 18,0-18,0 0,0 0,0 0,0 0,-18 0</inkml:trace>
  <inkml:trace contextRef="#ctx0" brushRef="#br1" timeOffset="228764.68">3159 13811,'0'0,"0"0,0 0,0 0,0 0,0 0,0 0,18 53,17 18,-18 17,1 0,17 0,-17-17,0-18,-1 0,19-18,-19 0,19-17,-19 0,19-18,-1-18,0 0,0-17,-17 0</inkml:trace>
  <inkml:trace contextRef="#ctx0" brushRef="#br1" timeOffset="229247.8549">3229 14252,'0'0,"0"0,0 0,0 0,0 0,0 0,0 0,0 0,0 0,0 0,71-53,-18 18,-18 0,1-1,-1 19,0-1,-17-17,17 35,-17-18,-1 1,-17 17,18 0,0 0,-1 0,1 0,0 17,17 19,0 16,1 19,-1 0,0 17,0-18,1 1,-1-18,-17 17,17-17,-17 0,-1-18,1 1</inkml:trace>
  <inkml:trace contextRef="#ctx0" brushRef="#br1" timeOffset="229480.8622">5171 12841,'0'0,"0"0,0 0,0 0</inkml:trace>
  <inkml:trace contextRef="#ctx0" brushRef="#br1" timeOffset="229829.6437">5065 12453,'0'0,"0"0,0 0,0 0,0 0,0 0,0 0,17 53,1 18,0 34,17 1,0 18,-17 17,0-18,-1 1,1-36,-18-18,18 1,-18-18,17 0,-17-18,0-17,0 17,18-17,-18-1,0-17</inkml:trace>
  <inkml:trace contextRef="#ctx0" brushRef="#br1" timeOffset="230196.9507">5241 13899,'0'0,"0"0,0 0,0 0,0 0,0 0,0 0,0 53,18 18,-18 35,18-18,-1 0,1-17,0-18,-18 0,17-18,1 0,-1-17,1-18,0 17,-1-34,19-1,-19 18</inkml:trace>
  <inkml:trace contextRef="#ctx0" brushRef="#br1" timeOffset="230498.3857">5241 14358,'0'0,"0"0,0 0,0 0,0 0,0 0,0 0,0 0,0 0,53-35,0-18,-18 18,1-1,17 19,-36-19,1 36,-18-17,18 17,-18 0</inkml:trace>
  <inkml:trace contextRef="#ctx0" brushRef="#br1" timeOffset="231093.3767">5788 14093,'0'0,"0"0,0 0,0 0,0 0,0 0,0 0,0 0,0 0,0 0,0 0,0 0,0 0,0 0,18 36,0 17,-18 0,17 0,-17-1,0 1,0-17,0 17,0-18,0 0,0-17,0 17,0-17,0-18,0 17,0-17,0 18,0-18,0 0,0 18,0-18,0 0,0 0,0 17,0-17,0 0,0 0,18 0,0 0,-1-17,19-1,-1 18,-17-18,17 1,-18-1,19 0,-36 18,0 0</inkml:trace>
  <inkml:trace contextRef="#ctx1" brushRef="#br0">22944 6152</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56:21.436"/>
    </inkml:context>
    <inkml:brush xml:id="br0">
      <inkml:brushProperty name="width" value="0.05292" units="cm"/>
      <inkml:brushProperty name="height" value="0.05292" units="cm"/>
      <inkml:brushProperty name="color" value="#7030A0"/>
    </inkml:brush>
    <inkml:context xml:id="ctx1">
      <inkml:inkSource xml:id="inkSrc46">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2577 2787,'0'0,"0"0,0 0,0 0,0 0,0 0,-53 53,0 35,0-17,-18-1,18-35,0 1,18-1,0 0,17-17,0 0,1-1,34 1,1-18,17 0,18 0,18-18,-18 18,0-17,0-1,0 18,-18-18,0 18,-17-17,-1 17,1-18</inkml:trace>
  <inkml:trace contextRef="#ctx0" brushRef="#br0" timeOffset="367.532">2312 2910,'0'0,"0"0,0 0,0 0,0 0,0 0,17 89,36 34,-17 18,-1 18,-17 0,17-18,-17-18,-18-35,17-17,1-18,-18-18,0 1,18-36,-18 0,17-18,1-17,-1-1,-17 36</inkml:trace>
  <inkml:trace contextRef="#ctx0" brushRef="#br0" timeOffset="689.8359">2788 2593,'0'0,"0"0,0 0,0 0,89 70,-19 36,18 0,-35 53,0 17,-17-17,-36 17,-18 1,-17-36,-36 0,-17-17,-36-1,18 0,0-34,106-72</inkml:trace>
  <inkml:trace contextRef="#ctx0" brushRef="#br0" timeOffset="5766.3158">5330 2910,'0'0,"0"0,0 0,0 0,17 89,1-1,-1 18,1-1,0-16,-18 17,0-36,0 1,0-18,0-18,-18-18,0 1,1 0</inkml:trace>
  <inkml:trace contextRef="#ctx0" brushRef="#br0" timeOffset="6128.9861">5541 2734,'0'0,"0"0,0 0,71 0,-1 18,1-1,0 19,-1 52,-17 0,-35 18,-18 0,-35-18,-18 0,0 0,-36 0,1-17,18-18,-1-18,18-17,0-1,0 1,18 0,35-18</inkml:trace>
  <inkml:trace contextRef="#ctx0" brushRef="#br0" timeOffset="6426.0403">6283 2910,'0'0,"0"0,0 0,0 0,17 89,1 16,-18 1,17 0,-17 0,0-18,18-17,-18-18,0 0,0-36,0-17,0-35,0-18,0 18</inkml:trace>
  <inkml:trace contextRef="#ctx0" brushRef="#br0" timeOffset="6587.1367">6477 2805,'0'0,"0"0,0 0,0 0,0 0,0 0</inkml:trace>
  <inkml:trace contextRef="#ctx0" brushRef="#br0" timeOffset="7057.1192">7253 2875,'0'0,"0"0,0 0,0 0,0 0,0 0,0 0,0 0,-70 18,-19-1,1 19,0-19,17 19,18-1,0 0,18 0,17 1,1-1,34-17,1-1,35 1,0 17,18-17,-19-1,19 1,-36 17,1 1,-1 17,-35 17,-18-17,1 0,-36 0,17 0,-17-18,18-17,-18-1,0-17,18 0,35 0</inkml:trace>
  <inkml:trace contextRef="#ctx0" brushRef="#br0" timeOffset="7370.0872">7765 2875,'0'0,"0"0,0 0,0 0,-53 35,0 18,-18 0,18 18,18-1,-18 1,36-1,-1-17,18 0,0 0,18-35,17 17,0-17,18-18,-35-18</inkml:trace>
  <inkml:trace contextRef="#ctx0" brushRef="#br0" timeOffset="8389.0764">8188 2875,'0'0,"0"0,0 0,0 0,71 71,-36 17,1 0,-1 0,-17 18,-18-35,0-1,0-17,-18-18,0-17,18-18,-17 0,-1-35,0-18,18-35,18-36,0 1,-1 17,19 18,-1 17,0 1,18 34,-18 1,1 17,17 18,-18 0,0 18,-17 17,17 1,-17-1,-1-17,1 17,0-18,-18 19,17-19,1-17,0 18,-1-18,19-35,-19-1,1 19,0-18,-1-1,-17 19,18-19,-18 36,-18 0,1 36,-1-1,-17 35,17 19,0 16,1 1,17-18,17-17,19-18,-1-18,18 1,17-19,1-34,17-19,-17-34,-1-36,1-18,0-17,-18-17,-18-1,0 35,-35 54,18 17,-1 0,-17 35,0 36,0 17,0 53,18 18,-18 0,0 35,18-17,-1-1,1-52,0-1,-18 1,17-36,1-17,-18-18,0-18,0 18,0 0</inkml:trace>
  <inkml:trace contextRef="#ctx0" brushRef="#br0" timeOffset="8614.0026">9477 2963,'0'0,"0"0,0 0,0 0,0 0,53-35,17 17,1-17,-1 18,1-19,-18 1,18 17,-36-17,18 17,-18-17</inkml:trace>
  <inkml:trace contextRef="#ctx0" brushRef="#br0" timeOffset="9411.7391">10200 2963,'0'0,"0"0,0 0,0 0,0 0,0 0,0 0,0 0,0 0,0 0,53 18,0-36,0 1,-18-1,1-17,-19 0,1-1,-18 19,0-19,0 1,-18 35,-17 18,0 17,-18 36,0-1,18 18,-1 0,19 1,17-19,17 1,36-18,0 0,35-36,1-17,34 0,-17-17,0-1,-106 18</inkml:trace>
  <inkml:trace contextRef="#ctx0" brushRef="#br0" timeOffset="9814.8837">11665 2558,'0'0,"0"0,0 0,0 70,0 36,0-18,0 18,0-18,0 0,0-17,0-36,0 18,18-18,-18-17,0 0,0-1,0-17,-18 0,18-17,-18-19,18 1,-17 18,17-1</inkml:trace>
  <inkml:trace contextRef="#ctx0" brushRef="#br0" timeOffset="10876.2761">11453 2646,'0'0,"0"0,0 0,0 0,0 0,53-71,0 18,18 18,-1 0,19 35,-19 0,-17 0,0 35,0 0,0 18,-35 0,-1 0,-17 0,0 0,-17 18,-19-19,1-16,0-1,-1 0,19-17,-19 0,19-1,17 1,-18-1,36 1,-1 0,19 17,-1 0,0 18,18-35,18 17,-1-17,19-1,-19-17,1-17,-18-19,17 19,-17-18,0-1,-17 1,-1 0,0-1,-17-16,-1 16,-17-17,-17 18,-1 0,0 0,-17 17,0 18,0 18,-1-1,1 18,0 36,17-18,0 17,18-17,0 0,18-17,0-1,-1-35,19 17,-19-17,19-17,-1-1,-17-17,-1-36,18 18,-35 1,18 16,0 19,-18-1,17 18,-17 18,18 17,-18 0,18 0,-18 18,17 0,19-17,-19-19,19 1,-19-18,19-18,-19-17,19 0,-19-18,1 17,-18 36</inkml:trace>
  <inkml:trace contextRef="#ctx0" brushRef="#br0" timeOffset="11304.4019">13112 2769,'0'0,"0"0,0 0,0 71,0-1,0 1,0 0,0-1,18-35,-18 1,0-1,0 0,0-17,0-1,0-34,17-18,-17-18,36-36,-19-16,19 34,-1 18,0 0,1 18,-1 17,18 36,-18 0,18 35,-18 35,18-18,-17 18,-19-17,1-18,-1 0,1-36,17 1,-35-36,18-17,0-35,-1-19,-17 19,0 70</inkml:trace>
  <inkml:trace contextRef="#ctx0" brushRef="#br0" timeOffset="12681.2373">14171 2346,'0'0,"0"0,0 0,0 71,18-1,-18 36,17-18,1 53,-18-17,18-36,-18 0,0-35,17 0,-17-18,0-17,0-1,0-17,0-17,0-1,0-35,0-35,0 18,-17-1,-1 0,-17 19,17 16,-35 1,18 35,-18 18,0 35,0-1,0 37,35-36,1 17,17-17,17 0,1-18,17-17,18-1,18-17,17-35,-17-18,17 0,-18-17,1-18,-18 52,-18-17,1 36,-1-1,-18 18,-17 18,0-1,0 36,-17 0,17 18,-18-1,18-17,0 0,0 0,0-18,18-17,-18 0,17-18,19 0,-19-36,1 1,0-35,17-36,-17 0,17 18,18 0,-35 35,17 17,0 19,18 17,-35 17,17 19,0 17,1-1,-19 19,19-18,-19 0,1 0,-1-36,-17 19,18-19,-18 1,18-18,-18-35,17-18,1 0,0-18,-1 18,1 0,17 1,-17 34,17 0,1 18,-19 18,19 35,-19-18,18 18,-17 0,0-18,-1 18,1-35,0 17,-18-17,17-18,-17 0,0-36,0 1,0-35,18-19,0-16,-1-19,1 53,0 19,17 16,-17 19,17 17,-18 17,19 19,-1 16,0 1,-17 18,35 17,-35-17,17-1,0 1,0-36,1 0,-1 1,18-36,-18-18,18 18,-53 0</inkml:trace>
  <inkml:trace contextRef="#ctx0" brushRef="#br0" timeOffset="14671.8872">17365 2328,'0'0,"0"0,0 0,0 0,0 0,-70 71,17-1,-18 1,36 0,-1-19,1 1,17 0,18-17,18-1,0-17,35-1,-18 1,18-1,0 1,0 0,-18 17,0 0,-17 36,0-18,-36 0,0 0,1-18,-19 0,1 0,18-17,-19-18,19-18,-1 18,0-17,18 34,53-87,-17 17,16-18,-16 1,17 35,-18 17,18 0,-18 18,1-17,17 17,-18-18,0 0,18 1,-18-1,1 0,-19 1,1-1,0 1,-18-1,17 0,-34 18,17 0,-36 0,19 36,-19 16,19 1,-1 18,0-1,36-17,0 18,17-18,18-18,0 0,35-17,0-18,1-18,-1-35,-18-17,1-1,-18-17,-18-18,-17 1,0 52,-18 0,-18 35,0 18,1 35,-19 18,19 35,-19 1,19 16,17-16,0-19,17-17,1 0,17 0,1-35,-1-1,0-34,18-19,0-34,0-18,-18 17,1 0,-19 19,1-1,0 0,-1 35,-17 0,18 36,-18 17,17 1,-17 17,18-1,0 1,-1 0,19-17,-1-1,0-18,1-17,-1 0,0-17,0-18,18-18,-17 0,-1-18,0 18,-17 36,17-19,-17 36,0 18,-1 0,1 17,-1 18,1-18,0 0,17-17,18 0,-18-1,18-17,-17-17,16-1,1 0,-17-17,-1 0,-17 17,17 1,-35 17,18 0,-1 17,1 1,0 17,17-17,0-1,0 1,1-18,17 0,0-18,0 18,0-17,-1-36,-16 18,17-18,-18 0,-17 17,-1 1,1 35,-18 0,-18 18,18 17,0 0,0 1,0 17,18-18,0 0,17-17,0-1,18-17,18 0,-1 0,1-17,-1-1,1-17,17 17,-17-17,-1 17,-17 18,0 0,0 18,-17 17,-1 0,0 18,18-35,18 17,17-17,35 0,1-18,17-18,0 0,18 18,-35-17,-107 17</inkml:trace>
  <inkml:trace contextRef="#ctx0" brushRef="#br0" timeOffset="15468.8628">9336 4551,'0'0,"0"0,0 0,0 0,-36 70,1 36,-36 35,1 36,-1-19,1 1,17-18,0-35,-18 0,36-35,17-19,-17-16,17-19,-17 19,17-36,18 17</inkml:trace>
  <inkml:trace contextRef="#ctx0" brushRef="#br0" timeOffset="15783.0008">9194 5221,'0'0,"0"0,53 124,0 34,0 1,0-18,0 0,0-35,-18-35,-17-18,17 0,-17-36,0-34,-1-1,1-17,-18 52</inkml:trace>
  <inkml:trace contextRef="#ctx0" brushRef="#br0" timeOffset="16349.8199">8665 4392,'0'0,"0"0,0 0,0 0,18 71,17 34,0 37,18-1,0 0,0-18,18-17,-36-18,18-17,-18-18,18 0,0 0,0-18,-18-17,18-1,-53 1</inkml:trace>
  <inkml:trace contextRef="#ctx0" brushRef="#br0" timeOffset="16606.6557">10059 5450,'0'0,"0"0,0 0,0 0,71 0,-1-17,18 17,36-18,-89 1,-17 17,0 0,-1 0</inkml:trace>
  <inkml:trace contextRef="#ctx0" brushRef="#br0" timeOffset="16911.7613">10765 5062,'0'0,"0"0,0 0,0 0,53 53,0 18,17 35,-34 0,-1 17,-17-17,-18-36,0 1,-18-1,0-17,18-17,-17-19,17 1</inkml:trace>
  <inkml:trace contextRef="#ctx0" brushRef="#br0" timeOffset="17754.0524">12071 4692,'0'0,"0"0,0 71,18 70,17 0,-18 17,1 1,0-18,17-17,-35-36,18-35,-18 0,17-36,-17 19,0-36,0 0,0-36,-35-52,0-18,-1 1,-16-1,-1 0,0 53,17 0,1 35,-18 36,35 0,-17 35,18 17,-1 1,36 17,17-35,0-18,0 18,18-35,0-1,18-17,-18-17,0-19,17-16,-17-37,-17 36,-1-17,-17 17,-1 0,1 18,-1 35,1 0,0 17,-1 19,1 17,0 0,17-18,-17 0,-1 0,19-35,-19-17,1-1,0-17,-1 0,-17-18,18-36,-18 19,0 35,0-18,-18 35,18 0,18 1,-18 17,17-18,-17 18</inkml:trace>
  <inkml:trace contextRef="#ctx0" brushRef="#br0" timeOffset="18150.1472">13377 4745,'0'0,"0"0,0 0,0 0,-53 70,0 1,-18-18,18 0,18 0,17-18,1 0,17 1,17-19,1 1,17 17,18-17,-17-1,17 19,-18-1,-17 0,-1 1,-17 16,-17 1,-1-17,-17 17,-1-18,19-18,-19 1,1-18</inkml:trace>
  <inkml:trace contextRef="#ctx0" brushRef="#br0" timeOffset="18749.4297">13783 4921,'0'0,"0"0,0 0,0 0,-36 71,1-1,0 19,0-1,17 0,18 0,0-17,18-18,17-18,0 18,0-36,1-17,-1-17,0-1,-17-35,0 0,-18-17,17-1,-17-17,18 17,0 1,17-1,0 36,0 17,18 1,0 34,0 1,0 17,0 1,0 17,-18-1,1 1,-19-17,19-1,-36-17,17-1,-17 1,18-18,-18-35,18-1,-1-17,1 0,35-17,-18 17,0 0,-35 53</inkml:trace>
  <inkml:trace contextRef="#ctx0" brushRef="#br0" timeOffset="19332.8155">14947 5133,'0'0,"0"0,0 0,0 0,0 0,0 0,0 0,0 0,36-18,17-17,-18-18,0 0,-17 18,-18 0,0 17,0 18,-18 18,1 17,-19 0,19 36,-1-18,18 17,0-17,18 0,17 0,0 0,18-35,0-1,0-34,35-19,-17-17,-18-35,0-18,0-17,-18-18,-17 17,-1 18,1 36,-18 35,18-1,-18 36,0 18,-18 35,36 35,-18 18,17 17,1-17,0 0,17-35,0-19,-17 1,17-17,-17-19,17 1,-17-18,-1 0,-17 0</inkml:trace>
  <inkml:trace contextRef="#ctx0" brushRef="#br0" timeOffset="19771.7727">15706 5062,'0'0,"0"0,0 0,0 0,71-35,-1 0,1-18,0 18,17-18,-18 17,19 1,-36 0,0 17,-18 1,0-1,-17 0,-1 18,-17 0,-17 0,-1 36,1-1,-19 18,1 0,17 0,1 17,-1-17,36-18,17 18,0-35,36 17,17-35,36 0,-1-17,1-1,-36 0,-70 18</inkml:trace>
  <inkml:trace contextRef="#ctx0" brushRef="#br0" timeOffset="20386.0363">9159 6879,'0'0,"0"0,0 0,0 0,0 71,18 70,-1 0,1 18,0-1,-18 1,17-18,1-17,0-1,-1-52,19-1,-1-17,0-17,18-19,0 1,0-36,18-17,-36-18,-18 18,1-18,0 18,-18 35</inkml:trace>
  <inkml:trace contextRef="#ctx0" brushRef="#br0" timeOffset="20637.8417">9230 7832,'0'0,"0"0,0 0,0 0,0 0,0 0,0 0,70-18,1 0,17-17,0 17,1-17,-1 0,0 0,0 17,0-17,-17 17,0-17,-18 17,0-17,-36 35</inkml:trace>
  <inkml:trace contextRef="#ctx0" brushRef="#br0" timeOffset="21128.9036">10377 7673,'0'0,"0"0,0 0,0 0,0 0,0 0,53 18,17-18,19 0,-1-18,-18 18,19-18,-19 18,18-35,-35 17,-17-17,-1 0,-35 0,0-1,-18 1,-17 17,17-17,-17 17,17 18,1-17,-1 17,0 0,1 0,34 0,1 17,17 1,1 17,-1 18,18 0,-18 0,1 0,-19 0,18 0,-35 17,0-17,0 0,-17 0,17-18,0-35</inkml:trace>
  <inkml:trace contextRef="#ctx0" brushRef="#br0" timeOffset="21953.9956">12318 6826,'0'0,"0"0,0 0,18 106,-1 35,19 0,-19 0,1 1,-1-72,1 18,-18-35,18 0,-18-18,0-17,0-18,0-18,-18 1,0-36,-34-35,-1-1,-18 1,18 35,0 0,0 36,0 17,0 17,0 36,36 0,17 0,17 18,1-18,35-18,18 0,17-35,18-17,-18-19,-18 1,1-18,0-17,-36 17,0 0,-17 0,17 18,-17 17,-18 0,17 18,1 18,-18 17,18 0,-1 18,1 0,17 0,1-18,-19 18,19-35,-1 0,0-1,-17-34,0-19,-18 1,0 0,0-36,-18 18,0 0,1 1,-1 16,18 19,-18-1,18 0,0 18,18 0,-18 0,0 0</inkml:trace>
  <inkml:trace contextRef="#ctx0" brushRef="#br0" timeOffset="22370.9321">13747 6967,'0'0,"0"0,0 0,0 0,0 0,0 0,-70 53,-1 0,1 0,17 0,0-18,17 1,19-19,17 19,0-19,17 1,19-18,-1 17,18 1,0-18,0 35,-18-17,0 17,-17 1,0 16,-36-16,18 17,-35-18,0 0,-1-17,1-1,-18-17,35 0,-17-35</inkml:trace>
  <inkml:trace contextRef="#ctx0" brushRef="#br0" timeOffset="23009.4191">14400 6826,'0'0,"0"0,0 0,0 0,-70 71,17-1,0 1,18 35,-18-18,35 0,18 0,0 1,35-19,1-17,-1-18,18-17,-18-18,18-18,-18-17,18-36,0 19,-17-37,-19-16,18-1,-17 17,0 19,-1 17,1 0,0 18,17 17,0 36,1-18,-1 35,-17 0,17 36,-18-1,1-17,0 18,-18-18,0-18,17 0,-17-17,0 0,0-18,0-36,0-16,0-19,18-17,0-36,-1 54,19-1,-19 1,19 17,-36 53</inkml:trace>
  <inkml:trace contextRef="#ctx0" brushRef="#br0" timeOffset="23562.4906">15477 6914,'0'0,"0"0,0 0,0 0,0 0,0 0,0 0,0 0,0 0,0 0,0 0,0 0,18-35,-1 0,1 0,-18 17,-18 0,18 18,-17 36,17-1,-18 35,18 1,18 0,-1-1,18 18,36-35,17 0,-17-35,17-36,-17-17,-18-36,17 1,-34-18,16-18,-16 0,-19-18,1 19,-18 34,0 18,18 35,-18 18,0 18,0 17,17 36,-17 0,36 17,-19 0,19 0,-1-17,-17-1,17-17,-18-18,1 1,0-19,-18-17</inkml:trace>
  <inkml:trace contextRef="#ctx0" brushRef="#br0" timeOffset="23797.4224">16077 6809,'0'0,"0"0,0 0,0 0,53-18,35-17,-17-1,17 19,0-18,0-1,1 1,-1 17,0 1,-17-1,-18 18,-18 18</inkml:trace>
  <inkml:trace contextRef="#ctx0" brushRef="#br0" timeOffset="24134.8291">16995 6985,'0'0,"0"0,0 0,0 0,0 0,0 0,0 0,0 0,0 0,0 0,17-35,-17-1,0 1,0 18,-17-1,-1 18,0 18,-17-1,17 36,1 0,34 0,1 0,17 0,53-18,18-17,18-36,17-17,-35-1</inkml:trace>
  <inkml:trace contextRef="#ctx0" brushRef="#br0" timeOffset="29326.2273">6865 9366,'0'0,"0"0,0 0,0 0,0 0,0 0,0 71,18-1,-18 19,17 16,1 19,-18 17,17 0,-17 18,18-18,-18-18,18 19,-1 16,-17 1,18 17,0-17,17 35,0 0,1-17,-1-1,0 0,0 18,1-35,-19 0,1-18,0 0,-18-17,0-1,0 1,-18-19,18-16,0-36,0-36</inkml:trace>
  <inkml:trace contextRef="#ctx0" brushRef="#br0" timeOffset="30453.8687">4659 11148,'0'0,"0"0,0 0,0 0,0 0,0 0,0 0,0 0,0 0,0 0,0 0,0 0,71 17,17 19,53-1,-18-17,36-1,0 1,18-18,-1 0,36 0,70-18,1 1,-1-1,0 0,1 1,-19-19,19 19,-19-18,19 17,-1 0,1 18,-1-17,18-1,0 18,159-18,-36 18,-52 0,-18-17,-18 17,-17-18,17-17,0 17,1 0,-1-17,18-18,0 18,-18 0,18-1,-18 19,18-1,-17-17,-1-18,18 35,-35-17,-1 17,-17 1,-35-1,-89 18,-17-17,-18 17,1 0,-54 0,-18 0,-17 0,0 17,-35-17,0 0,-1 0,1 0,-18 0</inkml:trace>
  <inkml:trace contextRef="#ctx0" brushRef="#br0" timeOffset="31790.8591">17700 4868,'0'0,"0"0,0 0,0 0,0 0,0 0,18 53,17-17,-17-1,35 0,0-17,18-18,34 0,19-36,17-16,18-19,17 0,-17-17,18 18,-54-1,-105 71</inkml:trace>
  <inkml:trace contextRef="#ctx0" brushRef="#br0" timeOffset="45842.1811">1200 9049,'0'0,"0"0,0 0,0 0,0 0,0 0,0 0,0 0,0 0,18 123,-1 18,-17 0,18 1,0-1,-1-35,-17-36,0 1,18-18,-18-18,0 0,0 0,0-35</inkml:trace>
  <inkml:trace contextRef="#ctx0" brushRef="#br0" timeOffset="50409.6486">1888 9613,'0'0,"0"0,0 0,0 0,0 0,0 0,0 0,53-35,18-36,17 1,18-36,-18 18,0 0,-17 17,-18 0,0 19,0 16,-18 1,0 17,1 36,-19 0,19 17,-19 0,1 18,17-18,-17 18,0 0,-1 0,1-35,-1-1,1 1,-18 0,18-18,-18 0,0-18,17 0,-17 1,0-1,0 1,0-1,0 18,18 18,-18-18,18 17,-18 1,17-1,1 1,0-18,-1 0,19-18,-19 1,1-18,0-18,-18 0,0-18,-18 1,0-1,18 0,-17 1,17 70</inkml:trace>
  <inkml:trace contextRef="#ctx0" brushRef="#br0" timeOffset="50817.9216">3265 8520,'0'0,"0"0,0 0,0 0,0 70,17 18,-17 1,18-1,0 0,-1 0,1 0,17-17,1-18,-1-18,-17-17,17-1,0-34,0-19,1-16,-19-19,1-35,-36-17,1-1,-19 18,1 1,-18 52,0 35,0 36,18 35,0-1,17-16,18-1,-18-35</inkml:trace>
  <inkml:trace contextRef="#ctx0" brushRef="#br0" timeOffset="51319.7933">4112 8273,'0'0,"0"0,0 0,0 0,0 0,0 0,0 0,0 0,35 53,0 17,18 1,-17-1,-1-17,0-18,-17 1,17-19,-17-17,0 0,-1-35,1 0,-1-36,-17-35,18-35,-18-35,18 17,-1 18,1 35,0 36,-18 52</inkml:trace>
  <inkml:trace contextRef="#ctx0" brushRef="#br0" timeOffset="51850.0111">5100 7973,'0'0,"0"0,0 0,0 0,0 0,0 0,0 0,-53 0,0 35,18 0,-18 18,18 0,-1 0,19-18,-1 18,18-17,0-19,18 1,17-1,-17-34,17-1,-17-17,17-18,-17-18,-1-34,-17 34,0 18,18 0,-18 18,0 17,18 36,-1 17,1 1,-1 16,19 19,-1-18,0-18,1 18,17-18,-18 1,-35-36</inkml:trace>
  <inkml:trace contextRef="#ctx0" brushRef="#br0" timeOffset="52734.0241">5241 7073,'0'0,"0"0,0 0,18 88,17 36,-17 35,17-18,0 17,18-34,-17-18,-19-36,19 1,-1-36,-17-17,-1-18,1-18,0-17,-18-18,0 0,0-53,-18 36,18-1,0 18,0 18,0 17,0 36,0 17,18 0,-1 18,-17-17,18 17,-1-18,1-17,0-1,-18 1,17-18,1 0,-18-35,18-1,-18 1,17 17,-17-17,0 17,0 1,18 17,-18 0,18 17,-18 1,17 0,1-1,17 1,-17-18,17 18,1-36,-1 18,0-35,0-1,-17-17,0 1,-1-1,-17 35,0-17,0 17,0 0,-17 18,34 36,-17-1,36 0,-19 18,36 18,-17-1,-1-17,0 18,0-18,1 0,-19-18,1 0,-18 0,18-17,-18 17,0-35</inkml:trace>
  <inkml:trace contextRef="#ctx0" brushRef="#br0" timeOffset="53396.0556">7112 6914,'0'0,"0"0,0 0,0 0,0 0,0 0,0-52,0-19,18-70,17 0,18-18,35 18,0 17,1 19,16-1,1 35,-17 18,16 0,1 18,-35 17,-1 1,-17-1,0-17,0 17,-17 1,-19-1,-17-17,0 17,-35 0,0 1,-1 17,1-18,0 18,17-17,-17-1,35 18,0-18,0 1,35 17,0 17,1 1,34 35,-17 53,0 17,-53 36,0 17,0-17,0-141</inkml:trace>
  <inkml:trace contextRef="#ctx1" brushRef="#br0">8409 6176</inkml:trace>
  <inkml:trace contextRef="#ctx0" brushRef="#br0" timeOffset="57712.1204">4341 13053,'0'0,"0"0,0 0,0 0,0 0,0 0,0 0,0 0,0 0,36 0,17 0,-53 0,17 0,-17 0</inkml:trace>
  <inkml:trace contextRef="#ctx0" brushRef="#br0" timeOffset="57991.9733">5294 12947,'0'0,"0"0,0 0,0 0,0 0,0 0,0 0,0 0,0 0</inkml:trace>
  <inkml:trace contextRef="#ctx0" brushRef="#br0" timeOffset="58174.5315">5877 13053,'0'0,"0"0,0 0,0 0,0 0,0 0,0 0,0 0</inkml:trace>
  <inkml:trace contextRef="#ctx0" brushRef="#br0" timeOffset="58309.9479">5965 12806,'0'0,"0"0,0 0,0 0,0 0,0 0</inkml:trace>
  <inkml:trace contextRef="#ctx0" brushRef="#br0" timeOffset="58482.8573">6071 11589,'0'0,"0"0,0 0,0 0,0 0</inkml:trace>
  <inkml:trace contextRef="#ctx0" brushRef="#br0" timeOffset="58647.9495">5947 10672,'0'0,"0"0,0 0,0 0</inkml:trace>
  <inkml:trace contextRef="#ctx0" brushRef="#br0" timeOffset="58840.6156">6388 10125,'0'0,"0"0,0 0,0 0,0 0,0 0,0 0</inkml:trace>
  <inkml:trace contextRef="#ctx0" brushRef="#br0" timeOffset="59005.9385">7341 9913,'0'0,"0"0,0 0,0 0,0 0,0 0,0 0,0 0,0 0</inkml:trace>
  <inkml:trace contextRef="#ctx0" brushRef="#br0" timeOffset="59157.837">8241 9807,'0'0,"0"0,0 0,0 0,0 0,0 0</inkml:trace>
  <inkml:trace contextRef="#ctx0" brushRef="#br0" timeOffset="59345.9668">8983 9948,'0'0,"0"0,0 0,0 0,0 0,0 0,0 0</inkml:trace>
  <inkml:trace contextRef="#ctx0" brushRef="#br0" timeOffset="59714.0393">9247 10971,'0'0,"0"0,0 0,0 53,0 0,0 18,0-1,0 1,0-53,0-18,0 17,0 124,18-17,-18-18,0-18,0 0,0-17,0-1,0 1,0-18,18-1,-18 19,0 0,17-1,-17 1,18-1,0 18,-18-35,0 18,0-71</inkml:trace>
  <inkml:trace contextRef="#ctx0" brushRef="#br0" timeOffset="59871.7155">9318 13212,'0'0,"0"0,0 0,0 0,0 0,0 0,0 52,0-16,18-1,-18-17,0-18,0 17</inkml:trace>
  <inkml:trace contextRef="#ctx0" brushRef="#br0" timeOffset="60018.5915">9777 13476,'0'0,"0"0,0 0,0 0,0 0,0 0,0 0,0 0</inkml:trace>
  <inkml:trace contextRef="#ctx0" brushRef="#br0" timeOffset="60191.3818">10906 13353,'0'0,"0"0,0 0,0 0,0 0</inkml:trace>
  <inkml:trace contextRef="#ctx0" brushRef="#br0" timeOffset="60362.2196">11630 13353,'0'0,"0"0,0 0,0 0,0 0</inkml:trace>
  <inkml:trace contextRef="#ctx0" brushRef="#br0" timeOffset="60529.4393">12053 13070,'0'0,"0"0,0 0,0 0,0 0,0 0</inkml:trace>
  <inkml:trace contextRef="#ctx0" brushRef="#br0" timeOffset="60704.9129">12106 11730,'0'0,"0"0,0 0,0 0,0 0,0 0,0 0</inkml:trace>
  <inkml:trace contextRef="#ctx0" brushRef="#br0" timeOffset="61120.1371">12636 9437,'0'0,"0"0,0 0,0 0,0 0,0 0,0 0</inkml:trace>
  <inkml:trace contextRef="#ctx0" brushRef="#br0" timeOffset="61288.0733">13747 9190,'0'0,"0"0,0 0,0 0,0 0,0 0,0 0,0 0</inkml:trace>
  <inkml:trace contextRef="#ctx0" brushRef="#br0" timeOffset="61451.3232">14312 9243,'0'0,"0"0,0 0,0 0,0 0,0 35,18-17,-18-18,0 0</inkml:trace>
  <inkml:trace contextRef="#ctx0" brushRef="#br0" timeOffset="61824.9139">14877 9895,'0'0,"0"0,0 0,0 0,17 53,-17 0,0-35,0 0,0-18,18 123,-18-17,0 0,0-18,18 0,-18-17,0-1,0 1,0-1,0 1,0-1,17 19,-17-19,0 1,0-1,0 1,0 17,18-17,-18 17,0-18,18 1,-18-71</inkml:trace>
  <inkml:trace contextRef="#ctx0" brushRef="#br0" timeOffset="61963.0137">15000 12577,'0'0,"0"0,0 0,0 0,0 0,0 0</inkml:trace>
  <inkml:trace contextRef="#ctx0" brushRef="#br0" timeOffset="62150.9281">15389 13123,'0'0,"0"0,0 0,0 0,0 0,0 0,0 0,0 0</inkml:trace>
  <inkml:trace contextRef="#ctx0" brushRef="#br0" timeOffset="62290.3278">16006 13035,'0'0,"0"0,0 0,0 0,0 0,0 0</inkml:trace>
  <inkml:trace contextRef="#ctx0" brushRef="#br0" timeOffset="62490.256">16906 12806,'0'0,"0"0,0 0,0 0,0 0,0 0,0 0</inkml:trace>
  <inkml:trace contextRef="#ctx0" brushRef="#br0" timeOffset="62653.9073">17189 12453,'0'0,"0"0,0 0,0 0,0 0,0 0</inkml:trace>
  <inkml:trace contextRef="#ctx0" brushRef="#br0" timeOffset="62819.6935">17595 12083,'0'0,"0"0,0 0,0 0,0 0,0 0</inkml:trace>
  <inkml:trace contextRef="#ctx0" brushRef="#br0" timeOffset="62987.9931">17453 10742,'0'0,"0"0,0 0,0 0,0 0,0 0</inkml:trace>
  <inkml:trace contextRef="#ctx0" brushRef="#br0" timeOffset="63157.0936">17383 9454,'0'0,"0"0,0 0,0 0,0 0,0 0,0 0</inkml:trace>
  <inkml:trace contextRef="#ctx0" brushRef="#br0" timeOffset="63304.9805">17665 9119,'0'0,"0"0,0 0,0 0,0 0,0 0,0 0</inkml:trace>
  <inkml:trace contextRef="#ctx0" brushRef="#br0" timeOffset="63466.8918">18848 8961,'0'0,"0"0,0 0,0 0</inkml:trace>
  <inkml:trace contextRef="#ctx0" brushRef="#br0" timeOffset="63634.9217">19465 9084,'0'0,"0"0,0 0,0 0,0 0,0 0</inkml:trace>
  <inkml:trace contextRef="#ctx0" brushRef="#br0" timeOffset="63819.7842">19818 11007,'0'0,"0"0,0 0,18 88,-18-18</inkml:trace>
  <inkml:trace contextRef="#ctx0" brushRef="#br0" timeOffset="64032.9234">19995 12224,'0'0,"0"0,0 0,0 0,0 0,0 35,17 18,19-18,17 18,-53-53,17 0</inkml:trace>
  <inkml:trace contextRef="#ctx0" brushRef="#br0" timeOffset="64503.8599">18759 10513,'0'0,"0"0,0 0,0 0,0 0</inkml:trace>
  <inkml:trace contextRef="#ctx0" brushRef="#br0" timeOffset="65318.7719">4588 12206,'0'0,"0"0,0 0,0 0,0 0,0 0,-53-70,36 70,17-18</inkml:trace>
  <inkml:trace contextRef="#ctx0" brushRef="#br0" timeOffset="66047.9948">4165 11412,'0'0,"0"0,0 0,0 0,0 0,0 0,0 0,0 0,0 0,0 0,0 0,0 0,17 71,1 35,0 35,-1 0,1 0,0-17,-1 17,-17 0,18-18,-18-35,0-17,0 0,0-36,0 0,0 0,0-17,-18 0,18-18,0 0,-17-18,17 0,0 18,0-17,0-1,0 18,0 0,0 0,17 0,-17 18,18-1,-18-17,18 18,-1-18,1 0,0 18,-1-18,1-18,0 0,-1 1,-17 17,0-18,0 18,0 18,-17-1,17 1,0 17,17 1,18-1,-17-17,17-1,1-17,-1 18,-35-18</inkml:trace>
  <inkml:trace contextRef="#ctx0" brushRef="#br0" timeOffset="66670.0876">5471 11271,'0'0,"0"0,0 0,0 0,0 0,0 0,0 0,0 0,17 53,19 35,-19 36,19 52,-1-17,0 0,-17-1,-1 1,1-18,-18-17,18-1,-18-52,0-1,0 1,0-36,0 1,0-19,0 1,0-1,0-17,0 0,0 0,17 0,-17 0,0 0,0 0,0 0,-17 18,17 0,0-18,0 17,0 1,17 0,1-18,-18 0,18 0,-1-18,1 0,17 1,-35 17</inkml:trace>
  <inkml:trace contextRef="#ctx0" brushRef="#br0" timeOffset="67370.8858">6459 11359,'0'0,"0"0,0 0,0 0,0 0,0 0,0 0,0 0,0 0,0 0,0 0,0 0,-18-52,18-37,0-16,-17-37,17-16,-18-1,18 18,0 0,0 35,-18 35,18 1,0-1,0 36,-17 0,17 17,0 0,0 1,0 17,-18 0,18 17,-18 1,18 35,0-18,0 18,-17-18,17-17,0 17,17-17,-17 0,0-18,0 0,0-36,0 19,0-19,0 19,0-1,0 0,0 1,0 17,0 0,18 17,0 1,-18-18,0 0</inkml:trace>
  <inkml:trace contextRef="#ctx0" brushRef="#br0" timeOffset="67997.9622">7571 11342,'0'0,"0"0,0 0,0 0,0 0,0 0,0 0,0 0,0 0,0 0,17-71,1-17,0-35,-1-19,1-16,-18-19,0-17,0 18,0 35,0 0,0 70,0 1,0 17,-18 17,18 19,-17 17,17 0,-18 35,18-17,-18 35,18 0,-17-1,17 1,0-17,0-1,-18-17,18 17,0-18,0 1,18-18,-18 0,0 0,17-18,-17-17,18 18,-18-1,0 18,0-18,-18 18,1-17,-1 34,18-17,0 18,0 0,0-1,0-17</inkml:trace>
  <inkml:trace contextRef="#ctx0" brushRef="#br0" timeOffset="68542.6689">8859 11130,'0'0,"0"0,0 0,0 0,0 0,0 0,0 0,0 0,0 0,0-70,0-19,18-52,-18 0,-18-18,0 18,18 0,-17 18,-1 52,18 1,-18 17,18 17,-17 1,17 35,-18 0,1 18,-1-1,18 19,-18-19,18 1,0 17,-17-17,17 0,0-1,17 1,-17-18,18 0,0 0,-18-18,17 1,1 17,-18-18,17 18,-17 0,0 0</inkml:trace>
  <inkml:trace contextRef="#ctx0" brushRef="#br0" timeOffset="69279.0966">9247 10901,'0'0,"0"0,0 0,0 0,0 0,0 0,0 0,0 0,0 0,0 35,0 36,18 17,-18 35,0 54,18 17,-1 0,1-18,-18 1,18-1,-1-17,18-1,-17-34,17-18,-17-36,0 1,-1-36,1 18,-18-35,18 17,-1-35,-17 18,0-18,18 0,-18 0,0 0,0 0,0 17,0-17,0 0,0 18,0-18,0 18,0-18,18 0,-1 0,19 0,-19-18,1-17,17-1,-17-17,-1 18,1 0,-18 35</inkml:trace>
  <inkml:trace contextRef="#ctx0" brushRef="#br0" timeOffset="69844.7727">10483 10971,'0'0,"0"0,0 0,0 0,0 0,0 89,17 69,-17 1,18 0,0 17,-1 1,1-19,0 1,-1 18,18-19,-17-17,0 0,-1-35,1 0,0-53,-1 0,1-18,-18-17,0 0,0-1,18-17,-18 0,0 0,-18 0,18-17,-18 17,1 17,17-17,-18 18,0-1,18 1,-17 0,17-18,0 17,0-17,17 0,1-17,17 17,-17-18,17 0,-35 18</inkml:trace>
  <inkml:trace contextRef="#ctx0" brushRef="#br0" timeOffset="70394.9368">11524 11077,'0'0,"0"0,0 0,0 0,0 0,0 0,0 53,0 35,0 53,17 18,-17 71,18-1,0-35,-18 0,17-18,-17-35,18-17,-18-1,18-70,-18 18,0-36,0 0,0-17,0 0,0-1,0-17,-18 0,18 0,0 0,0 0,0 0,-18 18,18 0,-17-1,17 18,0-17,17 17,1-17,17 0,1-18,-1-18,18 0,-18-17,0 0,-35 52</inkml:trace>
  <inkml:trace contextRef="#ctx0" brushRef="#br0" timeOffset="70957.3604">12124 10954,'0'0,"0"0,0 0,0 0,0 0,0 0,0 0,0 53,17 17,1 54,17 17,1 70,-19-16,1-19,0 0,-1-17,1-18,-18-17,0-1,0-52,0-1,0-35,0 1,0-19,0-17,0 0,0-17,0-1,-18 18,18-18,-17 18,-1 0,0 0,1 18,-1-18,18 18,0-1,0 1,18-18,-1 0,36 0,-17 0,-1-18,-35 36</inkml:trace>
  <inkml:trace contextRef="#ctx0" brushRef="#br0" timeOffset="71712.5892">13042 11042,'0'0,"0"0,0 0,0 0,0 0,0 0,0 0,0-35,17-36,-17-35,-17-35,17 0,-18-18,18 1,-18-1,1 0,-1 0,0 36,1-1,-1 54,0 17,18 0,0 18,-17 17,-1 0,0 18,18 18,-17 17,-1 1,0-1,1 0,-1 0,18 1,-18-19,18 1,0 0,0-18,18 0,0-36,-1 19,1-19,0 1,-18 0,17 17,-17 18,0 0,0 18,18 17,-18 0,18-17,-18-18</inkml:trace>
  <inkml:trace contextRef="#ctx0" brushRef="#br0" timeOffset="72350.0635">14312 10989,'0'0,"0"0,0 0,0 0,0 0,0 0,0-53,-18-53,18-35,0-18,-17 1,-1-1,1 0,-1 36,0-18,1 35,-1-18,0 18,1 36,-1-1,0 18,18 1,-17 16,17 1,-18 17,18 1,-18 17,1 17,-1 19,0-1,18 18,0-18,0 0,0 1,0-19,18 19,0-19,-1-34,1-1,17 0,-17-35,0 18,-18 0,0 17,0 1,0 17,0 0,0 0,0 0</inkml:trace>
  <inkml:trace contextRef="#ctx0" brushRef="#br0" timeOffset="74021.513">14894 10425,'0'0,"0"0,0 0,0 0,0 0,0 0,0 0,0 0,0 0,0 35,0 35,0 1,18 52,-18 54,18-18,-1 17,-17 0,18 18,0-17,-1-1,19-17,-19-18,1 0,17-17,-17-54,0-17,-18 0,17-18,-17-17,0 0,0-1,0-34,0 17,-17-18,17 0,-18 18,18-17,-18 17,1 0,-1 17,18 1,0 17,0-17,18-1,-1 1,19-18,-1 0,0-18,0 1,-17-18,17-1,-35 36</inkml:trace>
  <inkml:trace contextRef="#ctx0" brushRef="#br0" timeOffset="74631.2906">16130 10425,'0'0,"0"0,0 0,0 0,0 70,0 18,0 53,0 18,17 18,1-19,0 1,-1 17,1 1,0-18,-1-18,1 17,0-34,-1-1,1-17,0-35,-1-18,-17 0,0-36,18 1,-18-18,0 0,0-18,0-17,0 17,-18 1,18-19,-17 36,17-17,-18 17,0 0,1 17,17-17,-18 18,18 0,18-18,17 0,0-18,1 0,-1 1,-35 17</inkml:trace>
  <inkml:trace contextRef="#ctx0" brushRef="#br0" timeOffset="75212.7723">17189 10442,'0'0,"0"0,0 0,0 0,0 0,0 0,0 88,0 36,0 35,0 17,17 0,1-17,0 0,-1-18,-17 0,0-35,18-35,-18-1,0 1,0-36,-18 0,18 0,0-35,0 18,-17-18,17-18,-18 18,18 0,-18 0,18 0,-17 0,17 18,-18 0,18-1,0 1,0 0,0-18,0 17,18-17,-18 18,17-36,-17 18,0 0,18-17,-18 17</inkml:trace>
  <inkml:trace contextRef="#ctx0" brushRef="#br0" timeOffset="77026.1803">5259 9384,'0'0,"0"0,0 0,0 0,0 0,0 0,0 0,0 53,18 17,-1 19,1 16,-18-16,18-19,-18-35,0 18,0-35,0 0,-18-1,18-17,-18-17,-17-1</inkml:trace>
  <inkml:trace contextRef="#ctx0" brushRef="#br0" timeOffset="77257.9502">4765 9984,'0'0,"0"0,0 0,0 0,0 0,0 0,70-36,1 1,17 0,-17 0,17-18,0 0,-17 0,-1 0,1 0,0 0,-1 0,-17 0,-53 53</inkml:trace>
  <inkml:trace contextRef="#ctx0" brushRef="#br0" timeOffset="77429.1832">5841 9260,'0'0,"0"0,0 0,0 0,18 142,-18-90,0-16,0-19,18 19</inkml:trace>
  <inkml:trace contextRef="#ctx0" brushRef="#br0" timeOffset="78086.0074">3512 13582,'0'0,"0"0,0 0,0 0,0 0,0 0,0 0,0 0,0 0,0 0,0 0,0 0,0 0,0 0,53-18,0 18,-18-17,0 17,-17-18,-18 18,18-18</inkml:trace>
  <inkml:trace contextRef="#ctx0" brushRef="#br0" timeOffset="78257.1046">4165 13176,'0'0,"0"0,0 0,0 0,17 71,-17-36,0-17,0-1</inkml:trace>
  <inkml:trace contextRef="#ctx0" brushRef="#br0" timeOffset="80966.9886">20312 11553,'0'0,"0"0,0 0,0 0,0 0,0 0,0 0,0 0,0 0,0 0,0 0,0 0,0 0,53 0,18-17,17 17,36-18,-19 1,-16-1,34-17,-17-1</inkml:trace>
  <inkml:trace contextRef="#ctx0" brushRef="#br0" timeOffset="81279.576">20824 11113,'0'0,"0"0,0 0,0 0,0 0,0 0,53 52,0 1,0 0,-18 18,-17-1,17 1,-35-1,18 1,-18 0,0-18,0-1,0 1</inkml:trace>
  <inkml:trace contextRef="#ctx0" brushRef="#br0" timeOffset="81612.9415">21318 10813,'0'0,"0"0,0 0,18 88,-18 0,17 53,1 0,17-17,1 17,-1-35,-17-18,17-18,-17-17,17 0,0-17,-17-19,17-17,-17-17,17-19,0 19,-17-1,-18 18</inkml:trace>
  <inkml:trace contextRef="#ctx0" brushRef="#br0" timeOffset="81885.9481">21301 11465,'0'0,"0"0,0 0,0 0,88 0,0 0,0 0,18 0,-18 0,1 0,-19 0,-17 0,-18 0,-17 0,0 0,-1 0,-34-17,-19-1,1 0</inkml:trace>
  <inkml:trace contextRef="#ctx0" brushRef="#br0" timeOffset="85101.764">3247 14764,'0'0,"0"0,0 0,0 0,0 0,0 0,0 0,0 0,0 0,35 0,18 0,-17 35,17 0,-18 1,0 17,-17-1,0-16,-1-19,-17 1,18 0,-18-1,0-17,17-35,-17 0,0-1,0-16,0-1,18 0,0 17,-1 1,19 17,-1 1,0 17,18 17,-17 19,-1-19,0 19,-17-19,-1 19,1-19,0 1,-18-18,0 0,17-18,1-17,0 0,-1-18,1 0,0 0,-1 18,19-1,-19 19,36 17,-18 17,18 1,-17 17,17 18,-18 0,18 0,-36 0,1-18,17 1,-35-36</inkml:trace>
  <inkml:trace contextRef="#ctx0" brushRef="#br0" timeOffset="85516.962">4747 14482,'0'0,"0"0,0 0,0 0,18 52,-1-16,1-1,17-17,1-1,17-17,-18-17,0-19,1-34,-19-1,1 1,-18-1,0 18,0 0,0 36,0-19,0 54,17 17,-17 18,18 35,0 1,-1-19,1 1,17-1,-35-17,18 0,0-18,-1 1,-17-19</inkml:trace>
  <inkml:trace contextRef="#ctx0" brushRef="#br0" timeOffset="85741.3823">5241 13776,'0'0,"0"0,0 0,0 0,0 0,0 0,18 71,0 52,17 18,0-17,-17-1,17-35,0-17,-17-1,17-34,-17-1,0-17</inkml:trace>
  <inkml:trace contextRef="#ctx0" brushRef="#br0" timeOffset="86135.939">5541 13776,'0'0,"0"0,0 0,36 71,-19 17,19 0,-1 0,-18 0,19-17,-19-1,1-17,-18-17,18-19,-18 1,0 0,0-18,0-18,0-17,0-1,17-17,-17 36,18-18,0 17,-1 0,19 36,-1-18,0 35,18-17,-18 17,18 0,-35 1</inkml:trace>
  <inkml:trace contextRef="#ctx0" brushRef="#br0" timeOffset="87143.3836">5877 14023,'0'0,"0"0,0 0,0 0,0 0,0 0,0 0,0 0,0 0,0 0,70 18,-17-1,0 36,0 0,0 18,-18-1,1 1,-1-18,-17 17,-1-17,-17 18,18-36,-18-17,-18-1,1 1,-1-36,0-17,1 0,-19-36,19-35,17 0,0 36,0-1,17 18,19 18,-1 35,-17 0,17 35,0 1,0 17,-17 0,0-1,-1 1,-17-17,0-19,0-17,0 0,-17-35,17-53,-18 0,18-18,0-18,-18 1,18 17,0 35,0 36,18 18,-18 34,18 1,-1 17,1 18,17 18,-17-1,17 1,-17-18,17-1,18-16,-18-1,1-17,17-18,-18-18,-17-17,17-1,-17-16,-18-1,0 0,0 0,-18 18,18 35,-18 17,1 1,-1 35,18 0,0 0,0-1,35 1,-17 0,17-17,18-19,0-17,-18 0,-17 0</inkml:trace>
  <inkml:trace contextRef="#ctx0" brushRef="#br0" timeOffset="88786.413">7835 14023,'0'0,"0"0,0 0,0 0,0 0,0 0,0 0,-35-18,-18 1,18-1,-18 18,18 35,17 1,-17 16,35 1,-18 0,36 0,-18 0,35-35,0-1,18-17,0-17,-17-18,-1-18,0 17,0 1,-17 0,-18 17,18-17,-18 35,17-18,1 36,0 17,-1 0,1 18,17 0,-17-17,0-1,17-18,0-34,-17-1,-1 1,-17-36,0 17,0-34,0 17,-17 0,17 18,0-1,0 1,0 17,0 18,17 18,1 35,0-18,17 36,-17-18,-1 0,-17 0,18-18,-18-17,18-1,-18-17,0 0,17-35,-17 0,18-1,0-17,-1 18,1 17,17 1,0 17,1 17,-19 19,19-1,-19 18,1-18,-18-17,18 0,-18-1,0 1,17-36,-17 18,0-17,0-19,0 1,18 0,0 17,-1-17,19 35,16 0,-16 0,17 35,-18-17,18 35,-35-18,17-17,-17-1,-18 1,17-18,-17-18,0 1,18-19,-18-17,0 0,17 0,-17 18,18 18,0 17,-1 17,1 18,-18 18,18 0,17 53,-17-35,-1 17,-17-18,18 1,0-18,-18 0,0-36,0 19,-18-36,18-18,-18-17,18 0,0-36,-17-17,17-36,0 36,0 18,0-1,17 36,1-1,17 19,1 34,-1 19,0 17,0 0,-17 0,-18-18,18 0,-18-17,0-18,0-18,0-17,17 0,-17 17,18-70,17-18,1 18,17 17,-18 53,0 18,0 18,18 35,18 18,0-19,17 19,18-18,-18 0,-18 0,-70-53</inkml:trace>
  <inkml:trace contextRef="#ctx0" brushRef="#br0" timeOffset="89590.9964">10041 14887,'0'0,"0"0,0 0,0 0,0 0,0 0,0 0,0 0,0 0,0 0,0 0,0 0,0 71,0 52,18 1,0 34,-1 19,19 17,-19-18,1 1,17-1,1 0,-19 18,18-17,-17-1,0 1,-1-1,1-35,0 0,-1-35,1-53,-18 0,0 0,18-18,-18 0,17 1,-17-1,18-35</inkml:trace>
  <inkml:trace contextRef="#ctx0" brushRef="#br0" timeOffset="90402.9659">8630 16122,'0'0,"0"0,0 0,0 0,0 0,53 0,17 18,18-1,54 1,16 17,1-17,0-1,18 1,-1 0,18-1,0-17,0 18,89 0,-1-1,18 1,-18 0,1-18,-1 17,18-17,18-17,141-19,-18 19,-53-1,-35 0,0 1,0-19,18 1,-18 0,17 17,36-17,-18 0,0-1,18 1,0 0,-17-18,16 18,-16-1,-36 19,-36-1,-52 18,-124 0,-53 18,-35-18,0-18,-35 18,0 0,-36 0,18-18,0 18,18 0</inkml:trace>
  <inkml:trace contextRef="#ctx0" brushRef="#br0" timeOffset="91260.3246">6247 16334,'0'0,"0"0,0 0,0 0,0 0,0 0,0 0,0 0,0 0,53-18,0 0,18 18,-1 0,19-17,-19 17,18 17,1-17,34 18,18-18,0 18,1-18,16 0,1-18,-18 0,36 1,-18-1,0 0,-1 1,-16-1,-1 1,-18 17,-34-18,-19 18,-17-18,-18 18,-17-17</inkml:trace>
  <inkml:trace contextRef="#ctx0" brushRef="#br0" timeOffset="102727.8754">5983 16422,'0'0,"0"0,0 0,0 0,0 0,0 0,0 0,0 0,0 0,0 0,0 0,0 0,0 0,0 0,0 0,0 0,0 0,0 0,0 0,0 0,0 0,0 0,52 17,19-17,0 0,17-17,0 17,0 0,1 0,-19 0,1 0,-36 0,18 0,-18 0,-17 0,17 17,-17-17,0 0,-18 0,17 0,-17 0,0 0,18 0,-18 0,0 0,0 0,0 0,17 0,-17 0,0 0,0 0,0 18,0-18,0 0,0 18,0-18,0 0,0 0,0 17,0-17,0 0,0-17,-17-1,17 0,0-17,-18-35,1 17,17-18,-18 18,18 0,0 18,-18-18,18 18,-17 17,17-17,0 0,-18 17,18 0,0 1,0 17,0-18,0 18,-18 0,18-18,0 18,0 0,0 0,0 0,18-17,-18 17,18 0,-1 0,1 0,17 0,18 0,18 0,-1 0,1 0,-1 0,1 0,-18 0,0-18,0 18,-18 0,-17 0,17 0,-17 0,-1 0,1 0,0 0,-18 0,0 0,17 0,-17 0,0 0,0-17,0-1,0 0,-17-17,17-18,-18 0,0 0,1 0,17-17,-18 34,0 1,1 0,17 0,-18-1,18 19,-17-19,17 19,-18-18,18-1,0 19,-18-1,18-17,0 17,0 0,-17 1,17 17,0-18,0 18,0 0,0-17,0-1,0 0,0 1,17-1,-17 0,18 1,17-1,0 0,18 1,0-1,18 0,0 1,-1-1,18 1,-17-1,0 0,-19 18,1-17,0 17,-17-18,-19 18,19 0,-19 0,1-18,-18 18,18 0,-18 0,17 0,-17 0,0 0,0 0,0-17,0 17,0 0,18 0,-18 0,0 0,0 0,0 17,0 1,18 0,-18 17,17 0,-17 18,18 18,-18-18,17 17,-17 1,18-18,-18 0,0-1,0-16,0-1,0 0,0-17,0 17,0-17,0-1,0-17,0 18,0-18,0 0,0 0,0 18,0-18,0 0,0 0,0 0,0 17,0-17,0 0,0 0,0 0,18 0,-18 0,0 0,0 0,0 0,17 0,-17 0,18 0,17 0,1-17,-19 17,19 0,-1-18,0 18,-17 0,17-18,-17 18,-1 0,-17 0,18-17,-18 17,18 0,-18 0,0 0,0 0,0 0,0 0,0 0,17 0,-17 0,0 0,0 0,0 0,0 0,0 0,0 0,0 0,0 0,0 0,18 0,-18-18,18 18,-1 0,1 0,0-17,17 17,-17-18,17 0,0 1,0 17,-17-18,17 0,-17 18,0-17,-1 17,1 0,-18 0,18 0,-18 0,0-18,17 18,-17 0,0 0,0 0,0 0,18 0,-18 0,0 0,0 0,0 0,0 0,0 0,0 0,0 0,18-18,-18 18,0 0,0 0,0 0,0 0,0 0,0 0,0 0,0 0,0 0,0 0,0 0,0 18,0-18,0 0,0 0,0 0,0 53,0-18,0 18,0 18,0-1,0 1,0-1,0 1,0 17,17-17,-17 17,0-18,18 19,-18-19,17 18,-17 1,18 16,0 19,-1-1,-17 1,18-1,-18-52,18 17,-18 0,0 0,17 1,-17-19,0 1,0-1,18-17,-18 18,0-18,18-18,-18 0,0-17,0 17,0-17,17-1,-17-17,0 18,0-18,0 18,0-18,0 0,0 0,0 0,0 17,0-17,0 0,0 0,18 0,-18 0,35 0,-17 0,17-17,0 17,18-18,0 0,0 18,0-17,0 17,-18 0,-17 0,0-18,17 18,-35 0,18 0,-1 0,-17 0,18 0,-18 0,0 0,0 0,18 0,-18 0,0 0,0 0,0 0,0 0,0 0,0 0,0 0,0 0,0 0,0 0,0 0,17 0,-17 0,0 0,0 0,0 0,0 0,0 0,0 0,0 0,0 0,0-17,18 17,-18 0,18 0,-18 0,17 0,1 0,-18 0,18 0,-1 0,1 0,-1 0,1 0,17 0,-17 0,17-18,-17 18,17 0,-17 0,17 0,1 0,-1 0,0 0,-17 0,17 0,0 0,1 0,-1 0,-17 0,17 0,-17 0,17 0,0 0,18 0,0 0,-18 0,18 0,-17 0,-1 0,0 0,-17 0,-1 0,1 0,0 0,-18 0,17 0,-17 0,0 0,18 0,-18 18,0-18,0 0,0 0,0 0,0 0,18 0,-18 0,0 0,0 0,0 0,0 0,0 0,0 0,0 0,0 0,0 0,0 0,0 0,0 0,0 0,0 0,0 0,0-18,-18 18,18-35,0-1,-18 1,1-35,17-1,-18 0,0 1,18-1,-17 1,17-1,-18 1,18 17,0-18,-17 1,17-1,0-17,-18 0,18-1,0 1,-18-18,18 18,0 0,-17-18,17 18,0-18,-18 18,18-18,-18 18,18-18,-17-17,17-1,-18-17,0 35,18-17,-17 52,17-17,-18 35,18-17,-18 17,18 17,-17 1,17 0,0 17,-18 1,18-1,0 0,0 1,0 17,0-18,0 18,0 0,0 0,0 0,0 0,0-18,0 18,0 0,0 0,0 0,0 0,53-17,18-1,-1 0,1 1,17 17,-17-18,17 1,-18-1,1 18,0-18,-18 18,0-17,-18 17,0 0,-17 0,-1-18,1 18,0 0,-1 0,-17 0,0 0,18 0,-18 0,0 0,0 0,0 0,0 0,0 0,0-18,0 36,0-18,0 0,18 0,-18 0,0 0,0 0,0 0,0 0,0 0,0 0,0 0,0 0,-18 35,18 1,0-19,0 18,0 1,0-1,0 0,0-17,0 17,0 18,0-18,0 1,0 34,18-17,-18 0,0 0,17 18,-17-19,0 1,18 0,-18-17,0-1,0 0,0 0,0-17,0 0,0-1,18-17,-18 18,0-18,0 18,0-18,0 0,0 0,0 17,0-17,0 0,0 0,17 0,1 18,17-18,0 0,18-18,18 18,-18-17,18-1,-1 0,1 1,-18-1,17 18,-17-18,-18 18,1-17,-19 17,1 0,0-18,-1 18,-17 0,18 0,-18 0,0 0,0 0,0 0,0 0,18 0,-18 0,0 0,0 0,0 0,0 0,0 0,0 18,0-1,17 19,-17-1,0 0,18 18,-18-18,18 1,-18-1,0 0,17 1,-17-1,0 0,18 0,-18-17,0 17,0-17,0-18,0 18,0-18,0 17,18-17,-18 0,0 18,0-18,0 0,0 17,0-17,0 0,0 0,0 0,0 0,0 0,0 18,0-18,0 0,0 0,0 0,0 0,0 0,0 0,0 18,0-18,0 0,0 0,0 0,0 0,0 0,0 0,0 0,0 0,0 0,0 0,0 0,0 0,0 0,0 0,0 0,0 0,0 0,0 0,53-18,-18 0,18 1,-18-1,18 1,-18-1,1 0,-1 1,0 17,-17-18,-1 18,19-18,-36 18,17-17,1 17,-18 0,18 0,-18 0,0 0,0-18,0 18,0 0,17 0,-17 18,0-18,18 0,0 17,-1 1,1 17,17 36,1-1,-19 1,18-1,1 1,-1 17,0 18,1 0,-1 17,18-17,-35-18,17 1,-18-19,19 18,-19-17,1-18,0 17,-1-17,-17-17,18-1,-18-18,0 1,18 0,-18-1,0 1,0 0,0-1,0 1,0 0,0-1,0 1,0 0,0-1,0-17,0 18,0-1,17-17,-17 18,0 0,0-1,0-17,18 18,-18-18,0 18,18-18,-18 0,17 17,1-17,0 0,17 0,0 0,18 0,18 0,17-17,-18 17,1-18,0 18,-1-18,1 18,-1 0,1 0,-18 0,0 0,0 0,-18 18,0-18,1 0,-19 0,1 0,0 18,-1-18,1 0,-18 0,18 0,-18 0,0 0,0 0,0 0,0 0,17 0,-17 0,0 0,0 0,0 0,0 0,0 0,0 0,0 0,0 0,0 0,0-18,0 0,-17 1,17-1,-18-17,18 0,-18-1,1 1,17 17,-18 1,18-19,-18 19,18-1,-17-17,17 17,-18-17,0 0,18 17,-17-17,-1-1,18 1,-18-18,1 0,-1 0,1-17,-1-1,0 1,1-1,-1 1,0-1,-17 1,17-1,1 0,-1 1,0-1,18 1,-17 17,-1-18,0-17,18 18,-17-1,-1-17,1 17,-1 1,0-1,18 1,-17-19,-1 19,0-1,1 18,17-17,-18 17,18 18,-18-1,18 1,-17 0,17-1,-18 1,18 0,-18 0,1-1,17 1,-18 0,18 17,-18-17,18 17,0 1,-17 17,17-18,0 18,0-18,0 18,0 0,0 0,0-17,0 17,0 0,0 0,17 0,-17-18,36 18,-19-18,19 1,-1-1,18 1,0-19,0 19,0-1,0-17,0 17,-18 0,0 1,1 17,-1-18,-18 18,1-18,0 18,-18 0,17 0,-17 0,0 0,18 0,-18 0,0 0,0 0,18 18,-18 0,17 17,-17 0,18 1,0-1,-18 18,17 17,1-17,0 0,-1 0,1 18,0-18,-1-18,-17 0,18 0,-18 1,18-19,-18 19,17-1,-17 0,0 0,0 1,18-1,-18 0,0 18,0 0,17 0,-17 0,0 17,18 1,-18 17,18-17,-1 17,1 0,0 0,17 1,-17-19,-1 18,19 1,-1 16,-17-16,-1 16,18-16,-17-19,0 18,17-17,-17-1,-18-17,17 18,1-36,-18 18,18 0,-18 0,0-18,17 18,-17-18,0 1,0-1,0 0,18-17,-18 0,0-1,0 1,0-1,0-17,0 0,0 18,0-18,0 0,0 0,0 18,0-18,0 0,0 0,0 0,0 0,18 0,-18 0,17 0,19 0,16 0,19 0,0 0,-18-18,0 18,-18 0,0 0,18 18,-18-18,18 0,-17 17,-1-17,0 0,0 18,-17-18,0 0,-1 0,-17 0,18 0,-18 0,18-18,-18 1,0-19,-18-16,18-19,-18 0,18 1,-17-1,17-17,-18 0,0 0,1 17,17 18,0 18,-18 0,18-1,0 19,0-1,0 0,0 1,0 17,18 0,-1 0,19 0,-1 17,18 1,0-18,-18 0,18 0,0 0,0 0,18 0,-1 0,18 0,-17 0,-18 0,-18 0,18 0,-35 0,17 0,-17 0,0 0,-1 0,-17 0,18 0,-18 0,17 0,-17-18,0 18,0-17,0-18,0 17,0-35,0 18,0-36,-17 18,-1 0,1 0,-1 1,0-1,1 0,-1 17,0-17,1 18,-1 0,0 17,1-17,-1 0,0-1,1 19,-1-18,-17-1,17 1,0 0,-17-1,18-16,-19-1,19 0,-19 0,19-18,-19-17,19 17,-19-17,19 18,-1-18,-17 17,17 0,1 1,-1-1,0 18,18 18,-17 0,17 17,0-17,0 17,17 1,1-1,17 0,0 1,18-1,18 0,17 1,36-18,-18 17,17-17,1 17,-1-17,-17 17,0 0,-18 1,-17-1,-18 0,17 1,-17 17,-17 0,-1-18,0 18,-17 0,0 0,-1-17,1 17,-18 0,0 0,17 0,-17-18,0 18,18 0</inkml:trace>
  <inkml:trace contextRef="#ctx0" brushRef="#br0" timeOffset="106385.7352">5859 15840,'0'0,"0"0,0 0,0 0,0 0,0 0,0 0,0 0,0 0,0 0,0 0,0 0,0 0,0 0,0 0,0 0,35 53,18 0,-17-1,-1 1,18 0,-18-17,0 17,-17-53,-18 0,0 17</inkml:trace>
  <inkml:trace contextRef="#ctx0" brushRef="#br0" timeOffset="106749.9185">5806 16263,'0'0,"0"0,0 0,0 0,0 0,0 0,0 0,0 0,0 0,0 0,0 0,0 0,35-18,1-17,-1 0,0 0,-35 35,0 0,0-18</inkml:trace>
  <inkml:trace contextRef="#ctx0" brushRef="#br0" timeOffset="107042.9162">6300 15593,'0'0,"0"0,0 0,0 0,0 0,0 0,0 0,18 53,-1 0,1 35,17-18,-17 19,17-37,-17 19,-18-53,18-18,-18 17</inkml:trace>
  <inkml:trace contextRef="#ctx0" brushRef="#br0" timeOffset="108420.1358">8083 14993,'0'0,"0"0,0 0,0 0,0 0,0 0,0 0,0 0,0 53,17 0,-17 17,18 19,-18-1,17 0,-17-70,0-18,0 17</inkml:trace>
  <inkml:trace contextRef="#ctx0" brushRef="#br0" timeOffset="108743.0521">7835 15522,'0'0,"0"0,0 0,0 0,0 0,0 0,0 0,0 0,0 0,53-17,-17-1,-1 0,18 1,-18-1,1 18,-1-18,-18 18,-17-17,18 17</inkml:trace>
  <inkml:trace contextRef="#ctx0" brushRef="#br0" timeOffset="109152.1256">8524 15240,'0'0,"0"0,0 0,0 0,0 0,0 0,0 0,0 0,0 0,0 0,0 0,0 0,0 0,0 0,17 53,1-18,0 0,-18 1,17-1,-17-17,18-1,0 1,-1 0,19-18,17 0,17-18,-52 18,-1 0,-17-18</inkml:trace>
  <inkml:trace contextRef="#ctx0" brushRef="#br0" timeOffset="109601.2722">10377 14323,'0'0,"0"0,0 0,0 0,0 0,0 0,0 0,0 0,0 0,0 0,17 53,-17 0,18 17,0-17,-18-35,17 35,-17-53,0 0,0 17</inkml:trace>
  <inkml:trace contextRef="#ctx0" brushRef="#br0" timeOffset="109919.9465">10236 14799,'0'0,"0"0,0 0,0 0,0 0,0 0,0 0,0 0,0 0,35-18,18-17,-18 17,18-17,-18 18,1-1,-1-17,0 17,1-17,-36 35,0 0,17-18,-17 18</inkml:trace>
  <inkml:trace contextRef="#ctx0" brushRef="#br0" timeOffset="110401.378">10747 14093,'0'0,"0"0,0 0,0 0,0 0,0 0,0 0,0 0,0 0,0 0,0 0,0 0,0 0,0 0,0 0,0 0,0 0,0 0,0 0,0 0,0 0,0 0,0 0,0 0,0 0,0 0,0 0,0 0,36 18,17 0,-18-18,18 17,-18 1,18 17,0 1,-18-1,-17 18,-18 0,0 17,-35-17,35-35,0-1</inkml:trace>
  <inkml:trace contextRef="#ctx0" brushRef="#br0" timeOffset="113096.7164">17136 16986,'0'0,"0"0,0 0,0 0,0 0,0 0,0 0,0 0,0 0,0 0,0 0,53-17,17 17,-17-18,18 0,-36 1,18-1,-53 18,0 0</inkml:trace>
  <inkml:trace contextRef="#ctx0" brushRef="#br0" timeOffset="113385.9322">17859 16563,'0'0,"0"0,0 0,0 0,0 0,0 0,0 0,0 0,18 35,-18 18,18-18,-18 18,17 0,-17 0,0-18,18 18,-18-53,0 0,0 0</inkml:trace>
  <inkml:trace contextRef="#ctx0" brushRef="#br0" timeOffset="113993.1288">17083 17833,'0'0,"0"0,0 0,0 0,0 0,0 0,0 0,0 0,0 0,0 0,0 0,0 0,0 0,53-18,0-17,-53 35,88-53,-18 18</inkml:trace>
  <inkml:trace contextRef="#ctx0" brushRef="#br0" timeOffset="114556.8903">17648 17639,'0'0,"0"0,0 0,0 0,0 0,0 0,0 0,0 0,0 0,0 0,0 0,0 0,0 0,0 0,0 0,0 0,0 0,0 0,0 0,0 0,0 0,0 0,0 0,0 0,17 53,-17-18,18 0,-18-17,0 17,0-17,0 17,0-17,0-1,-18 1,18 0,0-18,0 17,0-17,0 0,0 0,18 0,-1 0,19-17,17-1,17-17,1 0,-1-1,-17 1,-53 35,18-18</inkml:trace>
  <inkml:trace contextRef="#ctx0" brushRef="#br0" timeOffset="117627.1437">6759 15734,'0'0,"0"0,0 0,0 0,0 0,0 0,0 0,0 0,0 0,0 0,0 53,18 17,17 19,-17 16,-1-16,1-1,-18-18,18 19,-18-19,17 1,-17-36,0 0,18 0,-18-17</inkml:trace>
  <inkml:trace contextRef="#ctx0" brushRef="#br0" timeOffset="117961.8426">6688 15822,'0'0,"0"0,0 0,0 0,0 0,0 0,0 0,0 0,0 0,0 0,0 0,0 0,0 0,0 0,0 0,0 0,0 0,0 0,0 0</inkml:trace>
  <inkml:trace contextRef="#ctx0" brushRef="#br0" timeOffset="118425.922">7641 15505,'0'0,"0"0,0 0,0 0,0 0,0 0,0 0,0 0,18 53,-18-1,18 37,-1 16,19 19,-19-36,1 18,0-18,-1 0,1-17,-18-1,17-34,-17-1,0 0,0-17,0 17,-17-17,17-18</inkml:trace>
  <inkml:trace contextRef="#ctx0" brushRef="#br0" timeOffset="118698.7385">7535 15840,'0'0,"0"0,0 0,0 0,0 0,0 0,0 0,0 0,0 0,0 0,0 0,0 0,0 0,0 0,0 0,0 0,0 0,0 0</inkml:trace>
  <inkml:trace contextRef="#ctx0" brushRef="#br0" timeOffset="119526.388">6388 16757,'0'0,"0"0,0 0,0 0,0 0,0 0,0 0,0 0,18 35,0 36,-1-1,1 19,17-19,-17 1,0-1,17-17,0-18,0-17,18-18,-17 0,-1-18,0 1,-17-19,0 19</inkml:trace>
  <inkml:trace contextRef="#ctx0" brushRef="#br0" timeOffset="119874.8837">6388 17163,'0'0,"0"0,0 0,0 0,0 0,0 0,0 0,36-36,34 1,-17 0,0-18,0 18,-18-1,1 19,-1-1,-17 18,17 18,0-1,-17 19,17-1,-17 18,-1-18,1 0,0 1,-1-36,-17 17,0-17</inkml:trace>
  <inkml:trace contextRef="#ctx0" brushRef="#br0" timeOffset="120270.8432">7553 16775,'0'0,"0"0,0 0,0 0,0 0,0 0,0 0,18 53,17-1,-17 37,17-1,-17-18,17 19,0-37,-17 1,17 0,0-35,-17 0,17-18,-17 0,0-18,-1 0,-17 1,18-1</inkml:trace>
  <inkml:trace contextRef="#ctx0" brushRef="#br0" timeOffset="120502.1109">7571 17216,'0'0,"0"0,0 0,0 0,0 0,0 0,0 0,0 0,0 0,53-18,-18 0,18-17,-35 17,-1 18,-17 0,18-17,52-36,1 18</inkml:trace>
  <inkml:trace contextRef="#ctx0" brushRef="#br0" timeOffset="120874.408">8224 16898,'0'0,"0"0,0 0,0 0,0 0,0 0,0 0,0 0,0 0,0 0,0 0,0 0,0 0,0 0,0 0,0 0,0 0,0 0,17 53,19 18,-36 17,17 18,-17-1,0-34,0 0,0-1,18-35,35-17,0-53,17-18,-17-53,18 18,-18-18,0 35,-35 54</inkml:trace>
  <inkml:trace contextRef="#ctx0" brushRef="#br0" timeOffset="122227.0786">6830 15716,'0'0,"0"0,0 0,0 0,0 0,0 0,0 0</inkml:trace>
  <inkml:trace contextRef="#ctx0" brushRef="#br0" timeOffset="123198.9632">7518 15681,'0'0,"0"0,0 0,0 0,0 0,0 0,0 0,0 0,0 0,0 0,0 0,0 0,0 0,0 0,0 0,0 0,0 0,0 0,0 0,0 0,0 0,0 0,0 0,0 0,0 0,0 0</inkml:trace>
  <inkml:trace contextRef="#ctx1" brushRef="#br0" timeOffset="1.32549E13">30138 9153</inkml:trace>
  <inkml:trace contextRef="#ctx0" brushRef="#br0" timeOffset="146435.4999">23542 3351,'0'0,"0"0,0 0,0 0,0 0,0 0,0 0,0 0,0 0,0 0,0 0,0 0,17 89,1 34,-18 18,0 18,0 17,0 1,0 17,0 106,0-18,0 18,0-36,0 18,18 1,-1-1,1 0,0 18,17-18,-17 18,-1 0,1 176,17-17,-17-53,-1-54,1-34,17 17,-17-18,35 19,-18 16,18-17,-17-17,16-18,-16 0,17 17,-18-35,18 1,-18-19,1-105,-1 17,-18-17,19 0,-19-18,1-53,0 0,-1-17,1-18,0 0,-1-18,-17-17</inkml:trace>
  <inkml:trace contextRef="#ctx0" brushRef="#br0" timeOffset="147133.5864">23401 6438,'0'0,"0"0,0 0,0 0,0 0,70 0,54 0,17 18,18-18,17 0,54 0,87-18,1 1,17-1,1-17,16-1,160-17,-18 36,-52-1,-37 1,1-1,-35 18,0 0,-19-18,-16 1,-19-1,-34 0,-18 1,-107-19,1 36,35-17,-17-1,17 1,-18-19,-70 19,0-19,0 19,-18-1,-70 18</inkml:trace>
  <inkml:trace contextRef="#ctx0" brushRef="#br0" timeOffset="148514.8593">23665 6720,'0'0,"0"0,0 0,0 0,0 0,0 0,0 0,0 0,0 0,36-70,-1-18,0-1,0-16,18-19,-17-17,17 18,0-19,-18 1,18 0,0-17,17 16,-17 1,18 0,-1 0,19 18,-19-1,19 1,-1 17,0 18,18-1,-18 19,18-1,0 18,-18 18,36 35,-18 18,-1-1,1 36,0 0,18 0,-18 35,17 1,-35 34,18 0,0 36,0-18,-18 18,18 17,0 54,-18-54,-17-17,52 70,-17 18,0 0,-18-35,1 17,-1-17,18-1,-18-17,18 0,-18 1,0-19,1-17,-1 17,18 0,-36-70,1 0,0 0,17-18,0 0,0 1,0-19,1-17,-1 0,0-18,18-35,-18 0,1-17,-1-19,0-17,-17-17,-1-1,1-17,-1-35,1 17,-18-18,0-17,0 0,0 0,-18-18,0 0,-17 1,17 17,-17-18,0 0,-18 0,17 18,1 0,-18 0,0 0,0 17,18 1,-18 17,17 0,-17 18,0 70</inkml:trace>
  <inkml:trace contextRef="#ctx0" brushRef="#br0" timeOffset="152698.4444">24495 14552,'0'0,"0"0,0 0,0 0,0 0,0 0,0 0,0 0,0 0,0 0,0 0,0 0,0 0,0 0,0 0,0 0,0 0,0 0,0 0,17 53,1 0,-18 35,18-17,-1-1,1 1,0-1,-1 1,1-1,0 19,-1-19,1 1,17 17,-17-17,-1 17,1 0,0-18,-1 19,19-19,-19 1,-17-1,18 1,0-1,-1 1,1 17,0 0,-1 1,1-1,0 0,-1-17,-17 17,18-18,-1 18,-17-17,18 17,-18-17,18-1,-1 1,-17-18,0-18,18 0,-18 1,18-1,-18 0,0 0,17-17,-17 17,0 1,18-19,-18 19,0-19,18 18,-18-35,0 18,0 0,-18-18,18 0,-18 0,18 0,-17 0,17 0</inkml:trace>
  <inkml:trace contextRef="#ctx0" brushRef="#br0" timeOffset="153829.884">22218 9490,'0'0,"0"0,0 0,0 0,0 0,0 0,0 0,0 0,0 0,18-53,-18-18,0-17,0 0,0 0,-18-18,-17 18,0-1,-18 37,0 34,-18 0,1 54,17-1,17 35,19-17,34 35,19-17,34 17,1 0,17 18,0-18,0 1,-35 16,0-16,-17-19,-19-17,-17 0,0 0,-17-35,-1-1,0-17,18 18,0-18</inkml:trace>
  <inkml:trace contextRef="#ctx0" brushRef="#br0" timeOffset="154282.6685">22765 9066,'0'0,"0"0,0 0,0 0,-53 53,0 18,18 17,17-17,1-1,17 1,0-18,35-18,0-17,1-36,-1 0,18-17,0-18,-18 0,0-17,-17 17,17 17,-35 1,18 18,0-1,-18 18,17 18,-17 34,18 1,0 0,-1 0,19 0,-19 0,19-35,-1-1,-18 1,-17-18</inkml:trace>
  <inkml:trace contextRef="#ctx0" brushRef="#br0" timeOffset="154804.4412">23242 8961,'0'0,"0"0,0 0,0 0,17 52,1 19,0 0,-1 17,1-18,0-17,-18-17,17-1,-17-18,0-17,0 0,18-17,-18-18,0-18,18 0,-1 17,1 1,17 0,0 17,1 36,-1-18,0 35,-17-17,0-1,-1 1,1 0,-18-18,0 0,0-18,0-17,0 0,0-18,0 0,18 0,-1 17,1 1,17 35,0 0,1 18,-1 17,0 18,-17-18,17 18,1-17,-19-1</inkml:trace>
  <inkml:trace contextRef="#ctx0" brushRef="#br0" timeOffset="155624.7683">24054 8943,'0'0,"0"0,0 0,17 88,18 36,-17-1,17 18,1-35,-19-18,1-17,0-18,-1-18,1 0,-18-17,-18-36,1-17,-1-18,0-53,-17-35,17-35,1-18,-1 17,36 19,-18 52,35 0,0 35,1 36,-1 35,0 0,18 53,-18 35,1 0,-19 1,1-1,-18-18,18-17,-18-18,0 1,0-19,0-34,17-1,-17-35,0-53,18 1,-18-1,0 35,18 18,-1 36,1 34,17 19,-17 34,0 18,-1 18,19-18,-19-35,18 18,1-36,-1 0,0-17,-17-18,17-35,-17 17,0-35,-1 0,-17 18,0 0,0 35,0 0,0 17,18 1,-18 17,18 0,-1-17,1 0,-1-1,-17-17</inkml:trace>
  <inkml:trace contextRef="#ctx0" brushRef="#br0" timeOffset="155774.5208">25059 8537,'0'0,"0"0,0 0,0 0</inkml:trace>
  <inkml:trace contextRef="#ctx0" brushRef="#br0" timeOffset="156254.3196">25059 8537,'0'0,"0"0,36 0,-1 0,-17 18,17 0,-17-1,-1 1,19-1,-19-17,19 0,-1 0,0-35,0 18,-17-1,0 18,-1-18,19 18,-1 18,-17 0,17 17,0-18,18 1,-18-18,18 0,0-18,0 1,0-36,-18 18,1-18,-1 0,-17-18,-1 36,1 0,0 17,-18 18,17 71,-17 52,18 53,0 107,-1-72,1-34,-18-36,18-124</inkml:trace>
  <inkml:trace contextRef="#ctx0" brushRef="#br0" timeOffset="157771.8711">22077 7814,'0'0,"0"0,0 0,0 0,0 0,0 0,0-88,0 0,-18-53,-17 35,17 18,-17 17,-18 0,0 18,-17 36,-1 17,0 35,19 36,16-1,36 18,18 1,35 16,17 1,19 0,-1 0,0-18,0-17,-35-18,-17 0,-1-36,-17 1,-1-36,1 1,-18-19,0-34,0-18,17 17,-17 0,0 1,0 17,0 18,0-1,0 19,-17 17,17 17,-18 1,18 17,0 1,0-19,18 18,17-35,0 0,1 0,-1-17,0-18,1-1,-1 1,-17 17,-1 1,1-1,0 18,-1 0,1 18,17-18,0 17,18 1,0 0,-17-18,17 0,-18-18,0 0,0 1,-17-19,0 19,-1-1,1 1,0 17,-1 0,1 0,0 17,17 1,0-18,0 0,18 0,-17-18,17 1,-18-19,0 19,-17-1,0 0,-1 1,1 17,-1 0,1 0,-18 17,18 19,17-19,0 1,1 0,-1-18,18-18,-18 0,0-17,-17 0,17-1,-17 1,0 0,-1 17,1 1,0 34,-1 19,1-1,-18 18,18 0,-18 17,17-35,-17 1,0-1,0-17,-17-18,17 0,0-18,-18-17,18-18,0 0,18-18,-18 1,17-1,19 36,-19 17,18 36,1 17,-1 18,-17 35,-1-17,1-1,-18-70</inkml:trace>
  <inkml:trace contextRef="#ctx0" brushRef="#br0" timeOffset="160707.9498">24159 12577,'0'0,"0"0,0 0,0 0,0 0,0 0,0 0,53 0,0 17,-17-17,17 0,-1 0,19 0,0 0,17-17,0 17,0 0,54-18,-19 0,18-17,18 17,-18-17,18 17,0 1,0-18,0 17,-1 0,19 1,-18-1,17 0,1 1,-1-1,1 18,17-18,-18 1,18 17,-17 0,17-18,0 0,-17 1,17-1,0 18,-18-17,18-1,-17 0,-1 1,1-1,-1 0,1 18,-18-17,-1-1,19 0,-18 18,0-17,17 17,-17-18,0 18,0-17,17 17,-17 0,0 0,-1 0,1 0,-35 0,-1 0,1 0,-1 0,1-18,-1 18,1 0,-53 0,-1 0,-17 0,-18 0,1 0,-19 0,1 0,0 0,-1 0,-17 0,0 0</inkml:trace>
  <inkml:trace contextRef="#ctx0" brushRef="#br0" timeOffset="163769.83">24265 12718,'0'0,"0"0,0 0,0 0,0 0,0 0,0 0,0 0,0 0</inkml:trace>
  <inkml:trace contextRef="#ctx0" brushRef="#br0" timeOffset="163930.6905">24371 12153,'0'0,"0"0,0 0,0 0</inkml:trace>
  <inkml:trace contextRef="#ctx0" brushRef="#br0" timeOffset="164125.8417">24601 11589,'0'0,"0"0,0 0,0 0,0 0,0 0</inkml:trace>
  <inkml:trace contextRef="#ctx0" brushRef="#br0" timeOffset="164291.7902">24989 11024,'0'0,"0"0,0 0,0 0,0 0,0 0,0 0,0 0</inkml:trace>
  <inkml:trace contextRef="#ctx0" brushRef="#br0" timeOffset="164446.6842">25095 10548,'0'0,"0"0,0 0,0 0,0 0,0 0,0 0,0 0,0 0,0 0</inkml:trace>
  <inkml:trace contextRef="#ctx0" brushRef="#br0" timeOffset="164619.9666">25448 10019,'0'0,"0"0,0 0,0 0,0 0,0 0,0 0,0 0</inkml:trace>
  <inkml:trace contextRef="#ctx0" brushRef="#br0" timeOffset="164941.7773">26101 9402,'0'0,"0"0,0 0,0 0,0 0,0 0,0 0,0 0,0 0</inkml:trace>
  <inkml:trace contextRef="#ctx0" brushRef="#br0" timeOffset="165139.8028">26612 9772,'0'0,"0"0,0 0,0 0,0 0,0 0,0 0,0 0,0 0</inkml:trace>
  <inkml:trace contextRef="#ctx0" brushRef="#br0" timeOffset="165306.0541">26824 10089,'0'0,"0"0,0 0,0 0,0 0,0 0,0 36,18 17,-18-53,0 0</inkml:trace>
  <inkml:trace contextRef="#ctx0" brushRef="#br0" timeOffset="165487.7272">27389 11007,'0'0,"0"0,0 0,0 0,0 0,0 0</inkml:trace>
  <inkml:trace contextRef="#ctx0" brushRef="#br0" timeOffset="165705.0803">27707 11589,'0'0,"0"0,0 0,0 0,0 0,35 70,0 1,-17-1,-18-52,0-18,0 18,17-18</inkml:trace>
  <inkml:trace contextRef="#ctx0" brushRef="#br0" timeOffset="166058.3954">28412 13035,'0'0,"0"0,0 0,0 0,0 35,0 18,18-17,-18-1,18 0,-18 0,17 18,1-17,0 17,-1 17,19-17,-19 0,1 18,17-1,1 1,16 17,-16-18,-1 1,0 17,1-17,-19-1,19-17,-19-18,19 1,-36-19</inkml:trace>
  <inkml:trace contextRef="#ctx0" brushRef="#br0" timeOffset="166236.7552">29754 15293,'0'0,"0"0,0 0</inkml:trace>
  <inkml:trace contextRef="#ctx0" brushRef="#br0" timeOffset="166409.0838">30177 15381,'0'0,"0"0,0 0,0 0,0 0,0 0</inkml:trace>
  <inkml:trace contextRef="#ctx0" brushRef="#br0" timeOffset="166587.9828">30689 15328,'0'0,"0"0,0 0,0 0,0 0,0 0,0 0,0 0</inkml:trace>
  <inkml:trace contextRef="#ctx0" brushRef="#br0" timeOffset="166776.6461">30865 14517,'0'0,"0"0,0 0,0 0,0 0,0 0,0 0,18-53,0-35,-18 17,17-17</inkml:trace>
  <inkml:trace contextRef="#ctx0" brushRef="#br0" timeOffset="167206.7815">30971 13811,'0'0,"0"0,0 0,0 0,0 0,0 0,0 0,0 0,0 0,0-53,18-17,0-18,-18-1,17 19,-17-1,18 1,-18-1,0 18,0 18,0 0,0-1,0 1,0 18,-18-36,18 0,0-18,0-17,0 0,0 17,-17-17,17 0,0 17,0 18,0 18,-18-18,18 35,0 1,0-1,0-17,0 17,18 1,-18-1</inkml:trace>
  <inkml:trace contextRef="#ctx0" brushRef="#br0" timeOffset="168369.9629">24530 11589,'0'0,"0"0,0 0,0 0,0 0,0 0,0 0,0 0,0 0,0 0,0 0,0 0,0 0,0 0,0 0,0 0,0 0,0 0,0 0,0 0,0 0,0 0,0 53,18 17,-18 18,17 1,1-1,-18 0,18 0,-1 0,-17-17,18-18,-18 0,18-18,-18 0,0 1,0-19,0 1,0 0</inkml:trace>
  <inkml:trace contextRef="#ctx0" brushRef="#br0" timeOffset="168790.8459">24442 11483,'0'0,"0"0,0 0,0 0,0 0,0 0,0 0,0 0,0 0,0 0,0-35,17-1,-17 1,18 17,-18 1,-18 17,18 0,0 0,18 17,-18-17,0 0,0 0</inkml:trace>
  <inkml:trace contextRef="#ctx0" brushRef="#br0" timeOffset="169307.0456">24936 10336,'0'0,"0"0,0 0,0 0,0 0,0 0,0 0,0 0,0 0,0 0,18 71,-1 17,19 53,-1 0,18 0,-18 1,0-1,1 0,-1 18,0-1,-17 19,17-36,0 0,1-18,-19-52,1-18,0 0,-1-18,1-35,0-18,-1 1,-17-1,0 18</inkml:trace>
  <inkml:trace contextRef="#ctx0" brushRef="#br0" timeOffset="169687.9104">24883 10636,'0'0,"0"0,0 0,0 0,0 0,0 0,0 0,18-35,-1 0,1-1,-18 1,18 18,-36 17,18 0,0 0,18 0,-18 0,0 0</inkml:trace>
  <inkml:trace contextRef="#ctx0" brushRef="#br0" timeOffset="170220.8399">25642 9648,'0'0,"0"0,0 0,0 0,0 0,0 0,0 0,0 0,0 0,0 0,0 0,0 0,35 71,0 53,1-1,-1 18,0 18,1 0,-1 35,0 0,0 0,1 0,-1 0,0 0,1-18,-19 1,1-19,17-17,-35 1,18-37,0-52,-18 0,17-18,-17-35,0-17,0-18,0-1,0 54</inkml:trace>
  <inkml:trace contextRef="#ctx0" brushRef="#br0" timeOffset="170604.1948">25518 9984,'0'0,"0"0,0 0,0 0,0 0,0 0,36-53,-19 17,19-16,-36 16,17 19,-17-1,0 18,0 0,0 0,0 0</inkml:trace>
  <inkml:trace contextRef="#ctx0" brushRef="#br0" timeOffset="171142.5495">26559 9878,'0'0,"0"0,0 0,0 0,0 0,0 0,0 0,0 0,18 53,17 17,1 18,-1 36,0 17,-17 0,17 18,1 0,-1 17,-18-17,19 0,-1-1,0 1,18-18,-17-17,-1-19,0 1,1-53,-19 0,1-18,-1 1,1-19,-18 1,18 0,-18-18,0 17</inkml:trace>
  <inkml:trace contextRef="#ctx0" brushRef="#br0" timeOffset="171488.1374">26630 10142,'0'0,"0"0,0 0,0 0,0 0,0 0,0 0,35-35,-17 0,-18 0,0-1,0 36,0 0,0 0,0 0</inkml:trace>
  <inkml:trace contextRef="#ctx0" brushRef="#br0" timeOffset="172066.1232">27371 10971,'0'0,"0"0,0 0,0 0,0 0,36 89,-1-19,18 54,0 17,0-18,0 18,-18-17,0-1,1-17,-19-18,1-35,-1 18,1-36,0 0,-18-17,17-18,-17 18,0-18</inkml:trace>
  <inkml:trace contextRef="#ctx0" brushRef="#br0" timeOffset="172315.7899">27530 11236,'0'0,"0"0,0 0,0 0,0 0,0 0,0 0,0-35,18-1,-18 36,0 0,0 0</inkml:trace>
  <inkml:trace contextRef="#ctx0" brushRef="#br0" timeOffset="173154.8236">28571 12047,'0'0,"0"0,0 0,0 0,0 0,0 0,18 53,0 35,-1 18,19 35,-1 1,0 16,-17-17,17 18,-17-18,17 18,-17-36,17 1,-35-18,18-18,-1-17,-17-19,18 19,-18 0,18-19,-18 19,17-18,-17-18,0 1,18-19,-18 1,0-18,17 0,-17-18,0 18,18-17,-18-1,0 18,0-18,0 18,0 0,0 0,0 18,0 0,0-1,0 1,18-18,-1 0,19 0,-19-18,19-35,-1 0,-17 18,-1-18,-17 53</inkml:trace>
  <inkml:trace contextRef="#ctx0" brushRef="#br0" timeOffset="173928.7328">29560 12259,'0'0,"0"0,0 0,0 0,0 0,0 0,0 0,0 0,0 0,0 0,0 0,0 71,17 34,1 37,0 16,-1-17,18 18,-17 0,17 0,1-18,-19 0,19 0,-1-18,-17 19,17-19,-17 1,-1-1,1-17,-1 0,1-36,0-17,-18 0,17 0,1 0,0 0,-1 0,-17 0,18 0,0-18,-18 18,0-18,17-17,-17 17,0-17,18-1,-18 1,0-18,0 17,0-17,0 0,0 0,0 18,0-18,0 0,0 0,0 18,0-18,0 0,0 17,0-17,0 0,18-17,-18-19,17-16,1-19,-18 18,0 53</inkml:trace>
  <inkml:trace contextRef="#ctx0" brushRef="#br0" timeOffset="174621.7752">30230 11906,'0'0,"0"0,0 0,0 0,0 0,35 71,-17 17,17 0,1 36,-1 17,18 0,-18-18,1 18,-1-17,-18-18,19 17,-1-17,-17 18,17-36,-35-18,18 1,-1-1,1 1,-18 0,18-19,-1 1,-17-17,0-19,18 1,-18 0,18-18,-18 0,17-18,-17 18,0-18,0 18,0 0,-17 0,17 0,-18 18,0 0,18-18,-17 17,17-17,17 0,1 0,0 0,-18 0</inkml:trace>
  <inkml:trace contextRef="#ctx0" brushRef="#br0" timeOffset="175331.8967">30989 11889,'0'0,"0"0,0 0,0 0,0 0,0 0,0 0,0 0,0 0,0 70,18 18,-1 18,1 35,0-17,-1-18,-17-18,18 18,0-36,-1 18,-17-35,18 0,-18 0,17-18,1-17,-18 0,18-1,-18 1,17-18,-17 0,0 0,18 0,-18 0,0 0,0 0,0 0,0 0,0 0,0 0,0 0,0 0,0 0,0 0,-18 0,18 18,0-18,0 17,0 1,0-18</inkml:trace>
  <inkml:trace contextRef="#ctx0" brushRef="#br0" timeOffset="179420.4901">24495 12735,'0'0,"0"0,0 0,0 0,0 0,0 0,0 0,0 0,0 0,0 0,0 53,17 18,-17-1,18 1,-18-18,18 0,-1-18,1 0,0 1,17-19,0 1,1-1,-19-17,-17 0,0 0</inkml:trace>
  <inkml:trace contextRef="#ctx0" brushRef="#br0" timeOffset="179778.9263">24442 13159,'0'0,"0"0,0 0,0 0,0 0,0 0,0 0,0 0,0 0,0 0,0 0,0 0,35-53,-17 35,-1-17,19 35,-19-18,1 36,0-18,-1 17,19 1,-19 0,1-1,0 1,-18-18,0 0,0 0</inkml:trace>
  <inkml:trace contextRef="#ctx0" brushRef="#br0" timeOffset="180103.4669">25236 12577,'0'0,"0"0,0 0,0 0,0 0,18 52,-18 19,0-18,17 17,1-17,-18 18,18-18,-18-18,17 0,1 1,-1-19,-17 1,0-18,0 0,18 0</inkml:trace>
  <inkml:trace contextRef="#ctx0" brushRef="#br0" timeOffset="180538.7296">25183 13053,'0'0,"0"0,0 0,0 0,0 0,0 0,0 0,0 0,0 0,0 0,0 0,35 0,1 0,-1 0,0 17,-17 1,-1 0,1-1,0 1,-1 0,-17-18,0 17,0-17,18 0,-18 0,0 0,18 0,-1 0,1 0,0 0,17 0,-17 0,17 0,0 18,-35-18,0 0,0 0</inkml:trace>
  <inkml:trace contextRef="#ctx0" brushRef="#br0" timeOffset="180861.1493">26154 12541,'0'0,"0"0,0 0,0 0,0 0,17 71,-17-1,0 1,0-1,18 1,-18-18,0 18,18-19,-18-16,17-1,1-17,-18-1,17 1,19-18,-19 0</inkml:trace>
  <inkml:trace contextRef="#ctx0" brushRef="#br0" timeOffset="181107.9165">26189 13018,'0'0,"0"0,0 0,0 0,0 0,0 0,0 0,0 0,0 0,0 0,0 0,0 0,0 0</inkml:trace>
  <inkml:trace contextRef="#ctx0" brushRef="#br0" timeOffset="181442.8637">26418 12947,'0'0,"0"0,0 0,0 0,0 0,0 0,0 0,0 0,0 0,0 0,0 0,0 0,0 0,0 0,0 0,0 0,0 0,36 35,17 1,-18-19,0 1,0 17,-17-17,0 17,-1 18,-17-35,-17-18,17 17,-18 1</inkml:trace>
  <inkml:trace contextRef="#ctx0" brushRef="#br0" timeOffset="191992.6128">23736 6579,'0'0,"0"0,0 0,0 0,0 0,0 0,0 0,0 0,0 0,0 0,0 0,0 0,0 0,0 0,-53 18,18 0,-1 17,19-17,-1-1,0 1,18-1,18-17,0 18,-18-36,17 18,1-17,-18-1,18 1,-18-1,-18-17,18 17,-18 18,18-18,-17 18,17 0,0 18,0-18,0 18,17-18,1-18,-18 18</inkml:trace>
  <inkml:trace contextRef="#ctx0" brushRef="#br0" timeOffset="193944.7867">23471 6138,'0'0,"0"0,0 0,0 0,0 0,0 0,0 0,0 0,0 0,0 0,0 0,18 71,-18-1,0 54,0 17,0-35,-18-18,1 0,17 0,-18-17,18 0,0-36,0-18</inkml:trace>
  <inkml:trace contextRef="#ctx0" brushRef="#br0" timeOffset="194317.6201">23312 6244,'0'0,"0"0,0 0,0 0,0 0,0 0,0 0,0 0,71 71,0-18,-1 17,1 1,-1-18,1 17,17-17,-17 0,17 0,18-18,17 1,-17-36,0-18,-35 18,-54 0</inkml:trace>
  <inkml:trace contextRef="#ctx0" brushRef="#br0" timeOffset="194839.6933">25412 3475,'0'0,"0"0,0 0,0 0,0 0,0 53,-17 17,-1 19,0 16,-17 1,18 0,-19-18,1 0,0-17,-1 0,19-19,-19 1,19 0,-1-17,18-36</inkml:trace>
  <inkml:trace contextRef="#ctx0" brushRef="#br0" timeOffset="195154.6208">25095 3598,'0'0,"0"0,0 0,0 0,0 0,0 0,35 53,18 35,0 1,0-1,35 18,18 0,18-1,-19-16,1-1,0 18,0-18,-35-18,-54-52</inkml:trace>
  <inkml:trace contextRef="#ctx0" brushRef="#br0" timeOffset="196072.7584">27371 6262,'0'0,"0"0,0 0,0 0,0 0,0 0,0 0,0 0,0 0,0 0,0 0,0 0,0 0,0 0,0 0,0 0,0 0,0 0,-35 88,-18 0,18 18,-1 0,36-88,-17-18,17 17</inkml:trace>
  <inkml:trace contextRef="#ctx0" brushRef="#br0" timeOffset="196483.4537">27248 5980,'0'0,"0"0,0 0,0 0,0 0,0 0,0 0,0 0,17 70,36 18,0 18,0-18,35 36,1-36,-1 18,0-18,-35-35,18 18,-18-19,-53-52</inkml:trace>
  <inkml:trace contextRef="#ctx0" brushRef="#br0" timeOffset="197023.773">29595 9119,'0'0,"0"0,0 0,0 0,0 0,0 0,0 0,0 36,0 17,-18 17,18 18,-17 0,17-17,-18 17,18-70,0-18,0 17</inkml:trace>
  <inkml:trace contextRef="#ctx0" brushRef="#br0" timeOffset="197342.0525">29471 9031,'0'0,"0"0,0 0,0 0,0 0,0 0,36 53,34 35,18 0,18 18,-17-53,-19 0,18-18,-17-17</inkml:trace>
  <inkml:trace contextRef="#ctx0" brushRef="#br0" timeOffset="197895.2269">30513 5750,'0'0,"0"0,0 0,0 0,0 0,0 0,0 0,0 0,0 53,-18 35,-17-17,17 17,0 0,1 1,-19-1,19 0,-19-18,19 19,-1-19</inkml:trace>
  <inkml:trace contextRef="#ctx0" brushRef="#br0" timeOffset="198259.8712">30248 5821,'0'0,"0"0,0 0,0 0,0 0,0 0,0 0,70 53,1 0,0 17,34 18,-34-17,35 17,-18 0,0 1,1-19,-19-17,1 0,-18-18,-53-35</inkml:trace>
  <inkml:trace contextRef="#ctx0" brushRef="#br0" timeOffset="202173.0562">27689 1199,'0'0,"0"0,0 0,0 0,0 0,0 71,18 0,-18 34,0 19,0 17,0 18,0 35,0-35,0 17,0-17,0-1,-18-16,18-1,0 0,0-35,0-18,0 0,0-35,0 0,0 0,0-18,0 0,0-17</inkml:trace>
  <inkml:trace contextRef="#ctx0" brushRef="#br0" timeOffset="202641.169">27671 2593,'0'0,"0"0,0 0,0 0,71 0,-1-18,72 1,-1 17,18-18,17 18,36-18,0 1,88-19,0 1,-18 0,0 0,1-1,-19 36,1-17,-18-1,-17 0,-19 1,-69 17,-19 0,-17-18,-18 18,-17 0,-36 0,0 0,-17 0,0 0,-18 0</inkml:trace>
  <inkml:trace contextRef="#ctx0" brushRef="#br0" timeOffset="203354.7572">27760 2134,'0'0,"0"0,0 0,0 0,0 0,0 0,0 0,0 0,-18 71,0-18,1 17,-1 1,-17-1,-1-17,19 0,-1-17,0-1,1-18,-1-17,0-17,18-18,0-18,0-18,18 18</inkml:trace>
  <inkml:trace contextRef="#ctx0" brushRef="#br0" timeOffset="203590.6479">27724 2223,'0'0,"0"0,0 0,0 0,0 0,53 52,0 19,0-18,-18-18,71 71,-35-18,-1-17,-17-36,0-17</inkml:trace>
  <inkml:trace contextRef="#ctx0" brushRef="#br0" timeOffset="204115.3792">29065 988,'0'0,"0"0,0 0,0 0,0 0,0 0,0 0,0 0,0 0,-17 53,-19 17,1 1,0-1,17-34,18 17,-17-36,17 1,0-18,0 0</inkml:trace>
  <inkml:trace contextRef="#ctx0" brushRef="#br0" timeOffset="204397.2867">28695 1041,'0'0,"0"0,0 0,0 0,0 0,53 53,0 0,0-1,17 19,1-18,-18 17,0-17,0 0,0 0</inkml:trace>
  <inkml:trace contextRef="#ctx0" brushRef="#br0" timeOffset="204969.5108">29860 2152,'0'0,"0"0,0 0,0 0,0 0,0 0,0 0,0 0,0 53,-18 17,0 1,1 0,-1-1,0 1,18-71,0 0,-17 0</inkml:trace>
  <inkml:trace contextRef="#ctx0" brushRef="#br0" timeOffset="205248.5963">29630 2258,'0'0,"0"0,0 0,0 0,0 0,53 35,0 36,18-1,-1 1,-17 17,18-18,-18 19,17-36,-17 17</inkml:trace>
  <inkml:trace contextRef="#ctx0" brushRef="#br0" timeOffset="205801.9436">31395 3704,'0'0,"0"0,0 0,0 0,0 0,0 0,0 0,0 0,0 0,0 0,0 0,0 0,0 0,-35 71,-1-18,1 0,17-53,18 17,0-17</inkml:trace>
  <inkml:trace contextRef="#ctx0" brushRef="#br0" timeOffset="206134.3668">31148 3563,'0'0,"0"0,0 0,0 0,0 0,0 0,53 53,17-18,1 18,0 0,-1 0,1 0,-18-18,0 0,0 1,-18-19,18-17,-36 0</inkml:trace>
  <inkml:trace contextRef="#ctx0" brushRef="#br0" timeOffset="206642.3605">32277 1958,'0'0,"0"0,0 0,0 0,0 0,0 0,0 0,0 0,0 0,0 0,0 0,0 0,-53 53,0 17,18 1,-18 0,0-19,18 1,0 0,-18 0,17-18</inkml:trace>
  <inkml:trace contextRef="#ctx0" brushRef="#br0" timeOffset="206970.8877">31836 2134,'0'0,"0"0,0 0,0 0,0 0,0 0,0 0,0 0,0 0,53 36,18-1,-18 0,17 18,-17 0,18 0,-54-35,1-1</inkml:trace>
  <inkml:trace contextRef="#ctx0" brushRef="#br0" timeOffset="209007.0527">27530 2646,'0'0,"0"0,0 0,0 0,0 0,0 0,0 0,0 0,0 0,0 0,0 0,0 0,0 0,0 0,35-53,1-18,17-17,-18 18,0-19,18 1,0 0,18-35,-1 17,-17 0,0 0,18 0,-36 36,0-1,1 1,17-1,-36 18,19 18,-1-18,0 18,-17 17,17 0,-17 1,17-1,0 0,-17 18,17-17,-17 17,0 0,-1 0,1 0,17 17,-17-17,-1 18,19 17,-1-17,0 17,18 1,0 16,0 19,0-18,0 17,-18 1,18 0,0-1,0 18,0-17,35 35,-17 0,0-1,-1 19,1-18,-18 17,17-17,-17 0,35 0,-17 0,17-1,0 1,1 0,-19 0,19-18,-1 0,0 18,-17-18,17 0,-18-17,-34-18,17 0,0 0,0 0,-1 0,1-18,0 0,0 0,-17 1,-1-19,-17 1,-1 0,18-1,-17-17,-18 0,18 18,-1-18,-17 0,0 0,18 0,-18 0,0-18,18 1,-1-36,1 17,17-34,-17-1,17 1,18-54,0 1,0-1,0 1,0-18,-18 17,1-17,-1 18,-17-1,17 18,-35 1,17 34,-17 0,0 19,0-1,0 35,0-17,0 17,-17 0,-18 1,-36 17,18 0,0 0,53 0</inkml:trace>
  <inkml:trace contextRef="#ctx0" brushRef="#br0" timeOffset="211502.1004">27812 2646,'0'0,"0"0,0 0,0 0,0 0,0 0,0 0,0 0,0 0,0 0,0 0,0 0,0 0,0 0,0 0,53-71,18 1,0-18,-1-36,18 18,-17-17,0-1,17 1,-18 17,1 0,0 0,-18 0,-1 18,-16 18,-1 17,0-18,-17 36,0 0,-1-1,1 19,-18-1,18 1,-18-1,0 18,0 0,17 0,-17 0,0 0,0 0,-17 18,17-1,0 18,-18 1,0 34,1 1,-19-1,1 19,-36 34,-34 1,-1-1,-18 0,-17 1,-18 17,18-17,17 17,1-36,17 1,0-35,36-1,17-17,17-17,1-19,0 19,35-36,-18 17,18-17,-18-17,36-1,0-17,-1-18,36 0,18-53,0 18,17-18,18-18,17 19,1-19,-1 18,-17-17,18-1,-18 19,-1-1,-16 17,-19 1,-34 18,-1 17,0 18,-17-18,-18 35,17 0,-17 1,18-1,-18 0,0 1,0 17,0-18,18 18,-18 0,0 0,0 0,0-17,0 17,0 0,0 0,0 0,0 0,0 0,0 0,0 0,0 0,0 0,0 0,0 17,0 1,17-1,-17 1,18 0,-18-1,18 1,-18 0,17-1,1 1,-18 0,18 17,17-18,-17 19,-1-19,18 19,1-1,-1 0,0 18,1 0,-1-18,0 18,1 0,-1 0,0 0,0 0,1 0,-1 17,18 1,0-1,0 1,0 17,0-17,0 17,0-17,0 17,0-18,-1 1,37 35,-19 0,19-18,-19 0,1 18,17-18,-17-18,17 19,0-19,0 18,0-17,-17 0,17-1,1 18,-1-17,0-1,0 1,-35-18,0 0,0 0,0-18,-18 18,18-18,-17 0,-1 1,0-19,-17 1,-1 0,1-1,0-17,-1 18,-17-18,18 0,-18-18,18 18,-18 0,17-17,1-19,0 19,-1-36,1 18,0-18,-1-18,1 18,0-17,-1-19,1 1,17 0,-17 0,-1-36,19 1,-19-1,1 1,17-1,-17 19,-18-1,18 18,-1 17,-17-17,0 17,18 1,-18 17,0-18,0 36,0 0,0-1,-18 1,18 18,0 17,0-18,0 0,0 18,0-17,0 17</inkml:trace>
  <inkml:trace contextRef="#ctx0" brushRef="#br0" timeOffset="216338.0203">24195 4657,'0'0,"0"0,0 0,0 0,0 0,0 0,0 0,0 0,17-36,1 19,-18-19,0 19,18 17,-18-18,0 36,0-1,0 36,0 18,0 52,-18-17,0 18,1-1,17-17,-18-18,18-17,-18-18,18 0,-17-18,17-17,0-1,0 1,0-18,0 0,-18 17</inkml:trace>
  <inkml:trace contextRef="#ctx0" brushRef="#br0" timeOffset="216705.4583">24142 4868,'0'0,"0"0,0 0,0 0,0 0,0 0,0 0,0 0,0 0,0 0,0 0,0 0,0 0,0 0,0 0,35 36,18 34,0-17,18 18,-19-18,1-1,0 1,-17-17,-19-19,1 1,17 0</inkml:trace>
  <inkml:trace contextRef="#ctx0" brushRef="#br0" timeOffset="217306.3273">26701 4745,'0'0,"0"0,0 0,0 0,0 0,0 0,0 0,0 0,0 0,0 0,0 0,0 0,0 0,0 0,0 53,-18 0,0 35,-17-18,17 19,-17-19,0 1,17-1,-17-34,17-1</inkml:trace>
  <inkml:trace contextRef="#ctx0" brushRef="#br0" timeOffset="217613.1851">26383 4868,'0'0,"0"0,0 0,0 0,0 0,0 0,0 0,71 53,-1 0,18 18,1-1,-19-17,18 0,-17 18,0-18,-1 17</inkml:trace>
  <inkml:trace contextRef="#ctx0" brushRef="#br0" timeOffset="218285.8135">28360 7743,'0'0,"0"0,0 0,0 0,0 0,0 0,0 0,0 0,-18 53,0 0,-17 18,0 17,17-17,-17-1,17 1,0-18,18-18,-17 0,17 0,0 1,0-19</inkml:trace>
  <inkml:trace contextRef="#ctx0" brushRef="#br0" timeOffset="218586.9282">27936 7938,'0'0,"0"0,0 0,0 0,0 0,0 0,0 0,0 0,0 0,35 35,18 0,18 0,17 36,0-1,36 19,-18-19,17 1,1-36,-36 0,-70-35</inkml:trace>
  <inkml:trace contextRef="#ctx0" brushRef="#br0" timeOffset="219056.034">30707 7567,'0'0,"0"0,0 0,0 0,0 0,0 0,0 0,0 0,0 0,0 0,0 0,-36 53,-17 18,0-1,-17 18,35-17,-18-1,0-17,35 0,-17-17</inkml:trace>
  <inkml:trace contextRef="#ctx0" brushRef="#br0" timeOffset="219310.0216">30442 7391,'0'0,"0"0,0 0,0 0,0 0,0 0,0 0,35 70,1-17,-1 18,18-18,-18 17,0-35,-35-17,18-18</inkml:trace>
  <inkml:trace contextRef="#ctx0" brushRef="#br0" timeOffset="220302.7872">28254 1323,'0'0,"0"0,0 0,0 0,-18 70,0 1,1 17,-19 0,19 1,-19-19,1-17,0 0,0-18,17-17,18 0,-18-18,18-18,-17-17,17-1,0 1,0-18,0 0,0 0,-18 0,18 18,18 0,-18 0,0 17,0 0,17 18,19 18,-1 17,-17 18,34 0,-16 0,-1 18,18-19,-18 19,1 0,-1-1,0-17,-35-53</inkml:trace>
  <inkml:trace contextRef="#ctx0" brushRef="#br0" timeOffset="222169.4836">27777 2875,'0'0,"0"0,0 0,0 0,0 0,0 0,0 0,0 0,0 0,0 0,0 0,-17-53,-1 18,0 0,18-1,0 1,-17 0,17 0,0-1,0 1,0 0,0-18,17 18,-17-1,0-17,0 18,18 0,-18-18,18 18,-1-1,1-17,-1 0,1 1,0-19,-1 36,1-18,17 0,-17 0,0 18,-18-1,35 1,-17-18,-1 18,1 0,0-1,17 1,-18 0,1 0,17 17,1-17,-1-1,-17 1,17 17,0 1,1-18,16 35,-16-18,-1 0,18 18,-18 0,1-17,-1 34,0-17,0 0,1 0,-1 18,-17-18,17 18,0-18,18 17,-17 1,16-1,1 1,-17 17,-1-17,0 0,-17-1,17 19,1-19,-19 18,18 1,1-1,-1 0,0 1,1-1,-1 0,-17 0,35 18,-36-17,19-1,-1 0,-18 18,19-18,-1 18,-17 0,-1-18,19 18,-1 0,-17 0,17 0,-17-18,17 18,0 0,-17 0,17 0,0-18,-17 18,17 0,1 0,-1 0,0 0,0-18,1 18,-1 0,0 0,1 0,-1-18,0 0,1 18,16 0,-16 0,-1-18,0 18,1-17,-1-1,18 18,-18-18,18 0,0 1,-18-1,18 18,0-18,0 0,0 1,0-1,-18 18,18-18,0 0,0 1,-18-1,18 0,0 1,0-19,-17 19,-1-36,0 17,1 1,-1-18,0 0,-17 0,17 0,0-18,1 1,-19-1,19-17,-1-1,-17-17,17 0,-18 1,1-1,0 0,-1 0,1-18,-18 1,0-1,18 18,-18-17,0-1,-18 1,18-1,0 18,-18-17,18-1,0-17,-17 17,-1-17,18 17,-18-17,1 18,17-1,-18 18,18 53</inkml:trace>
  <inkml:trace contextRef="#ctx0" brushRef="#br0" timeOffset="229999.3498">31342 8202,'0'0,"0"0,0 0,0 0,0 0,0 0,0 0,0-35,0-36,-18-17,1 0,-1 0,-17 17,-1 1,-17 17,18 17,0 36,-18 18,18 53,17 17,0 35,18 18,18 0,-18 18,18-18,-1-17,1-1,0-35,-18-17,0-53</inkml:trace>
  <inkml:trace contextRef="#ctx0" brushRef="#br0" timeOffset="230397.7631">30724 8643,'0'0,"0"0,0 0,0 0,0 0,0 0,0 0,0 0,0 0,71-53,-1 18,1 0,0-1,-36 1,0 17,1 1,-19-1,1 18,-18 0,0 0,17 18,1 17,17-17,1 17,34 18,1-18,-1 18,-17-18,0 18,-17-17,-19-19,-17 18,-17 1,-19-19,-17 1,18-18,-18 18</inkml:trace>
  <inkml:trace contextRef="#ctx0" brushRef="#br0" timeOffset="230648.5121">31801 7867,'0'0,"0"0,0 0,0 0,-18 71,1-1,-1 1,18-1,0 1,0-18,18 0,17-18,-18-18,19-17,-19 0,-17 0,18 0</inkml:trace>
  <inkml:trace contextRef="#ctx0" brushRef="#br0" timeOffset="230787.7721">31801 8678,'0'0,"0"0,0 0,0 0,0 0</inkml:trace>
  <inkml:trace contextRef="#ctx0" brushRef="#br0" timeOffset="231324.7283">32277 8008,'0'0,"0"0,0 0,0 0,0 0,0 0,0 0,0 0,0 0,0 0,0 0,0 0,53-18,-17 18,-19 36,1-19,-1 36,-17-17,18 16,-18-16,18-1,-1 0,1-17,35-18,0-18,0 1,0-19,0-17,0-35,0 0,-36 0,1 35,-18 0,0 0,0 18,0 17,0 1,0 34,-18 18,18 1,0 34,0 19,18-1,0-35,-1 17,1-17,0-18,-18 1,0-1,0-17,0-18</inkml:trace>
  <inkml:trace contextRef="#ctx0" brushRef="#br0" timeOffset="231862.7104">31042 9066,'0'0,"0"0,0 0,0 0,141 0,18-17,53-36,123-53,-17-35,-18-18,-53-35,-53 0,-53 0,-70 18,-54 17,-34 0,-72 0,-52 36,-35 17,-36 36,-35 34,0 54,-18 52,0 54,18 35,53 52,35 19,54 175,140 1,159-36,124-34,88-125,52-158,-87-106,-159 18,-106 35</inkml:trace>
  <inkml:trace contextRef="#ctx0" brushRef="#br0" timeOffset="237365.7008">25501 17515,'0'0,"0"0,0 0,0 0,0 0,0 0,0 0,0 0,-18-35,18-18,-18 18,18 0,0-1,-17 19,17-1,0 0,-18 18,18-17,-18 17,1-18,-1 1,0 17,1-18,-18 18,17-18,18 18,-18 0,18-17,-17 17,17 0,0 0,0 0,-18 0,18 0,0 17,0-17,0 18,-18 0,18 17,0 0,0 0,18 18,-18 0,0 18,18-18,-18 0,17 0,-17-1,0-16,18 17,-18-18,0 0,18 18,-18 0,17 0,1 18,-1-1,1 18,17-17,-17 35,17-18,-17-18,0 1,-18-36,17 1,-17-1,18-18,-18 1,0 0,0-18</inkml:trace>
  <inkml:trace contextRef="#ctx0" brushRef="#br0" timeOffset="239220.5903">25095 16616,'0'0,"0"0,0 0,0 0,0 0,0 0,0 0,0 0,0 0,0 0,0 0,0 0,0 0,0 0,0 0,0 0,0 0,0 0,70 17,19 1,-1-18,18 18,35-18,0 17,0-17,36-17,-1 17,1-18,17 0,0 1,18-1,70 1,-17-19,17 19,-17-19,-18 19,18-1,-18 0,17 1,1-18,0 17,0 0,17 1,-17-19,17 19,-17-1,-1-17,-17 35,1-18,-19 18,-35 0,0-17,-70 17,-1 0,-17 0,-35 17,-18-17,0 0,-36 0,19 0,-19 0,-17 0,18 0,-18 0,0 0,0-17,0-1,0-17,-18 17,36 18</inkml:trace>
  <inkml:trace contextRef="#ctx0" brushRef="#br0" timeOffset="246767.6393">23330 4216,'0'0,"0"0,0 0,0 0,0 0,0 0,0 0,0 0,0 0,0 0,0 0,53-18,18 18,-1-18,18 18,-17-17,17 17,18-18,18 1,17-19,0 19,0-1,18 0,0-17,-18 0,0 17,0 0,-17 1,-1-1,-17 1,-17-1,-37 18,19-18,-18 1,-18 17,1 0,-19 0</inkml:trace>
  <inkml:trace contextRef="#ctx0" brushRef="#br0" timeOffset="248044.8718">21706 4233,'0'0,"0"0,0 0,0 0,0 0,0 0,0 0,0 0,36 53,-19 18,19 35,-1-1,-17-16,-1-1,1-18,-18-34,18 17</inkml:trace>
  <inkml:trace contextRef="#ctx0" brushRef="#br0" timeOffset="248378.5222">21459 4692,'0'0,"0"0,0 0,0 0,0 0,71-18,17 1,18-1,-18-17,18 17,0 0,-18-17,-17 18,-18-1,0 0,-36 18,19-17</inkml:trace>
  <inkml:trace contextRef="#ctx0" brushRef="#br0" timeOffset="249832.7361">21689 10231,'0'0,"0"0,0 0,0 0,0 0,0 0,0 0,53 0,17 0,36-18,0 0,0-17,-18 17,18-17,-18 17,-17-17,0 0,-19 0,1-1,0 19,-53 17</inkml:trace>
  <inkml:trace contextRef="#ctx0" brushRef="#br0" timeOffset="250128.5201">22924 9790,'0'0,"0"0,0 0,0 0,0 0,0 0,0 0,0 0,18 53,17 17,0 36,1 35,-1-35,0-18,-17-17,17-1,0 1,1-36</inkml:trace>
  <inkml:trace contextRef="#ctx0" brushRef="#br0" timeOffset="255309.5195">23418 5891,'0'0,"0"0,0 0,0 0,0 0,0 0,53 0,18 0,17 0,-17 0,17-17,-18-1,36 0,18 1,17-1,-17 1,17 17,18-18,-1 0,1 1,18-1,-1 0,1 18,17-17,-18-1,18 0,0 1,1-18,69-1,1 19,-36-19,-17 19,-53-1,-18 0,18 1,-35 17,-1-18,1 1,-36 17,-35-18,-18 18,0 0,1-18,-36 18</inkml:trace>
  <inkml:trace contextRef="#ctx0" brushRef="#br0" timeOffset="255942.6727">23312 5080,'0'0,"0"0,0 0,0 0,0 0,71 0,17-18,18 18,35-17,18-1,18 0,17-17,0 18,18-36,88 0,0 17,-36-16,19 16,-19 1,-17 17,0 1,-17-1,-18 0,-18 18,-53 0,-17-17,-19 17,1 0,-17-18,-19 0,-17 1,-18-1,-17 18,0 0</inkml:trace>
  <inkml:trace contextRef="#ctx0" brushRef="#br0" timeOffset="258996.6666">23506 7461,'0'0,"0"0,0 0,0 0,0 0,0 0,0 0,0 0,71 0,0 0,-1 0,18 0,1 0,-1-17,53 17,0-18,0 18,36 0,-1-18,1 1,17 17,18-18,70 0,18 1,-17-1,-1 1,18-1,-18 0,1-17,-1 17,18 1,0-1,18 18,-18-18,-18 18,0-17,1-1,-36 18,-18-18,-35 18,-70-17,-18 17,0-18,-36 18,1-17,-18-1,-36 18</inkml:trace>
  <inkml:trace contextRef="#ctx0" brushRef="#br0" timeOffset="259771.8168">23454 8431,'0'0,"0"0,0 0,0 0,0 0,0 0,0 0,0 0,0 0,0 0,0 0,70 0,18 18,18-36,35 18,18 0,18 0,34 0,1 0,88 0,0-17,0 17,-17 0,-1 0,18 0,-18-18,36 18,141-35,-18 17,-35 1,-53-1,-18-17,0 35,-17-18,-18 0,-35 1,-89-1,-17 18,18-18,-19 18,-16-17,-36-1,-18 18,-18-17,-17 17,0-18,-17 18,-19 0</inkml:trace>
  <inkml:trace contextRef="#ctx0" brushRef="#br0" timeOffset="260751.5586">23648 9807,'0'0,"0"0,0 0,0 0,0 0,0 0,0 0,0 0,0 0,0 0,0 0,0 0,0 0,53 0,17 0,18-17,1 17,52 0,0 0,0-18,36 18,-1-18,36 1,-18-1,106 0,-18 18,-17-17,17 34,-34-17,16-17,1 17,17 0,-17 0,17 0,1 0,17-18,-18 18,0-18,1 1,-18-1,-18 1,0-19,0 19,-35-1,-36 0,0 1,-70-1,-17 18,-19-18,1 18,-36 0,-17-17</inkml:trace>
  <inkml:trace contextRef="#ctx0" brushRef="#br0" timeOffset="262557.5448">22165 6227,'0'0,"0"0,0 0,0 0,0 0,0 0,0 0,0 0,0 0,0 0,0 0,0 0,0 0,0 70,-17 18,17 18,0-18,0 1,-18-1,18-18,0-34,0-1,0 0,0 0,0-17,0-18,35 18,1-18,16 0,-16-18,34 18,-17-18</inkml:trace>
  <inkml:trace contextRef="#ctx0" brushRef="#br0" timeOffset="262783.725">22712 6615,'0'0,"0"0,0 0,0 0,0 70,18-17,-18-35,0-18,18 0,-18 17</inkml:trace>
  <inkml:trace contextRef="#ctx0" brushRef="#br0" timeOffset="263129.9668">22695 5680,'0'0,"0"0,0 0,0 0,0 0,0 53,0-18,17 18,-17-18,18 18,-18-18,18-17,-1 0,1-18,0-18,-18 18,0 0,0 0</inkml:trace>
  <inkml:trace contextRef="#ctx0" brushRef="#br0" timeOffset="268590.8223">23930 7726,'0'0,"0"0</inkml:trace>
  <inkml:trace contextRef="#ctx0" brushRef="#br0" timeOffset="270645.7517">22730 7585,'0'0,"0"0,0 0,0 0,0 0,0 0,0 0</inkml:trace>
  <inkml:trace contextRef="#ctx0" brushRef="#br0" timeOffset="271006.056">22730 7585,'0'0,"0"0,0 0,0 0,0 0,0 0,0 0,0 0,0 0,0 0,0 0,0 0,0 0</inkml:trace>
  <inkml:trace contextRef="#ctx0" brushRef="#br0" timeOffset="272125.8268">22783 6456,'0'0,"0"0,0 0,0 0,0 0,0 0,0 0,0 0,0 0,0 0,0 0,0 53,0 0,18 35,-18-18,17 19,1-19,-18 1,0-18,18-18,-18 0,17 0,-17-17,0 0,18-1,-18 1,0-18,0 0,0 0,0 18</inkml:trace>
  <inkml:trace contextRef="#ctx0" brushRef="#br0" timeOffset="278637.2021">23912 11553,'0'0,"0"0,0 0,0 0,0 0,0 0,0 0,53-17,18 17,17-18,0 1,-17-1,-18 0,0 1,-18-1,0 0,1 1,-19-1,1 18</inkml:trace>
  <inkml:trace contextRef="#ctx0" brushRef="#br0" timeOffset="279393.1733">24724 10566,'0'0,"0"0,0 0,0 0,0 0,0 0,0 0,0 0,0 0,0 0,0 0,0 0,0 0,0 0,0 0,0 0,0 0,0 0,0 0,0 0,0 0,0 0,0 0,0 0,0 0,0 0,0 0,35-18,1 18,-1-18,-17 18,-1-17,1 17,-18 0,0 0,0 0,-18 0,18 17,0-17</inkml:trace>
  <inkml:trace contextRef="#ctx0" brushRef="#br0" timeOffset="286603.4978">25483 16122,'0'0,"0"0,0 0,0 0,0 0,0 0,0 35,18 18,-1-18,1 1,0-19,-1 19,1-19,0-17,-1 0,1-17,-1-1,-17 0,0 1,0-1,0 0,-17 1,17-1,-18 1,18 17,-17 0,17 17,0 1,17-18,-17 0,53 0,-18-18,36 1,-36-1,1 0,-1 1,-17 17,-1 0,-17 0,18 35,-18 0,17 0,1 1,0 17,17-36,0 1,1-36,-1 18,-17-17,17-19,-17 36,-1-17,-17-1,18 0,-18 18,0-17,0 17,0 17,0-17,0 0</inkml:trace>
  <inkml:trace contextRef="#ctx0" brushRef="#br0" timeOffset="287557.9866">25042 15893,'0'0,"0"0,0 0,0 0,0 0,0 0,0 0,0 0</inkml:trace>
  <inkml:trace contextRef="#ctx0" brushRef="#br0" timeOffset="288469.6385">25042 16686,'0'0,"0"0,0 0,0 0,0 0,0 0,0 0,0 0,0 0,0 0,0 0,0 0,0 0,0 0,0 0,0 0,0 0,0 0,0 0,0 0,0 0,0 0,0 0,0 0,0 0,0 0,53 0,17 0,1 0,0 0,-1 0,1-17,-1 17,-17-18,18 18,-18-18,0 18,-18 0,0 0,-17 0,0 0,-1 0,-17 0,0-17,18 17</inkml:trace>
  <inkml:trace contextRef="#ctx0" brushRef="#br0" timeOffset="290240.1095">23383 14499,'0'0,"0"0,0 0,0 0,0 0,0 0,0 0,-18 53,1 18,-1 34,18 1,-18 0,18-18,0-17,18-18,0-18,-1 0,19-17,-1-36,0-35,18-17,-35-18,-1 0,-17 17,0 0,-17 1,-1 17,-17 0,0 35,-1 18,1 0,17 18,1 0,17-18</inkml:trace>
  <inkml:trace contextRef="#ctx0" brushRef="#br0" timeOffset="290506.5039">23859 14658,'0'0,"0"0,0 0,0 0,53 0,18 18,0-18,-1-18,1 18,-1-18,-17 18,0-17,-18-1,1-17,-1-1</inkml:trace>
  <inkml:trace contextRef="#ctx0" brushRef="#br0" timeOffset="290739.1551">24177 14235,'0'0,"0"0,0 0,0 0,0 0,0 0,35 35,36 35,-18-17,0 36,-18-19,0 18,-35 0,18-17,-18 17,0-35,0 0</inkml:trace>
  <inkml:trace contextRef="#ctx0" brushRef="#br0" timeOffset="291066.3088">24583 14640,'0'0,"0"0,0 0,0 0,71-17,-1 17,18-18,-17 0,17 18,-17-17,-1-1,1 0,-18 1,0-1,0-17,-18 17</inkml:trace>
  <inkml:trace contextRef="#ctx0" brushRef="#br0" timeOffset="291332.6679">25501 13952,'0'0,"0"0,0 0,0 0,0 0,0 89,17 52,19 17,-19 1,19-18,-19 0,1-35,-18-18,17-35,-17 18,0-1,18-17,-18-35</inkml:trace>
  <inkml:trace contextRef="#ctx0" brushRef="#br0" timeOffset="291710.1092">23630 15522,'0'0,"0"0,0 0,0 0,0 0,0 0,0 0,0 0,18 71,17 17,0 35,1-17,-1-18,-18-17,19 0</inkml:trace>
  <inkml:trace contextRef="#ctx0" brushRef="#br0" timeOffset="292172.1644">24265 16034,'0'0,"0"0,0 0,0 0,0 0,71 0,17-18,18 0,-18-17,-17 0,-1 0,-34-1,-1 1,-17 0,-36 0,-17-1,-1 19,19-19,-1 36,1-17,-1 17,18-18,-18 18,36 18,0 17,17 18,0 17,18 19,0 16,-18 1,1-35,-19-1,1 1,17 0,-17-19,-1-16,-17-36</inkml:trace>
  <inkml:trace contextRef="#ctx0" brushRef="#br0" timeOffset="292418.1651">25289 15346,'0'0,"0"0,0 0,0 0,18 70,17 54,0-1,0 1,18-1,-17-35,-19-17,1-18,0 0</inkml:trace>
  <inkml:trace contextRef="#ctx0" brushRef="#br0" timeOffset="292803.6156">25042 15893,'0'0,"0"0,0 0,0 0,0 0,0 0,53-36,17 1,19 0,-1-18,-18 18,19-18,-19 0,-17 18,0-1,-35 1,17 17,-17 1,17 17,-35 0,18 0,-1 35,1 18,17 17,-17 1,0 17,34 18,-16 0,-19-18,-17-70</inkml:trace>
  <inkml:trace contextRef="#ctx0" brushRef="#br0" timeOffset="294108.3921">25218 13988,'0'0,"0"0,0 0,0 0,0 0,0 0,0 0,0 0,0 0,0 0,-53 35,0 18,0 0,1 35,-1-17,17-1,19 18,-1-17,0-1,18 1,18-1,-18-17,35 18,1-18,-1-18,18-17,0-1,17-34,-17-1,18-17,-1 0,-17-18,0-18,18-17,-18-18,-35 0,-1 0,-17 1,0 34,-35 0,17 1,-17 17,0 18,-18-1,0 1,-18 35,1 0,-36 18,17 17,19 36,17 17,0 0,18 18,17 17,18 1,0 17,35-18,1 1,17-18,0-18,17-35,18-18,1-17,-1-54,-18-16,1-37,0-16,-18-19,-1-17,-34 0,0-18,-36 18,0 17,-34 36,-1 18,-18 34,-17 1,0 53,-18 35,17 35,1 35,35 36,0 0,18-18,17-123</inkml:trace>
  <inkml:trace contextRef="#ctx0" brushRef="#br0" timeOffset="294818.2682">25218 15240,'0'0,"0"0,0 0,0 0,0 0,36 88,17 53,-1 0,19 18,-36-18,18 0,-35-52,0-19,-1 1,1-18,0-18,-18-17,0-18,0-36,0-34,-18-36,18-18,-18-17,1 0,-1 0,0 18,1 52,17 18,0 18,17 52,1 19,0 17,-1 35,1 18,0 17,17 1,-18-19,1-34,-18 0,18-18,-1-18,1-18,0 19,-18-36</inkml:trace>
  <inkml:trace contextRef="#ctx0" brushRef="#br0" timeOffset="296945.6367">25607 16933,'0'0,"0"0,0 0,0 0,0 0,0 0</inkml:trace>
  <inkml:trace contextRef="#ctx0" brushRef="#br0" timeOffset="299510.6172">31324 12718,'0'0,"0"0,0 0,0 0,0 0,0 0,0 0,36 17,34-17,18 18,-17-18,0 0,17 0,-18 0,-17 0,18 0,-18 0,18 18,-19-18,1 0,0 0,-17-18,-1 18,0-18</inkml:trace>
  <inkml:trace contextRef="#ctx0" brushRef="#br0" timeOffset="300094.8754">31960 12577,'0'0,"0"0,0 0,0 0,0 0,0 0,0 0,0 0,0 0,0 0,0 0,0 0,35 17,18-17,0 18,-18-1,18-17,-18 0,1 18,-1-18,-17 0,-1 0,1 0,0 0,-18 0,17 0,-17 0,0 18,18-18,-18 0,0 0,0 0,0 0,0 0,17 0,-17 0,0 17,-17 19,-1 17,1 17,-19 18,-17 1,18-1,0-35,-18 0,17-1,1-16</inkml:trace>
  <inkml:trace contextRef="#ctx0" brushRef="#br0" timeOffset="301007.8154">23912 11677,'0'0,"0"0,0 0,0 0,53 0,36-18,-1 1,0-1,-17 0,-1 1,1-1,-1 0,-17 18,-17-17,-1-1,18 1,-18-1</inkml:trace>
  <inkml:trace contextRef="#ctx0" brushRef="#br0" timeOffset="301398.3514">24689 10566,'0'0,"0"0,0 0,0 0,70 0,1-18,0 18,-18-18,17 1,1-1,-18 18,-18-17,18-1,-18-17,18-1,-18 1,1 0,-19-1</inkml:trace>
  <inkml:trace contextRef="#ctx0" brushRef="#br0" timeOffset="301678.9667">25324 10019,'0'0,"0"0,0 0,0 0,0 0,0 0,0 0,0 0,71-35,35-1,-18 19,0-19,18 1,-18 18,-17-19,17 19,-35-1,0 0,-18 18</inkml:trace>
  <inkml:trace contextRef="#ctx0" brushRef="#br0" timeOffset="302883.7338">25271 13635,'0'0,"0"0,0 0,0 0,0 0,0 0,0 0</inkml:trace>
  <inkml:trace contextRef="#ctx0" brushRef="#br0" timeOffset="305676.4622">24865 15505,'0'0,"0"0,0 0,0 0,0 0,0 0,0 0,0 0,0 0,0 0,0 0,0 0,0 0,0 0,0 0,0 0,0 0,0 0,0 0,0 0,53-18,36 0,34-17,36-18,17 0,-17 0,0 0,-35 18,-19 0,-34 0,-18 17,0 18,-35-18,17 18,-18 0,1-17,-18 17,0 0,0 0,0 0,0 0,-18 0,18 0,-17 35,-1 0,-17 0,17-17,1 17,-1-17,0 0,18-1,-17 1,17 0,0-1,0 36,0 0,17 18,19 52,-19 1,19 17,-19 17,1 1,17 18,-35-19,18 1,-18-18,0 0,0-17,-18-18,18-36,-18-17,18 18,0-18,0-1,0-16,0-1,0 0,0-17,0 0,18-1,-18 1,0-1,18 1,-1-18,19 0,17 18,0-18,17 0,54-18,17 18,0 0,0 0,18 0,18 0,-36 18,-18-18,-17 17,-35-17,-18 0,0 18,-18-18,0 0,-17 0,0 0,-1-18,-17-17,0-35,-17-36,-1-18,-17-17,-1-35,1-18,-18 0,0 17,-17 1,17 0,-18-1,18 36,0 18,0 17,0 18,18 35,0 17,17 1,18 17,-18 1,1-1,17 0,17 18,1-17,17 17,18-18,18 1,35-1,17 0,1 1,17-1,-18-17,1 17,0 0,-19 1,-34-1,0 18,-18 0,-1 0,-16 0,-19 0,1 0,0 0,-1 18,1-1,0 19,17 17,0 52,1 37,-1 34,0 18,0 0,1 18,17-18,0-18,-18-35,18 0,-18-17,-17-36,17 18,-17-53,-1 0,1 0,0-18,-18 0,17-17,1 17,0-17,-1-1,1 1,35-18,53-35,17-36,18-35,36 18,70-88,-35 17,-53 53,-124 71</inkml:trace>
  <inkml:trace contextRef="#ctx0" brushRef="#br0" timeOffset="306578.1553">24724 15311,'0'0,"0"0,0 0,0 0,0 0,88-18,71-17,18-1,17-17,-18-17,18 17,-17 0,-18 0,-36 18,1 17,-54 1,-17 17,0 0,0 35,-18-17,-17-18</inkml:trace>
  <inkml:trace contextRef="#ctx0" brushRef="#br0" timeOffset="307020.772">26189 17815,'0'0,"0"0,0 0,0 0,0 0,0 0,88 0,36 0,70 0,18-17,-1 17,19-18,-36 0,0-17,-35 0,-18 17,-17-35,-54 18,-17-18,-18 0,-17 18,0 35</inkml:trace>
  <inkml:trace contextRef="#ctx0" brushRef="#br0" timeOffset="307596.6442">24565 15522,'0'0,"0"0,0 0,0 0,0 0,0 0,0 0,0 0,0 0,53-17,18-1,35 0,35-35,18 18,17-18,-17 18,-18 0,0-18,-35 17,-35 19,-1-1,-34 1,17-1,-36 18,1 0,0 0,-1 0,1 0</inkml:trace>
  <inkml:trace contextRef="#ctx0" brushRef="#br0" timeOffset="308513.5061">26259 17992,'0'0,"0"0,0 0,0 0,0 0,0 0,71 0,17 0,53-18,18 0,71-17,-1 17,-17 1,-36-18,-34 17,-19 18,-52-18,-36 18,0 0,-17-17,0-1,-1 18</inkml:trace>
  <inkml:trace contextRef="#ctx0" brushRef="#br0" timeOffset="310394.6361">29312 11412,'0'0,"0"0,0 0,0 0,0 0,0 53,18 18,0-18,-1 0,19-36,-1 1,36-18,-1-18,36-17,18-18,17-17,18-19,-1 1,1 0,-18-18,1 18,-36 17,-89 54</inkml:trace>
  <inkml:trace contextRef="#ctx0" brushRef="#br0" timeOffset="311150.4104">29718 15893,'0'0,"0"0,0 0,0 0,0 0,0 0,36 70,17-17,-18 0,18-35,0-1,53-52,35-53,18-36,105-123,19-35,-36-18,-71 89,-140 175</inkml:trace>
  <inkml:trace contextRef="#ctx0" brushRef="#br0" timeOffset="314211.8815">16553 9984,'0'0,"0"0,0 0,0 0,0 0,0 0,0 0,0 0,0 0,0 0,0 0,0 0,0 0,0 0,89 0,52-36,18-69,123-107,0-53,18 1,-53-19,-70 89,-124 159</inkml:trace>
  <inkml:trace contextRef="#ctx0" brushRef="#br0" timeOffset="314738.517">18900 15311,'0'0,"0"0,0 0,0 0,0 0,-17-71,-1 0,1 1,17 17,0 0,0 18,-18 0,18 17,0 18,0 18,18 17,-1 0,18 0,54-17,17-36,17-52,18-36,106-106,0-35,1-35,-37 18,-52 87,-124 124</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8:48:52.906"/>
    </inkml:context>
    <inkml:brush xml:id="br0">
      <inkml:brushProperty name="width" value="0.05292" units="cm"/>
      <inkml:brushProperty name="height" value="0.05292" units="cm"/>
      <inkml:brushProperty name="color" value="#7030A0"/>
    </inkml:brush>
    <inkml:context xml:id="ctx1">
      <inkml:inkSource xml:id="inkSrc169">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5T08:52:55.117"/>
    </inkml:context>
  </inkml:definitions>
  <inkml:trace contextRef="#ctx0" brushRef="#br0">27195 3651,'0'0,"0"0,0 0,0 0,0 0</inkml:trace>
  <inkml:trace contextRef="#ctx0" brushRef="#br0" timeOffset="494.5487">28007 3087,'0'0,"0"0,0 0,0 0,0 0,53-35,17-1,-17-34,-18 17,18-18,-35 1,0-1,-18 1,0-1,-18 18,-17 0,-18 18,-36 17,1 36,0 35,17 0,18 53,1-1,34 37,0 16,18 1,36 17,-1 1,0-1,18-17,0-18,-18-17,1-19,-1-16,-17-19,-18-17,17 0,1-18,-18-17</inkml:trace>
  <inkml:trace contextRef="#ctx0" brushRef="#br0" timeOffset="753.2335">27195 3651,'0'0,"70"36,-17-19,36 1,-1-18,18 17,0-17,-1-17,1 17,-17-18,16-17,-16 17,-89 18</inkml:trace>
  <inkml:trace contextRef="#ctx0" brushRef="#br0" timeOffset="1033.3123">28695 3316,'0'0,"0"0,0 0,0 0,0 0,0 0,0 0,-18 71,1-1,-19 36,1 18,0-19,-1 1,19-18,-19 1,19-1,-1-18,18-52</inkml:trace>
  <inkml:trace contextRef="#ctx0" brushRef="#br0" timeOffset="1347.6582">28236 3316,'0'0,"0"0,0 0,0 0,0 0,0 0,18 71,35 17,0 0,17 36,-17-36,0 0,0-18,0 1,0-18,0 0,0-18,0 0,0-17,-53 0</inkml:trace>
  <inkml:trace contextRef="#ctx0" brushRef="#br0" timeOffset="1690.2388">29277 2805,'0'0,"0"0,0 0,0 70,0 18,0 53,18-17,-18 17,17-17,19-1,-19-17,19 0,-1-36,0 1,1-36,-1 0,0-35,1-17,-19-19,1 19,-18 17</inkml:trace>
  <inkml:trace contextRef="#ctx0" brushRef="#br0" timeOffset="2319.59">29560 3175,'0'0,"0"0,0 0,0 0,0 0,0 0,53-35,17-1,1 19,-1-1,1 18,-1 18,-17-1,0 36,-17 0,-1 0,-17 18,-18-18,0 17,-18-17,0-18,1 1,-1-19,0 1,18 0,-17-36,17-17,17-1,1-34,0-1,-1 1,19-1,-19 1,1 17,17 0,-35 18,18 17,-18 0,0 18,-18 18,1 17,-1 18,0 18,1-1,17-17,-18 0,36 0,-1 0,1-18,17 0,0-17,1-18,-1-18,18 1,-18-36,-17 0,17-18,-17 18,-18 53</inkml:trace>
  <inkml:trace contextRef="#ctx0" brushRef="#br0" timeOffset="2676.3649">30513 2293,'0'0,"0"0,0 0,0 0,0 0,0 0,70 53,1 18,35 34,-18 1,0 35,0 18,-35 0,-17 0,-36-1,-36 1,1-18,0-17,35-107</inkml:trace>
  <inkml:trace contextRef="#ctx0" brushRef="#br0" timeOffset="3304.8421">28712 5750,'0'0,"0"0,0 0,0 0,0 0,0 0,-17-70,17-18,-18-18,-17 18,17-1,-17 19,0 17,-18 18,17-1,1 19,17 17,-17 35,0 35,17 54,18 17,0 18,36 0,-1 17,0-35,0 0,1-17,17-19,-18-16,0-36,-17 0,0-1,-1-16,1-19,-18 1,0 0,0-18,0 17,-18-17,1-17,-1 17,0-18,1 18,17 0</inkml:trace>
  <inkml:trace contextRef="#ctx0" brushRef="#br0" timeOffset="3613.6952">28183 5345,'0'0,"0"0,0 0,0 0,0 0,0 0,53-18,0 0,35 1,18-36,53 0,-18 18,-53-1,-17 1,-1 17,-34 18,-19-17</inkml:trace>
  <inkml:trace contextRef="#ctx0" brushRef="#br0" timeOffset="3901.9107">28360 6085,'0'0,"0"0,0 0,0 0,0 0,70 0,1-35,17 18,0-19,0 1,1-18,-1 18,-18-1,1 19,-18-18,-18-1,1 1</inkml:trace>
  <inkml:trace contextRef="#ctx0" brushRef="#br0" timeOffset="4579.5529">29613 5627,'0'0,"0"0,0 0,0 0,-18 88,0 0,-17 18,17-18,1 18,-1 0,0-18,1-17,-1 17,0-35,1-18</inkml:trace>
  <inkml:trace contextRef="#ctx0" brushRef="#br0" timeOffset="4845.9231">29207 5768,'0'0,"0"0,0 0,0 0,70 53,18 17,-17 1,35 35,0-18,-18 0,0-17,-17-18,-18-18,0-17,-36-18</inkml:trace>
  <inkml:trace contextRef="#ctx0" brushRef="#br0" timeOffset="5151.2159">30018 5027,'0'0,"0"0,0 0,0 0,0 88,18 53,0-17,-1 17,19 0,-1-35,-17-18,17-17,0-1,0-17,1-18,17-17,-18-18,0 18,-35-18</inkml:trace>
  <inkml:trace contextRef="#ctx0" brushRef="#br0" timeOffset="5747.2072">30230 5362,'0'0,"0"0,0 0,0 0,0 0,0 0,53 0,0-17,18 34,-18-17,17 18,-17 17,-18 0,1 18,-19-17,-17 17,0-1,0-16,-17-1,-1 0,0-35,1 18,17-18,0-18,0-17,0-36,17 19,1-19,0-17,-1 17,1 1,0 17,-1 17,-17 19,0-1,0 36,-17-1,17 19,-18 17,18 17,0 1,18-18,-1 17,1-34,17 16,18-34,-18 0,18-36,0-17,0-18,0-18,-17 18,-19 53</inkml:trace>
  <inkml:trace contextRef="#ctx0" brushRef="#br0" timeOffset="6040.0394">30918 4586,'0'0,"0"0,0 0,0 0,71 35,0 18,34 36,-16 16,-1 19,0-18,-35 17,-35 18,-1-17,-52-1,0 1,0-36,17 0,18-70</inkml:trace>
  <inkml:trace contextRef="#ctx0" brushRef="#br0" timeOffset="7027.5">29471 2346,'0'0,"0"0,0 0,0 0,0 0,0 0,0 0,71-53,-18-17,17-1,1-17,-18 0,0-1,0 1,0 0,-18 0,0 17,-17 18,0 18,-1 0,-17 17,-17 18,-19 0,1 18,-18 17,0 18,0 0,0 0,0 0,18-18,17-17,18-18,18-18,17-17,1-18,17 0,0 0,0 0,-1 0,1 18,0 0,0 17,0 36,0-1,-18 18,18 18,0 0,-17 0,17 18,-18-36,18 0,-18-17,18-18,-18-18,1 18,-36 0</inkml:trace>
  <inkml:trace contextRef="#ctx0" brushRef="#br0" timeOffset="7307.8314">31395 829,'0'0,"0"0,0 0,-18 71,1 17,-19 53,-17-18,18 18,-18-17,18-1,-18-17,18-35,17-18,-17 0,-1-18,1-35,17 18,1-18,-1 0</inkml:trace>
  <inkml:trace contextRef="#ctx0" brushRef="#br0" timeOffset="7666.6241">30795 1005,'0'0,"0"0,0 0,0 0,0 0,0 0,0 0,53 71,17 0,36 52,0 0,0-17,0 18,-18-18,-17-18,-18-18,0-17,0 0,-18-18,0 1,1-19,-19 1,1-18,-1 0,1-18,0 18</inkml:trace>
  <inkml:trace contextRef="#ctx0" brushRef="#br0" timeOffset="43601.8032">4571 1923,'0'0,"0"0,0 0,-18 70,0 18,1 36,-19 35,1-1,-18 19,0-18,0 17,0-35,0 0,1-35,16-53,1 0,0-36,-18-17,17-35,1 18,35 34</inkml:trace>
  <inkml:trace contextRef="#ctx0" brushRef="#br0" timeOffset="44338.6328">4165 2028,'0'0,"0"0,0 0,0 0,0 0,0 0,0 0,35 53,18 18,0 17,18 18,-1-18,1 0,17 36,0-18,-17 0,-36-18,18-18,-18 1,-17-18,0-18,-18-17,0-36,0-35,0-35,17-18,-17-17,36-1,-19-17,19 18,-1-1,0 1,0 34,1 19,-1 17,-17 18,-1-1,1 19,0-1,-18 18,17 0,-17 35,-17 1,17 17,-18 17,18 36,-18 17,1 19,-1-1,18-18,0 18,0-17,18-1,-1-35,19-17,-19-18,19-18,-19 0,-17-17</inkml:trace>
  <inkml:trace contextRef="#ctx0" brushRef="#br0" timeOffset="44733.4065">6177 1799,'0'0,"0"0,0 0,0 0,0 0,0 53,0 35,-18 36,0 35,1-18,-1 0,18 0,-18-53,18 0,0 0,18 1,0-1,-1-18,19-17,17 0,-18-18,18-17,-18 0,-35-18</inkml:trace>
  <inkml:trace contextRef="#ctx0" brushRef="#br0" timeOffset="45049.5026">5930 2628,'0'0,"0"0,0 0,0 0,0 0,53-35,35-18,-18 0,19 18,-1-18,-18 18,1-1,-36 19,1-19,-1 1,-17 0</inkml:trace>
  <inkml:trace contextRef="#ctx0" brushRef="#br0" timeOffset="45456.6085">6900 1446,'0'0,"0"0,0 0,0 0,0 0,0 0,53 53,0 0,0 18,0-1,0 1,0 17,0 36,-18-1,0 18,-17-17,-18 17,-18 0,-17 0,-18 0,-17 0,-19-35,19-18,-1 0,53-70</inkml:trace>
  <inkml:trace contextRef="#ctx0" brushRef="#br0" timeOffset="45926.7363">8118 2487,'0'0,"0"0,0 0,0 0,0 0,0 0,0 0,0 0,0 0,0 0,0 0,0 0,70-35,1 17,0 1,17-1,18 0,-18 1,0-1,-17 0,-1 1,-34-1,-1 0,0 1,-35-18,18-1</inkml:trace>
  <inkml:trace contextRef="#ctx0" brushRef="#br0" timeOffset="46246.7305">8400 1940,'0'0,"0"0,0 0,0 0,0 0,71 18,17 0,-17 17,-1-18,1 19,-1-19,-17 1,-17 17,-1 1,-17-1,-18 35,-18 19,-35-1,-18 18,-17-1,-18 19,36-36,70-88</inkml:trace>
  <inkml:trace contextRef="#ctx0" brushRef="#br0" timeOffset="47528.6001">9777 2240,'0'0,"0"0,0 0,0 0,0 0,0 0,0 0,0 0,0 0,0 0,0 0,0 0,-36-35,19 17,17 1,-18 17,0 17,18 1,0 52,0 36,0 0,18 18,-18-1,0 1,0-54,18 18,-18-35,0 0</inkml:trace>
  <inkml:trace contextRef="#ctx0" brushRef="#br0" timeOffset="48026.5779">9953 1535,'0'0,"0"0,0 0,0 0,0 0,53 35,0 35,-18 1,1 35,-19 17,-34 1,-19 17,-17-18,-17 1,-18-18,17-18,18-35,18-18,-1 0,1 1,18-19,17-17,0 0,35 0,0 0,36 0,-1 18,1 0,-1-1,19 18,-19 1,19-1,-37 0,-52-35</inkml:trace>
  <inkml:trace contextRef="#ctx0" brushRef="#br0" timeOffset="48508.0982">10765 2417,'0'0,"0"0,0 0,0 0,0 0,0 0,0 0,0 0,-35-18,-18 0,-18 1,18 34,0 19,18 16,0 19,17 0,18-1,18 1,-1-18,19-18,17-35,0 0,17-53,-17-18,0-17,-18-18,1 18,-19 35,-17 0,18 18,0 17,-18 36,17 35,1 18,-1 17,1 0,17 18,-17-36,0 1,-1-18,1 0,-18-53</inkml:trace>
  <inkml:trace contextRef="#ctx0" brushRef="#br0" timeOffset="48914.8143">11224 2258,'0'0,"0"0,0 0,0 0,35 88,0-17,-17 17,0-18,17 1,-35-36,18 0,-18 1,0-19,0-34,0-19,0-34,17-18,-17-18,36 0,-1 18,0 35,18 0,-18 35,36 18,-18 36,18 17,-1 17,-17 18,0 0,0 18,-18-18,1-17,-36-53</inkml:trace>
  <inkml:trace contextRef="#ctx0" brushRef="#br0" timeOffset="50194.5237">12512 1376,'0'0,"0"0,0 0,18 88,-1 53,1 18,0 17,-1-17,-17 0,0-36,0-52,0-1,0-17,0-17,0-19,-17 1,17-36,-18 1,0-36,1 0,-1-18,0 18,1 0,-19 18,-16 0,16 35,1 17,-18 19,18-1,17 18,0 17,18-17,18-17,17 17,18-36,18-17,17-17,-17-36,17-18,0-35,-17 18,-1-18,-34 36,-1 17,-17 17,-1 19,1 17,-18 17,0 36,-18-17,18 34,0-17,0 18,0-1,0-17,0 0,18-18,-18 1,18-19,-1-17,-17-17,18-1,-18-35,18 0,-18 0,0-17,0-1,0 1,17 17,-17 0,35 17,-17 19,35-1,-18 36,18-1,0 36,-17 0,16 0,-34 18,17-1,-35-17,18 0,-18 0,0-18,0-17,-18-18,18-18,0-35,18-17,0-18,-1 17,19 18,-1 0,0 0,1 36,16-1,-16 36,-1 17,0 0,-35 1,18 17,-18-36,-18 18,18-35,-17 0,-1-17,18-18,0-54,18-17,17 1,0-1,18 18,-17 52,16 1,-16 17,34 54,-17 17,0 35,-17 53,-1 0,-18 0,1 0,-18-141</inkml:trace>
  <inkml:trace contextRef="#ctx0" brushRef="#br0" timeOffset="51172.6402">14630 1817,'0'0,"0"0,0 0,0 0,17 141,1 0,0 35,-1-17,-17-18,0 0,-17-52,17-19,-18-17,0-35,1-1,-1-52,-17-18,17-35,1-18,17-17,0-18,0-1,17 19,18 17,1 0,-19 53,19 0,17 36,-18-1,18 18,0 18,0 52,-36 19,1 16,-18 1,0-53,-18 18,-17-36,0-17,0-18,-1-18,1-35,17-17,1-19,34 1,1 0,17 35,1 18,16 17,1 18,-17 18,34 17,-17 36,-17-1,-1 18,-18 1,-17-19,0-17,-17 0,17-35,-18-18,18-18,0-17,0-36,0-17,18-18,17 35,-17 19,-1-1,1 17,17 36,-17 18,0 17,17 18,-17 0,-1-18,1 18,-18-35,18 0,-1-18,1 0,0-36,-1 1,1-18,-1 0,-17 18,0-18,-17 35,-18 1,17-1,-17 18,35 0</inkml:trace>
  <inkml:trace contextRef="#ctx0" brushRef="#br0" timeOffset="51436.5736">15865 1411,'0'0,"0"0,0 0,0 0,0 0,0 0,-35 53,17 35,1 0,-19 54,36-19,0-17,18-18,0-17,17-18,18-36,-18 1,0-18</inkml:trace>
  <inkml:trace contextRef="#ctx0" brushRef="#br0" timeOffset="52232.0366">16059 1782,'0'0,"0"0,0 0,0 0,0 0,0 0,0 0,36-53,-1 17,-18 1,19 0,-36 17,17 1,-17 34,-17 18,-1 18,0 18,-17 35,35 0,0-36,0 1,18-18,17-18,0-17,18-18,0-36,18-17,-1-17,1-36,-18 0,0 0,-35 53,17-17,-35 35,18-1,-36 19,18 34,-18 36,18 18,0 17,18 0,0 18,-1-18,1-17,-1-1,-17 1,0-36,0 0,0-17,0-18,0 0,0-35,18-1,0-52,-1 0,19-18,-1 0,-17 18,-1 18,-17 17,18 17,-36 19,1 17,-54 70,-17 19,0 52,-18 17,17 1,1 0,0-36,0-34,17-1,71-88</inkml:trace>
  <inkml:trace contextRef="#ctx0" brushRef="#br0" timeOffset="53194.3022">4853 1429,'0'0,"0"0,0 0,0 0,0 0,0 0,0 0,0 0,0 0,-18 53,18 53,-17 35,-1 53,0 17,1 1,-18 0,-1-1,1-17,0-17,17-1,-17-35,-1-17,19-18,-1-54,18 1,-18-17,18-19,0 1,0-53,-17-18,17 0,0 18,0 35</inkml:trace>
  <inkml:trace contextRef="#ctx0" brushRef="#br0" timeOffset="53575.6322">4059 2046,'0'0,"0"0,0 0,0 0,0 0,0 0,0 0,53 71,35-1,18 54,35 34,0 1,-17 0,-18 0,-18-18,-17-18,-18-17,17-18,-35-17,1-36,-1 0,0-17,-17-18,0-35,-1-18,1 18,-18 35</inkml:trace>
  <inkml:trace contextRef="#ctx0" brushRef="#br0" timeOffset="53961.235">5418 1358,'0'0,"0"0,0 0,0 0,0 0,0 0,-18 53,18 18,-18 17,-17 53,18 53,-1 0,0 0,18-18,18 1,0-1,17-17,0 17,18-35,0 1,0-37,18 1,-1-35,18-18,-17-18,0-53,-1-17,-17 0,-18 0,-35 35</inkml:trace>
  <inkml:trace contextRef="#ctx0" brushRef="#br0" timeOffset="54378.5023">6141 1729,'0'0,"0"0,0 0,0 0,0 53,0 35,0 53,0 0,0 18,18-18,-18 18,18-18,-18-18,17-17,19 0,-19-36,19 1,-1-18,18 0,0 0,0-36,0 1,17-36,-35 1,36-36,-18-18,-18-17,1 17,-36 89</inkml:trace>
  <inkml:trace contextRef="#ctx0" brushRef="#br0" timeOffset="54672.7854">6088 2699,'0'0,"0"0,0 0,0 0,0 0,0 0,0 0,71-53,0 0,-1 0,18 18,-17-18,-18 18,0-1,0 1,-18 0,0 17,1-17,-19 17,19 1</inkml:trace>
  <inkml:trace contextRef="#ctx0" brushRef="#br0" timeOffset="55037.8885">6759 1446,'0'0,"0"0,0 0,0 0,0 0,0 0,0 0,53 53,18 36,-1 16,18 54,-17 0,0 0,-19-1,-16 1,-19-18,1 18,0-18,-36-17,-35 17,0-36,18-16,17-72</inkml:trace>
  <inkml:trace contextRef="#ctx0" brushRef="#br0" timeOffset="64935.8013">6724 4392,'0'0,"0"0,0 0,0 0,0 71,17 17,-17 18,-17 0,17 17,0 18,-18-17,18-1,0-35,0 0,0-17,0-18,0 17,18-34,-1 17,1-36,17 19,1-19,17-17,-18 0,0-17,18-1,-18-17,1-18,-19 0,19 18,-36 35</inkml:trace>
  <inkml:trace contextRef="#ctx0" brushRef="#br0" timeOffset="65291.3861">6565 5186,'0'0,"0"0,0 0,0 0,0 0,0 0,0 0,53-18,17 1,1-1,0 0,-1 1,-17-1,0 0,-18 1,-17-1,0 18,-18 0,0 0</inkml:trace>
  <inkml:trace contextRef="#ctx0" brushRef="#br0" timeOffset="65772.5047">7588 4674,'0'0,"0"0,0 0,0 0,0 0,0 0,0 0,18 36,0 34,-1 1,1 17,17 0,-17 0,0-17,-1-1,1 1,-18-36,18 1,-18-1,0 0,17-17,-17-1,0 1,0-18,0 0,18-35,-1-1,19-16,17 16</inkml:trace>
  <inkml:trace contextRef="#ctx0" brushRef="#br0" timeOffset="66450.1294">11171 3651,'0'0,"0"0,0 0,0 0,-18 71,18 17,-17 35,17 19,0-1,0-18,0 1,0-36,0-18,17-17,-17 0,18 0,-18-18,18 1,-1-19,18 1,1 17,-1-35,18 0,-18-17,18-1,0-17,-18-1,18 1,-17 0,-36 35</inkml:trace>
  <inkml:trace contextRef="#ctx0" brushRef="#br0" timeOffset="66854.6195">10924 4392,'0'0,"0"0,0 0,0 0,0 0,0 0,0 0,0 0,53-18,17 1,19-1,-19 1,1-1,-1-17,1 35,-36-18,1 0,-1 18,0-17,-17-1,17 0,-17 1</inkml:trace>
  <inkml:trace contextRef="#ctx0" brushRef="#br0" timeOffset="67537.5815">12141 4374,'0'0,"0"0,0 0,0 0,0 0,0 0,0 0,0 0,0 0,0 0,0 0,0 0,18-52,0 16,17 1,0 17,1-17,17 35,-18 0,18 18,0-1,-18 19,-17-1,17 18,-35 0,0 17,0 1,-35-18,17 35,-35-17,0-1,18-17,-18 18,18-36,-1 0,19 0,-19-17,36 0,-17-1,17 1,0-18,35 0,18-18,0 1,53-36,0 17,0-16,17-1,-52 17,-1 1,-17 0,0 17,-17 1,-19 17,1-18,-18 18,-18-18,1 18,17 0</inkml:trace>
  <inkml:trace contextRef="#ctx0" brushRef="#br0" timeOffset="69479.5209">6335 6632,'0'0,"0"0,0 0,0 0,0 0,0 0,0 0,0 0,0 0,0 0,-17 53,-1 18,-17 35,0-18,17 18,-17-1,-1-16,1-1,0 0,-1 0,1-17,0-1,17 1,-17-1,35-70</inkml:trace>
  <inkml:trace contextRef="#ctx0" brushRef="#br0" timeOffset="69867.982">5824 6738,'0'0,"0"0,0 0,0 0,0 0,0 0,0 0,0 0,53 35,35 54,18 34,-18 0,-17-17,-1-17,-35-19,18-17,-17 0,-19 0,1-18,0-17,-18-1,0-17,17 0,-17 0,0 0</inkml:trace>
  <inkml:trace contextRef="#ctx0" brushRef="#br0" timeOffset="70221.7741">6653 6332,'0'0,"0"0,0 0,0 0,0 0,0 0,0 53,0 18,0 35,18 17,-18 54,0-19,0 1,17-71,-17 0,18-17,0 0,-1-19,1 1,17-17,1-19,-1-17,-17 0,-18 18</inkml:trace>
  <inkml:trace contextRef="#ctx0" brushRef="#br0" timeOffset="70650.6289">7147 6315,'0'0,"0"0,0 0,0 0,0 70,18 1,-18 17,18 0,-18 53,0 0,17-17,-17-36,0 0,0 1,0-37,18 19,-18-36,0 1,17-1,1-18,17 1,18 0,-17-18,-1-18,0-17,1 0,-1-18,-18 0,19 0,-36 53</inkml:trace>
  <inkml:trace contextRef="#ctx0" brushRef="#br0" timeOffset="70974.0091">7094 6897,'0'0,"0"0,0 0,0 0,0 0,0 0,53-18,-17 1,34-1,-17-17,0 17,0 0,-18 1,1-1,-1 0,-35 18,0-17,0 17,17 0</inkml:trace>
  <inkml:trace contextRef="#ctx0" brushRef="#br0" timeOffset="71287.5455">7906 6756,'0'0,"0"0,0 0,0 0,0 0,0 0,0 0,18 53,-1 0,1 35,0-18,-1 1,1-18,-18 0,18-18,-1 0,1-17,-18 0,0-18,0 0</inkml:trace>
  <inkml:trace contextRef="#ctx0" brushRef="#br0" timeOffset="71778.7713">8153 5927,'0'0,"0"0,0 0,0 0,0 0,0 0,0 0,0 0,0 0,35 53,18 0,18 17,0 18,-1-17,1 17,-18-17,0 17,-18 0,0 0,-17 36,0-1,-36 1,0-1,1-35,-1-17,0-18,-17 0,0-36,17 19,18-19</inkml:trace>
  <inkml:trace contextRef="#ctx0" brushRef="#br0" timeOffset="72482.7634">11665 6368,'0'0,"0"0,0 0,0 0,-18 70,-17 18,17 1,1-19,17-52,-36 88,19-36,-18 1</inkml:trace>
  <inkml:trace contextRef="#ctx0" brushRef="#br0" timeOffset="72943.6822">11118 5997,'0'0,"0"0,0 0,0 0,0 0,53 53,35 0,0 35,18 18,0-18,-35-17,-1-1,1 1,-18-18,0 0,0 0,-18-18,0-17,-17-1,0 1,-1-18,1 0,0-35,-18-1,17 1,-17 0,0 35</inkml:trace>
  <inkml:trace contextRef="#ctx0" brushRef="#br0" timeOffset="73180.4255">11718 5786,'0'0,"0"0,0 0,0 0</inkml:trace>
  <inkml:trace contextRef="#ctx0" brushRef="#br0" timeOffset="73612.6794">11577 5997,'0'0,"0"0,0 0,0 0,0 0,0 0,0 0,0 0,17-70,1 17,0 0,-1 18,1-1,0 36,-1 18,-17 35,18 0,-18 17,0 36,0 0,0 0,-18-36,18 19,0-19,-17 1,17-18,0 0,17-36,1-17,35-17,-18-1,18 0,-53 18</inkml:trace>
  <inkml:trace contextRef="#ctx0" brushRef="#br0" timeOffset="74017.5103">12477 5486,'0'0,"0"0,0 0,0 0,0 0,0 0,-18 70,18 18,-18 1,18 52,0-18,0 18,0-52,18-1,-18 0,0 0,18-17,-1-1,1 1,17-18,-17-18,17-17,-17-1,17-34,-17-1,0-17,-1-18,1-18,-1 18,1 0,-18 53</inkml:trace>
  <inkml:trace contextRef="#ctx0" brushRef="#br0" timeOffset="74311.8701">12318 6209,'0'0,"0"0,0 0,0 0,0 0,0 0,0 0,0 0,0 0,35-18,1-17,16 17,-16 1,-1-19,0 19,1-1,-36 18,17-17,-17 17,0-18</inkml:trace>
  <inkml:trace contextRef="#ctx0" brushRef="#br0" timeOffset="74951.4248">12883 6103,'0'0,"0"0,0 0,0 0,0 0,0 0,0 0,0 0,0 0,53 0,-18 0,18 0,0 18,0 17,-18-17,-17-1,17 19,-17-1,-1 18,-17 0,-17-18,-1 18,0 0,-17 0,0-18,17 0,0 1,1-19,-1 1,18-1,-17-17,34 18,-17-18,35-18,18 18,-17-17,34-1,-17-17,18 17,-18-17,0 0,0-18,0 17,-18-16,0-1,-17 0,-1 0,1 0,-18 53</inkml:trace>
  <inkml:trace contextRef="#ctx0" brushRef="#br0" timeOffset="75335.0811">13183 4815,'0'0,"0"0,0 0,0 0,0 0,0 0,0 0,35 36,18 34,18 1,-1 17,18 0,1 18,-1 0,-18 17,-17 1,0-1,-17 18,-36 53,-18-17,0-36,18-106</inkml:trace>
  <inkml:trace contextRef="#ctx0" brushRef="#br0" timeOffset="79346.6803">6688 7073,'0'0,"0"0,0 0,0 0,0 0</inkml:trace>
  <inkml:trace contextRef="#ctx0" brushRef="#br0" timeOffset="85208.0116">2471 9137,'0'0,"0"0,0 0,0 0,0 0,0 0,35 88,18-17,-18 35,18-18,0 18,0-1,-18-16,-17-1,0-18,-1 1,-17-1,-17-17,-1 18,-35-18,0 0,0-18,-17 0,-36 1,0-36,0 0,18 0,88 17</inkml:trace>
  <inkml:trace contextRef="#ctx0" brushRef="#br0" timeOffset="85585.7532">1800 9402,'0'0,"0"0,0 0,0 0,0 0,71-36,17-17,35 0,1-17,-1-1,1 1,-18 17,0-18,-18 36,-35 0,0-1,0 36,-18-17,0 17,-35 0</inkml:trace>
  <inkml:trace contextRef="#ctx0" brushRef="#br0" timeOffset="86080.1567">3335 9419,'0'0,"0"0,0 0,0 0,0 0,0 0,0 0,0 0,-53 71,18-1,0 18,0 1,17-1,0 0,18 0,18-17,17-1,0-17,1-17,17-19,0-17,-18-17,18-19,-18 1,1-18,-19-17,1 17,-18 0,-18-18,1 18,-19 0,1 18,-18 0,0-1,0 1,0 35,18-17,0 17,35 0</inkml:trace>
  <inkml:trace contextRef="#ctx0" brushRef="#br0" timeOffset="86377.444">4024 9402,'0'0,"0"0,0 0,0 0,0 0,17 70,-17 1,18-1,0 1,-1-18,1 17,0-17,-1 0,-17-18,18-17,-18 17,0-17,17 0</inkml:trace>
  <inkml:trace contextRef="#ctx0" brushRef="#br0" timeOffset="86755.107">4094 9384,'0'0,"0"0,0 0,0 0,0 0,0 0,0 0,0 0,0 0,0 0,-35-35,0-18,-1 17,-17 1,0 18,1-1,-1 36,0-1,17 18,19 1,-1 17,18-18,18 18,17-18,18 0,0 1</inkml:trace>
  <inkml:trace contextRef="#ctx0" brushRef="#br0" timeOffset="87257.442">4218 9190,'0'0,"0"0,0 0,0 0,0 0,17 70,1 1,0 17,-1-17,1-18,0 17,-1-35,-17 1,18-1,-18 0,0-17,0-18,0 18,0-36,-18-17,18-36,0 1,-17-19,17 1,17 0,-17 17,18 19,0-1,-1 17,19 19,-1-1,18 36,-18-1,18 36,-18-17,1 34,-19-17,1 18,0-1,-1 1,-17-18,18 17,-1-17,-17-53</inkml:trace>
  <inkml:trace contextRef="#ctx0" brushRef="#br0" timeOffset="87612.8142">4871 8308,'0'0,"0"0,0 0,0 0,0 0,17 70,19 19,-19-1,19 35,-1-17,0-18,-17 1,17-1,-17 0,17-17,0-1,-17 18,0-35,-1 18,1-36,-18 0,18 1,-18-19,0 1</inkml:trace>
  <inkml:trace contextRef="#ctx0" brushRef="#br0" timeOffset="87935.1247">4871 9313,'0'0,"0"0,0 0,0 0,0 0,53-17,17-1,1 0,-1-17,1 0,0 0,17-1,-18 1,-17 0,18 17,-36 0,1 1,-1-1,-18 1,1 17,0 0</inkml:trace>
  <inkml:trace contextRef="#ctx0" brushRef="#br0" timeOffset="89308.8016">6759 7920,'0'0,"0"0,0 0,0 0,0 0,0 0,0 0,35 53,-17 35,35 35,0 54,0-18,0-1,-18-34,18-1,-18-17,-17 0,17 0,-35-36,18 1,-18-18,0-36,0 1,0-18,-18-18,18-17,-17 0,-1-18,-17 0,-1 0,1 0,0 0,-18 0,-18 18,18 17,-17 1,-1 17,18 35,0 0,18 1,0 34,17-17,0 18,36-1,0-17,17 0,18-18,17-17,1-18,17-35,0-18,-17-18,0-17,-18 18,0-1,-18 18,-18 0,19 0,-19 18,-17 0,18 17,-18 0,18 18,-18 0,17 18,1 17,0 1,-1 16,19-16,-1 17,0-18,0 0,1 1,-19-36,1 0,17 0,-17-36,-18-17,0 0,0-17,-18-1,18-17,-17 18,-1 17,0 0,18 35,-17 0,17 1,-18-1,18 18,-18-17,18 17,0-18,0 18,0-18,18 1,-18-1,0 18,0-18,0-17,0 17,0 1,-18-1,1 0,-1 1,1 17,-19 0,1 17,0 19,17-1,0 0,1 1,17-36</inkml:trace>
  <inkml:trace contextRef="#ctx0" brushRef="#br0" timeOffset="89809.4996">8241 8167,'0'0,"0"0,0 0,0 0,0 0,0 0,0 0,-35 17,-18 19,-17-1,17 0,0-17,17 17,19-17,-1-1,18 1,0 0,35-18,1 17,17 1,17-18,1 18,-1-1,1 1,-18 0,0 17,-18 0,0 18,-35 0,0 0,0 0,-35 0,0 0,0 0,-1-36,1 18,0-35,-1 0,1-17,17-1,1 1,17 17</inkml:trace>
  <inkml:trace contextRef="#ctx0" brushRef="#br0" timeOffset="90779.6974">8877 7514,'0'0,"0"0,0 0,0 0,0 0,0 0,17 71,19 17,-1 35,18 1,-18-1,0-17,1 18,-1-19,-17-16,-1-1,1-18,0 1,-18-18,0-18,0 0,-18-35,-17 0,17 0,-17-17,-18-1,18 1,-1-1,19 0,-1 18,-17 0,35-17,-18 17,18-18,0 0,18 1,17-36,0 18,18-18,18 0,-1 0,19 0,-19 18,18 17,1 0,-19 18,1 18,-18 17,0 0,-18 1,0 34,-17-17,-18 18,0-1,-18-17,18-17,-17-1,-1-18,0-17,1-17,17-36,-18-18,18-34,18-1,-1-18,1 18,17-17,1 35,17 17,-1 18,1 53,18 36,-18 34,0 1,-18 17,0 0,-17 18,17-18,-35 18,18-36,-18-17,18-17,-18-1,0-35,0-18,0 1,0 34</inkml:trace>
  <inkml:trace contextRef="#ctx0" brushRef="#br0" timeOffset="90923.8236">10130 7673,'0'0,"0"0,0 0,0 0,0 0,0 0</inkml:trace>
  <inkml:trace contextRef="#ctx0" brushRef="#br0" timeOffset="91088.8818">10271 7373,'0'0,"0"0,0 0,0 0,0 0,0 0,0 0</inkml:trace>
  <inkml:trace contextRef="#ctx0" brushRef="#br0" timeOffset="91513.5882">10518 8978,'0'0,"0"0,0 0,0 0,0 0,0-106,0-52,0 122,0 1,0 0,18 17,-18-17,105-124,19 71,-18 53,-18 35,0 35,-35 0,0 0,-35 1,-18 17,-18-18,1 18,-19 0,-17-18,0-17,0 17,-17-17,17-18,-18 17,18-17,0 0,18-17,0-1,0-17,35 35</inkml:trace>
  <inkml:trace contextRef="#ctx0" brushRef="#br0" timeOffset="91896.5809">10271 7373,'0'0,"0"0,0 0,0 0,17 35,-17 36,18 17,17 53,1 53,-1 0,18 0,-18-17,-17-19,17-34,-35-36,18-17,-18-18,18-1,-18-34</inkml:trace>
  <inkml:trace contextRef="#ctx0" brushRef="#br0" timeOffset="93874.1745">11577 8114,'0'0,"0"0,0 0,0 0,0 0,0 0,0 0,0 0,0 0,0 0,0 0,-18 53,18 17,-18 1,18 17,18-17,-18-18,18 17,-1-35,1 18,17-35,1-18,-1-18,18-17,-18-18,18-17,-18-1,18 0,-17 19,-19-19,19 18,-19 18,-17 17,18-17,-18 35,18 18,-1-1,1 36,-1 0,1 18,0-1,17 1,-17-18,35 0,0-18,0-35,-1-18,1-17,-17 0,-19 35</inkml:trace>
  <inkml:trace contextRef="#ctx0" brushRef="#br0" timeOffset="94164.1879">12565 7373,'0'0,"0"0,0 0,0 0,0 0,0 88,0 0,18 36,-1 17,1-17,17-1,-35-35,18 0,0-35,-1 0,-17 0,0-18,0-17,18 0,-18-1,0-17</inkml:trace>
  <inkml:trace contextRef="#ctx0" brushRef="#br0" timeOffset="94555.7254">12389 8184,'0'0,"0"0,0 0,0 0,0 0,70-35,1 0,17 0,-17-18,-1 17,1 1,-1 0,-34 0,-1 17,-17 0,17 1,-17 17,-1 0,1 35,-1 18,19 0,-19 0,1 17,0-17,-1 0,1 0,0-18,-1-17,-17 0,18-1,-18-17</inkml:trace>
  <inkml:trace contextRef="#ctx0" brushRef="#br0" timeOffset="94695.4145">13112 7514,'0'0,"0"0,0 0,0 0,0 0</inkml:trace>
  <inkml:trace contextRef="#ctx0" brushRef="#br0" timeOffset="96505.5543">13606 7691,'0'0,"0"0,0 0,0 0,0 0,0 0,-53 88,18 0,-18-17,18 17,17-18,0-17,1 0,17-18,0 1,0-1,17-17,1-18,17 0,-17-18,17-17,-17-18,0-18,17 1,-17-36,17-18,0 18,-17 36,17-1,0 1,1 35,17 17,-18 18,0 0,18 35,-18 0,1 18,-19-17,19 17,-36 17,17-35,-17 1,0-1,0-17,0-1,0-17,0 0,0-35,-17-18,17 0,17-17,-17-1,18 0,0 1,-1-1,1 18,0 1,17 34,0 18,0 18,18 17,-17 18,-1 35,0 0,1 18,-19-18,19-17,-19-1,18-17,1 0,-1-35,0-18,18-36,18-16,-18-37,35-17,18 18,0 0,-18 0,0 17,18 1,0 35,-18-1,-17 19,-18-1,0 0,-18 1,0-1,-17 0,0 18,-1-17,-17-19,0 19,0-18,-17-1,-1 1,-17 0,17-1,0 1,-17 18,18 17,-19 0,19 17,-19 36,19 53,-1 0,0 35,18 0,18 18,-18-1,18 1,-1-18,1-17,0-18,-18-36,17-17,-17 0,-17-35,17-18,-18-36,-17 1,-1 0,1-18,0-18,17 18,-17 1,-18 16,18 1,-1 17,1 18,17-17,18 17,0 0,18-18,35-17,0 0,0-1,35-34,18 17,-35 0,-1 0,-17 0,0 18,-18-1,1 19,-19 17,19 0,-36 35,17 18,1 18,-18-1,17 1,1-18,0 17,17-35,-17 1,17-19,0 1,1-36,-1-17,0-18,0-17,1 17,-19 0,1 0,-18 0,18 35,-18 1,0-1,17 18,-17 18,18 35,0-1,-1 19,19-18,-19 0,36-18,-18-17,1-1,-36-17</inkml:trace>
  <inkml:trace contextRef="#ctx0" brushRef="#br0" timeOffset="97270.6681">16924 7285,'0'0,"0"0,0 0,0 0,0 0,18 53,-18 0,17 17,1 18,0-17,-18 0,17-19,-17 1,0-17,18-19,-18 1,0 0,0-18,0-18,0-17,0-18,17 0,1 0,0 0,-1 0,19 18,-19 17,19 1,-1 17,0 0,1 35,-1 0,-18 18,19 0,-19 17,1-17,17 18,-17-36,17 18,-17-35,17-18,1-35,-1-36,0 18,0-35,1-18,-1 0,0 0,-17 18,0 35,-1 0,-17 18,0 17,0 18,-17 18,-19 17,19 1,-36 52,35-18,-17 1,17 17,1-17,17 17,0-18,35-17,-18 0,36-17,0-19,18-17,17-35,-17-18,-1 0,-70 53</inkml:trace>
  <inkml:trace contextRef="#ctx0" brushRef="#br0" timeOffset="97892.1267">18089 6826,'0'0,"0"0,0 0,0 0,35 124,-17 17,17 18,0-1,1-17,-19 1,1-19,-1-52,-17-1,0-17,18 0,-18-35,0-18,0-18,-18-35,1 18,-18-36,-18 18,17 0,1 0,17 36,1-1,-1 1,18-1,35 0,1-17,17 0,35-18,0-18,18 18,-35 0,-19 18,1 0,0 17,-35 1,0 17,-1 17,1 19,0 16,-18 19,0 0,0-1,17 1,-17-18,18-1,-18 1,18-35,-18-18,0 0,17-18,-17 36</inkml:trace>
  <inkml:trace contextRef="#ctx0" brushRef="#br0" timeOffset="98040.0168">18653 6773,'0'0,"0"0,0 0,0 0,0 0,0 0</inkml:trace>
  <inkml:trace contextRef="#ctx0" brushRef="#br0" timeOffset="98838.0852">19148 7020,'0'0,"0"0,0 0,0 0,0 0,-18 53,-17 18,-18 17,17 18,1-18,0 0,17-17,0-18,1 0,17-18,0 0,0-17,17-1,1 1,17-18,-17-18,17-17,-17 0,17-18,-17 0,0 0,-1 0,1 0,0 0,-1 18,1 17,-1-17,1 18,17 17,18 0,-17 17,17 1,-18 17,18 0,-18 1,-17-1,-1-17,1-1,0 1,-18-18,0 17,0-17,0-17,0-1,0-17,0-18,0-18,17 1,-17 17,18 0,0 18,-1-1,1 1,17 35,1 18,16 35,1 17,0 1,-17 35,17-18,-18 18,0 0,-17-36,0 1,-1-18,18-36,-17 1,17-18,-35 18</inkml:trace>
  <inkml:trace contextRef="#ctx0" brushRef="#br0" timeOffset="99633.7514">21018 6985,'0'0,"0"0,0 0,0 0,0 0,0 0,-35 88,0-17,17 17,0-17,1-19,17 1,0-17,0-1,17 0,-17-17,18-1,17 1,-17-36,17 1,-17-1,17-35,-35 0,0-17,-18 17,1-18,-1 36,-35-18,18 18,-18 17,0 1,18-1,-1 18,36-18,18 18,17 0,18-17,18-1,17 0,36-17,-1 0,1 0,-36-1,-17 1,-18 17,-18-17,0 17,-35 1,18 17,-36 0,0 17,-17 1,0 35,0 0,-1 0,1 53,0 17,35 18,0-17,0-1,17 18,19-35,-19 18,1-36,0-18,-18 1,0-36,-18 0,-17-17,-18-18,17 18,36-18</inkml:trace>
  <inkml:trace contextRef="#ctx0" brushRef="#br0" timeOffset="99875.4299">20789 7849,'0'0,"0"0,0 0,0 0,0 0,0 0,0 0,70-35,19 0,52-18,0 0,-18 0,1 0,0 18,-19-18,-34 0,0 18,-1-1,-17-16,18 16,-18 1,-53 35</inkml:trace>
  <inkml:trace contextRef="#ctx0" brushRef="#br0" timeOffset="100345.774">22571 7073,'0'0,"0"0,0 0,0 0,0 0,0 0,0 0,-70 0,-1 35,0 1,-17 52,35-35,0 17,18 1,0 0,35-19,0 1,17-17,19-19,17-17,-18 0,18-17,0-19,-18 1,18 0,-18 0,1-1,-19 19,1-1,-18 18,0 18,0 17,-18 53,1 36,-19-1,19 1,17-54,-36-17,19 0,17 0,-18-53</inkml:trace>
  <inkml:trace contextRef="#ctx0" brushRef="#br0" timeOffset="102802.594">23365 7179,'0'0,"0"0,0 0,0 0,0 0,0 0,0 0,0 0,0 0,0 0,-17 53,-1 18,0-1,18 1,-17-1,-1 18,18-17,0-18,0 17,-18-34,18-1,0 0,18 1,-18-19,0 1,0-18,0 0,18-35,-18-1,0 1,0-18,0 0,0-17,-18 17,18 17,-18 1,18 0,-17 17,17 1,0-1,-18 0,18 1,0-19,18 19,-1-36,1 0,17 0,1 18,-1-1,-17 19,17-1,0 0,-17 18,17 18,0 0,1 17,-36 0,17 1,-17 17,-17-1,-19-16,1 17,0-18,0 0,-18 18,17-18,1-17,17 0,1 17,-1-17,36 17,-1 18,19 0,17-18,17 18,1 0,-1-18,1 18,0-18,-19-17,1 17,-53-35</inkml:trace>
  <inkml:trace contextRef="#ctx0" brushRef="#br0" timeOffset="103557.709">24071 7232,'0'0,"0"0,0 0,18 53,-1 17,1 19,0-1,17 35,0 18,-17-52,0-1,-1 0,-17-35,18 0,-18 0,0-36,0-17,-18 0,18 18</inkml:trace>
  <inkml:trace contextRef="#ctx0" brushRef="#br0" timeOffset="103898.5908">23965 7108,'0'0,"0"0,0 0,0 0,0 0,0 0,0 0,71 18,-1 0,1 17,0 0,-18 1,0-1,-18 0,-18-17,1 17,-18-17,0 17,0-35,-18 18</inkml:trace>
  <inkml:trace contextRef="#ctx0" brushRef="#br0" timeOffset="105945.4647">3353 10231,'0'0,"0"0,0 0,0 0,0 0,71 0,-1 0,54 0,70 0,18-18,17 0,89-35,-18 18,-18 0,-35 0,-17-1,-19 19,-69-19,-1 36,0-17,0-1,-17 0,17 18,-35-17,0 17,-89 0</inkml:trace>
  <inkml:trace contextRef="#ctx0" brushRef="#br0" timeOffset="106498.4617">9671 9437,'0'0,"0"0,0 0,70-18,54 1,35-1,17-17,54 17,87-35,19 18,-19-18,1-18,0 18,-18 0,0 1,-36-1,19-18,-36 1,0 17,-35-18,-36 18,-52 18,-36 17,0 1,-35-1,-18 18,1-18,-19 18,19 18,-19-18,1 0</inkml:trace>
  <inkml:trace contextRef="#ctx0" brushRef="#br0" timeOffset="107022.5691">16695 8643,'0'0,"0"0,0 0,0 0,0 0,0 0,0 0,52 18,54-18,18 0,70 0,0 0,18-18,-18 0,18 1,-18-18,18-1,-36 1,1 17,-19-17,-34 0,0 17,-36 0,-35 1,0 17,-18-18,-17 18,-1-17,1 17,0 0</inkml:trace>
  <inkml:trace contextRef="#ctx0" brushRef="#br0" timeOffset="107473.7635">21177 8890,'0'0,"0"0,0 0,0 0,0 0,0 0,53 0,18 0,34-18,37 1,52-19,17 19,1-1,0-17,0 17,0-17,-36 17,1 1,-36-1,-18 0,-17 1,-35-1,-36 18,0-17,-17-1,-18 0,18 18,-18 0</inkml:trace>
  <inkml:trace contextRef="#ctx0" brushRef="#br0" timeOffset="119015.5936">4712 7250,'0'0,"0"0,0 0,0 0,0 0,0 0,0 0,0 0,0 0,53 0,0-18,17 0,-17-17,18 17,-1 1,1-1,0 0,-18 1,0-1,-1 1,1-1,-17 18,-1-18,0 18</inkml:trace>
  <inkml:trace contextRef="#ctx0" brushRef="#br0" timeOffset="119328.6135">4941 7514,'0'0,"0"0,0 0,0 0,0 0,0 0,0 0,53-17,18 17,-1-18,1 18,0-18,-36 18,0-17,0 17,-17 0,-18 0,0-18</inkml:trace>
  <inkml:trace contextRef="#ctx0" brushRef="#br0" timeOffset="120020.476">3600 6509,'0'0,"0"0,0 0,0 0,0 0,0 0,0 0,0 0,0 0,0 0,0 0,0 0,-18 53,1 0,-1 35,-17 18,17-18,-17 53,0-18,-1 1,1-18,0-18,-1-18,1 19,17-36,-17 17,18-35,-19 1,19-1,-1-17,0-1,1-17,17 18</inkml:trace>
  <inkml:trace contextRef="#ctx0" brushRef="#br0" timeOffset="120408.5025">2841 7038,'0'0,"0"0,0 0,0 0,0 0,0 0,0 0,0 0,53 53,18 0,17 35,36 18,-1-18,-17 0,-18-35,-17 0,-18 0,0-18,-18-17,-17 17,-1-35,1 18,17-1,-35-17,18 0</inkml:trace>
  <inkml:trace contextRef="#ctx0" brushRef="#br0" timeOffset="120767.9754">4182 7479,'0'0,"0"0,0 0,0 0,0 0,0 0,0 0,0 0,0 0,0 0,0 0,36 35,-1 18,0 0,36 35,-18 0,17 18,1 18,-18-18,18 35,-18-36,-36-87</inkml:trace>
  <inkml:trace contextRef="#ctx0" brushRef="#br0" timeOffset="123522.7872">14594 5503,'0'0,"0"0,0 0,0 0,71-17,0-1,17 0,0 1,-17-1,17-17,0 17,-17-17,-18 17,0-17</inkml:trace>
  <inkml:trace contextRef="#ctx0" brushRef="#br0" timeOffset="123845.8038">14877 5891,'0'0,"0"0,0 0,0 0,0 0,0 0,70-17,1-1,17-17,18 17,-18-17,1 0,-19-1,1 1,-1 0,-17 0,0-18,0 0,-17 0,-1 0,-18 53</inkml:trace>
  <inkml:trace contextRef="#ctx0" brushRef="#br0" timeOffset="124175.8449">16412 4815,'0'0,"0"0,0 0,0 0,0 0,-35 71,0 17,-1 0,-17 36,0-1,18-34,-18-19,18 1,-18-1,18-17,-1 0,19-18,-1-17,-17 17,35-35</inkml:trace>
  <inkml:trace contextRef="#ctx0" brushRef="#br0" timeOffset="124471.9638">15777 5062,'0'0,"0"0,0 0,0 0,53 71,0-1,35 36,0 0,-17-18,-1-17,-17-18,0 17,0-17,0-17,0-1,-18 0,-17-17,17-18,-17 17,-18-17</inkml:trace>
  <inkml:trace contextRef="#ctx0" brushRef="#br0" timeOffset="125145.4951">16765 5415,'0'0,"0"0,0 0,0 0,0 0,0 0,0 0,0 0,0 0,0 0,0 0,0 0,0 0,0 0,0 0,0 0,35 18,1-1,-1 36,-17-17,-1 17,1-1,-36 1,18 0,-17 0,-1 0,0-18,1 1,17-19,-18 19,0-19,18 1,0-18,18 18,0-18,17-18,0 18,36-35,17 17,-17 0,-1-17,1 17,-1-17,-17 17,-17 1,-1 17,-17-18,17 18,-35 0,18-17,-18 17,-36 0,1-18,-18 0,0 1,0-1,53 18</inkml:trace>
  <inkml:trace contextRef="#ctx0" brushRef="#br0" timeOffset="128278.4465">7006 10954,'0'0,"0"0,0 0,0 0,0 0,0 0,0 0,0 0,0 0,18 53,-1 53,1 17,17 53,18 18,-17 0,-19-35,18 0,-17-18,0-35,-1-36,-17-17,18 0,-18-17,18-19,-18-17,17 0,-17 0</inkml:trace>
  <inkml:trace contextRef="#ctx0" brushRef="#br0" timeOffset="128615.7449">6865 11289,'0'0,"0"0,0 0,0 0,0 0,0 0,0 0,0 0,53-53,17-18,19 19,-19-19,1 18,-1 0,-17 18,-17 0,-1 17,0 0,-17 1,17 17</inkml:trace>
  <inkml:trace contextRef="#ctx0" brushRef="#br0" timeOffset="128948.5338">7341 11906,'0'0,"0"0,0 0,0 0,0 0,0 0,0 0,36-17,17-1,0 0,-1 1,-16-1,-1 0,0 1,-35 17,18 0,-18 0,0 0</inkml:trace>
  <inkml:trace contextRef="#ctx0" brushRef="#br0" timeOffset="129287.7499">8277 11465,'0'0,"0"0,0 0,0 0,0 0,0 0,0 0,0 0,0 36,-18 16,0 19,1 17,-1-17,0-1,1 1,-1-1,0 1,1 0,17-19,-18 19,18-36,-17-17,17 17</inkml:trace>
  <inkml:trace contextRef="#ctx0" brushRef="#br0" timeOffset="129656.9283">7818 11501,'0'0,"0"0,0 0,0 0,0 0,0 0,0 0,0 0,17 35,36 18,0 17,18 19,0 16,-19-16,19-1,0 0,-18-18,0-17,17 0,-17-17,-18-19,18-34,-17-1,-1 0,-35 18</inkml:trace>
  <inkml:trace contextRef="#ctx0" brushRef="#br0" timeOffset="130220.1558">9159 10407,'0'0,"0"0,0 0,0 0,0 0,0 0,0 0,-18 71,1-1,-19 36,19 0,-1 17,1-35,-1 18,18 0,0 0,0 17,18 18,17 1,0-1,0-35,1 17,-1-35,0-17,18-18,-17 0,-1-18,0 0,-17 0,-1-17,1 0,0-18,-18 17,17-17,-17 18,0-18,0 0,0 0,0 0,0 0,-17-18,-1 1,18 17</inkml:trace>
  <inkml:trace contextRef="#ctx0" brushRef="#br0" timeOffset="134975.5641">9424 10918,'0'0,"0"0,0 0,0 0,0 0,0 0,0 0,0 0,53 0,0-17,35-1,-18 18,1 0,0 18,-1-1,1 19,-18 17,-18 0,0 0,1 17,-36-17,0 0,0 0,0 0,-18-18,0-17,18-1,-17 1,17 0,-18-18,18-18,0 0,0-17,0 0,18-18,-18 0,17-18,1 1,0-1,-18 1,17-1,1 1,-18-1,0 0,0 36,0 0,0 0,0 17,0 0,0 1,0 34,-18 1,18 17,0 1,-17 16,17 19,0-18,0 0,0 0,17-18,-17 0,18 1,0-1,-1-17,1-1,17 1,18-18,-18 0,1-18,-1 1,0-19,-17 19,17-19,-17 19,-18 17</inkml:trace>
  <inkml:trace contextRef="#ctx0" brushRef="#br0" timeOffset="135461.4868">10765 10742,'0'0,"0"0,0 0,0 0,0 0,0 0,0 0,0 0,0 0,0 0,0 0,0 0,18 71,-1-1,1 1,0-1,17-17,-17 18,-18-18,17-18,1 0,-18 1,0-1,17-18,-17 19,0-36,18 17,-18-17,0 18,0-18,0 0,0 0,0 18,0-18,0 0,0-18</inkml:trace>
  <inkml:trace contextRef="#ctx0" brushRef="#br0" timeOffset="135941.6613">11471 10283,'0'0,"0"0,0 0,0 0,0 0,0 0,0 0,0 0,18 36,-18 17,0-18,0-17,0-1,0 1,0 0,0-18,0 17,-18-17,18 0,0 0,0 18,0-36,0 18,0 0,0 0,0 0</inkml:trace>
  <inkml:trace contextRef="#ctx0" brushRef="#br0" timeOffset="136358.4056">11524 10936,'0'0,"0"0,0 0,0 0,0 0,0 0,0 0,0 0,0 0,0 0,0 0,0 0,17 53,-17 0,0 35,0-17,0 17,-17-18,-1 1,1 0,-1-1,0-17,-17 0,0 0,-1-18</inkml:trace>
  <inkml:trace contextRef="#ctx0" brushRef="#br0" timeOffset="136900.8147">12106 10054,'0'0,"0"0,0 0,0 0,0 0,0 0,0 0,0 0,0 53,0 18,18 17,-1 18,1-18,-18-18,18 19,-18-19,17 1,-17-1,18 1,0-18,-18 0,35 0,-17-18,17 0,-17 0,35-17,-18 0,0-18,0-18,1 0,-19-17,1-18,17 18,-35 53</inkml:trace>
  <inkml:trace contextRef="#ctx0" brushRef="#br0" timeOffset="137190.0712">12053 10636,'0'0,"0"0,0 0,0 0,0 0,0 0,0 0,53-17,0-1,35 0,-17 1,0-1,-1-17,1 17,-36 1,0-1,-35 0,18 18,-18 0</inkml:trace>
  <inkml:trace contextRef="#ctx0" brushRef="#br0" timeOffset="137524.3687">12971 10566,'0'0,"0"0,0 0,0 0,0 0,0 0,0 0,18 35,-18 0,35 36,-17-1,17 19,-18-19,19 1,-19-1,1-17,-18 0,18-18,-18 1,0-19,17 1</inkml:trace>
  <inkml:trace contextRef="#ctx0" brushRef="#br0" timeOffset="138022.4281">12989 9666,'0'0,"0"0,0 0,0 0,0 0,0 0,0 0,0 0,53 35,-1 18,37 18,-1-1,18 54,-18-18,18 35,-35-18,-1 1,-17-1,-18 1,1-1,-19 1,-17-18,0-36,0 1,-17-18,-1-1,0-16,1-1,-1 0,-17-17,17 0,-35-18,18 0,0-18,35 36</inkml:trace>
  <inkml:trace contextRef="#ctx0" brushRef="#br0" timeOffset="139776.4766">28501 7073,'0'0,"0"0,0 0,0 0,0 0,70-17,54-19,17 19,18-36,35 17,18-16,70-19,0-17,-17 17,-18-17,-17 17,-1 1,-17-1,-18 18,-53 18,-17 0,-1 0,-17-1,-18 19,-35-1,-17 0,-1 1,0 17,-17 0,-1 0,-17 0,0-18,0 18,0 0,-17 18,-18-18,-18 17,17 1,1 0,35-18</inkml:trace>
  <inkml:trace contextRef="#ctx0" brushRef="#br0" timeOffset="140589.3943">28483 7003,'0'0,"0"0,0 0,0 0,0 0,0 0,0 0,0 0,0 0,0 0,0 0,0 0,0 0,53-18,18 0,17 1,53-19,0-16,0 16,18-17,18-17,-1-1,18-17,89-35,-19 17,1 0,-18 0,-17 36,-36 17,-71 17,-17 19,0-1,-18 0,-17 18,-36-17,0 17,1 0,-19 0,-17 0,0 0,0 0,-17 0,-1-18,-17 0,52 18</inkml:trace>
  <inkml:trace contextRef="#ctx0" brushRef="#br0" timeOffset="141825.5108">28448 6985,'0'0,"0"0,0 0,0 0,0 0,0 0,0 0,0 0,0 0,0 0,0 0,70 0,1-18,17 18,0-17,1-1,17 0,17-17,18 0,0 0,1-18,16 0,1-18,18 1,17-1,0-17,0 17,71-17,-89 53,-17-18,-18 18,18-1,-35 19,-1-1,-35 1,-35-1,0 18,-35-18,0 18,-1 0,1 0</inkml:trace>
  <inkml:trace contextRef="#ctx0" brushRef="#br0" timeOffset="143252.6597">27477 5062,'0'0,"0"0,0 0,0 0,0 0,0 0,53 106,18 35,17 106,35 124,-34-36,-19-53,-17-35,-17-88,16-18,-16-18,-1-17,0-18,1-35,-1-17,-17-36,-1-18,1-35,-18 18,18 35</inkml:trace>
  <inkml:trace contextRef="#ctx0" brushRef="#br0" timeOffset="143925.3318">27054 5345,'0'0,"0"0,0 0,0 0,88 0,71-18,17-17,124-18,18-35,17-18,-17 0,-18 0,-36-17,1 34,-35 1,-1 18,-35 17,0 0,-35 0,-35 35,-18 18,-18 0,18 0,-36 36,18-19,-17 18,-18 1,-18-1,1 18,17 0,-1 35,1 18,0 0,18 17,0 1,-1 17,1-35,-18 17,17 1,1-19,-18 1,0-18,0 1,-18-19,-17 1,-18 17,-18 0,-53 0,-52 0,-36-17,-159 35,-405 88,-54-18,-17 1,159-19,282-69,176-54</inkml:trace>
  <inkml:trace contextRef="#ctx0" brushRef="#br0" timeOffset="144935.933">29613 5539,'0'0,"0"0,0 0,0 0,0 0,0 0,0 0,0 0,0 0,0 0,0 0,0 0,0 0,0 0,0 0,-18 70,0 18,-17 53,0 1,-18 16,17 1,-17-35,18 17,0-35,17-18,1-35,-1 17,18-17,-18-18,18-17,0 0,0-18,18 0,-18-18,0-17,0-18,-18-18,18 1,-17-1,-1 18,18 53</inkml:trace>
  <inkml:trace contextRef="#ctx0" brushRef="#br0" timeOffset="145532.381">28871 5503,'0'0,"0"0,0 0,0 0,0 0,0 0,0 0,0 0,0 0,0 0,36 18,17 0,17 17,-17 18,18 0,-1 0,36 35,-18 18,1 0,-1 17,0-17,0 0,-17-18,-18-18,0-17,-18-17,0 17,1-36,-1 18,-17-17,-1 0,-17-1,18-17,-18 18,18-18,-18 0,0 0,0 18,0-18,0 0,0 0,0 0,0 0,0 0,0 0,0 0,0 0,0 0,0 0,0 0,0 0,0 0</inkml:trace>
  <inkml:trace contextRef="#ctx0" brushRef="#br0" timeOffset="146915.482">30124 5256,'0'0,"0"0,0 0,0 0,0 0,0 0,0 0,0 0,0 0,0 0,0 0,53 18,-17 0,16-18,1 17,-17 1,-1 0,0-1,1 1,-19 17,19 0,-1 36,-35-18,0 17,-18-17,1 0,-1 0,0 0,1-18,-1-17,0 0,1 17,17-35,0 0,17-18,19-17,-1-18,18-53,17 0,-17 1,18 16,-18-16,-35 34,17 18,-18 0,1 0,-18 36,0-19,0 19,-18-1,1 18,-1 0,1 0,-19 0,1 18,17 17,-17 0,17 1,18 16,-17 1,17 18,17 0,1-1,0 1,17-1,18-17,0 0,0-18,17-17,1 0,0-18,-19-18,1 18,0-35,-17 17,-19 0,19 1,-36 17</inkml:trace>
  <inkml:trace contextRef="#ctx0" brushRef="#br0" timeOffset="150073.6687">8153 11395,'0'0,"0"0,0 0,0 0,0 0,0 0,0 0,0 0,0 0,0 0,0 0,0 0,0 0,0 35,0 36,-18-1,18 18,0 18,-17-18,17 18,-18 0,18-18,-17 18,-1-18,18 0,-18-17,18 0,-17-1,17-35,-18 1,18-19,0 1,18 0,-18-18,0-18,17 0,-17-17,0 0,0 35</inkml:trace>
  <inkml:trace contextRef="#ctx0" brushRef="#br0" timeOffset="150609.7983">7835 11536,'0'0,"0"0,0 0,0 0,0 0,0 0,0 0,0 0,0 0,0 0,0 0,0 0,0 0,0 0,0 0,0 0,0 0,36 53,17 0,17 35,1 0,-1-17,19 17,-19-18,-17 1,18-1,-18 1,0-36,-18 18,0-17,1-19,-19 1,1-1,0 1,-1-18,1 0,-18 0,18 0,-18 0</inkml:trace>
  <inkml:trace contextRef="#ctx0" brushRef="#br0" timeOffset="153669.4816">10377 11730,'0'0,"0"0,0 0,0 0,0 0,0 0,0 0,0 0,0 0,0 0,0 0,0 0,0 0,0 0,0 0,0 0,0 0,0 0,35 35,0 18,1-18,-1 18,0-17,1 16,-1-16,0 17,0-18,1 0,-19 0,19 1,-19-1,1-17,0 17,-1-17,1-18,-18 17,18-17,-18 18,17-36,-17 18,0 0,0 0</inkml:trace>
  <inkml:trace contextRef="#ctx0" brushRef="#br0" timeOffset="155525.8593">12689 11501,'0'0,"0"0,0 0,0 0,0 0,0 0,0 0,0 0,0 0,0 0,0 0,0 0,0 0,0 0,0 0,0 0,0 0,0 52,17-16,-17 17,0-18,0 18,0 17,0-17,-17 0,17 0,-18 18,18-18,-18-18,1 0,-1 18,0-18,1 1,-1-19,0 19,1-19,-1 1,0 0,18-18,0 0,0 0,0 17</inkml:trace>
  <inkml:trace contextRef="#ctx0" brushRef="#br0" timeOffset="155960.6246">12618 11553,'0'0,"0"0,0 0,0 0,0 0,0 0,0 0,0 0,0 0,0 0,0 0,-18 36,1-1,-1 18,0-18,1 1,-1-1,0-18,1 19,17-36,0 0,0 0,0 0,0 0</inkml:trace>
  <inkml:trace contextRef="#ctx0" brushRef="#br0" timeOffset="156199.5996">12618 11571,'0'0,"0"0,0 0,0 0,0 0,0 0,0 0,0 0,0 0,0 0,0 0,0 0,0 0,0 0,0 0,0 0,0 0</inkml:trace>
  <inkml:trace contextRef="#ctx0" brushRef="#br0" timeOffset="167294.5053">14612 10530,'0'0,"0"0,0 0,0 0,0 0,0 0,0 0,0 0,0 0,0 0,0 0,0 0,0 0,0 0,0 0,0 0,53 0,18 0,-1 0,1-17,-1-1,1 1,0-1,-18 0,-1 1,-16 17,-1-18,-17 18,-1 0</inkml:trace>
  <inkml:trace contextRef="#ctx0" brushRef="#br0" timeOffset="167575.9491">14894 11024,'0'0,"0"0,0 0,0 0,0 0,0 0,0 0,0 0,0 0,36 0,17-17,17-1,-17 0,18 18,-18-17,-36-1,1 18</inkml:trace>
  <inkml:trace contextRef="#ctx0" brushRef="#br0" timeOffset="168507.8639">29242 7532,'0'0,"0"0,0 0,0 0,0 0,0 0,0 0,0 0,18 70,-1 19,1-1,-1-18,1 19,0-1,-1-18,1 1,0-1,-1-17,1 0,-18-18,18 18,-1-35,-17 17,18-17,-18 0,18-18,-18 0</inkml:trace>
  <inkml:trace contextRef="#ctx0" brushRef="#br0" timeOffset="169035.6114">29154 7673,'0'0,"0"0,0 0,0 0,0 0,0 0,0 0,0 0,0 0,35-18,0 1,18-19,-18 19,1-1,17 18,-18-18,0 36,1-18,-19 18,19-18,-19 17,1 1,-18 17,0-17,0 17,-18-17,1 17,-1 0,-17-17,17 17,0-17,1 0,-1-18,18 0,18 0,-18 0,0 0</inkml:trace>
  <inkml:trace contextRef="#ctx0" brushRef="#br0" timeOffset="169504.5786">30160 7232,'0'0,"0"0,0 0,0 0,0 0,0 0,0 0,0 0,-36 53,-17 17,18 1,17 0,-17 17,17 0,1 0,17 53,0-35,17 18,1-54,17 18,1-17,-1-1,18-17,0 0,0-17,0-19,0 1,0-18,0-18,-18 18,-35 0</inkml:trace>
  <inkml:trace contextRef="#ctx0" brushRef="#br0" timeOffset="170303.6072">31766 4886,'0'0,"0"0,0 0,0 0,0 0,0 0,0 0,0 0,0 0,52-18,19-17,-18 17,18 1,-18-1,-1 1,-16 17,-1-18,-17 18,-18 0,0 0</inkml:trace>
  <inkml:trace contextRef="#ctx0" brushRef="#br0" timeOffset="170609.4237">32083 5362,'0'0,"0"0,0 0,0 0,0 0,0 0,0 0,53-17,0-1,18-17,17-18,-18 17,1-16,-71 52,18 0</inkml:trace>
  <inkml:trace contextRef="#ctx0" brushRef="#br0" timeOffset="171272.4847">30971 7320,'0'0,"0"0,0 0,0 0,0 0,0 0,0 0,0 0,0 0,-35 53,0 35,-1 36,1-18,-18-18,18 0,0-17,17-1,0-35,1 1,17-19,0 1,0-18</inkml:trace>
  <inkml:trace contextRef="#ctx0" brushRef="#br0" timeOffset="171684.4394">30371 7408,'0'0,"0"0,0 0,0 0,0 0,0 0,0 0,0 0,0 0,53 18,18 0,17 35,0-1,1 1,-1 0,-18-17,1 16,0-16,-18-1,-1 0,-16 1,-1-19,-17-17,17 0,-17-17,-1-19</inkml:trace>
  <inkml:trace contextRef="#ctx0" brushRef="#br0" timeOffset="172087.0849">31624 6932,'0'0,"0"0,0 0,0 0,0 0,0 0,-35 71,0-18,-1 17,19-17,-19 18,19-36,-1 0,18 0,0-17,0 17,18-17,17 17,0-17,1 0,17-18,0 0,17 0,-17 0,-18 0,1 0,-1 0,-17 0</inkml:trace>
  <inkml:trace contextRef="#ctx0" brushRef="#br0" timeOffset="172441.5359">31571 7902,'0'0,"0"0,0 0,0 0,0 0,0 0,0 0,0 0,71-35,0 17,-1-17,18 0,-17-1,-18 1,18-18,-19 18,1-36,-35 19,0-1</inkml:trace>
  <inkml:trace contextRef="#ctx0" brushRef="#br0" timeOffset="173150.9168">32154 6879,'0'0,"0"0,0 0,0 0,0 0,0 0,0 0,0 0,35 18,18-1,0 1,0 17,-18 18,18 0,-18-18,-17 18,0 0,-1-17,-17-1,0-17,0 17,0-18,0 1,0-18,0 0,0-18,18 1,-18-36,18 0,-1 18,1-1,-18 1,18 0,-18 17,17-17,-17 17,0 18,0-17,-17 17,17 0,-18 0,18 17,-18 19,1-1,-1 18,18 0,18 0,-1-18,19 0,-1-17,18-1,0-17,0 0,0-35,0 18,-18-19,-35 36</inkml:trace>
  <inkml:trace contextRef="#ctx0" brushRef="#br0" timeOffset="173513.4288">32542 6191,'0'0,"0"0,0 0,0 0,0 0,0 0,0 0,0 0,0 0,0 0,53 71,18-18,-19 17,19 18,-18 1,18 34,-18 1,-18-1,0 36,-17 0,-18 17,-18 0,18-17,-18-18,18-123</inkml:trace>
  <inkml:trace contextRef="#ctx0" brushRef="#br0" timeOffset="178941.6512">15865 10072,'0'0,"0"0,0 0,0 0,18 88,-1 18,19 17,-1 36,18-18,-35 18,17-18,-17-17,-1-19,1-16,-1-37,-17 1,0 0,0-35,0 17,-17-17,17-18,-18 0,1-18,17 36</inkml:trace>
  <inkml:trace contextRef="#ctx0" brushRef="#br0" timeOffset="179362.4529">15689 10125,'0'0,"0"0,0 0,0 0,0 0,0 0,53-36,17 19,1 17,-1 0,-17 0,18 17,-1 1,-17 0,-17 17,-1 0,0 1,-35 16,18 1,-36 0,1 0,-1 0,0 0,-17-18,0-17,-1 0,19-1,-18-17</inkml:trace>
  <inkml:trace contextRef="#ctx0" brushRef="#br0" timeOffset="181555.9419">16924 10089,'0'0,"0"0,0 0,0 0,0 0,0 0,0 0,0 0,0 0,0 0,18-70,-1 17,-17 18,0-1,0 1,-17 18,-19-1,1 36,0-1,-1 36,19 35,-1 18,0 18,36-19,0 19,17-18,18 0,0 17,0 0,-18 1,0-1,1 1,-36-1,0-17,-18-18,0-17,-17-36,18 1,-19-19,1-17,0 0,17-17,0-1,1-17,17 17,0 0,0 1,17 34,36 1,-17 17,17 53,-1 1,1-19,-17 1,17-18,0 17,0-17,-1-18,-52-35</inkml:trace>
  <inkml:trace contextRef="#ctx0" brushRef="#br0" timeOffset="183107.9015">17771 9878,'0'0,"0"0,0 0,0 0,0 0,0 0,0 0,-18 53,18 0,-17 35,17 0,-18 18,0 0,18-18,-17 18,17 0,0 17,17 18,-17-53,18 1,17-19,1 18,-19-35,36 0,-17 0,-1 0,0-18,0 0,-17-17,0 0,-1-1,1 1,0-18,-18 0,0 0,0 0</inkml:trace>
  <inkml:trace contextRef="#ctx0" brushRef="#br0" timeOffset="184220.7334">30760 8502,'0'0,"0"0,0 0,0 0,0 0,0 0,0 0,0 0,0 0,0 0,0 0,0 0,0 0,0 0,35-18,35 1,1-1,17-17,1 17,-19 0,1 1,-1 17,-34-18,-1 1,0 17,-17-18,-1 0,1 18,0-17,-36 17,18-18,-18 0</inkml:trace>
  <inkml:trace contextRef="#ctx0" brushRef="#br0" timeOffset="186441.5077">19183 10442,'0'0,"0"0,0 0,0 0,0 0,0 0,0 0,0 0,0 0,0 0,0 0,0 0,0 0,0 0,-35 53,-1 0,-17 18,0-1,0 18,0 1,1-19,16 18,1-17,-18-18,18 0,-1 0,1-18,0-35,0 18</inkml:trace>
  <inkml:trace contextRef="#ctx0" brushRef="#br0" timeOffset="186763.4504">18353 10495,'0'0,"0"0,0 0,0 0,0 0,53 35,18 1,0 17,-1 17,36 36,-18-18,0 18,-17-35,0-1,-1-17,-17 18,0-36,0 0,-18-17,1-1,-1-17,-17 0</inkml:trace>
  <inkml:trace contextRef="#ctx0" brushRef="#br0" timeOffset="187083.3795">19589 10054,'0'0,"0"0,0 0,0 0,0 0,-18 88,18 18,0 18,18 17,-18 18,0-18,17 0,-17-18,18-35,-18-17,18 0,17-1,-17-17,17-18,0-17,0 0,-35-18</inkml:trace>
  <inkml:trace contextRef="#ctx0" brushRef="#br0" timeOffset="187473.5414">20048 10054,'0'0,"0"0,0 0,0 0,0 0,0 71,17 17,-17 18,0-18,18 18,-18 0,18-18,-18 0,17-17,1-1,-1 1,1-36,0 18,17-35,0-1,1 1,-1-36,0 1,1-19,-19 1,18 17,-35-17,18 35</inkml:trace>
  <inkml:trace contextRef="#ctx0" brushRef="#br0" timeOffset="188023.3986">19783 10654,'0'0,"0"0,0 0,0 0,0 0,0 0,53-18,35-17,0 0,1-1,-72 36,89-35,-35 0,-1 0,-17-1,-18 19,1-1,-19 18,19-18,-19 18,1 0,0 18,-1-18,1 18,0-18,-18 17,17-17,-17 18,18-18,0 18,-18-18,17 17,-17 19,18-1,-1 0,1 18,0 18,-18-19,17 1,1 0,0 18,-18-18,17-18,1 0,-18 1,18-1,-18 0,17 0,-17-35</inkml:trace>
  <inkml:trace contextRef="#ctx0" brushRef="#br0" timeOffset="188374.6664">20612 9719,'0'0,"0"0,0 0,0 0,0 0,0 0,0 0,0 0,53 35,18 36,17 17,18 36,0 17,-36 0,-17 0,-17 35,-36 1,-18-1,-17 0,17-52,18-106</inkml:trace>
  <inkml:trace contextRef="#ctx0" brushRef="#br0" timeOffset="189635.4267">11983 9878,'0'0,"0"0,0 0,0 0,0 0,0 0,0 0,0 0,0 0,0 0,17 35,-17 18,18 18,0-1,-1 1,1 17,0-18,-1 19,-17-19,18 1,-1-1,-17 1,18-1,-18-17,0 18,18-18,-18 0,17-18,1 0,-18 18,18-18,-1 1,1-1,17 0,-17 1,0-19,17 1,0-1,0-17,1 0,-1 0,0-17,1-18,-1-1,0 1,1-18,-1 0,-18 18,-17 35</inkml:trace>
  <inkml:trace contextRef="#ctx0" brushRef="#br0" timeOffset="190033.791">12071 10672,'0'0,"0"0,0 0,0 0,0 0,0 0,70-18,1 0,0-17,17 0,0 17,-17-17,-1 0,-17-1,0 1,-35 17,17 18,-17-17,-18 17,0-18</inkml:trace>
  <inkml:trace contextRef="#ctx0" brushRef="#br0" timeOffset="197381.4716">30936 7108,'0'0,"0"0,0 0,0 0,0 0,0 0,0 0,0 0,0 0,-18 53,1 0,-1 18,0-1,1 1,-1 0,1 17,-1-18,0 18,-17 1,17-19,-17 1,17-18,1 17,-1-34,0-1,18-18,0 19,-17-19,17-17,17 18,-17-18,0 18</inkml:trace>
  <inkml:trace contextRef="#ctx0" brushRef="#br0" timeOffset="197997.7321">30195 7250,'0'0,"0"0,0 0,0 0,0 0,0 0,0 0,0 0,0 0,35 0,18 17,0 1,0 17,18 0,-18 1,17 17,-17-18,18 18,-18 0,17 0,1 0,-1-1,1 1,0 0,-1-17,-17-19,-18 19,1-19,-1 1,-17-1,-1 1,1-18,0 0,-18 18,0-18,0 0,0 0,0 0,0 0,0 0,-18 0,18 0</inkml:trace>
  <inkml:trace contextRef="#ctx0" brushRef="#br0" timeOffset="204518.6121">22253 9648,'0'0,"0"0,0 0,0 0,0 0,0 0,-17 53,-36 36,0-1,0-18,0 19,0-1,0-18,18-17,0 18,-1-36,19 0,-1 1,18-19,0 1,18 0,17-18,18 0,0 0,17-18,1 18,0-18,-1 18,18 0,-17 18,0-18,-1 18,-17-18,0 17,-18-17,1 0,-36 0</inkml:trace>
  <inkml:trace contextRef="#ctx0" brushRef="#br0" timeOffset="204914.5429">21724 11042,'0'0,"0"0,0 0,0 0,0 0,0 0,0 0,0 0,53 0,0 0,35 0,18 0,0 18,-18-18,18 0,-18 17,-17-17,0 18,-1-18,-35 0,1 0,-19 18,1-18</inkml:trace>
  <inkml:trace contextRef="#ctx0" brushRef="#br0" timeOffset="206182.8739">32718 7691,'0'0,"0"0,0 0,0 0,0 0,0 0,0 0,0 0,0 0,0 0,0 0,0 0,0 0,36 0,17 0,-18 0,0-18,-35 18,18 0,-18 0</inkml:trace>
  <inkml:trace contextRef="#ctx0" brushRef="#br0" timeOffset="208027.5035">22818 9825,'0'0,"0"0,0 0,0 0,0 0,53 0,0 18,18-18,-18 17,17 1,1 17,-18 0,0 18,0 0,-18 0,0 0,-17 18,-18-36,0 0,0 0,0 1,-18-19,18 1,0-18,-17-18,17-17,17 0,1-18,0-18,-1 1,18-1,-17 1,17-1,-17 18,-18 18,18 0,-18 17,0 0,0 1,-36 34,19 19,-19-1,1 18,0 17,17 1,1-1,17-17,0 0,17 0,19 0,-1-18,18-17,0-18,17 0,-17-18,0 1,0-1,-53 18</inkml:trace>
  <inkml:trace contextRef="#ctx0" brushRef="#br0" timeOffset="208369.5654">24142 10072,'0'0,"0"0,0 0,0 0,0 0,0 0,0 0,0 0,0 35,17 18,1 18,0-1,-1 18,1-17,0-1,-1-34,1 17,0-18,-1 0,-17-17,36-18,-36 0</inkml:trace>
  <inkml:trace contextRef="#ctx0" brushRef="#br0" timeOffset="208917.3844">24089 9119,'0'0,"0"0,0 0,0 0,0 0,0 0,0 0,0 0,0 0,35-17,18 17,-18-18,1 36,17-1,17 19,-17 17,35 52,-17 1,0 35,-18-17,-1 35,-16-1,-19-17,1 18,-36-35,1-1,-19-17,-16-18,16-53,1 1,17-19,-17 1,17-18,18 0</inkml:trace>
  <inkml:trace contextRef="#ctx0" brushRef="#br0" timeOffset="209635.4075">24848 8802,'0'0,"0"0,0 0,0 0,0 0,0 0,0 0,0 0,53-18,17 18,1 18,-18-1,0 19,0-1,-18 36,0 17,-17 18,-18 17,0 1,-18-1,1-17,17 0,-18 0,18-18,18-18,17-17,0 0,18 0,0-35,0-1,0 1,0-18,-18 0,-17 0,-1-18,1 36,-18-18,-18 18,1-1,-18 18,-1 18,19 18,-1 0,0-1,18 18,0 0,0 18,18 18,0-54,-1 19,-17-1,0 35,-53 18,-17 0,-36 1,35-19,54-105</inkml:trace>
  <inkml:trace contextRef="#ctx1" brushRef="#br0">32569 5606,'0'25,"24"-1,-24 1,0 0,25-25,-25 25,25 24,0-24,0 0,-1 25,-24-25,25-1,0-24,-25 25,25-25,0-25,-1 1,-24-1,0 0,50-25,-50 25,50-24,-26-1,26 25,-25 1,0-1,-1 0,1-25,0 26,25-26,-26 25,26-24,-25-1,0 25,24-24,-24 24,0 0,0-25</inkml:trace>
  <inkml:trace contextRef="#ctx0" brushRef="#br0" timeOffset="251287.7104">13800 12806,'0'0,"0"0,0 0,0 0,0 0,0 0,0 0,36 0,17-18,35 18,-18 0,1 0,-18 35,18-17,-36 35,0 18,-17-18,-1 17,-34 1,17-1,-18-17,0 0,18-35,-17 17,17-35,0 0,0-35,35-1,-17-17,17-17,18-18,-18-18,18 0,-35 35,17 1,-17 17,-1 0,-17 35,18 1,-36 17,18 17,-17 19,-1 17,1 17,17 1,-18-18,18 0,0 0,0-1,18-16,-1-19,18 1,1-18,-1 0,18-18,-18 18,1-17,-36 17</inkml:trace>
  <inkml:trace contextRef="#ctx0" brushRef="#br0" timeOffset="251582.7979">15124 13159,'0'0,"0"0,0 0,0 0,0 0,0 0,0 0,0 0,0 0,0 0,0 0,18 70,-1 18,1 18,-1 0,1 0,0-18,17 0,-17 0,-1-35,1-17,0-1</inkml:trace>
  <inkml:trace contextRef="#ctx0" brushRef="#br0" timeOffset="252087.3116">15530 13141,'0'0,"0"0,0 0,0 0,0 0,0 0,0 0,53 18,0-18,17 17,19 1,-1-18,-18 18,36-18,-18 0,-17 0,17 0,-17 0,-18 0,-18-18,-17 18</inkml:trace>
  <inkml:trace contextRef="#ctx0" brushRef="#br0" timeOffset="252396.33">16024 12876,'0'0,"0"0,0 0,0 0,0 0,0 0,0 0,53 36,17 17,-17 0,0 17,0-17,-17 18,-1-1,-17-17,-18 18,0-19,0 1,-18 0,18-17</inkml:trace>
  <inkml:trace contextRef="#ctx0" brushRef="#br0" timeOffset="252851.539">16836 12982,'0'0,"0"0,0 0,0 0,0 0,0 0,0 0,53 18,0 17,17 0,1 1,-1 17,-17-18,0 18,0 0,-35-36,17 19,-17-19,-18 1,17 0,-17-18,0-18,0-17,18-18,-18 0,35-18,-17 1,35-36,0 0,0 0,0 0,-18 36,-17 52</inkml:trace>
  <inkml:trace contextRef="#ctx0" brushRef="#br0" timeOffset="253615.892">18124 13106,'0'0,"0"0,0 0,0 0,0 0,0 0,0 0,0 0,0 0,35-71,-17 36,0-18,-1 18,-17-1,0 19,0-19,-17 36,-1 0,0 36,1-1,-1 18,0 0,18 17,0 1,18 0,17-19,1 1,17-35,17 0,-17-36,0 0,18-17,-18-18,-18 0,0 0,-17 0,-1 1,-17 16,0 1,-17 17,-1 18,0 18,-17 0,0 17,17 0,1 18,17-18,0 1,17-19,1-17,17 0,0-17,1-1,17-17,-18-1,0 1,1 0,-1 17,0 18,-17 0,17 18,0 17,18 18,-17 0,34 0,-17-18,0-17,-18-18,18-18,-17-17,-19 17,-17 18</inkml:trace>
  <inkml:trace contextRef="#ctx0" brushRef="#br0" timeOffset="253889.4794">19377 12083,'0'0,"0"0,0 0,0 0,0 0,18 88,-1 35,19 36,-19-18,18-17,1-1,-19 1,19-54,-19-17,1 0,0-18,-1-17,19-18,-1-18,-17 1,-1 34</inkml:trace>
  <inkml:trace contextRef="#ctx0" brushRef="#br0" timeOffset="254851.2842">20489 12700,'0'0,"0"0,0 0,0 0,0 0,0 0,0 0,0 0,0 0,35 18,36-1,-18 36,17 0,-35-18,1 36,-1-18,-35-18,18 0,-18-17,0-18,0 0,0-18,0-34,0-1,17-36,1-16,0 34,17 0,-17 19,17-1,0 35,0 0,1 36,-1 17,0 18,1 0,-1 18,-17-18,17-1,-17 1,-1-17,1-1,-1-17,-17-18,36 0,-19-36,19 1,-19 0,19-18,-19 18,1-1,-18 1,18 17,-18 1,0 17,0 0,0 17,17 19,-17 17,18-1,0 1,-1 0,1 0,-1-17,1-1,17-18,1-17,-1-17,0-1,1-35,-1 0,0-17,-17-1,17 1,-17 17,-1 17,-17 1,18 35,-18 35,0 36,0 35,18 0,-1 17,19-17,-1-18,0-17,18-36,-18 0,-35-35</inkml:trace>
  <inkml:trace contextRef="#ctx0" brushRef="#br0" timeOffset="255886.8623">29771 9102,'0'0,"0"0,0 0,0 0,0 0,0 0,36 53,-1 35,18 35,-18 18,18-17,-18-1,-17-34,0-19,-1 1,1-1,0-35,-1 1,-17-19,18 1,-18 0</inkml:trace>
  <inkml:trace contextRef="#ctx0" brushRef="#br0" timeOffset="256197.4002">29718 9419,'0'0,"0"0,0 0,0 0,0 0,0 0,53-17,18-19,0 1,17-18,0 18,0-18,0 0,-17 0,-18 18,18-1,-18 1,-1 18,-16-1,-1 0,-35 18</inkml:trace>
  <inkml:trace contextRef="#ctx0" brushRef="#br0" timeOffset="256445.1761">30142 9790,'0'0,"0"0,0 0,0 0,0 0,0 0,0 0,53-18,0 0,35-17,-17 0,-1-1,1 1,-54 18,-17 17,18-18</inkml:trace>
  <inkml:trace contextRef="#ctx0" brushRef="#br0" timeOffset="256982.2669">31095 9084,'0'0,"0"0,0 0,0 0,0 0,-18 71,1-1,-1 36,0-18,-17 18,17 0,1-18,-1-17,-17-1,-1-35,1-17,18-18,-19-18,19-34,-19-1,19 0,-19-18,19 1,17-1,0-17,0 17,0 18,17 0,-17 18,18 18,0 17,-1 0,19 17,-1 18,18 18,0 18,0-18,0 17,0 1,17-1,-17-17,0-17,0-19,-18-17,18-17,0 17,-53 0</inkml:trace>
  <inkml:trace contextRef="#ctx0" brushRef="#br0" timeOffset="257218.2664">31660 9013,'0'0,"0"0,0 0,0 0,0 0,17 71,1 0,-18-36,35 35,-35-52,0 0,18-18,-18 17</inkml:trace>
  <inkml:trace contextRef="#ctx0" brushRef="#br0" timeOffset="257689.5816">31871 9013,'0'0,"0"0,0 0,0 0,0 0,0 0,0 0,0 0,0 0,53-17,-17-1,-1 1,-17 17,17 0,-17 0,-18 0,17 0,-17 0,0 0,0 17,0-17,18 0,-1 0,36 18,-17 17,-1 0,18 1,-18-1,-17 18,0 0,-1 17,-17 1,0-18,-35 0,0 0,-18-36,0 1,0-36,0-17,0-18</inkml:trace>
  <inkml:trace contextRef="#ctx0" brushRef="#br0" timeOffset="258002.565">32454 8326,'0'0,"0"0,0 0,0 0,0 0,53 52,0 37,17 34,-17 1,-18-1,1-35,-19 0,-17 1,0-19,-35 36,-18-18,-17 0,34-35,19-35</inkml:trace>
  <inkml:trace contextRef="#ctx0" brushRef="#br0" timeOffset="258425.9235">31589 8573,'0'0,"0"0,0 0,0 0,0 0,18 52,-1 37,1 34,17 36,-17 17,17-35,-17-17,0-18,17-36,-18 1,19-18,-1 0,18-18,0-17,18-18,-1-36,1 1,-18 0,0-1,-53 36</inkml:trace>
  <inkml:trace contextRef="#ctx0" brushRef="#br0" timeOffset="259073.3029">31766 8890,'0'0,"0"0,0 0,0 0,0 0,0 0,0 0,0 0,0 0,35-18,35-17,-17 17,-17 1,17 17,-18 0,0 0,0 17,1 19,-19-1,1 0,0 1,-1-1,-17 0,0 0,-17 1,17-1,0-17,0-1,-18 1,18 0,18-1,-18-17,17 0,1 0,0 0,17 0,0 0,1 0,-1 18,0-18,0 17,-17 1,0 17,-1 1,-17-1,0 18,-35-18,0 18,-1 0,-16-18,16 0,-17-17,0 0,0-18,0 0</inkml:trace>
  <inkml:trace contextRef="#ctx0" brushRef="#br0" timeOffset="259884.6541">30248 10619,'0'0,"0"0,0 0,0 0,0 0,35 88,18 53,0 18,0-1,0-16,0-19,0-17,-36-36,1 1,0-36,-1 1,1-19,-18 1,0-18,0-35,-18-1,1-17,-36-35,0-18,0 0,18 1,-1 16,19 19,-19-1,36 18,0-17,0 17,18 18,17-18,1 17,-1 19,0-1,0 18,1 18,-1-1,-17 1,-1 17,-17 1,0 17,-17-1,-19 1,1 0,-18 0,0-35,0 0,18-1,35-17</inkml:trace>
  <inkml:trace contextRef="#ctx0" brushRef="#br0" timeOffset="260214.9939">31024 10389,'0'0,"0"0,0 0,0 53,0 18,18 17,17 35,1-17,-1-18,0 1,0-19,1-17,-1 0,0-35,1-1,-1-17,0-35,0-18,-17 0,17 0,-17 0,-18 53</inkml:trace>
  <inkml:trace contextRef="#ctx0" brushRef="#br0" timeOffset="260716.4213">31960 10425,'0'0,"0"0,0 0,0 0,0 0,-18 70,0-17,18 18,-17-1,-1 1,0-1,-17-17,17-18,-17 1,0-19,17 1,-17-18,17-18,1 1,-1-1,0-17,1-18,17 18,0-1,0 1,0 17,17-17,-17 18,18 17,17 0,1 0,-1 17,18 18,-18-17,0 17,1-17,-1 17,0-17,18 0,-17-1,16 1,-34-1</inkml:trace>
  <inkml:trace contextRef="#ctx0" brushRef="#br0" timeOffset="261078.366">32454 10178,'0'0,"0"0,0 0,0 0,0 0,0 0,-18 70,18 18,-18-17,18 17,-17-17,17-36,-18 18,18-18,0 0,18-17,-18 0,17-18,19 0,-1 0,18-18,0 0,0 1,0-1</inkml:trace>
  <inkml:trace contextRef="#ctx0" brushRef="#br0" timeOffset="261440.7455">32401 11113,'0'0,"0"0,0 0,0 0,0 0,0 0,53-18,17 0,19 1,-1-19,-18 1,-17 0,0-1,0-16,-17 16,-1-17,-18 0,1-17,-18-1,18 1,-18-1,0 1,0 70</inkml:trace>
  <inkml:trace contextRef="#ctx0" brushRef="#br0" timeOffset="261892.342">32842 9895,'0'0,"0"0,0 0,0 0,0 0,0 0,0 0,0 0,0 0,0 0,35 0,-17 0,17 18,-17-18,0 18,-18 17,17-17,-17 17,0 0,0 0,0-17,0 17,0-17,0 0,0-1,18-17,-1 18,1 0,17-1,-17 1,17-1,1 19,-19-1,1 18,-18 0,-18 0,1 0,-19 17,1-17,0-18,35-35,-18 0</inkml:trace>
  <inkml:trace contextRef="#ctx0" brushRef="#br0" timeOffset="262275.0329">33142 8961,'0'0,"0"0,0 0,0 0,18 88,35 35,17 36,18 0,18 17,-17 1,-19-19,-17 19,-35-36,-89 70,-17-69,0-37,-1-16,1-19,88-52</inkml:trace>
  <inkml:trace contextRef="#ctx0" brushRef="#br0" timeOffset="263006.4092">32366 9684,'0'0,"0"0,0 0,0 0,0 0,0 0,0 0,0 0,35-71,18-35,-18-70,0 17,-17 0,-18 36,0 17,0 36,-18-1,1 1,-19 17,1 0,0 17,0 1,-18 35,0-18,0 36,0 0,0-1,18 19,-18-1,17 18,1 17,17 19,1 34,17 1,17 17,-17-18,18 18,17-17,1-1,-1-17,-17-35,17-18,0-1,18 1,-18-17,18-19,-17 1,17-36,-18 1,0-19,0-17,18-35,-17 0,-1 17,-17 71</inkml:trace>
  <inkml:trace contextRef="#ctx0" brushRef="#br0" timeOffset="263525.6054">32189 8079,'0'0,"0"0,0 0,0 0,0 0,-53 53,0-18,18 35,-18 36,18 18,-1 17,19 0,-1-18,18 18,0 1,0-1,18-18,17-17,0 0,36-18,-1-35,1 0,-36-35,18-18,0-18,-17 0,16-17,19-36,-18-17,0 0,-18-35,-17-19,-18-16,-18-19,-17 1,0 35,-18 0,-18 35,-35 53,-17 18,-1 35,36 0,70-18</inkml:trace>
  <inkml:trace contextRef="#ctx0" brushRef="#br0" timeOffset="268504.4454">22271 12594,'0'0,"0"0,0 0,0 0,0 0,0 0,0 0,0 0,0 0,0 0,0 0,0 0,0 0,0 0,0 0,0 0,0 0,0 0,0 0,0 0,0 0,0 0,0 0,0 0,0 0,0 0,0 0,0 0,0 0,0 0,0 0,0 0,0 0,35 53,36 35,-18-17,0 35,0-18,-35 0,17 0,-35 0,17-17,1-18,-18-18,0-17,0-18,0-18,18-35,-18-35,17-35,-17-18,36-1,-19 1,19 53,-19 18,1 17,17 35,1 18,-1 0,0 35,0 18,1 0,-1 0,-17 0,-1 0,1 0,-18-36,18 19,-18-19,0 1,0-18,0-18,0 1,0-1,0-35,17 0,1-17,0 17,-1 0,18 0,1 0,-1 35,0 18,1 18,17 17,0 36,-1-1,-16 36,-1-35,-17-1,-1-17,19 18,-19-18,1 0,-18-53</inkml:trace>
  <inkml:trace contextRef="#ctx0" brushRef="#br0" timeOffset="269067.2857">23824 11906,'0'0,"0"0,0 0,0 0,18 106,17 18,0 17,1 17,-19-16,1-19,0-35,-18-17,17-18,-17 0,0-18,0-17,0-1,0 1,0-18,0-18,0-17,0-18,18 0,17 0,-17-17,17 17,0 17,1 1,-1 0,-17 17,17 18,-17 18,17 17,-17 0,-18 1,0 17,0-18,-18 18,-17 0,-1 0,1-18,0-17,-18-1,35 1,18-18</inkml:trace>
  <inkml:trace contextRef="#ctx0" brushRef="#br0" timeOffset="269870.4811">24548 12559,'0'0,"0"0,0 0,0 0,0 0,0 0,0 0,0 0,53-18,-18 1,-17-19,17 1,-35-18,18 18,-18 17,0-17,0 17,-18 18,0 0,1 18,-1 17,0 18,1 0,17 18,0-1,17-17,19 18,-1-36,0 18,18-36,0 1,18-18,-18-18,0 1,-1-36,1 0,-17 0,-1 0,-17 0,-1 0,1 18,-18 0,0 17,0-17,-18 35,18-18,-17 18,-1 0,18 0,0 18,0-18,0 18,18-1,-1 18,1 1,0 17,17 17,-17-17,-1 18,1-1,17-17,-17 0,-1 0,19-18,17 1,-18-19,36-17,-19-17,19-1,17-53,-17-17,17 0,-35 17,-53 71</inkml:trace>
  <inkml:trace contextRef="#ctx0" brushRef="#br0" timeOffset="273771.6542">8083 13264,'0'0,"0"0,0 0,0 0,0 0,0 0,0 0,0 0,0 0,0 0,17 71,18 0,-17 34,17-16,1 34,-1 18,0-17,1 17,-19-18,1 1,17-1,-17-17,0-35,-1 17,1-18,-18 1,17-18,1-18,-18 0,0 1,18-19,-18 1,17 0,1-18,-18 17,18-17,-18 0</inkml:trace>
  <inkml:trace contextRef="#ctx0" brushRef="#br0" timeOffset="274400.2411">8065 14887,'0'0,"0"0,0 0,0 0,0 0,0 0,0 0,0 0,0 0,0 0,0 0,35 36,18 16,18-16,-18 17,17-18,-17 18,-17-18,-1-17,0-1,0 19,-17-36,0 17,-1 1,1-18,0 0,-1-18,-17 1,18-19,0-17,-1 1,1-19,-18 18,18-17,-1 17,-17-18,18 18,-1-17,1 17,-18 0,18 17,-1 1,-17 0,0 17,0 1,0-1,0 0,0 18</inkml:trace>
  <inkml:trace contextRef="#ctx0" brushRef="#br0" timeOffset="278019.1158">9477 15363,'0'0,"0"0,0 0,0 0,0 0,0 0,17 71,19 35,-1 35,18 18,-35-1,17-34,-35-18,17-36,-17 1,0-18,18-18,-18-17,0-18,18 0,-18 0,0 0</inkml:trace>
  <inkml:trace contextRef="#ctx0" brushRef="#br0" timeOffset="278272.4627">9459 15452,'0'0,"0"0,0 0,0 0,0 0,0 0,0 0,0 0,53-36,0-34,0 17,-35 35,-18 18,0-17</inkml:trace>
  <inkml:trace contextRef="#ctx0" brushRef="#br0" timeOffset="278557.4084">9618 16034,'0'0,"0"0,0 0,0 0,0 0,0 0,53-53,17 0,1 0,-18 0,18 18,-54 17,1 1,-1 17,-17-18</inkml:trace>
  <inkml:trace contextRef="#ctx0" brushRef="#br0" timeOffset="278835.4127">10165 15558,'0'0,"0"0,0 0,0 0,0 0,18 88,17-18,0 18,0-17,1 0,-19-1,1-17,0-18,-1 1,-17-19,0-17</inkml:trace>
  <inkml:trace contextRef="#ctx0" brushRef="#br0" timeOffset="279585.2601">10147 15628,'0'0,"0"0,0 0,0 0,0 0,0 0,0 0,0 0,18-35,-18-18,0 18,-18-1,18 1,0 0,0 17,0 18,0-18,0 18,0 0,0 0,0 0,36-17,-1-18,0 17,-17 0,17 18,-17-17,-1 17,1 0,0 0,-1 0,1 0,-18 0,18 0,-1 17,1 1,0 17,17 0,18 18,-18 0,18 0,0 18,-18-1,1-17,-1 18,-17-18,-1-18,1 0,-18 1,18-19,-36 1,18-36,0 1,-18-19,1-17,17-17,0-1,0 18,0-17,17-1,1 1,-18 17,18 0,-1-18,1 36,-18 35</inkml:trace>
  <inkml:trace contextRef="#ctx0" brushRef="#br0" timeOffset="280086.2559">11489 15399,'0'0,"0"0,0 0,0 0,0 0,-53-18,-18 0,0 18,1 0,-1 18,18 0,36-18,-19 17,36 1,-17 0,34-1,1 1,17 17,1-17,17 17,17 0,1 1,-1 17,-17 0,0 17,0 1,-35-1,-1 18,-34-17,17 0,-18-1,-17-35,0-17,-18-36,0-17,-18-18,18-35,-17 0,17 0,35 88</inkml:trace>
  <inkml:trace contextRef="#ctx0" brushRef="#br0" timeOffset="280366.9033">11471 15011,'0'0,"0"0,0 0,0 0,0 0,0 0,18 35,17 18,0 17,18 19,0 16,18 19,-18-1,17 1,-35-36,1-17,-19-1,1-17,-18-35,0-1,0 1</inkml:trace>
  <inkml:trace contextRef="#ctx0" brushRef="#br0" timeOffset="280633.0325">11524 15610,'0'0,"0"0,0 0,0 0,0 0,0 0,0 0,53-17,-18-18,18-1,0 1,0 0,0 17,-18 0,18-17,-35 35,-18 0,17-18</inkml:trace>
  <inkml:trace contextRef="#ctx0" brushRef="#br0" timeOffset="281952.3609">12865 15416,'0'0,"0"0,0 0,0 0,0 0,0 0,0 0,0 0,0 0,0 0,-53 18,18 17,17 1,0 17,1-1,-1 1,18 0,18-17,-1 16,1-34,17 17,1-17,-1-18,0 0,-17-18,0 18,-1-17,1-19,-18 19,0-1,0-17,0 0,-18-1,18-17,-17 18,17-18,0 0,17 18,1-18,0 0,-1 18,36 0,-18 35,18 0,-17 0,17 35,-18 0,0 0,1 18,-19-17,1 17,-1-18,-17-17,18 17,-18-18,0 1,0-18,0 0,0-18,0 1,-18-18,18-1,0-17,0 0,18-17,-18 17,0-35,0 17,0-17,18 17,-18-17,17 18,1-1,0 18,17 0,-17 18,-18 17,17-17,1 17,0 18,-18-17,35 34,0 19,0 17,36 52,-18 19,18-1,-1 1,-17-1,0-17,-18-18,-17-35,17 0,-17-17,-18-1,18-35,-18 17,0-34,0-18,-18-1,0-17,1 0,-19-17,1-1,-18 1,18-1,-18 36,0 0,0 35,0 17,0 36,18 0,0 0,-1 0,36 0,0-18,18 0,0 1,34-1,1-35,36 0,17-18,-18-35,-18 0,1 1,-53 52</inkml:trace>
  <inkml:trace contextRef="#ctx0" brushRef="#br0" timeOffset="282696.8789">14771 15240,'0'0,"0"0,0 0,0 0,0 0,0 0,0 0,0 0,0 0,18-53,-1 0,1 0,0 0,-1 18,-17 0,18 17,-18-17,0 35,17-18,-17 1,0 34,0 19,0 34,0 1,18-1,0 1,-1 17,19-35,17 17,-18-17,36-17,-19-19,19-17,0 0,-1-35,-17 0,0-1,18-52,-36 35,0-17,-17 17,0 18,-18-1,17 19,-17-1,0 0,0 1,0 17,0 0,18-18,-18 36,18-1,-1 19,19-1,-1 18,0 0,0 0,1 0,-1-1,0 19,1-18,-19 0,19-18,-19-17,18-18,1-18,17-17,0-36,0-17,-18 35,-35 36</inkml:trace>
  <inkml:trace contextRef="#ctx0" brushRef="#br0" timeOffset="284487.1885">17383 14534,'0'0,"0"0,0 0,35 53,0 36,18 34,-17 18,17 0,-18 18,0 17,0-17,-17-18,0-53,-18-35,17 0,-17-17,0-36,-17-36,-1-17,0-17,1-18,-18-18,-18-18,17 18,-17 1,0 34,-17 18,-1 36,18 34,0 18,0 18,18 18,17 17,1-17,17 17,17 0,1-35,17 0,18 0,0-36,0-17,18 0,-18-35,0 0,0-18,0 0,0 0,-18 0,0-17,0 17,-17 0,17 0,-17 35,0 1,-1-1,1 36,0-1,17 1,-17 35,17-18,-18 0,19 1,-1-1,-17 0,17-35,-17 18,17-36,-17 1,-1-19,-17-17,18 0,-18-17,-18-1,18 1,-35-1,0 18,-1 0,19 36,-19-18,19 17,17 18,-18-18,0 1,18 17,0-18,0 0,0 1,18-1,-18-17,18 17,-18 0</inkml:trace>
  <inkml:trace contextRef="#ctx0" brushRef="#br0" timeOffset="284960.3033">18424 14728,'0'0,"0"0,0 0,0 0,0 0,0 0,0 0,0 0,0 0,0 0,-53 18,0 17,0 1,0-1,18 18,0-18,-1 18,36-18,0 1,18-19,17 19,1-19,-1 1,35-18,-17 17,0 19,18-19,-18 36,0 0,-18 0,-17 18,-1-1,-34 1,-1-1,-17 1,0-36,-1 0,1-17,0-36,-1 1,1-54,17 1,1 17,17 53</inkml:trace>
  <inkml:trace contextRef="#ctx0" brushRef="#br0" timeOffset="285261.2656">18777 14464,'0'0,"0"0,0 0,0 0,0 0,0 0,0 0,18 53,-1 35,19 35,-1 36,18-18,-18 18,0-35,1-36,-19-18,1-17,-18 0,18 0,-18-18,0-35</inkml:trace>
  <inkml:trace contextRef="#ctx0" brushRef="#br0" timeOffset="285804.5649">18777 15152,'0'0,"0"0,0 0,0 0,0 0,53-18,-18 1,36 17,-18-18,17 18,1 0,-18 18,0 17,0 0,-18 0,-17 18,17-17,-35 16,18 1,-18 0,17-17,-17-19,-17 19,17-36,0 17,-18-34,18-1,-18-17,18-36,0 0,0-17,0 0,18 18,-18-1,18 18,-18 18,0 17,17 1,-17-1,18 0,-18 1,0 17,18 0,-18 0</inkml:trace>
  <inkml:trace contextRef="#ctx0" brushRef="#br0" timeOffset="286075.6439">19518 14728,'0'0,"0"0,0 0,0 0,0 0,0 0,0 0,35 71,18 0,0-1,-17 18,-1-17,0 17,0-17,1-18,-19-1,1-16,0-1,-1-35,-17 18,18-36,-18 0</inkml:trace>
  <inkml:trace contextRef="#ctx0" brushRef="#br0" timeOffset="286266.8492">19571 14640,'0'0,"0"0,0 0,0 0,0 0,0 0,0 0,0 0</inkml:trace>
  <inkml:trace contextRef="#ctx0" brushRef="#br0" timeOffset="286847.2153">20083 14093,'0'0,"0"0,0 0,0 0,0 0,18 71,-1-53,1 88,-1-1,19 19,-19 17,1-18,0-34,-1-1,-17-18,18 1,-18-18,0-36,-18 19,18-36,-17 17,17-17,0-17,0-1,0 0,0-17,17 18,1-19,0 19,-1-1,19 0,-1 1,-17 17,17 0,-18 0,19 17,-19 19,1-1,0 0,-18 18,0-18,-18 18,0 0,-17-18,0 1,-18-19,0 1,18-18,-18 0,17 0,1-18,35 18</inkml:trace>
  <inkml:trace contextRef="#ctx0" brushRef="#br0" timeOffset="287396.633">20542 14781,'0'0,"0"0,0 0,0 0,0 0,17 71,-17 0,0-1,0-17,18 18,0-19,-1-16,1-1,0 0,17-17,0 0,0-18,1-18,-1-17,-17-1,17-17,-17-17,-18-1,17 18,-17 1,0 16,0 1,0 17,0 1,0-1,0 18,18 18,-18 17,18 36,-1-1,19 36,-19-36,1 1,-1 0,19-19,-36 1,17-17,1-36,0 0,-18 0,0 0</inkml:trace>
  <inkml:trace contextRef="#ctx0" brushRef="#br0" timeOffset="287736.6213">20983 14164,'0'0,"0"0,0 0,0 0,0 0,0 0,0 0,18 53,17 18,-18 34,19 36,17 1,-18-1,0-18,1-35,-19-17,1-18,-18 0,0-36,0 19,0-19,-18-17,18 0,-17 0,34 18</inkml:trace>
  <inkml:trace contextRef="#ctx0" brushRef="#br0" timeOffset="288113.7758">21106 14728,'0'0,"0"0,0 0,0 0,0 0,53-17,18-1,-18 1,17-1,-34 0,-1 18,0-17,1 17,-19-18,1 18,0 18,-18-1,17 19,-17 16,0-16,0 17,18 0,-18-18,0 0,18 0,-1-17,-17-18,0 0,0 0</inkml:trace>
  <inkml:trace contextRef="#ctx0" brushRef="#br0" timeOffset="288306.3618">21477 14217,'0'0,"0"0,0 0,0 0,0 0,0 0,0 0</inkml:trace>
  <inkml:trace contextRef="#ctx0" brushRef="#br0" timeOffset="289299.3317">22042 14446,'0'0,"0"0,0 0,0 0,0 0,0 0,0 0,-53 53,0 18,0 17,35-18,-17 19,17-1,18-18,0 1,0-18,0 0,18-36,0 19,17-36,0 0,-17-18,17-17,0 0,-17-18,0 0,-1 0,-17 0,0 0,0 0,-17 0,17 0,0 0,0 18,17 0,-17-1,18 19,0-1,-1 1,1 17,17 0,1 17,-19 18,18 1,-17 17,17 0,-17 17,0-17,-1 0,-17-18,18 1,-18-19,0 1,0-1,0-34,0 17,-18-35,36-1,-18 1,0-18,0 0,18 0,-1 0,1 0,-18 18,18 0,-1 0,1 17,0 0,-1 1,1-1,17 18,0 0,1 35,-1 1,0 16,-17 1,0 18,-1-1,19 19,-19-1,1 0,0-17,-18-1,17-17,-17-18,0 1,0-19,18-17,-1-17,1 17,-18 0</inkml:trace>
  <inkml:trace contextRef="#ctx0" brushRef="#br0" timeOffset="290263.4165">23612 14499,'0'0,"0"0,0 0,0 0,0 0,0 0,0 0,0 0,0 0,0 0,0 0,36-17,-19-19,19-17,-19 0,-17 1,0-1,0 0,-17 0,-1 17,0 1,-17 18,17-1,1 0,-19 18,19 36,-1-1,0 35,18 19,18 34,0-17,-1 17,19 1,-19-1,19 1,-19-18,1-1,0-34,-1-18,1 0,0 0,-1-18,-17-17,18-1,-18-17,0 0,0 18</inkml:trace>
  <inkml:trace contextRef="#ctx0" brushRef="#br0" timeOffset="291433.1615">23365 15275,'0'0,"0"0,0 0,0 0,71-17,17-1,-17-17,17-1,0 1,-17-18,17 18,-35-18,18 18,-19 0,-34 17,17 0,-17 1,0-1,-1 18,-17-18,0 18,0 18,0 17,0 18,0-18,18 18,-18 0,18-17,-1-19,1 18,0-17,17-18,-17 18,-1-36,18 0,-17-17,0 0,-1-18,1 0,-18 18,0 0,0-1,0 1,0 17,0 1,0-1,0 18,18 18,-1-1,1 19,0 17,-1-1,19 1,-19 0,1-17,0-1,-1-35,1 0,0-18,-1-17,1 0,-1-1,-17 36,-17-123,-18 35,17-1,0 37,18 16,-17 19,17-1,0 36,0-1,0 19,17-1,1 0,0 18,-1 0,1 0,-18-18,17-17,-17 17,0-35,0 18,0-18,0-18,0 0,18-17,-18 0,0 0,18-18,-1 0,1 17,0 1,17 0,-17 17,17 1,0 17,1 17,-1 1,-18 17,19 18,-1-18,-17 36,17-18,-17 0,-1 0,1-18,0-35,-1 18,-17-18</inkml:trace>
  <inkml:trace contextRef="#ctx0" brushRef="#br0" timeOffset="291790.3228">25607 14323,'0'0,"0"0,0 0,0 0,0 0,0 0,0 0,-53 53,17 0,1 17,17 1,1-1,17 1,0-1,0 19,35-19,-17-17,17 0,0-18,18 1,0-36,0 0,35-36,1-17,-1-17,-35 17,-36 53</inkml:trace>
  <inkml:trace contextRef="#ctx0" brushRef="#br0" timeOffset="292111.5885">25712 13811,'0'0,"0"0,0 0,0 0,36 71,-1-1,18 54,18-1,-1 18,-17-17,0-18,-18-18,1-18,-1 1,-17-36,-1 18,1-35,-18-18,0-18,-18-17,18-18,-35 18,17-1,18 36</inkml:trace>
  <inkml:trace contextRef="#ctx0" brushRef="#br0" timeOffset="292402.218">25677 14552,'0'0,"0"0,0 0,0 0,53 0,18-18,-1 1,-17-1,18 1,-18-19,-18 19,0-1,1 0,-19 1,19 17,-19 0,18 35,-17 0,17 1,1 16,-1 1,0 0,-17-17,0-1,-1-35,1 0</inkml:trace>
  <inkml:trace contextRef="#ctx0" brushRef="#br0" timeOffset="292553.1953">26207 13988,'0'0,"0"0,0 0,0 0,0 0,0 0</inkml:trace>
  <inkml:trace contextRef="#ctx0" brushRef="#br0" timeOffset="293348.3086">26595 14093,'0'0,"0"0,0 0,0 0,-18 71,0 0,18-1,18 18,-18-17,18-18,-1 17,1-34,0-1,-1-17,1-1,-18 1,18-18,-18-18,17 1,-17-19,0 1,0-18,0 0,0-17,-17-1,17 1,0 17,17-18,-17 18,18 0,-18 18,35 0,-17 17,17 18,0 18,1-1,-1 1,-17 17,-1-17,1-1,-18 19,18-19,-18 1,0-18,0 18,0-18,0-18,17 18,-17-18,18-17,0 0,17 0,-17-1,17 1,-17 17,17 1,-18-1,19 18,-1 0,0 35,1 18,17 35,0 36,-1-18,1-18,0 18,0-53,-17 0,17-36,-18 1,0-18,-35 18</inkml:trace>
  <inkml:trace contextRef="#ctx0" brushRef="#br0" timeOffset="293851.5131">28660 13882,'0'0,"0"0,0 0,0 0,0 0,0 0,0 0,0 0,0 0,0 0,0 0,0 0,0 0,0 0,0 0,-18 35,0 18,18 0,0 0,0-18,36 0,-1-17,0-18,18-18,0-17,-18 0,1 0,-1-1,0-17,-17 18,-1 0,-17 0,0-1,18 19,-36-1,18 0,-35 1,35 17,-17 0,17 0</inkml:trace>
  <inkml:trace contextRef="#ctx0" brushRef="#br0" timeOffset="294206.0577">29207 13353,'0'0,"0"0,0 0,53-18,-1 0,1 18,-35 0,0 0,-18 0,0 0,0 0,-18 18,0 0,-17 17,0 18,17 17,-17 1,17 0,18 17,0 35,0 1,18-1,0-17,-1 0,18 0,-35-18,18-18,0 1,-1-1,-17-52</inkml:trace>
  <inkml:trace contextRef="#ctx0" brushRef="#br0" timeOffset="294560.369">28995 14270,'0'0,"0"0,0 0,0 0,0 0,53 0,17 18,19-18,-1-18,0 18,-17-35,-1 17,1 0,-1-17,-17 17,0-17,0 0,0 0,-17-18,16 17,-16 1,-36 35</inkml:trace>
  <inkml:trace contextRef="#ctx0" brushRef="#br0" timeOffset="294822.7704">30548 13723,'0'0,"0"0,0 0,0 0,0 0,0 0,-53 71,18 34,-1-16,1 16,0-16,-1 17,1-18,17-18,1-17,-1-18,18 1,-17-19</inkml:trace>
  <inkml:trace contextRef="#ctx0" brushRef="#br0" timeOffset="295125.2319">30177 13617,'0'0,"0"0,0 0,0 0,0 0,0 0,0 0,0 53,36 0,16 35,19 53,17-17,-17-18,-18-18,-18-18,0 1,1-18,-19-18,1-17,17-18,-17-35,0-1</inkml:trace>
  <inkml:trace contextRef="#ctx0" brushRef="#br0" timeOffset="295448.4198">30918 13335,'0'0,"0"0,0 0,0 0,18 71,-18-19,18 19,-18 17,17 0,-17 18,18 18,0-18,-1-18,1 0,0-17,-1-1,1-17,17-18,-17 1,17-36,-17 0,-1 0,-17 0</inkml:trace>
  <inkml:trace contextRef="#ctx0" brushRef="#br0" timeOffset="295826.9746">31360 13388,'0'0,"0"0,0 0,0 0,0 0,0 0,0 53,17 0,-17 17,18 1,-18-1,18 1,-1 17,-17-17,18-1,-1 1,1-1,17-17,-17 0,17-17,1-1,17-18,-18 1,0-18,-17 0,17-18,-17 1,17-18,-17-1</inkml:trace>
  <inkml:trace contextRef="#ctx0" brushRef="#br0" timeOffset="296161.3668">31289 13917,'0'0,"0"0,0 0,0 0,0 0,0 0,0 0,35-18,36 1,-1 17,-17-18,18 1,-18 17,0-18,-18 0,1-35,-19 0,18-17,-17-1,0-52,-1 35,-17 17</inkml:trace>
  <inkml:trace contextRef="#ctx0" brushRef="#br0" timeOffset="296495.7304">31871 12788,'0'0,"0"0,0 0,0 0,0 0,0 0,0 0,0 0,0 0,0 35,18 1,0-1,-1 18,19 0,-1 17,0 1,18 70,0 0,0 0,0 0,-18 18,-17-18,0 18,-1-18,-34 0,-19 0,-17-17,-17-1,-18-17,17 0,0-18,71-88</inkml:trace>
  <inkml:trace contextRef="#ctx0" brushRef="#br0" timeOffset="299644.5116">6600 13141,'0'0,"0"0,0 0,0 0,0 0,0 0,0 0,0 0,35 0,36 0,17 0,36 0,35 0,17 0,1 0,-1-18,18 1,0-1,18-17,70 0,1-1,-1-17,-17 18,0 17,-18 1,17-1,-17 0,18 1,18 17,-19-18,1 1,-18-1,18 0,-18 1,0-1,0-17,0-1,0 1,0 0,0-18,0 18,0-1,0 1,0 0,0 17,18 1,18-1,-19 0,19 1,17-1,0 0,0 1,158-1,-52-17,-53 0,-17 17,-36-17,17-1,1 1,0 0,17 0,-17-1,-1 1,-17 0,18-1,-18 1,-18 0,1 17,-89 1,0-1,18 0,-1 18,1-17,0-19,0 19,-18 17,-18-18,-70 18,0-18,18 18,-36 0,18-17,-18 17,-17 0,-1 0,-17 0,0-18,0 18,0 0,0-17,0-1,0 0,0 1,17-19,-17-17,0 1,18-37,-1 1,1-18,0 0,-1 1,-17-19,18 1,-18-1,0-17,-1 18,-16-1,-1 1,0-1,-17 1,0-1,-18 18,0 18,0 18,-18-1,0 18,1-17,-1 17,-17 17,-1-16,-16-1,-19-18,-35 1,0-1,-17 18,-1 18,-17-18,-18 35,0-17,-17 17,-18 18,0 0,-89 18,18 0,1-1,17 19,0-1,17 18,1 0,-1 0,19 17,-19-17,1 18,-1-19,1 1,17-17,0 17,1-18,17-17,-1-1,1 1,0-1,0-17,53 0,0 0,-89 0,71 0,-70 0,17 0,-17-17,17 17,-17-18,-1 18,1 0,-1 0,-17 0,0 18,0-1,-18-17,1 18,-1 0,0-1,-17 1,17 17,1-17,-19 17,1 0,-1-17,19 17,-19 1,1-1,17 0,-17 0,17-17,1 17,-1 1,18-1,-18 0,0-17,1 17,17 0,-18 1,18-19,0 19,17-1,1-17,-1-1,1 1,0-1,17 1,18-18,0 18,52-18,1 0,0 0,0 0,17 0,-17 0,35 0,-17 0,17 0,18 17,17-17,18 18,0 0,0-1,18 1,0 17,-1 0,19 18,-1 0,0 0,18 0,0 18,0 17,0 35,18 1,0-1,-1 1,1-1,0 1,-1-1,19 1,-19-1,19-17,-19 0,18-36,-17 1,17-1,1 1,-19 17,1-17,0-1,17-17,-17 18,-1-1,1 1,0-18,-1 0,-17 0,18 0,-1 0,1-1,0 1,17 0,-17 0,17 0,18-18,18-17,34-18,1-35,-17 17,-89 18</inkml:trace>
  <inkml:trace contextRef="#ctx0" brushRef="#br0" timeOffset="539358.0282">21389 3757,'0'0,"0"0,0 0,17 141,19-17,-1-1,-17-17,17-35,-17-1,-1-35,1 1,0-36</inkml:trace>
  <inkml:trace contextRef="#ctx0" brushRef="#br0" timeOffset="539654.5646">21195 3316,'0'0,"0"0,0 0,0 0,0 0,0 0,0 0,0 0,0 0</inkml:trace>
  <inkml:trace contextRef="#ctx0" brushRef="#br0" timeOffset="540230.6651">21195 3316,'0'0,"0"0,0 0,0 0,0 0,70 0,18-18,1 1,52-18,-53-1,0 1,1 0,-1-1,-18 1,-17 18,-17-1,-19 0,19 18,-19 0</inkml:trace>
  <inkml:trace contextRef="#ctx0" brushRef="#br0" timeOffset="540519.9967">21936 3863,'0'0,"0"0,0 0,0 0,0 0,0 0,0 0</inkml:trace>
  <inkml:trace contextRef="#ctx0" brushRef="#br0" timeOffset="540748.2517">21442 4322,'0'0,"0"0,0 0,0 0,0 0,0 0,70-53,1 0,17-18,0 1,1-1,-1 0,0 19,-17-19,-18 0,0 19</inkml:trace>
  <inkml:trace contextRef="#ctx0" brushRef="#br0" timeOffset="541084.9925">22942 3581,'0'0,"0"0,0 0,-18 53,0 35,-17 18,0 17,0 1,-1-54,19 18,-19-17,19-18,-1-36,-17-17,17-17,-17-18,0-18</inkml:trace>
  <inkml:trace contextRef="#ctx0" brushRef="#br0" timeOffset="541349.2146">22342 3440,'0'0,"0"0,0 0,0 0,0 0,53 53,0 17,17 1,18 34,1 19,-19-36,19 18,-37-35,1-1,18-17,0-18,-18-17,-1 0,-52-1</inkml:trace>
  <inkml:trace contextRef="#ctx0" brushRef="#br0" timeOffset="542205.194">23206 3210,'0'0,"0"0,0 0,0 88,0 36,0 17,18-17,17 17,1-18,-1-17,18-18,0-35,-18-35,18-18,-18 0,18-53,-35 0,-18 0,-18-18,1 18,-1 18,-17-18,-1 18,1-18,0 18,17 0,1-18,-1 17,36-17,-1 1,19-1,16 0,1 35,0-17,18 35,0 17,17 19,-18 34,-17-17,-17 0,-1 0,-17 18,-18-19,0 1,-18-17,18-1,0-17,-18-18,1-18,17-17,0-54,0-16,17-1,1-18,-18 54,18-1,-18 18,17 18,-17 17,0 1,-17 52,17 0,-18 53,0 1,18 17,0-18,18-18,0 1,17-18,18-36,-18 1,18-18,18-35,-18-18,-1 18,-52 35</inkml:trace>
  <inkml:trace contextRef="#ctx0" brushRef="#br0" timeOffset="542532.2531">24283 2417,'0'0,"0"0,0 0,0 0,123 88,-17 35,-17 1,17 34,-36 1,-17 0,-18 0,-17-18,-18-18,-18 1,-35-18,0-1,-17-16,-1-19,1 1,70-54</inkml:trace>
  <inkml:trace contextRef="#ctx0" brushRef="#br0" timeOffset="543290.9492">22448 4957,'0'0,"0"0,0 0,0 0,53 88,0 53,17 18,-17-1,18-17,-18 1,-18-37,-17-34,17-36,-35 1,17-19,-17-17,0-17,0-1,0 36</inkml:trace>
  <inkml:trace contextRef="#ctx0" brushRef="#br0" timeOffset="543516.9778">22271 5133,'0'0,"0"0,0 0,0 0,0 0,53-53,0-18,18 1,-1 17,18-18,-17 19,0-1,17 17,-18 1</inkml:trace>
  <inkml:trace contextRef="#ctx0" brushRef="#br0" timeOffset="543746.163">22765 5574,'0'0,"0"0,0 0,0 0,0 0,0 0,0 0,0 0,53-35,18-1,-18-34,17 17,-52 35,-18 1</inkml:trace>
  <inkml:trace contextRef="#ctx0" brushRef="#br0" timeOffset="544019.1969">23595 4904,'0'0,"0"0,0 0,0 70,0 1,0 17,0 18,-18 0,0-18,18 18,-17-36,-19 1,19-36,17 0,-18-35,1 0</inkml:trace>
  <inkml:trace contextRef="#ctx0" brushRef="#br0" timeOffset="544264.0517">23118 4904,'0'0,"0"0,0 0,0 0,0 0,0 0,71 53,-1 17,19 1,-1-1,0 1,-17-1,17-17,-17 0,17 0,-18-35,-70-18</inkml:trace>
  <inkml:trace contextRef="#ctx0" brushRef="#br0" timeOffset="544527.0788">23930 4639,'0'0,"0"0,0 0,0 88,0 0,18 18,-1 18,19 17,-1-53,0-17,0-1,1-35,17 1,-18-54,0 18</inkml:trace>
  <inkml:trace contextRef="#ctx0" brushRef="#br0" timeOffset="545074.9094">24036 4833,'0'0,"0"0,0 0,0 0,0 0,0 0,0 0,0 0,35-53,18 0,0 18,-18 0,18 17,0 36,18 17,-18 18,0 35,-18-17,-17-18,-18 17,0-35,0 18,0-35,-18 0,18-18,-18-36,18 1,0-36,0-17,0-18,18 18,-18 18,18 17,-18 17,17 1,-17 35,0 18,0 35,18 0,0 17,-1-17,1 18,0-18,17-18,0 0,18-17,-18-18,18-18,0-52,0-19,-17 37,-36 52</inkml:trace>
  <inkml:trace contextRef="#ctx0" brushRef="#br0" timeOffset="545266.0806">24742 4092,'0'0,"0"0,0 0,0 0,0 0,0 0,0 0,0 0,0 0</inkml:trace>
  <inkml:trace contextRef="#ctx0" brushRef="#br0" timeOffset="545526.5062">25077 4286,'0'0,"0"0,0 0,0 0,0 0,0 0,35 53,1 18,-1-1,0 1,-17-1,0 1,-1-18,-17 0,-17 17,-1-17,0-17,1-1,-1-18</inkml:trace>
  <inkml:trace contextRef="#ctx0" brushRef="#br0" timeOffset="545878.1308">25218 3651,'0'0,"0"0,0 0,0 0,0 71,18-1,0 19,17-19,-17 18,17 1,0-19,0 1,1-1,17-35,0 18,0-35,-1 0,-16-18,-1 0,0-36,-17 19,-18 34</inkml:trace>
  <inkml:trace contextRef="#ctx0" brushRef="#br0" timeOffset="546092.4319">25254 4269,'0'0,"0"0,0 0,0 0,0 0,0 0,53-53,-36 35,1-17,-1 35,-17-18</inkml:trace>
  <inkml:trace contextRef="#ctx0" brushRef="#br0" timeOffset="546386.9308">25695 3087,'0'0,"0"0,0 0,0 0,0 0,53 70,17 1,1 52,17-17,0 18,1 17,-19 18,-35-18,1-18,-36 18,-18-17,0-36,-52 0,-18-17,35-18,53-53</inkml:trace>
  <inkml:trace contextRef="#ctx0" brushRef="#br0" timeOffset="546665.0777">24742 4092,'0'0,"0"0,0 0,0 0,0 0,0 0</inkml:trace>
  <inkml:trace contextRef="#ctx0" brushRef="#br0" timeOffset="547392.8287">24936 3087,'0'0,"0"0,0 0,0 0,88-35,53-18,1-18,16-17,-16 17,-1-17,-18 18,-17 17,-53 17,0 1,0 0,-35 35,-1-18,-17 18,-17-17,-19 17,19-18,-36 18,17-18,1 18,0 0,0-17,17 17,0 0,1 0,-1 0,18 0,0-18,18 18,-1-18,19 1,-1-1,18 0,0 1,0 17,17 0,-17 17,-18 1,18 35,-35 18,0-1,-18 36,0 17,0 1,0-18,17-89</inkml:trace>
  <inkml:trace contextRef="#ctx0" brushRef="#br0" timeOffset="547799.6109">26048 3616,'0'0,"0"0,0 0,0 0,0 0,70-35,1-1,17-16,36-1,17 0,-35 0,-18 0,-17 18,-19-1,-16-17,-19 18,1-18,0 53</inkml:trace>
  <inkml:trace contextRef="#ctx0" brushRef="#br0" timeOffset="548043.1591">26665 2946,'0'0,"0"0,0 0,0 0,0 0,0 0,0 0,0 0,0 0,53 17,18 1,-18 0,-18-1,0 1,1 35,-19 0,-17-18,0 0,0 1</inkml:trace>
  <inkml:trace contextRef="#ctx0" brushRef="#br0" timeOffset="551972.1195">29136 8996,'0'0,"0"0,0 0,0 0,0 0,0 0,0 0,0 0,0 0,35 0,36-18,17 1,53-19,1-17,16 0,19 1,17-19,88-35,1 0,-19 0,1 18,-18 0,-35 18,-89 17,1 0,-36 17,18 1,-35 0,-1 17,1-17,-18 0,-18 17,-17 18</inkml:trace>
  <inkml:trace contextRef="#ctx0" brushRef="#br0" timeOffset="552475.4765">29489 8431,'0'0</inkml:trace>
  <inkml:trace contextRef="#ctx0" brushRef="#br0" timeOffset="552815.5358">30760 8184,'0'0,"0"0</inkml:trace>
  <inkml:trace contextRef="#ctx0" brushRef="#br0" timeOffset="553583.2526">32471 6720,'0'0,"0"0,0 0,0 0,0 0,18 36,0-1,-1 0,19-17,-1 17,0-35,1 0,16-17,-16-19,17-17,0 18,-18 0,18-18,-18 0,-35 35,18 18,-18-17,17 17</inkml:trace>
  <inkml:trace contextRef="#ctx0" brushRef="#br0" timeOffset="559973.833">12389 11765,'0'0,"0"0,0 0,0 0,0 0,0 0,52 0,1 18,36-18,-19 17,18-17,1 0,-1 0,0-17,-17-1,-1 1,1-1,-36 18,1-18,-1 1,-35-1,-18 0,1 18,-19-17,-17 17,18 0,-18 0,18 17,-18-17,18 18,-1-18,19 18,-19-18,19 0,17 0,17 17,19-17,70 0,35 18,18 0,-18 17,-124-35</inkml:trace>
  <inkml:trace contextRef="#ctx0" brushRef="#br0" timeOffset="560444.0699">20453 11395,'0'0,"0"0</inkml:trace>
  <inkml:trace contextRef="#ctx0" brushRef="#br0" timeOffset="560913.941">20453 11395,'0'0,"0"0,0 0,0 0,0 0,0 0,0 0,0 0,0 0,71-18,-36 0,18 18,-17-17,-1 17,-17-18,17 18,-18-17,-17 17,0 0,-17 17,-18-17,-18 18,0-1,-18 19,-17-19,0 1,17 17,18-17,0 0,18-18,35 17,0-17,17 0,36 0,-17 0,34 0,1 0,-1-17,54-1,-18 0,-18 1,-88 17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14:01.435"/>
    </inkml:context>
    <inkml:brush xml:id="br0">
      <inkml:brushProperty name="width" value="0.05292" units="cm"/>
      <inkml:brushProperty name="height" value="0.05292" units="cm"/>
      <inkml:brushProperty name="color" value="#7030A0"/>
    </inkml:brush>
  </inkml:definitions>
  <inkml:trace contextRef="#ctx0" brushRef="#br0">5841 3916,'0'0,"0"0,0 70,-17 19,17-1,0 0,0 0,-18 0,18 1,0-1,0-35,-18 0,18-18,0 0,0-17,18-18</inkml:trace>
  <inkml:trace contextRef="#ctx0" brushRef="#br0" timeOffset="590.7808">5647 3634,'0'0,"0"0,0 0,0 0,0 0,0 0,0 0,0 0,53-18,18 18,-1 18,1-1,-18 1,-18 0,0 17,1 18,-19 0,-17 17,-17 1,-1-18,-17 0,-18 0,18-1,-1-16,1-1,17-35,-17 18,35-1,-18-17,1 0,17 18,17-18,1 18,17 17,1-18,17 19,0-1,-1 0,19 1,0-1,-1 18,-17-18,-53-35</inkml:trace>
  <inkml:trace contextRef="#ctx0" brushRef="#br0" timeOffset="1191.5936">6953 4233,'0'0,"0"0,0 0,0 0,0 0,-35-17,-18-1,18 0,-18 18,17-17,1 17,-18 17,18 1,0 17,17 18,0 0,18 18,18-18,-18 0,35-1,0 1,1-17,-1-36,18 0,-18-18,1-17,-1 17,0-35,-17 0,-1 18,1-18,0 18,-18 17,0 1,17-1,-17 0,0 18,18 0,-18 0,18 18,-1 17,1 0,-18 1,18-1,-1-17,-17 17,18-17,-18-1,18 1</inkml:trace>
  <inkml:trace contextRef="#ctx0" brushRef="#br0" timeOffset="1662.3424">7306 4163,'0'0,"0"0,0 0,0 0,0 0,0 0,0 0,0 0,18 35,17 36,-17-36,-1 18,1-18,-18 0,18 1,-1-1,-17-17,0-18,18 0,-18-18,0 0,0-35,18 0,-18 1,17 16,1-17,-1 0,1 18,0 0,17 35,0 18,-17-1,17 1,1 17,-1 0,0 1,-17 17,17-18,0-18,-17 19,0-19,-1 1</inkml:trace>
  <inkml:trace contextRef="#ctx0" brushRef="#br0" timeOffset="2250.1515">8400 3616,'0'0,"0"0,0 0,0 0,36 71,16 52,1 0,-17 1,-1-1,-17-34,-1-19,1 1,0-18,-18 0,17-18,-17-18,0 1,0-18,0-18,0-17,-17 0,-1 0,18-18,-18 0,1 18,-1-1,-17 19,17-1,-17 0,-1 18,1 18,0 0,0-1,-1 1,1 17,17 0,1 18,17-17,17-1,1-17,17-1,18 1,0-18,18-18,-18 1,0-1,-53 18</inkml:trace>
  <inkml:trace contextRef="#ctx0" brushRef="#br0" timeOffset="3331.2304">9212 3969,'0'0,"0"0,0 0,0 0,-18 53,1 17,-19 1,19-1,-1-17,18 18,0-1,0-17,0-17,18-1,-18-18,17 1,19-18,-19 0,1-18,17-17,-17 0,0 0,-1-18,1 0,0-18,-1 1,1-1,-1 18,1 0,17 0,-17 0,17 36,-17-1,17 18,1 0,-1 35,0 18,-17 0,17 0,-17 0,-1 0,-17 0,0 0,18-35,-18 17,-18-18,18 1,0-18,-17-18,17 1,0-36,0-18,0 1,0-18,17 17,-17 0,18 19,17 16,-17 1,17 17,1 18,-1 18,0 0,0 17,1 18,-1 0,0 0,-17 0,-18 0,18-1,-18-16,0-1,0-17,-18-1,18-17,0 0,-18-53,18 0,18-52,0 16,-1-16,19-1,-1 0,18 18,0 35,-18 18,18 35,0 0,0 35,0 35,0 1,0 35,0 0,-18-18,-17-18,17 1,-17-1,-1-17,1 0,0 0,-18 0,0-53</inkml:trace>
  <inkml:trace contextRef="#ctx0" brushRef="#br0" timeOffset="3684.5939">11453 3704,'0'0,"0"0,0 0,0 0,36 71,-19 17,18-18,-17 1,17-18,-17 0,0-35,-1 17,1-35,0 0,17-18,-17-17,17-18,18-35,17-36,-17 1,0-1,18-17,-18 18,0-1,0 18,-53 89</inkml:trace>
  <inkml:trace contextRef="#ctx0" brushRef="#br0" timeOffset="4893.06">12741 4128,'0'0,"0"0,0 0,0 0,0 0,-17-71,-1-17,18 0,-17-1,-1 19,18 17,-18 0,1 35,-1 1,0 34,1 19,-19 34,19 18,17 18,-18 0,18-18,18-17,-18-1,17-17,-17-17,18-1,0-18,-1-17,19-17,-19-1,19-35,-1-17,-18-1,19 1,-19 17,1 0,0 17,-1 1,-17 18,18 17,-18 17,18 1,-1 17,-17 0,18 1,0-1,-1 18,1-35,17-1,1-17,-1 0,-18-17,19-36,-1-18,0-35,1-17,-19-18,1 0,-18 17,-18 36,18 17,-17 36,-1 0,-17 35,17 17,18 19,-18-1,18 18,0 17,0-17,18 18,0 35,-1 0,19-18,-19 0,1-18,17 1,-17-18,17-18,0 1,1-19,-1-17,0-17,1-19,-1 1,0-18,-17-18,0-17,-1 18,1-1,-18 18,17 18,-17 0,0 17,0 18,-17 35,17 1,0 17,17-1,-17 19,18 0,0-19,-1-16,1 17,17-18,-17-17,17-18,1 0,-19 0,-17 0</inkml:trace>
  <inkml:trace contextRef="#ctx0" brushRef="#br0" timeOffset="5168.0693">13906 3422,'0'0,"0"0,0 0,0 0,0 0,0 0,0 0,0 0,0-53,0 0,0 18,0 0,-17-1,-1 19,18 17,0 0</inkml:trace>
  <inkml:trace contextRef="#ctx0" brushRef="#br0" timeOffset="5840.3766">14524 3687,'0'0,"0"0,0 0,0 0,0 0,0 0,0 0,-71-18,18 18,0 0,-17 0,17 0,18 18,-18 17,17 0,19 18,-1 0,18 17,18-17,17 0,0-17,1-1,-1-17,18-1,0-34,0-19,-18 1,18-18,0 0,-18 0,-17-17,17 17,-17 0,-18 18,17 17,-17 0,0 18,18 18,-18 17,0 18,18 0,-18 18,17-19,1 19,0-18,17 0,-17-18,-1 0,19-17,-19-36,1 18,-1-17,-17 17</inkml:trace>
  <inkml:trace contextRef="#ctx0" brushRef="#br0" timeOffset="6410.3218">15018 3087,'0'0,"0"0,0 0,0 70,18 19,-1 16,1 19,0 17,-18-53,17 18,-17-35,0-1,0 1,0-18,0-36,-17 19,17-19,0-17,0-17,0-1,0-17,17-36,1 18,0-17,-1 17,18 0,1 0,-1 18,18 17,-18 0,1 18,-1 0,0 18,-17 17,17 18,-17 0,-18 0,0 17,0 1,-18 0,18-1,-17-17,-19 0,19-18,-19 1,1-36,17 17,18-17</inkml:trace>
  <inkml:trace contextRef="#ctx0" brushRef="#br0" timeOffset="7016.9733">15689 3087,'0'0,"0"0,17 70,-17 19,0 34,0 18,18-17,-18-36,18 0,-18 0,17-17,19-1,-19-17,1 0,17-18,0 1,1-19,-1-17,0-17,18-1,-17-17,-1-18,-18 0,19 0,-19 18,-17-18,0 35,0-17,0 17,-17 18,-1 0,-17 18,0 17,-1 18,1 18,17-18,18 17,0-17,18 0,17 0,1-18,52 0,18-17,17-18,1 0,-36 0,-70 0</inkml:trace>
  <inkml:trace contextRef="#ctx0" brushRef="#br0" timeOffset="9988.7277">17542 4145,'0'0,"0"0,0 0,0 0,0 0,0 0,53 18,17-18,1 0,35 0,-18 0,0 17,18-17,-35 0,17-17,-18 17,-17 0,0-18,-17 18,-19 0,19-17,-19 17,-17 0,35 0,-17 17,-18-17</inkml:trace>
  <inkml:trace contextRef="#ctx0" brushRef="#br0" timeOffset="10573.7456">20365 3422,'0'0,"0"0,0 0,0 35,0 18,-17-18,17 18,-18 18,-17-36,-1 36,-34-1,-1 18,1 18,-1 0,18 0,-18-18,18 0,1 1,-1-37,35 1,-17-17,17-1,0 0,1-17,-1 0,0-18,1-18,17 18,-18-18,18 36</inkml:trace>
  <inkml:trace contextRef="#ctx0" brushRef="#br0" timeOffset="10937.6528">19606 3598,'0'0,"0"0,0 0,0 0,0 0,106 106,-70-18,-19-35,18 0,1 0,34 18,1 17,0 0,-1 0,18 18,1 0,-1 17,0-17,18-18,-35-17,-54-53</inkml:trace>
  <inkml:trace contextRef="#ctx0" brushRef="#br0" timeOffset="25347.7162">6512 6985,'0'0,"0"0,0 0,0 0,0 53,18 17,-18 1,17 17,-17 0,0 1,18-1,-18-18,0 1,0-18,0-36,0 1,0-18,0-18,0 18</inkml:trace>
  <inkml:trace contextRef="#ctx0" brushRef="#br0" timeOffset="25837.7881">6688 6985,'0'0,"0"0,0 0,0 0,0 53,18 0,17 17,1-17,-1-17,18-1,0 0,0-17,0-18,0-18,0 1,-18-19,0-17,0 0,-17 18,17-18,-17 0,-18 36,18-19,-18 19,17-1,-17 18,0 18,18 17,-18 0,18 36,-18-1,17 1,1 0,17-1,-17 1,0-18,-1-18,1 0,-18-17</inkml:trace>
  <inkml:trace contextRef="#ctx0" brushRef="#br0" timeOffset="26348.6731">7783 7038,'0'0,"0"0,0 0,0 0,0 70,17 1,1 0,-1-1,1-17,17 0,1-18,-1 1,0-36,1 0,17-18,-18 0,0-35,-17 0,17-17,-17-1,-1 18,-17-17,18 35,-18-1,18 19,-18-1,0 36,17-1,-17 54,18-1,-18 1,18 0,-18-1,17 1,1-18,0-18,17 0,-17-35,17 0,-18-35,1 35,-18 0</inkml:trace>
  <inkml:trace contextRef="#ctx0" brushRef="#br0" timeOffset="26600.3895">8612 6773,'0'0,"0"0,0 0,18 53,-1 35,1 1,0-1,-1 0,1 0,-18 0,18-35,-1 0,-17-17,18-19,-18-17</inkml:trace>
  <inkml:trace contextRef="#ctx0" brushRef="#br0" timeOffset="27097.9337">9018 6262,'0'0,"0"0,0 88,0 0,0 18,0 18,18-1,-1 0,1 1,-1-36,-17-17,18-18,-18 0,0-36,0 18,0-35,0 0,18-17,-18-36,0 0,35 0,-17 0,17-17,0 34,1 1,-1 17,18 1,-18 17,18 17,-18 1,18 0,-17-1,-19 1,19 0,-19-1,1 1,-1-18,1 0,-18 0</inkml:trace>
  <inkml:trace contextRef="#ctx0" brushRef="#br0" timeOffset="27248.8379">9512 6703,'0'0,"0"0,0 0,0 0,0 0,0 0,0 0</inkml:trace>
  <inkml:trace contextRef="#ctx0" brushRef="#br0" timeOffset="27777.5298">9971 6544,'0'0,"0"0,17 53,1 35,17 18,-17-18,0 36,-1-36,1 0,-18 0,18 0,-36-35,18-17,-18-1,1-35,-1-18,0 1,-17-36,17-18,-17-35,18 0,-1-35,18 0,0 18,18-36,17-17,-18 123,36-53,-17 71,17 88,-18 35,0-18,-17 1,0-1,-1 19,1-1,-18-18,-18-34,18-1,-17 0,-1-17,0-1,1-17,-1 0,18 0</inkml:trace>
  <inkml:trace contextRef="#ctx0" brushRef="#br0" timeOffset="27887.3485">10412 5980,'0'0,"0"0,0 0,0 0</inkml:trace>
  <inkml:trace contextRef="#ctx0" brushRef="#br0" timeOffset="28043.81">10553 6862,'0'0,"0"0,0 0,0 0,0 0,0 0,36 0,-1 0,18-18,-18-17,-17-1,-1 19,-17-1</inkml:trace>
  <inkml:trace contextRef="#ctx0" brushRef="#br0" timeOffset="28212.5512">10624 6579,'0'0,"0"0,0 0,-18 71,18-18,18 0,-1 0,19-18,17-17,0-1,-36-17,-17 0</inkml:trace>
  <inkml:trace contextRef="#ctx0" brushRef="#br0" timeOffset="29011.3354">12300 5874,'0'0,"0"0,0 0,0 0,0 70,0 19,18 52,-18-18,0 18,18-17,-18-36,17 0,-17-17,0-18,0-1,0-34,0 0,0-1,-17-17,-19-35,19-18,-1 0,0-17,1-18,17 17,-18 0,18 71,0-194,18 53,-1 18,19 17,17 18,0 35,-1 18,-16 35,17 0,17 52,-34 1,-1 18,-35 17,0 18,-18-18,-17 0,-18-17,0-1,0-34,18-1,0-17,-1-18,19 17,-1-17,36 0,-1-17,19 17,-1 17,35 1,-17 0,36 17,16 18,-16 0,-1 17,-17-17,-54-53</inkml:trace>
  <inkml:trace contextRef="#ctx0" brushRef="#br0" timeOffset="29539.2719">13553 6403,'0'0,"0"0,0 0,0 0,0 0,0 0,0 0,-53-18,-17 18,17 18,0 0,0 17,18 0,17 18,0-18,18 18,18 0,0-18,35-17,17 0,1-36,-1 0,-17 1,0-18,-17-1,-1-17,-18 0,1 18,0-18,-18 18,17 17,-17 18,0 36,0-1,18 0,-18 18,18 0,-1 18,1-1,0-35,-1 1,19-19,-19 1,-17-18</inkml:trace>
  <inkml:trace contextRef="#ctx0" brushRef="#br0" timeOffset="29954.5423">14189 6632,'0'0,"0"0,0 0,0 0,17 53,-17-18,0-17,0 17,0-35,0 0,0-35,0 0,0-18,0-18,18-35,0 18,17 35,0 0,0 18,1 18,34 17,-17 17,18 36,-18 18,0 17,0-18,-18 36,0-53,-17 0,0 0,-1-18,-17-35</inkml:trace>
  <inkml:trace contextRef="#ctx0" brushRef="#br0" timeOffset="31320.9323">14965 6121,'0'0,"0"0,18 70,-1 1,1 17,0-17,-1-1,1-17,0 0,-1-18,-17-17,18 0,-18-18,0-18,0-17,-18-18,1-18,-1 1,18 17,-18 0,-17 17,17 19,-17-1,0 53,17 18,-17 18,17-1,1-17,17 18,0-18,17 0,1 0,17-18,18-17,18-1,-1-34,1-1,-1-17,-17-18,0-18,-17 18,-1 0,0 0,-17 18,0 0,-18 35,0 0,-18 18,0 17,18 18,-17 0,17 0,0 0,0-18,0 0,0 0,17-17,1 0,0-18,-1-36,1 19,-1-19,1-16,0-19,-1 0,1 1,-18 17,18 0,-1 18,19 17,-19 0,1 1,17 34,1 19,-1 17,0 0,-17-18,17 18,-17-36,-1 19,-17-19,18 1,-18 0,18-18,-18 0,0-36,-18 1,36-18,-18-17,17-19,-17 19,36 17,-19 18,1-1,17 36,0 0,-17 18,17 17,1 1,-19-1,19 18,-19 0,1-18,0 0,-18-17,0-1,17-17,-17-17,0-18,18-1,-18-17,18-17,-1-1,1 1,17 17,0 0,1 18,-1 17,18 36,-18-1,36 54,-18-1,-18 19,0 16,-17-34,-18 17,0-35,0-35</inkml:trace>
  <inkml:trace contextRef="#ctx0" brushRef="#br0" timeOffset="32164.7917">10518 5891,'0'0,"0"0,0 53,18 124,-1 17,-17-18,18-35,-18-17,18-36,-18-18,17 1,1-18,17 0,-17-18,17-17,0-18,1-18,-1 0,0 1,1-36,-1 18,-18-18,1 0,0 0,-1 18,-17-1,0 36</inkml:trace>
  <inkml:trace contextRef="#ctx0" brushRef="#br0" timeOffset="32316.4294">10871 7108,'0'0,"0"0,0 0,70 18,54-18,-89 0,1 0</inkml:trace>
  <inkml:trace contextRef="#ctx0" brushRef="#br0" timeOffset="33144.8182">17736 6033,'0'0,"0"0,0 0,0 0,0 0,0 0,35 70,18 1,-18-1,18-17,-17 0,-19 0,18-18,-17-17,0-1,-18-17,17 0,19-17,-19-36,19-18,-19 1,19-18,-19 17,1 1,17 17,-17 0,-1 0,-17 35,18 18,-18 0,0 0</inkml:trace>
  <inkml:trace contextRef="#ctx0" brushRef="#br0" timeOffset="34169.77">18900 5944,'0'0,"0"0,0 0,0 0,0 0,0 0,0 0,0 0,0 0,-17-53,52 18,-53 35,-70 53,18-18,17 18,17 0,19 0,-1-18,18 36,0-36,18 0,17-35,0-35,1 0,-1 0,-17-1,17 1,-17-18,-1 18,1 0,-18-1,17 19,-17-1,0 36,18-18,-18 17,18 19,-1-1,1 35,17 1,1-36,-1 18,18-53,17-35,-17-18,0 35,0 1,-17-1,-1-35,-17 0,-1 18,-17 17,0-35,-17-17,17 35,-18 17,0 0,18 18,-17 0,17 18,17 17,1 0,17 1,-17-1,17 18,18 35,18 18,-18 0,35-89,-35-69,17-1,-17 17,-17 1,34 53,-34-1,-19-70,1-17,-1 17,-17 0,0 35,0 1,0 34,0 1,18 0,-18 52,18-34,-1-36,19 0,-1-36,0 54,54-89,-19-70,-35 88,-35-53,18-17,-18 35,0 70</inkml:trace>
  <inkml:trace contextRef="#ctx0" brushRef="#br0" timeOffset="35276.7576">20206 5450,'0'0,"0"0,0 0,0 0,71 0,35-35,-106 18,70 34,1-34,-53 17,17 35,18-18,-18-17,1 18,-19-18,-17-18,18 18,-18 0,0-17,0 17,-18 0,1 17,-1 1,-17 17,-1 1,19 17,17-36,0 54,17-1,1-87,0 34,-18 36,17 0,19-71,-1 1,0-18,0-18,18 17,-17 1,-19 0,-17 17,18 1,0-1,-18 18,0 0,17 35,-17-17,18 17,-18 0,18 54,-18-19,17 1,1-36,-1-70,1-1,0 1,-18-53,17 17,-70-52,18-1,70 89,-17 0,-71-124,0-17,106 123,0 35,-35 53,17 1,-17 17,-1 17,19 1,-19-1,1 19,-18-19,-18-35,18 1,-17 17,34 17,-34-52,-1-1,18 1,0-18,0 0,0 18,18-18,-18-18,35-35,-17 18,17-18,-17 18,17-1,0 19,18 17,0 17,-18 1,1 17,-1 1,-17-1,-54-18,-52-52,70 53,36 105,0 36,-18-18,0-123</inkml:trace>
  <inkml:trace contextRef="#ctx0" brushRef="#br0" timeOffset="35816.8904">21724 5009,'0'0,"0"0,0 0,0 71,18 0,-18-1,17 18,-17-17,0 17,18-17,0-1,-1 1,-34-36,34 18,54-18,-1 0,1-35,-18 0,-35-35,17-18,0 18,1-18,-1 18,-18 0,1-1,-18 19,-18 17,1 17,-18 1,17 17,0 18,-52-35,-19 17,142 88,18-52,17-18,18 0,0-53,18-53,-36 18,-18-18,1-18,-18 1,-35 70</inkml:trace>
  <inkml:trace contextRef="#ctx0" brushRef="#br0" timeOffset="37508.2886">23454 5786,'0'0,"0"0,0 0,0 0,0 0,52 0,37 0,-19 0,1 0,-1-18,19 18,-19 0,1-18,-18 18,0 0,-18-17,-17 17,-1 0,1-18</inkml:trace>
  <inkml:trace contextRef="#ctx0" brushRef="#br0" timeOffset="37882.6435">24901 5327,'0'0,"0"0,-53 123,0 19,0 34,0 0,0 1,18-36,-1-18,1-17,17-53,1 0,17-35,-18 17,18-17</inkml:trace>
  <inkml:trace contextRef="#ctx0" brushRef="#br0" timeOffset="38213.4943">24424 5609,'0'0,"0"0,35 88,18 1,0 16,18 19,0-36,-1 18,-17-53,-18 17,18-17,-17 0,-1-18,-17-17,-1-18</inkml:trace>
  <inkml:trace contextRef="#ctx0" brushRef="#br0" timeOffset="38792.9943">25324 6209,'0'0,"0"0,0 0,18 53,17 0,-35 0,18-18,-1 0,-17 0,18-17,-18 0,0-1,0-17,0 0,0-17,18-19,-18-16,17-1,1-18,17 18,-17 0,17 0,-17 0,17 36,-17-1,17 18,0 18,18-1,-17 36,-1-17,0 34,1-17,-1 0,-18 18,-17-36,18 18,-36-18,18 0,-17-17,17 0,17-18,-17 0,0 0</inkml:trace>
  <inkml:trace contextRef="#ctx0" brushRef="#br0" timeOffset="39440.7401">20471 7567,'0'0,"0"0,0 0,0 0,0 0,0 0,0 0,0 0,-18 88,-17 0,18 1,-19 34,-17 1,18-36,17 0,-17-17,0-1,17-17,-17 0,17-18,1-17,-19-18,19 0,17 0</inkml:trace>
  <inkml:trace contextRef="#ctx0" brushRef="#br0" timeOffset="39700.9657">19765 7832,'0'0,"0"0,0 0,0 0,0 0,0 0,0 0,71 70,35 36,0 0,17-18,-35 0,-17-17,0-18,-1 17,-17-17,0 0,0-18,-18 1,-35-19</inkml:trace>
  <inkml:trace contextRef="#ctx0" brushRef="#br0" timeOffset="39962.0389">21142 8043,'0'0,"0"0,0 0,0 0,0 0,0 89,0-1,0 0,0 18,0-18,0-17,0-1,0-17,0-18,17-17,1 0,0-18</inkml:trace>
  <inkml:trace contextRef="#ctx0" brushRef="#br0" timeOffset="40197.1208">21777 8184,'0'0,"0"0,0 0,0 0,-18 71,18 17,-17 0,17 18,-18-18,0 1,18-19,-17-17,17-35,0 17</inkml:trace>
  <inkml:trace contextRef="#ctx0" brushRef="#br0" timeOffset="40480.4375">22377 7673,'0'0,"0"0,0 0,-35 88,35-53,-36 124,-17 0,18-53,0-18,-18-18,0-17,0-17,18-19</inkml:trace>
  <inkml:trace contextRef="#ctx0" brushRef="#br0" timeOffset="40791.6533">22218 8026,'0'0,"0"0,0 0,71 123,17-17,-35-18,0-17,0-18,0 0,-18-18,0-17,1-36,-19 18,1-35</inkml:trace>
  <inkml:trace contextRef="#ctx0" brushRef="#br0" timeOffset="41135.9485">22871 7990,'0'0,"0"0,0 0,0 0,0 0,0 0,0 0,0 0,0 0,35 71,-17 17,-18-17,0-1,0 1,0-18,0-18,0 0,18 1,-1-36,36 17,0-34,18-1,-18 0,0-17,35-18,0 0</inkml:trace>
  <inkml:trace contextRef="#ctx0" brushRef="#br0" timeOffset="41354.1552">24406 8043,'0'0,"0"0,0 0,0 0,0 0,0 0</inkml:trace>
  <inkml:trace contextRef="#ctx0" brushRef="#br0" timeOffset="41502.1748">24971 7691,'0'0,"0"0,0 0,0 0,0 0,0 0,0 0,0 0,0 0,0 0</inkml:trace>
  <inkml:trace contextRef="#ctx0" brushRef="#br0" timeOffset="41634.8629">25695 7479,'0'0,"0"0,0 0,0 0,0 0</inkml:trace>
  <inkml:trace contextRef="#ctx0" brushRef="#br0" timeOffset="41982.3477">26648 7144,'0'0,"0"0,0 0,-36 123,-17 18,-17 18,17 0,-18-18,18 0,0-17,1-19,-1-34,17-18,-17-18,0-35,0-35,18 17,18-17,-1 17,0 18</inkml:trace>
  <inkml:trace contextRef="#ctx0" brushRef="#br0" timeOffset="42238.7203">26065 7620,'0'0,"0"0,0 0,36 71,-1-1,0 1,1-1,16 1,1-1,0 1,0-18,0-18,0-35,-18 18,1-36</inkml:trace>
  <inkml:trace contextRef="#ctx0" brushRef="#br0" timeOffset="42815.7999">26842 7990,'0'0,"0"0,0 0,0 0,0 0,0 0,0 0,35 53,0-17,1 34,-1-17,0 18,-17-18,0-18,-1 0,1 0,-18-17,0-18,0 0,0 0,0-35,18-18,-18 0,17-18,19 1,-19-1,18 18,1 18,-19 0,19 17,-1 18,0 18,18 17,-17 0,34 18,-35 0,18 18,-17-18,-19 0,1-1,0-16,-1-1,-17-17,18-18,-18 0</inkml:trace>
  <inkml:trace contextRef="#ctx0" brushRef="#br0" timeOffset="131472.1192">6971 11483,'0'0,"0"0,0 0,0 0,0 0,0 0,0 0,53-18,0 1,35-19,-18 1,1 17,-18 1,-18-1,1 1,-36 17,0 0</inkml:trace>
  <inkml:trace contextRef="#ctx0" brushRef="#br0" timeOffset="131931.1559">6953 10777,'0'0,"0"0,0 0,0 0,0 89,18 16,-18 1,0 35,0-17,17 17,-17 0,0-17,0-36,18-18,-18 1,18-18,-18-18,17 0,1 1,0-19,17 1,18-18,17 0,-17-18,0-17,0 0,18-18,-18 0,0 18,-53 35</inkml:trace>
  <inkml:trace contextRef="#ctx0" brushRef="#br0" timeOffset="132266.7946">7959 11165,'0'0,"0"0,0 0,0 0,0 0,0 0,18 71,-18 0,17-1,-17 1,18-1,-18-17,18 18,-18-36,17 18,-17-18,18-17,-18-1,0-17</inkml:trace>
  <inkml:trace contextRef="#ctx0" brushRef="#br0" timeOffset="132623.1039">7959 11148,'0'0,"0"0,0 0,0 0,0 0,0 0,0 0,0 0,18-53,-1 18,1-18,0 17,-18-17,17 18,-17 0,-17 0,17 17,-18 0,0 18,1 0,-19 18,19-18,17 18,0 17,0-35,0 0,0 18</inkml:trace>
  <inkml:trace contextRef="#ctx0" brushRef="#br0" timeOffset="133698.7646">8471 10954,'0'0,"0"0,0 0,0 0,35 70,-17 1,17-1,-17 19,-1-1,1 0,0-17,-1-1,-17 1,0-36,0 0,0-17,0 0,0-18,0-18,0 0,0-35,0-35,18-18,17 0,1-17,-1 52,0 1,18 35,0-1,0 19,0 17,0 35,-18 0,0 18,1 0,-19 0,1 18,0-19,-1-16,1-1,-18 0,18-17,-18-18,0 18,17-36,1-17,0-1,-1-34,1-1,-1 1,1 17,17-18,1 18,-19 18,19 17,-1 18,0 18,1 35,-1 0,0 0,-17 0,-1 17,19-17,-19 0,19 0,-1-18,0-17,1-18,16 0,-16-18,-1 1,0-36,1-18,-19 1,1-1,0-17,-18 17,0 18,0 0,-18 18,-17 18,17-1,-35 53,18 18,-18 18,18 35,17-18,0 18,36-1,0-16,17-19,35 1,-17-18,0-36,18-17,17-17,0-36,18-18,-17 1,-89 70</inkml:trace>
  <inkml:trace contextRef="#ctx0" brushRef="#br0" timeOffset="134272.7792">11630 10936,'0'0,"0"0,0 0,0 0,0 0,0 0,0 0,0 0,0 0,0 0,0 0,0 0,0 0,0 0,17 88,1-17,17 17,1-17,-1-1,0-17,0 0,1-18,-1-17,-17 0,17-36,-17-17,-1-18,1-53,17-18,-17-17,0-17,-1-1,1 35,17 19,-17 34,-1 18,1 18,17 17,-17 0,-18 1</inkml:trace>
  <inkml:trace contextRef="#ctx0" brushRef="#br0" timeOffset="135433.3017">12989 11201,'0'0,"0"0,0 0,0 0,-18-88,0-1,1-17,-1 1,-17 16,17 1,-17 35,-1 18,1 35,0 18,0 17,-1 36,1 17,17 18,18-1,0 1,0-35,0-1,18-17,0 0,-1-18,19-17,16-18,-16-18,-1 1,-17-36,17 0,-17-18,-18 1,17-1,-17 18,18 0,-18 36,0-18,0 35,18 0,-1 35,1 18,0 0,17 0,-17 17,17-17,-18 0,19-18,-1-17,0 0,1-18,-1-18,18-17,-18-36,0-17,1-18,-19 0,1 18,-18 17,-18 19,18-1,-35 17,17 1,1 17,-18 1,17 17,0 17,18 19,0-1,36 0,-1 1,0 16,18 1,0 0,0 0,-18 18,1-18,-1 0,-18 0,1-18,0-18,17 1,0-18,1-18,17-17,17-18,1-35,-18 0,0 17,-18 18,0-17,1 35,-19-1,-17 19,18-1,-18 18,0 35,0 1,17-1,-17 18,0 0,18 0,0-1,-18 1,35-17,-17-1,17-35,0 18,1-18,-36 0</inkml:trace>
  <inkml:trace contextRef="#ctx0" brushRef="#br0" timeOffset="135687.2815">14224 10513,'0'0,"0"0,0 0,0 0,0 0,0 0,0 0,0 0,18-53,-1 0,1-18,-18 1,0 17,0 18,0 17,0 18,0-18</inkml:trace>
  <inkml:trace contextRef="#ctx0" brushRef="#br0" timeOffset="136306.0295">15124 10478,'0'0,"0"0,0 0,0 0,0 0,0 0,0 0,-35-18,-18 36,0-1,0 18,17 1,1-1,0 0,17 18,18 0,0-18,18 1,0-1,-1-17,36-18,0 0,18-36,-18 1,17-18,-17 0,-18 0,1 0,-1 0,-35 18,18 0,-18 17,17 36,-17 17,0 0,0 54,18-1,-18 18,18-36,-1 18,-17-35,18 0,0-17,-1-19,19-34,16-1,-16 0,-36 36</inkml:trace>
  <inkml:trace contextRef="#ctx0" brushRef="#br0" timeOffset="136584.6178">15671 9843,'0'0,"0"0,0 0,0 0,0 0,0 0,0 52,0 54,0 35,18 0,-18-52,0 17,0-18,17 0,-17 0,18 0,0-17,17 17,-17-17,17-1,-18-35,1 1,17-1,-35-35</inkml:trace>
  <inkml:trace contextRef="#ctx0" brushRef="#br0" timeOffset="136920.8096">15583 10672,'0'0,"0"0,0 0,0 0,0 0,0 0,0 0,70-18,1-17,-18 17,0 0,-18 1,0-1,-17 18,17-18,-17 18,0 0,-1 18,-17 17,18 18,0 0,-1 0,-17 18,18-18,-18-1,18-16,-1-19,1 1</inkml:trace>
  <inkml:trace contextRef="#ctx0" brushRef="#br0" timeOffset="137080.4215">16059 10178,'0'0,"0"0,0 0,0 0,0 0,0 0,0 0,0 0</inkml:trace>
  <inkml:trace contextRef="#ctx0" brushRef="#br0" timeOffset="138299.7426">16571 10336,'0'0,"0"0,0 0,0 0,0 0,0 0,0 0,0 0,0 0,-35 53,-18-17,17 17,1-1,0 1,17 0,1 18,17-18,17 17,1-17,0 0,17-18,-18-17,1-18,0-18,-1-17,1 0,-18-18,18-18,-18 1,0-1,17 1,-17-1,0 18,18 18,-18 0,18-1,-1 19,1-1,17 18,1 18,-19 17,18 18,1 0,-19 17,1 1,0 0,-18-19,0 1,0 0,-18-17,18-19,0 1,0-18,0-18,0-17,35-18,-17 0,17-35,18 0,-17 17,-1 1,-18 17,19 0,-19 35,1 0,0 36,-1 17,1 18,-18 18,18-18,-18 17,0 1,0-1,0 1,0-18,0-18,17 0,-17-17,36-18,-19 0,19-35,-19 0,36-18,-18-36,18-16,-17 16,-19 19,1-1,0 18,-18 0,0 18,0 0,-18 17,0 18,-17 18,17 17,1 18,-1 0,18-18,18 36,-1-18,19 0,17 0,-18 17,0-17,1 0,-1 18,0-19,-17 1,-18 0,0 0,0 0,-36-18,1 1,-18-1,-17-35,17 0,0 0,53 0</inkml:trace>
  <inkml:trace contextRef="#ctx0" brushRef="#br0" timeOffset="140400.4268">18848 10125,'0'0,"0"0,0 0,0 0,0 0,0 0,0 0,0 0,0 0,17 53,-17 17,18 36,-1 35,1 18,0-18,-18-18,17-34,-17-19,0 1,0-1,0-17,0-17,0-1,0 0,0-35</inkml:trace>
  <inkml:trace contextRef="#ctx0" brushRef="#br0" timeOffset="140785.5269">18265 10936,'0'0,"0"0,0 0,0 0,0 0,71-18,35-17,52 0,54-36,0 1,0 17,-18-18,-53 36,-17 0,-71 17,-1 1,1-1,-35 0,0 18,-1 0,1 0,0 0,-18 0</inkml:trace>
  <inkml:trace contextRef="#ctx0" brushRef="#br0" timeOffset="141201.2939">20542 10160,'0'0,"0"0,0 0,0 0,0 71,0 17,17 0,-17 53,18 0,-18-17,0 17,0-53,0 0,0-17,0-18,0-18,0 0,-18-17,18-18,0 17</inkml:trace>
  <inkml:trace contextRef="#ctx0" brushRef="#br0" timeOffset="141759.9435">20348 10213,'0'0,"0"0,0 0,0 0,0 0,0 0,53-18,17 1,1-1,-1 18,-17 18,18-1,-18 1,0 17,-18 0,-17 18,-18-17,0 17,-36 0,1-18,-18 18,0 0,0-18,0 0,18 0,17-17,-17 0,35-18,-18 17,36-17,0 0,17 18,18-18,18 18,-1-1,18 19,18-1,0 18,-35-18,-1 18,1-18,-1 1,-17-1,0 0,-17-17,-19-1,19 1,-36-18</inkml:trace>
  <inkml:trace contextRef="#ctx0" brushRef="#br0" timeOffset="142344.3042">21953 10495,'0'0,"0"0,0 0,0 0,0 0,-35 0,-18 0,0 35,-17 1,17-1,-18 36,18-19,18 37,0-19,35 1,0-1,17-17,1 0,17-18,-17-17,17-18,-17-18,17-17,0 0,1-53,-1 17,-17 1,-1-1,1 36,-18-1,0 1,18 18,-18-1,17 36,19 17,-19 18,36 17,0 18,-18-17,1 0,-1-18,0-1,-35-34</inkml:trace>
  <inkml:trace contextRef="#ctx0" brushRef="#br0" timeOffset="143339.6151">22253 10583,'0'0,"0"0,0 0,0 0,0 89,0-19,0 18,0 0,0-17,0-36,-17 18,17-17,0-19,0 1,0-36,0 1,0-19,17-34,1-1,0 1,17-1,0 0,1 19,-19 16,19 1,17 17,-18 36,0-18,0 35,1 1,-1 16,-17 1,-1 0,1 0,0 18,-1-18,-17-18,18 0,0-35,-1 0,1-35,-18 17,18 18,17-194,18-53,-36 0,1 89,17 34,-17 36,0 53,-1-18,1 35,0 36,-1 35,19 17,-19 54,18-1,-17 18,17 0,-17-17,0-1,-1-17,1-35,-18-1,18-34,-18-1,17-17,-17-18,0-18,0-17,0-1,0-17,0-17,-17 17,-1 0,0 18,1-1,-19 19,1-1,17 18,-34 18,16-1,1 19,17-1,-17 0,35 18,0-18,18 18,17-17,18-19,0 1,-18-18,-35 0</inkml:trace>
  <inkml:trace contextRef="#ctx0" brushRef="#br0" timeOffset="144256.7055">23877 10354,'0'0,"0"0,0 0,0 0,0 0,0 0,-71 106,19 0,16 0,1-1,0-16,17-19,18-17,0 0,18-35,17-18,-17-18,17-17,-17-18,17 0,-18-35,19 17,-19 1,1-1,0 18,-1 0,-17 18,18 17,0 18,-1 0,1 18,0 0,-1 17,1 0,0 18,-18 0,17-18,-17-17,18 17,-18-17,0-1,0-17,17-17,-17-1,36-17,-19 0,19-18,-1 0,18 0,-18 18,1-1,-1 1,0 35,-17 18,17-1,0 36,-17 0,0 0,-1 0,1 0,0-36,-18 19,0-36,0 0,0 0,0-36,17 1,-17-18,36 0,-19-17,19-1,-1 1,0 17,0 17,18 19,-17 17,-1 35,0 0,1 18,-19 18,18-1,1 1,-19 0,19-1,-19 1,19-1,-19 1,-17-71</inkml:trace>
  <inkml:trace contextRef="#ctx0" brushRef="#br0" timeOffset="144817.3259">25977 10513,'0'0,"0"0,0 0,0 0,0 0,0 0,0 0,0 0,0 0,35 53,18 0,-17 17,17 1,0-18,-18 0,18-1,-18-16,18-19,0-34,0-1,0-52,17-1,-34-35,17-35,-18 18,-17-19,17 19,0 17,-17 53,-1 0,19 18,-19 0,-17 35</inkml:trace>
  <inkml:trace contextRef="#ctx0" brushRef="#br0" timeOffset="145935.7285">27177 10760,'0'0,"0"0,0 0,0 0,0 0,0-88,-17 17,-1-17,18 17,-18 1,1 17,-1 17,-17 36,-1 18,1 17,0 18,-1 0,1 0,17 18,-17-18,35 0,-17-18,17 0,17-17,1-18,17 0,0-18,1 0,-1-34,0-1,1 0,-1 17,0-16,-17 34,0 0,-1 36,1 0,-1 17,1 18,0 0,-1 17,-17-17,18 0,0-18,-18 1,17-19,1-17,17 0,-17-35,17 0,-17-18,17-35,0-18,-35 35,0 1,0-1,0 18,-17 18,-1 0,1 17,-1 18,0 0,18 18,0-1,18 18,17 1,0-1,1 0,17 1,-18 17,0-18,-17 18,0-18,-18 18,17-18,-17 0,0 1,18-19,0 1,17-18,-18 0,19-35,-1-1,18-16,0-1,-18 0,18 0,-18 18,-17 17,0 0,-1 36,-17 0,-17-1,17 36,0-18,17 18,1 0,17-18,1 18,-1-17,0-19,1-17,-1-17,0 17,-17-18,-18 18</inkml:trace>
  <inkml:trace contextRef="#ctx0" brushRef="#br0" timeOffset="146105.5876">28236 9984,'0'0,"0"0,0 0,0 0,0 0,0 0,0 0,0 0</inkml:trace>
  <inkml:trace contextRef="#ctx0" brushRef="#br0" timeOffset="146646.4573">28960 10160,'0'0,"0"0,0 0,0 0,0 0,-36-18,-34 18,-1 0,18 18,0 17,0 18,18 0,17 0,1 18,17-18,0-1,35 1,18-17,0-19,0-17,0 0,-18-17,0-1,1-17,-1-18,-17 18,-18 17,17-17,-17 17,18 18,-18 0,0 35,0 18,0 0,0 18,17-1,-17 18,0-17,18-1,0 1,-1-18,1 0,-18-53</inkml:trace>
  <inkml:trace contextRef="#ctx0" brushRef="#br0" timeOffset="147233.8403">29260 9613,'0'0,"0"0,0 0,0 0,0 0,0 0,17 194,1 0,-1 0,-17-35,18-71,-18 0,0-17,0-18,-18-18,18-17,-17-18,17-18,0-17,17 0,1-36,17 18,1-17,-1 34,0-17,1 18,-1 17,-17 18,17 0,-17 36,17 17,-18 0,-17 0,0 17,0 1,-17-1,-1 1,1-18,-19 17,-17-35,18 1,-18-19,0-34,35-19,1-16,17-19,17-35,19-17,-1-1,0 18,-35 106</inkml:trace>
  <inkml:trace contextRef="#ctx0" brushRef="#br0" timeOffset="147733.8514">30001 9349,'0'0,"0"0,0 0,0 0,0 70,-18 18,0 1,1 52,-1 0,1-18,-1 1,18-1,0-35,18-17,17 0,0-19,0 1,1-35,-1 0,18-36,-18 0,18-17,0-18,0 0,-18 0,1 18,-19-18,-17 35,0-17,-17 18,-19 17,1 17,0 18,-1 18,1 0,0 18,17-1,1 1,34 0,1-19,52 19,36-18,0-35,35-18,1-18,-19 0,-123 36</inkml:trace>
  <inkml:trace contextRef="#ctx0" brushRef="#br0" timeOffset="148351.8629">17453 11606,'0'0,"0"0,0 0,0 0,0 0,0 0,0 0,18 53,0 0,-1 18,19 17,-19-17,1 17,17-18,-17 18,0 1,-1-1,1 0,-18 18,17 0,-17-36,0-17,18 0,-18-18,0-35</inkml:trace>
  <inkml:trace contextRef="#ctx0" brushRef="#br0" timeOffset="148699.6771">17171 12277,'0'0,"0"0,0 0,0 0,0 0,35 88,36 35,-1 1,1-18,-18-18,0-18,0-17,-18-17,18-1,18-17,-1-36,19 0,-1-35,0-17,-17-36,-1-18,1 19,-18-19,17 36,-17 17,-35 54</inkml:trace>
  <inkml:trace contextRef="#ctx0" brushRef="#br0" timeOffset="149467.6018">16236 13582,'0'0,"0"0,0 0,0 0,0 0,0 53,17 17,-17 19,0 34,18-17,-36 0,18-18,0-17,0-19,-17 1,17-35,-18 0,18-36,-18-35,18 0,0-35,0-18,18 18,-18-36,18 19,-1-1,-17 18,18 35,17 0,-17 17,0 1,17 18,0 34,0 18,1 1,-19 17,1 0,0 0,-1-1,-17 1,0 0,-17 0,17-18,-18-17,0 0,18 17,-17-17,17-18,0 17,17 1,1 0,17 17,36 18,35 0,0 17,-36-34,19-1,-19-18,1 19,-54-36</inkml:trace>
  <inkml:trace contextRef="#ctx0" brushRef="#br0" timeOffset="149948.2394">17683 13635,'0'0,"0"0,0 0,0 0,0 0,-71 0,1 0,-1 18,0-1,1 18,35 1,-18 17,17-18,19 18,-1-18,18 18,18-18,17 1,18-1,0-18,17-34,-17-1,0-17,0 0,-17-36,-1 1,-17 17,-1-18,1 18,-1 18,-17 17,18 1,0 34,-1 19,36 34,18 18,0 18,17-18,-18 0,1-17,-71-71</inkml:trace>
  <inkml:trace contextRef="#ctx0" brushRef="#br0" timeOffset="150382.2538">18230 13688,'0'0,"0"0,0 0,0 0,0 70,0 1,18-1,-18-34,0 17,0-18,0 0,0-17,0-1,0-17,0 0,0-35,0 0,17-18,1-18,17 1,0-1,18 1,18 17,-18 35,17 1,-17 34,18 1,0 35,-18-18,-1 18,-16 18,-1-1,0-17,1 18,-36-71</inkml:trace>
  <inkml:trace contextRef="#ctx0" brushRef="#br0" timeOffset="150865.2472">19112 12947,'0'0,"0"0,0 0,0 0,36 88,16 53,-16 0,-1-17,-17-36,17 0,-17-17,-18-1,17-34,-17-1,18-17,-18-1,0-17,0 0,-18-35,18-18,-35 0,17 0,1-17,-19 34,19-17,-19 36,1-1,18 36,-19 17,1 18,17 0,18 0,0-18,18 18,17-18,18 1,0-19,-18 1,18-18,-53 0</inkml:trace>
  <inkml:trace contextRef="#ctx0" brushRef="#br0" timeOffset="151772.8749">19942 13247,'0'0,"0"0,0 0,0 0,-18 53,0 17,-17 1,17 17,1-17,-1 17,0-18,18 1,0-18,0 0,18-36,0 1,-1-18,1-18,0-17,-1-18,1-17,-18-1,18-17,-18 0,17 17,-17 18,0 0,18 0,-18 36,18-1,-1 18,19 0,17 35,-1 1,1 17,0 17,-17-17,17 0,-36 0,19-18,-36 0,17-35,-34 18,17-18,-18-35,0 17,1-35,17 0,0-17,17 17,1-18,0 18,17 0,0 18,18 18,35 17,18 17,-18 18,-17 18,-18 0,-18-17,1 16,-19-16,1-1,-18-17,-18-1,1-17,17 0,-18-35,0 0,18-36,18 18,0-17,-1-1,18 18,18 0,0 18,18 35,17 18,-17 17,-1 36,-17-1,0 18,-17 0,-19-17,1 0,-1-1,1 1,0-71</inkml:trace>
  <inkml:trace contextRef="#ctx0" brushRef="#br0" timeOffset="152261.1246">22783 13088,'0'0,"0"0,0 0,0 0,0 0,18 106,-18 53,17 17,1-17,0 17,-1-17,1-36,-18-34,17-36,-17-1,0-34,0-18,0-18,0 1,0 34</inkml:trace>
  <inkml:trace contextRef="#ctx0" brushRef="#br0" timeOffset="153084.4355">22801 13176,'0'0,"0"0,0 0,0 0,0 0,0 0,0 0,53-17,17-19,-17 36,18 0,-1 18,-17 17,-18 18,-17 0,0 18,-36-18,0-1,-17-16,0-1,0-17,-1-1,19-34,17-1,0-17,17-1,19-16,-1-1,18 0,-18 0,0 35,18 1,-17 17,17 0,-18 35,18 18,-18 35,-17-18,-1-17,-34 18,17-18,-36-18,19 0,-1-17,-17-18,17-18,18-17,0-18,0-35,18-18,17 0,18 36,0-1,0 36,0 0,0 35,-18 17,0 1,1 17,-19 1,1 16,-18-16,18-1,-18-17,17-18,-17 0,18-18,-18 0,18-17,-18 0,17-18,1 0,-18-18,0 1,0 17,0 18,-18-1,1 19,-19-1,1 18,0 0,35 0</inkml:trace>
  <inkml:trace contextRef="#ctx0" brushRef="#br0" timeOffset="153387.3431">24565 12753,'0'0,"0"0,0 0,0 0,0 0,-53 53,18 0,-18 17,18-17,0 0,17 18,18-18,0 17,18-17,-1 0,18-18,1-17,-1-18,18 0</inkml:trace>
  <inkml:trace contextRef="#ctx0" brushRef="#br0" timeOffset="154383.2992">24954 13000,'0'0,"0"0,0 0,0 0,0 0,0 0,0 0,0 0,35-71,0 1,0-1,-17 1,0 17,-18 17,0 1,-18 18,0-1,-17 36,0 17,-18 35,0 36,0 0,18 18,17-19,18 1,35-18,1-17,-1-18,0-18,1-17,34-54,1-16,17-19,-17 0,-1-34,-17-1,0 0,-35-18,-1 54,1-1,0 18,-18 18,0 0,0 35,0 0,0 35,17 18,19 0,-19 0,1 17,0 1,-1-18,1 18,-18-19,17 1,-17-17,0-1,0-17,0-1,0-34,0 17,0-36,0 1,0-18,18-17,0-36,-1-18,1 36,0 17,-1 1,1-1,-18 18,0 36,0-18,-18 35,1 0,-1 17,0 18,1 1,17 17,0 0,17-1,1 1,35 0,35 18,-17-1,-18-17,-18 0,0 35,-70-17,-36-18,19 0,-1 0,0 0,53-53</inkml:trace>
  <inkml:trace contextRef="#ctx0" brushRef="#br0" timeOffset="166484.6476">14400 15558,'0'0,"0"0,0 0,0 0,0 0,-17 52,17 19,0-18,0 0,0 0,17-18,-17 0,18 1,0-19,-1 1,1-1,0 1,-1-18,-17 0,18 0,-18 0,0-18,-18-17,1 18,17-19,-18 19,0-19,18 1,-17-18,17 18,0 0,17-1,1 1,0 0,-1 17,19 1,16 17,-16 17,-1 18,0 1,1 17,-19 0,1-1,-18-16,18-19,-18 1,0 0,-18-18,18 0,-18-18,1-17,-1-1,18 1,0-18,-18 0,36-17,-18 17,18-18,-1 18,1 18,0 0</inkml:trace>
  <inkml:trace contextRef="#ctx0" brushRef="#br0" timeOffset="166731.564">14894 15205,'0'0,"0"0,0 0,0 0,0 0,0 0,0 0,0 0,0 70,18 18,0 18,-1-17,-17-1,0-71,0 107,-17-36,17 0</inkml:trace>
  <inkml:trace contextRef="#ctx0" brushRef="#br0" timeOffset="167062.8953">13836 15311,'0'0,"0"0,0 0,0 0,0 0,0 0,-18 52,36 54,-18 18,35 17,0-18,18-17,0 0,0-35,0-1,0-17,35-18,18 1,18-19,-19 1,-105-18</inkml:trace>
  <inkml:trace contextRef="#ctx0" brushRef="#br0" timeOffset="167647.3556">16430 15434,'0'0,"0"0,0 0,0 0,0 0,0 0,0 0,-53 18,0 35,0-18,18 18,-1-18,1-17,17 17,18-17,0-1,0 1,18 0,35-1,-18-17,18 0,0 0,-17 0,-1 18,-18-1,19 1,-19 17,1 1,0 17,-1-1,-17-16,-17 17,-1-18,0 0,-17 1,0-1,0-18,-1 1,36-18,0 0,-17 0</inkml:trace>
  <inkml:trace contextRef="#ctx0" brushRef="#br0" timeOffset="167998.836">16695 15187,'0'0,"0"0,0 0,0 0,0 53,0 35,17 0,18 36,-17-1,17 1,-17-36,0 0,17 0,-17-17,-1 0,1-1,-18 1,0-18,0-18,0 0,0-35</inkml:trace>
  <inkml:trace contextRef="#ctx0" brushRef="#br0" timeOffset="168291.8521">16589 15875,'0'0,"0"0,0 0,0 0,0 0,0 0,53-18,35-17,0-18,0 18,-17 0,-1-1,1 19,-36-1,1 0,-1 1,-17-1,-1 18,-17-17</inkml:trace>
  <inkml:trace contextRef="#ctx0" brushRef="#br0" timeOffset="168731.8643">17347 15452,'0'0,"0"0,0 0,0 0,0 0,0 0,0 0,-17 70,17 18,0 1,0-19,17 18,-17-17,18-1,0-17,-1 0,19 0,-1-17,0-1,-17-18,17 1,1-36,-19 1,1-1,0-35,-1 0,-17-35,18 18,-18-19,-18 19,1-1,-1 1,0 17,-17 18,0-1,-1 19,1-1,17 0,-17 18,17-17,18 17</inkml:trace>
  <inkml:trace contextRef="#ctx0" brushRef="#br0" timeOffset="170918.8094">18336 15434,'0'0,"0"0,0 0,0 0,0 0,0 0,0 0,0 0,0 0,0 0,-71 0,-17 35,17-17,-17 17,35 1,0 16,18 1,0 0,35 0,0 18,17-18,1 0,35-18,-18 0,18 0,0-17,0 0,18-36,-18 0,52-35,-16-17,34-18,-35 17,-88 71</inkml:trace>
  <inkml:trace contextRef="#ctx0" brushRef="#br0" timeOffset="171427.2516">18653 14852,'0'0,"0"0,0 0,0 0,18 71,17 17,-17 35,17 1,1-1,-19 1,-17-36,18 0,-18-17,0-19,0-16,18-1,-18-17,0-1,0 1,0-36,0-17,0-18,0-17,17-1,-17 0,18 1,17 17,18 0,-18 18,36 17,-18 36,-18-1,18 1,-18 17,1 18,-19-17,19 16,-19 1,1 0,0-17,-1-1,1-18,35-34,-18 17,0 0,-35 0</inkml:trace>
  <inkml:trace contextRef="#ctx0" brushRef="#br0" timeOffset="172277.5525">19924 15222,'0'0,"0"0,0 0,0 0,0 0,0 0,0 0,0 0,-71 0,1 36,-1-1,18 18,-17 17,34-17,1 18,0-1,17-17,1 0,-1-17,18-19,18 1,17-36,0 1,18-36,0 17,-18-17,18 1,-17-1,-1-18,0 18,-17 0,-1 18,1 17,-18-17,0 35,18 0,-18 18,0 17,17 18,-17 17,18-17,-18 0,18-17,-18-1,17 0,-17-17,36-18,-19 0,19-18,-1-17,-17 0,17-36,0 0,-17-17,-18 18,17-19,-17 19,0 17,0 0,0 35,-17-17,17 35,0 0,0 18,0-1,17 36,19-17,-1 17,0-1,1 1,-1 0,-17-17,17 16,-35 1,17 0,-17 0,-17 18,-18-18,17 0,-17-18,17 0,0-35,18-17,0-1,0-17,0 35</inkml:trace>
  <inkml:trace contextRef="#ctx0" brushRef="#br0" timeOffset="172569.4725">20753 14746,'0'0,"0"0,0 0,18 71,0 17,-1 0,19 36,-1 17,-17-36,17 19,-17-1,-18-34,17-19,-17 1,0-18,-17-36,-1 1,18-18,-18 0,18 0</inkml:trace>
  <inkml:trace contextRef="#ctx0" brushRef="#br0" timeOffset="172909.6957">20612 15399,'0'0,"0"0,0 0,0 0,0 0,0 0,53-18,35-17,-17 0,-18-18,18 17,-18 1,-18 17,0 1,0-1,1 36,-1 17,-17 0,-1 1,1 17,0-1,-18 1,17 0,-17-17,0 17,0-36,0 18,0-17,18-18</inkml:trace>
  <inkml:trace contextRef="#ctx0" brushRef="#br0" timeOffset="173048.854">21177 14834,'0'0,"0"0,0 0,0 0,0 0</inkml:trace>
  <inkml:trace contextRef="#ctx0" brushRef="#br0" timeOffset="173466.145">21848 14975,'0'0,"0"0,0 0,0 0,0 0,0 0,0 0,0 0,0 0,-53 18,0 17,0 18,17-17,1 16,0 19,35-18,0 0,18 0,-1-18,1 18,17-18,18 1,0-19,18 1,-1-36,-17 1,0-1,0-17,0-1,-53 36</inkml:trace>
  <inkml:trace contextRef="#ctx0" brushRef="#br0" timeOffset="173809.3266">23136 14711,'0'0,"0"0,0 0,0 0,0 0,18 53,-1 35,1 35,17 54,0 17,-17 0,0 0,-1-18,-17-35,18 1,-18-72,0 1,0-18,0-18,0-18,0 1</inkml:trace>
  <inkml:trace contextRef="#ctx0" brushRef="#br0" timeOffset="175279.3428">23277 14711,'0'0,"0"0,0 0,0 0,0 0,0 0,0 0,0 0,53 0,18 17,-1 19,1 17,-18 17,-18-17,-17 18,-18-1,-18 1,-17-18,-1 0,19-18,-19-17,1-1,18 1,-1-36,18-17,-18 0,18-18,0-18,18 1,0-1,-1 1,1 17,17 17,0 1,18 17,-17 18,17 0,0 18,17 35,-17 35,0 0,-18 1,-17-19,0-17,-18 0,0 0,0-18,0 0,-18-17,18-18,-18 0,18-18,-17-17,17-18,17-17,1-19,0 19,17-18,0 35,0 0,1 18,17-1,-18 36,18 18,-18 17,-17 18,17 18,-17-18,-1 0,-17-1,18-16,-18-19,18 19,-18-36,17 0,1-18,-18-17,18-1,-1-16,1-19,0 0,-1 1,-17 17,0 0,0 0,0 35,-17-17,-1 0,0 17,-17 1,-18 17,18 0,-18 0,35 17,1 1,34 0,1-1,0 1,17-18,0 0,-17 0,35-18,0 18,0-17,0-1,-18 18,0 0,-17-18,-1 18,1 0,-18 0,0 0,0 18,-18 0,1-1,-1 1,18 17,-17 0,17-17,0 17,17 18,18-17,1 16,-1-16,18-19,-18 1,1-36,17 18,-18-35,0 17,0-17,-17 0,-18 0,0-1,0 1,-18 17,18 1,-17-1,-1 0,0 18,18 0,-17 0,17 0</inkml:trace>
  <inkml:trace contextRef="#ctx0" brushRef="#br0" timeOffset="176646.7517">25448 14623,'0'0,"0"0,0 0,0 0,0 0,0 0,0 0,0 0,35-36,0 1,1 0,-19 0,1-1,0 1,-1 0,-17 17,0 18,0 0,-17 35,-19 1,19 17,-1 17,-17-17,35 18,-18-1,36 1,-18-18,35 0,-17-18,-1-18,19-17,16 0,1-17,0-18,0-18,0 0,-17-18,-1 1,0-19,-17 19,-1 17,-17 0,0 35,0-17,0 35,-17 0,34 18,-17 35,36 0,-19-1,19 19,-19 0,1-19,0 19,-1-36,1 1,-18-19,0 1,18 0,-18-36,0 0,17-17,-17 0,18-18,17-18,0-35,1 1,-19 16,1 1,0 18,-1 17,1 0,-18 17,0 1,0 18,-18 17,1 0,17 35,0 18,0 0,17 35,19-18,-1 1,-17 17,17-17,-18-1,1 1,-36-18,-17-18,0 0,17-17,18-18</inkml:trace>
  <inkml:trace contextRef="#ctx0" brushRef="#br0" timeOffset="205512.6224">28360 11148,'0'0,"0"0,0 0,0 0,0 0,0 0,0 0,0 0,0 0,17 70,18 1,-17 17,17-17,-17-1,17 18,1-17,-1-18,0 0,1 0,-19-18,18 0,-17 1,17-1,-17-18</inkml:trace>
  <inkml:trace contextRef="#ctx0" brushRef="#br0" timeOffset="206007.9544">28395 11783,'0'0,"0"0,0 0,0 0,0 0,0 0,0 0,17 35,19 36,17-18,0 17,0-17,0-18,-18 1,-18-1,19-18,-1-17,0 18,1-18,-1-35,0 0,1-18,-1 0,-18-18,19-17,-1 17,-17 1,17-1,0 18,-35 36</inkml:trace>
  <inkml:trace contextRef="#ctx0" brushRef="#br0" timeOffset="206893.4833">29189 12206,'0'0,"0"0,0 0,0 0,0 0,0 0,0 0,0 0,-71 53,18 18,-17-18,17 17,0 1,0-18,18-1,-1-16,36 17,0-18,18-17,17 17,1-18,-19-17,36 18,-17-18,16 18,19-18,-18 17,18 1,-18 17,-1 1,1-1,-17 0,-19 0,1 18,-36-17,-17 17,0-18,-18 18,0-18,0-17,18 17,-18-17,0-18,0 0,18-18,-18 0,17 1,36 17</inkml:trace>
  <inkml:trace contextRef="#ctx0" brushRef="#br0" timeOffset="749419.235">4818 11889,'0'0,"0"0,0 0,0 0,0 0,0 0,0 0,0 0,0 0,0 0,0 0,0 0,0 0,0 0,0 0,0 0,0 0,0 0,0 0,0 0,0 0,17 35,1 0,0 0,-1 1,1-1,0-17,-1-1,36-34,35-54,36-35,17-35,124-88,17-71,-35 35,-53 71,-141 141</inkml:trace>
  <inkml:trace contextRef="#ctx0" brushRef="#br0" timeOffset="758067.6581">8894 13053,'0'0,"0"0,0 0,0 0,0 0,0 0,0 0,0 0,0 0,36 35,-1-17,0-1,-17 1,17-18,-17 0,17 0,-17-18,17-35,0-17,36-18,-18-36,17 1,1-1,0 18,-36 18,0 35,1-17,-19 34,1 1,-1 18,-17-1,18 0,-18 1,0 17,0 0,0 17,-18-17,18 18,-17 0,-18-1,17 1,-17-1,-1 19,1-1,0 0,-1 1,1-19,17 1,1 0,-1-1,18-17,18-17,-18-19,17 1,19 0,-19-1,1 19,0-19,-1 19,19 34,-1 1,18 70,0 36,0-1,0-17,-53-88</inkml:trace>
  <inkml:trace contextRef="#ctx0" brushRef="#br0" timeOffset="762300.7887">26507 12876,'0'0,"0"0,0 0,0 0,0 0,0 0,35 18,0-18,18 0,18 0,17 0,0-18,0 18,-17-35,0 0,-18-18,-1-18,-16 1,-1-1,-17-17,-1 18,1-19,0 1,-1 0,-17 17,0-17,0 18,0-1,0 1,-17-1,17 36,-18-1,18 1,-18 0,1 17,-19 1,1-1,-18 18,0 0,18 18,-18-18,18 17,17-17,-17 18,17-18,0 0,18-18,0 1,0-1,18-17,-18 17,18-17,-18-1,17 19,1-1,0 1,17 34,36 54,34 52,54 18,-35-17,-124-107</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8:54:05.345"/>
    </inkml:context>
    <inkml:brush xml:id="br0">
      <inkml:brushProperty name="width" value="0.05292" units="cm"/>
      <inkml:brushProperty name="height" value="0.05292" units="cm"/>
      <inkml:brushProperty name="color" value="#7030A0"/>
    </inkml:brush>
  </inkml:definitions>
  <inkml:trace contextRef="#ctx0" brushRef="#br0">3318 1834,'0'0,"0"0,0 0,0 0,0 0,0 0,0 36,0 34,0 18,0-17,0 17,0 0,0 1,17 16,-17-16,0-1,0 0,18 0,-18-17,18-18,-1 0,19-18,-1 0,18-35,17 18,-17-36,18 1,0-36,-18 17,-1 1,-52 35</inkml:trace>
  <inkml:trace contextRef="#ctx0" brushRef="#br0" timeOffset="292.094">3282 2593,'0'0,"0"0,0 0,0 0,0 0,0 0,89-35,-19-1,19 1,-54 17,-35 18,17-17</inkml:trace>
  <inkml:trace contextRef="#ctx0" brushRef="#br0" timeOffset="519.2325">4394 2311,'0'0,"0"0,0 0,0 0,18 53,-18 35,18 18,-1-53,-17-1,0-34,0 0</inkml:trace>
  <inkml:trace contextRef="#ctx0" brushRef="#br0" timeOffset="994.0269">3724 3651,'0'0,"0"0,0 0,0 0,0 0,-18 71,18 70,0 0,0 18,0 0,0-1,18-17,-18 1,17-19,1-17,0-36,-1-17,1 0,17 0,0-35,18-1,-17-34,-1-1,0 0,-35 36</inkml:trace>
  <inkml:trace contextRef="#ctx0" brushRef="#br0" timeOffset="1242.9371">3512 4745,'0'0,"0"0,0 0,0 0,0 0,0 0,53-18,17-17,1 0,0-1,-36 1,0 17,-35 18,18-17</inkml:trace>
  <inkml:trace contextRef="#ctx0" brushRef="#br0" timeOffset="1865.0453">4730 4586,'0'0,"0"0,0 0,0 0,0 0,0 0,0 0,0 0,0 0,0 0,0 0,0 0,0 0,0 0,52-18,-16 18,-1 0,0 18,18 35,-35 0,17 0,-17 35,-18-17,0 17,0-18,-18 1,1-1,-1-17,0-17,1-1,-1-17,0-18,18 0,-17 0,-1-18,18 0,0 18,0-17,18 17,-1 0,1 0,17 17,1 1,-1 17,18 1,0-1,0-18,0-17,0 0,0-17,-53 17</inkml:trace>
  <inkml:trace contextRef="#ctx0" brushRef="#br0" timeOffset="2546.4504">7006 1852,'0'0,"0"0,0 0,0 0,0 0,0 0,0 0,0 0,0 0,0 0,0 0,0 0,0 0,0 0,-18 35,1 36,-19 35,1 17,0 18,0-17,-18-1,17-17,-17-18,53-70</inkml:trace>
  <inkml:trace contextRef="#ctx0" brushRef="#br0" timeOffset="2809.8959">6583 1905,'0'0,"0"0,0 0,0 0,0 0,0 0,52 71,19 52,0 1,17-1,0-17,-17 0,-18-36,17 1,-34-1,-19-70</inkml:trace>
  <inkml:trace contextRef="#ctx0" brushRef="#br0" timeOffset="3105.9595">7500 1623,'0'0,"0"0,0 0,0 0,0 70,18 36,-18 18,17 34,1-16,0-1,-1-18,-17-35,18-17,0-1,-1-17,1 0,-18-53</inkml:trace>
  <inkml:trace contextRef="#ctx0" brushRef="#br0" timeOffset="3438.9954">7906 1605,'0'0,"0"0,0 0,0 0,0 53,18 18,-18 17,0 0,0 0,17 18,-17-18,18 18,0-18,-1-17,1-18,17 0,1-18,-1-17,0-36,-17 0,17-17,-17 0,-1-1,-17 36</inkml:trace>
  <inkml:trace contextRef="#ctx0" brushRef="#br0" timeOffset="3624.9372">7853 2364,'0'0,"0"0,0 0,0 0,0 0,0 0,0 0,0 0,0 0,0 0</inkml:trace>
  <inkml:trace contextRef="#ctx0" brushRef="#br0" timeOffset="3820.6812">8524 1887,'0'0,"0"0,0 0,0 0,0 0,35 71,-17 17,-1 0,-17-52,0-1,0-17,0-1</inkml:trace>
  <inkml:trace contextRef="#ctx0" brushRef="#br0" timeOffset="4135.7454">8877 1341,'0'0,"0"0,0 0,0 0,0 0,0 0,35 88,18 53,-18 0,1 0,-19 0,1-17,-36 17,-17-18,0 1,-1-18,19-106</inkml:trace>
  <inkml:trace contextRef="#ctx0" brushRef="#br0" timeOffset="4442.8588">7853 1940,'0'0,"0"0,0 0,0 0,0 0,0 0,53-17,53-1,-71 0,1 18,-19-17,1 17</inkml:trace>
  <inkml:trace contextRef="#ctx0" brushRef="#br0" timeOffset="4841.0567">7394 4216,'0'0,"0"0,0 0,0 0,0 0,0 0,0 0,-35 53,0 35,-1 35,-17 18,1 1,16-37,1-16,0-1,-1-35,19-36</inkml:trace>
  <inkml:trace contextRef="#ctx0" brushRef="#br0" timeOffset="5104.9114">6830 4304,'0'0,"0"0,0 0,0 0,0 0,53 53,17 70,1 1,17-1,0 18,-17-17,17-18,-17-18,-18-35,-1-18,-16 0,17-17,-53 0</inkml:trace>
  <inkml:trace contextRef="#ctx0" brushRef="#br0" timeOffset="5377.8491">8047 3739,'0'0,"0"0,0 0,0 0,0 71,0 17,0 53,0 18,0 0,18 17,-18-17,18 0,-1-53,1-18,-1-18,19 1,-19-18,-17-53</inkml:trace>
  <inkml:trace contextRef="#ctx0" brushRef="#br0" timeOffset="5727.2825">8630 3651,'0'0,"0"0,0 0,0 0,0 0,0 0,0 71,-18 52,18-17,0 53,0-18,18 0,-18-53,17 0,1 1,17-19,1-17,-1 0,0-18,0-17,18-18,-17-18,-1-17,0-18,1 18,-36 35</inkml:trace>
  <inkml:trace contextRef="#ctx0" brushRef="#br0" timeOffset="5945.7135">8541 4463,'0'0,"0"0,0 0,0 0,0 0,0 0,0 0,53-18,0-17,-17-1,-19 19,-17 17,18-18</inkml:trace>
  <inkml:trace contextRef="#ctx0" brushRef="#br0" timeOffset="6418.8026">9406 4057,'0'0,"0"0,0 0,0 0,0 0,0 0,0 0,0 0,0 0,0 0,0 0,0 0,0 0,0 0,0 0,0 0,35 71,-17 17,0 18,-18 17,-18 0,0-34,18-1,-17-18,17-17,0-17,0-19,17 1,1 0,17-18,1-18,-1-35,36-18,-1-17,18-18,-35-17,18-1,-36 19,-17 87</inkml:trace>
  <inkml:trace contextRef="#ctx0" brushRef="#br0" timeOffset="6740.1525">10077 2981,'0'0,"0"0,0 0,35 71,18 34,18 36,-19-17,1 17,0 0,-17 0,-19 0,-17-17,-17-1,-1-17,-17-18,-1-35,-17 0,-17-18,-1-35,18 18,53-18</inkml:trace>
  <inkml:trace contextRef="#ctx0" brushRef="#br0" timeOffset="7142.0144">10783 1535,'0'0,"0"0,0 0,0 0,0 0,0 0,0 0,0 0,0 0,0 0,53 0,0-18,-1 18,-34-18,17 18,-35 0,18 0</inkml:trace>
  <inkml:trace contextRef="#ctx0" brushRef="#br0" timeOffset="7417.3699">11171 1940,'0'0,"0"0,0 0,0 0,0 0,0 0,0 0,0 0,35-17,36-19,-1 19,19-1,-19 0,-52 1,-1 17,1 0</inkml:trace>
  <inkml:trace contextRef="#ctx0" brushRef="#br0" timeOffset="7725.6883">12494 917,'0'0,"0"0,0 0,0 0,-17 88,-1 1,-17-1,17 18,1 35,-19-18,19 1,-19-36,19-18,-19 19,1-1,17-35,18-36</inkml:trace>
  <inkml:trace contextRef="#ctx0" brushRef="#br0" timeOffset="8032.1174">11930 1129,'0'0,"0"0,0 0,0 0,0 0,0 0,0 0,35 53,36 0,-1 17,18 1,-17 17,35 0,17 0,-17 1,-35-19,-1-17,1-18,0 1,-1-1,-70-35</inkml:trace>
  <inkml:trace contextRef="#ctx0" brushRef="#br0" timeOffset="8276.1659">13147 1235,'0'0,"0"0,0 0,0 0,0 0,0 0,18 53,0 17,17 18,0 36,18 52,-17-17,-19-18,1-17,-1-107</inkml:trace>
  <inkml:trace contextRef="#ctx0" brushRef="#br0" timeOffset="8697.0081">11153 3969,'0'0,"0"0,0 0,0 0,0 0,0 0,0 0,36-18,52 18,0-18,0 1,-17-1,-1 1,1-1,0 0,-18-17,-18 17,0 1</inkml:trace>
  <inkml:trace contextRef="#ctx0" brushRef="#br0" timeOffset="8949.9833">11312 4233,'0'0,"0"0,0 0,0 0,0 0,0 0,0 0,0 0,0 0,88 0,-17-17,17-19,0 1,1 0,-1-18,0 0,-17 0,-1-17</inkml:trace>
  <inkml:trace contextRef="#ctx0" brushRef="#br0" timeOffset="9351.8601">12971 2928,'0'0,"0"0,0 0,0 0,0 0,0 0,0 71,-18 17,1 0,-1 18,-17 17,-1 1,1-1,-18-17,18-18,0-17,-1-18,1-18,0 0,17-17</inkml:trace>
  <inkml:trace contextRef="#ctx0" brushRef="#br0" timeOffset="9833.2799">12371 2769,'0'0,"0"0,0 0,0 0,0 0,0 0,0 0,18 71,17-1,18 19,0-19,0 18,0 1,0-19,-1 18,-16-17,-1-18,0 0,-17-18,0 0,-1 1,1-19,-18 1,0-1,18-17,-18 18,0-18,0 0,0 0,0 0,0 0,0 0,0 0,0 0</inkml:trace>
  <inkml:trace contextRef="#ctx0" brushRef="#br0" timeOffset="10597.1445">13253 3528,'0'0,"0"0,0 0,0 0,0 0,0 0,0 0,0 0,0 0,0 0,0 0,0-53,-17 18,34-1,-17 19,18-19,0 19,17 17,-17 0,17 0,0 17,0 36,-17-17,17 17,-17-1,-18 1,18 0,-18 0,-18 18,0-18,1 0,-19-1,1 1,0-17,0-1,-1-17,19-1,-1 1,18-18,0 18,18-18,17 0,18-18,17 0,19-35,17 18,-36-18,1 18,-1 0,-17-1,0-17,-18 18,1-18,-19 53</inkml:trace>
  <inkml:trace contextRef="#ctx0" brushRef="#br0" timeOffset="12984.9658">2929 7479,'0'0,"0"0,0 0,0 0,0 0,0 0,0 0,0 0,0 0,0 0,-17 35,17 36,0-1,-18 18,18 1,0-1,0 18,0-18,-17 0,17-17,0-1,0 1,0-36,0 0,0 1,0-19,0 1</inkml:trace>
  <inkml:trace contextRef="#ctx0" brushRef="#br0" timeOffset="13406.0853">2771 7585,'0'0,"0"0,0 0,0 0,0 0,0 0,0 0,70-36,1 1,-1 0,19-18,-36 18,17-1,1 19,-18-1,17-17,-17 17</inkml:trace>
  <inkml:trace contextRef="#ctx0" brushRef="#br0" timeOffset="13645.4722">2841 8273,'0'0,"0"0,0 0,0 0,0 0,0 0,0 0,0 0,0 0,0 0,53-18,18 0,-1-17,-17 17,0 18,-17-17,-1 17,-35 0,17-18,-17 18</inkml:trace>
  <inkml:trace contextRef="#ctx0" brushRef="#br0" timeOffset="13987.8875">3777 7867,'0'0,"0"0,0 0,0 0,0 0,0 0,0 0,0 0,0 0,0 0,-18 53,18 35,-18-17,1-1,-19 18,19-17,-1 17,0-17,1-1,-1-17,18 0,-18-18,18-17</inkml:trace>
  <inkml:trace contextRef="#ctx0" brushRef="#br0" timeOffset="14340.9194">3512 7902,'0'0,"0"0,0 0,0 0,0 0,0 0,0 0,0 0,35 53,18 0,18 35,-18-17,17 17,-17-17,0-1,-18 1,18-18,-17 0,-19-18,19 0,-19 0</inkml:trace>
  <inkml:trace contextRef="#ctx0" brushRef="#br0" timeOffset="15048.7993">4447 7179,'0'0,"0"0,0 0,0 0,0 0,0 0,0 0,0 0,0 0,0 0,-17 71,-1-1,18 1,-18 17,1 0,17 0,0 0,0 1,17-1,-17 18,18-18,0-18,17 1,-18 0,1-36,0 0,-1 0,1-17,0 0,-1-1,1 1,0-18,-1 0,-17 18,18-18,-18 0,0 0,0 0,0 0,0 0,0 0,0 17,0-17,0 0,0-17,0 17,0 0,0 0,0 0,0 0,0 0,0 0,0 0</inkml:trace>
  <inkml:trace contextRef="#ctx0" brushRef="#br0" timeOffset="16872.5517">5347 7444,'0'0,"0"0,0 0,0 0,0 0,0 0,0 0,0 0,0 0,35-18,36 18,0 0,-1 0,1 0,-1 35,-17 1,-17-1,-1 18,-17 17,-18-17,0 0,0 18,-18-36,18 0,-18 1,18-19,0 1,0-36,18 1,0-36,-1 0,19 0,-19-18,19 1,-19-1,1 18,-1 18,-17 17,18-17,-18 35,0 0,-18 18,1 17,-1 18,1 0,-1 0,18 17,0-17,0-18,18 18,-18-35,17 0,1-1,-1-17,1-17,0-1,-18 18</inkml:trace>
  <inkml:trace contextRef="#ctx0" brushRef="#br0" timeOffset="17097.0623">6230 7373,'0'0,"0"0,0 0,0 0,0 0,0 0,0 0,17 35,19 36,-19-1,18 19,-17-19,0-35,-18-35,0 18</inkml:trace>
  <inkml:trace contextRef="#ctx0" brushRef="#br0" timeOffset="17399.457">6865 7655,'0'0,"0"0,0 0,0 0,0 0,0 0,0 53,-18 18,1 17,17-17,-18 17,18-18,-18 1,18-36,0 0,0 1,0-36,0 0</inkml:trace>
  <inkml:trace contextRef="#ctx0" brushRef="#br0" timeOffset="18026.0659">7024 7197,'0'0,"0"0,0 0,0 0,0 0,0 0,35 0,18 0,-18 17,18 1,0 17,-18 1,1-1,-1 18,0 0,-17-18,-18 0,0 0,18 1,-18-1,0-17,0-1,0-17,0-17,0-1,17-35,1 0,0-17,-1-1,1 1,-1-1,1 18,-18 18,0-1,0 19,-18 17,1 35,-1 0,1 18,17 0,-18 18,18-1,0-17,18 0,-1-18,18 1,1-19,-1 1,18-36,-18-17,36-18,-1-17,-17 17,-35 53</inkml:trace>
  <inkml:trace contextRef="#ctx0" brushRef="#br0" timeOffset="18588.7823">8171 7338,'0'0,"0"0,0 0,0 0,0 0,0 0,0 0,0 0,0 0,0 0,0 0,0 0,0 0,0 0,0 0,0 0,0 0,0 0,0 0,0 0,17 35,1 18,0-18,-1 36,-17-18,0 0,-17 17,-1-17,0 0,-17-18,17 1,18-1,-17-17,17-1,0 1,17-18,19 0,-1-18,0-17,18 17,0-17,0 0,-17-1,-1 19,-18-1,1 18,0-18,-1 1,1 17,-18 0,0 0,0-18,0 18,0 0</inkml:trace>
  <inkml:trace contextRef="#ctx0" brushRef="#br0" timeOffset="20360.4275">8930 6932,'0'0,"0"0,0 0,0 0,0 0,0 0,0 0,0 0,0 0,0 0,0 0,0 0,0 0,0 0,0 0,0 0</inkml:trace>
  <inkml:trace contextRef="#ctx0" brushRef="#br0" timeOffset="20722.968">9194 7567,'0'0,"0"0,0 0,0 0,0 0,0 0,0 0,0 0,18 35,-18 18,18 18,-18-1,0 1,-18 0,-17 17,35-71,-18 1,18 0,0-18</inkml:trace>
  <inkml:trace contextRef="#ctx0" brushRef="#br0" timeOffset="21201.1786">9847 6526,'0'0,"0"0,0 0,0 0,0 0,0 0,0 0,0 0,0 53,0 18,0 35,0 17,0-17,18-18,-18 18,18-18,-1-17,1-1,0-17,-1 0,18-18,1-17,-1-18,18 0,-18-18,1-17,-1 0,-17-18,-1 18,-17 35</inkml:trace>
  <inkml:trace contextRef="#ctx0" brushRef="#br0" timeOffset="21456.1997">9688 7197,'0'0,"0"0,0 0,0 0,0 0,0 0,0 0,0 0,0 0,53-36,18 1,-18 0,0 0,-18-1,18 1,-18 17,-35 18,18-17</inkml:trace>
  <inkml:trace contextRef="#ctx0" brushRef="#br0" timeOffset="21770.8751">10447 7020,'0'0,"0"0,0 0,0 0,0 0,0 0,18 71,-18 17,18 18,-1-18,1 18,0-18,-1-17,1-1,0-17,-18-18,17-35,1 18</inkml:trace>
  <inkml:trace contextRef="#ctx0" brushRef="#br0" timeOffset="22033.8549">11224 6985,'0'0,"0"0,0 0,0 0,0 0,0 71,0-1,0 18,0-17,-18 17,18-17,0-18,0-1,-17-16,17-19,0 1</inkml:trace>
  <inkml:trace contextRef="#ctx0" brushRef="#br0" timeOffset="22442.0882">11524 6368,'0'0,"0"0,0 0,0 0,0 0,0 0,0 0,0 0,0 53,0 35,0 0,0 0,0 18,0 0,17-18,1 0,0 0,-1-17,1 0,17-19,1-16,-1-19,0 1,1-36,-1-17,0 0,0 0,-17-1,-18 36</inkml:trace>
  <inkml:trace contextRef="#ctx0" brushRef="#br0" timeOffset="22719.6273">11383 6967,'0'0,"0"0,0 0,0 0,0 0,0 0,0 0,0 0,53-17,0-19,17-16,-17 16,18-17,-18 18,0 0,-18 17,-18 18,1 0,-18-17</inkml:trace>
  <inkml:trace contextRef="#ctx0" brushRef="#br0" timeOffset="23254.0704">12141 6950,'0'0,"0"0,0 0,0 0,0 0,0 0,0 0,0 0,0 0,0 0,0 0,36 17,-1-17,0 36,1-1,-19 18,1 0,-18 17,0-17,-18 0,1 0,-1 0,18-18,-18-17,18 17,0-17,0-18,0 17,18-17,0 0,17-17,18-1,0 1,17-19,-17 1,18-18,-18 0,-18 0</inkml:trace>
  <inkml:trace contextRef="#ctx0" brushRef="#br0" timeOffset="23785.1153">12547 5750,'0'0,"0"0,0 0,0 0,0 0,0 0,0 0,0 0,0 0,53 53,0 53,0-18,18 53,-18-17,17-1,-17 18,18-35,-18 18,-18-18,0 17,-17 0,0 19,-36-19,-17 1,-1-19,-16-16,16-19,1-35,-18 1,18-36,-1-18,1 0,0 1,35 17</inkml:trace>
  <inkml:trace contextRef="#ctx0" brushRef="#br0" timeOffset="27845.0856">5930 8943,'0'0,"0"0,0 0,0 0,0 0,0 0,0 0,0 0,0 0,0 0,0 0,0 0,0 0,0 0,0 0,0 0,35 0,0 0,0 0,1 0,-1-18,0 18,1 0,17 0,-18-17,0 17,0-18,1 18,17-18,-18 18,36-17,-18-1,-1 0,19 1,-18-18,0 17,18 0,-19 18,1-17,18-1,-18 0,0 1,17-1,-17 0,18 1,-18 17,18-18,-19 1,19-1,-18 0,0 18,18-17,-19-1,1 0,0 18,0 0,-17-17,-1 17,0 0,-17-18,17 18,0 0,-17 0,0 0,17 0,-17 0,-1-18,1 18,0 0,-18 0,17 0,-17 0,0 0,18 0,-18 0,0 0,0 0,0 0</inkml:trace>
  <inkml:trace contextRef="#ctx0" brushRef="#br0" timeOffset="28463.0806">8930 6932,'0'0,"0"0,0 0,0 0,0 0,0 0,0 0,0 0,0 0,0 0,0 0,0 0,0 0,0 0,0 0,0 0,0 0,0 0</inkml:trace>
  <inkml:trace contextRef="#ctx0" brushRef="#br0" timeOffset="29446.9332">9159 7567,'0'0,"0"0,0 0,0 0,0 0,0 0,0 0,0 0,0 0,0 0,0 0,0 0,0 0,0 0,0 0,0 0,0 0,0 0,0 0,0 0,0 0,0 0,0 0,0 0,0 0,0 0,0 0,18 53,-1 0,1 0,0 0,-1 0,1-18,-18 18,18-18,-18 18,0-18,17 1,-17-19,0 19,-17-19,17 1,0-18,0 17,0-17,0 0,0 18,0-18,-18 0,18 0,0 18,0-18,0 0,0 0,-18 0,18 17,0-17,0 0,-17 0,17 18,-18-18,18 0,-18 18,18-18,0 0,-17 17</inkml:trace>
  <inkml:trace contextRef="#ctx0" brushRef="#br0" timeOffset="30157.1742">8930 6932,'0'0,"0"0,0 0,0 0,0 0,0 0,0 0,0 0,0 0,0 0,0 0,0 0,0 0,0 0,0 0,0 0,0 0,0 0,0 0,0 0,0 0,0 0,0 0</inkml:trace>
  <inkml:trace contextRef="#ctx0" brushRef="#br0" timeOffset="30882.7738">9000 7673,'0'0,"0"0,0 0,0 0,0 0,0 0,0 0,0 0,0 0,0 0,0 0,0 0,0 0,0 0,0 0,0 0,0 0,53 35,0 18,0 0,-18 0,1 0,-1 0,0 0,-17-18,-18 0,0 1,0-1,-18 0,-17 0,17 18,-17-35,17 17,1-17,-1 17,0-17,1-1,-1-17,18 18,-18-18,18 0,0 18,-17-18,17 0,0 0,0 0,0 0,0 0,0 0,0 0</inkml:trace>
  <inkml:trace contextRef="#ctx0" brushRef="#br0" timeOffset="31611.2595">10624 8149,'0'0,"0"0,0 0,0 0,0 0,70-17,-17 17,-17-18,-19 18,124-18,1-17,-54 17,18 1,17-36,18 18,1 17,-19 0,1-17,-1 17,1 1,-1-1,-17 18,-35-18,-1 18,1 0,-18 0,0-17,-36 17,19 0,-19 0,-17 0,18 0,-18 0</inkml:trace>
  <inkml:trace contextRef="#ctx0" brushRef="#br0" timeOffset="51004.9156">14118 6615,'0'0,"0"0,0 0,0 0,0 0,0 0,0 0,0 0,0 0,0 0,0 0,0 0,0 0,0 0,0 0,71 17,-1-17,1 0,-1 0,-17 0,18 0,-18 0,17-17,1 17,-18-18,0 0,-18 18,-17-17,17 17,-17 0</inkml:trace>
  <inkml:trace contextRef="#ctx0" brushRef="#br0" timeOffset="51440.0057">14330 7338,'0'0,"0"0,0 0,0 0,0 0,0 0,53-18,0 18,35-35,0 17,0-17,1 17,-1 1,-18-1,-17 18,0-18,-17 18,-1 0,0-17,-17 17,-1 0,1-18,0 0,-18 1,17-36,19 0,-19 18,19-18</inkml:trace>
  <inkml:trace contextRef="#ctx0" brushRef="#br0" timeOffset="51827.1486">15653 6315,'0'0,"0"0,0 0,0 0,0 0,0 0,0 0,18 35,-18 36,18 34,-1 37,1 16,0 19,-1-19,1-34,0-18,-1-36,-17 18,18-17,-18-18,17 0,-17-18,0-17,18-1,-36-17,18-35,0 17,0 18</inkml:trace>
  <inkml:trace contextRef="#ctx0" brushRef="#br0" timeOffset="52277.3802">15530 6562,'0'0,"0"0,0 0,0 0,0 0,0 0,0 0,0 0,0 0,53-36,0 19,-18-1,36 0,-18 18,-1 18,1 0,-17 17,17-17,-36 35,19-18,-36 0,-18 0,0 18,1-17,-19-1,1 0,0 0,-1-17,-16-18,34 18</inkml:trace>
  <inkml:trace contextRef="#ctx0" brushRef="#br0" timeOffset="53114.1525">16465 6085,'0'0,"0"0,0 0,0 0,0 0,0 0,0 0,0 0,0 0,0 0,0 0,0 0,0 0,0 0,-35-17,-18-1,0 18,18 18,-18 17,17 18,19 18,17-1,17 36,-17 0,36 17,-1-17,0 18,1-1,-1 0,-17-17,-1 0,-17-35,0-1,-17 1,-19-18,19-18,-1 0,-17 1,17-19,-17-17,17 0,0 0,1-17,17-1,0 18,0-18,0 18,0 0,35 0,-17 36,17-1,0 18,-17 0,17 17,-17 1,17-1,0-17,-17 0,17 0,-17 0,17-18,-17-17,0 17,-18-35,17 18,-17-18,18-18,-18 18,0-17,0 17</inkml:trace>
  <inkml:trace contextRef="#ctx0" brushRef="#br0" timeOffset="55334.8054">17718 6597,'0'0,"0"0,0 0,0 0,0 0,0 0,0 0,0 0,-18 71,1 17,-18 0,17-18,-17 19,17-1,0 0,-17-17,17-1,1 1,-1-36,0 0,1 1,-1-19</inkml:trace>
  <inkml:trace contextRef="#ctx0" brushRef="#br0" timeOffset="55835.9828">17242 6897,'0'0,"0"0,0 0,0 0,0 0,0 0,0 0,0 0,0 0,0 0,35 17,35-17,1 18,0 17,17 1,-17 17,-1-1,1 19,-18-18,17 0,-17-18,-18 18,1-35,-1 17,-17-17,-1-1,1 1,0-18,-18-18,0-17</inkml:trace>
  <inkml:trace contextRef="#ctx0" brushRef="#br0" timeOffset="56386.9794">18371 6509,'0'0,"0"0,0 0,0 0,0 0,0 0,0 0,0 0,0 0,0 0,-35-36,-1 19,19-1,-18 36,17-1,-17 19,17-1,18 18,-18 0,18 0,18 17,-18-17,35 35,-17-17,17 17,0-17,1-1,17-17,-18 0,0 0,1-18,-1 1,0-1,0-17,-35-18</inkml:trace>
  <inkml:trace contextRef="#ctx0" brushRef="#br0" timeOffset="56836.0289">18706 6279,'0'0,"0"0,0 0,0 0,0 0,0 0,18 53,17 36,-17-1,17 0,-17 0,17 0,-17-17,-1-1,1 1,17 0,-17-1,0-17,-1 0,19 0,-19-18,19-17,17-18,-18-18,0 1,0-36,1 17,-19 1,-17 35</inkml:trace>
  <inkml:trace contextRef="#ctx0" brushRef="#br0" timeOffset="57151.7673">18724 6950,'0'0,"0"0,0 0,0 0,0 0,0 0,35-18,36-17,-18 0,0-1,17 1,-17 17,-17-17,-1 17,-17 1,-1-1,-17 18,18 0,-18-17</inkml:trace>
  <inkml:trace contextRef="#ctx0" brushRef="#br0" timeOffset="57475.7085">19465 6756,'0'0,"0"0,0 0,0 0,0 0,0 0,0 0,35 53,-17 0,17 17,-17 1,17-1,-17-17,0 18,-1-36,-17 0,18-17,-18 0,0-18,0 0</inkml:trace>
  <inkml:trace contextRef="#ctx0" brushRef="#br0" timeOffset="57865.4551">19500 6068,'0'0,"0"0,0 0,0 0,0 0,0 0,53 53,18 17,0 18,-1-17,1 17,-18 0,0 1,-18-1,0 0,-17 0,0 0,-18-17,-18-1,18-17,-18 0,1-35,-1 0,18-18,-18 17,18-17</inkml:trace>
  <inkml:trace contextRef="#ctx0" brushRef="#br0" timeOffset="58309.5625">20771 6103,'0'0,"0"0,0 0,0 0,0 0,-18 53,1 18,-1-1,1 1,-1-1,0-17,1-18,17 1,0-1,0-17,0 17,0-17,17-1,19 1,-1-18,0 17,18-17,0 0,18 0,-18-17,-1 17,-16 0,-1 0,-17 0</inkml:trace>
  <inkml:trace contextRef="#ctx0" brushRef="#br0" timeOffset="58726.6406">20630 7108,'0'0,"0"0,0 0,0 0,0 0,0 0,0 0,53 0,17 0,19 0,-1 0,-17 0,-1 0,1 0,-1 0,-34 0,-1 0,0 0,-17 0,-1-17,-17-1,18-17,-18-18,0 0,18-17,-18-1,0 0,0 1</inkml:trace>
  <inkml:trace contextRef="#ctx0" brushRef="#br0" timeOffset="59433.1018">21248 6138,'0'0,"0"0,0 0,0 0,0 0,0 0,0 0,0 0,0 0,0 0,35 18,0-18,18 18,0 17,0-17,0 34,0-16,0 17,-18 0,-17-1,-1-16,-17 17,-17-18,17 0,-18-17,0 17,1-17,17-18,-18 0,18 0,0-18,0 1,35-36,-17 0,17-18,1 1,-1-19,0 19,-17-1,17 1,-17 34,-18 1,18 18,-18-1,0 36,-18 17,18 18,-18 0,18 17,-17 1,17-1,0-17,0 18,17-18,-17-18,18 0,0-17,17 0,-18-1,36-17,-17-17,17-1,-18-17,0-1,1 1,-19 0,-17 35</inkml:trace>
  <inkml:trace contextRef="#ctx0" brushRef="#br0" timeOffset="59957.7227">22359 5980,'0'0,"0"0,0 0,0 0,0 0,0 0,0 0,0 0,0 0,0 0,0 35,18 35,-18 1,18 0,-18-1,17 1,-17-18,18-18,-18 0,0 0,0 1,0-19,0 1,18 0,-18-18,0 17,0-17,0 0,0 18,0-18,0 0,0 0,0 0,0 0,0 0,0 0,0 0,0 0,0 0,0 0,-18 0</inkml:trace>
  <inkml:trace contextRef="#ctx0" brushRef="#br0" timeOffset="60988.6052">23277 6332,'0'0,"0"0,0 0,0 0,0 0,0 0,0 0,0 0,0 0,0 0,0 0,0 0,0 0,-18 53,-17 18,17-1,-17 1,0 0,17-1,-17 18,0-17,-18-18,17 17,19-17</inkml:trace>
  <inkml:trace contextRef="#ctx0" brushRef="#br0" timeOffset="61457.9334">23877 5803,'0'0,"0"0,0 0,0 0,0 0,0 0,-18 53,1 35,-1 36,-17 17,17-18,-17 1,17-36,-17-17,17-1,1 1,-19-18,19-18,-19 0,19 0,17-35</inkml:trace>
  <inkml:trace contextRef="#ctx0" brushRef="#br0" timeOffset="61850.0453">23471 5874,'0'0,"0"0,0 0,0 0,0 0,35 70,1 1,17 52,0 1,0-1,17-17,-35-18,18-17,-17-18,-1 0,-17-18,17 0,-17-17,-1-18,1-18,0-17,-1 0,1-1,-18 54</inkml:trace>
  <inkml:trace contextRef="#ctx0" brushRef="#br0" timeOffset="62178.7108">24424 5644,'0'0,"0"0,0 0,0 0,0 0,0 71,0 35,0 17,18 18,-18 1,0-54,17 18,-17-36,18 1,-18-18,18 0,-18-18,17-18,1 1,-18-18,18 0,-1-18,-17 36</inkml:trace>
  <inkml:trace contextRef="#ctx0" brushRef="#br0" timeOffset="62627.7173">25024 5433,'0'0,"0"0,0 0,0 0,0 0,0 0,0 0,0 53,-17 17,-1 36,18 0,-18 17,1-34,17 16,0-16,-18-1,18-18,0 1,18-1,-18-17,17 0,1-17,0-19,-1 1,18-18,-17 0,17 0,-17-35,0-1,-1 1,-17 0,18-1,-18 36</inkml:trace>
  <inkml:trace contextRef="#ctx0" brushRef="#br0" timeOffset="62927.0953">24777 6174,'0'0,"0"0,0 0,0 0,0 0,0 0,0 0,35-18,36 0,17 1,-17-1,-1 0,1 1,-18-18,-18 35,18-18,-18 0,-17 1,17-1,1-17,-1 17,-17 0</inkml:trace>
  <inkml:trace contextRef="#ctx0" brushRef="#br0" timeOffset="63476.0471">25589 6209,'0'0,"0"0,0 0,0 0,0 0,0 0,0 0,0 0,0 0,0 0,0 0,53 0,-18 0,0 18,-17 17,17 0,-17 18,-18 0,0 0,0 0,-18 17,1-17,-1-17,0-1,1 0,17-17,-18-1,36 1,-18 0,17-18,19 17,-1-34,18 17,-18-18,18-17,0-18,0 0,-18-18,1 1,-19-18,1 17,-18 71</inkml:trace>
  <inkml:trace contextRef="#ctx0" brushRef="#br0" timeOffset="63831.1964">26065 5186,'0'0,"0"0,0 0,0 0,0 0,0 0,71 70,-18 1,0 52,17 1,-34-1,-1 18,0-17,-17-1,-18-17,0-18,-18-17,1-18,-1 0,0-18,-17-17,17-1,1-17,-1 0,0 18,18-18,0 0</inkml:trace>
  <inkml:trace contextRef="#ctx0" brushRef="#br0" timeOffset="64259.238">27424 5415,'0'0,"0"0,0 0,0 0,0 0,0 0,0 0,-35 35,0 18,-18 18,17-1,-17-17,36 0,-18-17,17-1,0-18,18 19,0-19,0 19,36-19,-1 19,18-19,0 1,17 0,-17-1,18-17,-18 0,0 0,-18 0,-17 18,-1-18</inkml:trace>
  <inkml:trace contextRef="#ctx0" brushRef="#br0" timeOffset="65317.1134">27018 6491,'0'0,"0"0,0 0,0 0,0 0,0 0,0 0,0 0,36 0,34 0,1 18,17-18,-17 0,-1 0,1 0,-1 0,1 0,0 0,-18 0,-1 0,-16 0,-19 0,1-18,0 0,-1-17,1 0,0-18,-1-18,-17 19,18-19,-18 0,18 1,-18 17,17-18,1 1,-18 17,18 0,-18 0,17 18,1 17,-1 1,-17-1,18 0,0 1,-1 17,19 0,-19 0,19 0,17 17,0 19,-18-1,18 0,-18 18,-17-18,-1 18,1 0,-18-18,-18 18,18-35,-17 17,-1-17,0 0,18-1,-17 1,17-18,0 0,0 0,17-35,1 17,17-35,1 18,-19-18,19-18,-19 18,1 18,0 17,-1-17,-17 17,0 1,0 17,0 0,0 17,-17 19,-1 17,18 0,0-1,18-16,-1 17,1-18,35 0,0-17,0 0,17-18,18-18,1-35,-1 35,-88 18</inkml:trace>
  <inkml:trace contextRef="#ctx0" brushRef="#br0" timeOffset="65970.7793">29489 6015,'0'0,"0"0,0 0,0 0,0 0,0 0,0 0,0 0,0 0,0 0,35-18,1 1,17-1,-18 36,-18-18,19 17,-19 1,-17 17,0 18,0-18,-17 18,-19 0,1 0,0-18,0 18,-18-17,35-19,-17 1,17-1,0 1,18-18,0 18,18-18,0 0,35 0,0 0,0 0,-1 0,1-18,0 0,0 1,0-18,0-18,0 0,-18-18,18-35,-17-17,-1 17,-17-17,17 34,-35 72</inkml:trace>
  <inkml:trace contextRef="#ctx0" brushRef="#br0" timeOffset="66695.0832">30018 4674,'0'0,"0"0,0 0,0 0,0 0,0 0,0 0,0 0,36-35,17 0,0 17,17 0,1 1,-1 34,-17 1,0 0,-17 17,-1 18,-18 18,1 34,-18 1,0 18,-18-19,1 19,-18-18,17 0,0-1,1-34,-1 0,18-19,0 1,18 0,17 0,-17-35,17 17,0-35,0 18,-17-18,0 0,-18 0,17 17,-17-17,0 0,-17 0,-1 18,-17 17,-1 1,1 17,0 17,17-17,1 18,17-1,17 1,1-1,0 1,-18-1,17-17,-17 18,-17-18,-36 17,0 18,-18 1,18-36,53-36</inkml:trace>
  <inkml:trace contextRef="#ctx0" brushRef="#br0" timeOffset="68398.9771">23330 6509,'0'0,"0"0,0 0,0 0,0 0,0 0,0 0,0 0,0 0,0 0,0 0,0 0,0 0,0 0,0 0,0 0,0 0,0 0,0 0,0 0,-35 53,-1 0,1-18,17 18,-17 0,0 0,0 0,-1 17,1 1,0-18,17 17,-17 1,17-18,-17 0,17-18,1 0,-1 0,0-17,18 17,-17-35,17 18,0-18,-18 0</inkml:trace>
  <inkml:trace contextRef="#ctx0" brushRef="#br0" timeOffset="78257.0207">18495 8290,'0'0,"0"0,0 0,0 0,0 0,0 0,0 0,0 0,0 0,0 0,0 0,35 0,18 0,0 0,0 0,17 0,1-17,17 17,0-18,36 0,-1-17,19 17,-1 1,18-18,-18-1,18 1,-18 0,18 17,-18-17,0 17,18 1,-18-19,18 19,-18-19,18 19,0-19,-1 19,-16-19,-1 19,-18-1,1 1,-54-1,-17 18,0-18,0 18,-17 0,-1 0,0-17,-17 17,0 0,-1-18,-17 18</inkml:trace>
  <inkml:trace contextRef="#ctx0" brushRef="#br0" timeOffset="79616.0787">24212 7373,'0'0,"0"0,0 0,0 0,0 0,0 0,53 18,0-1,18-17,17 18,-17-18,17 0,0 0,53-18,-17 18,-1-17,-17 17,18-18,17 0,-17 1,-1-1,18 1,-17 17,-1-36,18 19,-17-1,0 0,17-17,-18 17,1 1,-1-19,19 19,-19-18,1 17,-1 0,18 18,-17-17,-1 17,1-18,17 0,-17 1,-1-1,18 0,-17 1,-1-1,-17 1,-18-1,-17 0,0 18,-1-17,1-1,-1 0,-17-17,-53 35</inkml:trace>
  <inkml:trace contextRef="#ctx0" brushRef="#br0" timeOffset="87350.1574">4253 9066,'0'0,"0"0,0 0,0 0,0 0,0 0,0 0,0 0,0 0,0 53,18 0,-18 35,17 36,1 35,-18-18,0 0,0-53,0 18,-18-18,18-17,-17-1,17 1,-18-18,0-18,18-17,0 17,0-17,18-18,0 17,17-17,18 0,0 0,17-17,1-1,0 0,-1 18,1-17,-18-1,17 0,-34 18,-1-17,0 17,-17 0,0-18,-1 18,1-18,-1 1,-17 17</inkml:trace>
  <inkml:trace contextRef="#ctx0" brushRef="#br0" timeOffset="87767.8276">4800 10072,'0'0,"0"0,0 0,0 0,0 0,0 0,0 0,53 17,-18 1,1 0,17-1,-18 19,-17-19,17 19,-18-1,-17 18,18 0,-36 0,18 17,-17 1,-1-18,-17 17,17-17,-17 0,0-18,-1 1,19-19,-19 1,19-1</inkml:trace>
  <inkml:trace contextRef="#ctx0" brushRef="#br0" timeOffset="93006.9927">7553 9931,'0'0,"0"0,0 0,0 0,0 0,0 0,-88 0,0 17,-1 1,19 35,-1-18,1 18,-1 18,36-18,-1-1,19-16,17 17,17 0,1-18,35 0,0 0,-18 1,18-19,0 19,-18-19,1 19,-19-1,1 0,-36 18,18 18,-35-19,0 1,0 0,-18-17,17-1,1-35,0 0,17-18,0 1,18 17</inkml:trace>
  <inkml:trace contextRef="#ctx0" brushRef="#br0" timeOffset="93484.9584">7783 10583,'0'0,"0"0,0 0,0 0,0 0,0 0,0 0,0 0,0 0,0 0,17-53,1-17,-18 17,0 18,0-1,-18 19,1-1,-1 36,-17-1,-1 36,1 0,0 0,17 18,18-1,0 1,18-18,-1 0,19 0,-1-1,0-16,18-19,0 1,0-36,0 1,-18-19,1 1,-19 35</inkml:trace>
  <inkml:trace contextRef="#ctx0" brushRef="#br0" timeOffset="94626.7667">8506 10248,'0'0,"0"0,0 0,0 0,0 0,0 0,0 0,0 0,0 0,0 0,-35 53,-18 18,18-18,17 17,0-17,1 18,17-18,0-1,0-16,35-1,-17 0,35-17,-18 0,0-18,0-18,1-17,-1-1,0-17,1 18,-19 0,19 0,-19 17,1-17,-18 17,17 18,1-18,-18 18,0-17,0 34,0 1,0 0,0 17,-18 18,18-18,18 18,-18-18,0 1,18-19,-1 19,-17-36,18 17,0-17,-18 0,17-17,-17-1,0-17,0 17,-17-17,17-18,0 18,0-1,0 1,0 0,17 17,-17 0,36 1,-19-1,19 18,-1 0,0 0,0 18,1-1,-1 1,-17 17,-1-17,-17 17,0-17,0 0,0 17,-17-35,17 17,-18-17,18-17,-18-1,18-17,0 0,18-18,0 17,-1-16,19 16,-1 19,0-19,1 36,-1 0,0 0,0 18,1 17,-19 1,19-1,-19 0,1 18,0-18,-1 1,-17-1,18-18,0 1,-18 0,17-18,1 0,-1-36,-17 1,18 0</inkml:trace>
  <inkml:trace contextRef="#ctx0" brushRef="#br0" timeOffset="95276.5516">9777 9666,'0'0,"0"0,0 0,0 0,0 0,0 0,0 0,0 0,0 0,53 53,-18 18,0-1,18 1,-18 17,1 0,-1 0,0 0,-17-17,17 0,-17-18,-18-1,18-16,-18-19,17 19,-17-19,0-17,0 18,-17-18,17-18,-18 18,0-17,1-19,-1 1,-17 0,-18-18,0 18,-18 17,18 0,0 18,0 18,0 0,18 35,18-18,-1 18,18-18,0 18,18 0,34-18,1 0,0 1,0-36,0 0,18-18,-18 0,17-52,-17-1,0-17,-17 0,-1 0,-35 88</inkml:trace>
  <inkml:trace contextRef="#ctx0" brushRef="#br0" timeOffset="96858.8457">5294 6703,'0'0,"0"0,0 0,0 0,0 0,0 0,0 0,0 0,0 0,36 35,16 0,-16-17,17-18,0 0,0 0,-18-35,18 17,-18-17,0-18,18 18,-17-18,17 0,-18 17,18 19,0-1,0 18,0 18,17-1,-17 1,18 17,-18 1,0-1,-18-17,-17 17,17-17,-17-18,-1 17,1-17,-18 18,18-36,-18 18,0-17,17-1,-17-17,18 17,-1-17,1 17,0 0,17 18,0 0,18 0,0 0,0 0,0 0,-18-17,18-19,-17-16,-19 16,19-17,-19 0,1 1,-18-19,0 18,18 18,-18 17</inkml:trace>
  <inkml:trace contextRef="#ctx0" brushRef="#br0" timeOffset="98914.1386">11665 9790,'0'0,"0"0,0 0,0 0,0 0,0 0,0 0,-53 53,0-1,0 19,18 0,0 17,-1-18,1 1,17-1,18 1,-17-36,34 1,-17-1,18-18,17 1,1-18,-19-18,19 1,-1-18,-18-1,1-17,-18 0,18 0,-18-17,17 17,-17 0,18 0,-18 18,18 0,-1 17,19 0,17 18,-18 18,18 0,-18 17,0 0,1 0,-1 1,-17-1,-18-17,17-1,-17 1,0 0,-17-18,17-18,0 0,0-35,0 0,0-17,17-1,19 1,-19 17,36-53,0 0,-18 18,-35 70</inkml:trace>
  <inkml:trace contextRef="#ctx0" brushRef="#br0" timeOffset="100018.6648">12530 9260,'0'0,"0"0,0 0,53 106,0 18,0 17,-1-18,-16-17,-1-18,-17-17,17-18,-17 0,-18-18,17-17,-17-1,0-17,0 0,-17 0,-1-17,-17-19,-1 1,-17-18,1 36,-1-19,0 36,17 0,1 18,0 17,17 0,0 18,18 0,18-17,0-1,35 0,-18-35,18 0,0-35,17 0,-17-1,0-17,-17 0,-1 1,0 16,-17 1,0 0,-1 17,-17 0,0 1,18-1,-18-17,-18 17,18 1,0-1,-17 18,17-18,-18 36,0 0,18 17,-17 18,34 17,1-17,0 18,35-18,-18 0,35-18,-17-17,18-18,-18-18,17-17,-34-18,17 0,-36 0,1-18,0 18,-18-17,-18 35,0-1,1 1,-1 35,18-18,-18 18,18-17,0 17,0 0,18 0,0 0,17 17,0 19,1-1,-1 18,0 0,0 17,-17 1,17-18,1 0,-1 0,18-36,0 1,17-36,-17 1,18-19,-18 19,-53 17</inkml:trace>
  <inkml:trace contextRef="#ctx0" brushRef="#br0" timeOffset="101071.9623">15142 9384,'0'0,"0"0,0 0,0 0,35 70,-18 19,19-1,-1 0,0 18,-17-18,0 0,-18 0,0-17,-18-18,0 0,1 0,-19-36,-17-17,1-17,16-19,1 1,0-35,-1 17,19-35,-1-18,18 0,0-18,0 1,0 52,0-17,18 18,-1 17,1 17,-18 1,18 18,-1-1,-17 0,18 1,-18-1,0 0,0 1,0-1,-35 0,-1 1,-17 17,18 0,-18 17,18 19,17-1,1 18,17-18,17 18,19-35,-1 17,35-35,19 0,-1-18,-18-17,-17 17,0-17,0 18,-17-1,-19 18,1-18,0 18,-1 18,-17 17,0 0,18 36,-18 0,0-1,18 1,-18-1,17-17,1 0,17-18,-17-17,17 0,0-36,-17 0,17-17,-17-36,0 1,-18-1,0 1,-18 17,0-18,1 36,-19 17,1 1,0 34,17 1,0 0,1-1,-1 1,18-18</inkml:trace>
  <inkml:trace contextRef="#ctx0" brushRef="#br0" timeOffset="101316.018">15971 8978,'0'0,"0"0,0 0,0 0,0 0,0 0,35 71,1-1,-19 19,19-1,-19 0,18-18,-17 1,0-36,-18 1,0-19,0-34,-18-19,0-17,18 0</inkml:trace>
  <inkml:trace contextRef="#ctx0" brushRef="#br0" timeOffset="101586.7257">16024 9119,'0'0,"0"0,0 0,0 0,0 0,0 0,0-53,18-17,-18 17,0 0,-18 18,0-1,1 19,-1 17,0 17,1-17,17 18,0-18,17 0</inkml:trace>
  <inkml:trace contextRef="#ctx0" brushRef="#br0" timeOffset="102056.721">16412 9013,'0'0,"0"0,0 0,0 0,0 0,0 0,0 0,0 0,18 36,-1 17,1 17,17-17,-35 0,18-18,-18 1,18-19,-18 19,0-36,0 17,0-34,-18-19,18 1,0-36,0 19,18-19,-1 0,1 36,17 0,1 0,17 35,-1 0,1 35,0-18,-17 19,17 17,-18-18,0 18,0 0,-17 0,0-18,-18 0,0-35</inkml:trace>
  <inkml:trace contextRef="#ctx0" brushRef="#br0" timeOffset="102387.3401">16995 8467,'0'0,"0"0,0 0,0 0,52 106,1 17,0 0,0 1,0-1,-17-17,-1-18,-18 1,19-19,-19 1,-17-18,0-18,0 0,-35 0,17-17,1-18,-1 0,18 0,0 0</inkml:trace>
  <inkml:trace contextRef="#ctx0" brushRef="#br0" timeOffset="102637.8782">17030 9313,'0'0,"0"0,0 0,70-17,1-1,0-17,52 0,-17-1,-18 19,1-1,-37 0,1 1,-17-1,-1 18,-17-18,-1 18,-17 0,-17-17,17 17</inkml:trace>
  <inkml:trace contextRef="#ctx0" brushRef="#br0" timeOffset="103783.8502">18989 8449,'0'0,"0"0,0 0,53 71,0 52,0 1,17 17,-17 0,0 0,18-18,-36-17,0-35,0-1,-17-34,0-1,-18-18,17 1,-17-36,-17 1,-19-18,1-1,-18-34,0 17,0 0,-35 18,18-1,-1 19,0 34,18 1,0 35,36 0,17 0,17 0,19 0,17-18,35-18,0-34,0-18,1-18,-19-36,1 19,-18-18,-36 17,19 1,-19 34,-17 1,18 0,-18 35,18 0,-1 35,1 0,0 1,17 17,0-1,0-16,18 17,-17-36,-1 1,0 0,1-18,-36 0</inkml:trace>
  <inkml:trace contextRef="#ctx0" brushRef="#br0" timeOffset="104053.6082">19589 8872,'0'0,"0"0,0 0,0 0,0 0,0 0,0 0,0 0,0 0,0 0,17-53,1 18,-18-18,0 18,0 17,-18-17,18 35,0-18,0 18</inkml:trace>
  <inkml:trace contextRef="#ctx0" brushRef="#br0" timeOffset="104464.5822">20330 8661,'0'0,"0"0,0 0,0 0,-53 35,0 18,0-18,0 0,0 18,18-17,17-19,1 19,34-19,1 1,17 17,1-17,-1-1,18 1,0 17,0 1,-18-1,0 18,-17-18,0 18,-18 0,-18-18,0 0,1-17,-19-18,1-18,0 1</inkml:trace>
  <inkml:trace contextRef="#ctx0" brushRef="#br0" timeOffset="105258.0507">20453 8661,'0'0,"0"0,0 0,0 0,0 0,0 0,0 0,0 0,0 0,0 0,0 0,53 106,-17 17,17-17,-18 17,0-52,1 17,-19-35,18 0,-17 0,0-36,-18 1,-18-18,0 0,1-18,-18 1,-1-1,-17-17,18 17,-18-17,35 17,1 1,-1-1,18-17,18 0,17-1,0 19,18-19,0 1,0 0,18 17,-18 18,17 0,-17 0,0 35,-18-17,1 35,-19-18,1 1,-18 16,-18-16,18-19,-35 1,17 0,1-18,-1-18,1-17,17-1,0-34,0 17,17-18,18 18,1 1,-1 16,18 19,-18 34,18 1,0 0,0 17,-18 0,1 0,-19 18,1-17,0 17,-18-36,17 18,-17-35</inkml:trace>
  <inkml:trace contextRef="#ctx0" brushRef="#br0" timeOffset="105419.0521">21053 8449,'0'0,"0"0,0 0,0 0,0 0,0 0</inkml:trace>
  <inkml:trace contextRef="#ctx0" brushRef="#br0" timeOffset="106866.0666">21053 8449,'0'0,"53"-18,0 36,0 17,-35 1,70 105,-17 0,17 18,-35-18,0-18,-35-52,-1-1,1-34,-1-1,-17-18,0-17,0-17,0-18,0-18,0 0,18-18,0 1,-1-1,19 18,-1 18,0 35,18 17,-17 1,-1 35,0 0,-17 0,-18 17,0-17,-18 0,-17 0,0-18,-18 1,17-19,1-17,-18-17,35-19,1 1,-1-18,18 0,0 0,18 1,17-19,0 0,1 18,-1 18,18 0,0 17,-18 1,0 17,1 17,-19 19,19-1,-1 0,-17 18,-1-35,1 17,0-17,-1-1,18-17,-17-17,17-1,1 0,-19-35,1 18,0-18,-1 18,1 17,-18-17,0 17,18 36,-18 0,17 17,-17 18,36 0,-19-18,19 0,-1 1,0-19,18-17,0-17,-18-19,18 1,-17-36,-19-17,18-18,-35 1,0-19,0 18,0 36,0 17,-17 0,17 35,0 18,17 36,1 34,0 18,-1 18,19 18,-1-19,0 1,18 0,-35-35,17-36,-17 0,-18-17,0 0,-18-18,-52-36,17 1,0-18,17 35,1-17,0 0,17 17,1 18,17-17,17-1,18 0,1-17,52 0,-17-1,-1-16,1 16,-18-17,0 36,0-1,-18 0,-17 18,-1 18,1 35,-18-18,0 18,0 0,0 0,0-18,0 1,0-36</inkml:trace>
  <inkml:trace contextRef="#ctx0" brushRef="#br0" timeOffset="106999.037">23401 8237,'0'0,"0"0,0 0,0 0,0 0</inkml:trace>
  <inkml:trace contextRef="#ctx0" brushRef="#br0" timeOffset="107738.7946">23859 8414,'0'0,"0"0,0 0,0 0,-35 70,0 1,17-1,1 19,17-36,17 17,-17-17,18-18,17-17,-17 0,-1-18,1-18,0 0,-1-17,-17 0,0-18,0-18,0 18,0-17,-17 17,34 0,-17 0,0 18,18 17,0-17,17 35,-17 0,17 17,0 19,-17-1,17 18,-35-18,18 18,-18-18,0-17,0 0,0-1,0-34,0-1,0-35,17 0,1 0,0-17,17 17,0-18,18 36,-17 0,16 35,1 17,0 19,0 34,0 1,0 35,0-1,0-16,-18-36,1-1,17-16,0-36,17-18,-35 18,-17 0</inkml:trace>
  <inkml:trace contextRef="#ctx0" brushRef="#br0" timeOffset="109141.0119">26701 7638,'0'0,"0"0,0 0,0 0,0 0,0 0,-53 0,-18 17,18 1,0 0,0 17,0 18,18 17,17 19,1 16,17 1,17 18,1-1,0 1,17-19,-17 1,-1-35,-17-1,-17 1,-1-18,0-18,1 18,17-53,-141-18,35-17,-18-18,36 0,0 18,35 0,0 17,0 0,35 1,1 17,17-18,35-17,53 0,0-36,36 1,17-1,-17 0,17 1,-35 17,-36 18,-17-1,-18 19,1-1,-19 0,1 36,-18 0,0 17,18 18,-1 17,1 1,0 0,-1-18,19-1,-1 1,0-35,18-18,-18 0,18-18,-17-17,-1-18,-17 0,-1 0,1 0,-18 0,0 18,0 18,0 17,0 17,0 18,18 36,-1 17,1 18,17-35,-17-18,17-1,-17-16,-1-36,1-18,0-17,-1-18,1-18,-18 1,0-1,0 1,0-1,0 18,0 18,0 0,0 17,0 36,0-18,0 35,18 18,-1 0,1-18,0 18,-18-18,17 1,-17-19,18 1,-18-18,0 17,0-34,17-18,-17-1,0-17,0 0,18-17,0-1,-1 1,1 17,17 18,1 17,17 18,0 18,-18-1,0 36,0-18,1 18,-1 0,-35 0,18-18,-18 18,0-35,0 0,0-1,0 1,0-18</inkml:trace>
  <inkml:trace contextRef="#ctx0" brushRef="#br0" timeOffset="109460.9176">28289 7708,'0'0,"0"0,0 0,0 0,0 0,0 0,-53 71,-18-18,36 17,-18 18,18 1,17-19,1 18,-1-17,18-1,18 1,17-18,0 18,36-36,-1-18,-17-17,0-17,0 17,-53 0</inkml:trace>
  <inkml:trace contextRef="#ctx0" brushRef="#br0" timeOffset="110058.2304">28536 6985,'0'0,"0"0,0 0,0 0,0 0,18 106,17 35,-17 0,-1 18,19 0,-19-18,1-18,-1-35,1-35,-18 0,0-18,0 1,0-36,-18 0,-17-18,18-17,-19 0,1-1,17 1,1 17,-1 1,0-1,18 0,-17 1,34-1,1 1,17-19,18 1,0 17,18-17,-18 17,0 1,-18-1,-17 0,17 18,-17 18,17 0,-18 35,1 0,0 0,-1-1,1 19,0-18,-1-18,1 0,-18-35</inkml:trace>
  <inkml:trace contextRef="#ctx0" brushRef="#br0" timeOffset="110193.1106">29048 7497,'0'0,"0"0,0 0,0 0,0 0,0 0,0 0</inkml:trace>
  <inkml:trace contextRef="#ctx0" brushRef="#br0" timeOffset="110985.6148">29630 7602,'0'0,"0"0,0 0,0 0,0 0,-17 53,-19 35,19 1,-1-1,0 0,18 0,0-17,0-18,18 0,0-18,-1-35,-17 18,18-36,0 0,-18-17,0 0,0-18,0 0,0 0,17-35,-17 17,0 1,18-1,-1 1,19 34,-1 1,0 17,1 18,-1 18,0 17,1 1,-1 16,0 1,-17 0,-1 0,1 0,-18-18,18-17,-18 0,0-1,0-17,0-17,17-1,-17-35,18 0,0-17,-1-1,19 1,-19-1,19 18,-19 18,18 17,18 18,-17 35,17 36,-18 17,0 36,1-1,-1 18,-18-17,19-1,-1-35,-17-17,-1-18,1-18,-18-35</inkml:trace>
  <inkml:trace contextRef="#ctx0" brushRef="#br0" timeOffset="111338.4347">31536 7267,'0'0,"0"0,0 0,0 0,0 0,0 0,-18 36,1 34,-1 18,-17 18,17 0,-17 0,17 0,1-18,-1-18,18 1,-18-36,1 0,17-17,-18-18,0-18</inkml:trace>
  <inkml:trace contextRef="#ctx0" brushRef="#br0" timeOffset="111640.8352">31077 7214,'0'0,"0"0,0 0,0 0,0 0,0 0,36 71,16 17,-16 0,34 53,-17-17,18-1,-1-17,-17-35,-17-1,17-17,0 0,-18-35,0-1,1-17,-19 0,1 18</inkml:trace>
  <inkml:trace contextRef="#ctx0" brushRef="#br0" timeOffset="111922.4957">31889 6985,'0'0,"0"0,0 0,0 0,0 0,0 106,0 35,0 18,-18-18,36 18,-18-18,0-53,0 0,0-17,18-18,-18-18,17 0,1-17,-18-1</inkml:trace>
  <inkml:trace contextRef="#ctx0" brushRef="#br0" timeOffset="112259.4184">32366 6950,'0'0,"0"0,0 0,0 0,0 0,0 88,0 0,-18 0,18 18,0 0,18 17,-1 1,-17-18,18-18,-1 0,-17-17,18-18,0 0,17-18,-17-18,17-17,-17-17,-1 17,-17 0</inkml:trace>
  <inkml:trace contextRef="#ctx0" brushRef="#br0" timeOffset="112707.2888">32207 7708,'0'0,"0"0,0 0,0 0,0 0,0 0,53-17,0-36,0 0,-18-18,18 1,-18-1,0-17,1 17,-1 18,-17 0,-1 18,1 0,0 17,-18 1,17-1,1 36,17-1,18 36,0 35,0 18,-18 18,1-18,-19 17,1 0,-18-17,0 0,-18 0,1 0,-19-36,36-52</inkml:trace>
  <inkml:trace contextRef="#ctx0" brushRef="#br0" timeOffset="113310.8291">30530 6862,'0'0,"0"0,0 0,0 0,0 0,0 0,0 0,0 0,0 0,0 52,18 19,-1 0,1-19,0-16,-18-1,17 0,1-17,17-18,-17-18,17 1,-17-19,-18-17,18 1,-18-1,-18 17,0-17,1 18,-19 18,-17 17,18-18,-18 36,18-18,17 0,18 0,0 17,18-17,35-17,-18 17,18-36,-18 1,18 0</inkml:trace>
  <inkml:trace contextRef="#ctx0" brushRef="#br0" timeOffset="113620.228">30971 6279,'0'0,"0"0,0 0,0 0,0 0,0 0,0 0,0 0,-35 53,0 18,17-1,18 19,0-19,0 18,35 1,-17-1,0 0,17 0,-17-17,-1-1,-17 1,0-18,-17 17,17-17,-18 0,18-53</inkml:trace>
  <inkml:trace contextRef="#ctx0" brushRef="#br0" timeOffset="113796.2204">30689 7320,'0'0,"0"0,0 0,0 0,0 0,0 0,0 0,0 0,0 0,71-35,34-36,54-17,-141 70,17 1</inkml:trace>
  <inkml:trace contextRef="#ctx0" brushRef="#br0" timeOffset="118898.7501">3018 12947,'0'0,"0"0,0 0,0 0,0 0,0 0,0 0,0 0,0 0,0 0,0 0,0 0,0 35,0 36,17 17,-17 0,18 0,-18 1,0-37,0 1,0-53,0 18,0-18</inkml:trace>
  <inkml:trace contextRef="#ctx0" brushRef="#br0" timeOffset="119364.1019">2700 12823,'0'0,"0"0,0 0,0 0,0 0,0 0,0 0,0 0,0 0,0 0,0 0,0 0,0 0,0 0,0 0,0 0,0 0,0 0,0 0,0 0,0 0,0 0,35 0,18-17,0-1,-17 1,16-1,-52 0,18 18,-18 0</inkml:trace>
  <inkml:trace contextRef="#ctx0" brushRef="#br0" timeOffset="119909.3339">2877 12965,'0'0,"0"0,0 0,0 0,0 0,0 0,0 0,0 0,0 0,0 0,52-53,1 0,18 0,17 0,-35 0,18 0,-18 18,-18 0,0 17,1 0,-19 18</inkml:trace>
  <inkml:trace contextRef="#ctx0" brushRef="#br0" timeOffset="120186.5451">3000 13247,'0'0,"0"0,0 0,0 0,0 0,53-18,18-17,-18 0,17 17,1-17,-18 17,0-17,-36 35,-17 0,18 0</inkml:trace>
  <inkml:trace contextRef="#ctx0" brushRef="#br0" timeOffset="120866.8577">3759 13070,'0'0,"0"0,0 0,0 0,0 89,0-19,0 1,0 17,0-35,18 0,-1-18,1-17,0-1,17-34,-18-19,1 1,-18-18,18-17,-36-1,18 1,0 17,-18-18,18 18,-17 18,17 0,0 17,17 0,1 1,17 17,1 0,17 17,0 1,17 17,-17 1,18-1,-18 0,-18 0,0 18,-17-35,0 17,-18-17,17-1,-17-17,0 18,-17-36,17 1,0-18,0-18,0 0,0-18,17-17,18-18,1 0,-1 36,18-1,0 18,0 18,0 0,-53 35</inkml:trace>
  <inkml:trace contextRef="#ctx0" brushRef="#br0" timeOffset="121191.2577">6494 12665,'0'0,"0"0,0 0,0 0,0 0,0 0,0 0,0 0,0 53,18 17,0 18,-18 1,17-1,1 0,-18-17,0-1,0-35,0 1,-18-36</inkml:trace>
  <inkml:trace contextRef="#ctx0" brushRef="#br0" timeOffset="121575.4377">6406 12559,'0'0,"0"0,0 0,0 0,0 0,0 0,0 0,0 0,35 70,36 1,0 17,-19 0,19 1,-18-19,-18 1,1-18,-1-18,-17-17,17-18,-18 0,1-36,0-17,-18-35,0-18,0-17,0-1,0 36,0 18,0 17,17-18,1 18,0 18,-18 35</inkml:trace>
  <inkml:trace contextRef="#ctx0" brushRef="#br0" timeOffset="122443.6321">8594 12153,'0'0,"0"0,0 0,0 0,0 0,0 0,0 0,0 0,0 0,0 53,18 18,0 17,-1 18,19 0,-19-18,-17 0,18 0,-18-17,0-36,0 0,0 1,0-19,0-17,-18-17,1-1,-1-17,-17-36,17 18,-17-53,17 0,0-17,1 0,17-1,17 1,1-1,17 18,18 18,-17 35,17 18,-1 17,1 18,0 18,0 0,-17 34,17-16,-36 34,1-17,-18 18,-18-1,1 1,-36-1,17-17,-17 18,0-36,18 0,0 1,0-19,17 1,0 0,18-18,0 0,18 17,17-17,0 18,18 0,18-1,0 18,-1 1,1-1,-1 0,1 18,0 0,-19 0,-52-53</inkml:trace>
  <inkml:trace contextRef="#ctx0" brushRef="#br0" timeOffset="123354.9211">9406 12153,'0'0,"0"0,0 0,0 0,0 0,0 0,0 0,0 0,0 0,0 0,0 0,0 0,0 0,0 0,35 35,18 1,0 34,0-17,18 0,-36 0,0-18,1 1,-1-1,0 0,-17-17,0-1,-1 1,1-18,0 0,-1-18,1 1,-18-1,17-17,-17-18,0 0,0-17,0-1,0-17,0 0,0-1,0 1,0 0,0 35,18-17,0 34,-18 19</inkml:trace>
  <inkml:trace contextRef="#ctx0" brushRef="#br0" timeOffset="123927.6155">10465 11818,'0'0,"0"0,0 0,0 0,0 0,0 0,0 0,0 0,0 0,0 0,-35 53,17 0,0 0,1-18,17 0,17 18,1-35,0 17,17-17,0 17,1-17,17-1,-1 1,-16 0,17 17,-18 0,0 1,1 16,-19 1,-17 18,0-1,-17-17,-19 18,1-18,-18 0,0-18,18 0,-18-17,0-18,0 0,18-35,-18 17,17-17,36 52</inkml:trace>
  <inkml:trace contextRef="#ctx0" brushRef="#br0" timeOffset="125979.1476">3812 14534,'0'0,"0"0,0 0,0 0,0 0,0 0,0 0,0 0,0 0,18 71,17 0,0 52,18 36,0-18,-18 0,1-18,-19-34,-17-1,18-18,0-17,-18 0,0 0,0-18,17-35</inkml:trace>
  <inkml:trace contextRef="#ctx0" brushRef="#br0" timeOffset="126324.5864">3635 14676,'0'0,"0"0,0 0,0 0,0 0,71-18,0-17,-1-1,18 1,1-18,-19 0,1 0,-1 0,-17 36,0-1,0 1,-17 34</inkml:trace>
  <inkml:trace contextRef="#ctx0" brushRef="#br0" timeOffset="126641.2196">3953 15416,'0'0,"0"0,0 0,0 0,0 0,71-17,-18-1,17 0,1 1,-18-1,17-17,-52 35,0-18,-18 18,17 0</inkml:trace>
  <inkml:trace contextRef="#ctx0" brushRef="#br0" timeOffset="126966.001">4906 15205,'0'0,"0"0,0 0,0 0,0 0,0 0,0 0,0 0,0 35,-18 18,1 17,17 19,-18-1,0 0,18-70,-17-1,17 1</inkml:trace>
  <inkml:trace contextRef="#ctx0" brushRef="#br0" timeOffset="127292.6842">4430 15240,'0'0,"0"0,0 0,0 0,0 0,0 0,0 0,52 35,19 1,0 16,17 1,0 0,0 18,1-18,-19 17,1-17,-18 0</inkml:trace>
  <inkml:trace contextRef="#ctx0" brushRef="#br0" timeOffset="127692.8624">5382 14164,'0'0,"0"0,0 0,0 0,0 0,0 0,0 71,0 17,18 53,0 18,17 17,0 0,1-17,-1-35,0-1,1-17,-1 0,0-53,18 17,-18-17,36-35,0-1,17 1,-35-18,-36 18</inkml:trace>
  <inkml:trace contextRef="#ctx0" brushRef="#br0" timeOffset="136093.7644">5824 14658,'0'0,"0"0,0 0,0 0,0 0,0 0,0 0,0 0,0 0,0 0,0 0,0 0,53-18,-18 1,18-1,0 18,0-18,-18 18,18 0,-18 18,1 0,-1 17,0 0,-17 0,-1 18,1-17,-18 17,0 0,-18-18,18-18,0 19,-17-19,17-17,0 18,0-36,-18 18,18-35,18-18,-18 18,17-18,-17 0,18 18,0-1,-18 1,17 0,-17 17,0-17,0 17,0 1,0-1,0 0,-17 18,17 0,-18 36,18-1,0 18,0 0,0 0,0 0,18-18,-18 18,17-35,1-1,17 1,-17-18,17 0,-17-18</inkml:trace>
  <inkml:trace contextRef="#ctx0" brushRef="#br0" timeOffset="136410.7695">6935 14852,'0'0,"0"0,0 0,0 0,0 0,0 0,0 0,0 0,0 0,0 0,0 0,18 53,-18 0,18-18,-18 18,0-35,0-1,0 1</inkml:trace>
  <inkml:trace contextRef="#ctx0" brushRef="#br0" timeOffset="136767.8534">7394 14852,'0'0,"0"0,0 0,0 0,0 0,0 0,0 0,0 0,0 0,-17 53,17 17,0 1,-18 0,18-1,0-35,-18 18,18-53,0 18,0-18</inkml:trace>
  <inkml:trace contextRef="#ctx0" brushRef="#br0" timeOffset="137484.1841">7553 14570,'0'0,"0"0,0 0,0 0,0 0,0 0,0 0,0 0,0 0,0 0,53-18,-18 18,18 18,0-1,0 19,0-1,-18 18,1-18,-19 18,1 0,-18-18,18 1,-18-19,0 1,0-1,0-17,0-17,0-1,0-35,0 0,17 0,-17 0,18 1,-18-1,18 0,-18 0,17 18,-17-1,0 19,0-1,0 18,-17 18,17 17,0 0,-18 0,18 18,18-17,-18 17,17-36,1 18,0-17,17 0,0-18,0-18,18 0,-17-17,17-18,0 0,-53 53</inkml:trace>
  <inkml:trace contextRef="#ctx0" brushRef="#br0" timeOffset="138003.1799">8683 14605,'0'0,"0"0,0 0,0 0,0 0,0 0,0 0,0 0,0 0,0 0,0 0,0 0,0 0,0 0,0 0,0 0,0 0,0 0,53 35,-36 1,18 34,-35-17,18 18,-36-1,18 1,-17-18,-1 0,1-18,-1-18,18 19,0-36,0 17,0-17,18 0,17-17,0-19,18 19,0-18,0-1,0 1,-18 0,0 17,1 0,-1-17,-17 18</inkml:trace>
  <inkml:trace contextRef="#ctx0" brushRef="#br0" timeOffset="138318.289">9406 14746,'0'0,"0"0,0 0,0 0,0 0,0 0,0 0,0 0,18 53,-18 18,0-18,0-1,0 1,0-35,0-18,0 0,0 18</inkml:trace>
  <inkml:trace contextRef="#ctx0" brushRef="#br0" timeOffset="138648.0885">9724 14587,'0'0,"0"0,0 0,0 0,0 0,0 0,0 0,0 0,0 0,0 0,0 0,0 0,0 0,0 0</inkml:trace>
  <inkml:trace contextRef="#ctx0" brushRef="#br0" timeOffset="138875.893">9971 14429,'0'0,"0"0,0 0,0 0,0 0,0 0,0 0,0 0,0 0</inkml:trace>
  <inkml:trace contextRef="#ctx0" brushRef="#br0" timeOffset="139111.6695">10359 14429,'0'0,"0"0,0 0,0 0,0 0,0 0,0 0,0 0,0 0</inkml:trace>
  <inkml:trace contextRef="#ctx0" brushRef="#br0" timeOffset="139260.7224">10430 14164,'0'0,"0"0,0 0,0 0,0 0,0 0,0 0,0 0,0 0,0 0,0 0</inkml:trace>
  <inkml:trace contextRef="#ctx0" brushRef="#br0" timeOffset="139988.2507">10659 13935,'0'0,"0"0,0 0,0 0,0 0,0 0,0 0,0 0,35 17,18-17,-17 36,-1-1,0 0,1 36,-19-1,1 1,-18-1,17 1,-17 0,0-19,0-16,-17-19,17 19,0-36,0 0,0-18,17-17,1-1,0-34,-1-1,19 1,-19-1,1 1,0 17,-1 17,1 1,-18 18,18-1,-18 0,0 18,-18 18,0 35,1 17,17 1,0-18,17 17,1-17,0 0,17-17,0-19,18 1,0-1,-18-34,18-1,-17-17,-1 17,-35 18</inkml:trace>
  <inkml:trace contextRef="#ctx0" brushRef="#br0" timeOffset="140755.8321">11753 14235,'0'0,"0"0,0 0,0 0,0 0,0 0,0 0,0 0,0 0,18 53,0 17,17 1,-18-1,19 1,-19-1,-17-34,18 16,-18-16,0-19,0 19,0-36,0 0,-18 0,18-18,-17-17,17-18,0 0,-18 0,18-18,0 19,0-19,0 18,0 18,0 0,0-1,0 19,0-1,0 0,0 18,18 0,17 18,0 17,-17 18,17 0,1 0,-1 0,0 0,0-18,-17-17,17 17,-17-17,-18-18,18 17,-18-17,17 0,-17-17,0-19,0-17,-17 1,17-1,-18-18,18 1,-18-1,18 0,-17 1,17-1,-18 18,18-17,0-1,0 18,0 53</inkml:trace>
  <inkml:trace contextRef="#ctx0" brushRef="#br0" timeOffset="141239.6354">12706 13847,'0'0,"0"0,0 0,0 0,0 0,0 0,0 0,0 0,0 0,0 0,0 0,0 0,0 0,0 0,0 0,0 0,0 0</inkml:trace>
  <inkml:trace contextRef="#ctx0" brushRef="#br0" timeOffset="141723.2528">12812 14217,'0'0,"0"0,0 0,0 0,0 0,0 0,0 0,0 0,0 0,0 0,18 35,17 18,-17-18,-1 18,1-17,0-1,-1 18,-17-18,0 0,0 18,0 18,-35-18,35-36,-18 1</inkml:trace>
  <inkml:trace contextRef="#ctx0" brushRef="#br0" timeOffset="143092.6281">13165 13212,'0'0,"0"0,0 0,0 0,0 0,0 0,0 0,0 0,18 70,-1 18,1 18,17 35,-17-17,17 17,-17-18,17-17,-17-18,-1-17,1-1,17-17,1 0,-1-17,18-19,-18-17,18 0,0-17,0-19,0 1,-18 17,-35 18</inkml:trace>
  <inkml:trace contextRef="#ctx0" brushRef="#br0" timeOffset="143407.0017">13324 13882,'0'0,"0"0,0 0,0 0,0 0,0 0,0 0,35-18,18-17,18 0,-18 17,0-17,0 17,-18-17,0 17,-35 18,0 0,18 0</inkml:trace>
  <inkml:trace contextRef="#ctx0" brushRef="#br0" timeOffset="143705.3614">14083 13882,'0'0,"0"0,0 0,0 0,0 0,0 0,0 0,0 0,17 53,1 17,0 18,-1 1,19-19,-19 1,1-1,0-17,-1-17,-17-1</inkml:trace>
  <inkml:trace contextRef="#ctx0" brushRef="#br0" timeOffset="143999.6754">14559 13882,'0'0,"0"0,0 0,0 0,0 0,0 0,0 70,0 19,18-1,-18 0,0-17,0-1,17-17,-17-18,0 1,0-36</inkml:trace>
  <inkml:trace contextRef="#ctx0" brushRef="#br0" timeOffset="144427.0646">14700 13053,'0'0,"0"0,0 0,0 0,0 0,0 0,0 0,0 53,18 17,-18 18,18 1,-1-19,-17 18,18-35,0 18,17-1,-17-17,17 18,-18-18,1 0,17 0,-17-18,0 0,-1-17,19-1,-19-17,19-17,-19-1,1-17,0 0,-1 17,-17 18</inkml:trace>
  <inkml:trace contextRef="#ctx0" brushRef="#br0" timeOffset="144708.6983">14736 13617,'0'0,"0"0,0 0,0 0,0 0,0 0,0 0,0 0,0 0,35-35,36 0,-19-18,1 17,0-16,0 16,-53 19,18 17,0 0,-18-18,17 18</inkml:trace>
  <inkml:trace contextRef="#ctx0" brushRef="#br0" timeOffset="145183.6402">15442 13864,'0'0,"0"0,0 0,0 0,0 0,0 0,0 0,0 0,0 0,0 0,0 0,0 0,0 0,0 0,53 18,-18 17,0 0,0 18,-17 0,-18 0,0 0,-18-18,18 18,-17-17,17-19,-18 1,18-1,0 1,0 0,18-18,-1 0,1 0,35-18,-18 0,18 1,0-18,0 17,-18-17,1-1</inkml:trace>
  <inkml:trace contextRef="#ctx0" brushRef="#br0" timeOffset="145404.8546">16059 13688,'0'0,"0"0,0 0,0 0,0 0,0 0,0 0,0 0</inkml:trace>
  <inkml:trace contextRef="#ctx0" brushRef="#br0" timeOffset="145605.1595">16589 13511,'0'0,"0"0,0 0,0 0,0 0,0 0,0 0,0 0,0 0</inkml:trace>
  <inkml:trace contextRef="#ctx0" brushRef="#br0" timeOffset="145733.2215">16695 13053,'0'0,"0"0,0 0,0 0,0 0,0 0,0 0,0 0</inkml:trace>
  <inkml:trace contextRef="#ctx0" brushRef="#br0" timeOffset="146133.6977">17100 12541,'0'0,"0"0,0 0,0 0,0 0,0 0,0 0,0 71,18-1,-18 19,18 16,-1 19,1-36,0 18,-1-36,1 19,0-19,-1-17,-17 0,18-35,-18 17,18-17,-1-1,1 1,35-18,-18 18,0-36,18 0,-17 1,-1-1,-35 36</inkml:trace>
  <inkml:trace contextRef="#ctx0" brushRef="#br0" timeOffset="146448.7402">17118 13194,'0'0,"0"0,0 0,0 0,0 0,0 0,0 0,53-18,18 1,-1-19,1 19,-18-19,17 19,-34-1,-1 1,0-1,-35 18,0-18,0 18,18 0</inkml:trace>
  <inkml:trace contextRef="#ctx0" brushRef="#br0" timeOffset="147167.2389">17930 13088,'0'0,"0"0,0 0,0 0,0 0,18 53,17 0,-18 17,1-17,-18 18,18-36,-1 18,-17-18,0 1,0-19,18 19,-18-19,0-17,-18 0,18 0,0-35,-17-18,17 0,-18-17,18 17,0-18,0 1,0 17,0 0,0 17,18 19,-18-18,17 35,19 0,-1 0,0 35,1 0,-1 18,0 0,0 17,18 1,-17-18,-1 0,0 0,1-18,-19-17,1-1,17 1,-35-18,18-18,-1 1,1-36,-18 0,0-18,0 1,-18-1,18-17,-17-35,-18 17,17 17,-17 19,17-1,0 1,1 17,17 53</inkml:trace>
  <inkml:trace contextRef="#ctx0" brushRef="#br0" timeOffset="148250.88">18424 11871,'0'0,"0"0,0 0,0 0,0 0,0 0,0 0,35-18,1 18,17 0,-1 0,-16 18,17-18,-18 18,0-1,1 19,-1-19,0 18,0 1,-17-1,0 0,-1 1,1-19,-18 18,0 1,18-19,-18 1,0 0,0-1,17-17,-17 18,0-18,0 0,0 0,0 18,0-1,18 1,0 17,-1 18,1 18,35 34,-18 1,0 0,1 18,-19 17,1 0,0 0,-18 0,-18-17,0-1,-17 0,-18-17,-17-18,34-17,-17-18,18-18,0 1,-18-19,18 18,35-35</inkml:trace>
  <inkml:trace contextRef="#ctx0" brushRef="#br0" timeOffset="148711.0359">19606 12823,'0'0,"0"0,0 0,0 0,0 0,36 0,17 0,0 0,-18 0,18-17,0-1,-18 1,0-1,-17 18,-18 0,0-18</inkml:trace>
  <inkml:trace contextRef="#ctx0" brushRef="#br0" timeOffset="148980.2147">19995 13335,'0'0,"0"0,0 0,0 0,0 0,0 0,0 0,53-18,-36 1,-17 17,18 0,-18-18,18 18</inkml:trace>
  <inkml:trace contextRef="#ctx0" brushRef="#br0" timeOffset="149645.0347">20559 12312,'0'0,"0"0,0 0,0 0,18 71,17 17,1 53,-1 0,0-18,0 19,1-19,-19 0,1-34,0-36,-18-1,0 1,0-35,0 0,-18-36,0 0,-17-35,0-17,0-18,-1-18,19 0,-19-17,19-1,17 18,-18 18,18 18,0-1,18 18,-1 0,1 0,0 36,-1-19,1 19,17 17,0 0,1 35,-1 0,0 36,1-1,-36-17,17 18,-34-1,-1 1,0-36,-17 18,0-35,-1-1,1-17,18 0,17-17,-18-1,18 18</inkml:trace>
  <inkml:trace contextRef="#ctx0" brushRef="#br0" timeOffset="150282.2941">21353 12047,'0'0,"0"0,0 0,0 0,0 0,0 0,0 0,0 0,0 0,-52 0,-1 0,0 0,-18 18,36 0,-1 17,19 18,-1 0,36 17,17 36,0 0,18-18,0 18,0 0,0-18,0 18,-35-36,-18 1,-18 0,0-1,-17-17,0-18,17-17,-17 0,17-18,1 0,-1 0,18-18,0 0,0 18,0-17,35 34,1 1,17 35,-1 17,19 36,0 0,-18 18,0-19,-18 1,18-18,0-17,17-18,36-53,-18-18,-17 1,-71 34</inkml:trace>
  <inkml:trace contextRef="#ctx0" brushRef="#br0" timeOffset="151149.1347">22095 12188,'0'0,"0"0,0 0,0 0,0 0,0 0,0 0,0 89,0-1,-18 53,0 18,-17-1,0-16,17-54,-17 0,17-17,1-36,-19 0,19-35,-1-18,0 1,1-36,-1 18,18-18,-18 0,18 70,-17-158,-1 18,18 35,-18 17,36 36,-18 0,18 17,-1 0,19 18,-19 36,36-1,0 53,18 0,-1 0,1 1,-36-19,18-17,-18 0,18 0,-17-18,-1 0,-17-35</inkml:trace>
  <inkml:trace contextRef="#ctx0" brushRef="#br0" timeOffset="151441.1113">22483 12047,'0'0,"0"0,0 0,0 0,18 71,-1 17,1 0,17 53,0-17,1-1,-1 1,-17-54,-1 19,1-36,0-1,-1 1,1-17,0-19,-18 1</inkml:trace>
  <inkml:trace contextRef="#ctx0" brushRef="#br0" timeOffset="151773.0173">22818 12153,'0'0,"0"0,0 0,0 0,0 0,18 71,0 17,-1 0,1 18,-1 0,19 0,-19-18,19 0,-19-17,19-1,17-17,-18-18,0-17,18 0,-35-36,17 0,-17 1,-1-19,1 1,-18 53</inkml:trace>
  <inkml:trace contextRef="#ctx0" brushRef="#br0" timeOffset="152234.8361">22836 12788,'0'0,"0"0,0 0,0 0,0 0,70-17,1-1,0-17,-1-1,-70 19,18-1,52-52,-17 17,-17-18,-1 18,0 18,1 0,-19 17,1 0,17 1,-17 17,-1 0,1 17,0 36,-1 35,19 36,-1-18,0 17,-17-17,17-18,-17-17,0-18,-1-18,1-17,-1-18,-17-36,18 1,0 0,-18 35</inkml:trace>
  <inkml:trace contextRef="#ctx0" brushRef="#br0" timeOffset="152536.8849">23806 11871,'0'0,"0"0,0 0,0 0,53 71,0-1,18 54,0 17,-19 17,-16-16,-1-1,-35-18,0-17,-18-35,1-19,-19 1,1-17,18-19,-1 1,18-18</inkml:trace>
  <inkml:trace contextRef="#ctx0" brushRef="#br0" timeOffset="152912.0933">24565 12188,'0'0,"0"0,0 0,0 0,-17 71,-19-18,19 18,-1-19,18 1,0 0,0-17,0-1,18-18,-1 19,19-19,17 1,0 0,0-1,17 1,-17-18,0 18,-18-18</inkml:trace>
  <inkml:trace contextRef="#ctx0" brushRef="#br0" timeOffset="153190.9577">24495 13141,'0'0,"0"0,0 0,0 0,53 0,35-18,18 18,-36-17,-52 17,0 0,-1 0,1-18</inkml:trace>
  <inkml:trace contextRef="#ctx0" brushRef="#br0" timeOffset="153804.2429">24918 12171,'0'0,"0"0,0 0,0 0,0 0,0 0,53 0,18 17,-1 19,1-1,17 0,-17 18,-18 0,-18 0,0 0,-17 0,-18-18,0 0,0-17,0 0,0-1,0-17,18 0,-1-35,1-18,0 0,-1 0,1 0,0 1,-1 16,-17 1,0 17,0-17,0 17,0 18,-17 0,-19 18,19 17,-1 1,18-1,0 18,18 0,17 0,0 0,0-18,1 0,-1-17,18-18,-18-18,1 0,-1 1,-35 17</inkml:trace>
  <inkml:trace contextRef="#ctx0" brushRef="#br0" timeOffset="154064.7787">26065 11977,'0'0,"0"0,0 0,0 0,0 0,0 0,18 53,-18 17,18 1,-1 17,1 0,0 18,-18-18,17-17,-17-1,18-17,-18-17,0-19,18-17,-18-17</inkml:trace>
  <inkml:trace contextRef="#ctx0" brushRef="#br0" timeOffset="154360.7004">26771 12718,'0'0,"0"0,0 0,0 0,0 0,0 0,-17 53,-1-1,0 1,18-35,-17 35,-1-18,18 1,18-1,-18-35,17 0</inkml:trace>
  <inkml:trace contextRef="#ctx0" brushRef="#br0" timeOffset="154786.9786">27265 11836,'0'0,"0"0,0 0,0 0,0 0,0 0,0 0,0 70,18 36,-18 35,0 36,0-19,0-52,-18 0,1-35,17-19,-18-16,0-19,-17-17,0-17,0-19,17 19,18 17</inkml:trace>
  <inkml:trace contextRef="#ctx0" brushRef="#br0" timeOffset="155056.7514">26754 12012,'0'0,"0"0,0 0,0 0,0 0,0 0,53 53,17 18,1-1,-1 18,19 18,-19-35,1-1,-1 1,-17-18,0 0,-17-18,16 0,-16-17,-1-18,0 17,-35-17</inkml:trace>
  <inkml:trace contextRef="#ctx0" brushRef="#br0" timeOffset="155327.2432">27389 11642,'0'0,"0"0,0 0,0 0,35 88,1 18,16 17,-16 18,17 0,0 1,-18-19,0-35,1-17,-19-18,18 0,-35-36,18 1,0-1,-18-17,0 18</inkml:trace>
  <inkml:trace contextRef="#ctx0" brushRef="#br0" timeOffset="155638.1148">27901 12100,'0'0,"0"0,0-53,0 0,0 18,0 0,0 17,0 18,17 0,-17 36,18 16,0 1,-1 0,1 18,0 17,-1-17,1 17,17-18,-17 1,-1-1,1-17,0-17,17-1,0-17,1-1,-1-17,0-17,-17-1,0-17</inkml:trace>
  <inkml:trace contextRef="#ctx0" brushRef="#br0" timeOffset="156321.0726">27901 12365,'0'0,"0"0,0 0,0 0,0 0,0 0,70-18,1-17,17 0,-17-1,-18 1,0-18,-53 53,17-17,19-19,-1 19,-18-1,1 0,0 18,-1 0,-17 0,18 0,-18 0,0 0,18 18,-18-18,0 0,17 0,-17-18,36 18,-1 0,0-17,-17 34,17-17,0 18,-17 0,17 17,-17 0,0 18,-36 0,18 0,-35 0,17 17,0-17,1-17,-1-1,1-17,17 17,0-35,17 17,1-17,35 0,0-17,0-1,0-17,0-18,-1 18,1-18,-53 53</inkml:trace>
  <inkml:trace contextRef="#ctx0" brushRef="#br0" timeOffset="156676.9397">29048 11465,'0'0,"0"0,0 0,0 0,0 0,35 71,0-1,1 19,17 34,-18 18,0-17,-17-1,-18 1,-18-54,1 18,-1-35,-17 0,-1-18,19-17,-1-18,0-18,1 1,17 34</inkml:trace>
  <inkml:trace contextRef="#ctx0" brushRef="#br0" timeOffset="157048.4766">30160 11395,'0'0,"0"0,0 0,0 0,0 0,0 0,0 0,-36 53,1 17,-18 1,0 17,18-17,0-1,17-17,0-18,18 1,0-1,0-18,36 19,-1-19,18 1,-18-18,18 18,-18-18,18 0,0 0</inkml:trace>
  <inkml:trace contextRef="#ctx0" brushRef="#br0" timeOffset="157325.1383">29648 12294,'0'0,"0"0,0 0,0 0,53 0,17 18,1-18,0-18,-1 18,18-17,-70 17,17-18,-17 18,0 0</inkml:trace>
  <inkml:trace contextRef="#ctx0" brushRef="#br0" timeOffset="157954.6514">30724 11377,'0'0,"0"0,0 0,0 0,0 0,0 0,0 0,0 0,53 71,-17-18,-19 17,-17 1,18-1,-18-17,0 18,-18-36,18 0,0 1,-17-1,17-35,17 0,1-18,17-17,-17-18,35 0,-18 0,0 0,1 0,-19 0,1 36,-18-19,18 19,-36 17,0 17,1 19,-19-1,1 36,17-18,18 17,0-17,0 0,36 0,17-18,0-17,-18-18,18 0,-18-18,36 0,-36 1,-35 17</inkml:trace>
  <inkml:trace contextRef="#ctx0" brushRef="#br0" timeOffset="158337.702">31430 11853,'0'0,"0"0,0 0,0 0,0 0,0 0,0 0,0 0,0 0,0 0,35 18,1 0,-1-1,0 19,-17 16,0 1,-18-17,-18 34,-17-17,-1 0,19-18,-1 1,0-19,1 19,-1-19,18 1,18-18,17 17,18-17,0 0,18-17,-18-1,0 1,-18-1,18 0</inkml:trace>
  <inkml:trace contextRef="#ctx0" brushRef="#br0" timeOffset="158609.7214">31871 11906,'0'0,"0"0,0 0,0 0</inkml:trace>
  <inkml:trace contextRef="#ctx0" brushRef="#br0" timeOffset="158829.974">31871 11677,'0'0,"0"0,0 0,0 0,0 0,0 0,0 0,0 0,0 0</inkml:trace>
  <inkml:trace contextRef="#ctx0" brushRef="#br0" timeOffset="158994.6306">32454 11589,'0'0,"0"0,0 0</inkml:trace>
  <inkml:trace contextRef="#ctx0" brushRef="#br0" timeOffset="159175.2405">32807 11342,'0'0,"0"0,0 0,0 0</inkml:trace>
  <inkml:trace contextRef="#ctx0" brushRef="#br0" timeOffset="159665.7533">24865 14270,'0'0,"0"0,0 0,0 0,0 0,0 0</inkml:trace>
  <inkml:trace contextRef="#ctx0" brushRef="#br0" timeOffset="159837.2897">25659 14093,'0'0,"0"0,0 0,0 0,0 0,0 0,0 0</inkml:trace>
  <inkml:trace contextRef="#ctx0" brushRef="#br0" timeOffset="159976.0285">26171 14076,'0'0,"0"0,0 0</inkml:trace>
  <inkml:trace contextRef="#ctx0" brushRef="#br0" timeOffset="160505.9155">26648 13776,'0'0,"0"0,0 0,0 0,0 0,0 0,0 0,0 0,0 0,0 0,0 0,0 0,0 0,0 0,0 0,0 0,0 0,0 0,17 88,1 0,-18 18,0-18,18-17,-18-71,0 18,0-18</inkml:trace>
  <inkml:trace contextRef="#ctx0" brushRef="#br0" timeOffset="160781.2207">26454 13635,'0'0,"0"0,0 0,0 0,0 0,0 0,0 0,53 35,-36-17,1-1,-1 1,1 0</inkml:trace>
  <inkml:trace contextRef="#ctx0" brushRef="#br0" timeOffset="161139.0749">27318 13370,'0'0,"0"0,0 0,0 71,0-1,18 1,-18 35,18 17,-18 18,17-17,1-1,-18-34,18-1,-1-35,1 0,17-18,-17-18,17-17,0 0,-35 0</inkml:trace>
  <inkml:trace contextRef="#ctx0" brushRef="#br0" timeOffset="161741.6422">26436 13829,'0'0,"0"0,0 0,0 0,0 0,0 0,0 0,0 0,0 0,35 18,36-1,-1 36,19 0,-1 0,18 0,-18 0,0 0,-17-18,-18 0,0 1,-18-36,0 0</inkml:trace>
  <inkml:trace contextRef="#ctx0" brushRef="#br0" timeOffset="162184.8395">27636 13212,'0'0,"0"0,0 0,0 0,0 0,0 0,0 0,0 0,18 70,17 18,0 18,1 35,-1 0,-18-35,1-18,0-17,-1-1,1-17,0-17,-1-1,1-35,0-18,-1 1,19-19,-1 1,-17 0,-18 35</inkml:trace>
  <inkml:trace contextRef="#ctx0" brushRef="#br0" timeOffset="162420.6777">27565 13829,'0'0,"0"0,0 0,0 0,0 0,71-18,0 1,17-1,-71 18,19-18,-36 18,17-17</inkml:trace>
  <inkml:trace contextRef="#ctx0" brushRef="#br0" timeOffset="163139.3604">28501 13741,'0'0,"0"0,0 0,0 0,0 0,17 53,1 17,0 18,-1 1,1-19,0 1,-1-1,1-34,-18-1,0 0,18-17,-18-1,-18 1,18-36,-18 1,18-19,-17 1,17-18,-18 0,18 0,0 0,0 18,18 0,-18 0,17 17,-17-17,18 17,0 18,-1 0,1 0,17 18,0-1,1 1,-1 17,0-17,-17 0,17-1,-17 1,0-18,-18 17,17-17,-17 0,18 0,-18-35,0 0,-18-18,1-18,-1-34,0-19,1 1,-1-1,18 36,0 70</inkml:trace>
  <inkml:trace contextRef="#ctx0" brushRef="#br0" timeOffset="163574.6563">29048 12965,'0'0,"0"0,0 0,0 0,0 0,0 0,0 0,0 0,0 0,35 53,36 52,17 19,0 17,-17 18,-1-1,-34-34,-19-1,1-34,-18-19,0-17,-35 0,-1-18,1 1,35-19</inkml:trace>
  <inkml:trace contextRef="#ctx0" brushRef="#br0" timeOffset="164001.8965">30054 12965,'0'0,"0"0,0 0,0 0,0 0,0 0,0 0,0 0,-36 53,1 17,-18 18,18 0,0-17,-1 0,1-19,35-16,-18-1,1-17,17-1,17 1,1-18,17 0,18 18,0-18,0 0,0 0,0 0,0 0,0 0</inkml:trace>
  <inkml:trace contextRef="#ctx0" brushRef="#br0" timeOffset="164306.2946">29930 13864,'0'0,"0"0,0 0,0 0,0 0,0 0,35 0,36-17,17 17,-17 0,17 0,0-18,-17 18,0 0,-19-18,1 1,0-19,-17 1</inkml:trace>
  <inkml:trace contextRef="#ctx0" brushRef="#br0" timeOffset="164599.9706">31165 13018,'0'0,"0"0,0 0,0 0,-17 70,-18 1,17 17,-17 0,-1 0,1 0,17-17,-17 0,0-1,-1-17,19-18,-1 1,1-19,-1-17</inkml:trace>
  <inkml:trace contextRef="#ctx0" brushRef="#br0" timeOffset="164914.3372">30707 13088,'0'0,"0"0,0 0,0 0,0 0,0 0,0 0,17 53,19 0,34 53,1 0,17 17,-35-35,0-17,0-1,-18 1,0-18,-17 0,0-18,-1 0,1 1,-18-36</inkml:trace>
  <inkml:trace contextRef="#ctx0" brushRef="#br0" timeOffset="165642.5768">31289 13370,'0'0,"0"0,0 0,0 0,0 0,18 53,17 18,-17-1,17 1,-17-18,17 17,-18 1,19-1,-19 1,1-18,-18 0,18-18,-18-17,0-1,0 1,-18-18,0-35,1-1,-1-16,18-1,-18-18,1-17,17 17,0 18,0 1,0-1,0 17,0 19,0-19,0 19,0 17,17 0,1 17,0 1,17 35,0-18,1 18,17 0,-18-18,0 1,-17-1,0-17,-1-1,1 1,-1-18,-17 0,18-18,-18 1,18-19,-18-34,0-1,17-17,-17 0,-17 0,17-1,0 1,0 0,-18 0,18 0,0 17,0 71</inkml:trace>
  <inkml:trace contextRef="#ctx0" brushRef="#br0" timeOffset="166334.1717">31924 12629,'0'0,"0"0,0 0,0 0,0 0,0 0,53 0,0 0,18 18,-18 17,17 1,-34 17,17 17,-36 1,19-1,-19 1,1 17,-18 0,0 18,-18-18,1-17,-19 17,19-17,-1-19,0 1,18 0,0-17,18-19,0 1,-1-1,1-17,0 0,-18 0,17 0,-17-17,0 17,0 0,0 0,-35 0,0 17,-1 1,-17 0,0 17,36 18,-1 17,18 36,18 0,-1 0,-17 0,18-36,-36 1,-17-1,-18-34,-35-19,0-17,17 0,71 0</inkml:trace>
  <inkml:trace contextRef="#ctx0" brushRef="#br0" timeOffset="167430.7259">7994 15540,'0'0,"0"0,0 0,0 0,0 0,0 0,0 0,0 0,0 0,0 0,0 0,-17 88,17 18,0 17,17 18,1-17,-18 17,18 0,-18-17,0-36,0-18,-18 1,18-18,-18-18,18-17,0-1,0 1,18 0,-18-1,35-17,18 0,18 0,-1 0,19 0,-19 0,18 0,18 18,-17-18,-1 18,-18-18,19 0,-36-18,0 0,-18 1,0-19,-17 1,17 18,-35 17</inkml:trace>
  <inkml:trace contextRef="#ctx0" brushRef="#br0" timeOffset="167812.3923">8594 16616,'0'0,"0"0,0 0,0 0,0 0,0 0,0 0,0 0,0 0,0 0,53 35,0-17,0 17,-18 0,18 1,-35-19,17 19,-17-19,0 36,-18-18,-18 36,-17-1,-18 36,17 0,1-18,0-17,0-18,-1-18,19-17</inkml:trace>
  <inkml:trace contextRef="#ctx0" brushRef="#br0" timeOffset="190936.9277">9830 16334,'0'0,"0"0,0 0,0 0,0 0,0 0,0 0,0 0,0 35,0 35,0 1,17 17,-17 0,0-17,0 0,18-1,-18-35,0 1,0-1,0-17,-18-1,18-17,0 0,-17-35,17 0,0-1,-18-34,18 17,0-18,0 1,0 17,0 18,0-1,0 1,0 17,0 1,18-1,-18 0,0 1,17 17,1 0,17 17,18 1,0 17,0 18,0 0,0-18,-18 1,1-1,-19 0,1-17,-1 0,1-18,0 17,-18-17,17-17,-17-19,0-17,0 0,0-17,-17-1,17 1,-18 17,18 0,-18 18,18-1,0 19,-17-18,17 17,0 18,0-18,0 18,0-17,0 17,17 0,-17 0,0 0,0-18,0 18,0 0,18 0,-18 0,0 0,0 18,0-18,0 0,0 0</inkml:trace>
  <inkml:trace contextRef="#ctx0" brushRef="#br0" timeOffset="194944.0952">10853 15452,'0'0,"0"0,0 0,0 0,0 0,0 0,0 0,18 53,0 35,-1 35,18 36,-17-18,0-35,-1 0,1-36,-18-17,0 0,0-35,0-1</inkml:trace>
  <inkml:trace contextRef="#ctx0" brushRef="#br0" timeOffset="195628.6385">10800 16245,'0'0,"0"0,0 0,0 0,0 0,53-70,0-1,18-35,-1-17,19 17,-36-17,-1 52,-34 1,17 17,-17 17,0 19,-18-1,0 0,17 36,-17 0,18 35,-18 17,18 1,-1-1,1 19,0-19,-1 1,1-1,-18-17,0-18,18 1,-18-19,0 1,0-18,17-18,-17-17,0-18,18 0,-1 0,1-17,0 17,-1 18,-17-1,36 19,-19 17,19 17,-1 36,0 0,1 18,-1-1,0-17,0 0,1 0,-1 0,0-35,1-1,-19 1,-17-18</inkml:trace>
  <inkml:trace contextRef="#ctx0" brushRef="#br0" timeOffset="196409.6305">13289 16087,'0'0,"0"0,0 0,0 0,0 0,0 0,0 0,0 0,0 0,0 0,-53 35,17 18,-17 17,18 1,0 17,17-17,1 17,34-18,-17-17,18-17,-1-19,19-17,-19-17,19-19,-19 1,1-18,0 0,-18-17,17 17,-17 0,-17 0,17 0,0 18,17 17,-17-17,18 17,17-17,1 17,16 18,1 18,0 0,18 17,-36 0,18 18,-18 0,1-18,-1 18,-17-18,-1-17,-17 0,18-18,-18 0,0-18,-18-17,18-18,0 0,0-18,0-17,0 18,18-19,-18 1,18 18,-1-18,-17 17,18 0,0 1,-1 17,-17 53</inkml:trace>
  <inkml:trace contextRef="#ctx0" brushRef="#br0" timeOffset="197797.7496">14171 15222,'0'0,"0"0,0 0,0 0,0 0,0 0,0 0,0 0,18 53,-1 18,19 35,16 52,1 1,18-18,-36-17,18-36,-35-17,17-1,-17-17,-1-35,1 17,-18-17,0-1,0-17,0-17,0-1,-18 0,1 1,-1-19,-17 1,0 0,-1 0,1-1,0 1,-1 17,1-17,0 17,17 1,1-1,-1 0,0 18,1 18,17 35,0-18,0 36,0-1,17 19,-17-1,0 0,18-17,0-19,-1 1,18-17,1-36,-1-18,18-17,0-18,-18-35,18-1,0 1,-18 35,18-17,-35 17,17 18,-17-1,0 36,17 0,-35 0,18 18,-1-18,1 18,-1-18,1 0,0 0,-1-18,1 18,-18-35,18 17,-18-17,17-1,-34 1,17 0,-18 0,18 17,-35 0,17 1,-17 17,0 35,17 0,0 18,1 18,-1-1,18 19,0-19,18 18,17-35,0 18,0-36,18-17,0-1,0-34,0-1,0-17,0-18,-18 0,1 0,-19 0,1-17,-18 17,0-18,0 18,-18 18,-17 17,35-17,-18 35,1-18,17 18,0-17,0 34,35 1,0 0,1-1,-1 18,0 1,1 17,-1 0,-17 0,17-1,-18 1,1-17,0-1,17-17,0-18,18 0,0-18,18-35,17-18,0-34,-17-1,17-18,-35 36,-35 70</inkml:trace>
  <inkml:trace contextRef="#ctx0" brushRef="#br0" timeOffset="199346.8723">16871 15575,'0'0,"0"0,0 0,0 0,0 0,0 0,0 0,0 0,0 0,0 0,0 0,0 0,0 0,0 0,0 0,0 0,0 0,0 0,0 0,0 0,0 0,0 0,0 0,0 0,0 0,0 0,0 0,0 0,0 0,0 0,0 0,0 0,0 0,0 0,0 0,0 0,0 0,0 0,0 0,0 0,0 0,0 0,0 0,35 71,1-1,17 18,-18 1,18-1,-18 0,18 0,-18 0,-17-17,0-18,-18 0,0 0,-18-18,0-17,-17-1,-18-17,-35 0,17-17,1-1,17 0,35 18</inkml:trace>
  <inkml:trace contextRef="#ctx0" brushRef="#br0" timeOffset="199526.4417">16695 15416,'0'0,"0"0,0 0,0 0,0 0,0 0,0 0,0 0,0 0</inkml:trace>
  <inkml:trace contextRef="#ctx0" brushRef="#br0" timeOffset="199967.03">17365 15487,'0'0,"0"0,0 0,0 0,0 0,0 0,0 0,0 0,-18 53,18 17,-17 36,17-18,0 1,17-19,1 1,0-18,-1-18,19-17,-1-1,0-34,-17-19,0-17,-1-35,-17 0,-17 17,-1 19,0-1,-17 0,0 17,-1 19,-17-1,18 18,0 18,0-18,17 0,0 0,18 0</inkml:trace>
  <inkml:trace contextRef="#ctx0" brushRef="#br0" timeOffset="200219.9422">17665 15328,'0'0,"0"0,0 0,0 0,0 0,0 0,0 0,0 0,0 0,18 71,-1 35,1-1,0-16,17-1,-17-18,17 1,0-36,-17 0,0-35,-1-17,-17-18,18-1</inkml:trace>
  <inkml:trace contextRef="#ctx0" brushRef="#br0" timeOffset="200510.6607">17700 15610,'0'0,"0"0,0 0,0 0,0 0,0 0,0 0,18-52,0 16,-18-17,0 18,0 0,-18 17,0 0,1 1,-18 34,35-17,0 0,0 0,0 18</inkml:trace>
  <inkml:trace contextRef="#ctx0" brushRef="#br0" timeOffset="200989.8169">18177 15222,'0'0,"0"0,0 0,0 0,0 0,0 0,0 0,0 53,0 18,0 17,0-17,18 17,-1-18,-17 1,18-36,-18 0,0 1,0-36,0 0,0-18,-18-35,18 0,0-17,0-1,0 1,18-1,0 18,-1 18,18 17,1 18,-1 18,18-1,0 54,0-18,0 35,-18-17,0-1,1-17,-19-18,19 1,-19-19,-17 1,18-18</inkml:trace>
  <inkml:trace contextRef="#ctx0" brushRef="#br0" timeOffset="201255.0022">18548 15064,'0'0,"0"0,0 0,17 53,18 17,-17 1,35 17,-18-18,1 19,-1-1,0 18,1-36,-1 18,-18-17,1-1,0-17,-1 0,-17-53</inkml:trace>
  <inkml:trace contextRef="#ctx0" brushRef="#br0" timeOffset="201498.6558">18653 15540,'0'0,"0"0,0 0,0 0,0 0,36 0,34-18,19 1,-1-19,0 1,0 0,-17-1,-1 1,1-18,-18 18</inkml:trace>
  <inkml:trace contextRef="#ctx0" brushRef="#br0" timeOffset="202406.5596">20312 14958,'0'0,"0"0,0 0,0 0,0 53,0 17,18 18,0 36,17-1,-17 1,17 17,0-18,-17-17,-1-35,-17-18,18 0,-18-36,0 1,-18-36,18 1,-35-19,0-52,-18 18,0-1,18 1,-18 17,0 0,17 35,1 0,0 18,17 36,18 34,0-17,18 18,0-18,17 0,0-18,18-18,0 1,0-18,-18 0,18-35,0-36,-18 18,1 0,-19 1,1 16,0 1,-18 17,17 1,-17 17,18 17,0 1,-1 17,1 18,17-18,-17-17,17 0,0-18,-17 0,17-36,-17 1,0 18,-1-19,-34-17,-19-35,1 18,0 34,17 1,0 0,18 17,-17 18,17-18,-18 18,18 0,0 0,0-17,0 17</inkml:trace>
  <inkml:trace contextRef="#ctx0" brushRef="#br0" timeOffset="202778.6048">21124 15275,'0'0,"0"0,0 0,0 0,0 0,0 0,0 0,0 0,-53 53,0 0,0 0,18-18,17 1,1-1,17 0,0 0,17 1,1-1,17-17,-17 17,17 0,0 0,-17 1,17 17,-35 0,18-1,-36 1,18 0,-17 18,-1-36,-17 0,0-17,-1-18</inkml:trace>
  <inkml:trace contextRef="#ctx0" brushRef="#br0" timeOffset="203109.5538">21106 14887,'0'0,"0"0,0 0,0 0,0 0,0 0,0 0,18 53,0 18,17 17,0 0,1 18,-1 17,0-17,0-18,1-17,-1 0,-17-1,-1-35,1 1,-18-19,18 1,-18 0</inkml:trace>
  <inkml:trace contextRef="#ctx0" brushRef="#br0" timeOffset="204055.5753">21106 15610,'0'0,"0"0,0 0,0 0,0 0,0 0,71-35,-18 0,18 0,-19 17,1-17,-17 35,-1-18,0 0,-17 18,17 0,-17 0,17 0,-17 0,-1 0,1 18,17 0,-17-1,-18 19,18-1,-1 0,1 18,0 18,-18-18,0-18,0 0,0 0,0-17,0 0,-18-18,18 0,-18-36,1 1,17 0,-18-18,18 0,0 0,0 18,0 17,0-17,0 17,18 1,-18-1,0 18,0-18,0 18,0-17,0 17,0 0,0-18,17 18,-17 0,0 0,0 0,0-18,0 18,0 0,0 0,0 0,0 0,0 0,0 0,0 0,0 0,0 0,0 0,0 0,0 0,0 0,0 0,0 0,0 0,0 0,0 0,0 0,0 0,0 0,0 0,0 0,0 0,0 0,0 0,0 0</inkml:trace>
  <inkml:trace contextRef="#ctx0" brushRef="#br0" timeOffset="204305.886">21759 15416,'0'0,"0"0,0 0,36 0,-19 0,1 0,17 18,1 17,16 18,-16 0,17 35,-18-17,0-1,-17-17,17 0,-17-17,0-19,-18-34,17-1,-17-35</inkml:trace>
  <inkml:trace contextRef="#ctx0" brushRef="#br0" timeOffset="204984.8122">21848 15081,'0'0,"0"0,0 0,0 0,0 0,0 0,0 0,0 0,0 0,53-17,-1-1,1-17,-17 17,-19-17,19 17,-19 1,1-1,-18 18,18-18,-1 18,1 36,0 16,-1 37,18 16,1 19,-1 17,0-17,1-1,-19-52,-17-1,18-17,-18 0,0-35,0-1,-18-17,18-17,0-19,0-17,0 0,18 18,-18 0,18 0,-1-1,1 36,0-17,17 34,-17 19,-1-1,-17 18,0-18,0 18,-17 0,-1-18,0 0,1-17,-19-18,1 0,17-18,-17-34,17-19,1 0,17 19,0-1,0 53</inkml:trace>
  <inkml:trace contextRef="#ctx0" brushRef="#br0" timeOffset="205606.2506">22695 15469,'0'0,"0"0,0 0,0 0,0 0,0 36,17 17,-17-18,18 0,0-17,-1-18,19 0,-19-36,19 19,-1-36,0 18,0-1,-17 19,0-1,-1 0,1 1,-18 17,18 17,-1 1,19 17,-1 1,0-1,0-17,1-1,-1-17,0 0,1-17,-19-19,19 1,-36-18,17 0,-17-17,-17-1,-1 0,0 1,-17-1,0 18,-1 18,1 18,35 17,0 35,18 35,17 19,0-1,1 18,17-1,17 1,-17 0,-18-35,1-1,-19-17,19-18,-19-17,1 17,-18-35</inkml:trace>
  <inkml:trace contextRef="#ctx0" brushRef="#br0" timeOffset="205956.7671">23189 15452,'0'0,"0"0,0 0,0 0,0 0,53-18,0-17,17 17,1-17,-1 0,-17 17,0 0,0 18,-17 0,-1 18,0 17,0 18,-17 0,0 0,17 0,-35 0,18-18,-1 0,-17-17,18 0,-18-36,0 0</inkml:trace>
  <inkml:trace contextRef="#ctx0" brushRef="#br0" timeOffset="206834.7607">23506 14852,'0'0,"0"0,0 0,0 0,0 0,0 0,0 0,0 0,0 0,0 0,0 0,0 0,106 18,-17-18,-19 17,-17 19,0-1,-18 18,1 0,-19 0,1-1,-18 19,0 0,0-1,18 18,-18-17,17-1,-17 1,18-18,0-18,-1-17,1-18,-1-18,-17 1,18-19,-18-17,0 0,0-17,0-1,0 1,0-1,18 18,-18-17,17 34,1 1,17 18,1 17,-1 35,0 18,1 0,-19 17,1-17,-1 18,-17-18,0 0,-17-1,17-16,-18-19,1-17,-1-17,18-1,-18-35,18-17,18-19,-18-16,18-1,-1 18,1 35,-1 0,1 17,0 19,17 34,-17 36,17 18,0-1,18 19,-35-19,17 1,-17-1,17-17,-17 18,35-36,-18 0,0 1,-35-36</inkml:trace>
  <inkml:trace contextRef="#ctx0" brushRef="#br0" timeOffset="207327.311">26083 15275,'0'0,"0"0,0 0,0 0,0 0,0 0,-35-17,-18-1,17 0,1 18,0 0,0 36,-1-1,19 18,-1 17,0 36,18 18,18 17,0 0,-1 0,19 18,-1 0,0-18,0 0,-17-35,-18-36,0-35,-18-35,-17-17,0 17,53 0</inkml:trace>
  <inkml:trace contextRef="#ctx0" brushRef="#br0" timeOffset="209066.732">25289 16210,'0'0,"0"0,0 0,0 0,70 18,19-36,-19 1,19-19,16-34,1-1,-53 1,18 17,-36 0,0 0,1 35,-19 1,1 17,-18 35,18 0,-18 18,17 0,1 0,0 0,-1 0,1 0,0-18,-1 0,18-17,1-1,-19-17,19-17,-1-1,-17-17,-1 0,1-18,-18 0,0 0,0 18,0-1,-18 19,18-1,0 18,0 0,18 35,0 18,17 18,0-1,0 1,-17-1,17 1,-17-18,0-18,-1-17,-17-36,-17 1,-1-36,-17-18,-1-17,1-18,18 0,-1 36,0 17,18 17,0 1,18 35,17 53,0 18,1-1,-1 18,-17-17,17 0,-17-19,-18-16,17-1,-17-17,18-18,-18 0,0-36,0 1,0-18,0-35,0 17,18-17,-18 18,17 17,1 17,0 19,17 34,0 19,18 17,0 17,-18 1,1-18,-1 0,0 0,1-1,-1-34,-18 0,19-18,-19-18,1-17,0-18,-18-18,17-35,-17 18,0 18,0-1,0 18,0 0,0 36,-17-1,-1 18,0 35,1 1,-1 34,0-17,18 35,18 0,0-17,-1 0,1-18,0-1,17-34,-17 0,17-36,-17 0,17-52,-17-36,-18-17,0-1,-18 1,0-1,1 36,17 17,-18 18,18 18,0 18,0 17,18 17,-18 18,17 54,19 34,-1 18,0 0,0-17,-17-36,0-35,-1 18,-17-36,0-18,-17-17,17-17,-18-18,0-36,18-35,0 0,0 36,18-1,17 18,1 36,17 17,0 35,-18 18,0 17,0 19,-17-37,0 19,-1-18,1-18,-18-17,0-18,18-18,-18-17,0 0,0 35</inkml:trace>
  <inkml:trace contextRef="#ctx0" brushRef="#br0" timeOffset="210132.8732">27865 15328,'0'0,"0"0,0 0,0 0,0 0,0 0,18 35,-18 1,0-1,0 0,0 1,18 17,-18-18,0 35,0-17,17 0,-17 0,18-18,-18 1,0-1,18 0,-18-17,0-18,0 0,0-18,0-35,0 0,0 0,0 1,17-1,1 0,-18 35,18-17,-1 17,19 18,-36 0,35 18,18 17,-18 18,0 0,-17-18,0-17,-1-1,-17 1,18-18,-18 0,0-35,0 17,0-17,0 0,18 17,-1 0,1 1,0 17,17 35,0 18,18 35,0 18,18 0,17-18,-18 18,1-36,-18-34,0-36,-18-36,18-17,0-35,-18 0,18-18,0-17,0 35,0-1,-18 36,1 18,-19 0,1 17,0 1,-18 17,0 0,-18 17,0 19,-17 16,17 19,-17 0,17-1,18 1,0-18,0-1,18-16,17-19,1 1,-1-18,-17-18,17-17,-17-18,-1 0,-17-17,0-1,-17 1,17 17,-36 17,19 1,-1 18,0 17,1-18,17 18,17 0,-17 0,0 0</inkml:trace>
  <inkml:trace contextRef="#ctx0" brushRef="#br0" timeOffset="210420.941">30089 15099,'0'0,"0"0,0 0,0 0,0 0,0 0,0 0,0 0,0 0,0 0,-53 53,0 0,18 17,17 1,1 52,17 1,17-1,1 1,-18-54,17 18,1-35,-18 0,0-17,0-1,0-17</inkml:trace>
  <inkml:trace contextRef="#ctx0" brushRef="#br0" timeOffset="210784.5311">29595 15663,'0'0,"0"0,0 0,0 0,0 0,0 0,0 0,70-17,-17-1,36 18,-19-18,-17 18,18 0,-1-17,19 17,-19 0,18-18,1 1,-19-1,-17 0,0-17,0-18,-18 0,1 0,-19 53</inkml:trace>
  <inkml:trace contextRef="#ctx0" brushRef="#br0" timeOffset="211006.6469">30936 15328,'0'0,"0"0,0 0,0 0,-35 71,-1-1,19 19,-18-1,17 0,0 0,1-17,-1-1,0-35,18-17,-17-18,17-18</inkml:trace>
  <inkml:trace contextRef="#ctx0" brushRef="#br0" timeOffset="211281.9155">30601 15293,'0'0,"0"0,0 0,0 0,0 0,0 0,35 53,0 35,36 18,0 17,17-17,-18 18,1-36,-18 0,-18-35,0-18,-17-17,0 0,-1-18,-17 17</inkml:trace>
  <inkml:trace contextRef="#ctx0" brushRef="#br0" timeOffset="211563.4606">31201 15081,'0'0,"0"0,0 0,0 0,17 71,1-1,-18 19,18 52,-1-18,-17-17,18-18,-18 0,0 1,18-19,-18-17,0-18,17 1,1-19,0 1,-18-18</inkml:trace>
  <inkml:trace contextRef="#ctx0" brushRef="#br0" timeOffset="211876.8793">31783 15046,'0'0,"0"0,0 0,0 71,0-19,0 1,0 18,18-1,-18 1,0 0,0 17,17 0,-17 0,0-17,0 17,18-18,-18 1,18-18,-1 0,1-35,0 17,-1-18,-17-17</inkml:trace>
  <inkml:trace contextRef="#ctx0" brushRef="#br0" timeOffset="212479.0301">31695 15752,'0'0,"0"0,0 0,0 0,0 0,0 0,0 0,0 0,0 0,71 0,-1-18,1 0,-1-17,1 17,-1 1,-17-19,0 1,-17-18,-1 0,-17-17,-1-18,1 17,-18-17,0 17,0 18,0 0,0 18,0 0,-18 17,18 1,18 17,-18 17,18 36,-1 18,1 35,-1-1,1 19,0-18,-18 17,0 1,0-19,-18 19,-17-1,-53 1,-36-1,18 18,-35-35,-18-18,18-17,35-18,88-53</inkml:trace>
  <inkml:trace contextRef="#ctx0" brushRef="#br0" timeOffset="254932.7054">23365 6950,'0'0,"0"0,0 0,0 0,0 0,0 0,0 0,0 0,-17-36,17-16,-18 16,18 19,0-19,-18 19,18-1,-17 0,17 18,0 0,0-17,-18 17,18 0,0-18,0 18,0 0,-18 0,18 0,0-17,0 17,0 0,-17 0,17 0,0 17,-18 18,0 18,1 18,-18 35,-18 52,0-16,-18 16,0-34,19-1,-1-17,17-35,1-18,17 0,1-18,17-18,-18-17,18 0,0-17,0 34</inkml:trace>
  <inkml:trace contextRef="#ctx0" brushRef="#br0" timeOffset="255478.5418">23206 6332,'0'0,"0"0,0 0,0 0,0 0,0 0,18 53,-18 18,18-1,-18 19,0-19,0 18,-18 1,18-1,-18 0,1 0,-1-17,1 17,-19-18,19-17,-19 0,19-17,17-1,-18-18,0 1,-17-18,17-35,1 17,17-17,0 35</inkml:trace>
  <inkml:trace contextRef="#ctx0" brushRef="#br0" timeOffset="255852.1167">23348 6385,'0'0,"0"0,0 0,0 0,0 0,-18 106,18 35,-35 36,17-1,-17-17,-1 0,1-18,0-36,0 1,-1-35,1-18,0 0,-1-18,1 0,17-17,-17 0,35-18</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8:58:31.231"/>
    </inkml:context>
    <inkml:brush xml:id="br0">
      <inkml:brushProperty name="width" value="0.05292" units="cm"/>
      <inkml:brushProperty name="height" value="0.05292" units="cm"/>
      <inkml:brushProperty name="color" value="#7030A0"/>
    </inkml:brush>
    <inkml:context xml:id="ctx1">
      <inkml:inkSource xml:id="inkSrc71">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5T08:59:34.536"/>
    </inkml:context>
  </inkml:definitions>
  <inkml:trace contextRef="#ctx0" brushRef="#br0">3212 2663,'0'0,"0"0,0 0,0 0,0 0,35 71,-17 17,-1-17,1 17,-18 0,0-17,0-1,-18 1,1-18,-36 0,18-18,-18 18,0-35,-18 17,18-35,-17 17,-1-34,18-1,0 18,53 0</inkml:trace>
  <inkml:trace contextRef="#ctx0" brushRef="#br0" timeOffset="291.0997">2577 2752,'0'0,"0"0,0 0,0 0,0 0,70-36,1 1,52 0,1-18,-18 0,-18 0,0 18,-17 0,17-18,-35 35,18-17,-19 17,-52 18</inkml:trace>
  <inkml:trace contextRef="#ctx0" brushRef="#br0" timeOffset="724.5971">3600 2734,'0'0,"0"0,0 0,0 0,0 0,18 71,-1 17,-17-18,18 19,0-19,-1 1,1-18,17-18,-17-18,17-17,1-17,-19-18,18-18,-17-18,0 1,-1-1,-17-17,-17 17,-1 1,0 17,-34 35,16 18,-17 18,0 35,18 35,0-35,35-53</inkml:trace>
  <inkml:trace contextRef="#ctx0" brushRef="#br0" timeOffset="971.0803">4306 2752,'0'0,"0"0,0 0,0 0,18 70,-18 1,0 17,17-17,-17 17,-17-71,17 1,0 0</inkml:trace>
  <inkml:trace contextRef="#ctx0" brushRef="#br0" timeOffset="1262.8931">4218 2805,'0'0,"0"0,0 0,0 0,0 0,0 0,0 0,0 0,0 0,35-53,18-36,-18 19,-17 17,0-18,-18 36,0 0,0 0,-36 17,19 18,17 0,0 0</inkml:trace>
  <inkml:trace contextRef="#ctx0" brushRef="#br0" timeOffset="1748.7723">4765 2593,'0'0,"0"0,0 0,0 0,17 70,1-17,0 18,-1 0,-17-19,0 1,0-35,0 0,0-1,0-17,0-17,0-1,0-35,0 18,18-18,0 0,-1 0,1 0,17 35,-17-17,17 35,-17 18,17-1,0 19,1 17,-19 0,19 17,-1 1,-17-18,17 0,-35-36</inkml:trace>
  <inkml:trace contextRef="#ctx0" brushRef="#br0" timeOffset="2052.9239">5418 2011,'0'0,"0"0,0 0,17 70,1 36,17 35,1 0,-19 18,19 18,-19-36,19 0,-19-18,1-52,-18-18,0-18,-18-17,18-18,0 17</inkml:trace>
  <inkml:trace contextRef="#ctx0" brushRef="#br0" timeOffset="2291.8295">5224 2893,'0'0,"0"0,0 0,0 0,70-18,-17 1,18-1,-1-17,19-1,-19 19,18-19,-17 1,-18 0,18 0</inkml:trace>
  <inkml:trace contextRef="#ctx0" brushRef="#br0" timeOffset="2882.117">7218 2134,'0'0,"0"0,0 0,0 0,0 106,17 35,1 18,-18 0,18 0,-18-18,0-36,0-34,0 0,0-19,0-16,0-19,0 1,0 0,-18-36,18-17,0-18,-18 0,1-18,-18 1,-18-1,0 18,0 0,0 36,0 17,18 0,-18 35,17 36,1 17,35 0,0-35,18 17,17-17,18 0,17-17,19-36,-1-18,0-17,-17-1,-71 36</inkml:trace>
  <inkml:trace contextRef="#ctx0" brushRef="#br0" timeOffset="3960.2108">7624 2963,'0'0,"0"0,0 0,0 0,0 0,0 0,0 0,0 0,0 0,0 0,17-53,1 1,0 16,-18 1,17 0,-34 17,17 18,-36 18,19 17,-1 18,0 35,1 18,34 0,-17-36,36-17,-1 0,0-18,18 1,0-36,0-18,18-17,-18-36,0-17,-18 17,0 1,-17 17,17 0,-17 18,-18 17,17 1,1 17,0 17,-1 18,1 36,17 17,-35 0,18-17,0-1,-18-17,17 0,-17-17,0-19,18-17,-18-35,18-18,-1-53,19-17,-19-18,36 0,-18 17,1 36,-1 17,18 36,-18 35,18 35,-18 18,1 35,-1 18,0-18,-17 18,17-53,1 0,-19-18,19-17,-1-18,0-18,-17-17,17-35,0-54,-17 1,-18-19,0 37,0 16,-18 37,1 16,-1 19,0 34,-17 36,17 0,18 0,0 18,18-19,0 37,35 17,-18-1,18 1,-18 0,-17 0,0-36,-1 1,-34-18,17 0,-18-18,0 0,1 1,17-36</inkml:trace>
  <inkml:trace contextRef="#ctx0" brushRef="#br0" timeOffset="4195.1718">9388 2646,'0'0,"0"0,0 0,0 0,0 0,18 70,0 19,17 16,-17 1,-1-18,1-17,0-18,-1 0,-17-36,18 1</inkml:trace>
  <inkml:trace contextRef="#ctx0" brushRef="#br0" timeOffset="4381.5086">9477 2469,'0'0,"0"0,0 0,0 0,0 0,0 0</inkml:trace>
  <inkml:trace contextRef="#ctx0" brushRef="#br0" timeOffset="4726.2822">9724 1923,'0'0,"0"0,0 0,0 0,17 105,-17 54,0-18,0 36,0-19,0-16,0-1,0-35,18-18,-18-18,18-17,-1 0,1-18,17 1,1-36,-1-18,0-17,18-36,-18 1,1-19,-1 19,-35 70</inkml:trace>
  <inkml:trace contextRef="#ctx0" brushRef="#br0" timeOffset="4940.025">9653 2822,'0'0,"0"0,0 0,0 0,0 0,0 0,0 0,0 0,35-17,18-19,18 1,-18-18,-18 35,-35 1,18 17</inkml:trace>
  <inkml:trace contextRef="#ctx0" brushRef="#br0" timeOffset="5382.2639">10112 2611,'0'0,"0"0,0 0,0 0,0 0,0 0,0 0,0 0,35-18,1 18,-1-18,-17 36,17 0,0 17,0 0,-17 18,0 18,-1-18,1-1,17-16,-17-19,0 1,17-36,0 1,-17-1,17-17,-17-18,-1-18,1 18,0 0,-18 1,17 16,-17 19,0 17,0 70,0 54,0 52</inkml:trace>
  <inkml:trace contextRef="#ctx0" brushRef="#br0" timeOffset="5644.1326">10783 4710,'0'0,"0"0,0 0,0 0,0 0,-18-71,0-70,1-18,-19-52,19-1,17 18,0 17,17 54,1 17,0 36,17 17,0 17,1 1,17 0,-18 0,0-1,-17 19</inkml:trace>
  <inkml:trace contextRef="#ctx0" brushRef="#br0" timeOffset="6389.6786">12636 2787,'0'0,"0"0,0 0,0 0,0 0,0 0,0-53,0-35,0-36,-18 19,-17 16,17 1,-17 18,17 17,-17 17,-1 19,-16 52,-1 36,0 34,17 54,1 35,17 0,18 0,0 0,18-17,0-36,-1-18,1-17,17-18,-17-35,-18-18,18 1,-18-19,0 1</inkml:trace>
  <inkml:trace contextRef="#ctx0" brushRef="#br0" timeOffset="6915.0368">11806 3510,'0'0,"0"0,0 0,0 0,0 0,0 0,0 0,0 0,71-35,-1 0,19-36,-1 18,0 0,-17 0,-1 18,-34 0,-1 17,0 36,0-1,1 54,-19-1,19 19,-19-1,19-18,-19 1,1-18,17-18,-17 0,17-35,0-17,-17-1,0-35,-1-35,1-18,0 36,-18-1,0 18,0 0,0 36,0 17,17 17,1 19,0 16,-1 1,19 18,-1-18,0 17,0-17,-35-53</inkml:trace>
  <inkml:trace contextRef="#ctx0" brushRef="#br0" timeOffset="7351.3592">13289 2981,'0'0,"0"0,0 0,17 71,-17-1,18 18,0 0,-1 1,1-19,-18-17,17-18,-17 1,0-19,0 1,0-18,0-35,0-18,18-18,-18-35,35 18,-17 0,17 17,1 19,-1 16,0 1,18 35,0 18,0 35,0 17,-18 1,-17-18,0-1,17 1,-17 0,-1 0,-17-53</inkml:trace>
  <inkml:trace contextRef="#ctx0" brushRef="#br0" timeOffset="7648.4939">14294 2681,'0'0,"0"0,0 0,0 0,0 0,0 0,-35 71,0 35,-18 35,18-18,17-17,0-18,18 0,0-17,18-18,17-18,1-17,-1-18,0-18,18-52,0-19,-18-17,1 18,-36 88</inkml:trace>
  <inkml:trace contextRef="#ctx0" brushRef="#br0" timeOffset="8356.1773">14383 2311,'0'0,"0"0,0 0,0 0,0 0,0 0,35 53,-17 35,-1 18,19 17,-19-35,1 18,0-35,-1 17,-17-35,18 0,-18-18,0-17,-18-18,18 0,-35-18,17 0,-17 1,17-1,-17 18,17-18,1 18,-1-17,18 17,18-18,17 1,0-19,18 1,0-18,0 18,0-18,-18 18,1 17,-1 0,-17 1,17 17,-17 17,17 19,-18-1,19 18,-19 0,1 0,0 0,-1-1,-17-34,0 17,0-35,-17 0,17-17,-18-36,0 18,18-36,-35 18,17-17,1 17,-1 0,1 17,-1 1,18 17,0 1,0-18,18-1,-1 19,-17 17</inkml:trace>
  <inkml:trace contextRef="#ctx0" brushRef="#br0" timeOffset="9210.057">15300 2522,'0'0,"0"0,0 0,0 0,-17 71,-1-1,0 1,1 0,-1 17,18-18,0-17,0 0,0-18,18 1,-1-19,-17-17,18 0,0-17,-1-1,1-35,-18 18,18-18,-18-18,0 1,0-1,0 1,0-1,17 18,-17 18,18 0,0-1,17 36,0 18,1 0,-1 35,0 0,0 17,-17-17,17 18,-17-18,-18-1,18-16,-18-1,-18-17,18-18,-18-18,18 0,-17-35,-1 1,18-54,0 0,18 0,-18 18,17 17,1 1,0 34,-1 1,1 18,17 17,1 52,16 37,-16 16,-1 1,0 18,-17-1,0 1,-1-18,1-36,-18 1,0-18,0-18,0-18,0 1,18 0,-18-18,0-18,0 0,-18 1,18 17</inkml:trace>
  <inkml:trace contextRef="#ctx0" brushRef="#br0" timeOffset="10168.1469">16995 2663,'0'0,"0"0,0 0,0 0,0 0,-18 89,0-19,1 18,-1 1,18-19,18 1,-18-18,17 0,19-18,16-18,1-17,0-35,0-18,0-17,-17-18,-36-18,0 18,-36-1,19 36,-36 18,17 0,-17 35,0 0,18 17,0 1,35-18</inkml:trace>
  <inkml:trace contextRef="#ctx0" brushRef="#br0" timeOffset="10469.637">17806 2593,'0'0,"0"0,0 0,0 0,0 0,0 0,0 0,0 0,0 0,0 0,-53 88,18 0,17 18,1 0,-1-18,18 18,0-18,0-17,0-1,0-17,0 0,0 0</inkml:trace>
  <inkml:trace contextRef="#ctx0" brushRef="#br0" timeOffset="10756.8787">17277 3316,'0'0,"0"0,0 0,0 0,70-18,19 1,34-18,1-18,-1 0,-17 17,18-16,-54 16,-17 1,-35 35</inkml:trace>
  <inkml:trace contextRef="#ctx0" brushRef="#br0" timeOffset="11284.2891">19289 2928,'0'0,"0"0,0 0,0 0,0 0,-71-18,18 1,-17-1,-1 36,18-1,-18 36,36 0,-18 18,18-18,17 17,18-17,18-18,0 1,17-19,0 1,18-36,-18 1,18-36,-17 18,-1-18,-17 0,17 17,-35 1,18 18,-1-1,1 0,-18 54,35-1,-17 18,17 17,0-17,18 0,0 0,35-35,1-18,17-36,-1 1,-16-18,-19 18,-52 35</inkml:trace>
  <inkml:trace contextRef="#ctx0" brushRef="#br0" timeOffset="12000.5853">20206 2928,'0'0,"0"0,0 0,0 0,0 0,18 71,0 17,17 0,-17 0,-1 0,1 1,0-1,-1-35,-17-18,18 0,-18-17,0-18,-18 0,1-35,-1-1,0-52,1-35,-1-1,18-17,0 18,18 17,17 18,0 17,1 18,16 35,1 1,-17 34,17 19,-18 17,-35 0,0 0,-18-1,1 19,-19-18,-17-18,18 0,-18 1,18-1,-18-17,35-18,1 17,-1 1,18 0,0 34,18 1,35 0,17 18,18-1,18-17,18-17,-18-1,0-17,-106-18</inkml:trace>
  <inkml:trace contextRef="#ctx0" brushRef="#br0" timeOffset="12919.4787">21406 2999,'0'0,"0"0,0 0,0 0,0 0,-70 17,-1 1,18 17,0 0,0 36,18-18,0 17,17-17,18 0,18-17,-1-1,19-17,-1-1,18-34,-18-19,1-17,-1 0,0 0,-17-17,-1-1,1 18,-18 1,18 34,-18 0,17 36,-17 17,18 36,0 17,-1-18,1 1,17-18,-17-18,0 1,17-19,-17-34,-1 17,1-36,-1 1,-17 0,0-18,0 0,0 18,-17-1,17 1,0 17,0 1,0 17,0 17,0 19,17 17,-17-1,18 1,0 18,-18-18,17 0,1-18,-18-17,0-18,0 0,0-18,0-17,-18-18,18-18,0 1,0-18,0 17,18 18,0 0,-1 18,19 17,-1 36,0 0,18 17,-18 18,18 0,0 0,-17-1,-1 1,0-17,-17-1,-18-35</inkml:trace>
  <inkml:trace contextRef="#ctx0" brushRef="#br0" timeOffset="14242.356">22465 2540,'0'0,"0"0,0 0,18 88,0 0,-1 54,1-19,17 0,-35-34,18-1,-1-18,-17 1,18-36,-18 1,0-19,0 1,0-18,0-18,-18 1,1-36,-1 17,1-17,-1 0,-17 1,17 16,-17 19,-18-1,17 18,1 35,0 1,-1-1,19 18,17-18,17 18,19-35,-1-1,18-17,0 0,35-17,-17-19,-1 1,-17 0,0-18,0 0,-17 0,-1 18,-18 17,-17 0,0 18,-17 0,-1 36,18 17,-17 0,17-1,0 1,0-17,17-1,1 0,-1-17,1-18,17 0,-17-18,-18-17,18-18,-18 0,0-17,0 17,0-18,17 1,1 34,0 1,-1 0,19 35,-1 0,0 17,0 36,1 0,-1 0,0 0,-17-18,0 1,-18-19,17 18,-17-35,0 18,-17-18,17-18,0-17,0 0,0-18,17 18,19-18,-19 35,19-17,-1 35,0 0,-17 18,17-1,0 18,-17-17,0 0,-18-1,17 1,-17 0,-17-18,17 0,0-18,-18 0,18-17,0-18,18 0,-18 0,17 0,1 18,0 18,17 17,0 17,0 18,1 36,-1 0,0-1,1 1,-19-18,1-1,-18-52</inkml:trace>
  <inkml:trace contextRef="#ctx0" brushRef="#br0" timeOffset="15298.3472">24689 3140,'0'0,"0"0,0 0,0 70,18 36,-18-18,0 18,17-18,-17-17,0-1,0-34,0-1,0-17,0-36,-17 0,17-17,-18-35,18-1,0-35,0-35,0 0,18 17,-1 1,18 17,1 53,-1 0,18 18,0 17,18 18,-19 18,1 35,-17 0,-19 17,1-17,-18 18,-18-18,1 0,-1-18,0 0,-17-17,17 0,1-18,-1-18,1-35,17 18,17-18,18 0,1 18,-1-1,18 19,-18-1,36 18,-18 35,0 1,-18 17,0 17,-17-17,0 0,-1 0,-17-18,0-17,-17-1,17 1,0-18,0-18,0-35,17 1,1-37,17-16,-17-1,17 35,-17 1,-1 17,1 17,0 1,-18 17,-18 18,18 18,0 0,0-18,0 17,0 1,18-18,-18 0,35 0,-17 0,17-18,-17 18,17-17,-17 17,-1-18,-17 18,-17-18,17 1,0 17,0-18</inkml:trace>
  <inkml:trace contextRef="#ctx0" brushRef="#br0" timeOffset="15675.3279">26224 2540,'0'0,"0"0,0 0,0 0,0 0,-53 35,0 36,0-1,18 19,-18 34,35-35,1 0,-1 1,36-36,-1-18,19-18,-1-17,36-17,-18-36,0-18,-18 18,0 1,-17-1,-1 0,1 35,-18-17,0 35,0-18,0 18,0 0</inkml:trace>
  <inkml:trace contextRef="#ctx0" brushRef="#br0" timeOffset="16551.5907">26718 2628,'0'0,"0"0,0 0,0 0,0 0,0 0,0 0,-17 71,-1-1,18-17,0 0,35 0,-17-35,35-1,-18-17,18 0,-18-35,18 0,-17 0,-19-18,1 17,-18 1,0 35,-18 0,-17 18,0 17,17 36,-17 17,17-18,18 1,0-18,35 0,1-18,34-17,1-18,17-36,0 1,-17-36,0-17,-1 0,-17-18,-18 0,-17 1,0 52,-36 17,0 19,1 17,-1 35,0 0,1 18,34 18,1 17,17 0,1 18,-1 0,0-36,-17-17,0 0,17-35,-35-1,18-17,-1 0,-17-35,18 0,-1-36,1-17,17-18,1-17,-19-1,19 1,-19 52,-17 18,18 1,-18 34,0 0,-18 54,1 16,17 37,-18 34,36 1,-18 34,0-34,-18-1,0-17,-35-18,36-17,-1-53</inkml:trace>
  <inkml:trace contextRef="#ctx0" brushRef="#br0" timeOffset="17086.0951">19871 4216,'0'0,"0"0,0 0,0 0,0 0,0 0,71 17,70 1,71-18,105 0,36 0,18-18,211 1,-17-19,-53 19,-18-18,-18-1,1 19,-36-1,-35 18,-71 0,-88 18,-123-1,-36-17,-53-17,-17-1,0 18,17 0</inkml:trace>
  <inkml:trace contextRef="#ctx0" brushRef="#br0" timeOffset="17644.0001">11577 4145,'0'0,"0"0,0 0,0 0,53 0,70-17,18 17,54 17,16-17,125 0,17 18,0-18,-18-18,18 1,159-19,-248 1,-17 0,-35 17,-18-17,-35 17,-71 0,1 18,-19 0,-52 0</inkml:trace>
  <inkml:trace contextRef="#ctx0" brushRef="#br0" timeOffset="18308.0196">2171 4710,'0'0,"0"0,0 0,0 0,0 0,0 0,88 17,35 1,72-18,16 18,107-1,0-17,-1-17,1 17,-18-18,0 0,18 18,176-17,-53-1,-35 0,-36 1,-34-1,-19-17,-34-1,-124 36,-18-17,18-1,-18 1,0 17,0-18,-35 0,-71 18</inkml:trace>
  <inkml:trace contextRef="#ctx0" brushRef="#br0" timeOffset="18876.1779">9141 4480,'0'0,"0"0,0 0,0 0,0 0,0 0,53 0,36 0,-1 0,0-17,36 17,17-18,-18 0,1 1,-18-1,17 0,-52 18,17-17,-17 17,-18-18,0 18,0 0,-53 0</inkml:trace>
  <inkml:trace contextRef="#ctx0" brushRef="#br0" timeOffset="41053.2047">4024 5891,'0'0,"0"0,0 0,0 0,0 0,0 0,0 0,35 53,0 18,-17-1,0 1,-1 0,-17-1,0 1,-17-18,-1-1,0-16,1-1,-36 18,17-35,-34 17,-1-17,18-1,-17-17,17-17,0-1,0-35,18 0,-1-18,1 19,17-1,1 0,-1 35,0-17,1 17,17 1,-18 17,18-18,0 0,18 1,35-19,0-17,17 18,1-35,-1 17,1 0,0 0,-19 0,19 18,-18 17,-18 0,1 1,-19 17</inkml:trace>
  <inkml:trace contextRef="#ctx0" brushRef="#br0" timeOffset="41470.2021">4288 6050,'0'0,"0"0,0 0,0 0,0 0,0 71,18-1,0 18,-1 1,1-19,0 1,17-18,-17-18,-1 0,18-17,1-18,-19-35,19-1,-19-34,1 17,-18-35,-18 35,18-18,-17 36,-19-18,19 35,-36 18,18 0,-1 18,-17 17,18 1,17-1,1-35</inkml:trace>
  <inkml:trace contextRef="#ctx0" brushRef="#br0" timeOffset="41696.5008">4941 5821,'0'0,"0"0,0 0,0 0,0 0,18 70,0 19,-18 16,17-16,-17-1,18 0,-18-17,0-36,0 0</inkml:trace>
  <inkml:trace contextRef="#ctx0" brushRef="#br0" timeOffset="42006.3631">4871 5962,'0'0,"0"0,0 0,0 0,0 0,0 0,0 0,0 0,0 0,17-71,19 18,-36-17,0 17,0 18,-18-1,0 19,-17 34,0 1,35-18,0 0,0 0</inkml:trace>
  <inkml:trace contextRef="#ctx0" brushRef="#br0" timeOffset="42461.8402">5330 5715,'0'0,"0"0,0 0,0 0,17 71,1-1,-1 1,1 17,0 0,-18-17,17-18,-17-18,18 0,-18-17,0-18,0-36,0 1,0-18,0-53,18 1,-1 34,1 0,0 1,17 35,0 17,1 18,16 18,1 35,18 17,-18 18,0 18,-18-18,1-17,-19-18,1 0,17-18,-35-35</inkml:trace>
  <inkml:trace contextRef="#ctx0" brushRef="#br0" timeOffset="42723.9403">6300 5256,'0'0,"0"0,0 0,18 89,17 34,0 1,1 17,-1 0,-17-18,-1-17,-17-18,0-17,0-36,0 18,-17-35,17 17,0-35</inkml:trace>
  <inkml:trace contextRef="#ctx0" brushRef="#br0" timeOffset="42937.0106">6159 6015,'0'0,"0"0,0 0,0 0,0 0,0 0,71-18,-1-17,18-18,1 0,-19 18,18-36,-17 18,0 0,-18 36</inkml:trace>
  <inkml:trace contextRef="#ctx0" brushRef="#br0" timeOffset="44366.0684">8065 5186,'0'0,"0"0,0 0,0 0,18 106,17 35,-18 0,1 18,0-18,-18-35,17-18,-17-18,0-17,0 0,18-35,-18-1,-18-34,18-1,-17-35,-1-17,0 17,1-18,-18 1,17 17,-17 17,-1 19,1 34,0 19,-1-1,19 18,-1 0,0 17,36-17,0 18,-1-36,36 0,0-35,0 0,0-35,18 0,-1-36,-34 1,17-18,-36-1,1 36,-18 1,0 16,-18 54,1 17,-1 18,0 18,1 17,17 18,0-18,17-18,1-17,17-17,36-19,-1-34,-17-36,18-18,-18-17,-18-35,18-19,-18 19,1 17,-19 36,1 17,0 17,-1 19,1 34,0 19,-1 34,1 18,-18 18,18 0,-18-18,17 0,-17-17,0-18,0-18,-17-17,17-18,0-35,0-1,0-52,17-18,1 0,17 1,-17 52,-1 0,1 17,17 36,1 36,-1 17,0 17,1 18,-1 1,0-19,0 1,-17-36,17 0,1-35,17 0,-18-35,0 0,1-53,-19-1,1-34,-1-1,-17 19,0 34,-17 18,-1 35,18 1,-17 17,-1 35,18 0,18 18,-1 0,1 18,35-18,-18 0,18 17,-18 1,1 17,-19-18,-17 19,0-19,-17-17,-19 0,19-35,-19 17,36-35</inkml:trace>
  <inkml:trace contextRef="#ctx0" brushRef="#br0" timeOffset="44630.2179">10147 5715,'0'0,"0"0,0 0,18 71,0-1,-1 18,1 1,0-1,-1-18,1-17,-18-18,0-17,17-18,-17-18,0 18</inkml:trace>
  <inkml:trace contextRef="#ctx0" brushRef="#br0" timeOffset="44764.9276">10041 5521,'0'0,"0"0,0 0,0 0,0 0</inkml:trace>
  <inkml:trace contextRef="#ctx0" brushRef="#br0" timeOffset="45094.3145">10324 4815,'0'0,"0"0,0 0,0 0,0 0,0 89,17 34,1 18,0 0,-18 18,17 0,-17-36,0-35,18 1,0-19,-1-17,1 0,17-35,1-1,17-17,-1-35,1-18,18-35,-36-18,18 18,-35 17,-18 71</inkml:trace>
  <inkml:trace contextRef="#ctx0" brushRef="#br0" timeOffset="45660">10447 5556,'0'0,"0"0,0 0,0 0,0 0,0 0,53-35,-17 17,17 1,-1-1,-16 36,17 17,-18 0,0 18,-17 0,17 0,-17-18,17 1,0-1,1-35,-1 0,18-35,-18-1,1-34,-1-1,-17 1,-1-1,1 18,-18 0,0 36,0 17,-18 70,1 71,17 36,0-36,0 106,0 70,17-70,1-123,-1-36,-17-18,0-17,0-53,0-17,-17-72,17-34,0-53,17-18,19 17,17 18,0 54,0 34,-18 18,-35 35</inkml:trace>
  <inkml:trace contextRef="#ctx0" brushRef="#br0" timeOffset="46023.168">13324 4798,'0'0,"0"0,0 0,0 0,0 0,0 0,0 0,-35 88,-18 71,17-1,19 1,17 0,17-18,1-17,0-19,-18 1,17-18,-17-17,0 0,0-1,0-70</inkml:trace>
  <inkml:trace contextRef="#ctx0" brushRef="#br0" timeOffset="46542.1658">12671 5944,'0'0,"0"0,0 0,0 0,0 0,0 0,35 0,18-17,35-19,18-17,18-35,-36 18,0 17,-17 0,-18 18,-18 17,0 0,-17 1,0 34,-1 19,1 17,0-1,-18 19,17-18,19-18,-19 0,19-17,-1-18,0-18,0 1,1-18,-19-36,1 18,0-17,-18 17,0 0,17 35,-17 0,0 18,0 36,18-1,0 18,-1-18,1 0,0 1,17-1,-35-35</inkml:trace>
  <inkml:trace contextRef="#ctx0" brushRef="#br0" timeOffset="46992.1136">14136 5151,'0'0,"0"0,0 0,0 0,35 70,-17 18,-1 18,19-18,-19-17,1-1,-18-34,0-1,17 0,-17-17,0-18,-17 18,17-36,0-17,0-36,17 1,1 17,17-18,-17 18,17 18,1 17,17 1,-18 17,0 17,18 19,-18 16,1-16,-19 17,19-18,-19 0,1-17,0-18,-1-18,1 18,-18 0</inkml:trace>
  <inkml:trace contextRef="#ctx0" brushRef="#br0" timeOffset="47261.3856">15071 4992,'0'0,"0"0,0 0,0 0,0 0,0 0,-18 35,18 53,-17-17,17 17,0 0,0 0,0-17,0 0,17-19,19-16,-19-1,19-35,-1-18,0-17,0-35,1-1</inkml:trace>
  <inkml:trace contextRef="#ctx0" brushRef="#br0" timeOffset="47791.9441">15194 4798,'0'0,"0"0,0 0,0 0,18 88,17 35,18 1,-17 17,-1 0,0-35,-17-35,0-1,-18-17,17-18,-17 1,0-19,-17-17,-1-17,-17-1,17 0,0 1,1-1,-1 0,18 1,0-1,18-17,-1 0,36-18,0 0,0 0,0 0,0 18,0-1,-18 19,1-1,-1 18,0 35,-17-17,17 17,-17 18,17-18,-17 18,-1-17,1-19,0 19,-18-19,0-17</inkml:trace>
  <inkml:trace contextRef="#ctx0" brushRef="#br0" timeOffset="47934.1313">15653 4974,'0'0,"0"0,0 0,0 0,0 0,0 0,0 0</inkml:trace>
  <inkml:trace contextRef="#ctx0" brushRef="#br0" timeOffset="48800.9567">16112 5027,'0'0,"0"0,0 0,0 0,0 0,0 0,-35 53,17 0,1 17,17-17,0 18,0 0,17-19,-17-16,18-19,0 19,-1-36,1 0,-18 0,17-18,-17-17,0-18,0 0,-17 0,17-18,0 18,0 1,0 16,0 1,17 17,1 1,17-1,1 18,-1 18,0-1,1 19,17-1,-36 0,18 0,-17 1,-18-19,0 1,0 0,-18-1,18-17,-17-17,-1-1,1-17,17-1,0-16,0-1,17-18,1 18,-1 18,19 0,-1 17,18 18,-18 18,1 17,17 18,-18 17,0 19,0 16,-17 1,-18 18,18-18,-18-36,0 1,0-18,0-1,0-16,0-19,0 1,0-18,0-18,0 1,0-1,0-17,0 35</inkml:trace>
  <inkml:trace contextRef="#ctx0" brushRef="#br0" timeOffset="49777.8501">18583 4904,'0'0,"0"0,0 0,0 0,0 0,-35 70,17 18,0 1,1 16,-1 1,0-18,18 1,18-19,-18-17,35-18,-17-35,17-17,-17-19,17-34,0-18,-17-18,-18-18,0 19,-35-1,17 53,-17 0,-18 35,18 18,-1 18,1 17,17-17,18-36</inkml:trace>
  <inkml:trace contextRef="#ctx0" brushRef="#br0" timeOffset="50058.1516">19112 4727,'0'0,"0"0,0 0,0 0,0 0,0 0,0 0,0 53,-17 35,17 18,-18 35,36 18,-18 0,17-18,1 0,0-18,-1 1,1-18,-1-18,-17-17,0-54</inkml:trace>
  <inkml:trace contextRef="#ctx0" brushRef="#br0" timeOffset="50321.9136">18600 5750,'0'0,"0"0,0 0,0 0,89-17,-1-1,35-17,19-18,-1 18,0-1,-53 1,-17 0,-1-1,-17 19,-17-18,17-18,-18 35,-35 18</inkml:trace>
  <inkml:trace contextRef="#ctx0" brushRef="#br0" timeOffset="50989.555">20859 5133,'0'0,"0"0,0 0,18 70,-18 36,18-17,-18 16,17 1,-17-18,0-17,0-1,0-34,0-1,-17-17,-1-18,0-18,1-17,-1-36,0-17,1-53,17 0,0 0,17 0,19 17,-1 18,-17 36,17 17,18 18,-18-1,18 54,0 17,-18 18,-35 35,0 18,-35 18,0-1,-18 1,0-19,0-16,18-37,-1 1,19-17,-19-19,36 1,0-18,0 18,18-18,17-18,18 18,18 18,-1-18,1 17,17 1,-17-1,17 1,-35 0,-35-18</inkml:trace>
  <inkml:trace contextRef="#ctx0" brushRef="#br0" timeOffset="51662.9616">21565 4798,'0'0,"0"0,0 0,0 0,0 0,0 70,18 19,0-1,17 35,0 18,-17-17,-1-36,1-17,0-1,-1 1,-17-36,18 0,-18-17,0-1,0-17,-18 0,-17-35,17 0,-17-18,17-18,-17-34,18-1,-1-18,18-17,0 18,18 17,-1 0,1 36,17 17,-17 0,17 35,0 0,18 18,-17 18,-1 17,0 1,0 17,1-1,-19 1,-17 18,0-18,-17 0,-19 0,1 0,-18-18,0 0,0-17,0-1,0-17,1-35,16 17,1-17,35 35</inkml:trace>
  <inkml:trace contextRef="#ctx0" brushRef="#br0" timeOffset="52461.2261">23401 4851,'0'0,"0"0,0 0,0 0,0 0,0 0,0 0,0 0,-53 17,-18 36,18-17,0 34,18-17,0 18,17-1,18 1,18-1,35 1,17-18,18-18,36-35,-18-35,35-18,-18 0,-17-35,-17 17,-1-17,-35 17,-36 1,1 35,-18-18,0 17,-35 36,-18 18,0 17,0 36,0-1,35-17,1 18,-1-18,18-18,18 0,17-35,0 18,1-36,17 1,-18-19,0 1,18 0,-35 0,-1-1,1 19,0-1,-1 18,1 0,0 18,-1 17,19 0,-1 0,0-17,0 17,-35-35</inkml:trace>
  <inkml:trace contextRef="#ctx0" brushRef="#br0" timeOffset="52923.5153">24707 4921,'0'0,"0"0,0 0,17 71,1-18,-18 0,17 17,1-35,0 1,-18-19,0 1,0 0,0-18,0 0,0-18,-18-17,18-18,-18-18,18 18,18-17,-18 17,18 18,17-1,0 19,18 34,0 1,18 17,-18 1,-18 16,18 19,-18-18,1 0,-1-18,0 0,18-17,-18 0,-35-18</inkml:trace>
  <inkml:trace contextRef="#ctx0" brushRef="#br0" timeOffset="53804.3696">26365 4463,'0'0,"0"0,0 0,18 88,0 0,-18 18,17-18,-17 18,18-36,-18 1,0-18,0-18,0 0,0-17,0 0,0-1,18-17,-18-35,17 0,1 0,0-1,17-17,0 36,18-1,0 0,-18 18,18 18,-17 17,-19-17,1 17,-18 1,0 16,-35-34,-1 17,1-17,-18 0,0-18,18-18,-18 0,35-17,1-18,17 18,17-18,1 0,35 18,-18 17,18-17,-18 35,18 0,0 0,18 0,-18 0,17 0,-17-18,18 18,-18-17,-18-1,0-17,1 17,-36 0,17 1,-34-1,-1 1,0 34,-17 1,-18 17,18 18,-18 0,18 17,17 1,0-18,36 17,0-17,17 0,36-17,-1-19,18-34,36-19,-18-17,0 18,-106 35</inkml:trace>
  <inkml:trace contextRef="#ctx0" brushRef="#br0" timeOffset="54254.128">28854 4480,'0'0,"0"0,0 0,0 0,-36 53,1 18,0-1,17 19,18-19,0 1,0-18,35-1,-17-16,35-1,-18-35,18 0,-17-18,-1 1,0-19,-35-16,0-1,0-18,-35 18,0 0,-1 18,-17 0,0 17,0 0,0 1,1-1,16-17,1 17,35 18</inkml:trace>
  <inkml:trace contextRef="#ctx0" brushRef="#br0" timeOffset="54754.0825">29118 3933,'0'0,"0"0,0 0,18 71,17 53,1-1,-1 18,0 0,0-17,1-1,-19-35,-17-17,18-1,-18-34,0-1,0-35,-18 0,18-18,-17 1,17-19,0-16,17-1,1 0,17 0,1 35,17-17,0 35,-18 18,18-1,0 36,-18 0,-17 0,-1 17,-17-17,-17 18,-19-18,1 0,-35-18,-1-35,-17 0,17-18,71 18</inkml:trace>
  <inkml:trace contextRef="#ctx0" brushRef="#br0" timeOffset="55047.2168">29577 3669,'0'0,"0"0,0 0,0 0,0 0,36 70,-1 19,0 52,18-18,0 36,0 0,0-18,-18 18,18-36,-18-17,18 0,-35-36,17-17,-17-18,-18-17</inkml:trace>
  <inkml:trace contextRef="#ctx0" brushRef="#br0" timeOffset="55290.9929">29665 4604,'0'0,"0"0,0 0,0 0,0 0,0 0,53-18,36-17,-19-18,18 18,-17-18,0 17,-1 1,18 0,-17 17</inkml:trace>
  <inkml:trace contextRef="#ctx0" brushRef="#br0" timeOffset="56006.9553">30813 4480,'0'0,"0"0,0 0,0 0,0 0,0 0,0 0,-53-35,0 17,-18 1,18 17,-17 17,17 1,-18 35,36 0,-1 17,1-17,35 0,0 0,18-18,17-17,18 0,0-18,0-18,-18 0,18 1,-18-18,1-18,-19 0,1 17,0-17,-18 18,0 18,17-1,-17 18,0 0,0 35,0 18,18-18,17 1,1-1,-1-17,18-18,0 0,0 0,-18-18,18-17,-35 17,17-17,-35-1,17 1,-17 0,0 17,-17 1,17 17,0 17,0 1,0 35,17 0,1 0,17 0,1-18,-19 0,36-35,-17 0,-1 0,-35 0</inkml:trace>
  <inkml:trace contextRef="#ctx0" brushRef="#br0" timeOffset="56172.168">30936 4110,'0'0,"0"0,0 0,0 0,0 0,0 0</inkml:trace>
  <inkml:trace contextRef="#ctx0" brushRef="#br0" timeOffset="57352.2294">31395 4533,'0'0,"0"0,0 71,-18-1,18 1,0-1,-17-17,17-35,0 17,0-17,0-18,0 0,17-35,-17-18,36-53,-1-18,0 19,18-1,-35 35,17 18,18 36,-18 34,18 19,0 16,-18 1,1 36,-19-37,1 19,0-18,17-18,-17 1,-1-19,1-34,0-1,-1-17,1-1,0-17,-18 0,0 1,17 16,-34 1,17 17,0-17,17 35,-17-18,0 18,0-17,18-1,-18 18,0-17,-18-1,18 18,-17 18,-1-1,-17 18,17 1,0 17,1 0,34-1,-17 1,36-17,17-1,-1 0,19-35,0 0,-1-17,1-1,17-35,-35 0,18-17,-18-36,-18 35,-35 18,0 0,0 18,-35 17,-1 18,-17 36,-17 17,17 17,0 18,18-35,-1 18,36-36,-17 18,34-35,1 17,17-35,0-18,18 1,-17-36,34-18,-17-35,0-17,0-18,-18 17,1 1,-1-1,-35 54,18-1,-18 36,0 0,0 17,0 18,0 35,17 54,-17 34,36 18,-19 53,19-17,-1-19,0-17,-17-35,-18-88</inkml:trace>
  <inkml:trace contextRef="#ctx0" brushRef="#br0" timeOffset="58438.1614">3618 7108,'0'0,"0"0,0 0,0 0,0 0,0 0,0 0,0 0,0 36,0 34,0 19,0 34,17 18,-17-35,-17 0,17-18,-18 0,18-17,-18-1,1-17,-1-35,1-1,-1 1,18-36,-18-17,18 0,18-18,0-18,17 19,0-1,0 17,1 1,17 17,-18 18,0 18,-17 0,0 17,-1 18,-34-18,-1 18,0 0,-17-18,-18 1,18-19,-18 18,17-17,1 0,35-18</inkml:trace>
  <inkml:trace contextRef="#ctx1" brushRef="#br0">7268 8062,'0'24,"0"1,0 0</inkml:trace>
  <inkml:trace contextRef="#ctx0" brushRef="#br0" timeOffset="63884.1594">4112 8184,'0'0,"0"0,0 0,0 0,0 0</inkml:trace>
  <inkml:trace contextRef="#ctx0" brushRef="#br0" timeOffset="64548.9628">3812 7743,'0'0,"0"0,0 0,0 0,0 0,0 0,0 0,0 0,0 0,0 0,0 0,53 36,-18-1,18 0,0 18,0-17,0-19,-18 1,18-1,-18-34,1-18,-1-1,0-34,-17 17,0-18,-18 18,17 0,-17 18,0 17,18 1,-18 17,18 35,-1 18,18 35,-17 18,0 18,-1-1,1 18,-18-17,0-1,-35-17,17-36,-17-17,0-17,-18-36,0-18,-18-17,18-36,18-35,35 0,0-17,17 0,54 17,0 18,-1 17,-70 53</inkml:trace>
  <inkml:trace contextRef="#ctx0" brushRef="#br0" timeOffset="65162.98">6865 6862,'0'0,"0"0,0 0,0 0,18 88,-1 35,-17 1,18 17,-18 0,0 0,-18-53,18 0,-17-35,17 0,0-17,-18-19,0-17,1 0,-1-53,-17-17,-1-19,-17 1,18 18,-18-1,0 36,18 17,-18 36,0 17,18 18,17 18,18-1,18 18,17-17,0-36,18 18,-17-35,34-1,1-34,-1-1,-17-17,0 17,-53 18</inkml:trace>
  <inkml:trace contextRef="#ctx0" brushRef="#br0" timeOffset="65988.8107">7430 7567,'0'0,"0"0,0 0,0 0,0 0,0 0,0 0,0 0,0 0,0 0,0-53,0 0,-18 18,18 0,-18 17,1 0,-19 54,1-1,17 53,-17 0,35 36,0-18,18 0,-1-54,19 19,-1-36,0 1,18-36,0 0,18-36,-18-34,0-1,-18-35,0 0,-17 18,0 18,-1 17,-17 0,18 18,-18 17,0 0,0 18,0-17,17 17,-17 0,0 0,0 0,18 17,-18-17,0 0,0 0,0 0,0 0,0 0,0 0,18 0,-18 0,0 0,0 0,0 0,0 18,0-18,0 0,0 0,0 0,0 0,0 0,0 0,0 0,0 0,0 0,0 0,0 0,0 0,17 0,-17-18,0 18</inkml:trace>
  <inkml:trace contextRef="#ctx0" brushRef="#br0" timeOffset="66581.0514">7818 7408,'0'0,"0"0,0 0,0 0,0 0,0 0,0 0,0 0,35 0,0 0,1 0,-1 18,18 17,0 18,-18 18,18 35,-18 17,-17-17,0-18,-1-17,-17-18,0-1,0-34</inkml:trace>
  <inkml:trace contextRef="#ctx0" brushRef="#br0" timeOffset="66767.8944">8418 7391,'0'0,"0"0,0 0,0 0,18 53,17 17,-18 18,1-17,0-36,-18-17,17-1</inkml:trace>
  <inkml:trace contextRef="#ctx0" brushRef="#br0" timeOffset="67033.1466">8277 7267,'0'0,"0"0,0 0,0 0,0 0,0 0,0 0,0 0,35-53,-17 18,17 0,-17-1,-1 19,-17-1,0 18,0 0,0 0</inkml:trace>
  <inkml:trace contextRef="#ctx0" brushRef="#br0" timeOffset="67324.4234">8612 7056,'0'0,"0"0,0 0,35 52,1 37,17-1,-1 35,-16-34,-1-1,0-18,1-17,-19 0,1-18,0-35,-1 0,1-17,0-36,-1-18,18-35,1-17,-1 17,18 18,-18 17,-35 54</inkml:trace>
  <inkml:trace contextRef="#ctx0" brushRef="#br0" timeOffset="68239.9079">9865 7620,'0'0,"0"0,0 0,0 0,0 0,0 0,-35-53,-18 0,17 0,-17 36,1 17,-1 17,0 19,17 16,1 1,17 18,1-18,17-18,17 18,19-35,-19-36,19 0,17-17,-18 0,0-18,-17-18,17 18,-17 1,-18-1,17 17,1 19,-18 17,18 17,-1 19,1 17,0-1,17-16,-17-1,17-17,18-1,-18-34,0-1,1-35,-1 0,0-35,-17-18,-18 0,0 0,0 36,-18 17,18 18,-17 17,-1 36,0 52,18 36,0 0,18 35,-18-17,18-19,-1 1,1-35,0-18,-18-18,17-17,-34-18,17-18,-18 0,18-35,-18 0,18 1,0-19,0 0,18 19,0 16,-1 1,19 17,16 18,-16 18,17 0,-18-1,0 19,1-1,-1-18,0 36,1 0,-1-17,-35-36</inkml:trace>
  <inkml:trace contextRef="#ctx0" brushRef="#br0" timeOffset="68411.4451">10341 7073,'0'0,"0"0,0 0,0 0,0 0,0 0,0 0,0 0</inkml:trace>
  <inkml:trace contextRef="#ctx0" brushRef="#br0" timeOffset="68928.7281">10571 7179,'0'0,"0"0,0 0,0 0,0 0,0 0,0 0,0 0,35 35,-17 36,17-1,0 1,1-18,-1-18,-17 0,-1 1,1-19,0-17,17-17,-17-1,-1-35,1-35,-18 0,17 0,1 17,-18 0,18 19,-1-1,-17 0</inkml:trace>
  <inkml:trace contextRef="#ctx0" brushRef="#br0" timeOffset="69310.8504">11559 7267,'0'0,"0"0,0 0,0 0,0 0,0 0,0-35,0-18,0 18,-18 17,1 0,-18 18,17 18,-17 17,17 18,0 0,1 0,17 0,0 0,17-18,19-17,-1 0,-35-18,18 0</inkml:trace>
  <inkml:trace contextRef="#ctx0" brushRef="#br0" timeOffset="69750.9445">12989 6809,'0'0,"0"0,0 0,0 0,0 0,0 0,-53 53,0 17,17 1,1-18,17 17,1-17,17-18,17 1,1-19,17-17,-17 0,17-35,1 0,-19-1,1 1,0-18,-18 18,-18-18,0 35,18 18,-17 0,17-17</inkml:trace>
  <inkml:trace contextRef="#ctx0" brushRef="#br0" timeOffset="70027.4471">13236 6526,'0'0,"0"0,0 0,0 0,0 0,0 0,0 0,0 53,0 0,-18 53,18 35,0 0,0-35,0-18,18 1,-18-37,0 19,0-36,-18 1</inkml:trace>
  <inkml:trace contextRef="#ctx0" brushRef="#br0" timeOffset="70289.4739">12565 7338,'0'0,"0"0,0 0,0 0,71-18,17 1,35-36,19 17,-1-17,-18-17,1 17,-1 0,-34 18,-19-1,-17 19,0-1,-35 18</inkml:trace>
  <inkml:trace contextRef="#ctx0" brushRef="#br0" timeOffset="71133.8299">14312 6544,'0'0,"0"0,0 0,0 0,0 0,18 71,-1 17,1 0,0 18,-1-18,-17-17,18-1,-18-35,0 1,0-19,0 1,18-36,-18-17,0 0,0-18,17-35,-17 17,18-17,0 35,-1 0,1 18,17 35,0 17,-17 19,17 17,-17-18,0 18,-1 17,1-17,-18-17,18-19,-18 1,17-1,-17-34,18-1,0 1,-1-19,1 1,-18 17,18 1,-1-1,18 18,-17 18,17-1,-17 1,17 0,1-1,-1 1,18 0,0-36,-18 0,18 1,-18-19,1-17,-19 18,1-18,0 18,-18 17,0 18,-18 0,18 36,0-1,-18 18,36 0,0 0,-1-18,36-17,-17-18,16-18,1-17,0-1,-17-17,17 18,-53 35</inkml:trace>
  <inkml:trace contextRef="#ctx0" brushRef="#br0" timeOffset="71388.1401">14418 6668,'0'0,"0"0,0 0,0 0,0 0,88-53,53-36,36-16,-18-1,17 0,-35 18,18 17,-35 1,-18 17,-89 53</inkml:trace>
  <inkml:trace contextRef="#ctx0" brushRef="#br0" timeOffset="72195.9846">17859 6033,'0'0,"0"0,0 0,18 123,0 36,-1-18,1 0,-18-18,18-34,-18-1,17-18,-17-17,0-17,0-19,0-17,0 0,-17-17,-1-1,0-35,-17 0,0 18,-18 0,0 17,0 18,18 18,-1 17,1 0,0 36,35-18,0-1,35-16,0-1,18-17,18-36,17-17,-17-18,17 0,-18-18,1-17,-18 18,-18-1,-17 36,17 0,-17 35,-1 17,1 36,0 0,17 35,-17-35,-1 18,1-18,17-18,1-18,-19-17,1-17,17-1,-17-17,-1 17,-17 18</inkml:trace>
  <inkml:trace contextRef="#ctx0" brushRef="#br0" timeOffset="72306.1703">18318 6526,'0'0,"0"0,0 0,0 0,0 0,0 0,0 0</inkml:trace>
  <inkml:trace contextRef="#ctx0" brushRef="#br0" timeOffset="72678.0657">19006 6473,'0'0,"0"0,0 0,0 0,0 0,0 0,0 0,0 0,-53 36,0-1,1 18,-1 0,17-18,19 0,-1-17,18 35,18-35,17 17,0 0,18 0,-18 1,18-1,-17 0,-1 1,-17 16,-1 1,-34-17,-1 17,-17-18,-1 0,1-17,0-1</inkml:trace>
  <inkml:trace contextRef="#ctx0" brushRef="#br0" timeOffset="73603.0568">19200 6279,'0'0,"0"0,0 0,18 89,17 16,-17 19,17 17,1 0,-19-17,1-1,0-52,-18-1,17-17,-17-18,18 1,-18-36,0 0,-18-36,18 1,-35-18,17 18,-17 0,17-1,1 1,-1 17,0 1,18-1,18 1,0-1,35-17,0-1,17 1,1-18,17 18,-17-18,-1 18,-17 17,18 18,-18 18,0 17,-18 0,36 53,-36-17,-18 0,1-19,0 19,-18-18,0 0,-18-18,0-17,-17-36,18 1,-19-19,19-17,-1-35,18-18,18 18,-1 0,19 35,-1-18,0 36,18 0,0 17,0 18,0 18,-18 0,0 17,1 0,-1 18,-17-18,-1 18,1-18,0 1,-1-19,-17 1,0 0,18-18,-18-18,18 18,-18-18,0 1,0-1,0 18</inkml:trace>
  <inkml:trace contextRef="#ctx0" brushRef="#br0" timeOffset="73835.0275">20489 6615,'0'0,"0"0,0 0,0 0,0 0,0 0,0 0,0 0,17 53,1-1,0 19,-18-18,17 0,-17-18,0 0,18-17,-18-18,0 0</inkml:trace>
  <inkml:trace contextRef="#ctx0" brushRef="#br0" timeOffset="74391.9098">20453 6262,'0'0,"0"0,0 0,0 0,0 0,0 0,0 0,0 0,36-35,-1-1,0 19,1 17,-19 17,19 36,-1 53,-17 0,17 17,-18-17,1-18,0-35,-18 0,17-18,-17 1,0-19,0 1,18-18,-18-18,18-17,-1 0,19-18,-1 0,18 18,-18 17,0 0,18 18,-35 18,17 0,-17 17,0 0,-18 1,-18-1,0 0,-17 0,0 1,-1-1,1-17,0-1,0 1,35-18</inkml:trace>
  <inkml:trace contextRef="#ctx0" brushRef="#br0" timeOffset="74997.2127">21195 6491,'0'0,"0"0,0 0,0 0,17 53,19 0,-1 18,-17-19,-1-16,1-1,17 0,-17-17,35-18,-18 0,0-18,1-17,-1-18,0 0,0 0,-17 0,0 18,-1 0,1 17,0 18,-1 18,-17 17,18 0,0 1,-1 17,19-36,-1 1,0-18,0 0,18-18,-17-17,17 0,-18-36,-17 0,-1 1,1-18,0 35,-1 0,-17 35,0 18,0 18,18 52,-1 19,-17-1,18 0,0-17,-18-1,17 1,1-18,-18 0,0-1,18-16,-18-36</inkml:trace>
  <inkml:trace contextRef="#ctx0" brushRef="#br0" timeOffset="75273.995">22077 6562,'0'0,"0"0,0 0,0 0,53-18,18 18,-19-18,19 1,0-1,-18 18,0 0,0 0,-18 35,0-17,-17 17,17 1,-35-1,18 18,-1-18,1-17,-18-1,18 1</inkml:trace>
  <inkml:trace contextRef="#ctx0" brushRef="#br0" timeOffset="75435.2336">22783 6085,'0'0,"0"0,0 0,0 0,0 0,0 0,0 0</inkml:trace>
  <inkml:trace contextRef="#ctx0" brushRef="#br0" timeOffset="76116.9467">23118 6279,'0'0,"0"0,0 0,-35 71,0 0,-1 17,1 0,0 0,17 0,0-17,18-1,18-34,-18-1,35-17,-17-18,17-18,-17-17,17-18,-17 0,0-53,-1 0,1 0,0 36,-1-1,18 1,-17 34,0 1,17 35,0 0,18 35,-17 1,-1 17,0 0,-17-1,-1-16,1 17,-18-36,0 19,0-19,0-17,-18 0,18-35,-17 0,17-18,0-18,17 1,-17-1,18 18,0 18,17 0,0 17,1 36,17 17,17 18,-35 0,36 17,-36 1,18-18,-17 0,17 0,-1-18,-52-17</inkml:trace>
  <inkml:trace contextRef="#ctx0" brushRef="#br0" timeOffset="76557.1214">25254 6350,'0'0,"0"0,0 0,0 0,0 0,-18-71,-17 19,-18-1,17 0,-17 35,1 0,-1 36,0 35,17 35,1 0,17 18,18 18,0-18,18-1,0 1,-1 0,1-18,-18-17,0-18,0 0,0-36</inkml:trace>
  <inkml:trace contextRef="#ctx0" brushRef="#br0" timeOffset="77055.0646">24442 6844,'0'0,"0"0,0 0,0 0,0 0,0 0,0 0,0 0,0 0,70-35,19 17,-1-17,-18 17,19 0,-19 1,1-1,-18 18,-18 18,0-1,1 1,-1 0,-17 17,17 0,0 1,18-19,-18 18,18-17,-17-18,17 0,-18-18,0 1,-17-18,0-1,-1 1,-17-36,18 36,-18 0,0 0,0 17,0 18,0 18,0 35,17-1,-17 1,18 0,0 18,-18-18,0-53</inkml:trace>
  <inkml:trace contextRef="#ctx0" brushRef="#br0" timeOffset="77487.9013">25959 7214,'0'0,"0"0,0 0,0 0,0 0,0 0,-17-88,-1 0,18-53,18 0,-1 17,19 54,-19-1,36 18,0 53,0 18,0 35,18 17,-1 19,-17-1,18 0,-36-35,0 0,18 0,0-36,-17 1,17 0,-53-18</inkml:trace>
  <inkml:trace contextRef="#ctx0" brushRef="#br0" timeOffset="77719.1979">26842 6262,'0'0,"0"0,0 0,0 0,-35 70,17 1,-17-1,-1 19,19-1,-1 0,18-17,18-1,-1 1,1-36,17 0,1-17,-1-18,0-18</inkml:trace>
  <inkml:trace contextRef="#ctx0" brushRef="#br0" timeOffset="78173.2819">26824 5891,'0'0,"0"0,0 0,18 71,-18 17,17 0,1 18,0-18,-1 1,-17-1,0-18,18-17,-18 0,0-35,0-1,0-17,0-17,18-1,-1-35,19 0,17-35,17 0,-17 53,0-1,-18 19,18 17,0 35,-17 0,17 1,-18 16,-18-16,19-1,-19 0,1 1,-18-36</inkml:trace>
  <inkml:trace contextRef="#ctx0" brushRef="#br0" timeOffset="78959.2769">27301 6085,'0'0,"0"0,0 0,0 0,0 0,0 0,0 0,0 0,70 0,-17 0,18 0,-18-17,-18 17,-17 17,17-17,-17 36,-1-1,1 18,0 17,-1-17,1 18,0-18,-1-18,1 0,-1-17,1 0,0-1,-18-17,17-17,-17-1,0-17,0-36,18 1,0-1,-18 1,17 17,1 0,0 17,-1 36,19 18,-1 17,0 1,-17 17,17-1,-17 1,-1-17,-17-19,0 1,0 0,-17-18,17-18,-18-17,0-1,18-17,-17 1,34-19,1 18,0 18,17 0,0 17,1 36,17-1,17 36,-17 35,0 18,-18 0,1 0,-1 17,-17-52,-18-1,17-17,-17 0,0-53</inkml:trace>
  <inkml:trace contextRef="#ctx0" brushRef="#br0" timeOffset="94031.2113">29683 6932,'0'0,"0"0,0 0,0 0,0 0,35-53,-17 0,-18 0,18 0,-18-17,0 35,0-1,-18 1,18 0,0 17,-18-17,18 17,-17 18,-1 35,-17 1,17 17,1 17,17 36,-18 18,18-1,18 18,-18-17,35-19,-18 19,1-18,-18-36,18 1,-18-18,0 0,0 0,0-18,-18 0,18-35</inkml:trace>
  <inkml:trace contextRef="#ctx0" brushRef="#br0" timeOffset="94327.6799">29365 7638,'0'0,"0"0,0 0,-53 0,36 0,-18 0,17 0,0 0,18 0,0 0,18 0,17 0,18 0,0-18,18 0,-1 1,19-1,-19-17,18 0,1 17,-19-35,1 18,-1-18,1 0</inkml:trace>
  <inkml:trace contextRef="#ctx0" brushRef="#br0" timeOffset="94622.7749">30724 7003,'0'0,"0"0,0 0,0 0,0 0,0 0,0 0,-35 88,0 18,-18-18,17 18,1-18,0 0,0 0,-1-35,19 0,-19-18,19-17</inkml:trace>
  <inkml:trace contextRef="#ctx0" brushRef="#br0" timeOffset="94905.1147">30248 6985,'0'0,"0"0,0 0,0 0,0 0,0 0,0 0,35 71,18 17,18 18,-1 17,1-17,-1-18,-17 0,0-35,-17 0,-1-18,0-17</inkml:trace>
  <inkml:trace contextRef="#ctx0" brushRef="#br0" timeOffset="95225.8643">30848 6315,'0'0,"0"0,0 0,0 0,0 0,0 0,0 0,0 106,17-1,-17 37,18 16,17-34,-17-1,17 1,1-54,-1 1,18-18,0 0,-18-36,0-17,1 18,-36-18</inkml:trace>
  <inkml:trace contextRef="#ctx0" brushRef="#br0" timeOffset="95723.1079">31342 6403,'0'0,"0"0,0 0,0 0,0 0,0 0,0 0,35 18,18 17,-35 18,17 17,-35 1,0-1,0-17,0-17,-18-1,18-17,0 17,0-18,18-17,0 18,-1-36,1 18,17 0,1 0,-1 18,18 0,-18 17,1 0,-19 18,1 0,-18 18,-18-18,1 0,-1-18,-35 0,18-35,-18 0,0-18</inkml:trace>
  <inkml:trace contextRef="#ctx0" brushRef="#br0" timeOffset="96046.9389">31942 5944,'0'0,"0"0,0 0,0 0,0 0,0 0,35 106,18 35,0 18,-18-18,18 36,-17-19,-1-17,-17 0,-18-35,0 18,-36-1,1 1,0-36,35-70</inkml:trace>
  <inkml:trace contextRef="#ctx0" brushRef="#br0" timeOffset="96504.9418">29613 8431,'0'0,"0"0,0 0,0 0,0 0,0 0,0 0,35 89,-18 16,36 19,0 35,-17-18,-1-35,0-18,-17-18,0-17,-1 0,-17-35,18-1,-1 1,-17-18,0 0</inkml:trace>
  <inkml:trace contextRef="#ctx0" brushRef="#br0" timeOffset="96747.9812">29577 8819,'0'0,"0"0,0 0,0 0,0 0,0 0,53-52,18-19,17 18,0-17,0 17,-17-18,0 18,-18 0,0 0</inkml:trace>
  <inkml:trace contextRef="#ctx0" brushRef="#br0" timeOffset="97015.1828">29683 9066,'0'0,"0"0,0 0,0 0,0 0,88-17,1-19,-1 1,0 0,18-18,-18 18,0-18,-17 18,17-18,-35 17</inkml:trace>
  <inkml:trace contextRef="#ctx0" brushRef="#br0" timeOffset="97270.9864">30795 8502,'0'0,"0"0,0 0,0 0,-18 71,18 17,-17 0,-1 0,18 0,-18-17,18 17,0-35,-17-18,17 1,0-19,0 1</inkml:trace>
  <inkml:trace contextRef="#ctx0" brushRef="#br0" timeOffset="97509.365">30530 8608,'0'0,"0"0,0 0,0 0,53 70,18 1,-1-1,1 1,-36-36,-17-17,-1 0,-17-18</inkml:trace>
  <inkml:trace contextRef="#ctx0" brushRef="#br0" timeOffset="97811.8398">31342 8149,'0'0,"0"0,0 0,0 0,0 0,0 0,0 53,18 35,-18 0,17 1,1-1,0 18,-1-36,18 1,1-1,-1-34,18-19,0-17,-18-17</inkml:trace>
  <inkml:trace contextRef="#ctx0" brushRef="#br0" timeOffset="98307.1399">31554 8255,'0'0,"0"0,0 0,0 0,0 0,0 0,0 0,0 0,53 18,-18-18,-17 17,17 19,-17-1,-1 18,-17-18,0 0,0 1,0-1,18-17,-18-1,18-17,17 18,-18-18,19 0,-1 17,0 1,18 0,-17 17,17 0,-36 18,18 0,-35-18,0 18,0 0,-35-18,18 1,-19-19,1 1,17-18</inkml:trace>
  <inkml:trace contextRef="#ctx0" brushRef="#br0" timeOffset="98688.1049">31907 7796,'0'0,"0"0,0 0,0 0,0 0,0 0,53 71,17 0,18 34,1 19,-36-18,0-18,-18 18,0-18,-17 0,-18-17,0 17,-35-35,-18 17,-18-34,0-19,1-17,70 18</inkml:trace>
  <inkml:trace contextRef="#ctx0" brushRef="#br0" timeOffset="99442.3795">32401 6650,'0'0,"0"0,0 0,0 0,0 0,0 0,0 0,0 0,0 0,0 0,53-18,0 18,-18-17,18 17,-18-18,1 18,-1-18,0 1,-17 17,17-18,-17 0,-1 18,-17-17,0 17,18 0,-18 0</inkml:trace>
  <inkml:trace contextRef="#ctx0" brushRef="#br0" timeOffset="100093.7497">32630 6174,'0'0,"0"0,0 0,0 0,0 0,0 0,0 0,0 0,0 0,0 0,0 0,0 0,36 17,16 1,-16 0,-1-18,18 17,-18 1,1-18,-1 17,-17-17,-1 18,1-18,-1 18,1-18,-18 0,0 17,18-17,-18 0,0 18,17-18,-17 18,0-1,0 19,-17-1,17 0,-18 18,-17 0,17 18,1-19,-1 1,0-17,1-1,-1-17,0 17,18-18,-17 1,17-18,-18 18,18-18,0 0,0 17,0-17,0 0,0 0,0 0,0 0,0 0</inkml:trace>
  <inkml:trace contextRef="#ctx0" brushRef="#br0" timeOffset="101980.8811">31501 5803,'0'0,"0"0,0 0,0 0,0 0,0 0,0 0,0 0,0 0,0 0,0 0,-36 35,1 1,0-19,17 1,-17 17,17 1,1 17,-1 35,-17 18,17 17,0 0,1 1,-1-36,0-17,1-1,-1 1,18-1,-17 1,17-1,17 1,-17 0,18-1,17 1,-17-18,-1 0,19-18,-19 18,19-36,-1 19,0-36,1 17,-1-17,0 0,0 0,1 0,-1-17,0-1,1 0,-1-17,0 0,1-18,-1 18,0-18,-17 17,17-16,-17-19,-1 18,1 0,0 0,-18-17,0-1,17 1,-17 17,0-18,-17 18,17-17,-18 17,0 0,1-18,-19 18,19-17,-19 17,19 0,-18 0,-1 0,19 0,-19 18,1-18,0 0,-1 0,36 53</inkml:trace>
  <inkml:trace contextRef="#ctx0" brushRef="#br0" timeOffset="103410.3346">31907 9313,'0'0,"0"0,0 0,0 0,0 0,0 0</inkml:trace>
  <inkml:trace contextRef="#ctx0" brushRef="#br0" timeOffset="104503.0546">31289 9719,'0'0,"0"0,0 0,0 0,0 0,0 0,0 0,0 0,-18 35,-17 36,-18 17,0-17,18-1,0 1,-1-36,19 0,-1 1,18-19,0 18,35-35,1 18,17-18,17 0,1-18,-1 1,1-1,-1 18,-17-17,18 17,-36 0,-17 0</inkml:trace>
  <inkml:trace contextRef="#ctx0" brushRef="#br0" timeOffset="105365.1583">31148 10548,'0'0,"0"0,0 0,0 0,0 0,53 18,0-18,17 17,1-17,-1 0,-17 0,0-17,0-1,0 0,-17-17,-19-18,1 0,0 0,-1-17,-17-18,0 17,0 1,0-19,0 19,0-1,0 18,0 18,0 17,0 1,0-19,0 36,0-17,0-1,0 1,18-1,-1 0,19 1,-19-1,1 18,17-18,-17 18,0 0,-18 18,17 0,-17 17,0 18,0-18,0-17,0 17,-17 0,17-17,0 0,0-1,17-17,-17 18,18-18,17 0,1 0,-19 0,18 0,1 0,-1 18,0-1,1 1,-19 17,1 0,0 1,-18 17,-18-18,0 18,-17-18,0 0,-18 1,0-19,0 1,0-36,0 1,0-19,53 36</inkml:trace>
  <inkml:trace contextRef="#ctx0" brushRef="#br0" timeOffset="106289.3423">31289 10936,'0'0,"0"0,0 0,0 0,53-18,35 18,53-17,-17-18,17-18,18 0,-18-18,-17-17,17 0,0 17,-17 1,-19-1,-87 71</inkml:trace>
  <inkml:trace contextRef="#ctx0" brushRef="#br0" timeOffset="106911.0503">32224 9190,'0'0,"0"0,0 0,0 0,0 0,0 0</inkml:trace>
  <inkml:trace contextRef="#ctx0" brushRef="#br0" timeOffset="108104.7871">32189 7091,'0'0,"0"0,0 0,0 0,0 0,0 0,0 0,0 0,0 0,0 0,0 0,0 0,0 0,18 35,-18 0,0 1,17-1,-17-17,18-1,-18 1,18 0,35-18,0-36,17 1,1-18,17 0,18-35,-18 35,-17 0,-1-17,-17 17,-18 17,1-17,-1 36,-17-18,-1-1,-17 19</inkml:trace>
  <inkml:trace contextRef="#ctx0" brushRef="#br0" timeOffset="111045.3453">28765 6332,'0'0,"0"0,18 71,0 52,-1 19,19 16,-19 1,1 35,0-18,-1 18,1 0,-18-17,18-1,-18 1,17-1,1 0,17 1,0-1,1 1,34-19,-17 1,18 0,17-18,18 0,0-17,17-1,1-17,35-18,0 0,70 36,18-36,0 0,0 0,18-35,0-18,35-35,176-52,-211-1,194-88,-36 17,-140 36,-283 106</inkml:trace>
  <inkml:trace contextRef="#ctx0" brushRef="#br0" timeOffset="126374.9472">2894 9948,'0'0,"0"0,0 0,0 0,0 0,0 0,0 0,0 0,0 0,0 0,0 36,18 17,-1-1,-17-34,0 0</inkml:trace>
  <inkml:trace contextRef="#ctx0" brushRef="#br0" timeOffset="126776.3083">2894 9737,'0'0,"0"0,0 0,0 0,0 0,0 0,0 0,53 70,0 1,-18 17,1 0,-1 0,0 1,-35-1,0 0,-17 0,-1-17,-17-1,-1-17,19 0,-1-35,0-18,1 0,17-18,0 18</inkml:trace>
  <inkml:trace contextRef="#ctx0" brushRef="#br0" timeOffset="127583.1343">4094 9666,'0'0,"0"0,0 0,0 0,0 0,0 0,0 0,0 0,-35-35,0 17,-1 18,1 0,0 18,17 17,0 36,18-18,0 35,18 18,0-1,-1 1,19 18,-19-18,1-1,0 1,-18 18,0-36,-36 0,1-35,0-35,-36-18,36-18,-18-17,18-1,-1 1,1 18,17-19,-17 19,17-1,1 18,17-18,0 18,17 0,19-17,34-19,19 1,16-18,1 0,0 0,0 1,-35 16,-1 1,-17 0,-17-1,-1 19,-18 17,19 0,-19 17,1 19,0 17,-18 0,17-1,-17 1,18 18,-18-18,18 0,-1-18,1-17,-18-18,18 0,-1-18,-17 18</inkml:trace>
  <inkml:trace contextRef="#ctx0" brushRef="#br0" timeOffset="127729.0532">4430 10213,'0'0,"0"0,0 0,0 0,0 0,0 0,0 0,0 0</inkml:trace>
  <inkml:trace contextRef="#ctx0" brushRef="#br0" timeOffset="128093.994">4730 9878,'0'0,"0"0,0 0,0 0,0 0,0 0,0 0,105 141,1 0,-17 0,-37-53,1 1,-35-19,0-17,-18 0,-18-18,0-17,1-18,-1-18,0-17,-17-36,18-17,-1-18,18 0,0 18,18 18,-1-1,1 36,17 0,0 17,1 0,-19 18,-17 0</inkml:trace>
  <inkml:trace contextRef="#ctx0" brushRef="#br0" timeOffset="128562.3143">5824 9931,'0'0,"0"0,0 0,0 0,0 0,0 0,0 0,0 0,0 0,0 0,-36 17,1 1,-18 17,18-17,17 17,1-17,17-1,0 1,17 17,18-17,1 0,17 17,-18 0,18 18,0-18,-18 36,-17 0,-18 34,-18 1,1-18,-1-17,0-18,-17-18,0-17,17-36,-17-35,17-35,0-18,1-17,17 17,0 106</inkml:trace>
  <inkml:trace contextRef="#ctx0" brushRef="#br0" timeOffset="128817.7568">6124 9613,'0'0,"0"0,0 0,0 0,0 0,35 71,0 17,18 35,-17 1,-1-1,0-34,-17-1,-1-18,1-17,-18 0,0-18,0-17</inkml:trace>
  <inkml:trace contextRef="#ctx0" brushRef="#br0" timeOffset="129054.8899">6071 10266,'0'0,"0"0,0 0,0 0,0 0,70 0,1-18,17 1,-17-19,17 1,-17 0,-1-1,1 1,-1 0,-17 0</inkml:trace>
  <inkml:trace contextRef="#ctx0" brushRef="#br0" timeOffset="129744.7712">7659 9807,'0'0,"0"0,0 0,0 0,0 0,0 0,0 0,0 0,-18 53,-17 18,17-1,1 1,17-1,0-17,0 18,35-36,-17 0,35-17,-18-18,18 0,-18-35,0-1,-17-16,0 16,-18-17,0 0,-18 1,0-1,-17 0,18 17,17 19,-18-1,18 1,0-1,18 0,17 18,0 0,18 18,0 0,18 34,-18-16,-18 34,18 1,-18-1,0 1,-17-18,0-18,-1-17,-17-1,18-17,-18-17,0-19,0-34,0-1,18-17,-18-18,17-17,1 17,0 18,-1 0,-17 88</inkml:trace>
  <inkml:trace contextRef="#ctx0" brushRef="#br0" timeOffset="130289.0039">8736 9084,'0'0,"0"0,0 0,0 0,35 88,0 18,0 18,1 17,-1-53,-17 18,17-18,-17-18,-1-17,1 0,-18-17,18-1,-18-18,17-17,-17 0,-17-17,17-1,-18-17,0-18,-17 18,0-18,-1 35,1-17,0 17,-1 18,1 18,0 0,35 17,-18 0,18 18,18-18,0-17,-1 0,36-18,-18-18,18 0,0-17,0-18,-17 18,-36 35</inkml:trace>
  <inkml:trace contextRef="#ctx0" brushRef="#br0" timeOffset="130975.9376">9247 9737,'0'0,"0"0,0 0,0 0,0 0,0 0,0 0,0 0,0 0,0 0,0 0,0 0,0 0,0 0,36-36,-36 19,17-19,-17 36,-17 0,-1 36,0-1,1 18,-1 18,18-19,18 19,-1-18,1 0,17-18,18-17,0-18,18-18,-18-17,0 0,0-18,-1 0,-34 0,17-18,-35 18,0 0,-17 18,-1 0,0 17,-17 1,18 17,-1 0,0 17,18-17,0 18,18 17,17-17,0 17,1 18,17 0,-18 0,18 0,-18 0,18 17,-18-17,18 0,0-35,36-18,-19-36,1-52,17-18,0-35,-17 35,-53 89</inkml:trace>
  <inkml:trace contextRef="#ctx0" brushRef="#br0" timeOffset="132511.8451">11189 8696,'0'0,"0"0,0 0,35 71,18 52,0 18,0 36,0 17,-18-18,18-35,-18-17,-17-54,-1 1,1-36,0-17,-1-18,-17 0,0-36,0 1,-17 0,-1-18,-17 0,-1 0,-16 18,-37 17,1 18,0 35,0 18,35 18,0-1,17-17,19 0,17 0,0-18,35 1,0-19,54-17,-1-17,0-19,18-17,0-17,-18-18,0 0,-17-1,-36 36,-17-17,-1 35,1-1,-36 1,18 35,-35 18,18 17,-19 18,19 0,-1 17,18-17,18 0,-1 0,19-18,16 1,1-36,18-36,0 1,-18-35,-1-19,-16 1,-19-18,1 53,0 0,-1 1,-17 34,18 0,0 18,-1 36,1-1,0 35,-1 1,1-1,0 1,-18-18,17 0,-17-18,0-17,18-1,-18 1,-18-18,18-35,0 0,0-18,18-18,-18 0,17 19,1-1,0 17,-1 19,1 34,17 1,1 17,-1 1,0 16,1 1,-1-17,0-19,0 1,1-18,-1-18,0 1,1-36,-19-35,1-18,-18-18,0 18,-18 36,1-1,-1 18,0 36,-17-1,17 18,18 0,0 18,0-1,36 19,-19-1,36 18,-17 0,-1 0,0 0,0 17,-17-17,-18 18,0-1,-35-17,0 18,-1-36,1 0,-18-17,18-36,-1 18,36 0</inkml:trace>
  <inkml:trace contextRef="#ctx0" brushRef="#br0" timeOffset="132738.1633">13200 8925,'0'0,"0"0,0 0,0 0,0 0,0 0,53 53,-17 35,-1 1,-17-1,17 18,-18-18,1 0,-18-17,18-36,-18 0,-18-53,18 1</inkml:trace>
  <inkml:trace contextRef="#ctx0" brushRef="#br0" timeOffset="133284.1376">13271 8925,'0'0,"0"0,0 0,0 0,0 0,0 0,0 0,0 0,0 0,0 0,0 0,0 0,0 0,-18-106,18 36,-17 17,17 0,17 0,1 18,0 17,-1 1,19 17,-19 0,18 17,-17 1,0 70,17 36,-35-19,18 36,-18-17,0-1,17-34,-17-19,18-17,0 0,17 0,-17-35,17-18,0-18,0 0,-17-35,0 0,-1 1,-17-1,0 0,0 70</inkml:trace>
  <inkml:trace contextRef="#ctx0" brushRef="#br0" timeOffset="133852.7583">13271 9102,'0'0,"0"0,0 0,0 0,0 0,0 0,53-18,17 18,-17 0,0 18,0-1,-17 1,-1 17,0-17,-17 17,-1-17,1-1,0 1,35-18,0-18,0 1,0-36,-1 18,1-36,-17 18,-1-17,0 17,-17 17,0 1,-18 35,17 0,-17 35,18 36,0 17,-1 36,1 17,-1 0,1-18,0 1,-18-1,17-52,-34-1,17-34,-18-1,-17-17,0-36,17 0,-17-52,17-1,18-35,18 0,-1-17,36 17,0 0,-18 18,-17 88</inkml:trace>
  <inkml:trace contextRef="#ctx0" brushRef="#br0" timeOffset="134225.0421">15900 8202,'0'0,"0"0,0 0,0 0,0 0,0 0,-17 88,-1 36,18 35,0-18,18 17,-1-17,1 1,0-37,-1-34,1 0,0-19,-18-16,17-1,-17-17</inkml:trace>
  <inkml:trace contextRef="#ctx0" brushRef="#br0" timeOffset="135405.7851">15389 9172,'0'0,"0"0,0 0,0 0,0 0,0 0,0 0,0 0,123-35,1-36,-18 18,-18 1,0-1,-35 17,18-17,-36 36,0-1,-17 36,-1-1,1 1,-18 35,18-18,-1 18,1 0,17-18,18 1,0-19,-17 1,16-18,1 0,-17 0,-1-35,-17 17,17-17,-35 17,18 0,-18 1,0-1,0 18,0 18,0 17,0 18,0-18,17 1,-17-19,18 1,0-18,-1-18,-17-17,18 0,-18-18,0 0,0 18,17-18,-17 35,0 0,18 1,-18 34,35 19,-17 17,17 17,18 18,-35-17,17-1,-17-17,0 0,-18-35,17 0,-17-18,-17-18,17-17,0-1,0-17,0-17,0-1,17 18,1 18,17 17,0 1,1 34,17 19,-18-1,0 18,1-18,-1 18,0-18,-17-17,17-18,0-18,18 1,-17-18,-1-18,0 0,1 0,-19-18,1 1,-1 17,1 17,-18 1,0 35,0 18,0 17,-18 0,1 18,17 18,-18-18,18 17,0 1,0-18,18-18,-1 0,19-35,-1 0,18-17,-18-36,18 0,0 18,-53 35</inkml:trace>
  <inkml:trace contextRef="#ctx0" brushRef="#br0" timeOffset="135833.44">18195 8378,'0'0,"0"0,0 0,17 71,1 0,0 17,-1 18,-17-36,18 18,-18-17,17-1,-17-17,0-17,0-19,0 19,0-36,0 0,0 0,0-18,0 0,18-17,-18 17,18 1,-1-1,1 0,17 18,1 0,17 18,0 17,17-17,-35 0,18-18,-17 0,-1-18,-17 0</inkml:trace>
  <inkml:trace contextRef="#ctx0" brushRef="#br0" timeOffset="135966.0015">18495 8555,'0'0,"0"0,0 0,0 0,0 0,0 0</inkml:trace>
  <inkml:trace contextRef="#ctx0" brushRef="#br0" timeOffset="136733.9562">18971 8378,'0'0,"0"0,0 0,0 0,0 0,-18 71,1 0,-1-1,0 18,18-17,-17-1,17 1,0-36,0 1,0-19,17 1,1-1,-18-17,35 0,-17-35,0 0,-1-18,-17 0,18-17,0-1,-1 0,1-17,17 35,-17 0,17 18,0 17,1 36,-1 0,0 35,1-18,-19 0,1 1,0-1,-18-18,17 19,-17-19,0-17,0 0,0 0,0-35,0 0,0-18,0 0,0-18,18 1,0-1,17 1,0 17,0 0,18 18,0 35,18 0,17 35,-35 18,0 0,0 17,-18 1,-17-1,0 1,-1 17,1-17,0-18,17 0,-18-18,1 0,-18-35</inkml:trace>
  <inkml:trace contextRef="#ctx0" brushRef="#br0" timeOffset="139150.7648">9388 11783,'0'0,"0"0,0 0,0 0,0 0,0 0,0 0,18 35,17-17,1-1,-1 1,0 0,-17-18,17-18,-17 18,0-35,-1-1,1 1,-18-18,0-17,-18-1,1 1,-1-1,0 0,-17 19,0 16,17 19,-17 17,-1 17,19 19,-1 52,18 18,0 35,18 0,17 0,-17 18,17-1,0 19,-17-36,17 18,-17-36,17 1,-17-19,-1-34,-17-18,18 0,-18-36,0 1,0-36,0 18,0-17,0 34</inkml:trace>
  <inkml:trace contextRef="#ctx0" brushRef="#br0" timeOffset="139466.8162">9177 12965,'0'0,"0"0,0 0,0 0,0 0,70-36,1 1,-1-18,1 0,0 18,-1-18,1 18,-18-1,-18 1,0 18,1-19,-19 19</inkml:trace>
  <inkml:trace contextRef="#ctx0" brushRef="#br0" timeOffset="139810.2017">10500 12347,'0'0,"0"0,0 0,0 0,0 0,0 0,0 0,-17 71,17 17,-18 0,0 0,1 1,-1-1,-17-18,17 1,0-1,1-17,-1-17,0-1,18 0,0-17,0-1</inkml:trace>
  <inkml:trace contextRef="#ctx0" brushRef="#br0" timeOffset="140230.8129">10059 12559,'0'0,"0"0,0 0,0 0,0 0,0 0,53 53,35 0,-17 17,-1 1,19-1,-19 1,-17-18,0 17,0-17,0 0,-35-35,-1 17,1-17,0-1,-1-17,1 0,-18-35,0 0</inkml:trace>
  <inkml:trace contextRef="#ctx0" brushRef="#br0" timeOffset="141432.8592">11594 11289,'0'0,"0"0,0 0,0 0,0 0,0 0,0 0,0 0,0 0,0 0,0 0,-35 18,0-1,17 1,1-18,-1 17,0-17,18 0,-17 0,-1 0,18 0,-18 18,18-18,-17 35,-19 1,1 34,17 18,-17 18,0 35,17 0,18-52,0 34,18 1,-1-1,19 1,-1-1,0-17,18-18,-17-17,-1-18,0-1,0-16,1-1,-19-17,19-1,-19 1,1 0,-18-18,18 0,-18 17,0-17,17 0,-34 0,17-17,0 17,-18 0,0-18,18 36</inkml:trace>
  <inkml:trace contextRef="#ctx0" brushRef="#br0" timeOffset="142858.9142">11471 12030,'0'0,"0"0,0 0,0 0,0 0,0 0,0 0,70 0,19-18,-1 18,18 18,-18-1,-17 19,-1-1,1 18,-18 17,-18-17,-17 0,-1 0,-17-18,18-17,-18 17,0-35,0 18,0-36,0 1,0-19,18-16,-1-1,1-18,17 18,-17-17,0 17,-18 17,17 1,-17 17,0 1,-17 17,-1 35,-17 18,-1 0,19 35,-1-17,0-1,18 1,18-18,17 0,1-36,17 1,-1-36,19-17,0 0,-18-1,-53 36</inkml:trace>
  <inkml:trace contextRef="#ctx0" brushRef="#br0" timeOffset="143154.4254">13112 12206,'0'0,"0"0,0 0,0 0,0 0,0 0,0 0,0 35,18 36,-1 0,1 34,0 1,-1-18,1 1,-18-37,0 1,0-17,0-19</inkml:trace>
  <inkml:trace contextRef="#ctx0" brushRef="#br0" timeOffset="143494.946">13818 11765,'0'0,"0"0,0 0,0 0,0 0,0 0,0 0,0 0,0 0,0 0,0 0,0 0,0 0,0 0,0 0,0 0,0 0</inkml:trace>
  <inkml:trace contextRef="#ctx0" brushRef="#br0" timeOffset="143752.8191">13959 12365,'0'0,"0"0,0 0,0 0,0 0,0 0,0 0,0 0,0 0,0 53,0 0,0 17,-17-17,17-18,0-35,0 0,-18 18</inkml:trace>
  <inkml:trace contextRef="#ctx0" brushRef="#br0" timeOffset="144133.5828">14453 11359,'0'0,"0"0,0 0,0 0,0 0,0 89,18 34,0 18,-1 0,1-17,0-18,-1-18,18 0,-17-17,17-18,1-18,-1 0,0-17,1-36,-1-17,0 0,0-18,-17 17,-18 36</inkml:trace>
  <inkml:trace contextRef="#ctx0" brushRef="#br0" timeOffset="144378.3402">14453 11994,'0'0,"0"0,0 0,0 0,0 0,0 0,53-17,0-1,0-17,18 0,-18-1,-36 36,-17 0,0-17</inkml:trace>
  <inkml:trace contextRef="#ctx0" brushRef="#br0" timeOffset="144642.1343">15106 11624,'0'0,"0"0,0 0,0 0,0 0,0 0,36 53,-19 18,1-1,17 18,-17 0,-1-17,1-18,0 0,-1 0,1-18,-18-17,18-1</inkml:trace>
  <inkml:trace contextRef="#ctx0" brushRef="#br0" timeOffset="146179.7799">15936 10777,'0'0,"0"0,0 0,0 0,0 0,0 0,0 0,0 0,0 53,17 35,19 1,-1 52,0 0,1-18,-1 1,0-1,-17-17,-18-18,0 18,-18-35,0-1,1 1,-18-18,17-18,0-17,-17-18,17-18,1 18,-1-18,18 18</inkml:trace>
  <inkml:trace contextRef="#ctx0" brushRef="#br0" timeOffset="146790.9257">16800 11342,'0'0,"0"0,0 0,0 0,0 0,0 0,0 0,0 0,0 0,36-18,34 1,-34-1,17 18,-18-18,-18 1,19 17,-36 0,17-18,1 18,0 0,-1 18,-17-18,0 35,-35-17,0 17,-18 0,0 0,18-17,-1 17,36 1,-17-19,17 1,17-1,-17 1,36 17,-1-35,-17 18,17-18,-18 0,19 0,-19-18,19 18,-19-17,1-1,0 0,-18 18,17 0</inkml:trace>
  <inkml:trace contextRef="#ctx0" brushRef="#br0" timeOffset="147843.0861">18530 10248,'0'0,"0"0,0 0,0 0,18 53,-1 53,18 17,1 36,-1 0,0 0,-17-1,0-34,-1-54,-17 1,0 0,0-36,18 0,-18-17,0-1,-18-17,18-17,-17-1,-1-35,0 18,-17-36,0 18,17-17,-17 17,0 0,-18 18,17 17,-34 1,17 34,0 1,0 35,0-18,0 36,35-19,1 1,17 0,0 0,35-18,0 1,18-19,18 1,17-18,18-18,-18-17,0-18,-17 18,-71 35</inkml:trace>
  <inkml:trace contextRef="#ctx0" brushRef="#br0" timeOffset="148136.9801">19359 10442,'0'0,"0"0,0 0,0 0,0 0,0 0,0 0,0 53,18 18,-18 35,18-1,-18 1,0 0,0 0,17-18,-17-17,0-18,0 17,0-35</inkml:trace>
  <inkml:trace contextRef="#ctx0" brushRef="#br0" timeOffset="148460.0147">19289 10619,'0'0,"0"0,0 0,0 0,0 0,0 0,0 0,35-36,18 19,18-36,-1 18,-17-18,0 17,0 1,-18 17,-17 1,0-1,-18 18</inkml:trace>
  <inkml:trace contextRef="#ctx0" brushRef="#br0" timeOffset="148755.3311">19412 11077,'0'0,"0"0,0 0,0 0,0 0,0 0,53-17,0-1,0 0,18 1,-1-1,-17-17,0 17,0-17,-35 35,-18-18,0 18</inkml:trace>
  <inkml:trace contextRef="#ctx0" brushRef="#br0" timeOffset="149127.3076">20577 10583,'0'0,"0"0,0 0,0 0,0 0,0 0,0 0,-18 53,1 18,-1 17,0 0,-17 18,17-18,1 18,-18-35,17-1,0-17,-17 0,17-35,-17-1,0-17,-1-17,19-19,-1 19</inkml:trace>
  <inkml:trace contextRef="#ctx0" brushRef="#br0" timeOffset="149382.1693">19977 10654,'0'0,"0"0,0 0,0 0,0 0,0 0,71 53,-18 0,17 17,18-17,-17 18,-18-1,17-17,-17 0,-17 0,-1-35,18-1,-35-17</inkml:trace>
  <inkml:trace contextRef="#ctx0" brushRef="#br0" timeOffset="149814.0348">21001 9966,'0'0,"0"0,0 0,0 0,0 0,0 0,-18 88,-17 18,-1 35,1-17,0-1,17-35,18 0,-18 1,1-1,17-18,0 1,0-18,0-18,0 0,0 1,17-19,-17-17,18-17,0-1,-18 0,0 18</inkml:trace>
  <inkml:trace contextRef="#ctx0" brushRef="#br0" timeOffset="151154.872">21371 10372,'0'0,"0"0,0 0,0 0,0 0,0 0,0 0,0 0,0 0,0 0,71-18,-1 0,1 18,-18 18,0 17,-18 1,0 17,-35 17,18-17,-36 18,18-19,-17 1,-1-17,18-19,-18 1,18 0,18-36,0-17,17-1,-17-17,35 1,-36-1,19-18,-19 18,1 18,-1 17,-17 1,0-1,-17 36,-18-1,17 19,-17 16,17-16,0 17,18 0,0-18,18 0,0 0,17 1,0-19,18-17,0 0,-18 0,-35 0</inkml:trace>
  <inkml:trace contextRef="#ctx0" brushRef="#br0" timeOffset="151418.2034">22359 10336,'0'0,"0"0,0 0,0 0,0 0,18 71,17 0,-17 17,17 0,-17 0,0 0,-1 0,1-17,0-18,-1-18,-17-17,0-18</inkml:trace>
  <inkml:trace contextRef="#ctx0" brushRef="#br0" timeOffset="151639.9392">22942 10107,'0'0,"0"0,0 0,0 0,0 0,0 0,0 0,0 0</inkml:trace>
  <inkml:trace contextRef="#ctx0" brushRef="#br0" timeOffset="151902.0058">23154 10760,'0'0,"0"0,0 0,0 0,0 0,0 0,-36 53,19-18,-19 0,1 0,0 1,35-36,0 0</inkml:trace>
  <inkml:trace contextRef="#ctx0" brushRef="#br0" timeOffset="152258.4424">23436 9878,'0'0,"0"0,0 0,0 0,0 0,0 70,0 19,0 16,0 1,0-18,-18 18,18-18,18 1,-18-19,18 1,-18-36,17 18,1-35,17-18,-17 0,-1-18,1 0</inkml:trace>
  <inkml:trace contextRef="#ctx0" brushRef="#br0" timeOffset="152782.9448">23171 10530,'0'0,"0"0,0 0,0 0,0 0,0 0,35-17,18-1,0 1,0-19,0 19,0-1,-18 0,1-17,-36 35,0 0,17-18,54-35,0-17,-18 35,-1-1,-34 19,17-1,-35 18,18-18,0 18,-18 18,17 0,1 35,0 0,-18 17,17 18,-17-17,0 17,0 0,0-17,18-1,-18-17,0-35,18-18,-18 18,0-18</inkml:trace>
  <inkml:trace contextRef="#ctx0" brushRef="#br0" timeOffset="153088.6959">24336 9560,'0'0,"0"0,0 0,0 0,0 0,53 88,17 54,-17 16,0 1,-17-18,-19 18,-34-18,-1-17,-17 17,-1-36,19 1,-1-88</inkml:trace>
  <inkml:trace contextRef="#ctx0" brushRef="#br0" timeOffset="153607.4285">19183 11836,'0'0,"0"0,0 0,0 0,0 0,0 0,0 0,53 0,35 0,71-18,53-17,141-18,17-18,18-17,177-35,-35-1,-54 18,-88 18,-52 18,-54 34,-35-17,-88 36,-36-1,1 0,-54 18,-17-17,-17 17,-19 0,1 0,0 0</inkml:trace>
  <inkml:trace contextRef="#ctx0" brushRef="#br0" timeOffset="154510.7498">21230 11853,'0'0,"0"0,0 0,0 0,0 0,35 71,1 17,-1 0,35 36,-34-1,17-17,-18-18,-17 0,-1-17,1-18,0-18,-18-17,0 17,17-35,-17 18,-17-36,17 0,-36-17,19-18,-19 0,1 0,0 18,-18-18,17 18,-16 0,-19 17,18 18,0 0,0 18,0-1,18 19,0-1,17 0,18 0,0-17,18 17,17 1,0-19,0-17,18 0,18 0,-18-17,0-1,0 0,0 1,-36-1,19 0,-19 1,1-18,0 17,-1-17,-17 17,0 18</inkml:trace>
  <inkml:trace contextRef="#ctx0" brushRef="#br0" timeOffset="155094.3045">21989 11553,'0'0,"0"0,0 0,0 0,0 0,0 0,0 0,17 53,-17 0,36 18,-19-1,1 1,-18-36,18 1,-18-1,17 0,-17-17,0-1,0-17,0 18,0-18,0 0,0 18,18-18,-18 0,0 0,0 0,0 17,0-17,0 0,0 0,0 0,0 0,0 0,0 0,0-17,0 17,-18-18,18-17</inkml:trace>
  <inkml:trace contextRef="#ctx0" brushRef="#br0" timeOffset="155730.8775">21671 11783,'0'0,"0"0,0 0,0 0,0 0,0 0,0 0,53-18,18 1,-1 34,1-17,-1 35,-17 1,0 17,-17 0,-1-1,-17 19,-1-18,-17 0,0 0,0-18,-17 0,-1 1,0-36,18 0,-17-18,17-35,17 0,1-17,17-19,0-16,-17 34,17 0,-17 1,0 35,-1-1,-17 19,18-1,-18 0,-18 36,1 17,-1 1,0 34,1 1,17-1,0-17,0 18,17-18,1-18,17 0,18 0,0 1,18-36,-18 0,0-18,0 0,-18 1,-17 17</inkml:trace>
  <inkml:trace contextRef="#ctx0" brushRef="#br0" timeOffset="156018.9454">23154 11906,'0'0,"0"0,0 0,0 0,0 0,0 0,35 53,0 35,0 53,18-17,-17-1,-19-17,19-18,-19-17,1 0,-18-19,18-52</inkml:trace>
  <inkml:trace contextRef="#ctx0" brushRef="#br0" timeOffset="157949.9537">3741 14252,'0'0,"0"0,0 0,0 0,36 53,17 0,-18 18,-18 17,1 18,-36 17,1 1,-1-1,-17-52,17-1,1-17,-1-18,18 1,0-19,0 1,18-18,17 0,0-18,18-17,0-18,0-35,0 0,-18 0,1 17,-19 53</inkml:trace>
  <inkml:trace contextRef="#ctx0" brushRef="#br0" timeOffset="158153.9519">4165 14058,'0'0,"0"0,0 0,0 0,0 0,0 0,35 71,0 17,18 53,-17 0,17 18,-36 0,1-18,-18 0,0-35,0-18,0-70</inkml:trace>
  <inkml:trace contextRef="#ctx0" brushRef="#br0" timeOffset="158574.5207">5206 14393,'0'0,"0"0,0 0,0 0,0 0,0 0,0 0,-53 36,0-1,0 0,18 18,17-18,18 18,18 0,0 18,34-18,-16 17,17 1,0 17,-18-17,0-1,-35 1,0-1,0 1,-17-18,-1-18,-17-17,17-18,-17 0,35 17</inkml:trace>
  <inkml:trace contextRef="#ctx0" brushRef="#br0" timeOffset="159805.1348">5841 15134,'0'0,"0"0,0 0,0 0,0 0,0 0,18-70,0 17,-18-18,-18 36,0-18,-17 35,0 18,-1 18,1 35,17 35,1 0,17-17,17-1,1-17,35-17,18-1,17-35,0-18,0-35,1-35,-19-18,1-17,-1-1,1 18,-36 54,1-1,-19 0,1 35,0 0,-1 36,-17 0,0 17,0 36,0 17,0 0,0-17,18 17,-1-35,19 0,17-18,-18-18,36-34,-1-18,-17-18,0 17,0-17,-18 18,1-18,-1 36,-35-1,18 0,-18 18,0 18,0 35,0 0,0 17,0 1,17-18,-17 0,18 0,17-18,-17-17,17-1,-17-17,17-17,-35-1,18-35,-18 0,-18-17,18-1,-18 0,18 1,-17-1,17 18,0 18,17 0,-17 17,36 1,-19 17,19 17,-1 1,0-1,0 19,-17-19,0 19,-1-19,1 1,0 0,-18-1,0-17,0 0,0-35,0 0,0-18,17 0,1-18,17 18,1 0,-1 18,18 35,0 18,35 17,-17 36,-1 17,1 18,-1 0,-17-18,-17-35,-1-18,18-17,-35-1,-1-17</inkml:trace>
  <inkml:trace contextRef="#ctx0" brushRef="#br0" timeOffset="160819.9342">8524 14146,'0'0,"0"0,17 71,1 17,17 36,1-1,-1 1,0-1,1 1,-1-54,-18 1,19-18,-19-18,1-18,-18-17,0-35,-18 0,-17-18,17-18,-17 1,-18-1,0 18,18 0,-18 36,18-1,-1 18,19 35,-1 18,36 18,17 0,18-1,0-35,35-17,36-36,-18-35,0-17,35-1,0-17,0-18,-17 0,-1 18,-17 18,-18 17,-17 18,-18 17,-18 18,0 0,-17 18,-18-1,0 18,0 1,-18 17,-17 17,17 1,18 17,-17-18,17 1,0 0,17-18,1-18,17 0,-17-35,0-18,-1-17,1-18,-18 0,0-17,0-18,-18 17,18 0,0 19,0-1,18 35,-18-17,35 35,1 0,-1 35,0-17,0 17,1 0,-19-17,1-1,0 1,-1 0,1-1,-18-17,0 0,0-17,-18-19,18-16,0-1,0-36,0 1,0 0,0 17,0 71</inkml:trace>
  <inkml:trace contextRef="#ctx0" brushRef="#br0" timeOffset="161810.1226">10941 13723,'0'0,"0"0,0 0,0 0,0 0,0 0,0 0,36 71,17-1,0 54,17 34,-17-16,0-1,-18-18,1 1,-1-54,-35-17,18 0,-18-18,0-17,0-36,-18 1,-17-19,-18-17,-18-17,1-36,17 35,0 19,17-1,-17 35,18 36,0 17,17 18,1 0,34 17,-17-34,36 16,-1-16,35-19,19 1,-1-36,-18-17,1-18,-18 0,0 0,-18 0,-17-17,17 17,-35 18,18-1,-18 19,0-1,0 36,0 17,0 0,0 18,0 0,17 0,1 0,17 0,1-18,17 0,17-17,-17 0,0-36,0-17,18-18,-18-18,0-17,-36-18,1 36,-18-1,0 18,0 18,-18 0,1 35,-1 0,-17 17,17 19,18 17,-18 0,18-1,18 19,0-18,17 17,0 1,0 0,18-1,0 1,0-1,0-17,0 18,0-36,-18 0,1-35,17 0,-18-35,0 17,-17 18</inkml:trace>
  <inkml:trace contextRef="#ctx0" brushRef="#br0" timeOffset="163185.0525">13747 13600,'0'0,"0"0,0 0,0 0,0 0,0 0,18 70,17 18,18 53,-17-52,-1 16,0-16,0-19,-17 1,0-36,-1 0,-17-17,0-18,-17 0,-1-35,-35-1,18 1,-18 0,-18 0,1-1,-1 36,1 18,17 35,0 0,35 0,18 17,35-17,1 0,34-35,18-18,1-36,17 1,-1-35,-16-19,-19-16,1 16,-36 19,-17-1,-1 36,-17 0,0 17,-17 18,-1 35,1 1,-1 34,18 1,0-1,0-17,18 0,17-35,-18-1,36-34,-17-1,17-17,0-36,0-17,-18 35,0 0,-17-17,17 34,-17 1,-1 18,1 17,17 17,-17 18,0 36,-1-18,19 17,-19-17,-17-17,18-1,-1-17,1-18,17-18,-17 0,17-35,-17 18,17-18,-17-17,17 17,-17 17,0 1,17 35,-18 0,19 18,-1 17,0 0,1 1,-1-1,0 0,18-35,-17 0,16-17,-16-19,-1 1,-17-18,-18-17,0-19,0 19,-18-1,-17 1,17 34,0 19,18 17,0 35,18 18,35 35,0 0,35 18,-17 0,-18 17,0-17,-36-53,1 18,0-36,-1 0,-34-17,17-18,0 0,0 18</inkml:trace>
  <inkml:trace contextRef="#ctx0" brushRef="#br0" timeOffset="163433.4559">16059 13635,'0'0,"0"0,0 0,0 0,0 0,36 70,-19 1,18 0,-17 17,17 0,1 0,-1-17,0-36,1-17,-19-18</inkml:trace>
  <inkml:trace contextRef="#ctx0" brushRef="#br0" timeOffset="164505.8789">16059 13247,'0'0,"0"0,0 0,0 0,0 0,0 0,0 0,0 0,0 0,0 0,0 0,0 0,0 0,36-53,-1 0,0 18,-17 17,-1 0,1 1,0 17,-18 0,17 17,19 72,-1 52,0 0,18 18,-18-1,1-17,-1-17,0-36,-17-35,17-18,-17-17,0-18,-1-18,-17-17,18 0,-36-18,1-18,17 18,-36 0,19 1,-19-1,19 17,-1 1,0 0,18 17,18-17,0 17,-1-17,19 17,-1 1,0 17,1 0,-1 35,-18-17,19 17,-36 18,17-18,1 0,0 18,17-35,0 17,1-17,-1-18,0-18,0-17,1 0,-1-36,0-17,-17 0,-18 17,18 1,-18 17,17 0,-17 35,0 18,0 18,0 52,18 36,0 18,17 52,0 36,36 88,-18-36,-18-105,-17-18,-1-53,-17-35,0-35,-35-54,17-34,-17-36,17-35,-17-18,17-35,18 18,18 35,0 17,35 36,0 35,17 35,19 18,-37 0,1 18,-53-36</inkml:trace>
  <inkml:trace contextRef="#ctx0" brushRef="#br0" timeOffset="165068.7049">19006 13123,'0'0,"0"0,0 0,0 0,0 0,18-70,-18-1,-18 18,18-17,-17 17,-19 18,19 17,-19 36,19-1,-18 36,17 35,0 18,18 35,18 0,0 18,-1 0,1-18,17 0,-17-35,-1 0,1-36,-18-17,18-17,-18-1,0-18</inkml:trace>
  <inkml:trace contextRef="#ctx0" brushRef="#br0" timeOffset="166093.2815">18159 13864,'0'0,"0"0,0 0,0 0,0 0,71 0,35-17,-18-19,18 1,-18 0,0-18,-17 18,-18-1,0 19,-18-1,-17 0,-1 36,19 17,-36 1,17 16,19 1,-19 0,19 0,-1-18,0 1,0-19,18 1,-17-18,-1-18,0-17,-17 0,0 0,-1-18,-17 17,18 19,-18-19,0 36,0-17,0 34,0 19,0-1,0 18,18 17,-18-34,0-1,17 0,-17-17,18-18,-18-18,0 1,0-19,0-17,0 1,0-1,0-18,-18 18,18 18,0 17,18 1,-18-1,0 18,17 35,1 1,0-1,-1 18,19 0,-19-18,1 0,0-17,-1-1,-17 1,0-18,18-18,-18 1,0-18,0-18,18-18,-1 18,1-17,0 17,17 0,0 35,0 36,1 17,17 18,0 18,0 34,-18 1,18 0,0 0,-18 0,0-53,18 0,0-36,-17-17,16 0,-52 18</inkml:trace>
  <inkml:trace contextRef="#ctx0" brushRef="#br0" timeOffset="166992.8226">9212 8361,'0'0,"0"0,0 0,0 0,0 0,0 0,0 0,0 0,0 0,0 0,0 0,0 0,35 35,18 18,0 0,-18 18,18-19,-17 19,-1 0,0-1,-17-17,-18 0,0 0,0 0,-18-18,-17 0,17 1,-35-36,18 0,-18 0,18-18</inkml:trace>
  <inkml:trace contextRef="#ctx0" brushRef="#br0" timeOffset="167171.0456">9212 8449,'0'0,"0"0,0 0,0 0,0 0,0 0,0 0,0 0</inkml:trace>
  <inkml:trace contextRef="#ctx0" brushRef="#br0" timeOffset="168952.9144">9812 8167,'0'0,"0"0,0 0,0 0,0 0,0 0,0 0,0 0,0 35,-18 18,1 35,-19 0,19 18,-19 0,19 0,-1-18,1-17,17-1,0-35,17 1,1-19,17-17,0-17,-17-1,17-35,1-17,-19-1,-17 1,0-1,0 0,-17 19,-1 16,-17 1,17 17,-17 18,17 0,18 18,-18 0,36-18,0 0,-1-18,1-17,17 17,1-17,17 17,-18 0,0 1,0 17,18 0,-17 35,-1 0,18 36,0 35,-18 0,0-36,-17 1,17-18,-17-18,0 0,-18-35,17 0,1-35,-18 0,0-18,0 0,0 0,0 0,-18 0,18 35,0 1,0 17,0 0,-17 0,17 0,17 0,-17 0,18-18,0 18,-18-17,17-19,-17 19,18-19,-18 19,-18-19,1 19,17-1,-36 0,19 18,-1 0,18 18,-18 17,36 1,-18-19,0 1,18 0,-1-36,1 18,17-18,-17 1,17-19,-17 19,0-1,-1 0,-17 18,18-17,0 34,-1 19,1-1,17 18,-17 0,-1 0,1 0,0-18,-18-17,17-1,1-17,0-17,-18-1,17-17,-17-1,18 1,-18 18,0-1,18 0,-1 18,1 18,0 17,17 18,-18-18,36 1,-17-1,17-17,-18-18,18-18,0-17,-18-18,0 0,-17 0,0 0,-1-18,-17 18,0 1,0-1,0 17,-17 1,17 35,0 0,0 18,0 17,0 18,17 17,1 1,17 0,1-1,-1 1,-17-18,17-18,-18 0,1-17,-18-18,0 0,0 0,0 0,0 0,-35-18,0-17,-1 17,-17 1,36-1,-1 0,18 18,0-17,53-19,35 1,0-18,36-17,17-1,0 18,0-17,1-1,-36 36,-89 17</inkml:trace>
  <inkml:trace contextRef="#ctx0" brushRef="#br0" timeOffset="169793.3681">12300 13353,'0'0,"0"0,0 0,0 0,36 53,-1-1,-17 1,17 18,-18-18,1 0,-18 0,-18 0,1-18,-18-17,17-1,-17-17,17-17,18 17,0 0,-18-18,18 18</inkml:trace>
  <inkml:trace contextRef="#ctx0" brushRef="#br0" timeOffset="170586.5375">12265 13388,'0'0,"0"0,0 0,0 0,0 0,0 0,0 0,0 0,35-71,-17 1,0-1,-18 18,0 0,0 18,0 18,-18 17,0 0,1 17,17 18,0 1,17-1,1 18,17-35,18-1,0 1,0-36,-18 18,18-17,0-1,-35 0,17 1,-17 17,-1-18,-17 18,0 0,0 35,0 1,0 16,18 1,-18 18,35-36,-17 0,17-17,1-18,-1 0,0-35,1 0,-19-1,1 1,-18-18,18 18,-18 17,-18 1,18-1,-35 0,17 36,0 0,1-1,-1 1,18-18,18 17,-18-17,17 0,1 0,0 0,-1 0,1 0,-18 18,18 0,17-1,-18 36,1-17,17 16,-17 1,0-17,-1-1,-17-35</inkml:trace>
  <inkml:trace contextRef="#ctx0" brushRef="#br0" timeOffset="170911.7639">13130 13176,'0'0,"0"0,0 0,0 0,0 0,0 0,0 0,0 0,0 0,0 0,0 0,0 0,17-35,-17-18,0 18,0 17,0 1,0-1,-17 0,17 18,0 18,0-18,0 0</inkml:trace>
  <inkml:trace contextRef="#ctx0" brushRef="#br0" timeOffset="171737.916">13377 12859,'0'0,"0"0,0 0,0 0,0 0,0 0,0 0,53 70,0 19,-18-19,18 18,-18-17,-17-18,17 0,-17-36,17 1,-17-36,-1 1,1-1,0-17,-1 17,1 0,0 1,-18 17,17 0,1 0,0 17,17 1,0 0,18-1,0-17,-18-17,1-1,-1-17,0-18,-17 0,0 0,-18-17,-18-1,0 0,1 18,-1 18,0 18,18 17,-17 17,17 18,0 36,35 0,-17 34,35-16,-18-19,0 1,0-18,1 0,-1-18,0-18,1 1,-1-18,-17-35,-18 0,-18-1,0-17,-17 0,0 18,-1 0,-34 17,17 18,0 18,18 0,35-1,0 1,70-1,18-34,18-1,35-17,18-18,0-18,18-17,-36-18,-18 36,-105 52</inkml:trace>
  <inkml:trace contextRef="#ctx0" brushRef="#br0" timeOffset="173178.2177">20577 13423,'0'0,"0"0,0 0,0 0,0 0,0 0,0 0,0 0,0 0,0 0,0 0,0 0,0 0,0 0,0 0,0 0,0 0,0 0,0 0,0 0,0 0,0 0,0 35,-18 18,18 36,18 16,-18-16,35 16,-17-16,17-19,18-17,0-35,35-18,-17-36,-18-16,-18-37,0 1,-17-35,0-18,-18 17,-36 18,19 36,-1 17,1 18,-1 17,18 18,0 18,35 52,0 1,1 34,-1 1,18 0,0 0,-35-35,17-1,0-17,-17-18,-18 1,0-19,0-17,-18 0,1-17,-1-19,0 1,1-18,-1 0,18-17,18 17,-1 0,36 18,0-1,0 36,0 0,18 18,-18 0,-1 17,-16-18,-1 1,-17 0,-1-18,1 0,-18 0,0-18,0 18,0 0</inkml:trace>
  <inkml:trace contextRef="#ctx0" brushRef="#br0" timeOffset="173313.834">21495 13264,'0'0,"0"0,0 0,0 0,0 0,0 0,0 0</inkml:trace>
  <inkml:trace contextRef="#ctx0" brushRef="#br0" timeOffset="173991.9341">22077 13247,'0'0,"0"0,0 0,0 0,-18 70,1 1,-1-1,0 1,18 0,0-1,0-17,0-35,18 17,-18-35,18 0,-18 0,17-35,-17-1,18 1,-18-18,0-17,18 17,-1 0,1 0,0 18,17-1,0 19,0 17,18 17,0 19,0 17,0-1,-17 1,-19 0,19-17,-36-19,0 1,0 0,0-36,-18-17,18-1,-18-34,18-1,0 1,18-19,0 19,17 17,-18 0,19 18,17 17,-18 36,18-1,18 54,-19 17,1 18,0 17,-17-17,-19 18,1-1,0-17,-18 18,17-36,-17-88</inkml:trace>
  <inkml:trace contextRef="#ctx0" brushRef="#br0" timeOffset="174907.4095">12512 15628,'0'0,"0"0,0 0,0 0,0 0,0-53,0-35,-18 17,-17 1,0-1,0 18,-18 0,0 36,17 17,-17 17,18 19,0-1,0 53,35 18,0 35,35 0,0 0,36 18,-18-35,17-1,-17-17,0 0,0 0,-18-18,1 0,-19-88</inkml:trace>
  <inkml:trace contextRef="#ctx0" brushRef="#br0" timeOffset="175354.0665">11647 16510,'0'0,"0"0,0 0,0 0,0 0,71-35,17 17,-17-17,35 0,-18-1,0 1,0 17,1-17,-1 17,-35 1,0-1,-18 18,0-17,-17 17,0 0,-1-18,-17 18,18 0,-18 0,0 0,0 0,0 0,0-18,0 18</inkml:trace>
  <inkml:trace contextRef="#ctx0" brushRef="#br0" timeOffset="175879.7953">13783 15963,'0'0,"0"0,0 0,0 0,0 0,0 0,0 0,0 0,0 0,0 0,0 0,0 35,0 18,0 0,0 53,0-18,-18-17,18-1,0-17,0 0,-18-35,18 0,0-1</inkml:trace>
  <inkml:trace contextRef="#ctx0" brushRef="#br0" timeOffset="176259.2879">13342 15787,'0'0,"0"0,0 0,0 0,0 0,0 0,0 0,0 0,0 0,52 35,1 18,18 18,17-1,-17 1,-18-1,17-17,-17 18,0-18,-17-18,-1-17,-18 17,1-18,0-17,-1 0,-17 0,0-17</inkml:trace>
  <inkml:trace contextRef="#ctx0" brushRef="#br0" timeOffset="176638.6733">14471 15099,'0'0,"0"0,0 0,0 0,0 0,0 0,-18 70,-17 36,17 35,1 36,17 17,0 0,0 0,17-18,1-35,0 0,35-52,-18-19,35-34,-17-54,0 0,0-17,-17 0,-19 52</inkml:trace>
  <inkml:trace contextRef="#ctx0" brushRef="#br0" timeOffset="177559.1356">15406 15452,'0'0,"0"0,0 0,0 0,0 0,0 0,0 0,0 0,0 0,0 35,-17 0,17 1,0-1,-18-18,18 1,0 0,0-1,0-17,0 0,-18 18,18-18,0 0,0 0,0 0,0 0,0 0,0 0,0 0,0 0,18-18,0 18,-1 0,19-17,-19 17,19 0,-1 17,0 19,0-1,1 18,-19 17,-17-17,18 18,-36-18,18 0,-17-36,17 19,0-19,0-17,0 0,0-17,17-19,1 1,0-18,17 0,-17 0,-1 0,1 0,0 18,-18 0,17 0,-17 17,0 0,0 18,-17 0,17 18,0 17,0 18,0 18,0-18,17 0,1-1,17-16,0-1,-17-17,17-1,1-34,-1-1,0-17,18-18,-18 18,-35 35</inkml:trace>
  <inkml:trace contextRef="#ctx0" brushRef="#br0" timeOffset="177789.0968">16518 15769,'0'0,"0"0,0 0,0 0,0 0,0 0,0 0,0 0,0 0,0 35,0 36,0 17,0 36,18 17,-18-35,0-1,0-34,0 0</inkml:trace>
  <inkml:trace contextRef="#ctx0" brushRef="#br0" timeOffset="178129.0474">17012 15716,'0'0,"0"0,0 0,0 0,0 0,0 0,0 0,0 0,0 36,0 34,0 1,18 34,-18 1,0-88,0 0,0-18,0 17</inkml:trace>
  <inkml:trace contextRef="#ctx0" brushRef="#br0" timeOffset="178789.6572">17171 15434,'0'0,"0"0,0 0,0 0,0 0,35 0,18 0,-17 0,-1 0,18 35,0 1,0 17,-18 17,-17 1,-1-1,-17-17,0 0,0-18,0 1,-17-36,17 0,17-18,1-17,0-18,-1 0,19-18,-19 18,1 0,-1 1,1-1,-18 35,18 0,-18 1,0-1,0 18,0 35,-18 1,0 34,18 1,-17 17,17-18,0-17,17 0,-17-17,18-19,17-17,-17-35,35-18,18-35,-1 17,-17 18,-53 53</inkml:trace>
  <inkml:trace contextRef="#ctx0" brushRef="#br0" timeOffset="179263.1197">18265 15575,'0'0,"0"0,0 0,0 0,0 0,0 0,0 0,0 0,0 0,0 0,0 0,53 35,0 1,-18 34,1 1,-19-1,-17 19,0-19,-17 1,-19-18,19 0,-1-1,0-34,1 0,-1-1,18-17,0 0,18-17,-1 17,36-18,0 0,18 1,-1 17,-17-35,0 17,-17 0,17-35,0 0,-18 0,0 1,-35 52</inkml:trace>
  <inkml:trace contextRef="#ctx0" brushRef="#br0" timeOffset="179559.9438">19006 15258,'0'0,"0"0,0 0,0 0,0 0,0 0,0 0,0 0,0 0,0 0,0 0,0 0,0 0,0 0,0 0,0 0,0 0</inkml:trace>
  <inkml:trace contextRef="#ctx0" brushRef="#br0" timeOffset="179904.0153">19430 15734,'0'0,"0"0,0 0,0 0,0 0,0 0,0 0,0 0,0 0,0 0,18 53,-1 17,1 19,-18-19,0 18,-18 1,1-19,-1-17,-35 0,0 0,-18-18</inkml:trace>
  <inkml:trace contextRef="#ctx0" brushRef="#br0" timeOffset="180507.467">19906 14905,'0'0,"0"0,0 0,0 0,0 0,0 0,0 0,0 0,0 0,0 53,18 0,0 35,-1 0,1 18,-18 0,18-18,-1 0,1 0,0 1,-1-19,19-17,-1 0,0-18,0 0,1-35,-1 18,18-36,-18 1,-17-18,0-1,-1 1,-17 35</inkml:trace>
  <inkml:trace contextRef="#ctx0" brushRef="#br0" timeOffset="180798.2336">19977 15575,'0'0,"0"0,0 0,0 0,0 0,0 0,0 0,0 0,35-17,18 17,0 0,0-18,0 0,0 18,0-17,-18-19,18 19,-18-36,-17 0,0 0,17 0</inkml:trace>
  <inkml:trace contextRef="#ctx0" brushRef="#br0" timeOffset="181085.9">20683 15452,'0'0,"0"0,0 0,0 0,0 0,0 0,0 0,35 53,-17 0,17 35,-17 18,-1-36,1 18,0-17,-18-36,0 0,0-17,0 0,17-36,-17 0</inkml:trace>
  <inkml:trace contextRef="#ctx0" brushRef="#br0" timeOffset="181348.856">21265 15293,'0'0,"0"0,0 0,0 0,0 0,0 0,0 0,18 70,0-17,-1 36,-17-19,0-35,-17-17,17-18,0 18,0-18</inkml:trace>
  <inkml:trace contextRef="#ctx0" brushRef="#br0" timeOffset="181734.0396">21601 14676,'0'0,"0"0,0 0,0 0,0 0,0 0,0 0,0 0,0 52,17 19,-17 35,18-18,-18 18,17-18,1 18,0-36,-1 19,1-19,0-17,-1-18,19 1,-19-19,19 1,-1-36,0 1,-17-19,-1 1,1 0,-18 35</inkml:trace>
  <inkml:trace contextRef="#ctx0" brushRef="#br0" timeOffset="182036.9915">21653 15363,'0'0,"0"0,0 0,0 0,0 0,0 0,0 0,0 0,0 0,0 0,0 0,0 0,36-17,17-1,-18 18,0-17,1-1,-19 0,-17 18,0 0,18-17</inkml:trace>
  <inkml:trace contextRef="#ctx0" brushRef="#br0" timeOffset="182555.2244">22236 15081,'0'0,"0"0,0 0,0 0,0 0,0 0,0 0,0 0,0 0,0 0,0 0,0 0,0 0,35 0,0 0,18 36,0-1,-17 0,-1 18,-17 0,-1 17,-17-17,0 18,-35 0,17-19,1 1,-1-17,0-19,1 19,17-19,0-17,17 18,1-18,35 0,-18 0,18-18,0 1,0-1,18-17,-36-18,18 0,-18-18,0 18,-17 53</inkml:trace>
  <inkml:trace contextRef="#ctx0" brushRef="#br0" timeOffset="182909.9911">23012 14446,'0'0,"0"0,0 0,0 0,0 0,0 0,53 71,18 17,-1 35,1 36,0 18,-1-1,-17 0,-18 1,-17-18,-18-18,-35-36,17-16,1-54,-19 0,1-17,0-18,-1 0,36 18</inkml:trace>
  <inkml:trace contextRef="#ctx0" brushRef="#br0" timeOffset="183267.1316">23930 14834,'0'0,"0"0,0 0,0 0,0 0,0 0,0 0,0 0,0 0,35-17,18 17,18 0,-18 0,0-18,0 18,-53 0,17 0,-17 0</inkml:trace>
  <inkml:trace contextRef="#ctx0" brushRef="#br0" timeOffset="183480.7453">24001 15293,'0'0,"0"0,0 0,0 0,70 0,1-18,-1 1,1-19,0 1,-54 17,1 18,-1-17</inkml:trace>
  <inkml:trace contextRef="#ctx0" brushRef="#br0" timeOffset="184447.9357">25589 14482,'0'0,"0"0,0 0,0 0,0 0,0 0,0 0,0 0,0 0,0 0,0 0,-35-18,-18 18,17 0,-17 0,18 18,0-1,-18 1,18 35,-1-18,19 0,17 1,0 16,17-16,1-19,17 19,1-19,-1-17,18-17,-18-1,0-17,-17-1,0-34,-1-1,-17 1,0-18,-17 17,17 18,-18-17,0 17,18 17,-17 1,-1 0,18 0,-18-18,18 0,0 17,0 1,0-18,0 36,0-19,0 19,0-1,0-17,18 17</inkml:trace>
  <inkml:trace contextRef="#ctx0" brushRef="#br0" timeOffset="195100.0329">25412 10619,'0'0,"0"0,0 0,0 0,0 0,0 0,0 0,53-18,18 18,52-53,1 0,17-35,0 0,1-18,-1 0,-18-17,-17 34,-18 1,-70 71</inkml:trace>
  <inkml:trace contextRef="#ctx0" brushRef="#br0" timeOffset="199034.7696">15689 16969,'0'0,"0"0,0 0,0 0,0 0,0 0,35 17,18 1,-18 17,0-17,1-1,17-17,0-17,0-36,17-18,1-34,-1-19,1 18,0 0,-1 18</inkml:trace>
  <inkml:trace contextRef="#ctx0" brushRef="#br0" timeOffset="199513.5313">17948 16722,'0'0,"0"0,0 0,0 0,0 0,35 53,0-18,0-17,1 17,-19-18,19 1,-1-18,0 0,18-35,0-18,-18 18,-17-1,0 19</inkml:trace>
  <inkml:trace contextRef="#ctx0" brushRef="#br0" timeOffset="219672.6592">25095 12965,'0'0,"0"0,0 0,0 0,0 0,35-18,0 18,18-18,-17 18,17 18,-18 0,18-1,-18 19,0-1,-17 18,17-18,-35 18,18 0,-18 0,0 0,-18 0,18-18,0 0,-17-17,17 17,-18-17,18-1,0-17,18 18,-1-36,19 18,17-17,17-19,1 1,17 0,0-36,0 1,-17-1,0 18,-71 36</inkml:trace>
  <inkml:trace contextRef="#ctx0" brushRef="#br0" timeOffset="221381.875">26189 13758,'0'0,"0"0,0 0,0 0,0 0,0 0,0 0,0 0,0 0,0 0,0 0,0 53,0 0,0 18,0 17,18 0,-18-17,0-1,0-17,0 0,0-18,0 1</inkml:trace>
  <inkml:trace contextRef="#ctx0" brushRef="#br0" timeOffset="221671.7656">26083 13794,'0'0,"0"0,0 0,0 0,0 0,53-71,0-17,-18 0,18 17,0-17,0 35,0-18,0 36,-18 0,0 0</inkml:trace>
  <inkml:trace contextRef="#ctx0" brushRef="#br0" timeOffset="221940.8041">26136 14076,'0'0,"0"0,0 0,0 0,0 0,0 0,0 0,53-18,0 18,-18-17,-17 17,-1-18,1 18,-18 0</inkml:trace>
  <inkml:trace contextRef="#ctx0" brushRef="#br0" timeOffset="222224.8703">26930 13847,'0'0,"0"0,0 0,0 0,0 0,-18 70,-17 18,17 0,1 1,-1-1,-17-18,17 1,18 0,-17-19,-1-16,18-1,-18-17</inkml:trace>
  <inkml:trace contextRef="#ctx0" brushRef="#br0" timeOffset="222514.1437">26648 13705,'0'0,"0"0,0 0,0 0,0 0,0 0,0 0,0 0,35 71,18 0,0 34,17 19,-17-36,0 0,0-17,0-1,-17-17,-1-17,-17-19</inkml:trace>
  <inkml:trace contextRef="#ctx0" brushRef="#br0" timeOffset="222890.0328">27301 13388,'0'0,"0"0,0 0,0 0,0 70,-18 19,18 34,18 18,-18 18,17 0,1-36,0 1,-1-36,1-35,0 0,17-18,0-17,0-18,1-18,-1 0,-35 36</inkml:trace>
  <inkml:trace contextRef="#ctx0" brushRef="#br0" timeOffset="223419.7266">27407 13723,'0'0,"0"0,0 0,0 0,0 0,0 0,35 0,0 0,0 18,1-1,17 19,-36 17,1 17,0 1,-1-18,-17 17,0-35,0 1,0-1,18-17,-18-18,35-18,-17-17,0-18,17 0,0 0,-17 0,17 0,-17 18,-18 0,17 17,-17 0,0 36,0 0,-17 17,-1 18,18 0,-18-18,18 18,0-18,0-17,18-1,-18-17,18 0</inkml:trace>
  <inkml:trace contextRef="#ctx0" brushRef="#br0" timeOffset="223683.0663">28112 13847,'0'0,"0"0,0 0,0 0,0 0,18 70,17 18,1 18,-19-18,19 18,-1-35,-17-1,-1-17,1-18,0-17,-18-18,17-18</inkml:trace>
  <inkml:trace contextRef="#ctx0" brushRef="#br0" timeOffset="224139.9039">28483 13882,'0'0,"0"0,0 0,0 0,0 0,0 0,0 0,0 0,0 0,0 0,0 0,0 0,0 0,0 0,0 0,0 0,0 0,0 0,0 0,0 0,0 0,0 0,0 0,0 0,0 0,0 0,0 0,35 53,-17 17,17 1,-35-1,0-70,0 18,0-18</inkml:trace>
  <inkml:trace contextRef="#ctx0" brushRef="#br0" timeOffset="224784.6299">28483 13511,'0'0,"0"0,0 0,0 0,0 0,0 0,0 0,0 0,0 0,35 0,18 0,-17 0,-1 18,18 0,-18 17,0 0,1 1,-36-1,17 0,-17 0,0-17,18 17,-18-17,0-18,0 18,18-36,-1-17,19-1,-19-34,19-1,-19 1,1-1,-1 18,1 18,-18 0,18 17,-36 36,18 17,-35 53,17 0,1 1,-1-19,0 1,18-18,18-1,0-16,-1-19,1-17,17 0,0-35,1 17,-1-34,18-1,-18 0,18 0,-18 0,-35 53</inkml:trace>
  <inkml:trace contextRef="#ctx0" brushRef="#br0" timeOffset="225109.7904">29260 13670,'0'0,"0"0,0 0,0 0,0 0,0 0,0 0,0 0,52 0,-16-17,17 34,-18-17,0 35,-17 1,17 17,-35 17,0-17,-17 18,-1-1,0-17,1-18,17-17,0 17,0-35,17 18,19-36,-19 1,19-19,-19 19,-17 17,18 0</inkml:trace>
  <inkml:trace contextRef="#ctx0" brushRef="#br0" timeOffset="225342.1383">30054 13247,'0'0,"0"0,0 0,0 0,0 0,0 0,0 0,0 0,0 0,0 0</inkml:trace>
  <inkml:trace contextRef="#ctx0" brushRef="#br0" timeOffset="225619.7569">30160 13952,'0'0,"0"0,0 0,0 0,0 0,0 0,0 0,0 0,-18 71,18-1,-18-17,1 0,17-17,-18-1,0-17,18-18</inkml:trace>
  <inkml:trace contextRef="#ctx0" brushRef="#br0" timeOffset="225987.7087">30407 13000,'0'0,"0"0,0 0,0 0,0 0,0 0,17 70,1 19,17 52,-17-18,0-17,17-18,-18 0,19-17,-19 0,19-1,-19-17,1-35,0-1,-1-17,1-17,0-19,-1 1,1 17,-18 18</inkml:trace>
  <inkml:trace contextRef="#ctx0" brushRef="#br0" timeOffset="226223.9713">30230 13547,'0'0,"0"0,0 0,0 0,0 0,53-18,18 0,-1 1,1-1,-18-17,-18 17,18-17,-53 35,18-18,-18 18</inkml:trace>
  <inkml:trace contextRef="#ctx0" brushRef="#br0" timeOffset="226478.7047">31130 13406,'0'0,"0"0,0 0,0 70,18 1,-18-1,0 18,0 1,0-1,17 0,-17-17,18-1,0-35,-1-35,1 0,-18-17</inkml:trace>
  <inkml:trace contextRef="#ctx0" brushRef="#br0" timeOffset="226751.6692">31360 13353,'0'0,"0"0,0 0,0 0,17 53,1-1,0 19,-18 17,0 0,0 1,17 16,-17-16,0-19,0 1,0-18,0-18,0 0,0-35,0 0</inkml:trace>
  <inkml:trace contextRef="#ctx0" brushRef="#br0" timeOffset="227138.7256">31518 12806,'0'0,"0"0,0 0,0 0,0 0,0 0,18 53,0 17,-1 19,19 34,-1 18,-17-17,17-36,-17 0,-1-17,19-19,-19 1,1-17,-1-1,-17-17,18-18,0 0,-1 0,1-18,0-17,-1-1,1-17,0 1,-18 16,0 36</inkml:trace>
  <inkml:trace contextRef="#ctx0" brushRef="#br0" timeOffset="227401.0279">31801 13388,'0'0,"0"0,0 0,0 0,0 0,0 0,0 0,0 0,0 0,0 0,0 0,0 0,0 0,0 0,0 0,0 0,0 0,0 0,0 0,0 0,0 0,0 0</inkml:trace>
  <inkml:trace contextRef="#ctx0" brushRef="#br0" timeOffset="227820.8143">32030 13176,'0'0,"0"0,0 0,0 0,0 0,0 0,0 0,0 0,0 0,0 0,0 0,0 0,0 0,36 36,-1-1,0 0,0 18,1 18,-19-19,-17 1,0 0,0 0,-17 0,17-18,0-17,0 17,0-17,0-18,17 18,19-1,-19-34,19 17,-1-18,0 0,0 1,-35-1,36-35,-1-17,-17-1</inkml:trace>
  <inkml:trace contextRef="#ctx0" brushRef="#br0" timeOffset="228164.6945">32330 12188,'0'0,"0"0,0 0,0 0,0 0,0 0,0 0,36 36,-1 52,35 35,19 54,-19-1,1-17,-36 0,-17 17,-36-17,-52 17,17 18,-18-35,36-36,17-105</inkml:trace>
  <inkml:trace contextRef="#ctx0" brushRef="#br0" timeOffset="228908.8062">25536 15275,'0'0,"0"0,0 0,0 0,0 0,71-17,17 17,53-18,18 0,0-17,17 0,18 0,18-18,88 0,18 17,-18-16,17 16,-17 1,0 0,0-1,18 1,123-35,-17-1,-71 0,-36 1,-17-1,-123 36,17 0,0 17,18-17,-18 17,-18 18,-70-17,-17-1,-19-17,1 17,-18-17,-36 35</inkml:trace>
  <inkml:trace contextRef="#ctx0" brushRef="#br0" timeOffset="229564.8526">26736 15857,'0'0,"0"0,0 0,0 0,0 0,0 0,-71 53,18-17,0 16,1 1,-1 18,0 17,17 0,1 1,35-1,-18-18,18-17,18-18,17-17,-17 0,17-36,1-17,-1-18,0-35,-17-18,-1-18,-17-17,0 0,-35 0,18 0,-19 18,1 17,0 17,-1 19,19 17,-19 0,1 18,0 17,17 18,1-17,17 17</inkml:trace>
  <inkml:trace contextRef="#ctx0" brushRef="#br0" timeOffset="230389.7868">26754 15575,'0'0,"0"0,0 0,0 0,0 0,0 0,53 0,-1-17,1 17,18 17,0-17,-18 35,0-17,-1 35,-16 0,-1 0,-17 0,-1 0,-17 0,0-18,0-18,0 19,0-36,0 0,18-18,-18-35,18 0,-1-17,1-1,0 1,-18-1,17 18,1 18,-18 17,0 1,-18 34,1 1,17 35,-18 17,0 19,18-1,-17-18,17-17,0 0,17 0,-17-18,36-17,-19-18,19 0,-1-18,18-17,17-18,-34 18,17 0,-53 35</inkml:trace>
  <inkml:trace contextRef="#ctx0" brushRef="#br0" timeOffset="230680.1867">28007 15628,'0'0,"0"0,0 0,0 0,0 0,0 0,0 0,17 35,1 36,0 17,17 18,0-18,0 18,1-18,-1-17,-17-18,17-36,-17-17,17 0</inkml:trace>
  <inkml:trace contextRef="#ctx0" brushRef="#br0" timeOffset="231190.7529">29012 15857,'0'0,"0"0,0 0,0 0,0 0,0 0,0 0,0 0,0 0,0 0,-52 0,16 18,-17 17,18 1,-18 16,18 1,17 0,0-17,1-1,17-17,0-1,35 1,-17-1,17-17,18 0,-18-35,1 0,-1-18,-17 0,-1-35,1-18,-36 0,1 0,-19 1,-17-1,0 17,0 1,18 18,-18 17,0 0,18 0,35 35</inkml:trace>
  <inkml:trace contextRef="#ctx0" brushRef="#br0" timeOffset="231801.6484">29312 15381,'0'0,"0"0,0 0,0 0,0 0,0 0,0 0,0 0,36 0,-1 18,18 17,-18 0,1 18,-19 0,1 18,0-1,-18-17,17-18,-17 1,0-1,0-35,18-18,-18-17,18-18,17-35,-18 0,19-18,-1 0,-17 36,17 17,-35 17,18 19,-36 34,0 19,18 34,-17 18,-1 18,18 0,0-35,0-1,18-17,17-18,0-35,36-17,-1-19,-17-34,18-1,0 1,-18 17,-53 35</inkml:trace>
  <inkml:trace contextRef="#ctx0" brushRef="#br0" timeOffset="232197.582">30407 15593,'0'0,"0"0,0 0,0 0,0 0,0 0,0 0,0 0,0 0,0 0,0 0,35 17,18 19,-18-1,0 36,-17-1,-18 1,0-1,0 1,-18-18,18 0,-17-18,17 0,17-17,1-18,35-18,18-17,52-36,18-35,71-52,18 17,-54 35,-141 88</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4:11:57.554"/>
    </inkml:context>
    <inkml:brush xml:id="br0">
      <inkml:brushProperty name="width" value="0.05292" units="cm"/>
      <inkml:brushProperty name="height" value="0.05292" units="cm"/>
      <inkml:brushProperty name="color" value="#7030A0"/>
    </inkml:brush>
  </inkml:definitions>
  <inkml:trace contextRef="#ctx0" brushRef="#br0">3918 11342,'0'0,"0"0,0 0,0 0,0 0,0 0,0 0,0 0,0 0,35 0,18 0,18 0,-1-18,18 18,1 0,-1-17,18 17,17-18,18 18,1-18,-1 18,0-17,0 17,-17-18,17 18,-18-18,1 18,-18-17,-18-1,-17 18,-18-18,17 18,-34-17,-1 17,0 0,-17 0,-1 0</inkml:trace>
  <inkml:trace contextRef="#ctx0" brushRef="#br0" timeOffset="2073.1485">4977 16175,'0'0,"0"0,0 0,0 0,0 0,0 0,0 0,0 0,0 0,0 0,0 0,0 0,0 0,0 0,0 0,0 0,70 0,1-18,52 18,36-17,18-19,17 19,18-1,-1 0,1 1,88-1,18-17,-18 17,0-17,17 0,-17-1,0-17,0 1,0-1,-53 17,-35 1,-88 17,-18 1,-36 17,-17 0,-18-18,-17 18,0 0,-1 0,-17 0,0 0,0 0,-17 0,34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9:02:38.284"/>
    </inkml:context>
    <inkml:brush xml:id="br0">
      <inkml:brushProperty name="width" value="0.05292" units="cm"/>
      <inkml:brushProperty name="height" value="0.05292" units="cm"/>
      <inkml:brushProperty name="color" value="#7030A0"/>
    </inkml:brush>
  </inkml:definitions>
  <inkml:trace contextRef="#ctx0" brushRef="#br0">2082 2046,'0'0,"0"0,0 0,0 0,0 0,0 0,0 0,0 0,-17 35,17 1,0-19,0 1,0-18,0 18,17-18,-17 17,18-17,0 0,-1 0,1 18,0-18,-1 0,1 18,-18 17,-18 18,1-18,-19 18,1-18,17-17,1-1,-1 1,0 0,18-18,18 17,0-17,17 0,-17 18,17 0,0 17,-17 18,0 0,-18 17,-18 1,-17 17,-18 0,-18-17,18-18,-35-18,17-17</inkml:trace>
  <inkml:trace contextRef="#ctx0" brushRef="#br0" timeOffset="315.7189">2294 1923,'0'0,"0"0,0 0,0 0,0 0,53 70,18 54,-1 34,1 1,-36 0,-17 17,-18-17,-35 0,-18-18,-18-18,18-17,-35-35,17-18,18-18,53-17</inkml:trace>
  <inkml:trace contextRef="#ctx0" brushRef="#br0" timeOffset="863.6783">3282 2752,'0'0,"0"0,0 0,0 70,-17 1,-1-1,0 1,1-1,-1-17,1-17,-19-19,19-17,-19-17,19-19,-1-17,18-17,0-1,18 1,-1 17,1 0,17 18,-17 17,17 36,0 17,-17 0,17 36,1-18,-1 0,0-18,1 0,-1-35,18 0,-18-17,18-19,-18-17,1-35,-1-18,-17-17,-1-1,-17 19,-17-1,-1 35,18 54</inkml:trace>
  <inkml:trace contextRef="#ctx0" brushRef="#br0" timeOffset="1135.0955">3900 1482,'0'0,"0"0,0 0,0 0,18 88,-1 53,1-18,0 19,-1-1,-17-18,18-35,-18 1</inkml:trace>
  <inkml:trace contextRef="#ctx0" brushRef="#br0" timeOffset="1647.1485">4253 1376,'0'0,"0"0,0 0,0 0,18 88,-1 18,19 35,-36 0,17-17,-34-19,17-34,0 0,-18-19,0-16,1-36,-1 0,-17-18,35 0,-18-17,18-18,18 18,-1 0,1-1,17 19,-17 17,17 0,-17 17,17 19,1 17,-1-18,0 18,0-18,1-17,17-1,-18-17,0 0,1-17,-36 17</inkml:trace>
  <inkml:trace contextRef="#ctx0" brushRef="#br0" timeOffset="1855.0193">4147 1535,'0'0,"0"0,0 0,0 0,53 0,18-18,52-17,-70 17,0 0,-35 1,-1 17</inkml:trace>
  <inkml:trace contextRef="#ctx0" brushRef="#br0" timeOffset="2492.7188">5682 2134,'0'0,"0"0,0 0,0 0,0 0,0 0,-70 53,-1 18,18-1,0 1,18-18,17 17,18-34,0 17,0-36,18 1,0-18,-1-18,1 1,0-36,-1 0,19-18,-19 1,1-1,17 18,1 18,-1 0,18 17,17 36,1 17,0 35,-1 1,-35-18,1 0,-1 0,-17-18,-1-17,-17-1,0 1,0-36,-17 1,17-36,0-18,0-35,17 1,1-19,0 18,17-17,18-1,-35 36,-18 70</inkml:trace>
  <inkml:trace contextRef="#ctx0" brushRef="#br0" timeOffset="3490.0635">6777 1482,'0'0,"0"0,0 0,0 0,35 70,-17 18,-1 54,1-1,0 17,-18-34,0-36,0 0,-18-35,18 0,0-18,0 1,0-19,0-34,-18-19,18-17,-17-52,-1 34,0 1,18-1,-17 36,-1-1,0 19,1 34,-1 36,0 0,1 18,17-18,17 0,1 0,17-36,18 1,-17-18,17-35,-18-1,0-17,0 18,18-18,-17 0,-19 18,19 0,-19 17,19 0,-19 18,1-17,-18-1,17 0,1 18,-18-17,18 17,-18 0,0 0,-18 17,18 19,-18-1,18 18,0 0,0 0,36-18,-19 0,36-17,0-18,18-18,-1 1,1-19,0 1,-18-18,0 0,-18 0,-18 0,1 1,0-1,-18 35,0 0,-18 1,0 17,1 17,-18 19,17-1,-17 35,17-17,18 18,0 0,35-1,-17-17,35 0,17-35,36-18,0-18,0-17,0-36,0 1,-36-1,-52 71</inkml:trace>
  <inkml:trace contextRef="#ctx0" brushRef="#br0" timeOffset="4190.1078">3424 5539,'0'0,"0"0,0 0,0 0,0 0,0 0,0 0,0 0,0-53,0-18,-18-17,0-18,1 18,-19 17,1 1,0 17,-1 53,-16 18,-19 52,36 54,-18 34,35 19,0 34,18 1,18-18,0-35,-1 0,1-36,0-35,-1-17,1-1,-18-52</inkml:trace>
  <inkml:trace contextRef="#ctx0" brushRef="#br0" timeOffset="4407.0576">2471 6491,'0'0,"0"0,0 0,0 0,0 0,53-18,35 1,0-1,36-17,-71 17,-36 18,1-17</inkml:trace>
  <inkml:trace contextRef="#ctx0" brushRef="#br0" timeOffset="4631.7521">3865 5997,'0'0,"0"0,0 0,0 0,-18 88,-17 1,-18 34,18 1,-18-1,17-35,1-17,0-1,17-34,-17-19</inkml:trace>
  <inkml:trace contextRef="#ctx0" brushRef="#br0" timeOffset="4856.198">3406 5997,'0'0,"0"0,0 0,0 0,53 53,18 35,17 36,0-18,0-1,-35-34,18 0,-18-18,0-18</inkml:trace>
  <inkml:trace contextRef="#ctx0" brushRef="#br0" timeOffset="5157.6517">4377 5327,'0'0,"0"0,0 0,0 0,-18 123,18 54,0 17,0 0,0-18,18 1,17-36,0-35,0-36,18-35,-17-52,-1-1,0-52,-17-36,0 18,-18 88</inkml:trace>
  <inkml:trace contextRef="#ctx0" brushRef="#br0" timeOffset="5569.1682">4624 5750,'0'0,"0"0,0 0,0 0,0 0,0 0,70 0,1 0,17 18,-17 0,-1 34,-17 1,0 0,-35-17,17 17,-35-18,0 0,0-17,0-18,0-18,0-17,0 0,0-18,18 0,-18-18,17 18,-17 18,0 17,0 18,0 36,0-1,-17 53,17 18,0 0,17-36,1-17,17 0,-17 0,-18-53</inkml:trace>
  <inkml:trace contextRef="#ctx0" brushRef="#br0" timeOffset="5754.2535">5894 5697,'0'0,"0"0,0 0,0 0,-17 71,17 52,0 1,-18 35,0-36,1-17,17-36,-18 1</inkml:trace>
  <inkml:trace contextRef="#ctx0" brushRef="#br0" timeOffset="6258.8972">6265 5168,'0'0,"0"0,0 0,0 0,53 53,0 0,17 53,-17 0,-17 0,-19-18,-17-18,0-17,0 0,0-18,0-17,-17-18,17-18,0-17,17 0,-17-36,18 1,0-1,-1 1,1 17,-1 35,-17-17,0 52,0 19,0 17,0 17,0 1,18-1,0-17,17-18,36 1,-18-54,35-17,-18-36,19 1,-36-1,-36 71</inkml:trace>
  <inkml:trace contextRef="#ctx0" brushRef="#br0" timeOffset="6583.0099">7253 5433,'0'0,"0"0,0 0,0 0,0 0,0 0,0 0,0 0,0 0,0 0,35 17,18 19,-35 17,0 0,-18-1,0 19,-18 0,0-19,1-16,17-1,17 0,19-35,34-35,36 0,18-36,-1-35,1 18,-107 88</inkml:trace>
  <inkml:trace contextRef="#ctx0" brushRef="#br0" timeOffset="7086.4497">6406 6403,'0'0,"0"0,0 0,0 0,0 0,0 0,0 70,0 19,0-72,0-17,0 18</inkml:trace>
  <inkml:trace contextRef="#ctx0" brushRef="#br0" timeOffset="7563.6802">8241 5697,'0'0,"0"0,0 0,0 0,0 0,0 0,0 0,0 0,0 0,0 53,0 35,-17 1,17-1,-18-70,18-1,0-17</inkml:trace>
  <inkml:trace contextRef="#ctx0" brushRef="#br0" timeOffset="7820.0556">8665 5239,'0'0,"0"0,0 0,0 0,0 0,0 0,0 0</inkml:trace>
  <inkml:trace contextRef="#ctx0" brushRef="#br0" timeOffset="7987.9163">9141 5098,'0'0,"0"0,0 0,0 0,0 0,0 0,0 0</inkml:trace>
  <inkml:trace contextRef="#ctx0" brushRef="#br0" timeOffset="8530.1408">9653 4621,'0'0,"0"0,0 0,0 0,0 0,71 0,-1 36,1-1,0 18,-36 17,18 1,-36-18,1 17,-18-17,0 0,0-17,-18-19,18 1,0-36,0 1,0-36,18 0,0 0,17-18,-17 18,-1 0,19 18,-19 18,-17 17,18 35,0 18,-18 17,17 1,18-1,-17-17,17 0,18-18,-35 1,0-36</inkml:trace>
  <inkml:trace contextRef="#ctx0" brushRef="#br0" timeOffset="9079.785">10818 4992,'0'0,"0"0,0 0,0 70,0 19,0-1,-18-18,18-17,0 0,0-18,-17-17,17 0,-18-18,0-18,1-17,-1 0,0-18,18 0,0 0,0 17,0 1,0 18,0-1,18 18,0 18,-1-1,1 18,17 1,1-1,-1 0,0 1,18-19,-18 1,1-18,-19 0,19 0,-19-18,19 1,-19-36,-17-18,18 1,-18-54,0 1,0-1,-18 1,18 17,0 35,0 54</inkml:trace>
  <inkml:trace contextRef="#ctx0" brushRef="#br0" timeOffset="9301.7062">11700 4445,'0'0,"0"0,0 0,0 0,0 0,0 0,0 0,0 0,0 0,0 0</inkml:trace>
  <inkml:trace contextRef="#ctx0" brushRef="#br0" timeOffset="9536.6533">11859 5115,'0'0,"0"0,0 0,0 0,0 0,0 0,-35 71,-18 17,-18 0,54-88,17 18,-18-18</inkml:trace>
  <inkml:trace contextRef="#ctx0" brushRef="#br0" timeOffset="10055.3049">12759 3986,'0'0,"0"0,0 0,0 0,0 0,0 0,0 0,0 71,-18 17,1 18,17 53,-18-18,18-35,0 0,18-18,-1-18,1-17,17 0,18-18,-17-35,17 0,0-17,-18 17,-35 0</inkml:trace>
  <inkml:trace contextRef="#ctx0" brushRef="#br0" timeOffset="10251.9981">12477 4586,'0'0,"0"0,0 0,0 0,0 0,0 0,70-18,19 1,-1-18,-53 35,-35-18,18 18</inkml:trace>
  <inkml:trace contextRef="#ctx0" brushRef="#br0" timeOffset="10448.0913">13289 4604,'0'0,"0"0,0 0,0 0,17 70,-17 1,0 17,-17 0,17-17,-18-54,18-17,0 18</inkml:trace>
  <inkml:trace contextRef="#ctx0" brushRef="#br0" timeOffset="10653.4421">13959 4780,'0'0,"0"0,0 0,0 71,-17 17,17-70,0-1,0 1</inkml:trace>
  <inkml:trace contextRef="#ctx0" brushRef="#br0" timeOffset="10977.2082">14330 4057,'0'0,"0"0,0 0,0 0,0 88,0 0,17 53,19 1,-19-19,1-35,17 0,1-17,-1-18,0-18,18-17,-18-18,1-18,17 1,-36-1,-17 18</inkml:trace>
  <inkml:trace contextRef="#ctx0" brushRef="#br0" timeOffset="11499.2589">14242 4745,'0'0,"0"0,0 0,0 0,0 0,52-18,19-17,-18 0,18-1,-1 1,1 0,-1 17,-17-17,0 35,-17-18,-19 18,18-17,-17 17,0 0,-1 0,-17-18,18 18,0-18,-1 1,1-1,17 0,-17 18,17 0,-17 36,0-1,-1 36,-17 34,-17 1,-1-18,-17-17,17 0,0-19,1 1,-1-17,36-19,-1 1,19-18,17-18,17-35,36-17,-18-1,-17 1,-53 70</inkml:trace>
  <inkml:trace contextRef="#ctx0" brushRef="#br0" timeOffset="11666.8987">16165 4427,'0'0,"0"0,0 0,0 0,0 0</inkml:trace>
  <inkml:trace contextRef="#ctx0" brushRef="#br0" timeOffset="11828.0736">16642 4339,'0'0,"0"0,0 0,0 0</inkml:trace>
  <inkml:trace contextRef="#ctx0" brushRef="#br0" timeOffset="12255.5728">17383 3845,'0'0,"0"0,0 0,0 106,0-18,17 18,-17 0,0-18,18 18,17-18,-17-17,35-18,-18 0,18-18,-17-35,-1-18,0-17</inkml:trace>
  <inkml:trace contextRef="#ctx0" brushRef="#br0" timeOffset="13021.9419">17242 4304,'0'0,"0"0,0 0,0 0,0 0,53 0,17 0,18-18,-17 1,-53 17,52-36,1 1,17 0,-17 17,-18-17,17 17,-17 18,-18 0,1 18,-19 17,1 18,0 18,-1-1,-17 36,0-18,0 0,-17-17,-1 0,18-36,-18 0,1 0,-1-35,0-17,18-19,-17 1,17-35,0-1,0 0,17 1,-17 17,18 0,0 35,-1 1,1-1,0 36,17-1,0 36,1-17,-1-1,0 18,0-18,1-17,-1-1,0 1,18-18,-17-18,-1 1,0-19,-17 1,17-35,-17-1,-1-35,1 0,0 1,-18 16,0 1,0 18,0-1,0 53</inkml:trace>
  <inkml:trace contextRef="#ctx0" brushRef="#br0" timeOffset="13580.7944">19289 2981,'0'0,"0"0,0 0,53 71,17 34,-17 36,18 1,-18 34,-18 0,0-17,-17 18,-18-36,-18 0,1-18,-19-17,-17-18,0 0,-17-35,-1-17,18-19,0 1,18-36,-18 18,53 18</inkml:trace>
  <inkml:trace contextRef="#ctx0" brushRef="#br0" timeOffset="14015.8567">20648 3810,'0'0,"0"0,0 0,0 0,0 0,0 0,0 0,0 0,0 0,53 0,-1 0,1 0,-35 0,0 0,-18 0</inkml:trace>
  <inkml:trace contextRef="#ctx0" brushRef="#br0" timeOffset="14266.8681">20648 4304,'0'0,"0"0,0 0,0 0,0 0,70 0,1 0,17 0,0-18,18-17,-18 17,18 1,0-1,-18-17</inkml:trace>
  <inkml:trace contextRef="#ctx0" brushRef="#br0" timeOffset="15364.3241">9459 8114,'0'0,"0"0,0 0,0 0,0 0,0 0,0 0,0 0,0 0,0 0,0 0,0 0,0 0,-53-18,0 18,-17 18,-1 0,18 17,-18 18,-17 35,18 0,17 36,17-19,19 19,-1-54,18 1,35-18,-17-18,35-17,-18-18,36-18,-18-35,0-35,0-18,-18-17,-35-36,-18-17,-17-18,0 0,-18 0,18 17,-18 36,17 35,-17 18,18 35,0 0,35 36</inkml:trace>
  <inkml:trace contextRef="#ctx0" brushRef="#br0" timeOffset="15677.4228">9688 7214,'0'0,"0"0,0 0,0 0,0 71,0 17,0 0,18 0,-18 1,0-1,0-35,0 0,0-18,0-17,-18-18,1-18,-1-17</inkml:trace>
  <inkml:trace contextRef="#ctx0" brushRef="#br0" timeOffset="16036.977">9530 7179,'0'0,"0"0,0 0,0 0,0 0,0 0,0 0,0 0,0 0,53 53,0 18,-1-1,-16 1,17-18,-18-1,0-16,1-19,-1 1,0-36,-17 1,-1-1,19-35,-36-17,17-19,-17 1,0-18,0 18,0 0,-17 17,-1 1,0-1,1 18,17 53</inkml:trace>
  <inkml:trace contextRef="#ctx0" brushRef="#br0" timeOffset="17372.7299">10889 7408,'0'0,"0"0,0 0,0 0,0 0,0 0,0 0,0 0,0 0,0 0,17 53,-17 35,0 18,0 0,0-18,18 1,-18-1,0-35,0 17,0-17</inkml:trace>
  <inkml:trace contextRef="#ctx0" brushRef="#br0" timeOffset="17619.7038">10853 7320,'0'0,"0"0,0 0,0 0,0 0,53-35,0 0,18-1,-18 1,-36 17,1 1,-18 17,18 0</inkml:trace>
  <inkml:trace contextRef="#ctx0" brushRef="#br0" timeOffset="17838.7583">10853 7990,'0'0,"0"0,0 0,0 0,0 0,0 0,71-17,-1-18,19-1,-54 19,-17 17,17-18</inkml:trace>
  <inkml:trace contextRef="#ctx0" brushRef="#br0" timeOffset="18081.3292">12089 7549,'0'0,"0"0,0 0,0 0,0 0,-36 89,19-1,-19 18,1 0,0-18,-1 0,1 0,0-35,0 0,-1-18</inkml:trace>
  <inkml:trace contextRef="#ctx0" brushRef="#br0" timeOffset="18336.1418">11771 7479,'0'0,"0"0,0 0,0 0,35 70,0 19,36 34,-18 1,18-19,-18 1,-1-18,19-35,-18 0,0-35,-53 0</inkml:trace>
  <inkml:trace contextRef="#ctx0" brushRef="#br0" timeOffset="18639.6584">12900 6703,'0'0,"0"0,0 0,0 0,-17 88,-1 53,0 18,18 17,-17-17,34 0,1-18,17-18,1 1,34-36,-17-35,18-35,-1-1,-17-17,-53 0</inkml:trace>
  <inkml:trace contextRef="#ctx0" brushRef="#br0" timeOffset="19120.0947">13324 7144,'0'0,"0"0,0 0,0 0,0 0,0 0,53 35,0 0,0 36,-18-1,0 1,-17 17,0-17,-18-18,17 0,-17-18,0-18,0 1,18-18,0-18,-1-17,18-18,1 18,-1-36,-17 19,17-1,-17 35,-18-17,17 17,-17 18,-17 18,-1 17,0 18,1 17,17 1,0 0,17-19,1-16,17-19,-17 19,-18-36</inkml:trace>
  <inkml:trace contextRef="#ctx0" brushRef="#br0" timeOffset="19289.61">14259 7373,'0'0,"0"0,0 0,0 0,0 0,18 106,-18-18,0 36,17-19,-17-69,0-36,0 17</inkml:trace>
  <inkml:trace contextRef="#ctx0" brushRef="#br0" timeOffset="19509.7155">14824 7620,'0'0,"0"0,0 0,0 0,0 88,-18 0,18-70,-17 0,17-1,0-17</inkml:trace>
  <inkml:trace contextRef="#ctx0" brushRef="#br0" timeOffset="20031.0803">15283 6844,'0'0,"0"0,0 0,0 0,53 70,17 54,-17-18,-17 17,-19 1,-17-54,0 1,-17-1,17-34,0-1,-18-17,18-36,18-17,-1-18,1-35,17-18,0-18,1 18,-1 36,-17 17,-1 0,1 35,-18 1,0 34,-18 36,18 35,0-35,-17 18,34 0,1-19,17 1,18-17,18-36,-18-18,17 0,-17-17,-53 35</inkml:trace>
  <inkml:trace contextRef="#ctx0" brushRef="#br0" timeOffset="20376.3915">16218 7108,'0'0,"0"0,0 0,0 0,0 0,0 0,0 0,0 0,0 0,0 0,35 0,1 36,-1-1,0 0,-17 18,0 18,-36-18,0 17,1 1,-1-1,0-17,1-17,17-1,0 0,35-35,0 0,18-35,18-18,17 0,0-35,0 0,-88 88</inkml:trace>
  <inkml:trace contextRef="#ctx0" brushRef="#br0" timeOffset="20541.1473">17330 6985,'0'0,"0"0,0 0,0 0,0 0,0 0,0 0</inkml:trace>
  <inkml:trace contextRef="#ctx0" brushRef="#br0" timeOffset="20697.8689">17806 6862,'0'0,"0"0,0 0,0 0,0 0,0 0,0 0</inkml:trace>
  <inkml:trace contextRef="#ctx0" brushRef="#br0" timeOffset="21430.813">18830 6544,'0'0,"0"0,0 0,0 0,0 0,0 0,0 0,0 0,0 0,0 0,0 0,0 0,0 0,0 0,0 0,0 0,0 0,0 0,0 0,0 0,70-18,-17 18,0 0,18 36,-18-1,-18 36,0 17,-17 18,-18-1,0-34,-18-1,1-17,17 0,-18-35,18 0,18-36,-1-17,1-18,17-35,1-1,-1-16,-17 34,-1 0,1 19,0 16,-18 19,-18 17,0 35,1 18,-1 35,0-17,18-1,18 1,0-18,-1-18,19-35,-1 0,-17 0,-18 0</inkml:trace>
  <inkml:trace contextRef="#ctx0" brushRef="#br0" timeOffset="21975.1404">19677 6597,'0'0,"0"0,0 0,0 0,18 71,-18-1,17 18,-17-17,0-1,18 1,-18-18,0-18,0 0,18-35,-18 18,0-36,0-17,0-18,0 0,0 0,17-17,1 35,-18-1,17 1,1 17,0 36,-1 0,1-1,0 36,17-18,-17 18,17-17,0-1,1-17,17-18,-18 0,0-18,0 0,1-17,-1-18,-17-17,-1-1,19-35,-36 18,17 0,-17 17,0 18,-17 0,17 18,0 17,0 1,0 17</inkml:trace>
  <inkml:trace contextRef="#ctx0" brushRef="#br0" timeOffset="22418.7209">21089 6244,'0'0,"0"0,0 0,0 0,0 0,0 0,0 0,0 0,0 0,0 0,17-35,1 0,-18 17,0 0,0 18,0 0</inkml:trace>
  <inkml:trace contextRef="#ctx0" brushRef="#br0" timeOffset="22703.7372">21230 6773,'0'0,"0"0,0 0,0 0,0 0,0 0,0 0,0 89,-18-1,-17 35,17 18,-35-35,18-18,0-35,-18 0,0 0,18-35</inkml:trace>
  <inkml:trace contextRef="#ctx0" brushRef="#br0" timeOffset="23164.7019">22148 5821,'0'0,"0"0,0 0,0 0,0 0,0 0,0 53,0 35,0 18,-18 0,18-1,18-16,-18-1,17 0,19-17,-19-1,18-35,18 1,-17-19</inkml:trace>
  <inkml:trace contextRef="#ctx0" brushRef="#br0" timeOffset="23398.4491">21901 6368,'0'0,"0"0,0 0,0 0,0 0,52 0,19-18,0 18,17-18,-70 1,-1 17,-17 0</inkml:trace>
  <inkml:trace contextRef="#ctx0" brushRef="#br0" timeOffset="23548.9644">22836 6526,'0'0,"0"0,0 71,-18-18,18-18,-17 0</inkml:trace>
  <inkml:trace contextRef="#ctx0" brushRef="#br0" timeOffset="24485.8857">23524 6227,'0'0,"0"0,0 0,0 0,0 0,0 70,18 18,-36 53,18-52,-18 16,1-34,-1 0,1-19,17-34,-18 0,18-36</inkml:trace>
  <inkml:trace contextRef="#ctx0" brushRef="#br0" timeOffset="24805.7721">23771 5733,'0'0,"0"0,0 0,0 0,0 88,18 0,-1 0,1 0,0 18,17-18,0 1,-17-19,17-17,1-18,-1-17,0 0</inkml:trace>
  <inkml:trace contextRef="#ctx0" brushRef="#br0" timeOffset="25464.7134">23559 6174,'0'0,"0"0,0 0,0 0,0 0,0 0,71 0,17-18,0 0,-17 1,17-19,-17 19,-1-1,1 1,0 17,-18 0,-18 0,0 35,-17 0,-1 0,-17 1,0-1,-17 0,17-17,0-1,0-17,-18 0,36 0,-18 0,0 0,0 0,17 0,1 0,0 18,17 17,-17 18,-1 18,1-18,-18 17,0 1,-18-1,18-17,-17-17,17-1,0-17,0 17,17-35,19 0,17-18,0 1,52-36,-16 0,17-18,-1 1,-34 17,-71 53</inkml:trace>
  <inkml:trace contextRef="#ctx0" brushRef="#br0" timeOffset="25633.4433">25518 6244,'0'0,"0"0,0 0,0 0,0 0,0 0</inkml:trace>
  <inkml:trace contextRef="#ctx0" brushRef="#br0" timeOffset="25763.7913">25959 5997,'0'0,"0"0,0 0,0 0,0 0</inkml:trace>
  <inkml:trace contextRef="#ctx0" brushRef="#br0" timeOffset="26182.414">27371 5768,'0'0,"0"0,0 0,0 88,0 36,0 17,18-18,-18-35,18 1,-1-19,19 1,-19-36,18 0,18-17,-17-18,-1-18</inkml:trace>
  <inkml:trace contextRef="#ctx0" brushRef="#br0" timeOffset="26892.2627">27054 6156,'0'0,"0"0,0 0,0 0,0 0,70 0,18-18,-17 1,17 17,-17-18,-1 18,1 0,0 18,-18 17,-18 18,18 17,-36 1,19 0,-19-1,1-17,0 0,-18-18,17-17,-17 0,0-18,18 0,-36-36,18-17,-17-17,17-1,-18-17,18 17,0 19,0-1,0 17,18 19,-18 34,35 19,-17-1,-1 35,19-17,-1 18,0-18,0-18,1 18,-1-35,0-1,1-17,-19 0,19-35,-19-18,19-53,-19-17,18-18,-17 0,0-18,-1 18,-17 35,0 18,0 17,0 18,0 0,-17 0,17 53</inkml:trace>
  <inkml:trace contextRef="#ctx0" brushRef="#br0" timeOffset="27305.4741">28624 4568,'0'0,"0"0,0 0,0 0,0 0,0 0,0 0,0 0,53 89,18 34,-1 36,-17 35,0 18,-17-1,-1 89,-70-18,-36-17,-70-36,-36-35,-70 0,0-17,88-36,106-124</inkml:trace>
  <inkml:trace contextRef="#ctx0" brushRef="#br0" timeOffset="28332.9327">11947 8819,'0'0,"0"0,-123-17,-1-1,-17 1,18-1,-19 0,19 1,17-1,-18 18,54 0,17 0,0 18,18-18,17 17,0 19,36-19,17 18,36-17,35 17,17-17,36-18,35 0,89-18,17 1,-18-19,18 19,0-1,0 1,18-19,-18 1,17 0,160-18,-36 0,-70 0,-36 0,0 18,1-1,-19 1,1-18,-1 18,1 0,0-18,17 0,0 0,-17-18,0 1,-1-1,1 18,17 0,-17 18,0-18,-1 18,1 17,-18-17,18 17,17-17,0 18,1-19,-1 1,-18 0,1-1,0 1,17 0,-17 0,-18-18,-18 17,0 1,-123 17,18 1,-1-1,-17 1,0-1,-53 0,-18 1,-17 17,-18 0,0-18,-18 0,-18 18</inkml:trace>
  <inkml:trace contextRef="#ctx0" brushRef="#br0" timeOffset="28984.7493">12441 9737,'0'0,"0"0,0 0,0 0,0 0,0 0,0 0,0 0,0 0,0 53,-17 35,-1 0,1 0,-1-17,18-1,0-17,18-18,-1-17,1 0,-1-18,1-36,0-16,-1-37,-17 1,-17-35,-1-1,-35-17,18 0,-36 0,1 17,17 19,17 52,1 0,18 17,-1 19,0-1</inkml:trace>
  <inkml:trace contextRef="#ctx0" brushRef="#br0" timeOffset="29471.1903">12689 9366,'0'0,"0"0,0 0,0 0,52 36,1-1,0 18,0 17,-17 1,-1 17,-17-17,-1-1,-17 1,0-18,0-18,-17-17,17-1,0-34,0-19,0-52,0 0,17-18,1 0,-18 36,0-1,18 36,-18 17,0 36,17 35,-17 17,0 36,18 0,17-18,-17-17,17-1,18-17,-18-18,-35-17</inkml:trace>
  <inkml:trace contextRef="#ctx0" brushRef="#br0" timeOffset="29628.9394">13677 9507,'0'0,"0"0,0 0,0 0,35 89,-17 16,17 37,-17-19,-1-35,1 0</inkml:trace>
  <inkml:trace contextRef="#ctx0" brushRef="#br0" timeOffset="30063.1871">14771 9790,'0'0,"0"0,0 0,0 0,-71 35,1 0,-1 18,18 0,0 0,18 0,17-18,18 0,18-35,0 0,35-35,0-18,-1-35,1 0,-17-36,-19 1,-17-1,0 19,-35-1,0 18,-1 35,1 17,-18 1,18 0,35 35</inkml:trace>
  <inkml:trace contextRef="#ctx0" brushRef="#br0" timeOffset="30576.9939">15212 9119,'0'0,"0"0,0 0,0 0,0 0,71 36,-18 17,0 17,0 1,-18 17,-17 0,-18 0,17-17,-34-18,17 0,-18-18,0-17,18-18,0-36,18 1,0-53,17-18,0 0,-17 36,-1 17,1 17,0 1,-18 35,0 18,0 52,0 18,0 1,17-19,-17 1,36-18,-1-18,18-17,0-18,17-36,1 1,-18 17,-53 18</inkml:trace>
  <inkml:trace contextRef="#ctx0" brushRef="#br0" timeOffset="30856.3187">16165 9525,'0'0,"0"0,0 0,0 0,0 0,0 0,0 0,0 0,0 0,0 0,0 0,0 0,35 71,1-1,-19 1,1-1,0-17,-18-18,17 1,19-19,-1-17,0-17,18-19,-35 36,-1-17</inkml:trace>
  <inkml:trace contextRef="#ctx0" brushRef="#br0" timeOffset="31009.0532">17648 9349,'0'0,"0"0,0 0,0 0,0 0</inkml:trace>
  <inkml:trace contextRef="#ctx0" brushRef="#br0" timeOffset="31160.0774">18442 9225,'0'0,"0"0,0 0,0 0,0 0,0 0</inkml:trace>
  <inkml:trace contextRef="#ctx0" brushRef="#br0" timeOffset="31292.376">19042 8961,'0'0,"0"0,0 0,0 0,70 17,-52-17,-18 0,0 0</inkml:trace>
  <inkml:trace contextRef="#ctx0" brushRef="#br0" timeOffset="31690.9723">20118 8767,'0'0,"0"0,0 0,0 0,0 0,0 0,0 0,0 0,0 0,-70 52,17 37,-36 16,36 19,18-36,17-17,18-1,18-17,17-18,18-17,18-53,0 0,-1-36,-17 0,0-34,-18-1,-35-18,-17-17,-19 18,1-1,-18 18,-17 36,34 17,19 35,-19 1,19-1,17 0</inkml:trace>
  <inkml:trace contextRef="#ctx0" brushRef="#br0" timeOffset="32186.6361">20648 8414,'0'0,"0"0,0 0,0 0,0 0,0 0,0 0,35 17,0 19,18-1,18 36,-18 17,-36 0,1-18,0 1,-36 0,18-19,-18-16,1-19,17 1,0-36,17-17,-17-18,18-17,17-19,-17 19,0-1,-1 36,1-18,-18 36,0 17,-18 35,1 18,-1 35,18 0,18 0,-1-35,1 0,17-18,36-35,-1-17,-34 17,-19 0</inkml:trace>
  <inkml:trace contextRef="#ctx0" brushRef="#br0" timeOffset="32668.2514">21742 8872,'0'0,"0"0,0 0,0 71,-18-1,18 1,0-36,-18 1,18-1,-17-17,-1-18,18-18,-18-17,1-18,17 0,0 0,17-18,-17 18,18 18,0 0,-1 35,1 17,17 19,1-1,-1 18,0-18,18 0,-18 1,18-1,-17-17,-1-1,18-17,-18 0,1-17,-1-19,-18-34,19-18,-19-18,-17-18,-17 1,-1-1,0 19,18 105</inkml:trace>
  <inkml:trace contextRef="#ctx0" brushRef="#br0" timeOffset="36699.1195">1835 11042,'0'0,"0"0,0 0,0 0,0 0,0 0,0 0,0 0,-17 53,17 0,-18 17,18 1,-18-18,18-18,-17 0,17 1,0-1,-18-17,18-1,18-17,-18 0,17 0,1-17,0-1,17-17,-17-18,-1 17,1 1,-18 0,18 17,-18 1,17-1,-17 36,18-1,-18 36,18 0,-1 18,1-1,-1 1,1-1,17 1</inkml:trace>
  <inkml:trace contextRef="#ctx0" brushRef="#br0" timeOffset="36979.3046">2082 10777,'0'0,"0"0,0 0,0 0,36 71,34 52,1 19,-1 16,-17 19,-17 17,-19 17,-17 89,-17-18,-1-70,0-177</inkml:trace>
  <inkml:trace contextRef="#ctx0" brushRef="#br0" timeOffset="38341.2914">29154 4798,'0'0,"0"0,0 0,0 0,0 0,0 0,0 0,53-18,17 18,36-17,35-1,18 0,-18 1,0-19,-52 19,-19-1,1 18,-18-18,0 1,0-1,-18 18,-35-18</inkml:trace>
  <inkml:trace contextRef="#ctx0" brushRef="#br0" timeOffset="38633.7523">30213 4339,'0'0,"0"0,0 0,0 0,0 0,0 0,0 0,0 0,0 0,52 18,1 35,0-18,18 18,-36 0,1 17,-19-17,-34 18,-36 17,0-35,17-18</inkml:trace>
  <inkml:trace contextRef="#ctx0" brushRef="#br0" timeOffset="39000.1718">31060 4251,'0'0,"0"0,0 0,0 0,-36 53,19 35,-36 53,35 0,0-17,1-36,34-17,1-1,35-17,18 0,-18-35,-1-1,19-17,17-53,-17 18,-1-18,-52 53</inkml:trace>
  <inkml:trace contextRef="#ctx0" brushRef="#br0" timeOffset="39629.8195">31589 4392,'0'0,"0"0,0 0,0 0,0 71,18 17,-18 0,17 18,-17-18,18 0,-18-35,0 0,0-18,0-17,-18 0,18-18,-17 0,17-36,-18 1,0-18,1-17,17-19,-18 19,18-18,0 17,18 1,-18 17,17 0,1 35,-18-17,18 17,-1 18,1 0,0 0,-1 18,1-1,0 19,-18-19,0 19,0-1,-18 0,-17 0,17 1,-17-1,17 0,0 1,1 17,17-1,17-16,19 17,17-18,0 0,0 0,-1-17,19 17,-18-17,0 0,-18-18,-17 0</inkml:trace>
  <inkml:trace contextRef="#ctx0" brushRef="#br0" timeOffset="40097.8762">32101 4357,'0'0,"0"0,0 0,0 0,17 70,19 1,-1 52,0-17,18 18,-17-54,-19 18,19-35,-19 0,-17-17,18-19,-1 1,1-18,0-18,-1-17,1-18,0 0,17-53,0-17,-17-1,17 1,-35 35,18 35,0 0,-18 18,0-18,0 17,-18-17,18 18,0 35</inkml:trace>
  <inkml:trace contextRef="#ctx0" brushRef="#br0" timeOffset="48475.0665">3988 11042,'0'0,"0"0,0 0,0 0,0 0,0 0,-17 88,17 0,-36 71,19-18,-19 0,19-17,-18-36,-1 0,1-17,17-1,-17-17,35-53</inkml:trace>
  <inkml:trace contextRef="#ctx0" brushRef="#br0" timeOffset="48798.2853">3441 11342,'0'0,"0"0,0 0,0 0,0 0,0 0,0 0,53 35,0 18,53 18,18 17,-1 0,1 0,-18 0,-36-35,1 0,-18 0,-18-18,0-17,-17 17,0-17,-18-18</inkml:trace>
  <inkml:trace contextRef="#ctx0" brushRef="#br0" timeOffset="49677.0417">5294 11271,'0'0,"0"0,0 0,0 0,0 0,0 0,0 0,0 0,0 0,0 0,0 0,0 0,0 0,0 71,36 17,-19 18,18 0,-17-18,0 0,-1-17,1-1,-18-35,18 1,-18-19,0 19,0-36,-18 0,18 0,-35-36,-1 1,-16-18,16 0,-17 0,0 0,0 36,18 17,-18 17,18 1,0 35,17 0,18 17,0-17,18-17,-1 17,19-36,16 1,1-18,18-18,-18 1,18-36,-19 0,-16-18,-1 36,-17-18,-1 35,1 1,0-1,-18 36,17 17,1 0,0 18,-1 0,1 0,17-18,-17 1,-1-1,19-18,-19-34,-17-18,18 17,-18 18</inkml:trace>
  <inkml:trace contextRef="#ctx0" brushRef="#br0" timeOffset="49808.4517">5630 11254,'0'0,"0"0,0 0,0 0,0 0,0 0,0 0</inkml:trace>
  <inkml:trace contextRef="#ctx0" brushRef="#br0" timeOffset="50173.4201">6071 11307,'0'0,"0"0,0 0,0 0,0 0,0 0,0 0,-53 70,0 1,18 17,-1-18,1 1,35-18,-18 0,36-18,0 0,-1 1,36-19,-17 1,-1 17,0-35,-17 35,-1-17,-17 17,-17 1,-1 17,-17-1,0 1,-1 0</inkml:trace>
  <inkml:trace contextRef="#ctx0" brushRef="#br0" timeOffset="51316.345">6424 11218,'0'0,"0"0,0 0,0 0,0 0,-18 71,0-1,1 1,-1 17,0 0,1 1,17-19,17 1,-17-18,18-18,17 0,1-17,-1-1,0-17,-17-17,17-18,-17-1,-18-17,0 18,0 0,0 0,0-1,0 1,0 0,0 17,18 0,-1-17,18 17,18 1,0 17,0 0,0 17,0 19,18-1,-36 0,18 1,-18 17,-17-18,0 0,-18 0,-18-17,18-18,-18 0,1-35,-1-18,0 0,1-53,34 18,-17-18,18 0,0 18,17 35,0 0,1 0,16 36,1 17,-17 0,17 0,-18 17,0 19,-17-1,0 0,-1 18,1-35,-1 17,-17 0,18-17,-18 17,18-17,17-1,-17 1,-1-18,1 0,0 0,-1 0,-17 0,18-18,-18 18,0 0,0-17,0 17,-18 0,1 17,-1 1,-17 17,-1 18,19 18,-1-1,18-17,0 18,0-36,18 18,17-35,0-1,18 1,-17-36,17-17,-1 0,1-18,-17 0,-1 0,-35 53</inkml:trace>
  <inkml:trace contextRef="#ctx0" brushRef="#br0" timeOffset="52751.3728">4130 10266,'0'0,"0"0,0 0,0 0,0 0,0 0,0 0,0 0,-18 53,0 35,18 18,0 35,0 18,18-18,-18-18,18-35,-1-17,1 0,-1-36,19 0,-1-17,-17-1,-18-17</inkml:trace>
  <inkml:trace contextRef="#ctx0" brushRef="#br0" timeOffset="53086.9683">4447 10283,'0'0,"0"0,0 0,0 0,0 53,0 36,18-1,-1 0,1 18,0 0,-1-18,1 0,0-17,17-1,-17-17,-1-18,1 1,0-19,-1 1,19-18,-19 0</inkml:trace>
  <inkml:trace contextRef="#ctx0" brushRef="#br0" timeOffset="53619.6295">4341 10936,'0'0,"0"0,0 0,0 0,0 0,0 0,53-35,18 17,-1-17,1 0,0-18,-18 17,-1-16,1-1,-35 0,0 0,-18 0,-18 0,18-18,-18 18,1 1,-1 16,0 1,18 0,0 17,-17 0,17 1,17-1,1 18,0 18,35-1,-18 36,36 18,17 17,-18 36,-17 17,-17 35,-19 18,-17-35,0-141</inkml:trace>
  <inkml:trace contextRef="#ctx0" brushRef="#br0" timeOffset="54621.1823">8171 11448,'0'0,"0"0,0 0,0 0</inkml:trace>
  <inkml:trace contextRef="#ctx0" brushRef="#br0" timeOffset="55322.6707">8806 11307,'0'0,"0"0,0 0,0 0,88 52,-17 19,0 0,-1-1,-17 18,0-17,0-1,-35-17,17-17,-35-1,18-17,-18-1,-18-34,0-19,1-17,-19-35,19-18,17-35,0-18,17 18,1 18,17 17,1 18,16 53,1 35,18 17,-36 1,-17-36</inkml:trace>
  <inkml:trace contextRef="#ctx0" brushRef="#br0" timeOffset="55830.8292">9900 11536,'0'0,"0"0,0 0,0 0,0 0,0 0,-17-35,-1-18,-17 0,-1 17,1 19,-18 17,18 17,0 19,-1 17,1 17,17 1,18-18,0 17,18-17,17-18,1-17,16-18,-16-18,17-17,-18 0,0-36,1 18,-1-17,-17 17,-1 18,-17-1,18 19,-18-1,17 18,1 18,0 17,-1 18,19 0,-19-18,36 18,-17-35,-19-1,19 1,-36-18</inkml:trace>
  <inkml:trace contextRef="#ctx0" brushRef="#br0" timeOffset="56256.7394">10341 11183,'0'0,"0"0,0 0,0 0,0 0,0 0,0 71,0 17,0-18,0 36,18-18,-18-17,0 0,0-36,0 0,0 0,0-35,0-17,-18-19,18 1,0-35,18-1,0 0,-1 1,1 17,17 18,18 17,-17 18,34 35,1 18,-1 18,-17-1,-17 1,-1-18,-17 0,-1-18,1-35,-1 0,1-35,-18 17,0 18</inkml:trace>
  <inkml:trace contextRef="#ctx0" brushRef="#br0" timeOffset="57524.2049">10889 10566,'0'0,"0"0,0 0,0 0,0 0,52 123,-16 18,34 18,-17 0,0-18,-17-18,16-17,-34-35,0-1,-1-34,1-1,-18-35,0 18,0-36,-18-17,-17-18,0-18,0 1,-18 17,0 0,0 17,17 36,-17 18,36 17,-18 18,35 0,0 18,0-18,17 17,18-34,18-1,0-35,18 0,17-35,-17-1,-18-34,0 34,-18-17,0 18,-17 0,0 17,-18 1,0-1,0 36,0-1,-18 19,0 16,18 1,18 0,-18-17,18 17,17-18,-18-18,1 1,0-18,17 0,-35-18,18-17,-18 0,0 0,-18-18,18 0,0-18,-18 18,36 0,-18 0,35 18,1 18,-1 17,18 0,0 17,0 1,0 17,0-17,-18 17,-17-17,-1-1,1 1,0 0,-18-1,0-17,0 0,-18-17,18-1,18 0,-18-17,17 0,18-1,1 19,-1 17,18 0,0 17,-18 1,18 17,-35 1,17-19,-35 19,18-19,-18 1,0-18,-18 0,18-35,-18-1,18-34,18-18,17-18,1 18,17 17,0 36,0-1,17 54,1 17,-18 36,17 35,-17-18,-17 18,-1 17,0-35,0-35,-17-17,0-1,17 0,-35-35</inkml:trace>
  <inkml:trace contextRef="#ctx0" brushRef="#br0" timeOffset="58696.8885">13924 10813,'0'0,"0"0,0 0,0 0,35 88,18 53,0 0,0 18,0 0,0-18,-18 0,-17-53,-18-17,17-19,-17-16,0-19,-17-34,-1-1,1-35,-19-35,19 0,-19-36,19-17,-1 0,18 0,18 0,-1 35,19 0,17 36,17 34,-17 19,0 17,0 17,-18 19,1-1,-1 35,-18-17,-17 18,0-18,-17 0,-1 0,-17 0,0-18,17-17,-17-18,17-18,0 0,18-35,0 0,18 18,17-18,1 18,-1 17,18 1,17 34,-17 19,0-1,-17 18,-1 0,0 0,-17-18,-18 18,0-18,0-17,-18-1,1-17,-1-35,18 0,-18-18,18-18,0 1,18-1,0 1,-1 34,1 1,-1 0,19 52,-1 1,-17 17,17 1,0 17,-17-18,17 0,-17 0,17-17,-17-18,17 0,-17-18,17-17,-17-18,-1 0,-17-17,0 17,0 0,-35 0,0 18,-1-1,-16 36,16-17,36 17</inkml:trace>
  <inkml:trace contextRef="#ctx0" brushRef="#br0" timeOffset="59044.7086">15459 10548,'0'0,"0"0,0 0,0 0,0 0,0 0,0 0,0 0,0 0,0 0,0 0,-17 88,-1 18,0-18,1 0,17 1,17-19,1 1,17-36,18 0,0-35,18 0,17-53,-17-17,-19-1,1-17,-17 0,-1 17,-17 1,-1 52</inkml:trace>
  <inkml:trace contextRef="#ctx0" brushRef="#br0" timeOffset="60283.5871">15971 10795,'0'0,"0"0,0 0,0 0,0 0,0 0,0 0,0 0,0 0,0 0,0 0,0 0,0 0,0 0,0 0,0 0,0 0,0 0,0 0,0 0,-18 71,1-1,17 1,17-18,1 0,0-1,17-34,0 0,1-1,16-34,-16-1,17-17,-18 0,0-18,-17-18,17 18,-17 0,-18 0,18 18,-18 17,0-17,0 17,0 18,17 0,1 18,-1 35,19 35,17 18,-18 0,0-36,-17 1,0-18,-1 0,1-18,-18-17,18-1,-18-17,17-35,-17 0,18-36,-1 1,1-18,0 17,-1-17,-17 35,18-18,-18 36,0 0,0 17,0-17,0 17,-18 18,1 0,-1 0,18 18,-18-1,36 19,0-1,-1 0,19 1,-1 16,0-16,18 17,-17-18,-19 0,1-17,17 0,-17-1,-18 1,17-18,1 0,-18-18,35 1,-17-36,0 0,-1 0,1-18,0-17,-1 17,1-34,0 16,-18 19,17-1,-17 18,0 18,0 0,0 17,0 1,0 17,0 35,18 18,-1 0,19 0,-1 17,18 1,0 17,0-18,-18 1,1 0,-19-1,-17 1,-35 17,-53-18,-1 1,-17-18,18-18,88-35</inkml:trace>
  <inkml:trace contextRef="#ctx0" brushRef="#br0" timeOffset="63115.8057">4130 13688,'0'0,"0"0,0 0,0 0,0 0,0 0,0 0,0 0,0 0,0 0,17 35,-17 36,18 17,-1 18,1 52,0-16,-1-1,-17 0,0-35,0-18,-17 0,17-17,-18-19,0-16,18-36,-17 17,-1-17,18 0</inkml:trace>
  <inkml:trace contextRef="#ctx0" brushRef="#br0" timeOffset="63589.605">4041 13899,'0'0,"0"0,0 0,0 0,0 0,0 0,0 0,0 0,0 0,53-52,0-1,0 17,0 1,0 17,0 18,-18 18,18 0,-18-1,-17 36,17-17,-35 16,0 1,-35 18,17-1,-34 1,16-18,-17 18,18-19,-18-16,35-1,-17-17,17-1,1-17,-1 18,18-18</inkml:trace>
  <inkml:trace contextRef="#ctx0" brushRef="#br0" timeOffset="63923.1101">4730 14411,'0'0,"0"0,0 0,0 0,0 0,0 0,0 0,0 0,0 35,17 36,-17 17,-17 18,17 0,0 0,-18-18,0-18,18 1,-17-36,17 0</inkml:trace>
  <inkml:trace contextRef="#ctx0" brushRef="#br0" timeOffset="64227.059">4377 14570,'0'0,"0"0,0 0,0 0,0 0,0 0,0 0,53 17,17 19,18 17,54 35,-1 0,-18 0,-17 18,-18-35,-70-54</inkml:trace>
  <inkml:trace contextRef="#ctx0" brushRef="#br0" timeOffset="65355.6969">2647 7197,'0'0,"0"0,0 0,0 0,0 0,0 0,0 0,0 0,0 0,53 0,18 0,-1 0,18 0,1 17,17-34,-18 17,0-18,18 0,-18 1,-17-1,-1 0,-34 18,-1-17,0-1</inkml:trace>
  <inkml:trace contextRef="#ctx0" brushRef="#br0" timeOffset="66423.0638">4165 15628,'0'0,"0"0,0 0,0 0,0 0,0 0,0 0,53 0,17 0,36-18,35 1,1-1,-19-17,1 17,-36 1,0-1,-17 18,-1-18,1 1,-53 17</inkml:trace>
  <inkml:trace contextRef="#ctx0" brushRef="#br0" timeOffset="75365.8387">5630 13723,'0'0,"0"0,0 0,0 71,-18-1,18 54,0 17,18 18,-1 17,18 0,18-17,0-18,0-17,0-36,18-35,17-18,-17-35,-1 0,-17-18,-35 36</inkml:trace>
  <inkml:trace contextRef="#ctx0" brushRef="#br0" timeOffset="76154.8342">6053 14217,'0'0,"0"0,0 0,0 0,0 0,53-18,18 18,17 18,-18 0,1-1,0 19,-18 16,0 1,-36 0,1 0,-18 0,0-18,0 1,0-19,0 1,0-36,0 1,0-36,17 0,1-18,0-17,-1 18,-17 17,18 0,-18 35,0-17,0 35,-18 35,18 36,-17-1,17 1,0-1,17 1,1-18,0 0,35-18,-18-17,18-18,-18-36,36 1,-18-36,-18 19,18-1,-35 0,17 17,-35 19,18-18,-1 35,1-18,-18 36,17-1,1 1,0 35,-1 0,1 17,17 18,-17-17,0-1,-1 1,1-18,0-18,-1 1,-17-19,0-17</inkml:trace>
  <inkml:trace contextRef="#ctx0" brushRef="#br0" timeOffset="76367.5358">7659 14182,'0'0,"0"0,0 0,0 0,35 70,-35 1,18 17,0-17,-18-1,0 18,0-70,0 0,0-18,0 17,0-17</inkml:trace>
  <inkml:trace contextRef="#ctx0" brushRef="#br0" timeOffset="76877.0767">7977 13776,'0'0,"0"0,0 0,0 0,0 0,53 35,0 1,-1-1,19 0,-36 18,18 0,-17 0,-19 17,1-17,0 0,-18-17,0-1,0-18,0 1,0-18,0-18,0-34,17-19,1 0,-18-17,18 18,-1-1,-17 18,0 18,18 0,-36 35,18 17,0 19,0 52,-17 0,34 18,-17-36,35-17,-17 0,17-35,1-18,-1 0,-35 0</inkml:trace>
  <inkml:trace contextRef="#ctx0" brushRef="#br0" timeOffset="77263.5995">8736 14023,'0'0,"0"0,0 0,0 0,0 0,0 0,0 0,35 0,35 0,-17 18,18-1,-18 18,-18 18,0 0,-17 18,-18 17,0-17,-18-1,18-17,0 0,-17-18,34-17,-17 0,36-1,-1-34,0-1,1-35,34-18,1 1,-71 52</inkml:trace>
  <inkml:trace contextRef="#ctx0" brushRef="#br0" timeOffset="77426.9363">9812 14146,'0'0,"0"0,0 0,0 0,0 0,0 0</inkml:trace>
  <inkml:trace contextRef="#ctx0" brushRef="#br0" timeOffset="77580.9558">10218 13970,'0'0,"0"0,0 0,0 0,0 0</inkml:trace>
  <inkml:trace contextRef="#ctx0" brushRef="#br0" timeOffset="78143.8356">10430 13564,'0'0,"0"0,0 0,0 0,0 0,0 0,53 18,35 17,-18 1,1-1,-18 18,0 0,-18 0,1-1,-19 19,1-18,-18-18,0 0,0-17,0-18,0 0,17-18,-17-17,0 0,18-18,-18 0,18 0,-1 0,1 18,-18 0,0 17,18 0,-18 18,-18 18,18 17,0 18,0 0,0 0,0 0,18-18,-1-17,19 0,-1-18,18 0,-18 0,-35 0</inkml:trace>
  <inkml:trace contextRef="#ctx0" brushRef="#br0" timeOffset="78727.7924">11436 13705,'0'0,"0"0,0 0,0 0,0 71,17 0,-17-1,0 18,18-17,-18 17,0-35,0 0,0-18,0 0,0-17,0 0,-18-36,18-17,-17-18,-1 0,18-18,-18 18,18-17,0 17,0 18,0-1,0 19,0-1,18 18,0 18,17 17,-17 0,17 18,0 0,0-18,-17 18,17-17,1-19,-19-17,1 0,0 0,-1-35,-17 0,0-18,0-18,-17-35,-1 1,0-19,-17 18,17 0,-17 36,17-1,1 1,17 70</inkml:trace>
  <inkml:trace contextRef="#ctx0" brushRef="#br0" timeOffset="78962.4445">12071 13529,'0'0,"0"0,0 0,0 0,0 0,0 0,0 0,0 0,0 0,0 0,0 0</inkml:trace>
  <inkml:trace contextRef="#ctx0" brushRef="#br0" timeOffset="79233.0067">12618 14041,'0'0,"0"0,0 0,0 0,0 0,0 0,0 0,0 0,-18 52,-17 1,0 18,-18 0,53-54,-18 1,18-1</inkml:trace>
  <inkml:trace contextRef="#ctx0" brushRef="#br0" timeOffset="79600.0844">13059 13264,'0'0,"0"0,0 0,0 0,18 142,-1-1,1 35,0 0,-1-17,19 0,-19-36,19-17,-19-35,1-18,17-18,1-17,-1-18,18-36,-18 1,0 17,-35 18</inkml:trace>
  <inkml:trace contextRef="#ctx0" brushRef="#br0" timeOffset="79987.748">13165 14005,'0'0,"0"0,0 0,0 0,0 0,53-17,0-1,0-17,17-1,-34 19,-1-1,0 1,-17-1,0 18,-1 0,1 18,0-1,17 18,-17 18,-1 18,18-1,-17 19,0-19,17 1,-17-1,-1-17,-17 0,18-35,0-18</inkml:trace>
  <inkml:trace contextRef="#ctx0" brushRef="#br0" timeOffset="80229.715">14259 13882,'0'0,"0"0,0 0,18 70,-1 54,1-1,-18 18,18 1,-18-19,0-52,0-1,0-35,0-35,0-17</inkml:trace>
  <inkml:trace contextRef="#ctx0" brushRef="#br0" timeOffset="80538.7947">14453 13088,'0'0,"0"0,0 0,0 0,53 53,-17 0,-1 17,18 1,-18 52,0 1,1 17,-1 0,0 0,-17-17,17-18,-35-18,18-35,17 0,-17-18,-1-17,1-36,0-17,-1-1,1 1,-18 53</inkml:trace>
  <inkml:trace contextRef="#ctx0" brushRef="#br0" timeOffset="81125.9343">14789 13935,'0'0,"0"0,0 0,0 0,0 0,0 0,0 0,53-53,17 0,-17 0,0-18,18 36,-36-18,0 36,0-1,-17 0,0 1,-1-1,1 18,-18-18,18 1,-1-1,1 0,0 1,-1-1,19 18,-1 0,0 35,1 1,-1 17,0 17,-17 36,-1 18,-17-19,0-16,0-19,0 1,0-36,0 0,18-17,-18 0,35-18,1-18,17-17,-18-18,18 17,0-34,0 17,-18-18,-35 71</inkml:trace>
  <inkml:trace contextRef="#ctx0" brushRef="#br0" timeOffset="81287.3517">16430 13529,'0'0,"0"0,0 0,0 0,0 0,0 0,0 0</inkml:trace>
  <inkml:trace contextRef="#ctx0" brushRef="#br0" timeOffset="81424.6942">16624 13212,'0'0,"0"0,0 0,0 0,0 0,0 0</inkml:trace>
  <inkml:trace contextRef="#ctx0" brushRef="#br0" timeOffset="81804.2751">17118 12541,'0'0,"0"0,0 0,0 0,0 0,18 53,-18 35,17 18,1 35,0 18,17-18,-17 0,-1-53,1 1,0-19,-1-17,1 0,17-18,-17 1,17-19,18 1,-18-18,1 0,-1-18,0-17,-17 0,17 17,-35 18</inkml:trace>
  <inkml:trace contextRef="#ctx0" brushRef="#br0" timeOffset="82010.0618">17189 13317,'0'0,"0"0,0 0,0 0,0 0,70-17,-34-1,34 0,-52 1,-1 17,-17 0</inkml:trace>
  <inkml:trace contextRef="#ctx0" brushRef="#br0" timeOffset="82505.9972">17789 12982,'0'0,"0"0,0 0,0 0,0 0,17 53,-17 35,0 1,0-1,0 18,0-1,0-16,0-19,0-17,0-18,0-17,18 0,-18-36,0-17,18-18,-18-18,17 1,-17-1,18 18,-18-17,18 34,-18 19,17-1,1 18,17 0,0 35,1 1,-1-1,0-17,1 17,-1-35,-17 17,17-17,-17-17,-1-1,18 1,-17-36,-18 0,0-18,0-52,-18-18,1-1,-1 37,18 87</inkml:trace>
  <inkml:trace contextRef="#ctx0" brushRef="#br0" timeOffset="82894.7783">18124 12188,'0'0,"0"0,0 0,0 0,0 0,0 0,35 53,36 18,17 52,0 19,18-1,-18 0,1 0,-36-18,0 18,-18 1,-17-1,-18-35,-18-1,-17 1,-18-35,0-18,-18-18,1-35,17-18,17 1,1-19,17-17,-17 18,35 35</inkml:trace>
  <inkml:trace contextRef="#ctx0" brushRef="#br0" timeOffset="83386.7433">18848 12912,'0'0,"0"0,0 0,0 0,0 0,0 0,0 0,0 0,0 0,0 0,0 0,35 0,0 0,18-18,18 18,-1 0,-17 0,-18 0,18 0,-17 0,-1 0,-17 0,-1-18,1 18,-18 0,0-17</inkml:trace>
  <inkml:trace contextRef="#ctx0" brushRef="#br0" timeOffset="83698.8882">18989 13247,'0'0,"0"0,0 0,0 0,0 0,53 0,0 0,17-18,-17 18,0 0,-18 0,18-17,-17 17,-19 0,19 0,-19-18,-17 18,0 0,0 0,0-18,0 18</inkml:trace>
  <inkml:trace contextRef="#ctx0" brushRef="#br0" timeOffset="84365.1102">19783 12577,'0'0,"0"0,0 0,0 0,0 0,0 0,35 52,0 37,18 52,18 0,-18 18,0-1,-18-17,0-17,1-36,-19-17,1-18,-18 0,18-36,-18 1,0-1,0 1</inkml:trace>
  <inkml:trace contextRef="#ctx0" brushRef="#br0" timeOffset="84727.7159">19800 12753,'0'0,"0"0,0 0,0 0,0 0,0 0,0 0,0 0,53-18,18 18,0 0,-1 18,-17 17,0 0,0 1,-18 17,-35 0,0 0,-17-1,-19 1,19-17,-36-19,18 1,17-18,0-18</inkml:trace>
  <inkml:trace contextRef="#ctx0" brushRef="#br0" timeOffset="85483.2786">20877 12224,'0'0,"0"0,0 0,0 0,0 0,0 0,0 0,0 0,0 0,0 0,-53 35,0 18,18 18,17-1,1 1,17-1,0 1,17 17,18 0,1-17,17 17,-18-18,18 54,0-18,-35-18,-1-18,-17 1,-17-18,-1 0,0-18,1-17,-19-1,19-17,17 0,-18 0,18-17,-18 17,36 0,-18 0,18 0,17 35,0 0,1 18,-1 18,0-1,0 19,1-19,-1 1,18-1,0-34,0-19,17 1,-17-36,18-35,0-35,-19 0,1 17,-53 71</inkml:trace>
  <inkml:trace contextRef="#ctx0" brushRef="#br0" timeOffset="87196.9087">22006 12347,'0'0,"0"0,0 0,0 0,-17 88,-1 18,0 35,1 0,-1 1,1-19,-1 1,0-36,-17-18,17-17,1-18,-1-35,18 0,-18 0,18 18</inkml:trace>
  <inkml:trace contextRef="#ctx0" brushRef="#br0" timeOffset="87424.8295">21848 12418,'0'0,"0"0,0 0,0 0,0 0,35 70,0 19,18-1,0 0,18 0,-18 0,0 1,-1-19,-16 18</inkml:trace>
  <inkml:trace contextRef="#ctx0" brushRef="#br0" timeOffset="87700.6527">22571 12488,'0'0,"0"0,0 0,18 71,-1 17,1 18,17 17,1 1,-19-36,19 0,-19-17,1-18</inkml:trace>
  <inkml:trace contextRef="#ctx0" brushRef="#br0" timeOffset="88046.9432">22942 12330,'0'0,"0"0,0 0,0 0,17 88,1 0,17 0,-17 0,0 1,-1-1,19-18,-19-17,1 18,17-36,-17 18,17-35,0-1,-17-17,0 0,17-17,-17-19,-1 19</inkml:trace>
  <inkml:trace contextRef="#ctx0" brushRef="#br0" timeOffset="88251.4814">22924 12894,'0'0,"0"0,0 0,0 0,0 0,0 0,35-18,-17 1,0 17,-18 0,0-18</inkml:trace>
  <inkml:trace contextRef="#ctx0" brushRef="#br0" timeOffset="88464.6672">23401 12383,'0'0,"0"0,0 0,0 0,0 0,0 0,35 70,0 1,0 34,1-16,-1-1,0 0,-17 0,17-17,-17-18,0-18,-1-35,-17 0,0-18</inkml:trace>
  <inkml:trace contextRef="#ctx0" brushRef="#br0" timeOffset="88779.7468">23665 11748,'0'0,"0"0,0 0,0 0,0 0,53 70,18 1,-1 52,19 1,-36-1,0 18,-18 0,-18 0,-34-17,-1-18,-17 0,-18-18,0 0,0-35,53-36</inkml:trace>
  <inkml:trace contextRef="#ctx0" brushRef="#br0" timeOffset="91114.1761">24512 12153,'0'0,"0"0,0 0,0 0,0 0,0 0,0 0,0 0,0 0,0 0,0 0,53-35,0 0,18-1,-36 1,18 17,-18 1,1-1,-1 1,-17 17,17-18,-17 18,-1-18,-17 18,0-17,18 17</inkml:trace>
  <inkml:trace contextRef="#ctx0" brushRef="#br0" timeOffset="91440.7878">24495 12647,'0'0,"0"0,0 0,0 0,0 0,0 0,0 0,35-18,18 1,18-1,-1 1,-17-1,18 0,-18 1,-18-1,0 0,-35 18,0 0</inkml:trace>
  <inkml:trace contextRef="#ctx0" brushRef="#br0" timeOffset="92059.7339">25183 11748,'0'0,"0"0,0 0,0 0,0 0,35 0,18 17,0 18,0 1,0 17,-18 17,1 18,-19-17,-17-1,0 1,0-36,0 1,0-1,0-17,0-18,18-18,0-17,-1-18,19-36,-1-16,-18-1,19 18,-19 17,1 1,0 17,-1 35,-17-17,0 35,-17 17,17 36,-18 0,0 18,1-1,17-17,0 0,0 0,17 0,1-35,35-1,0-17,0 0,0 0,-53 0</inkml:trace>
  <inkml:trace contextRef="#ctx0" brushRef="#br0" timeOffset="92343.3421">26259 11730,'0'0,"0"0,0 0,0 0,0 0,0 0,0 0,0 0,36 88,-19 0,1 0,-18 1,18-19,-18 18,17-35,-17 0,0-17,0-19,18 1</inkml:trace>
  <inkml:trace contextRef="#ctx0" brushRef="#br0" timeOffset="92648.9494">27107 12118,'0'0,"0"0,0 0,0 0,0 0,0 0,0 0,-18 53,-17 17,-1 19,1-1,-18 18,18-18,17-18,-17 1,17-18,18-36,0 1</inkml:trace>
  <inkml:trace contextRef="#ctx0" brushRef="#br0" timeOffset="93005.9251">27989 11483,'0'0,"0"0,0 0,0 0,0 0,0 0,0 0,0 53,-18 17,1 36,-1 18,-17 17,-1-35,1-36,17 1,-34-1,16-34</inkml:trace>
  <inkml:trace contextRef="#ctx0" brushRef="#br0" timeOffset="93292.6723">27636 11518,'0'0,"0"0,0 0,0 0,0 0,0 0,35 71,18-1,0 19,0-19,-18 18,18-17,0-1,-17-17,17 18,-18-18</inkml:trace>
  <inkml:trace contextRef="#ctx0" brushRef="#br0" timeOffset="93615.2296">28324 11236,'0'0,"0"0,0 0,0 0,0 88,0 18,18 35,0 0,-1 18,18-18,-17-17,-18-36,18-35,-18 0,17-18,-17-35,18 0,0-18,-18 36</inkml:trace>
  <inkml:trace contextRef="#ctx0" brushRef="#br0" timeOffset="93954.6974">28554 10936,'0'0,"0"0,0 0,0 0,35 71,-17-1,-1-17,-17 18,18 17,-18-18,18 19,-18-1,0 0,17-17,-17 17,18-18,-1 1,1-18,0 17,17-34,0-1,18 0,-35-17,17-18,1-18,-19-17,1 17,-1-17,-17 35</inkml:trace>
  <inkml:trace contextRef="#ctx0" brushRef="#br0" timeOffset="94227.2939">28448 11730,'0'0,"0"0,0 0,0 0,0 0,0 0,0 0,0 0,53-18,17-17,-17 0,18-1,-1 1,-17 0,0 0,0-1,-17 1,-1 0,18-1,0 19</inkml:trace>
  <inkml:trace contextRef="#ctx0" brushRef="#br0" timeOffset="94657.8391">29083 11536,'0'0,"0"0,0 0,0 0,0 0,0 0,0 0,0 0,0 0,0 0,0 0,0 0,0 0,0 0,35 35,1 0,-1 36,0 0,-35-1,18-17,-36 18,18-1,-17-17,17-18,0-17,0 17,0-17,0-18,17 17,19-17,-1 0,18-17,0-1,0-17,0-18,17-35,-17 0,-35 88</inkml:trace>
  <inkml:trace contextRef="#ctx0" brushRef="#br0" timeOffset="94988.585">29665 10777,'0'0,"0"0,0 0,0 0,0 0,53 89,0 16,18 37,-18-1,0 0,0 0,-18-18,-17-17,-18-18,-18-17,0-1,1-17,-36 0,0-17,18-19,-18 1,17-18,19 0,-1 0</inkml:trace>
  <inkml:trace contextRef="#ctx0" brushRef="#br0" timeOffset="95273.4953">30160 11448,'0'0,"0"0,0 0,0 0,0 0,0 0,0 0,0 0,0 0,0 0,35-18,0 0,18 18,-18-17,1-1,-19 18,19-18,-36 18,0 0</inkml:trace>
  <inkml:trace contextRef="#ctx0" brushRef="#br0" timeOffset="95488.6008">30283 11712,'0'0,"0"0,0 0,0 0,35 0,36 0,-18 0,18-17,-54 17,-17 0,0 0</inkml:trace>
  <inkml:trace contextRef="#ctx0" brushRef="#br0" timeOffset="96112.7421">30760 11042,'0'0,"0"0,0 0,0 0,0 0,0 0,0 0,0 0,0 0,0 0,53 18,-1 17,1 35,-17-17,-19 36,1-19,0 1,-36-1,18-17,-18 0,18-18,-17-17,17 0,0-18,0 0,0-18,35-35,0 18,1-18,-1-18,18 1,-18 17,-17 0,-1 18,1-1,0 19,-18-1,0 18,0 18,-18 17,0 0,-17 18,17 18,18-18,0 0,18 17,0-17,-1-18,19-17,-1 0,0-18,1 17,-36-17</inkml:trace>
  <inkml:trace contextRef="#ctx0" brushRef="#br0" timeOffset="96565.7213">31748 11448,'0'0,"0"0,0 0,0 0,0 0,0 0,0 0,0 0,0 0,0 0,0 0,18 53,-1-1,1 19,-1-18,-17 18,0-19,0 1,-17 0,-18 0,17-18,18-17,-18 0,18-1,18 1,0-18,17 0,0-18,18 1,18-1,-1-17,1 17,-18-17,0 0,0-18,-18 17,-35 36</inkml:trace>
  <inkml:trace contextRef="#ctx0" brushRef="#br0" timeOffset="96769.8388">32224 11342,'0'0,"0"0,0 0,0 0,0 0,0 0,0 0,0 0,0 0</inkml:trace>
  <inkml:trace contextRef="#ctx0" brushRef="#br0" timeOffset="96927.8306">32560 10954,'0'0,"0"0,0 0,0 0,0 0,0 0,0 0,0 0,0 0,0 0</inkml:trace>
  <inkml:trace contextRef="#ctx0" brushRef="#br0" timeOffset="97043.0783">33213 10795,'0'0,"0"0</inkml:trace>
  <inkml:trace contextRef="#ctx0" brushRef="#br0" timeOffset="97815.4439">22695 14358,'0'0,"0"0,0 0,0 0,0 0,0 0,0 0,-18 71,0 52,-17 18,0 53,0-17,-1-72,19-16,-1-19,0-17,18 0,0-35</inkml:trace>
  <inkml:trace contextRef="#ctx0" brushRef="#br0" timeOffset="98095.981">22289 14658,'0'0,"0"0,0 0,0 0,0 0,70 18,1-1,0 18,-1 36,18-18,-52-18,-19-17,1-18</inkml:trace>
  <inkml:trace contextRef="#ctx0" brushRef="#br0" timeOffset="98419.8183">23295 14164,'0'0,"0"0,0 0,0 0,0 71,0-1,17 54,1 17,0-18,-1 18,19-35,-36-18,17-17,1-1,-18-17,18 0,-18-53</inkml:trace>
  <inkml:trace contextRef="#ctx0" brushRef="#br0" timeOffset="98791.7612">23754 13988,'0'0,"0"0,0 0,0 0,0 0,0 0,0 88,17 18,1-18,-1 18,1 0,0-1,17-16,-17-1,-1-18,1 1,0-18,17-18,-17 0,17-35,0 0,-17-17,17-19,-17 1,-1 0,-17 35</inkml:trace>
  <inkml:trace contextRef="#ctx0" brushRef="#br0" timeOffset="99028.2695">23683 14728,'0'0,"0"0,0 0,0 0,0 0,0 0,71 0,-1-17,1-1,-18 1,17-1,-17 0,-35 18,-1 0,1-17,-18 17</inkml:trace>
  <inkml:trace contextRef="#ctx0" brushRef="#br0" timeOffset="99634.2287">24442 14534,'0'0,"0"0,0 0,0 0,0 0,0 0,17 53,1 36,-18-1,18 0,-1 0,1-17,-18-36,18 0,-18 1,0-36,0 0,0-36,0-17,0 0,0-17,0-1,0-17,0 18,17 17,-17 0,18 35,-18 0,18 18,-1 18,1 0,17 17,-17 0,17 18,-17-18,17 1,-17-19,17 1,-17-18,17 18,-17-36,-1 0,19 1,-19-36,1 0,-18-18,18-34,-36-19,0 18,1 18,17 88</inkml:trace>
  <inkml:trace contextRef="#ctx0" brushRef="#br0" timeOffset="99972.6474">25289 13600,'0'0,"0"0,0 0,0 0,0 0,70 53,-17-1,18 19,0 35,17 17,-18 1,-17-1,-17 1,-1-1,-35 1,0-1,-35-35,17-35,-17-17,17-19,0-17,1 0,17 0</inkml:trace>
  <inkml:trace contextRef="#ctx0" brushRef="#br0" timeOffset="100190.3588">26224 14076,'0'0,"0"0,0 0,0 0,0 0,0 0,53-18,18 18,-1-35,1 17,-71 18,18 0</inkml:trace>
  <inkml:trace contextRef="#ctx0" brushRef="#br0" timeOffset="100400.1552">26277 14429,'0'0,"0"0,0 0,0 0,71-18,17 0,-17-17,-71 17,17 18</inkml:trace>
  <inkml:trace contextRef="#ctx0" brushRef="#br0" timeOffset="100674.5767">27671 13529,'0'0,"0"0,0 0,0 0,-35 88,17 0,-17 36,0 17,-1-53,19 0,-18 1,17-19,0-17,18-18,-17-17</inkml:trace>
  <inkml:trace contextRef="#ctx0" brushRef="#br0" timeOffset="100968.9128">27248 13882,'0'0,"0"0,0 0,0 0,0 0,70 70,1 19,0-1,-1 0,18 0,-35 0,0-17,0-1,-18-17,-17-17,17-19,-17 1,0-18</inkml:trace>
  <inkml:trace contextRef="#ctx0" brushRef="#br0" timeOffset="101582.6776">27936 13847,'0'0,"0"0,0 0,0 0,0 0,0 0,0 88,0 0,18 18,-18 0,17-18,-17 0,18-17,-18-1,18-35,-18 1,0-19,0-17,0 0,0-17,0-19,-18-34,18-1,-18-17,18 0,0 17,0-17,0 35,18-17,-18 34,0 1,18 17,-18 1,17 17,1 0,0 35,17 0,0 1,0 17,1-1,-1 1,0-17,-17-1,0-17,-1-1,1 1,0-36,-1 1,1-36,-18-18,17-35,-17-17,-17-18,-1 0,18 17,-17 18,17 89</inkml:trace>
  <inkml:trace contextRef="#ctx0" brushRef="#br0" timeOffset="102269.102">28465 12629,'0'0,"0"0,0 0,0 0,0 0,0 0,0 0,0 0,36 36,17 17,17 35,-17 0,0 0,-18 18,1 18,-19-1,1-35,0 0,-18-17,17-18,1 17,0-34,17-1,-17-17,17-1,18-17,-18 0,0-17,-17 17,0 0,-1-18,1 18,-18 0,0 18,-18-18,1 35,-1 0,0 18,18 35,0 18,36 0,-1 17,0-17,1-18,-19 1,1-19,-36 18,-17 1,-18-1,-18 0,-17-35,18 0,52-36</inkml:trace>
  <inkml:trace contextRef="#ctx0" brushRef="#br0" timeOffset="107979.9768">21742 11659,'0'0,"0"0,0 0,70 0,1 0,17-17,0 17,54-18,-1 18,35-35,18 17,0-17,18 0,0-1,70-17,-88 0,-17 18,-18 18,0-19,-36 1,1 17,-18 1,-1-1,1 18,-35-18,-53 18</inkml:trace>
  <inkml:trace contextRef="#ctx0" brushRef="#br0" timeOffset="108588.6671">27530 10707,'0'0,"0"0,0 0,0 0,0 0,0 0,0 0,0 0,71 0,35-18,52 18,89-35,1 0,87-36,-18 18,-34-17,-1 17,-35-18,-35 18,0-17,-53 34,-53 1,-1 0,-16 0,-72 35</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9:05:48.469"/>
    </inkml:context>
    <inkml:brush xml:id="br0">
      <inkml:brushProperty name="width" value="0.05292" units="cm"/>
      <inkml:brushProperty name="height" value="0.05292" units="cm"/>
      <inkml:brushProperty name="color" value="#7030A0"/>
    </inkml:brush>
    <inkml:context xml:id="ctx1">
      <inkml:inkSource xml:id="inkSrc22">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5T09:09:30.062"/>
    </inkml:context>
  </inkml:definitions>
  <inkml:trace contextRef="#ctx0" brushRef="#br0">2365 2381,'0'0,"0"0,0 0,0 0,0 88,17 18,-17 35,18-35,-18 0,18-35,-18-1,0-17,17-35,-17-18</inkml:trace>
  <inkml:trace contextRef="#ctx0" brushRef="#br0" timeOffset="358.856">1394 2663,'0'0,"0"0,0 0,0 0,0 0,0 0,88-35,36-18,17 0,0-17,0 17,18-18,-18 18,1 18,-19 0,-17 17,18 1,-36 17,0-18,-88 18</inkml:trace>
  <inkml:trace contextRef="#ctx0" brushRef="#br0" timeOffset="668.6746">1747 3334,'0'0,"0"0,0 0,0 0,0 0,0 0,71-18,17 18,35-18,19-17,-1 18,0-19,-35 1,-18 17,-17-17,-1 0,1 0,-18 17,-53 0</inkml:trace>
  <inkml:trace contextRef="#ctx0" brushRef="#br0" timeOffset="1165.404">2929 2558,'0'0,"0"0,0 0,0 0,0 0,0 0,18 53,0 17,-1 1,1 17,0-35,-18 17,17-34,-17-1,18-17,-18-1,0 1,0-18,0-18,18-17,-18-36,35 1,-17-1,-1 18,19 0,-19 0,1 18,-1 18,19 17,-19 35,19 0,-19 18,1 18,17-1,-17 1,0 17,-1-35,1 17,0-34,17-1,-35 0,18-35</inkml:trace>
  <inkml:trace contextRef="#ctx0" brushRef="#br0" timeOffset="3898.7101">4059 1870,'0'0,"0"0,0 0,0 0,0 0,18 106,17 70,0 36,-17-18,-1 0,1-18,0-52,-18-36,0-35,17 0,-17-18,0-18,-17-17,17-35,-18 0,18-18,-18 0,1-35,-1 17,1 18,-1 1,0 16,1 19,-36 34,17 1,-34 52,17 1,-18 17,36 0,17-17,18-18,0 0,36-18,-1-17,18-18,35-36,-17 1,17-35,0-19,-35 1,0-18,-18 1,1 52,-19 0,-17 17,0 19,-17 34,-1 19,-17 34,35 1,0-18,0 17,35-17,0-18,1 1,52-19,0-17,0-35,0-18,-17-17,17-19,-35 1,0-18,0 1,-35 34,-1 18,-17 18,18 17,-18 36,18 17,-18 36,17 34,-17 37,0-1,-17 17,17-16,-18-1,0-35,18-36,-17-17,17 0,-18-18,18-35,0-17,-18-54,18-35,18-35,0-35,17-18,18 17,-18 18,18 36,-17 70,-19 0,18 18,-17 17,17 36,-17 17,-18 36,0-1,-18 18,1-17,-19-18,19 0,-1-18,-17 0,35-35</inkml:trace>
  <inkml:trace contextRef="#ctx0" brushRef="#br0" timeOffset="4627.4082">5594 2840,'0'0,"0"0,0 0,0 0,0 0,0 0,0 0,53-53,-18 0,18-18,-35-17,17 18,-35 17,18 0,-36 35,18 18,-35 53,0 18,17 17,-17 18,17 0,18-1,18 1,-1-53,1-18,17-17,18-18,-17-53,-1 0,18-17,-18-36,1 0,-19 0,18 36,-17 34,0 1,17 35,-17 18,-1 35,1 35,0-18,-18 1,0 0,0-19,17-16,-17-1,0-17,0-18,0-18,0-17,18-18,0-35,-1-36,19 18,-19 36,1 17,17 18,0 35,18 35,-17 18,17 17,0 18,-18-35,0-17,0-1,1 0,-1-17,-35-18</inkml:trace>
  <inkml:trace contextRef="#ctx0" brushRef="#br0" timeOffset="5992.1043">7041 1852,'0'0,"0"0,0 0,18 71,0 52,-1 18,1 0,0 0,-1-17,-17-36,18-17,-18-18,0-18,0-17,0-18,0-18,0-17,-18-18,-17 0,17-18,-17 18,0 0,-18 53,17 0,-16 53,16 0,1 0,17 0,18 0,0-18,18 1,17-36,18 0,18-18,-1-35,1-18,0 1,-19 17,-16 0,-1 18,-17 35,-1 0,1 17,0 1,-18 0,17-1,1-17,-18 18,18-18,-1-18,1 1,0-19,-18 1,0-18,0 0,0 18,0 17,-18 1,0 17,-17 0,17 53,-17 0,17 35,1 0,17-35,17 17,1-17,17-17,18-19,0 1,0-36,0 1,0-19,18-34,-36-18,0 35,0-18,-17 18,0 18,-1 17,-17 18,18 36,-18-1,18 18,-18 0,17 0,1-1,-18-16,18-19,-1-17,19 0,-19-17,19-19,-1-34,-18 17,19 0,-19 18,19 0,-19 17,1 36,0 17,17 0,0 18,1-18,-1 1,0-19,18 1,0-36,0 1,0-19,0-34,0-18,0-18,-18-18,-17 1,-1 17,-17 35,18 18,-18 18,0 0,0 35,0 35,18 36,-18 35,17 17,1 18,17-17,1-1,16-17,-16-53,-1 0,0 0,1-18,-36-35</inkml:trace>
  <inkml:trace contextRef="#ctx0" brushRef="#br0" timeOffset="6221.7886">8788 2399,'0'0,"0"0,0 0,0 0,0 0,71 0,17-18,36-17,-1 0,-34-1,-1 1,0 0,-17 0,-1-1</inkml:trace>
  <inkml:trace contextRef="#ctx0" brushRef="#br0" timeOffset="6914.7364">10536 1623,'0'0,"0"0,0 0,0 0,0 88,0 71,0 17,0 1,0-19,0-34,17-18,-17-36,0-17,18 0,-18-35,0-1,0-17,0-17,0-36,-18-36,18-16,-17-36,17-1,0 19,0-18,17 70,1 1,0 17,-1 0,1 18,17 17,0 18,18 0,-17 35,-1 1,0-1,-17 18,-18 0,-18 0,-17-1,0 1,-1 0,1-17,0-1,-1 0,19 0,17-17,0 0,0 35,35-18,0 0,1 0,17 1,17-1,-34-17,16-1,-52-17</inkml:trace>
  <inkml:trace contextRef="#ctx0" brushRef="#br0" timeOffset="7426.671">11347 1834,'0'0,"0"0,0 0,18 71,-18 52,18 19,-1 16,1 19,-18-19,0-16,0-54,18-18,-18-17,0-17,0-36,-18-18,18-17,-18-36,1-35,-1-17,18-36,-18-35,36 18,-18 34,18 19,-1 52,1 1,0 17,-1 35,19 1,16 17,-16 17,-19 36,19 0,-19 18,-17-1,-17-17,-1 18,0-18,1-18,-19 0,19-17,17-18</inkml:trace>
  <inkml:trace contextRef="#ctx0" brushRef="#br0" timeOffset="7788.0664">12141 1729,'0'0,"0"0,0 0,0 0,0 0,0 0,0 0,0 0,-35 53,18-18,-1 0,18 0,0 1,18-1,17 0,0 18,-17-18,17 1,-35 17,0-18,-18 18,-17 0,17-36,1-17,17 18</inkml:trace>
  <inkml:trace contextRef="#ctx0" brushRef="#br0" timeOffset="8153.7085">10500 3034,'0'0,"0"0,0 0,0 0,0 0,53 0,53 18,35-18,71 0,17 0,-17 0,-18 0,-35 0,-35 0,-54 0,-17 0,-35-18,0 18,-1 0</inkml:trace>
  <inkml:trace contextRef="#ctx0" brushRef="#br0" timeOffset="8721.9229">2294 3986,'0'0,"0"0,0 0,141 0,36 0,35-17,105-1,36 0,35-17,195-35,-36-1,-124 18,-70 0,-70 0,-36 18,-88 0,-1 17,1-17,0 17,-53 1,-18 17,-17-18,-18 0,0 18,-36 0</inkml:trace>
  <inkml:trace contextRef="#ctx0" brushRef="#br0" timeOffset="10137.3462">25854 3916,'0'0,"0"0,0 0,0 0,0 0,0 0,0 0,0 0,0 0,0 0,17-53,19-18,-1-34,0-37,18-16,0-1,18 35,-1 1,-35 52,1 19,-1-1,0 35,1 0,-1 36,0 17,1 1,-1 52,18 0,-18-18,0 1,1 0,-1-19,0 19,1-36,-19 18,1-35,-18 0,17-1,-17-17</inkml:trace>
  <inkml:trace contextRef="#ctx0" brushRef="#br0" timeOffset="10418.935">25959 3457,'0'0,"0"0,0 0,0 0,0 0,53 0,18-17,17-1,0 0,18 1,-17-1,16 0,-34 18,17-17,-35-1,0 0,0 1,-18-1</inkml:trace>
  <inkml:trace contextRef="#ctx0" brushRef="#br0" timeOffset="11037.7768">27583 2769,'0'0,"0"0,0 0,0 0,0 0,-53 53,-17 0,34-18,1 18,0-35,17 17,18-17,18 17,-1-17,19-18,-1 0,18 0,-18 0,18 0,-18 17,-17 1,0 0,-1 35,-17-18,-17 18,-1 0,0-18,1 0,-1 1,18-19,-18-17,18 18,18-18,0 0,-1 0,1 18,17-18,1 35,-1 0,0 18,0 0,1 17,-1-17,-17 18,17-36,-17 0,-1-35,19 0,-1-17</inkml:trace>
  <inkml:trace contextRef="#ctx0" brushRef="#br0" timeOffset="11735.0114">28342 2787,'0'0,"0"0,0 0,0 0,0 0,18 71,-18 17,0 0,17 0,-17-17,0 17,0-18,18-17,-18-17,0-1,0-17,0-1,0-17,-18-17,1-19,-1-17,0-17,18-1,-17-17,17 17,0-17,0 35,17 0,1 1,35-1,-18 35,0 0,18 1,-17 17,-1 0,0 17,-17 19,0-19,-18 19,0 16,0-16,-18-19,18 1,-18 17,18-35,0 18,0 0,18-1,0-17,17 18,0 17,0 0,18 1,-35-1,17 18,-35-18,0 0,-17 1,-36-1,0 0,-35 1,-18-1,35-18,53-17</inkml:trace>
  <inkml:trace contextRef="#ctx0" brushRef="#br0" timeOffset="29165.015">27636 4357,'0'0,"0"0,0 0,0 0,0 0,0 0,0 0,0 0,0 0,0 0,0 35,-18 36,1-18,-1 17,0 1,1-18,-1 17,18-52,-18-1,18 1,0-18</inkml:trace>
  <inkml:trace contextRef="#ctx0" brushRef="#br0" timeOffset="29598.7479">27124 4516,'0'0,"0"0,0 0,0 0,0 0,0 0,0 0,0 0,0 0,53 35,18 35,35 1,-18-18,0 17,-17-17,-1 0,1 0,-18-18,-18-17,-17 17,17-17,-17-18,-1 18</inkml:trace>
  <inkml:trace contextRef="#ctx0" brushRef="#br0" timeOffset="30417.8558">28518 4445,'0'0,"0"0,0 0,0 0,0 0,0 0,0 0,0 0,0 0,0 0,-35 35,0-17,-18 17,18-17,17-1,-17 1,17 0,18-1,-18 1,18-18,18 18,0-1,17-17,0 0,18 0,-18 0,1 0,-1 0,-17 0,-1 0,1 0,0 0,-18 18,-18 0,0 35,1-18,-19 0,19 0,-19 1,19-19,-1 19,0-19,18 1,0-18,0 17,0-17,18 0,0 0,-1 0,1 0,0 0,-1 0,1 0,0 18,-1-18,1 35,0-17,-18 17,17 1,-17 16,18-16,0-1,-18 0,17 18,18-17,-35-36,0 0</inkml:trace>
  <inkml:trace contextRef="#ctx0" brushRef="#br0" timeOffset="31079.3317">29012 4516,'0'0,"0"0,0 0,0 0,0 0,0 0,0 0,0 0,0 35,18 18,-18 0,18-18,-1 18,19 0,-1-36,0 19,18-19,-17 1,16-18,-16-18,17 1,-18-19,0 1,-17-18,17 0,-17 18,-18 0,18-1,-18 19,0-1,0 1,0-1,0 18,0-18,0 18,17 18,-17 17,0 18,0 18,18 17,-18-18,0 19,0-1,0-18,0 19,0-1,0 0,0 0,0-17,-18-1,18 1,0-71</inkml:trace>
  <inkml:trace contextRef="#ctx0" brushRef="#br0" timeOffset="31749.965">27760 4304,'0'0,"0"0,0 0,0 0,0 0,0 0,0 0,0 0,0 0,0 0,0 0,0 0,-36 35,1 18,0 18,-18 17,0 0,0 18,0-18,0 0,0-17,0 17,18 0,-1-17,1-1,18-17,-1 0,18-18,0 1,0-19,0 1,18 0,-18-1,0-17</inkml:trace>
  <inkml:trace contextRef="#ctx1" brushRef="#br0">19993 12303</inkml:trace>
  <inkml:trace contextRef="#ctx0" brushRef="#br0" timeOffset="247182.4433">26171 7444,'0'0,"0"0,0 0,0 0,0 0,0 0,71-18,17-17,-17-1,35-16,-18-1,0 0,-17 17,-1-17,-17 36,0-18,0-1,-18 1</inkml:trace>
  <inkml:trace contextRef="#ctx0" brushRef="#br0" timeOffset="247737.4743">26595 6456,'0'0,"0"0,0 0,0 0,0 0,0 0,0 0,0 0,0 0,0 0,17-53,-17 0,0 0,0 0,0 18,-17-18,-1 18,0-1,1 19,-18-1,-1 18,1 0,17 35,-17 54,0-1,17 35,18 1,0 17,18 0,17 18,0-1,1 1,-1 0,18-36,-18 1,0-18,-17-53,0 0,17 0,-35-36,18 1,-1-1,-17 1</inkml:trace>
  <inkml:trace contextRef="#ctx0" brushRef="#br0" timeOffset="248091.6747">27142 7073,'0'0,"0"0,0 0,0 0,0 0,0 0,0 0,0 0,-18 71,1-1,-1 1,0 17,1-35,-1 18,0-19,1 1,17 0,-18-17,0-19,18 18</inkml:trace>
  <inkml:trace contextRef="#ctx0" brushRef="#br0" timeOffset="248396.7102">26877 7073,'0'0,"0"0,0 0,0 0,0 0,0 0,18 71,35-1,-18 1,18-1,0-17,0 18,-18-18,18 0,-35-18,17 0,-17-17,-1 0,1-1</inkml:trace>
  <inkml:trace contextRef="#ctx0" brushRef="#br0" timeOffset="248920.7884">27442 6967,'0'0,"0"0,0 0,0 0,0 0,0 0,0 0,18 71,17-18,-18-18,1 0,0 1,17-19,-17 1,17-18,0 0,1-35,-19-1,1-17,17 18,-35-18,18 0,-1 18,-17 17,0 1,0-1,18 1,-18 17,-18 17,18 36,18 35,-18 18,0 18,18-19,-1 1,1-18,-18-17,18-18,-1-18,1 0,0-17,-18 0</inkml:trace>
  <inkml:trace contextRef="#ctx0" brushRef="#br0" timeOffset="249254.4779">28095 6244,'0'0,"0"0,0 0,0 0,-18 71,1 17,17 18,-18-18,18 18,0 0,0-18,0 18,0-36,18 1,-1-1,18-17,1 0,17-18,-18-17,0 17,-17-35</inkml:trace>
  <inkml:trace contextRef="#ctx0" brushRef="#br0" timeOffset="249822.4019">28289 6632,'0'0,"0"0,0 0,0 0,0 0,0 0,0 0,0 0,35 18,18-18,-18 35,18 18,-17-18,-19 18,1-17,0 16,-18-16,0-1,0-17,0-1,0 1,17-18,-17 0,18-35,0-1,-1-17,1 1,0-1,-1 17,-17 1,18 0,-18 17,0 1,17-1,-17 18,-17 18,-1-1,1 18,-1 1,0-1,18 0,0 1,0-19,0 1,18-1,-18 1,35-18,-17-18</inkml:trace>
  <inkml:trace contextRef="#ctx0" brushRef="#br0" timeOffset="250075.4456">28924 6632,'0'0,"0"0,0 0,0 0,18 53,0 18,-1-1,1 1,-1-1,1-34,0-1,-18 0,17-35,1-17,0-1</inkml:trace>
  <inkml:trace contextRef="#ctx0" brushRef="#br0" timeOffset="250708.3491">29136 6350,'0'0,"0"0,0 0,0 0,0 0,0 0,0 0,0 0,35 53,-17 0,17 17,1-34,-1 17,0-36,0 19,1-36,-1 17,0-34,-17-1,17-17,-17-18,0 0,-18 0,0 0,0 18,0-1,0 19,0-1,0 0,17 36,-17 35,18 35,-18 36,18-1,-1 18,-17 0,0-17,0-18,0-18,0-18,0-17,-17-17,-19-19,19-17,-1-35,-17-36,-1 1,19-36,17 18,-18 17,36 1,-18-1,17 18,1-17,0 17,-1 0,19 0,-19 0,-17 35</inkml:trace>
  <inkml:trace contextRef="#ctx0" brushRef="#br0" timeOffset="251039.6622">29718 5980,'0'0,"0"0,0 0,0 0,0 0,0 0,36 53,17 70,0 18,0 18,-18 0,0-1,-35-17,0-17,0-18,-18-36,1-17,-1-17,-17-19,17-17,-17-35,17-36,1 18,17 0,0 53</inkml:trace>
  <inkml:trace contextRef="#ctx0" brushRef="#br0" timeOffset="251318.1292">30195 6509,'0'0,"0"0,0 0,0 0,0 0,0 0,0 0,35-18,0 0,18 1,0-1,-17 1,-1-1,-17 0,-18 18,0 0</inkml:trace>
  <inkml:trace contextRef="#ctx0" brushRef="#br0" timeOffset="251571.3766">30318 6809,'0'0,"0"0,0 0,0 0,0 0,0 0,0 0,36 0,17-18,-18 0,-35 1,18 17,-18 0,0-18,17 18</inkml:trace>
  <inkml:trace contextRef="#ctx0" brushRef="#br0" timeOffset="252039.5036">30830 6262,'0'0,"0"0,0 0,0 0,0 0,0 0,0 0,35-35,1 17,-1-17,-17 17,-1-17,1 17,-18-17,0 0,-18-1,1 1,-1 0,-17-18,-1 35,1-17,0 35,17-18,1 18,-1 0,18 35,0 18,18 53,17 18,18 17,-18 0,18 0,0 0,0-17,-18-1,-17 1,0-19,-1-52,-17 0,0-17,-17-19,17-17,-18 0,18 18</inkml:trace>
  <inkml:trace contextRef="#ctx0" brushRef="#br0" timeOffset="252315.6379">30636 7003,'0'0,"0"0,0 0,0 0,0 0,0 0,0 0,53-18,0-17,0-1,0 1,17 0,-17 0,18-1,-18 1,0 0,-18-18,18 0,-18 0</inkml:trace>
  <inkml:trace contextRef="#ctx0" brushRef="#br0" timeOffset="252558.3972">31501 6297,'0'0,"0"0,0 0,0 0,0 0,0 0,-18 88,0 0,1 18,-18-17,17-19,0 1,1-18,-1-18,18 0,-18-17,1-18</inkml:trace>
  <inkml:trace contextRef="#ctx0" brushRef="#br0" timeOffset="252831.0088">31324 6279,'0'0,"0"0,0 0,0 0,0 0,0 71,18 17,17 18,-17-18,17-17,-17-1,17 1,0-36,1 0,17-17,-18-18,0-18</inkml:trace>
  <inkml:trace contextRef="#ctx0" brushRef="#br0" timeOffset="253137.4713">31766 5997,'0'0,"0"0,0 0,0 0,0 106,0 18,17 17,1-36,-18-16,17-1,1-18,0-17,-18 0,17-35,1-18,-18 0,18-18,-1-17,1-18</inkml:trace>
  <inkml:trace contextRef="#ctx0" brushRef="#br0" timeOffset="253696.4472">31924 6138,'0'0,"0"0,0 0,0 0,0 0,0 0,0 0,71 18,-18 17,0 18,0 0,-18 18,0-1,-35 1,0-1,0-17,-17 0,-1-18,0-17,18 0,-17-18,17-18,0-17,0-18,17-18,1-17,-18 18,18-1,-1 18,-17 18,0 0,18 17,-18 0,-18 18,18 36,-17 16,-1 19,18 0,0-19,18 19,-18-18,35-18,-17 1,35-19,-36-17,19-17,-1-36,0-18,0 18,-35 35</inkml:trace>
  <inkml:trace contextRef="#ctx0" brushRef="#br0" timeOffset="253987.2355">32330 5627,'0'0,"0"0,0 0,0 0,0 0,18 53,0 35,-18 18,17 53,1-18,-18-36,0 1,0-18,0-17,-18 0,18-36,-17-17,-1-18,0 17,18-17</inkml:trace>
  <inkml:trace contextRef="#ctx0" brushRef="#br0" timeOffset="254395.4944">32666 5662,'0'0,"0"0,0 0,0 0,0 0,0 0,0 0,0 0,0 0,0 0,0 0,0 0,0 0,0 0,0 0,0 0,0 0,0 0,0 0,0 0,0 71,17 34,1 1,-1-17,1-1,0 0,-1 0,-17-17,0-1,-17-17,-1-18</inkml:trace>
  <inkml:trace contextRef="#ctx0" brushRef="#br0" timeOffset="255108.1232">32401 6332,'0'0,"0"0,0 0,0 0,0 0,0 0,0 0,70-17,1-19,-18 1,18 0,-19 0,-16 17,-1 0,-17-17,-1 17,1 1,0-1,-1 18,1-17,-18 17,0 0,0 0,18 52,-18 1,0 0,0 0,17-18,-17 18,0-35,18 0,0-1,-1-17,1-35,-18 0,17-18,1-18,-18 1,18-18,-18 17,17 18,-17 0,0 35,0-17,18 18,-18 34,-18 18,18 18,0 0,0 18,0-1,0 1,0 0,0-1,0-17,0-18,0 1,18-19,-18-17,0 0,0 18</inkml:trace>
  <inkml:trace contextRef="#ctx0" brushRef="#br0" timeOffset="255435.3358">33195 5168,'0'0,"0"0,0 0,0 0,0 0,0 0,0 141,0-17,18-1,-18-17,0-18,17-17,-17-1,18-17,-18-17,0-1,18 0,-18-17,17-18</inkml:trace>
  <inkml:trace contextRef="#ctx0" brushRef="#br0" timeOffset="255800.8946">33354 5415,'0'0,"0"0,0 0,0 0,0 71,0 17,0-18,0-17,0 0,0-17,17-19,19 18,17-35,0 0,0 0,-18-35,0 0,0-18,-17 18,0-18,-1 35,1-17,-18 17,0 1,18 17,-18-18</inkml:trace>
  <inkml:trace contextRef="#ctx0" brushRef="#br0" timeOffset="256060.4401">33601 7003,'0'0,"0"0,0 0,0 0,0 0,0 0,0 0,0 0,0 0,0 0,0 0,0 0,0 0,0 0,-18-141,18 123,0 0</inkml:trace>
  <inkml:trace contextRef="#ctx0" brushRef="#br0" timeOffset="256376.2696">33495 5062,'0'0,"0"0,0 0,0 0,0 0,0 0,0 0,0 0,0 0,0 0,0 0,88 424,-17-36,-18-53,-36-53,-70 53,-88-88,-18-70,54-54,87-88</inkml:trace>
  <inkml:trace contextRef="#ctx0" brushRef="#br0" timeOffset="257331.3662">31342 7497,'0'0,"0"0,0 0,0 0,0 0,0 0,0 0,0 0,0 0,0 0,0 0,0 0,0 0,0 0,0 0,0 0,53 0,17-18,54-17,35-18,35 0,0-18,0 18,0-17,-17 17,-1 18,71-18,-70 17,-18 1,-36 0,-35 0,-17-1,0 19,-18-19</inkml:trace>
  <inkml:trace contextRef="#ctx0" brushRef="#br0" timeOffset="258863.1679">26859 8326,'0'0,"0"0,0 0,0 0,0 0,0 0,0 0,53 0,18 0,-18 0,35 0,-17-18,17 0,0 1,36-1,-1-17,19 17,-1-35,35 18,-17-36,17 18,1 1,-1-1,1 0,-18 0,0 17,-18 1,-18 0,-17 0,-53 35,0-18,0 0,-18 18,-35 0</inkml:trace>
  <inkml:trace contextRef="#ctx1" brushRef="#br0" timeOffset="61708.3754">29716 4366,'25'0,"0"0,24 24,-24 1,0 0,-25 0,49 0,-24-1,0 1,25 0,-26 25,26-50,-50 49,25-49,24 0,26-49,-1-1,75-24,-50-1,75-49,-25 25,-75 25,50 24,-74 0,-1 26,26-26,-25 0,-1 1,1 24,-25-25,-1 1,26 24,-25-25</inkml:trace>
  <inkml:trace contextRef="#ctx1" brushRef="#br0" timeOffset="65372.9507">25797 5581,'25'0,"-1"0,1 0,25 0,0 25,24-25,50 25,25-1,24-24,26 25,-26 0,1 0,25-25,-75 0,24 0,-24 0,0 0,25 0,-50 0,-24-25,-1 25,-24-25,0 0,-1 25,-24-24,49 24,1-50,-1 50,1-25,-1 25,0-25,-24 25,24 0,-24-24,0 24,24 0,75 0,0-25,-25 0,25 0,24-24,26-1,-1 0,-24 1,49-1,-25-24,1 24,24 1,-24-1,-51 0,-24 1,25-1,0 25,-50-24,50 24,-25-25,0 25,-49 1,49-26,0 25,24-24,26-1,-25 0,-75 26,-24-1,0 25,-26 0,1 0,25-25,-25 0,-1 25,26-25</inkml:trace>
  <inkml:trace contextRef="#ctx1" brushRef="#br0" timeOffset="68017.9495">25995 5755,'25'24,"0"26,-25-25,25 0,0 24,-1 1,1-25,0 24,0-24,-25 0,25 25,-25-26,24 1,1 25,-25-25,0-1,25 26,-25-25,25 24,-25-24,0 0,0 0,25 24,-1-24,-24 0,0 0,0 0,0-1,25 1,0 25,-25-25,25-1,0 26,-25-25,0 0,24 24,1-24,0 0,0 25,0-1,-1-24,26 25,-50-26,25 26,0-25,-1 0,1 24,-25-24,0 0,50 24,-50 1,25-50,-1 25,-24 0,25-25,-25 49,50-49,-50 50,49-25,-24 24,25-49,-25 25,0 0,-25 0,24-1,26-24,-25 25,0-25,-1 0,26 25,-25-25,0 25,24-25,-24 0,49 0,26 25,-1-25,50 0,-25 0,0 0,25 0,-50 0,0 0,0 0,-24 0,-1 0,0 0,-24 0,0 0,-1-25,26 0,-1 25,25-25,25 0,0 1,25-1,0-25,-25 25,25 25,-50-24,25-1,-25 0,1 25,48-25,-24 25,0-25,-24 1,-1-1,25 0,-25 0,0 25,-24 0,74-49,-1 24,-24-25,50 1,49-1,-24 0,-1 1,1-26,24 26,-25-1,1 1,24-1,-99 0,-50 1,-74 24,0 0,0 0</inkml:trace>
  <inkml:trace contextRef="#ctx0" brushRef="#br0" timeOffset="294288.8343">3741 5239,'0'0,"0"0,0 0,0 0,0 0,0 0,0 0,0 0,0 0,0 0,0 0,0 0,0 0,-17 53,-19 35,-17 18,-17 35,17 0,0-18,0-17,0-18,18-17,-1 0,1-19,0 1,35-53</inkml:trace>
  <inkml:trace contextRef="#ctx0" brushRef="#br0" timeOffset="294603.6433">3141 5203,'0'0,"0"0,0 0,0 0,0 0,0 0,36 71,16 53,1 34,36 1,-19 17,1-17,-18-18,0 0,-18-70,-17-1,17-17,-17-17,-18-19</inkml:trace>
  <inkml:trace contextRef="#ctx0" brushRef="#br0" timeOffset="294898.345">4006 5133,'0'0,"0"0,0 0,0 0,18 106,-18 35,0 0,17 0,-17 0,18 0,-18-17,18-1,-1-52,1-1,0-17,-18 0,17 0,-17-53</inkml:trace>
  <inkml:trace contextRef="#ctx0" brushRef="#br0" timeOffset="295301.6878">4553 5151,'0'0,"0"0,0 0,0 0,0 0,0 0,0 70,-18 36,18-18,0 18,0 0,-17-18,34 0,-17-17,0-1,18 1,17-1,-17-17,17-17,1-1,-19-35,19 0,-1-18,0-17,-17 0,-1-1,1 1,-18 35</inkml:trace>
  <inkml:trace contextRef="#ctx0" brushRef="#br0" timeOffset="295544.2318">4465 5803,'0'0,"0"0,0 0,0 0,0 0,0 0,70-17,1-1,0 0,-1-17,-17 0,0-1,-35 19,-18 17,17-18</inkml:trace>
  <inkml:trace contextRef="#ctx0" brushRef="#br0" timeOffset="295837.7537">5030 4974,'0'0,"0"0,0 0,0 0,0 0,0 0,70 53,-17 18,18 34,-1 19,-17-1,0-17,-18 18,-17-1,-36 18,-17 0,0 1,17-19,1-105</inkml:trace>
  <inkml:trace contextRef="#ctx0" brushRef="#br0" timeOffset="304416.493">4482 6703,'0'0,"0"0,0 0,0 0,0 0,0 0,0 0,0 0,0 0,0 0,0 0,0 0,0 0,0 53,0 17,18 18,-18 1,18-19,-18 18,0 1,0-19,17-17,-17 0,0-18,0 1,0-1,0 0,0-17,18-1,-18 1,0 0,18-18,-1 17,19-17,17 0,0-17,17 17,-17-18,0 0,18 1,-18-1,-1 0,1 1,-35-1,17 1,1-1,-36 18</inkml:trace>
  <inkml:trace contextRef="#ctx0" brushRef="#br0" timeOffset="304735.4808">4730 7303,'0'0,"0"0,0 0,0 0,0 0,0 0,35 17,35 18,-17 1,18-19,-18 19,0-1,-18 0,-17-17,17 17,-35 0,18 1,-18-36,0 17,0 1,0-18,0 18</inkml:trace>
  <inkml:trace contextRef="#ctx0" brushRef="#br0" timeOffset="305408.2721">5400 6809,'0'0,"0"0,0 0,0 0,0 0,0 0,0 0,53 105,-18-16,18 52,0 0,-35-53,17 0,-17-17,-1-18,-17 0,18-36,-18 19,0-36,-18 0,1-36,-1 1,18-18,-35-35,35-36,-18 19,36-19,-18 54,18-19,-1 36,18 1,1-1,-1 17,18 36,-18-17,1 34,-19 19,1-1,-36 53,1 0,-36 0,0-17,17-18,1 0,0 0,0-18,17-17,0-1,18 1,18 0,17-18,18 17,18 1,-1 0,1-18,17 17,0 1,-17-1,-71-17</inkml:trace>
  <inkml:trace contextRef="#ctx0" brushRef="#br0" timeOffset="305923.3205">6565 6985,'0'0,"0"0,0 0,0 0,0 0,0 0,0 0,0 0,-53 18,-18-1,1 36,-1 0,18 0,18 18,17-18,1-1,34-16,19-1,-1-35,18 0,0-18,17-35,-17-17,0-18,-17 35,-1-18,-18 36,1-18,-18 35,0 1,18-1,-18 18,0 18,17 35,1 17,0 1,17-1,0-17,1 18,-1-36,0 0,0 1,1-19,-36-17</inkml:trace>
  <inkml:trace contextRef="#ctx0" brushRef="#br0" timeOffset="306331.4366">6988 6809,'0'0,"0"0,0 0,0 0,0 0,0 0,0 0,18 53,0 17,17 18,-17 18,-1-35,1-1,0 1,-18-36,17 0,-17-17,0-36,-17 1,17-36,0-35,0-18,0 35,17 1,1-1,17 18,18 18,-18 17,36 36,0 17,-1 18,-17 35,-18 0,1-17,-19 0,1-18,0-18,-1 18,-17-53</inkml:trace>
  <inkml:trace contextRef="#ctx0" brushRef="#br0" timeOffset="307629.5817">7588 6085,'0'0,"0"0,0 0,0 0,0 0,0 0,0 0,0 0,89 124,-19 17,1 18,-1 0,1-1,-18-17,-18-17,-17-54,0-17,-1 0,1-35,-18 0,0-36,-18-17,1-18,-1-18,-17-17,-18-18,17 36,1 17,-18 17,18 1,-18 35,0 35,18 18,-1 18,19 17,17 0,0 18,35-35,18-1,18-35,-1 1,18-54,1 0,-19-52,1-1,-18 1,0-18,-36 17,1 18,0 18,-18 0,0 17,0 0,0 18,-18 18,0 17,1 18,17 0,0 0,0 17,17-17,1-17,0-1,17-17,-17-1,-1-34,1-1,0-17,-18-18,17 0,-17-18,0 1,0 17,18-18,-18 36,17 0,1-1,0 1,17 18,0 17,18 17,0 18,0 1,0 17,-18-18,-17 18,0-18,-1-17,-17 17,0-35,0 18,0-36,-17-17,34-1,-17-34,18-1,17 1,1 17,-1-18,18 36,0 17,-18 36,18 17,-18 18,1 0,-1 0,-17 0,-18-18,17 1,-17-19,0 1,0-18,0-18,18-17,-18-36,17-17,1 18,0-1,17 0,0 36,1 18,34 34,-17 36,0 35,0 1,0-1,-18 35,1-17,17 0,-18-18,-35-88</inkml:trace>
  <inkml:trace contextRef="#ctx0" brushRef="#br0" timeOffset="308699.327">10712 5944,'0'0,"0"0,0 0,53 141,0 18,0 18,-18-1,-17 0,-1-17,1-18,-18-17,0-54,0 1,-18-36,18-17,-17-18,-18-18,17-52,-17-19,17-17,0-17,1-18,17 0,0 0,0 0,35 17,0 36,1 0,-1 52,0 36,18 0,0 36,0 34,0 1,-35 17,-1 0,-17-35,-17 18,-1-18,-17-18,17 0,-17-35,17 0,0-35,-17-36,17-35,18 18,18 0,-18 18,35 17,1 0,-1 35,36 0,17 54,-18 17,-17 35,0 18,0-1,-35-16,-1-19,1 1,-18-18,-18-18,18-17,-17-18,-1-18,-17-53,17-17,18-18,0-17,18-1,0 54,-1 17,1 18,17 17,0 36,1 17,-1 18,0 0,-17 0,0 0,-1 0,1-18,-18-18,18-17,-1 0,1-35,-1-18,1-17,17-1,-17 1,-18-1,18 1,-18 17,0 17,-18 1,-17 17,-18 18,-18 18,18-18,18 0,35 0</inkml:trace>
  <inkml:trace contextRef="#ctx0" brushRef="#br0" timeOffset="309844.4409">12159 5415,'0'0,"0"0,0 0,0 0,0 0,0 0,0 0,0 88,0 36,-18 17,1 0,-1 0,18 0,0-53,0-17,0 0,35-36,1-18,17-17,17-52,-17-19,18-35,-18-17,0-1,-18 1,0 17,1 18,-19 52,-17 19,0 17,18 17,-18-17,0 0,18 18,-18-18,17 0,1 0,-1-18,1 1,-18-1,18-17,-18 17,0 1,0 17,-18-18,-17 36,17 17,-17 35,0 1,17 0,18-1,0 18,18-17,17-18,0 0,18-36,18 1,-18-36,0 1,35-36,-35-18,0-17,0 0,-18-18,-17 35,-1 1,-17 17,18 18,-18-1,18 19,-18 34,17 36,19 36,-19-1,18 18,1-1,-1-16,0-1,1-18,-1-17,-17-17,17-36,0 0,18-36,-18-34,18-18,-17-36,17-17,-18 0,-17 0,17 17,-35 54,17-1,-17 18,0 18,-17 17,-1 1,1 34,-1 54,-17-1,35 19,0 16,35 1,-17 0,34 0,-16-18,-1-17,0-1,-17 1,-18-1,-18 36,-17-35,0-1,35-52</inkml:trace>
  <inkml:trace contextRef="#ctx0" brushRef="#br0" timeOffset="311189.5037">4553 9225,'0'0,"0"0,0 0,0 0,0 0,0 0,0 0,0 0,-18 71,1 35,-1 35,-17 53,0-18,-1-17,19-71,-1-17,-17-1,17-35,0 1,1-19,-1 1</inkml:trace>
  <inkml:trace contextRef="#ctx0" brushRef="#br0" timeOffset="311460.4499">4130 9119,'0'0,"0"0,0 0,0 0,0 0,35 89,53 52,18 17,0 1,-18 18,18-19,0 1,0-18,-18-17,-17-36,-1-18,-35-17,-17-35</inkml:trace>
  <inkml:trace contextRef="#ctx0" brushRef="#br0" timeOffset="311757.4781">5047 8961,'0'0,"0"0,0 0,0 0,35 141,-17-88,-18-18,53 247,18-35,-18-18,0-52,-1-36,1-35,0-36,0-34,-17-36,-19 0,1 17</inkml:trace>
  <inkml:trace contextRef="#ctx0" brushRef="#br0" timeOffset="312159.4957">5718 8714,'0'0,"0"0,0 0,0 0,0 0,17 88,1 0,17 53,-17-17,17 17,-17-18,0 1,17-54,-17 18,-1-17,19 0,-1-1,0-17,0-18,1-17,-1 0,0-18,1 0,-19-18,1-17,0-18,-18 0,0 0,0 53</inkml:trace>
  <inkml:trace contextRef="#ctx0" brushRef="#br0" timeOffset="312391.2786">5788 9472,'0'0,"0"0,0 0,0 0,0 0,53-35,0 17,18-35,-1 18,1 0,-18-1,-35 19,-18 17,17-18,-17 18</inkml:trace>
  <inkml:trace contextRef="#ctx0" brushRef="#br0" timeOffset="312673.5017">6530 9119,'0'0,"0"0,0 0,0 0,17 53,19 35,-1 1,0-19,-17 1,17-1,-17-17,-1 0,1-35,-18 17,0-35,0-18,-18-17,1-35,-1-19</inkml:trace>
  <inkml:trace contextRef="#ctx0" brushRef="#br0" timeOffset="313026.166">6512 8908,'0'0,"0"0,0 0,0 0,0 0,0 0,0 0,0 0,0 0,0-36,0-17,0 18,-18 0,18 0,-17 17,-1 0,18 1,-18 17,18 17,0 19,0-19,18 19,-18-36,0 0,18 0</inkml:trace>
  <inkml:trace contextRef="#ctx0" brushRef="#br0" timeOffset="313372.6646">6706 8149,'0'0,"0"0,0 0,0 0,0 0,0 0,71 71,17 17,35 35,1 19,-18-1,-18-18,-17 18,-18-17,-18 17,-17 0,-18 0,-36-18,1-17,-18-35,-18-18,18-36,1 1,16-18,36 18</inkml:trace>
  <inkml:trace contextRef="#ctx0" brushRef="#br0" timeOffset="314059.485">7888 8220,'0'0,"0"0,0 0,0 0,0 0,0 0,0 0,0 0,36 17,17-17,0 0,0 0,-1 0,-16 0,-19 0,-17 0,18 0</inkml:trace>
  <inkml:trace contextRef="#ctx0" brushRef="#br0" timeOffset="314308.5861">8100 8643,'0'0,"0"0,0 0,0 0,0 0,71-18,-1 1,1-1,17-17,-70 35,-18-18,18 18</inkml:trace>
  <inkml:trace contextRef="#ctx0" brushRef="#br0" timeOffset="314927.1043">8718 8026,'0'0,"0"0,0 0,0 0,0 0,0 0,35 0,18 0,18 35,17-17,-17 35,-1-18,-17 18,-18 17,1 1,-19 35,-17 0,0-18,-17-18,-1 1,0-18,-17 0,17-36,1 1,17-36,0-17,0 0,17-53,1-1,0 19,-1-1,1 1,0 17,-1 0,-17 35,0 1,0-1,0 53,0 36,-17-18,17 17,0 1,17-1,1 1,17-36,1-17,34-36,1-17,17-18,-17-35,-19 17,-34 71</inkml:trace>
  <inkml:trace contextRef="#ctx0" brushRef="#br0" timeOffset="315187.3286">9971 8308,'0'0,"0"0,0 0,0 0,35 88,-17 0,17 1,0 16,1-34,-19 17,1-35,0-18,-1-17,-17 0,0-36,-17-17,-1-54,-17 1,-1-18,19 18,17 88</inkml:trace>
  <inkml:trace contextRef="#ctx0" brushRef="#br0" timeOffset="315491.1754">10041 8096,'0'0,"0"0,0 0,0 0,0 0,0 0,0 0,0 0,0 0,0 0,0 0,0 0,0 0,0 0,0 0,-35 18,0 17,17-17,36 17,17-17,36-18,35-18,-53 0,-36 18,1-17</inkml:trace>
  <inkml:trace contextRef="#ctx0" brushRef="#br0" timeOffset="316286.3218">13024 7179,'0'0,"0"0,0 0,0 0,0 0,0 0,0 0,0 53,0 0,18 35,-1 18,1-18,-1 18,1-18,0 0,-1 1,19-19,-1 1,0-18,1-18,-1 0,18-17,0-18,0 0,0-18,-18-17,-17 17,17-17,-35 35</inkml:trace>
  <inkml:trace contextRef="#ctx0" brushRef="#br0" timeOffset="316636.5099">12971 7832,'0'0,"0"0,0 0,0 0,0 0,71-18,-1 18,1-18,-18-17,17 17,1 1,-36-1,0 1,1 17,-1-18,-17 18,-1-18,1 18,0-17,-18 17,0 0,17 0,-17 0,0 0,0 0</inkml:trace>
  <inkml:trace contextRef="#ctx0" brushRef="#br0" timeOffset="317518.5347">12830 7320,'0'0,"0"0,0 0,0 0,0 0,0 0,35-53,-17 0,17-17,-35-1,18 18,-36 0,18 0,0 18,-18 0,1 17,-1 18,-17 18,17 0,0 34,18-16,18 17,17 0,36-1,0-16,17-36,-18 0</inkml:trace>
  <inkml:trace contextRef="#ctx0" brushRef="#br0" timeOffset="318096.7035">13165 8378,'0'0,"0"0,0 0,0 0,0 0,18-88,-1-53,-17 0,0 0,0 17,-17 19,-1 34,0 1,18 17,-17 17,17 19,-18-19,18 36,0 0,18 36,-1 17,1 17,17 18,1-17,-1-1,18-17,0 0,17-17,-17-1,0-17,0-36,0-17,0 17,-53 18</inkml:trace>
  <inkml:trace contextRef="#ctx0" brushRef="#br0" timeOffset="318283.0343">13853 7532,'0'0,"0"0,0 0,0 0,0 0,0 0,0 0,0 0,0 0,0 0,0 0</inkml:trace>
  <inkml:trace contextRef="#ctx0" brushRef="#br0" timeOffset="318450.3511">14100 7867,'0'0,"0"0,0 0,0 0,0 0,0 0,0 0,0 0</inkml:trace>
  <inkml:trace contextRef="#ctx0" brushRef="#br0" timeOffset="318730.5073">14930 6773,'0'0,"0"0,0 0,0 0,0 0,0 0,0 0,0 0,0 0,0 89,17 34,1-35,0 0,-18 1,17-19,-17 1,18-36,-18 0,0-17,18-18,-1 0,1-18</inkml:trace>
  <inkml:trace contextRef="#ctx0" brushRef="#br0" timeOffset="318981.5428">15477 7108,'0'0,"0"0,0 0,0 0,0 0,18 53,-18 18,0 0,0 17,0-18,0 1,17-1,-17-34,0-1,0 0,18-35,-18-35,17 0,1 35,-18 0</inkml:trace>
  <inkml:trace contextRef="#ctx0" brushRef="#br0" timeOffset="319323.3639">15989 6685,'0'0,"0"0,0 0,0 0,0 0,0 0,0 0,0 0,35 159,-17 0,-18-1,0-34,0-36,-18 0,18-35,-18-18,18 1,18-19,-18 1,35-36,1 1,16-36,19 0,17-18,-17 18,-71 53</inkml:trace>
  <inkml:trace contextRef="#ctx0" brushRef="#br0" timeOffset="319504.2955">16800 7391,'0'0,"0"0,0 0,0 0,0 0,0 0,0 0</inkml:trace>
  <inkml:trace contextRef="#ctx0" brushRef="#br0" timeOffset="319706.8773">17312 7003,'0'0,"0"0,0 0,0 0,0 0</inkml:trace>
  <inkml:trace contextRef="#ctx0" brushRef="#br0" timeOffset="319855.8078">17842 6632,'0'0,"0"0,0 0,0 0,0 0</inkml:trace>
  <inkml:trace contextRef="#ctx0" brushRef="#br0" timeOffset="320015.4289">18353 6297,'0'0,"0"0,0 0</inkml:trace>
  <inkml:trace contextRef="#ctx0" brushRef="#br0" timeOffset="320971.8284">18989 6068,'0'0,"0"0,0 0,0 0,0 0,0 0,17 70,19 19,-1 52,0 0,1-53,-19 0,-17-17,18-1,-18-34,0-1,0-18,0 1,-18-18,1-18,-1-17,0-18,1 0,-1-35,18 18,-18-19,18 1,0 18,0-1,18 18,-18 18,18 17,-18 1,17-1,1 18,0 18,17 17,0 18,0 0,1 0,-1 0,0-1,1-16,-1 17,0-18,0-17,1-1,-19 1,19 0,-19-18,1-18,0 18,-1-35,1-18,-18 0,0 0,0-18,0 1,0-1,-18-17,18 0,-17 0,-1 17,18 0,-18 19,18-1,0 17,-17 1,17 0,0 17,0 1,0-1,0 0,0 18,0-17,0 17,0 0,0 0,17 0,-17 0,0 0,0 0,0 0,-17 0,17 0,0 0,0 0,0 17,0-17</inkml:trace>
  <inkml:trace contextRef="#ctx0" brushRef="#br0" timeOffset="331034.7412">11841 9190,'0'0,"0"0,0 0,0 0,0 0,0 0,0 0,0 0,0 0,0 53,-17 17,17 19,-18-1,18 18,0-18,0-18,0 1,18-36,-1 0,1 1,17-1,1-35,17 18,-18-36,18 0,-18-17,-17 0,-1 0,1-18,-18 17</inkml:trace>
  <inkml:trace contextRef="#ctx0" brushRef="#br0" timeOffset="331498.2443">11612 9719,'0'0,"0"0,0 0,0 0,0 0,0 0,53-18,18 1,-1-19,1 1,-18 0,17 0,-17-1,-17-17,-1 1,0 16,0 1,-17 17,0 1,-1-1,1 18,-18 0,35 18,-17 35,17 0,1 35,-19-18,18 18,-17 1,17-19,-17-17,0 0,-1-35,1-18,-18-36,18 1,-1-18,1 18,-18 35</inkml:trace>
  <inkml:trace contextRef="#ctx0" brushRef="#br0" timeOffset="331699.9796">13024 9472,'0'0,"0"0,0 0,0 0,0 53,18 18,-1 17,1 0,-18-88,17 71,1-19,0-16,-18-36,0 0</inkml:trace>
  <inkml:trace contextRef="#ctx0" brushRef="#br0" timeOffset="332015.2191">13500 8908,'0'0,"0"0,0 0,0 0,18 70,0 18,17-17,-17 17,17-17,0 17,0-18,-17-17,17 0,-17-35,0 17,17-35,-17 0,17-35,-17 17</inkml:trace>
  <inkml:trace contextRef="#ctx0" brushRef="#br0" timeOffset="332624.8442">13642 9349,'0'0,"0"0,0 0,0 0,0 0,0 0,0 0,70-36,1 1,-18 0,17 0,-17-1,-18 19,1-1,-1 0,-17 18,-1-17,1 17,0-18,-18 18,17 0,-17 0,0 0,18-18,-18 18,18 0,-1 0,19 18,-1 0,0 17,0 18,1 0,-19 0,19 17,-19-17,-17 0,18 0,-18-35,18 17,-18-17,17-1,1 1,17-18,0 0,1-18,17 1,0-36,17-18,-17-17,0 17,-53 71</inkml:trace>
  <inkml:trace contextRef="#ctx0" brushRef="#br0" timeOffset="332814.2877">15777 9208,'0'0,"0"0,0 0,0 0,0 0,0 0</inkml:trace>
  <inkml:trace contextRef="#ctx0" brushRef="#br0" timeOffset="332956.9355">16130 8908,'0'0,"0"0,0 0,0 0,0 0</inkml:trace>
  <inkml:trace contextRef="#ctx0" brushRef="#br0" timeOffset="333297.5959">16730 8043,'0'0,"0"0,0 0,0 0,0 0,0 0,0 0,53 89,-18-1,0 18,1-18,-1 0,0 0,1-17,-19-1,18-17,-17-18,17 1,-17-19,17-17,1-17,-1-1,0-17</inkml:trace>
  <inkml:trace contextRef="#ctx0" brushRef="#br0" timeOffset="333522.5391">16942 8555,'0'0,"0"0,0 0,0 0,0 0,53-18,-53 18,17 0</inkml:trace>
  <inkml:trace contextRef="#ctx0" brushRef="#br0" timeOffset="334136.9717">17771 8026,'0'0,"0"0,0 0,0 0,0 0,18 88,-1 53,1 0,0 0,-18 0,17-70,-17-1,0 1,0-36,-17 1,17-36,-18-18,18-17,-18-36,1-35,-1 0,18 1,0-19,0 18,0 18,0 35,18 0,-1 18,19 35,-1 0,18 18,0-1,17 36,-17 35,0-35,-17 18,-1-18,0-18,-17 0,17-17,-17-18,17 0,-17-35,-1 17,1-17,0-18,-18 0,17-18,-34 1,17-1,0 1,-18-1,0 1,-17-1,17 0,1 19,17 52</inkml:trace>
  <inkml:trace contextRef="#ctx0" brushRef="#br0" timeOffset="335002.3061">12124 10636,'0'0,"0"0,0 0,0 0,0 0,0 0,0 0,70 0,1-17,0-1,-18-35,-36 53,-17-18,18 18</inkml:trace>
  <inkml:trace contextRef="#ctx0" brushRef="#br0" timeOffset="335393.2986">14330 10142,'0'0,"0"0,0 0,0 0,0 0,0 0,35 36,18-1,0-35,0 0,17-18,-17 1,0-19,-17 19,-19-1,-17 18</inkml:trace>
  <inkml:trace contextRef="#ctx0" brushRef="#br0" timeOffset="335861.6914">17753 9701,'0'0,"0"0,0 0,0 0,0 0,0 0,0 0,36 0,34 0,1-17,-18-36,35-18,-17-35,-18 18,-18-18,18 18</inkml:trace>
  <inkml:trace contextRef="#ctx0" brushRef="#br0" timeOffset="336726.7149">12494 10742,'0'0,"0"0,0 0,0 0</inkml:trace>
  <inkml:trace contextRef="#ctx0" brushRef="#br0" timeOffset="337339.3498">12053 10548,'0'0,"0"0,0 0,0 0,0 0,0 0,0 0,0 0,0 0,0 0,0 0,0 0,0 0,36 35,-1 1,0-19,0 1,18-36,0-17,0 0,0-36,18-17,-18-18,17 18,-17 0</inkml:trace>
  <inkml:trace contextRef="#ctx0" brushRef="#br0" timeOffset="341550.0324">14630 10248,'0'0,"0"0,0 0,0 0,0 0,0 0,0 0,0 0,0 0,0 0,0 0,0 0,0 0,0 0,0 0,0 0,0 0,0 0,0 0,0 0,0 0,0 0,0 0,0 0,0 0,0 0,0 0,17 35,1 18,17-17,-17-19,0 1,17 0,0-36,1 0,-1-17,0-18,18-17,-18 17,18-18,-17 1,-1-19,18 19,-18-1,0 1</inkml:trace>
  <inkml:trace contextRef="#ctx0" brushRef="#br0" timeOffset="343465.889">16836 8573,'0'0,"0"0,0 0,0 0,0 0,0 0,0 0,0 0,0 0,53-18,0 0,0 1,17-19,-17 19,0-1,-18 0,1 1,-19-1,19 18,-36-18,0 18,0 0</inkml:trace>
  <inkml:trace contextRef="#ctx0" brushRef="#br0" timeOffset="355289.3694">4465 12312,'0'0,"0"0,0 0,0 0,0 0,0 0,0 0,0 0,0 0,0 0,0 0,0 0,0 0,0 0,0 0,0 0,0 0,0 0,0 0,0 0,0 0,0 0,0 0,0 0,0 0,0 0,0 0,0 0,0 0,0 0,0 0,-18 71,1-1,17 18,0-17,0 17,0-17,17 17,-17-18,18 19,-1-1,1 0,0-18,-1 19,-17-36,18 17,-18-35,18 18,-18-35,0 17,17-17,-17 0,18-1,-18-17</inkml:trace>
  <inkml:trace contextRef="#ctx0" brushRef="#br0" timeOffset="355684.5743">4112 13300,'0'0,"0"0,0 0,0 0,88-36,-17 1,17 18,0-19,-17 1,-1 17,-17 1,-17-1,-1 18,0-18,-17 18,-1 0,-17-17,18 17,-18-18,0-17,18 0,17-18</inkml:trace>
  <inkml:trace contextRef="#ctx0" brushRef="#br0" timeOffset="356035.3679">5382 12771,'0'0,"0"0,0 0,0 0,0 0,0 0,0 0,0 0,0 0,0 0,0 0,-17 52,-1 37,-17 17,17-1,1 1,-1-18,0-17,1-18,-1-18,18 0,-18-17,18 0</inkml:trace>
  <inkml:trace contextRef="#ctx0" brushRef="#br0" timeOffset="356411.5915">4977 12700,'0'0,"0"0,0 0,0 0,0 0,0 0,0 0,35 35,18 18,17 18,1-18,0 17,-1-17,-17-18,0 18,0-17,0-1,0-17,-18-18,0-18</inkml:trace>
  <inkml:trace contextRef="#ctx0" brushRef="#br0" timeOffset="356819.5081">5894 11800,'0'0,"0"0,0 0,0 0,0 0,-17 89,34-1,-17 0,0 18,18 0,0-18,-1 18,1-18,0 0,17 0,0 36,18-54,0 19,0-37,-18 1,1-17,-1-19,0-34,0 17,-17-18,-18 18</inkml:trace>
  <inkml:trace contextRef="#ctx0" brushRef="#br0" timeOffset="357456.3561">6247 12294,'0'0,"0"0,0 0,0 0,0 0,0 0,0 0,0 0,0 0,53 0,0-17,-18 34,18-17,0 18,-17 0,-1 17,-17-17,17 34,-35-16,0-1,0-17,0 17,-18 0,18-17,-17-18,17 0,0-18,0-17,0-18,17 18,-17-36,18 18,-1 0,-17 0,18 18,-18 17,0-17,0 35,0 0,0 18,-18 35,18 0,0 17,18-17,-18 0,18 0,-1-18,36-17,-17 0,-1-36,0-17,1 17</inkml:trace>
  <inkml:trace contextRef="#ctx0" brushRef="#br0" timeOffset="357732.6096">7165 12312,'0'0,"0"0,0 0,0 0,0 0,18 71,-1 34,18-16,-17 16,17-16,-17-1,0 0,-1-17,1-19,-18 1,18-35,-18-18</inkml:trace>
  <inkml:trace contextRef="#ctx0" brushRef="#br0" timeOffset="357961.8869">7659 12012,'0'0,"0"0,0 0,0 0,0 0,0 0,0 0,0 0,0 0</inkml:trace>
  <inkml:trace contextRef="#ctx0" brushRef="#br0" timeOffset="358224.5096">7818 12471,'0'0,"0"0,0 0,0 0,0 0,0 0,0 0,0 0,0 0,0 53,17-18,1 18,-18 0,18 0,-18-18,0 18,0-53,0 0,0 0</inkml:trace>
  <inkml:trace contextRef="#ctx0" brushRef="#br0" timeOffset="358590.441">8100 11589,'0'0,"0"0,0 0,0 0,0 0,0 0,0 0,0 0,18 123,-1-17,19 0,-19 0,1-18,17 0,-17-17,0-18,17 0,0-1,1-34,-1 0,0-18,0 0,1-18,-1 0,-17-17,-18 0</inkml:trace>
  <inkml:trace contextRef="#ctx0" brushRef="#br0" timeOffset="358878.2349">8153 12312,'0'0,"0"0,0 0,0 0,0 0,0 0,35-35,18-1,0 1,0-18,0 0,0 0,-18 0,18-17,-35 17,17 0,-17 0</inkml:trace>
  <inkml:trace contextRef="#ctx0" brushRef="#br0" timeOffset="359093.9075">8700 11712,'0'0,"0"0,0 0,0 0,0 0,0 0,0 53,0-53,18 106,17-18,-17 0,17 1,-17-19,-1 1,1-18,0 0</inkml:trace>
  <inkml:trace contextRef="#ctx0" brushRef="#br0" timeOffset="359468.1558">8806 11024,'0'0,"0"0,0 0,0 0,0 0,53 53,18 18,-1-1,1 1,17 35,-35-18,18 0,-18-17,-18 17,18 18,-18 0,-17 17,-36 18,0 0,1-35,17-88</inkml:trace>
  <inkml:trace contextRef="#ctx0" brushRef="#br0" timeOffset="360184.4704">11612 11536,'0'0,"0"0,0 0,0 0,0 0,0 0,0-53,-18-35,1 0,-19-1,1 1,0 18,-18-1,0 18,0 35,0 18,18 0,0 53,17 18,18 35,18 0,17-1,0 19,18-1,-18-17,18 18,-17-36,-19-18,19 1,-19-18,1 17,-1-17,-17 0,18 0,-18-17,0-19</inkml:trace>
  <inkml:trace contextRef="#ctx0" brushRef="#br0" timeOffset="360473.5621">11065 12188,'0'0,"0"0,0 0,0 0,0 0,71-17,17-1,-18 1,19-1,-1-17,0-1,-17 1,17 0,-17 0,-19-18,1 17,-17-17,-36 53</inkml:trace>
  <inkml:trace contextRef="#ctx0" brushRef="#br0" timeOffset="360719.0152">12159 11483,'0'0,"0"0,0 0,0 0,0 0,0 0,0 0,18 176,17 1,-17-19,-18-34,0-36,0 0,-18-17,0-18,18-18</inkml:trace>
  <inkml:trace contextRef="#ctx0" brushRef="#br0" timeOffset="361005.366">11859 11624,'0'0,"0"0,0 0,0 0,0 0,0 0,35 35,18 18,36 18,-1 35,35-1,1 1,-54-35,1-1,-18-17,18-17,-71-36</inkml:trace>
  <inkml:trace contextRef="#ctx0" brushRef="#br0" timeOffset="361339.4756">13112 10989,'0'0,"0"0,0 0,0 0,0 0,0 0,0 0,-18 212,18-1,0-34,0-18,18-71,0 0,-18 0,17-35,1 0,17-18,-17-17,0-18,-1 0,-17 0</inkml:trace>
  <inkml:trace contextRef="#ctx0" brushRef="#br0" timeOffset="361941.4863">13306 11289,'0'0,"0"0,0 0,0 0,0 0,0 0,0 0,0 0,0 0,36 0,-1 18,18-18,-18 17,18 1,-18-1,1 1,-19 0,19 17,-36 0,17-17,-17 17,-17 0,17 1,0-19,-18 1,36 0,-18-18,17-18,1-17,17-1,-17-16,-1 16,1-17,0 36,-1-19,-17 19,0 17,0 0,0 0,-35 88,17 18,1-36,17 19,0-19,17-17,1 0,17-35,18-18,18-18,17-35,-17 0,-1-17,-17-1,0 0,-18 1,-17 70</inkml:trace>
  <inkml:trace contextRef="#ctx0" brushRef="#br0" timeOffset="362311.5597">14259 11412,'0'0,"0"0,0 0,0 0,0 0,0 0,0 0,0 0,0 0,0 0,35 0,18 18,-17 17,-36-35,17 71,-17 17,0-17,0 17,0-35,0 0,-17-18,17 0,17-17,1-1,0-17,35 0,-18-35,18 0,17-18,-17 0,18-53,-18 36</inkml:trace>
  <inkml:trace contextRef="#ctx0" brushRef="#br0" timeOffset="362485.8959">14983 11007,'0'0,"0"0,0 0,0 0,0 0,0 0,0 0</inkml:trace>
  <inkml:trace contextRef="#ctx0" brushRef="#br0" timeOffset="362762.2276">15124 11307,'0'0,"0"0,0 0,0 0,0 0,0 0,53 194,-18-18,18-17,-35-71,-1 0,1-17,-18-36,0 0,0-17,0-36,0-35,18-17,-18-18,17 105</inkml:trace>
  <inkml:trace contextRef="#ctx0" brushRef="#br0" timeOffset="363086.4373">15583 10654,'0'0,"0"0,0 0,0 0,0 0,0 0,0 0,0 0,0 0,17 70,1 19,0 16,-1-16,1-1,-18-70,35 70,18 0,-17-18,-1-17,18-17,-36-19,19 1,-1-18,-17-18,17-35,-17 0</inkml:trace>
  <inkml:trace contextRef="#ctx0" brushRef="#br0" timeOffset="363347.6235">15636 11271,'0'0,"0"0,0 0,0 0,0 0,0 0,0 0,70-35,-17 0,0-1,0-16,0-1,-18-18,-17 71,-18-18,18 18</inkml:trace>
  <inkml:trace contextRef="#ctx0" brushRef="#br0" timeOffset="363765.2773">16236 11042,'0'0,"0"0,0 0,0 0,0 0,0 0,0 0,0 0,0 0,0 0,0 0,35 18,18 35,-35-1,-1 19,1 17,-36 0,18-17,-17-1,-1-17,18 0,0-17,18-1,17-35,0 0,18-18,0 1,0-19,18 1,-1-18,18-35,-17 0,0 17,-54 71</inkml:trace>
  <inkml:trace contextRef="#ctx0" brushRef="#br0" timeOffset="364078.5837">16571 10336,'0'0,"0"0,0 0,0 0,0 0,0 0,53 71,18 0,-1 17,36 35,-35-17,-1 17,-35-34,1-1,-19 18,1 17,0-35,-18 1,0-19,0-17,-18-35,18 17,0-35</inkml:trace>
  <inkml:trace contextRef="#ctx0" brushRef="#br0" timeOffset="364281.457">18106 11095,'0'0,"0"0,0 0,0 0,0 0,0 0</inkml:trace>
  <inkml:trace contextRef="#ctx0" brushRef="#br0" timeOffset="364427.4799">18495 10866,'0'0,"0"0,0 0,0 0</inkml:trace>
  <inkml:trace contextRef="#ctx0" brushRef="#br0" timeOffset="364582.2882">18936 10654,'0'0,"0"0,0 0,0 0,0 0</inkml:trace>
  <inkml:trace contextRef="#ctx0" brushRef="#br0" timeOffset="364987.1857">20277 9860,'0'0,"0"0,0 0,0 0,0 0,-35-70,-1 17,-17 17,18-17,-18 18,18 0,-18 17,18 18,-1 18,1 35,35 17,0 36,0 0,35 18,-17-1,17 18,1-17,17 17,0-18,-1 1,1-1,-17-17,-1 0,-17-89</inkml:trace>
  <inkml:trace contextRef="#ctx0" brushRef="#br0" timeOffset="365341.2568">19624 10936,'0'0,"0"0,0 0,0 0,0 0,53 0,18 0,-1 0,18-18,-17 1,17-18,0 17,-17 0,0-17,-18 17,0-17,-18-18,0 0,0-17,1-1,-1 18,-35 36</inkml:trace>
  <inkml:trace contextRef="#ctx0" brushRef="#br0" timeOffset="365566.2423">20824 10372,'0'0,"0"0,0 0,0 0,-18 53,1 17,-1 18,0 1,-17-19,18 18,-1-17,0-18,18-18,-17 0,17-52,0-1,0-17</inkml:trace>
  <inkml:trace contextRef="#ctx0" brushRef="#br0" timeOffset="365815.1735">20595 10283,'0'0,"0"0,0 0,0 0,0 0,35 53,18 18,17 17,1 0,0 1,-18-1,0-18,-18 1,18-18,-18-18,0-17,-17-1</inkml:trace>
  <inkml:trace contextRef="#ctx0" brushRef="#br0" timeOffset="366188.5755">21283 9684,'0'0,"0"0,0 0,0 0,0 0,0 0,-35 159,17 17,18-35,18 0,-18-17,17-36,1 0,17-17,18-1,0 1,0-18,-18-18,1 0,-1-35,0-18,0-17,1 0,-19 0,-17 52</inkml:trace>
  <inkml:trace contextRef="#ctx0" brushRef="#br0" timeOffset="366837.4275">21636 9878,'0'0,"0"0,0 0,0 0,0 0,0 0,0 0,0 0,53 17,17 1,1 17,0 1,-1 17,-17-1,-18 19,1-18,-19 0,-17-18,0 0,-17 1,17-19,-18-17,18 0,0 0,0-17,18-19,-1 1,1-18,17 18,-17-18,0 0,-1 18,-17 0,18 17,-18-17,0 17,0 18,0-18,-35 36,17 0,0 35,1-1,-1 1,18 18,18-18,17 0,-17 0,17 0,0-18,18-17,0-18,0-18,-18 0,-35 18</inkml:trace>
  <inkml:trace contextRef="#ctx0" brushRef="#br0" timeOffset="367496.9348">22624 10231,'0'0,"0"0,0 0,0 0,35 88,-17-18,0 1,-18-18,17-18,-17 0,0 1,0-19,0-17,-17-17,-1-19,0-17,18 1,-17-19,17 0,0 1,0 17,17 0,-17 0,18 35,-18 1,35-1,-17 36,0-1,-1 19,1-1,17 0,-17 18,17-18,-17-17,-1 0,19-1,-19-17,1 0,0 0,-1-17,1-19,-18 1,18-35,-18-1,0 1,0-19,0 19,-18-18,18-1,-18 19,18-1,0 18,18 18,-18-18,35 18,1 17,-1 18,0-17,-35 17</inkml:trace>
  <inkml:trace contextRef="#ctx0" brushRef="#br0" timeOffset="367686.3187">23418 9437,'0'0,"0"0,0 0,0 0,0 0,0 0,0 0,0 0,0 0,0 0,0 0,0 0,0 0</inkml:trace>
  <inkml:trace contextRef="#ctx0" brushRef="#br0" timeOffset="367882.0621">23454 10037,'0'0,"0"0,0 0,0 0,0 0,0 0,0 0,0 0,-18 70,18-17</inkml:trace>
  <inkml:trace contextRef="#ctx0" brushRef="#br0" timeOffset="368261.4835">23965 9190,'0'0,"0"0,0 0,0 0,0 70,0 19,18-1,-18 18,0-1,0 1,18 0,-1-18,1 1,0-19,-1-17,18 0,1-18,17-17,-18-18,18-18,-35-17,17 0,-35 52</inkml:trace>
  <inkml:trace contextRef="#ctx0" brushRef="#br0" timeOffset="369076.5885">23983 9878,'0'0,"0"0,0 0,0 0,0 0,0 0,0 0,0 0,35-18,18 1,0-1,0 18,-18-18,1 1,-1 17,0-18,-17 18,17 0,-17 0,-18 0,35 35,-17 18,17 0,-17 0,17 0,-17 0,17 0,-17-18,-18 0,17-17,-17-18,0 0,0-18,0 1,-17-36,-1 0,18-18,-18 1,18-1,0 1,-17-1,17 0,0 36,0 0,0 17,0-17,0 35,17 0,1 35,0 1,17-1,0 18,18 0,-18 0,18-18,-17 0,17 0,-18 1,-17-19,17-17,-17 0,-1 0,1-17,-18-19,17-16,-17-1,0 0,0-18,-17-17,-1-18,-35-17,0-1,0 1,0-1,18 18,35 106</inkml:trace>
  <inkml:trace contextRef="#ctx0" brushRef="#br0" timeOffset="369392.2692">24936 8502,'0'0,"0"0,0 0,0 0,0 0,71 71,17 70,53 17,-35 19,0-1,-36 1,1-19,-36 1,-17 0,-18 0,-18-18,1-18,-1-17,18-88</inkml:trace>
  <inkml:trace contextRef="#ctx0" brushRef="#br0" timeOffset="371116.2922">30424 8096,'0'0,"0"0,0 0,0 0,0 0,0 0,36-70,-1-18,-35 17,18 0,-36-17,0 35,18 0,-17 18,-1 17,0 18,-17 36,17 34,18 1,0 35,0 0,18-1,0 1,17-35,-17-18,17 0,-17-1,17-16,0-1,-17-17,-1-1,-17 1,18 0,-18-18</inkml:trace>
  <inkml:trace contextRef="#ctx0" brushRef="#br0" timeOffset="371768.4127">30195 8343,'0'0,"0"0,0 0,0 0,0 0,0 0,53-17,17-1,-17 0,18 1,0-19,-19 19,-16-19,-1 19,0-1,1 18,-19-17,1 17,0-18,-1 36,1 17,-18 18,18 17,-18 1,0 17,0-17,0-1,0-35,-18 1,18-19,-18-34,18-1,-17 0,17-34,-18-19,18 18,-18-18,18 19,0 16,0 1,0 17,0 1,0 17,18 0,17 35,-17 0,35 18,-18 0,18-18,-18 1,1-1,-1 0,0-17,-17-18,17 0,-17-18,17 1,-17-1,-1-17,-17 35</inkml:trace>
  <inkml:trace contextRef="#ctx0" brushRef="#br0" timeOffset="371992.2953">31254 8026,'0'0,"0"0,0 0,17 70,1 1,17-1,-35-52,0-18,0 18,0-18</inkml:trace>
  <inkml:trace contextRef="#ctx0" brushRef="#br0" timeOffset="372675.4422">31536 7990,'0'0,"0"0,0 0,0 0,0 0,0 0,0 0,35-35,1 18,17-1,-18 0,0 18,18 18,-35 0,17 17,-17 0,-18-17,17-1,-17 1,0 0,0-1,18-34,0-1,-1-17,1-1,17-16,1 16,-1 1,-17 0,-1 17,1 0,-1 1,-17 17,0 17,-17 1,17 17,0 18,0-17,0-19,17 1,19-1,-19 1,19-36,-19 1,19-18,-19 17,1-35,0 18,-18-18,17 17,1 19,-18-1,18 18,-1 0,18 35,1 36,-1 17,-17 36,17-1,-17-17,-18 0,0-18,0-35,0 18,-18-19,18-52</inkml:trace>
  <inkml:trace contextRef="#ctx0" brushRef="#br0" timeOffset="372987.9775">31465 8625,'0'0,"0"0,0 0,0 0,0 89,18-1,0 18,17-18,0 18,1-18,-1 0,18 0,-35 0,-1-35,1 18,-18-71</inkml:trace>
  <inkml:trace contextRef="#ctx0" brushRef="#br0" timeOffset="373651.2314">31289 9402,'0'0,"0"0,0 0,0 0,0 0,0 0,0 0,53-18,18 0,17-17,-18 17,1-17,0 0,-36 0,18-1,-18-17,0 0,1 0,-1 18,0-18,1 36,-1-19,0 19,-17-1,17 18,-17 0,-18 18,0 17,0 0,-18 36,0-1,18-17,-17 0,17-17,0 16,0-34,0 0,17-1,1-17,17 0,1 0,-19-17,19-19,-1 1,0 0,-17-18,17 18,-35-1,18 19,-1-1,-17 18,0 0,18 35,-18 1,0 17,18 17,-18 1,0-18,17 0,1-1,-18-16,18-19,-18-17</inkml:trace>
  <inkml:trace contextRef="#ctx0" brushRef="#br0" timeOffset="373890.674">32736 9278,'0'0,"0"0,0 0,0 0,0 0,0 0,53 18</inkml:trace>
  <inkml:trace contextRef="#ctx0" brushRef="#br0" timeOffset="374643.206">33001 8714,'0'0,"0"0,0 0,0 0,0 0,0 0,0 0,0 0,0 53,17-1,-17-16,0-1,18-17,-18-1,18 1,-1 0,1-18,0 0,-18-18,17 18,1-35,-18-1,0 1,0 17,0-17,0 35,0 0,0 18,-18 52,18 36,0 0,18 0,-18-36,0-17,18 0,-18-17,0-1,0-18,0-17,17 0,-17-17,-17-18,17-54,-18-16,0-1,1-18,-1 1,18 17,0 18,0 17,0 1,0-1,18 18,-18 18,17 0,-17 17,0 0,18 18,-18 36,18 16,17 37,18 52,35 18,-17-18,-1 17,-17-16,-35-19,-36-17,-52 17,-1-35,0 1,1-19,-1 1,71-54</inkml:trace>
  <inkml:trace contextRef="#ctx0" brushRef="#br0" timeOffset="375285.9764">31289 8837,'0'0,"0"0,0 0,0 0,0 0,0 0</inkml:trace>
  <inkml:trace contextRef="#ctx0" brushRef="#br0" timeOffset="375790.4073">32436 8008,'0'0,"0"0,0 0,0 0,0 0,0 0,0 0,0 0,0 0,0 0,0 0,0 0,0 0,0 0,0 0,0 0,53 18,0-18,0 0,18 0,-1-18,18-35,36-17,105-89,18-53,-88 1,-53 16,-35 37,-54 122</inkml:trace>
  <inkml:trace contextRef="#ctx0" brushRef="#br0" timeOffset="376151.5614">32824 8678,'0'0,"0"0,0 0,53-53,53-35,35-35,-105 105,-1-17</inkml:trace>
  <inkml:trace contextRef="#ctx0" brushRef="#br0" timeOffset="378767.5147">7535 13494,'0'0,"0"0,0 0,0 0,0 0,0 0,0 0,0 0,53 0,18-18,-18-17,0-18,17 0,-52 35,-18 18,18 0</inkml:trace>
  <inkml:trace contextRef="#ctx0" brushRef="#br0" timeOffset="379444.7615">13642 12947,'0'0,"0"0,0 0,0 0,0 0,35 18,18-1,0-17,0-17,0-1,0-35,-1 0,-16-17,17-1,-36 53,1 1</inkml:trace>
  <inkml:trace contextRef="#ctx0" brushRef="#br0" timeOffset="380168.5019">21548 11465,'0'0,"0"0,0 0,0 0,0 0,0 0,0 0,0 0,0 0,0 0,0 0,0 0,17 36,19-1,-1-18,0 1,36-18,-1-18,36-34,-18-37,-52 72,-19-19</inkml:trace>
  <inkml:trace contextRef="#ctx0" brushRef="#br0" timeOffset="389706.9859">5224 14358,'0'0,"0"0,0 0,-18 71,0-1,1 54,-1 17,-17 0,-1 18,1-18,18-18,-19-17,1-35,17-18,-17-1,0-16,17-1,-17-17,35-1</inkml:trace>
  <inkml:trace contextRef="#ctx0" brushRef="#br0" timeOffset="390020.743">4518 14570,'0'0,"0"0,0 0,0 0,0 0,0 0,53 35,17 53,36 36,18-1,-18 1,-18-19,-18-34,-17 0,0-19,0 1,-17-17,-1-1,0 0,-35-17</inkml:trace>
  <inkml:trace contextRef="#ctx0" brushRef="#br0" timeOffset="390324.3919">5418 14235,'0'0,"0"0,0 0,0 0,0 0,0 0,0 0,17 53,-17 17,36 18,-1 36,18 52,-18-17,18 0,-18-36,1-17,-1-18,-17-17,-1-1,1-17,0 0,-18-53</inkml:trace>
  <inkml:trace contextRef="#ctx0" brushRef="#br0" timeOffset="390737.0255">5806 14217,'0'0,"0"0,0 0,0 0,0 0,0 88,18 36,17 17,0 17,1-16,-1-19,0-35,-17-17,-1-1,19-17,-19-17,1-1,0 0,17-17,0 17,1-17,-19-18,19 17,-19-34,18 17,-17-36,0 19,-1-1,1 18</inkml:trace>
  <inkml:trace contextRef="#ctx0" brushRef="#br0" timeOffset="391297.357">5824 14905,'0'0,"0"0,0 0,0 0,0 0,0 0,70-35,1-1,-1 1,1 0,0-18,-18 18,-18-18,0 17,-17 19,-1-19,1 19,0-1,-18 1,17-1,-17 0,0 18,0 0,18 0,-18-17,0 17,18 17,-1 1,19 0,17 17,0 18,-1 0,1 0,-17-1,-1 19,0 0,-17 17,-18 0,0-17,-18-1,-17-17,0 0,-18-18,17 0,19-17,17-18</inkml:trace>
  <inkml:trace contextRef="#ctx0" brushRef="#br0" timeOffset="391619.2272">7518 14605,'0'0,"0"0,0 0,0 0,0 0,0 0,0 0,35 35,0 36,18-1,-17 1,-1 0,0-19,-17 1,0-53,-18 18,0-18,-18 0,0-35,-17-1</inkml:trace>
  <inkml:trace contextRef="#ctx0" brushRef="#br0" timeOffset="392273.2383">7518 14658,'0'0,"0"0,0 0,0 0,0 0,0 0,0 0,0 0,0 0,-18-35,1-18,-1 17,0 1,-17 18,35-1,-18 18,-17 35,35 0,18 1,-1-1,19 0,-1-35,18 0,35-17,18-36,0 17,-36-34,-17 17,-17 0,-1 18,-17 0,-1-1,1 19,-18 17,-18 0,1 35,-19 0,1 18,0 0,-1 0,19 0,-1-18,18-17,0 17,35-17,1-1,-1 1,18 0,0-1,17 1,-34-1,17 19,-18-1,-35 18,0 35,-35 18,-18 0,35-18,18-88</inkml:trace>
  <inkml:trace contextRef="#ctx0" brushRef="#br0" timeOffset="392382.613">8065 14870,'0'0</inkml:trace>
  <inkml:trace contextRef="#ctx0" brushRef="#br0" timeOffset="392879.8357">9230 13988,'0'0,"0"0,0 0,0 0,0 0,0 0,0 0,0 0,0 0,0 0,-36 35,19 18,-19-18,36 0,-17 1,17-1,0 0,17-17,19 17,-1-17,18 17,0-17,-18 17,18-17,-35-1,17 19,-17-1,-1 18,-34 17,-1 1,0 17,-17-17,0-1,0-17,-1 0,1-35,0-36,17-53,0-17,18-18,0-52,18-1,-18 18,0 123</inkml:trace>
  <inkml:trace contextRef="#ctx0" brushRef="#br0" timeOffset="393117.7074">9512 13494,'0'0,"0"0,0 0,0 0,0 0,0 0,0 0,0 0,35 106,1 17,17-17,-18 0,0 0,0-18,1-18,-19 1,19-1,-19-17,19 18,-19-18,-17-53</inkml:trace>
  <inkml:trace contextRef="#ctx0" brushRef="#br0" timeOffset="393405.224">9759 14482,'0'0,"0"0,0 0,0 0,0 0,0 0,0 0,18-53,17 0,0-35,18-1,0 1,0 18,18-19,-18 19,17-1</inkml:trace>
  <inkml:trace contextRef="#ctx0" brushRef="#br0" timeOffset="394210.5187">10853 14005,'0'0,"0"0,0 0,0 0,0 0,0 0,0 0,-35-17,-18-1,0 0,0 1,18 17,-18 0,18 0,-1 35,1 0,35 18,0-18,0 18,18-17,17-19,0 1,1-18,16-18,-16-17,-1-18,0 0,1 0,-19 0,1 0,0 1,-18 34,17 0,-17 1,18 34,-18 19,18-1,-1 18,1 0,17 0,0-18,1 0,17 0,-18-35,18 0,0-17,0-19,-18-16,0-37,1-16,-19-19,-17 1,-17 17,17 18,-18 35,18 0,-18 17,18 19,-17-1,17 36,17 52,1 19,17 16,1 19,17 17,-1-18,-16 1,17-18,-18-18,-17-35,-1 0,1-18,0-17,-1-1,-17-17</inkml:trace>
  <inkml:trace contextRef="#ctx0" brushRef="#br0" timeOffset="394699.1183">11365 13776,'0'0,"0"0,0 0,0 0,0 0,0 0,0 0,0 0,71-35,-36 17,18-17,0 17,-18 1,18 34,-18-17,1 35,-1 1,0 17,0 0,1-1,-1 1,-17 0,-1-35,1 17,0-35,-1-17,-17-19,0-17,0-52,0-1,-17-18,17 54,-18-1,18 18,-18 0,18 18,0 17,0 1,18-1,-18 18,18-18,-1 18,-17 0</inkml:trace>
  <inkml:trace contextRef="#ctx0" brushRef="#br0" timeOffset="395175.4141">12353 13159,'0'0,"0"0,0 0,0 0,0 0,0 0,0 0,-53 70,0 18,18-17,17-1,1-17,17 0,0-17,0-1,17-17,19 17,-1-18,18-17,0 18,-18 0,18-1,-18 1,1 17,-1 1,-17-1,-1 18,-17 17,0-17,-17 0,-1 0,0-18,-17 1,0-19,-1-17,1-17,18-19,-1-17,18 36,0 17</inkml:trace>
  <inkml:trace contextRef="#ctx0" brushRef="#br0" timeOffset="395514.2227">13112 13406,'0'0,"0"0,0 0,0 0,0 0,0 0,0 0,0 0,0 0,0 0,-18 70,18 18,0-17,0-1,18 1,0 0,17-36,-17 18,17-36,0 1,1-18,-1-18,-17 1,17-19</inkml:trace>
  <inkml:trace contextRef="#ctx0" brushRef="#br0" timeOffset="395885.6394">12724 13018,'0'0,"0"0,0 0,0 0,0 0,0 0,0 0,35 35,0 35,18 1,0 35,18 35,-18-18,0-34,-18-19,0 1,1-1,-1-17,-17-18,17 18,0-17,1-19,-1 1,-18-1,1-17</inkml:trace>
  <inkml:trace contextRef="#ctx0" brushRef="#br0" timeOffset="397255.2331">12830 13600,'0'0,"0"0,0 0,0 0,0 0,0 0,70-18,1-17,0-1,-19 1,1 0,18 0,-18-1,0 1,0 0,0 17,0 18,0-18,0 18,-18 0,0 0,0 18,1-18,-19 0,19 0,-19 0,-17 18,18-18,-18 17,0-17,0 18,-18 0,1 17,-1 18,0 0,18 0,-17 17,17-17,0 0,0 0,17-35,1-1,0 1,-1-36,19-17,-19 0,19-18,-19 0,1 18,0-18,-1 35,1 0,17 36,0 17,1 18,-1-17,0-1,1 0,-1-17,0-18,0 0,1-36,-1-16,-17-37,-1 1,1 0,-18 17,0 18,0 1,0 16,0 36,18 18,-1 17,1 18,17 0,1 0,-1-18,18 0,-18-17,0-36,1 1,-1-36,0 0,-17-35,0 0,-1-18,-17-18,0 18,0 18,0 35,0 18,0 35,0 35,18 36,-18-1,17 19,1-36,0 17,17-17,-17-18,17 1,0-1,1-35,17 0,-18-18,0 1,0-1,-17 0,17 1,-17 17,0 0,-1 0,19 17,-19 1,19 0,17-18,-1 0,1 0,0-36,0 1,-17 0,-1-36,0 1,-17-36,-18 18,0 17,0 1,0 34,-18 19,18 17,0 0,0-18</inkml:trace>
  <inkml:trace contextRef="#ctx0" brushRef="#br0" timeOffset="397493.2551">16112 14376,'0'0,"0"0,0 0,0 0,0 0,0 0,0 0,-53-106,18-18,0-52,17-18,36 18,-1-1,54 54,17 17,36 53,-18 18,70 17,18 53,-53-17,-105-18</inkml:trace>
  <inkml:trace contextRef="#ctx0" brushRef="#br0" timeOffset="398528.1472">17753 12823,'0'0,"0"0,0 0,18 71,0 0,17-18,0 17,1 1,-1-1,0-17,-17-18,-1-17,1 0,-18-18,0-18,-18 0,1-17,-1 0,-17-18,17 0,-17 18,17-18,1 18,-1 17,18-17,0 17,0 0,0 1,0-1,18 0,-1-17,1-35,0 17,-18-18,0 1,0 34,-18-17,0 36,1-1,-1 36,0-1,1 19,-1 17,18-1,0 1,18 0,-1-17,19-1,17-18,17-17,-17-17,18-18,-18-18,0-18,-18 18,-17 18,-1-18,-17 35,18 1,-1 17,-17 35,18 18,0 0,-1 17,19 19,-19-19,19-17,-19 0,-17 0,18-18,-18-17,-18-18,1-18,17-17,-18-18,18-35,0 0,0-36,18 36,35 0,0 17,-18 36,35 17,-17 18,18 18,17 35,-17 35,17 0,-17 18,-18-18,-1 0,-16-17,-1 0,-35-71</inkml:trace>
  <inkml:trace contextRef="#ctx0" brushRef="#br0" timeOffset="399808.8273">19253 11924,'0'0,"0"0,0 0,36 70,-1 19,18 34,0 18,0 0,-18 0,18-17,-18-54,-17 19,0-36,-1 17,1-35,-18 1,0-19,0-17,-18-17,1-1,-1-35,0-35,-17-18,0 18,17 0,-17 17,0 18,17 18,-17 17,-1 36,19 0,-1 35,0 17,18 1,18 17,0-35,-1 17,19-17,17-17,-1-1,19-18,0-34,17-18,-18-18,-17-18,-17-17,-19-18,1 0,0 18,-36 17,18 19,-18 16,-17 19,17 17,1 35,-1 0,0 36,18 17,18 0,17 0,1-35,-1 18,18-36,0-17,18-1,-19-34,37-19,-19-34,-17-18,-17-18,-19 0,18 0,-35 36,18 34,-18-17,18 36,-18 17,17 53,1 17,17 36,-17 35,17 0,-17 18,17 0,-17 17,0-35,-18-35,0-53,-18 0,0-35,1-36,-1-17,-17-54,17-34,-17-18,17-18,0-17,1-1,17 19,17 34,1 18,-18 36,35 17,-17 35,17 1,1 17,-1 17,0 18,-17 18,-1 0,-17 36,-17-19,-1 1,-17-18,17-18,-17-18,17-17,18-17,0-18,0-36,18-17,-18 35,0 53</inkml:trace>
  <inkml:trace contextRef="#ctx0" brushRef="#br0" timeOffset="401597.1811">21159 12206,'0'0,"0"0,0 0,0 0,0 0,0 0,0 0,0 0,0 0,0 0,0 0,0 0,-70 18,17 17,18 53,-1 18,19 0,17 0,17-18,1-35,17-18,0-17,36-36,-18-35,18-35,-1-35,1 17,-18-18,-18 18,0 36,-17 17,17 0,-35 18,18 35,0 0,-18 35,17 0,1 1,-1 16,-17 1,18 0,-18-17,18-19,-1-17,-17 0,18-35,0 17,-18-17,17 0,-17-1,18 19,-18-1,18 1,-1 17,1 0,35 35,0 0,0 18,17 0,-17-18,0 1,0-19,-18-34,1-19,-1-34,-17-19,-1-16,-17-36,-17 17,17-17,0 35,0 36,0 17,0 17,0 36,17 18,19 53,-1 17,18 18,0-1,17 19,-17-18,-17 0,-19-54,19 1,-19-17,-17-19,18 1,-18-18,18 0,-18-18,0-17,-18-18,-17-17,-18 17,0 0,0 0,-18 18,18 17,0 18,18 35,0 0,17 36,0 17,1 0,34-35,1 18,17-18,18-18,18-17,17-36,-35-17,0-18,0-35,0-1,0-16,-18-1,-17 0,-1 35,1 19,-18-1,0 35,0 18,0 0,18 35,-18 18,17-18,1 18,17-17,1-19,-1 1,0-18,18 0,-18-18,1 1,-19-1,19 0,-19-17,-17 17,18 18,0 0,-18 18,17 0,1 35,0-18,-1 18,19-18,16 0,1 1,0-19,18-17,-18 0,0 0,-18-17,0-36,-17-18,0-17,-1-18,-17 0,-17 0,-1 36,0-1,-17 18,17 1,1 16,-1 1,1 35,-1 0,18 35,18 36,17 35,0 17,0 1,1 17,17-18,0 1,0-19,-18-34,0-18,0 18,1-36,-1 0,-35-17</inkml:trace>
  <inkml:trace contextRef="#ctx0" brushRef="#br0" timeOffset="401893.0685">23859 11889,'0'0,"0"0,0 0,0 0,0 0,0 0,0 0,89-18,-1 0,18-17,-18 17,0-17,0 0,-17 0,0-1,-18 19,-18-1,-17-17,-1 17,-17 0</inkml:trace>
  <inkml:trace contextRef="#ctx0" brushRef="#br0" timeOffset="403712.4719">25483 11042,'0'0,"0"0,35 71,1 52,-1 0,0 19,18-1,-18 0,1-35,-19-36,19 1,-19-18,-17-53</inkml:trace>
  <inkml:trace contextRef="#ctx0" brushRef="#br0" timeOffset="404521.4077">25501 11712,'0'0,"0"0,0 0,0 0,70-53,18-17,18-36,-17-18,-1 1,-35 17,0 18,-18 35,0 0,-17 35,0 36,-1 35,1 35,-18 0,18 18,-18 0,0-35,0 17,0-35,0 0,0-36,0 19,17-36,-17 17,0-34,0-19,18 1,-1 17,-17-17,18 17,-18 1,18-1,-1 18,19 18,-1-1,0 36,36-17,-18 17,0-18,0-17,0-1,0-17,0-17,-18-1,18-17,-36-1,1-17,0 0,-36-17,0 17,1 18,-19 17,1 18,18 35,-19 18,1 35,35-17,18 17,-1-17,36-18,35-18,1-35,17-35,-1-18,-34 0,-53 53</inkml:trace>
  <inkml:trace contextRef="#ctx0" brushRef="#br0" timeOffset="405176.2017">27212 11483,'0'0,"0"0,0 0,0 0,0 0,0 0,0 0,0 0,71 18,0 17,-1 18,1 0,-1 17,-17-17,-17-18,-19 1,1-1,0-35,-18 0,0-35,0-1,-18-34,18-1,0 1,18-18,-18 17,35 0,-17 36,17 18,0 34,0 18,18 18,0 18,18 35,-18 0,17 17,1-17,0-18,-1-17,-17-1,-53-70</inkml:trace>
  <inkml:trace contextRef="#ctx0" brushRef="#br0" timeOffset="405655.3222">29065 11818,'0'0,"0"0,0 0,0 53,0-18,0 1,0-1,0 0,-17-35,17 0,0-18,0-17,-18-18,18 0,0-17,0 17,0-18,18 18,-18 0,17 18,1 0,0 17,17 18,18 0,0 36,0-1,17 18,-17 0,-17 0,-1 0,0-18,1 0,-1-17,0-18,0 0</inkml:trace>
  <inkml:trace contextRef="#ctx0" brushRef="#br0" timeOffset="405868.4947">29471 10777,'0'0,"0"0,0 0,0 0,0 0</inkml:trace>
  <inkml:trace contextRef="#ctx0" brushRef="#br0" timeOffset="406507.6828">29613 11783,'0'0,"0"0,0 0,0 0,0 0,17-88,1-36,-18-17,17 0,-17 17,0 36,0 0,0 17,0 36,0 0,0 0,-17 17,17 18,0 0,-18 0,18 0,0 0,0 0,-17-18,17 18,0-17,-18-19,18 19,0-1,-18-17,18 17,0 1,0-1,0 0,0 18,0 0,0 18,18 17,17 1,0 34,18 1,0 34,0-34,0 0,-17-1,-36-70</inkml:trace>
  <inkml:trace contextRef="#ctx0" brushRef="#br0" timeOffset="407003.2965">29877 10266,'0'0,"0"0,0 0,0 0,36 70,-1 19,0-19,0 18,1-17,-19 17,1-35,0 0,-1 0,1-36,-18 19,0-19,18 1,-18-18,0 0,0-18,0 1,0-19,0 1,0 18,17-19,-17 1,0 17,0 1,18 17,0 0,-1 17,18 19,1-1,-1 0,18 18,0-35,-18 17,1-35,-1 18</inkml:trace>
  <inkml:trace contextRef="#ctx0" brushRef="#br0" timeOffset="407248.7135">29789 10601,'0'0,"0"0,0 0,0 0,0 0,53 0,18-18,-1 1,1-1,17 0,-70 1,-1 17,1 0</inkml:trace>
  <inkml:trace contextRef="#ctx0" brushRef="#br0" timeOffset="408981.1833">30848 10883,'0'0,"0"0,0 0,0 0,0 0,-35 71,17 17,0 0,18-17,-17-1,17-17,0 0,0-35,17 17,-17-17,18-18,-18-18,18 0,-18-17,0-18,17 0,-17-17,18-1,-1 1,1-1,17 18,-17 18,17 0,1 17,17 36,-18 17,18 0,-18 36,-17-1,17 1,-17-18,-1 17,-17-17,18-18,-18-17,0 17,0-35,0 0,0 0,0-35,0-18,0 0,0-17,0-1,0 1,18-1,-18 0,17 19,1-1,0 0,-1 0,19 0,-19 0,1 18,-1 17,1 0,0 1,-1-1,1 18,0 0,-1 35,19 18,-1 53,18 18,-18-19,1 19,-1-1,-18-52,1 0,-18-19,18-16,-18-1,17-35,-17 18,0-36,18 0,-18 1,0-19,0 1,0 0,0 0,0-1,-18 19,18-19,-17 19,-1-1,-17 18,0 18,-1-1,1 19,17-1,1 0,17 18,17-18,1 1,17-1,1-17,-19-1,18-17,1 0,17-17,-18-19,18 1,-18-18,18 0,-18 18,1-18,-19 18,1 0,0 17,-18 0,17 1,-17 17,-17 0,17 0,-36 35,19 0,-1 18,18 0,0 0,0 0,18 0,17-18,0 0,1 1,-1-19,18-17,-18-17,0-19,18 1,-17 0,-1-36,0 18,-17 0,0-17,-1 35,1-1,-18 1,0 17,18 1,-18-1,17 0,-17 18,0 18,18 17,-1 18,1 0,0 18,-1 17,1 18,17 17,1 1,-1-36,-17-18,17-17,-17-17,-1-1,-17-35</inkml:trace>
  <inkml:trace contextRef="#ctx0" brushRef="#br0" timeOffset="412632.3639">6388 16140,'0'0,"0"0,0 0,0 0,0 0,0 0,0 0,0 0,0 0,36 35,17 18,0 17,0 1,-18-1,0 1,-17 17,-1-17,-17-1,-17 1,-19-1,1-17,0 0,-18 0,18-35,-18-1,0-34,17-1,19-17,-18-53,35-18,17-18,-17 19,18-19,-18 18,17 0,-17 18,0 35,18 18,-18 0,0 35,0-18,0 18,0 0,-18 0,18-18,0 18,0 0,0-17,0-1,0 1,0-1,-17 0,17 18,0-17,-18 17,18 17,0 36,0 0,18 18,-1 17,1-18,35 19,18-36,17-18,0-35,0-18,-35-17,0-18,0-18,-18-17,1 18,-19-1,1 36,0 0,-1-1,1 36,0 0,-18 18,17 0,-17 17,0 0,0 0,0 18,18-17,0 17,-1-18,1 18,17-18,-17 0,17-17,-17 0,-1-18,19-18,-19 0,1 1,-18-19,0 1,0-18,-18 0,-17 0,0-17,-1 17,-16 18,16-1,1 19,17 34,18-17,0 18,0 0,18-1,53 18,-19-17,1-18,-17 0,17 0,-36-18,19 18,-19-17,1 17,0 0,-1 0,1 0,-1 17,1 1,0 35,-1-18,1 18,17-17,-17-1,17-18,-17 19,0-36,17 0,0 0,-17-36,-1 19,-17-18,0 35</inkml:trace>
  <inkml:trace contextRef="#ctx0" brushRef="#br0" timeOffset="412869.3591">7677 15822,'0'0,"0"0,0 0,0 0,0 0,0 0,0 0,0 0,0 0,0 0,0 0,0 0,0 0,0 0,0 0,0 0,0 0</inkml:trace>
  <inkml:trace contextRef="#ctx0" brushRef="#br0" timeOffset="413381.5749">8012 15840,'0'0,"0"0,0 0,0 0,0 0,0 0,0 0,0 0,0 0,0 0,0 0,0 0,35 106,18-1,-18-34,-17 0,0-19,-1-34,-17 17,0-35,-17-17,17-19,-18 1,0-35,18-1,-17-17,17 17,17 18,1 0,0 18,17 18,0 17,36 52,0 1,-18 36,-1-19,-16 1,-1-18,-17 0,-1-18,1-18,-18 1,18-18,-18-18,0 1,0-18,0 35</inkml:trace>
  <inkml:trace contextRef="#ctx0" brushRef="#br0" timeOffset="413594.8388">8471 15346,'0'0,"0"0,0 0,0 0,0 0,35 70,18 19,0-1,0 0,-35-53,-1-17,89 123,-18-35,-17-36,-18-17,-18 18</inkml:trace>
  <inkml:trace contextRef="#ctx0" brushRef="#br0" timeOffset="413855.5606">8753 16016,'0'0,"0"0,0 0,0 0,0 0,71-35,-1 0,-17-18,18 0,-1-18,-17 18,0 0,0 18,0 0</inkml:trace>
  <inkml:trace contextRef="#ctx0" brushRef="#br0" timeOffset="415272.6388">10394 15064,'0'0,"0"0,0 0,0 0,0 0,0 0,0 0,0 0,71 123,0 36,-1 0,1-18,-36-35,0-36,1 1,-19-18,1-18,-18-18,18-34,-36-1,0-52,-17-1,-18-17,0 35,0 0,18 0,-18 18,18 0,17 35,0 0,1 35,17 18,17 17,19 19,-1-37,0 19,18-36,0 1,0-36,-18-18,18 0,-17-35,-1 0,-17 1,-1-1,-17-18,18 18,-18 0,-18 18,1 0,-1 17,0 18,18 18,0 17,0 0,18 36,0-1,-1 1,1-18,35 0,-18-18,18-35,0 0,0-53,0-17,-18-1,-17-17,-1-18,1 0,-18 36,0-1,0 18,18 18,-18 17,17 36,1-1,0 36,17 0,-17 18,17-18,0 17,-17-17,-1 0,1-18,0-17,-1-36,-17 1,0-18,18-1,-18-17,18-17,-18 17,17 0,1 35,0-17,17 35,0 18,1-1,-1 19,0-1,0-18,1 19,-19-19,1-17,0 0,-1 0,1-17,0-19,-18-34,0-1,0 1,-18-1,0 18,18 0,-17 18,17 18,0 17,0 17,17 18,1 18,17 18,18 17,0 0,-18-17,-17-1,0-17,-1 18,-17-36,0 0,-17 1,17-19,0-17</inkml:trace>
  <inkml:trace contextRef="#ctx0" brushRef="#br0" timeOffset="415973.391">12494 14958,'0'0,"0"0,0 0,18 53,0 17,-1-17,-17-35,36 52,-19 1,1-18,-18-18,18 0,-18-17,17-18,-34-18,17-17,-18-53,0 0,1-18,-19 0,1 0,17 53,-17 0,17 18,18 17,-17 1,17 17,17-18,1 18,-18 0,18 0,-1-17,1-1,0-17,-1 17,1 0,-18 1,18-1,-18 18,0-18,17 18,-17 18,18 0,17 35,-17-36,-18-17,106 230,17 17,-52-53,-18-36,0-17,-18-52,0-1,-17-71,-18-34,18-36,-36-18,0-34,-17-19,0 18,0 0,35 106</inkml:trace>
  <inkml:trace contextRef="#ctx0" brushRef="#br0" timeOffset="416552.2496">12865 14852,'0'0,"0"0,0 0,0 0,53 35,0-17,0 0,-18-1,18 18,0 1,-18 17,1-18,-19 0,19 0,-19-17,1 0,0-1,-1-34,18-1,-17-17,0-18,-1-18,-17 1,0-1,0 1,-17 17,17 35,0-17,0 17,0 18,0 0,17 35,1 18,35 53,-18 18,18 17,-17 0,-1 0,0-17,-17-1,-18-52,17-19,-17-16,-17-54,17-17,-18-36,0-17,1-18,17-17,0-18,17 17,19 18,17 18,-18 18,-35 70</inkml:trace>
  <inkml:trace contextRef="#ctx0" brushRef="#br0" timeOffset="416940.4864">15194 14305,'0'0,"0"0,0 0,0 0,0 0,-35 18,0 17,-18 0,53-17,-18 70,1 53,34 18,19 17,34-17,1 0,-18-18,0-17,0-19,-36-34,1-36,0-52,-18 17,0-18,0 36</inkml:trace>
  <inkml:trace contextRef="#ctx0" brushRef="#br0" timeOffset="417983.1836">14859 15222,'0'0,"0"0,0 0,0 0,0 0,0 0,0 0,53-35,18 0,-1-36,19 1,-19 17,-17 0,0 18,-18 17,1 0,-1 36,0 0,-17 17,0 0,-1 0,1 1,-1-1,1-17,17-18,-17 17,17-34,1-1,-1-17,-17-1,-1-16,1 16,-18-17,18 18,-18 17,0-17,0 35,0-18,0 36,17 0,1 17,17 36,0-18,-17 17,17 1,-17-18,0-1,-1-16,-17-19,18-17,-18-17,18-1,-18-35,0 18,0-36,-18-34,18 52,-18 0,18 35,0-17,0 35,0 0,18 17,0 1,-1 17,1 1,0-1,-18 0,17 0,-17-17,18 0,-18-1,0-17,0-17,-18-1,18-17,0 0,0-18,0 0,0-18,0 1,18-1,17 0,-17 19,17 16,18 19,0 17,0 17,-18 19,18 16,-18 19,1 17,-19 18,1-35,0-18,-1-1,1-34,-18-18,18-35,-1 0,-17-1,0 54</inkml:trace>
  <inkml:trace contextRef="#ctx0" brushRef="#br0" timeOffset="418841.3755">16871 14093,'0'0,"0"0,0 0,0 0,0 0,0 53,-18 18,1 0,17-1,0 18,17-17,1 17,0 0,17-17,-17-1,17-17,0-17,0-19,-17 1,0-53,17-1,-35-17,18 0,-18-52,0-19,0 18,-18-17,0 52,1 1,17-1,-18 36,0 0,18 17,0 18,0 0,18 18,0 34,-1 1,19 18,-19 0,19-1,-1 1,0-1,-17-17,0 0,-1-18,1-17,-1 0,1-1,-18-17,-35-17,17-1,-17-17,0 17,17-17,-17-1,17 19,0 17,18-18,0 1,0 17,0-18,36-17,-1-1,0 1,18 0,0 0,-18 17,18 0,0 1,-17 34,-1 19,0-1,1 18,-19 0,18 0,-17 17,0-17,-1-18,-17-17,0 0,0-36,0 18,0 0</inkml:trace>
  <inkml:trace contextRef="#ctx0" brushRef="#br0" timeOffset="419775.0627">17577 13847,'0'0,"0"0,0 0,0 0,0 0,0 0,0 0,0 0,0 0,0 0,0 0,0 0,35-18,1 18,-19-18,18 18,-17 18,0 0,-18-1,17 18,-17-17,0 70,18 0,-18 1,18 17,-1-18,1-18,0-17,-1-18,1-17,0 0,-18-36,17-17,-17 0,0-36,0 0,-17 1,17-18,0 17,17 1,1-1,0 36,-1-1,18 1,1 18,-1 17,0 17,1 1,-1 17,0 18,1 0,-1 0,-18-18,1 18,-18-18,18 1,-18-19,0 1,-18-18,18 0,0-35,0 17,-18-35,36 18,-18-18,18 0,-18 0,35 0,-17 18,-1 17,19 1,-1-1,0 36,18-1,0 1,-18 52,18 19,0 16,-17 1,-1 0,-17-35,-1-1,1-17,-18 0,17-35,1-1,-18-17,18-17,17-19,-17 19,-18 17</inkml:trace>
  <inkml:trace contextRef="#ctx0" brushRef="#br0" timeOffset="421177.2769">19906 13847,'0'0,"0"0,0 0,0 0,0 0,0 0,0 0,0 0,0 0,0 70,18 18,0 18,17-18,-17-17,-1-1,1 1,0-36,-18-17,17 0</inkml:trace>
  <inkml:trace contextRef="#ctx0" brushRef="#br0" timeOffset="421480.2305">19889 13988,'0'0,"0"0,0 0,0 0,0 0,17-89,1 19,0-18,-18 17,0 1,0 17,-18 17,-17 1,17 35,-17 18,35-18,0 17,0-17,0 0</inkml:trace>
  <inkml:trace contextRef="#ctx0" brushRef="#br0" timeOffset="421873.2291">20559 13705,'0'0,"0"0,0 0,0 0,0 0,0 0,0 0,0 0,-53 36,-17 17,-1 0,18-18,18 0,17 0,1-17,34 17,19-17,-1 0,18 17,0-18,17 19,-34-1,17 0,-18 1,-17 17,-18-1,0 1,-18 18,0-18,1-18,-19-17,36-1,-17-17,17 0</inkml:trace>
  <inkml:trace contextRef="#ctx0" brushRef="#br0" timeOffset="423447.9396">21353 14023,'0'0,"0"0,0 0,0 0,0 0,0 0,0 0,0 0,0 0,-17-53,17 18,-18-1,1 19,-1-1,-17 18,17 35,0 54,1-1,17 18,35-18,0 0,1-17,34-36,1 0,-1-52,-17-19,18-17,-18-17,0-36,-18 18,-17-18,-1 0,-17 36,0 17,0 17,0 1,0 17,0 18,0 18,0 17,18 18,0 18,17 17,-17-17,17-1,0-17,0-18,1-17,-1-18,-17 0,17-35,-17-18,-1 0,1 0,-18 0,0 0,18 0,-18 18,0 17,17 18,-17 0,18 36,17-1,-17 0,-1 0,19 1,-19-19,1-17,17 0,-17-17,0-1,17-17,-17 17,-18 0,17 1,-17-1,18 1,-18 17,18 0,-1 17,1 18,-1-17,19 0,-19-1,19 1,-1-18,18 0,-18-18,1 1,-19-1,1 0,-1-17,1 18,-18-19,0 19,0 17,0-18,0 18,-18 0,18 18,-17 17,17-17,0 17,0-18,0 1,17 17,1-35,0 18,17-18,-17-18,17 18,0-17,1-19,-19 1,1-18,0 0,-18 0,0 1,17 16,-17 1,0 17,18 18,-18 0,17 0,19 18,-19 17,19-17,-1 0,0-18,1 0,17-18,-1 0,-16-35,-1 0,-17 0,-1-17,1-18,-36 17,18 1,-17-1,-1 36,0 0,18 17,-17 36,17-1,0 36,17 35,1 18,0 0,17 0,0-36,1 1,17-18,-18 0,0-18,-35-35</inkml:trace>
  <inkml:trace contextRef="#ctx0" brushRef="#br0" timeOffset="424125.137">24583 12947,'0'0,"0"0,0 0,0 0,0 0,0 0,0 0,0 0,53 212,-18-1,1-17,-19-88,1 0,-18-53,-18-18,18-17,-17-18,-1-53,0-18,18-34,0-19,18 1,17 17,18 18,0 17,18 18,-18 53,0 35,-18 1,-18 34,1 18,0 1,-18-19,0-17,0 0,0-18,17-17,-17-18,18 0,-18-18,18-17,-1-36,1 18,-18-17,0 17,0-18,0 36,-18-18,1 18,-19 17,1 18,0 0,0 0,17 18,0-18,1 18,17-18</inkml:trace>
  <inkml:trace contextRef="#ctx0" brushRef="#br0" timeOffset="424446.15">25818 12718,'0'0,"0"0,0 0,0 0,36 53,-19 17,19 54,16-1,1 18,-17 18,-1-36,0 1,-17-54,0 1,-1-36,-17-17,0-18,0-35,0-18,0 0,0 70</inkml:trace>
  <inkml:trace contextRef="#ctx0" brushRef="#br0" timeOffset="425126.241">26207 12524,'0'0,"0"0,0 0,0 53,0 35,0-18,0 1,17 17,-17-17,0 17,0-18,0 1,18-1,-18 1,0-36,0 1,0-19,0 1,0-18,0 0,0-18,17-17,-17 17,0-17,18 17,-18-17,18 17,-18 1,17 17,1 0,17 35,1 0,17 1,0 17,-18-18,18 0,-36-17,19-1,-19 1,1-18,0-18,-1 1,1-19,0-16,-18-1,0 17,0 1,0 0,0 0,0 17,0 18,0 0,0 0,-18 35,36 18,-18 0,0-18,17 18,1-35,0-1,17-17,-18-17,19-1,-1-17,-17 0,-18 35</inkml:trace>
  <inkml:trace contextRef="#ctx0" brushRef="#br0" timeOffset="425390.1478">25942 12894,'0'0,"0"0,0 0,0 0,0 0,0 0,53 0,17-35,19-1,34-16,1-1,-36 17,0 1,-17 0,-18 17,17 1,-17-1,-35 18</inkml:trace>
  <inkml:trace contextRef="#ctx0" brushRef="#br0" timeOffset="426578.6558">27901 12876,'0'0,"0"0,0 0,0 0,0 0,0 0,35 71,-17 35,-1 0,1-1,0 1,-1-18,1-17,-18-18,0 0,0-35,0-1,-18-34,1-36,-1 0,0-36,18 1,-17 18,17-18,0-1,0 1,0 18,17-1,19 18,-19 0,36 36,-18-1,36 18,-18 18,0 34,-18-16,1 17,-1 17,-18-17,1 0,-18 0,0-18,-18-17,1-18,-18 0,-1-18,1-17,17 0,18-1,0-16,18-1,0 0,17 17,0 1,0 17,1 18,17 0,0 18,17 17,1 1,-1 17,-17 17,0 1,-17-18,-19 17,1-17,-18-18,0 1,-18-36,-17 0,0-18,17-17,0-18,18 0,0 0,18-18,0 1,-1 17,19 0,-19 18,1-1,0 36,-1 18,1 0,-1 17,-17 0,18 18,-18-17,18-1,-1 0,-17-17,18-18,17 17,-17-17,0-17,17-1,-17-17,-1 0,1-18,-18 0,-18 17,1-17,-1 18,-17 0,-1 0,1-1,0 1,17 0,-17 0,35 35</inkml:trace>
  <inkml:trace contextRef="#ctx0" brushRef="#br0" timeOffset="427595.5686">29718 12506,'0'0,"0"0,0 0,36 71,-1-1,18 54,18 17,-19-18,1 18,0-17,-35-1,0-52,-1-1,1-17,-18-17,18-19,-36-17,18-17,-35-19,-36-34,0-1,-17-35,18 18,17 35,-18 0,18 0,-17 18,-1 35,18 0,18 18,-1 17,19 18,17 0,0 17,53 1,-18-18,0 0,18 0,18-18,17-17,18-18,0-18,-36-17,1-36,-18-17,-18 0,1-18,-19 18,1 17,-18 1,0 34,18 1,-18 35,0 0,0 35,0 1,0-1,17 0,-17 18,18 0,17-18,-17 1,17-19,0 18,18-35,-17 0,17 0,-18-17,0-18,-17-1,-1 1,19 0,-36-1,17 19,-17-1,0 18,18-17,-18 17,0 0,0 35,18 18,-18 17,17 1,-17-1,18-17,0 18,-1-36,19-17,-19-18,1-36,-1 1,19-18,-19 0,-17 53</inkml:trace>
  <inkml:trace contextRef="#ctx0" brushRef="#br0" timeOffset="427863.9414">31113 12400,'0'0,"0"0,0 0,0 0,0 0,0 0,0 0,-18 53,-17 18,17 17,0 0,1 0,17 0,0 1,17-19,19 18,-1-35,0 18,18-18,-18-36,1 1,17 0,-18-18,-35 0</inkml:trace>
  <inkml:trace contextRef="#ctx0" brushRef="#br0" timeOffset="428177.024">31395 12083,'0'0,"0"0,0 0,0 0,0 0,18 88,34 35,1 18,18 18,0-18,-18-17,-18-1,0-35,-17-17,-1-18,1 0,0 0,-1-36,1 1,0 0,-18-1</inkml:trace>
  <inkml:trace contextRef="#ctx0" brushRef="#br0" timeOffset="428451.3368">31342 12876,'0'0,"0"0,0 0,0 0,71-17,17-1,0-35,36 0,-19-17,19 17,-18 0,-18 18,-35 17,18-17,-36 17,18 0,-18-17,0 18,-35 17</inkml:trace>
  <inkml:trace contextRef="#ctx0" brushRef="#br0" timeOffset="429298.0581">16306 15593,'0'0,"0"0,0 0,0 0,0 0,0 0,-53 70,0 19,18-1,0 18,0-18,17 0,0-17,18 17,18-35,17-18,0-17,18-18,0-18,18-35,-18 0,0-35,-18-18,-17 0,-1 0,-17 36,-17 17,-1 0,-17 18,-18-1,18 36,-1 18,19 17,-1 18,0-35,18-18</inkml:trace>
  <inkml:trace contextRef="#ctx0" brushRef="#br0" timeOffset="429639.5255">17047 15328,'0'0,"0"0,0 0,0 0,0 0,0 0,0 0,0 0,-52 35,-1 1,17 17,1 0,0 0,35 35,0 35,17 1,19-1,-1 18,0 0,18 0,-35-17,-1-36,1-35,-18 0,0-35,0-18,-18-18,1 18,34 0</inkml:trace>
  <inkml:trace contextRef="#ctx0" brushRef="#br0" timeOffset="429887.0696">16447 16334,'0'0,"0"0,0 0,0 0,0 0,71 0,53-36,-1 1,1-18,17 0,0-35,0 17,-35 19,-35-1,-1 17,-34 19,-1-1,0 0,0 18,-35-17</inkml:trace>
  <inkml:trace contextRef="#ctx0" brushRef="#br0" timeOffset="430130.1116">17753 15381,'0'0,"0"0,0 0,0 0,0 0,0 0,0 0,0 0,0 0,0 0,36 0,17 0,-18 35,18 36,0 17,0 18,0 17,-18-52,0 0,1-1,-19 1</inkml:trace>
  <inkml:trace contextRef="#ctx0" brushRef="#br0" timeOffset="430928.1323">18318 15187,'0'0,"0"0,0 0,0 0,18 71,17-1,-17 18,17 36,0-1,1-34,-19-1,1 0,-18-35,18-18,-18 0,0-17,0-18,0-35,-18-18,18 0,0-35,18 17,-1 1,1 17,-1 0,1 18,17 35,-17 0,17 17,1 36,-19 0,1 0,17 0,-17 0,17-18,-17 0,17-35,0 18,1-36,-1-17,0-18,1 0,-1-17,-17 17,-1-18,-17 18,0 18,0 0,-17-1,17 36,-18 0,0 0,1 18,-1 35,0-18,18 36,18-1,0-17,-1 18,19-18,16-18,-16-17,17-18,0 0,-18-36,18 1,-18 0,-17-18,17 18,-35 35</inkml:trace>
  <inkml:trace contextRef="#ctx0" brushRef="#br0" timeOffset="431321.1274">18071 15522,'0'0,"0"0,0 0,53 0,35-17,36-1,17-17,-18 17,1 0,0 1,-54-1,1 0,-1 18,-34 0,-19-17,19 17,-36 0,17 0,-17 0,-17 0,17 0,-18-18,18 1,0-1,0 18</inkml:trace>
  <inkml:trace contextRef="#ctx0" brushRef="#br0" timeOffset="434861.2944">21124 14993,'0'0,"0"0,0 0,0 0,0 0,0 0,0 0,0 0,0 0,0 0,-18 35,1 18,-1 18,0-1,1 1,17-18,0 17,0-34,0-1,0 0,17 1,-17-19,18-17,-18 0,18-17,-1-1,1-17,0-1,-18-17,17 0,-34 1,17 16,0 1,-18 0,18-1,-18 19,18-1,-17 1,17 17,0 0,0 0,0-18,0 18,0 0,0 0,0 0,0 0,0-18,0 18,0-17,0 17,0-18,0 18,0 0,0-18,0 18,0 0,0 0,0 0,0-17,0 17,0 0,0 0,0 0,0 17,0 1,0 0,17 35,-17-1,0 19,18 0,-18-1,0 18,18-17,-18-1,0 19,0-36,0 17,0-70</inkml:trace>
  <inkml:trace contextRef="#ctx0" brushRef="#br0" timeOffset="436314.8462">20577 14940,'0'0,"0"0,0 0,0 0,0 0,0 0,0 0,0 0,0 0,0 0,0 0,0 0,0 0,0 0,0 0,0 0,0 0,0 0,0 0,0 0,0 71,18-1,-1 1,36-18,0-18,18 0,-18-17,0 0,0-36,-18 0,0-17,-17 17,-1 1,1-1,0 0,-1 18,19 0,-1 36,0-1,18 18,0 17,0-17,0 0,-18 0,-17-35,0 17,-1-35,-17 0,0-17,0-1,-17-35,17-18,0-34,0 16,0 1,17 35,1-17,17 52,1 0,16 36,19 35,0 18,17 17,-18 0,-17-18,-17-17,-1-17,0-1,-17-17,0-36,-1 0,-17-52,0-36,0 0,-17 18,17 0,-18 35,18 0,-18 18,18 17,0 0,0 36,18 35,0 0,17 35,0 18,0-18,-17-17,17-1,-17 1,0-18,-18-18,17 0,-34-35,17-17,-18-1,0-17,1-1,-19-17,1 0,0 1,17 16,-17 19,0 17,17 17,0 1,36 35,-18 0,18 0,-1 0,1-18,17-17,1-1,-1-17,0-17,0-1,1-17,-19-1,19-17,-19 18,1 0,-18 17,18 1,-18-1,17 18,1 18,0-1,-1 18,19 1,-19-1,18 0,-17-17,17-18,-17 18,17-36,-17 0,0-17,-18-36,0 19,0-1,0 53</inkml:trace>
  <inkml:trace contextRef="#ctx0" brushRef="#br0" timeOffset="438338.6653">22571 15011,'0'0,"0"0,0 0,0 0,0 0,0 0,0 0,35 53,18 0,0-1,-17 1,-1-17,0-1,-17 0,0-17,-1-18,1 0,-1-18,-17-35,18-17,-18-1,18 1,-18-19,17 19,-17 17,18 18,-18-1,18 19,-1-1,1 18,0 18,-1 17,19 0,-19 1,19 17,-19-18,1-18,-1 19,1-1,0-17,-1 17,1 18,0 0,17 0,-17 17,-1 1,19-18,-36-36,17 1,-17 0,18-54,-36 1,1-53,17-36,-36-17,19 18,-19-1,1 18,0 54,17 16,0 19,1 17,17 0,0 0,0 17,0-17,17 0,1 0,0-17,-1-19,1 1,0 0,-1 0,1 17,-18 0,18 1,-18 17,17 0,1 35,17 0,1 36,34 52,18 18,-17 0,0-17,-36-54,0 1,0-36,-17 1,0-19,-18-34,0-19,-36-34,-17-1,1 1,-19-19,18 54,0 18,18-1,-18 36,18 34,17 19,0 17,18 0,0-35,18 18,0-18,34-36,-16 1,34-36,1-17,-18-18,0-17,0-19,-18 1,-17 18,-1 17,1 0,0 35,-1 1,-17 17,18 35,0 18,-1-18,-17 0,18 1,0-19,-1-17,1-17,-1-19,1 1,17-18,-17 0,0 18,17-18,-35 35,18 1,-1 17,19 0,-1 17,0 19,-17-1,17-17,-17-1,-1-17,19 0,-1-17,18 17,-18-18,1 0,17 1,-18-1,0 18,0 0,18 18,-17-1,-1 1,0 0,18 17,0-17,0-1,35 1,-17-18,-1-18,1 18,-36-35,1 17,-1-17,-17-18,-1 18,-34-18,-1 35,-17-17,-18 17,17 18,1 18,17 17,1 0,34 1,1-1,35 0,-18 1,1-36,-1 0,0-18,1 0,-1-17,-18 0,19-18,-19-18,1 18,-18-17,0-1,0 18,0-17,0 35,0-1,0 19,0 17,0 17,35 19,18 34,36 54,-19-1,1 0,-18-34,-36-72</inkml:trace>
  <inkml:trace contextRef="#ctx0" brushRef="#br0" timeOffset="438598.2663">27424 14975,'0'0,"0"0,0 0,-17 71,17-36,0-35,0 18,0 0</inkml:trace>
  <inkml:trace contextRef="#ctx0" brushRef="#br0" timeOffset="438936.2171">27160 14393,'0'0,"0"0,0 0,0 0,0 0,0 0,0 0,0 0,35 177,18 34,17-17,36-35,0-18,-18-17,-17-36,-18-53,0-17,-18-18,0-35,18-18,-17 17,-19 54</inkml:trace>
  <inkml:trace contextRef="#ctx0" brushRef="#br0" timeOffset="439251.3323">27936 14605,'0'0,"0"0,0 0,0 0,0 0,0 0,18 71,-18-1,17 18,19 1,-19-1,1 18,17-18,0 0,1-18,-1-17,-17-17,17-19,0-17,-17-17,0-19,17-17,-17 1,-18 52</inkml:trace>
  <inkml:trace contextRef="#ctx0" brushRef="#br0" timeOffset="439574.2484">28465 14429,'0'0,"0"0,0 0,0 0,0 0,0 0,0 0,0 0,0 53,-17 17,17 1,-18 17,18 0,0 18,0-18,18 0,-18 0,0-17,0 0,17-19,1 1,17-17,1-19,-1 1,18 0,0-18,0-18,-18 0,-17-17,17 0,-35 35</inkml:trace>
  <inkml:trace contextRef="#ctx0" brushRef="#br0" timeOffset="439845.1708">28342 14923,'0'0,"0"0,0 0,0 0,0 0,0 0,0 0,0 0,0 0,0 0,53-18,17 18,-17 0,18-18,-18 1,-18 17,0-18,18 0,-17-17,-36 17,0 18,0-17</inkml:trace>
  <inkml:trace contextRef="#ctx0" brushRef="#br0" timeOffset="440145.8972">28854 13988,'0'0,"0"0,0 0,0 0,0 0,0 0,35 88,-17 0,17 0,-17 53,17-17,-35 17,17-18,-17 19,0-1,0-18,-52-35,-19-35,-17 0,-18-35,35 17,71-35</inkml:trace>
  <inkml:trace contextRef="#ctx0" brushRef="#br0" timeOffset="440724.4464">27318 14534,'0'0,"0"0,0 0,0 0,0 0,0 0,0 0,0 0,0 0,0 0,0 0,0 0,0 0,0 0,0 0,0 71,0 17,0 18,0 18,0-19,-17-16,17 16,-18-34,18-1,-18-34,18 17,0-18,0-17,0 17,0-17,0-18,0 17,0 1,0-18,0 0,0 0,0 17</inkml:trace>
  <inkml:trace contextRef="#ctx0" brushRef="#br0" timeOffset="441916.022">27001 8096,'0'0,"0"0,0 0,0 0,0 0,0 0,0 0,0 0,0 0,0 0,35 0,36 0,34-17,37-19,16-17,37 1,-1-1,0-18,18 18,-18 0,0 0,-18 18,-17 0,-18 17,-17-17,-18 17,-53 18,0-17,-18-1,-17 18,-18 0,0-18,-18 1,36 17</inkml:trace>
  <inkml:trace contextRef="#ctx0" brushRef="#br0" timeOffset="442313.1011">27142 8220,'0'0,"0"0,0 0,0 0,0 0,0 0,0 0,0 0,0 0,0 0,106-18,17-35,36 0,18-17,17-1,17 18,-16-17,16 17,-17 0,-17 18,-18 17,-36-17,1 17,-54 18,-17-18,-17 18,-1 0,-35 0,0 18,0 0,18-36</inkml:trace>
  <inkml:trace contextRef="#ctx0" brushRef="#br0" timeOffset="444010.9712">27707 7814,'0'0,"0"0,0 0,0 0,0 0,0 0,0 0,0 0,0 0,0 0,0 0,0 0,0 0,0 0,0 0,0 0,0 0,0 0,0 0,0 0,0 0,0 0,0 0,0 0,0 0</inkml:trace>
  <inkml:trace contextRef="#ctx0" brushRef="#br0" timeOffset="444335.4345">29101 7408,'0'0,"0"0,0 0,0 0</inkml:trace>
  <inkml:trace contextRef="#ctx0" brushRef="#br0" timeOffset="445240.2637">32295 7232,'0'0,"0"0,0 0,0 0,0 0,0 0</inkml:trace>
  <inkml:trace contextRef="#ctx0" brushRef="#br0" timeOffset="445547.3515">33283 7179,'0'0,"0"0</inkml:trace>
  <inkml:trace contextRef="#ctx0" brushRef="#br0" timeOffset="460752.9548">2153 7391,'0'0,"0"0,0 0,71-18,-1 0,54 1,-1-1,36-35,18 18,17-18,17 18,89-36,0-17,18 17,0-17,-1 18,160-71,-54 17,-211 54,0 17,-36 0,1 17,-36 19,-35-1,0 18,-18 18,-70-36</inkml:trace>
  <inkml:trace contextRef="#ctx0" brushRef="#br0" timeOffset="798071.3341">3565 14676,'0'0,"0"0,0 0,53 123,0 1,17 17,19 17,-1 1,18 18,17-1,-17-35,18 0,-1 0,1-17,17-36,-18 18,19-36,-1 1,18-1,-1-17,19-17,-1-1,18 0,89-17,-18-1,-1 1,-17 0,0-18,0 0,-17 17,-1-17,1 0,-1 0,1 18,-19-18,1 0,-18 0,18 0,-18 0,18 0,-18 0,-53 0,53 0,18 0,-18 18,18-18,-18 17,18-17,-18 18,0 0,0-1,18 1,-18-1,18 1,0 0,-1-1,1 1,0 0,0 17,17-17,1-1,-1 18,18 1,-18-19,36 19,-18-19,0 1,18 0,-18-18,18 0,-1-18,1 18,0 0,0-18,-1 18,-17-17,18-1,0 18,-18-18,18 1,-18-1,17 18,1-18,0 1,17-1,1 1,-1-1,0 0,18 1,0-1,141-17,-35-1,-35 19,-71-1,0 1,-18-1,18-17,-17 17,-89 18,0-18,35-17,1 17,-1 1,1-18,-1 17,-17-17,-18-1,0-17,0 18,0-18,-17 18,-1 0,-35-1,-17 1,35 17,-18-17,18 18,-18-19,18 19,0-19,-18 19,0-1,0-17,0 17,-17 1,-18-1,0 0,0 1,-1 17,1-18,0-17,0 17,0-17,0-18,17 18,-17-18,-18 17,18-17,-17 1,16 16,1-17,-17 18,-36 0,35-18,0 0,18 0,0 0,0-17,-36-1,19 0,-19 1,1 17,-1 0,-17 18,0 0,0-18,0 17,0 1,-18 0,1-18,-1 0,-17 0,17 0,-18-17,1-1,17 0,-17 19,17-19,-17 0,17 1,-17 17,0-18,17 1,0-1,-17-17,17 18,0-19,1 1,-1 0,-17 0,17 0,-17-1,-1 19,1-18,0-1,-1 1,1 18,-1-19,1 1,-18 18,18-18,-1-1,-17 1,0 0,0 0,0 0,0 17,0 0,-17 1,17-1,-18 18,0-17,1 17,-18-18,-18 18,-36-52,19 16,-18-16,17 34,-17-17,-1 17,1-17,0 35,0-17,-18 17,18 0,-36-18,1 18,-19 0,19 0,-36 1,18 16,0 1,-1 0,-16 17,16 18,1-18,-18 1,1 17,-1 0,0-18,-17 18,17 0,-18 0,18-17,-17 17,17 0,-17 0,-1 0,1 17,-1 1,1-1,-18 1,17 0,-17-1,18 19,-19-19,19 19,-1-1,-17 0,18 0,-18 1,-53-1,0 18,17-18,1 0,17 1,18-1,0 0,0 1,-1 16,-16-16,17-1,-18 0,18 1,0-1,-1 0,1 0,0 1,0-1,0 0,53-17,-53 17,-18 0,18-17,-18 17,18 1,53-19,0 1,-18 17,0-17,0-1,-17 19,-1-19,1 1,-1 17,1-17,-1 17,1 0,17 1,-18-1,1 0,17 1,-17-1,-1 0,1 0,-1 18,1-17,-1 17,1-18,-1 18,1-18,-18 18,17-18,1 0,-18 1,17-1,1 0,-18 1,-1-1,-52 18,18 0,0-18,-1 18,18-18,18 0,-18 1,1-1,-1-17,-17 17,17 0,-18-17,36 17,-18-17,18-1,-17 1,-1 0,0-1,18 19,-18-19,0 1,1 0,-1-1,0 1,18-1,-18 1,0 0,1-1,-1 1,0 17,0-17,1 0,-1 17,-18-18,19 19,-1-19,0 19,0 17,18-18,-18 0,36 18,-1-18,36-17,0 17,0 1,-18-19,-17 18,17-17,18 17,-18 1,35-1,-17-17,35 17,0-18,0 1,18 17,0-17,17-18,-17 18,-18 17,18-17,-18 17,18 0,17 0,18 1,-17-1,17 0,0 18,18 0,-1 0,1 35,35 36,0 17,18 18,-1-18,36 17,0 1,0-35,-35-107</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9:13:56.564"/>
    </inkml:context>
    <inkml:brush xml:id="br0">
      <inkml:brushProperty name="width" value="0.05292" units="cm"/>
      <inkml:brushProperty name="height" value="0.05292" units="cm"/>
      <inkml:brushProperty name="color" value="#7030A0"/>
    </inkml:brush>
    <inkml:context xml:id="ctx1">
      <inkml:inkSource xml:id="inkSrc244">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5T09:18:58.104"/>
    </inkml:context>
  </inkml:definitions>
  <inkml:trace contextRef="#ctx0" brushRef="#br0">2629 2999,'0'0,"0"0,0 0,0 0,0 0,0 0,0 0,18 35,17 18,-17-18,17-17,1-1,-1 1,18-18,-18-18,18-17,-35 17,17-34,-35 16,0-17,-18 18,1-18,-19 18,1-18,0 18,0 17,-18 0,17 18,-17 36,18-1,-18 36,18 34,17 19,18 17,0 18,18-1,0 19,17-1,-18-17,1 0,0-18,-1-18,1-17,0 0,-18-53,17 17,-17-17,18-35,-18 17,0-17,0-18</inkml:trace>
  <inkml:trace contextRef="#ctx0" brushRef="#br0" timeOffset="308.1035">2171 4621,'0'0,"0"0,0 0,0 0,0 0,0 0,70-35,18 0,1-18,-1 18,-17-18,17 17,-18-16,-17-1,0 17,-17 19,-1-19,0 19</inkml:trace>
  <inkml:trace contextRef="#ctx0" brushRef="#br0" timeOffset="19615.0546">3900 3775,'0'0,"0"0,0 0,0 0,0 0,-18 53,-17 17,0 54,0 17,-18 0,17 0,1-35,17-36,1 1,-1-36,0 18,18-53</inkml:trace>
  <inkml:trace contextRef="#ctx0" brushRef="#br0" timeOffset="19930.7865">3477 3757,'0'0,"0"0,0 0,0 0,0 0,0 0,0 0,0 0,17 53,19 0,16 53,19-18,-18 0,0 0,18-17,-1-1,1-17,-18 0,17 0,-17-18,0-17,-53-18</inkml:trace>
  <inkml:trace contextRef="#ctx0" brushRef="#br0" timeOffset="20264.1445">4465 2505,'0'0,"0"0,0 0,0 0,0 0,0 70,-18 36,1 35,17 71,-18 0,18-18,18 0,-1-36,18-34,1-18,34-36,1-17,0-35,-1-18,-17 0,-53 17</inkml:trace>
  <inkml:trace contextRef="#ctx0" brushRef="#br0" timeOffset="20767.0615">5082 2805,'0'0,"0"0,0 0,0 0,0 0,53 17,18 19,0 16,-18 19,-18 17,0-17,-17-1,-1-17,-17 0,18-18,-18 1,18-19,-18-17,17 0,-17-35,18 0,0-36,-1 18,1-17,0 17,-18 0,17 35,-17-17,0 35,0 18,0 17,0 18,0 17,18 1,0-18,-1 17,18-17,1-17,-36-36</inkml:trace>
  <inkml:trace contextRef="#ctx0" brushRef="#br0" timeOffset="20960.4205">6141 3087,'0'0,"0"0,0 0,0 0,18 70,0 1,-18 17,0-70,0-1,17-17</inkml:trace>
  <inkml:trace contextRef="#ctx0" brushRef="#br0" timeOffset="21182.8163">6759 2822,'0'0,"0"0,0 0,0 71,0 17,0 18,0-89,0 1,0 0</inkml:trace>
  <inkml:trace contextRef="#ctx0" brushRef="#br0" timeOffset="21699.4152">7006 2346,'0'0,"0"0,0 0,53 35,0 1,0 16,0 19,-18 0,0-1,1 18,-36 1,17-19,-17-17,-17 0,17-18,0-17,0-18,0-18,0 1,0-36,17 0,1-18,17 1,-17 17,0 0,-1 0,1 35,0 1,-18 17,17 35,-17 18,0 0,18 17,-1 1,1-18,17-18,1 0,17-17,-18 0,-35-18</inkml:trace>
  <inkml:trace contextRef="#ctx0" brushRef="#br0" timeOffset="22025.4216">8118 2558,'0'0,"0"0,0 0,0 0,0 0,0 0,0 0,0 0,0 0,0 0,0 0,35 35,0 18,1 0,-36 17,0 1,0 17,-18-17,18-18,-18-18,18 0,18 0,17-17,1-18,-1-35,18-1,18 1</inkml:trace>
  <inkml:trace contextRef="#ctx0" brushRef="#br0" timeOffset="22313.0617">9053 2752,'0'0,"0"0,0 0,0 0,0 0,0 0,0 0,18 35,-1 36,1-1,0 1,-1-18,-17-1,0-52,0 18,0-18,0 0</inkml:trace>
  <inkml:trace contextRef="#ctx0" brushRef="#br0" timeOffset="22491.3463">9636 2663,'0'0,"0"0,0 0,0 0,0 0,0 0,0 0</inkml:trace>
  <inkml:trace contextRef="#ctx0" brushRef="#br0" timeOffset="22630.2299">10041 2487,'0'0,"0"0,0 0,0 0,0 0,0 0</inkml:trace>
  <inkml:trace contextRef="#ctx0" brushRef="#br0" timeOffset="23173.5894">10236 2364,'0'0,"0"0,0 0,0 0,0 0,0 0,0 0,0 0,52 0,1 0,0 17,18 1,-18 0,0 17,-18 18,0 0,-17 0,-18-18,18 0,-18 0,0-17,0 0,0-18,0 0,0-18,17-17,1-18,0 0,-1-18,1 18,-18 18,18 18,-18-1,17 0,-17 36,0 17,-17 0,17 36,17-18,-17 0,36 0,-19-18,19 0,-1-17,0 0,-35-18</inkml:trace>
  <inkml:trace contextRef="#ctx0" brushRef="#br0" timeOffset="23693.7698">11171 2469,'0'0,"0"0,0 0,0 71,0 0,0 17,0-18,18 1,-18-1,0-34,0-1,0-17,0-1,0-17,0 0,0-35,0-18,0 0,17 0,-17 0,18 18,-18 0,17 17,-17 0,18 18,17 18,1 35,-1-18,-17 18,17 0,0-18,1 1,-19-19,18-17,1-17,-1-19,-17-16,-1-19,19-35,-36 0,17 18,-17 18,-17-1,17 0,-18 19,18 52</inkml:trace>
  <inkml:trace contextRef="#ctx0" brushRef="#br0" timeOffset="24003.1031">12212 2064,'0'0,"0"0,0 0,0 0,0 0,0 0,0 0,0 0,0 0,0 0,0 0,0 0,0 0,0 0,0 0</inkml:trace>
  <inkml:trace contextRef="#ctx0" brushRef="#br0" timeOffset="24316.0463">12477 2417,'0'0,"0"0,0 0,0 0,0 0,0 0,0 52,17 37,-17-1,0 0,0 0,-17 0,-1-17,-17 0,0-19,-18 1</inkml:trace>
  <inkml:trace contextRef="#ctx0" brushRef="#br0" timeOffset="24678.3167">13112 1852,'0'0,"0"0,0 0,0 0,0 0,0 0,-18 71,18 34,0 1,-17 35,17 1,0-37,0-16,17-1,1 0,0-17,17-19,0-16,1-1,-19-17,-17-18</inkml:trace>
  <inkml:trace contextRef="#ctx0" brushRef="#br0" timeOffset="25020.3947">13042 2575,'0'0,"0"0,0 0,0 0,0 0,0 0,0 0,52-35,1 0,18-1,-18 1,0 0,-18 17,18 18,-18 0,18 36,-35-1,17 18,-17 17,0 1,-1-1,1 1,0 0,-1-36</inkml:trace>
  <inkml:trace contextRef="#ctx0" brushRef="#br0" timeOffset="25236.8775">14153 2381,'0'0,"0"0,0 0,0 0,0 71,0-1,0 19,0-1,-17 0,-1-17,0-1,18-17,-17-18</inkml:trace>
  <inkml:trace contextRef="#ctx0" brushRef="#br0" timeOffset="25549.9219">14365 2046,'0'0,"0"0,0 0,0 0,0 0,0 0,0 0,0 0,0 0,35 124,-17-1,0 36,-1-36,1 18,-18-17,18-36,-1-17,1-18,0-1,17-34,-18-18,1-18,17-17,-17 0,0 0,-18 35</inkml:trace>
  <inkml:trace contextRef="#ctx0" brushRef="#br0" timeOffset="26057.0572">14330 2787,'0'0,"0"0,0 0,0 0,0 0,70-18,-17-17,0 0,18-1,-18 19,-18-1,0 1,18 17,-17 17,-19 1,19 17,-36-17,0-1,0 19,0-19,17 1,-17-18,0 18,18-18,-1 0,19-18,-1 18,0 0,1 18,-1-1,0 19,-17-1,17 35,-17-17,-18 18,17-1,1 1,0-18,17-18,-17-17,17-1,18-34,-18-19,18-52,0-18,-53 106</inkml:trace>
  <inkml:trace contextRef="#ctx0" brushRef="#br0" timeOffset="26223.8768">15653 2840,'0'0,"0"0,0 0,0 0,0 0,0 0,0 0</inkml:trace>
  <inkml:trace contextRef="#ctx0" brushRef="#br0" timeOffset="26376.9477">15936 2646,'0'0,"0"0,0 0,0 0,0 0,0 0,0 0</inkml:trace>
  <inkml:trace contextRef="#ctx0" brushRef="#br0" timeOffset="26668.1033">16324 2064,'0'0,"0"0,0 0,0 0,0 70,-18 19,18 16,-17-16,17 16,0-16,0-1,0 0,17-35,1 0,0-18,17-17,-17-36,17 18,-18-35</inkml:trace>
  <inkml:trace contextRef="#ctx0" brushRef="#br0" timeOffset="27270.0992">15936 2646,'0'0,"0"0,35 0,0-18,1 18,17-17,-1-1,-16 0,17 18,-18-17,18 34,0-17,-18 36,18 16,-18 1,1 0,-1 0,-17 0,-1-35,1 17,0-17,-18-1,17-17,-17-17,0-1,-17-17,17-18,0-18,0 1,-18 17,18-18,0 36,18 17,-18 1,17 17,1 17,17 1,-17 17,-1 1,1-1,17 0,-17 0,0-17,-1-18,1 0,0-18,-1-17,1-18,0-17,-18-1,0-17,0 17,-18-17,18 18,-18 17,18 53</inkml:trace>
  <inkml:trace contextRef="#ctx0" brushRef="#br0" timeOffset="27615.3917">16977 1535,'0'0,"0"0,0 0,0 0,0 0,0 0,35 53,36 35,-1 35,1 1,-18 17,0 0,-18-18,-17 18,-18-17,-18-1,-17-17,-18 0,-18-35,1-18,-1-1,71-34</inkml:trace>
  <inkml:trace contextRef="#ctx0" brushRef="#br0" timeOffset="29010.3774">17736 3440,'0'0,"0"0,0 0,0 0,0 0,0 0,53 0,17-18,1 18,-18-18,17 1,-17-1,0 0,-17 18,-19 0,-17 0,0-17</inkml:trace>
  <inkml:trace contextRef="#ctx0" brushRef="#br0" timeOffset="29283.0042">17648 3863,'0'0,"0"0,0 0,0 0,0 0,0 0,0 0,52 0,19-18,0 1,-1-1,1 0,17 1,-17-1,-1 0,-17 1,0 17</inkml:trace>
  <inkml:trace contextRef="#ctx0" brushRef="#br0" timeOffset="38677.2561">4818 5962,'0'0,"0"0,0 0,0 0,0 0,0 0,0 0,0 0,0 0,0 0,35 0,0 0,18 0,-17-18,-19 1,19-19,-1 1,-18-18,1-17,0 17,-18-18,-18 18,0-17,-17 34,0 1,0 35,-1 0,-17 35,18 36,0 17,17 18,18 35,18 0,-1 36,19-1,-1-17,0 0,18-18,-17 0,-1-35,-18-1,1-34,0-18,-1 0,1-18,0 0,-1 1,1-19,-18-17</inkml:trace>
  <inkml:trace contextRef="#ctx0" brushRef="#br0" timeOffset="39005.0953">4465 7003,'0'0,"0"0,0 0,0 0,0 0,0 0,0 0,70-18,19-17,-1-1,0 1,-17 0,-1 0,-17 17,0-17,-18 17,1 0,-1 18,0-17</inkml:trace>
  <inkml:trace contextRef="#ctx0" brushRef="#br0" timeOffset="39334.2715">5824 6632,'0'0,"0"0,0 0,0 0,-18 53,0 35,1 1,-1 16,18-16,-18-1,1-18,-1 1,18-36,-18-17,18-18,0-35,-17 17</inkml:trace>
  <inkml:trace contextRef="#ctx0" brushRef="#br0" timeOffset="39582.2902">5506 6685,'0'0,"0"0,0 0,0 0,0 0,35 53,18 18,0 17,35 18,-70-89,0 19,-1-36,-17 17</inkml:trace>
  <inkml:trace contextRef="#ctx0" brushRef="#br0" timeOffset="39945.2689">6265 5733,'0'0,"0"0,0 0,0 0,0 0,-18 88,18 0,0 71,0 0,0-1,18-17,0 1,-1-19,18 0,1-34,-1-19,0-17,18-18,0-17,18-18,-1-18,1 1,-71 17</inkml:trace>
  <inkml:trace contextRef="#ctx0" brushRef="#br0" timeOffset="40571.4044">6635 6085,'0'0,"0"0,0 0,0 0,0 0,0 0,0 0,0 0,53 18,0 17,18 18,0 0,-19-18,-34 1,17-1,-17 0,0 1,-18-19,0 1,17-1,-17 1,0-18,0-18,18-17,0-18,-1 0,19 0,-19-17,1 17,0 18,-1-1,1 19,-18-1,0 1,0 34,-18 36,1 18,-1 34,0-34,1 0,17-1,17-17,-17 0,36-18,-1-17,0-18,18 0,0-35,0-1,0 1,-53 35</inkml:trace>
  <inkml:trace contextRef="#ctx0" brushRef="#br0" timeOffset="40822.2907">7606 6033,'0'0,"0"0,0 0,0 0,0 0,0 0,18 70,17 36,-17 0,-1 0,1-1,0-16,-18-1,0-35,17 0,-17-18,-17-17,17-18,-18-18,18 0</inkml:trace>
  <inkml:trace contextRef="#ctx0" brushRef="#br0" timeOffset="41055.5791">8153 5856,'0'0,"0"0,0 0,0 0,0 0,0 0,0 0,0 0</inkml:trace>
  <inkml:trace contextRef="#ctx0" brushRef="#br0" timeOffset="41256.9164">8224 6385,'0'0,"0"0,0 0,0 0,0 0,0 0,0 0,0 0,0 0,0 0</inkml:trace>
  <inkml:trace contextRef="#ctx0" brushRef="#br0" timeOffset="41619.0625">8594 5539,'0'0,"0"0,0 0,0 0,0 70,0 18,18 36,-18 17,18 0,-1-17,1-1,0-52,-1-1,1 1,0-36,-1 0,18-17,-17-36,0 1,-1-19,-17-17,18 18,-18 35</inkml:trace>
  <inkml:trace contextRef="#ctx0" brushRef="#br0" timeOffset="41956.8742">8436 6121,'0'0,"0"0,0 0,0 0,0 0,0 0,70-18,1 0,-1-17,1 0,-36 17,18 1,-18-1,1 18,-19 0,19 35,-19 1,19 34,-19 1,1-1,17 1,-17-1,-1 1,1-36,0 0,17-17,-17-36,-1 1</inkml:trace>
  <inkml:trace contextRef="#ctx0" brushRef="#br0" timeOffset="42249.2551">9177 5151,'0'0,"0"0,0 0,0 0,0 0,0 0,0 0,35 70,36 54,17 17,0 0,0 18,-17-18,-1 17,-17-16,-17-1,-19-18,-17-17,-17-18,-19-17,1-18,0-18,35-17</inkml:trace>
  <inkml:trace contextRef="#ctx0" brushRef="#br0" timeOffset="42667.0455">10836 5151,'0'0,"0"0,0 0,0 0,0 0,0 0,0 0,-36-53,-17 0,18 0,0 18,17-1,-17 19,0 17,17 17,0 36,18 35,0 36,0-1,18 18,0 1,-1-1,1 0,-1-18,1 1,-18-18,0-18,0-88</inkml:trace>
  <inkml:trace contextRef="#ctx0" brushRef="#br0" timeOffset="42974.9345">10271 5874,'0'0,"0"0,0 0,70 0,19 0,52-18,0 0,0 1,-17-36,-18 18,-18-1,-18 1,-17 0,-17 17,-1 1,-17-1,-1 18,1-18,0 18,-18-17,0 17</inkml:trace>
  <inkml:trace contextRef="#ctx0" brushRef="#br0" timeOffset="43032.3052">11665 5398,'0'0</inkml:trace>
  <inkml:trace contextRef="#ctx0" brushRef="#br0" timeOffset="43492.4126">11930 5345,'0'0,"0"0,0 0,0 0,0 0,0 0,0 70,-36 36,19 0,-19 0,19-18,-18 0,-1 0,19-35,-1 0,0-18,1-35,-1 0,0-17</inkml:trace>
  <inkml:trace contextRef="#ctx0" brushRef="#br0" timeOffset="43762.3396">11665 5398,'0'0,"0"0,0 0,0 0,0 0,0 0,0 0,53 70,0 18,0 0,0 1,0-19,0 1,-18-18,18 0,-18-18,-17-35,17 18</inkml:trace>
  <inkml:trace contextRef="#ctx0" brushRef="#br0" timeOffset="44100.0441">12530 4498,'0'0,"0"0,0 0,-18 70,0 72,1-1,-1 53,0 0,18 17,0-17,0-17,0-36,36-18,-19-34,19-36,-1-36,0-17,18-17,-35 17,0 0</inkml:trace>
  <inkml:trace contextRef="#ctx0" brushRef="#br0" timeOffset="44667.8746">12671 5045,'0'0,"0"0,0 0,0 0,0 0,53 17,0 19,17-1,1 0,-18 18,0-18,-18 18,0 0,-17-17,-18-1,18 0,-18 0,-18-17,18 0,0-18,0 0,18-36,-18 1,17-18,19-17,-19-1,1 0,17 19,-35 16,18 19,-18-1,0 0,-35 36,17 35,-17 0,17 17,0-17,1 18,34-1,1-34,17-1,18-35,18 0,17-53,-17 0,17 18,-35-18,-35 53</inkml:trace>
  <inkml:trace contextRef="#ctx0" brushRef="#br0" timeOffset="45064.8777">13730 5009,'0'0,"0"0,0 0,0 0,0 0,0 0,0 0,0 0,0 0,0 0,53 18,-18 0,0 35,1-18,-19 35,-34 36,17-17,-18-19,0 18,-17-35,17 0,18-18,-17 1,17-19,35 1,0-18,1-18,34-35,18-17,1-18,-1-18,0 0,-17 18,-54 70</inkml:trace>
  <inkml:trace contextRef="#ctx0" brushRef="#br0" timeOffset="45235.3077">14630 4657,'0'0,"0"0,0 0,0 0,0 0,0 0,0 0,0 0</inkml:trace>
  <inkml:trace contextRef="#ctx0" brushRef="#br0" timeOffset="45484.6597">14912 5151,'0'0,"0"0,0 0,0 0,0 0,0 0,0 70,-18 18,18 1,-17-19,-1 1,1-18,-1-1,0-34,1 0,17-18,-18-18,0 0</inkml:trace>
  <inkml:trace contextRef="#ctx0" brushRef="#br0" timeOffset="45836.2013">15230 4410,'0'0,"0"0,0 0,0 0,0 0,0 88,0 18,0 17,0-17,0 0,17-18,-17 0,18 0,0-17,17 0,-17-18,17-1,-17-34,-1 0,19-1,-1-34,-17 17,-1-18,-17 18</inkml:trace>
  <inkml:trace contextRef="#ctx0" brushRef="#br0" timeOffset="46100.0187">15159 4939,'0'0,"0"0,0 0,0 0,0 0,0 0,0 0,53-18,0 1,18-1,-1 0,-17 1,18-1,-36 0,0 1,-17-1,17 1,-35 17,0 0</inkml:trace>
  <inkml:trace contextRef="#ctx0" brushRef="#br0" timeOffset="46580.7276">15759 4904,'0'0,"0"0,0 0,0 0,0 0,0 0,0 0,0 0,0 0,0 0,0 0,0 0,0 0,0 0,71 35,-36 35,0 1,1 0,-36 17,0 0,-18-17,0 17,1-35,-1 0,18-18,0 0,0-17,35-18,18-18,36-17,16-18,1-18,18-17,-18 0,0 17,-106 54</inkml:trace>
  <inkml:trace contextRef="#ctx0" brushRef="#br0" timeOffset="46880.9023">16624 4286,'0'0,"0"0,0 0,0 0,35 53,36 53,17 70,0 1,1 17,-19-18,-17 1,-18-19,-17-17,-18-17,0-18,-35-18,-18-35,0 0,0-18,53-17</inkml:trace>
  <inkml:trace contextRef="#ctx0" brushRef="#br0" timeOffset="47417.2813">17824 4851,'0'0,"0"0,0 0,0 0,0 0,0 0,0 0,18-53,-18 0,0 18,-18-1,18 1,-18 0,18 17,-17 18,-1 0,0 53,18 35,18 18,0 0,-1 17,19 1,-1-1,0 1,-17-18,17 17,-17 1,-1-36,-17-71</inkml:trace>
  <inkml:trace contextRef="#ctx0" brushRef="#br0" timeOffset="47909.9757">17295 5450,'0'0,"0"0,0 0,0 0,0 0,88 18,53-18,0-18,18 1,17-1,-17-17,-18-18,-17 18,-36 17,-17-17,-18-1,-18 1,0 0,1-18,-19 18,19-1,-19 1,1 0,0 17,-1 1,-17-1,18 0,-1 18,-17 18,0 0,18 35,-36-1,18 19,-17 17,17 0,-18 1,1-19,-1 18,0-17,1-36,-1 0,0 1,18-36</inkml:trace>
  <inkml:trace contextRef="#ctx0" brushRef="#br0" timeOffset="48166.0777">18565 4763,'0'0,"0"0,0 0,0 0,0 0,35 88,18-18,0 18,18 36,0-1,-19-17,1-18,0-35,0-17,-17-19,17 1,-18-18,-35 0</inkml:trace>
  <inkml:trace contextRef="#ctx0" brushRef="#br0" timeOffset="48460.2122">19695 4216,'0'0,"0"0,0 0,-18 88,0 71,18 17,-17 18,17-18,0 1,17-1,1-52,0-18,35-18,-18-35,18-36,0-52,-18 0,0 17,-35 18</inkml:trace>
  <inkml:trace contextRef="#ctx0" brushRef="#br0" timeOffset="48995.8177">19959 4657,'0'0,"0"0,0 0,0 0,0 0,0 0,71 0,-18 17,17 1,1 17,0 18,-18-18,-18 18,-17 18,-1-18,1-18,-18 0,0 1,0-19,-18 1,18-18,0 0,18-18,-18 1,17-36,1 0,0 0,-1 0,1 18,-18-1,0 19,0-1,0 1,0 34,-18 18,1 18,17 0,0 0,0 0,35-18,0 18,1-35,34 0,18-18,1-18,-19-35,19 18,-37-1,-52 36</inkml:trace>
  <inkml:trace contextRef="#ctx0" brushRef="#br0" timeOffset="49449.9921">21018 4815,'0'0,"0"0,0 0,0 0,0 0,0 0,0 0,0 0,0 0,35 36,-17-1,0 0,-1 1,-17-1,0-18,0 1,0 0,0-1,0 1,18-18,0 18,-1-18,1 0,17 17,1 1,-1 0,0 34,0 1,-35 0,0 18,0-1,-35 1,0-18,-18 0,0-36,-18-17,18 0,1-17</inkml:trace>
  <inkml:trace contextRef="#ctx0" brushRef="#br0" timeOffset="49717.9156">21830 4745,'0'0,"0"0,0 0,18 70,-18 1,0 17,0 0,-18-17,0-1,18 1,-17-18,-1-18,0-17,1-18,-1 0</inkml:trace>
  <inkml:trace contextRef="#ctx0" brushRef="#br0" timeOffset="50005.2404">21477 4357,'0'0,"0"0,0 0,0 0,0 0,0 0,0 0,0 0</inkml:trace>
  <inkml:trace contextRef="#ctx0" brushRef="#br0" timeOffset="50341.5683">22306 3951,'0'0,"0"0,0 0,0 0,0 0,0 0,0 0,0 71,0 17,-17 53,-1 0,18 0,-18 0,18-52,-17-1,34 0,-17-18,18 1,0-18,-1-18,1-35,17 18,-17-18,-18 0</inkml:trace>
  <inkml:trace contextRef="#ctx0" brushRef="#br0" timeOffset="50913.8808">22148 4692,'0'0,"0"0,0 0,0 0,0 0,0 0,0 0,0 0,53 0,-1-18,19 1,-18 17,0 0,0-18,-18 36,1-18,-19 17,18 1,-17 0,-18 17,0-17,0-1,-18 1,18-1,0 1,0-18,0 18,0-18,18 0,0 0,-1 0,19 0,-1 17,0 1,1 17,-19 1,1 16,0 19,-1-18,-17 17,-17 1,17-18,-36 0,1 0,0-18,-18-17,0-36,-18 18,18-35,0-18,18 0,0 0,35 53</inkml:trace>
  <inkml:trace contextRef="#ctx0" brushRef="#br0" timeOffset="51216.3784">23012 3722,'0'0,"0"0,0 0,0 0,53 70,36 54,-19-1,1 36,-18-18,-18 18,-17 0,-1-18,-34-18,-1-17,-17 0,-1-36,-17-17,0-17,1-19,16 1,36 0</inkml:trace>
  <inkml:trace contextRef="#ctx0" brushRef="#br0" timeOffset="51381.8534">23736 4621,'0'0,"0"0,0 0,0 0,0 0,0 0,0 0</inkml:trace>
  <inkml:trace contextRef="#ctx0" brushRef="#br0" timeOffset="51507.715">24177 4445,'0'0,"0"0,0 0,0 0,0 0</inkml:trace>
  <inkml:trace contextRef="#ctx0" brushRef="#br0" timeOffset="51976.9811">25712 4233,'0'0,"0"0,0 0,0 0,36-70,-19-18,1-18,0 0,-36 18,0 0,1 17,-19 0,1 36,0 18,-18 34,0 36,18 53,-1 35,19 18,17 17,17 1,1-1,17-17,1-18,-1 0,-17-18,-1-17,1-18,-1 1,-17-19,0-52</inkml:trace>
  <inkml:trace contextRef="#ctx0" brushRef="#br0" timeOffset="52231.077">24936 4851,'0'0,"0"0,0 0,0 0,71 0,34-18,19 18,17-35,-17 0,-1-1,-17-17,-18 0,18 0,-18 1,-35 16,-35 19</inkml:trace>
  <inkml:trace contextRef="#ctx0" brushRef="#br0" timeOffset="52723.9347">26401 4516,'0'0,"0"0,0 0,-36 52,19 37,-19-19,1 18,0-17,0-18,-1 0,1-18,0-17,17-1,-17-17,17-17,18-19,-18 1,18 0,0-36,0 18,0 1,18-19,0 36,-18-1,17 19,-17-1,18 0,0 36,-1 17,1 1,17 17,1 17,-1 1,0-1,0 1,18-1,0-17,-17-17,17-19,-1 1,1-1,-53 1</inkml:trace>
  <inkml:trace contextRef="#ctx0" brushRef="#br0" timeOffset="53068.6345">27230 3440,'0'0,"0"0,0 0,0 0,0 0,-53 141,18 17,-18 19,0-1,18 1,17-19,0-17,18-17,18-18,17-18,18 0,0-35,0-18,-18-17,36-36,-18 1,0-1,-53 18</inkml:trace>
  <inkml:trace contextRef="#ctx0" brushRef="#br0" timeOffset="53305.6557">27371 4004,'0'0</inkml:trace>
  <inkml:trace contextRef="#ctx0" brushRef="#br0" timeOffset="54482.0652">27742 3792,'0'0,"0"0,0 0,0 0,0 0,35 18,36 0,-18-1,17 1,1 35,-1 0,-17 17,-17 1,-19-1,-17 19,-17-19,-1 1,-17-18,-1 0,19-1,-18-34,17 0,0-36,18 0,18-34,0-19,17-17,18-18,-18 0,18 0,-18 36,-17 17,17 18,-35 17,0 18,-17 18,-1 52,0 1,-17 17,35-18,-18 1,36 0,0-1,-1-35,36 1,-17-19,16-17,1-53,0 18,-17-18,17 18,-18-18,0 0,-17 18,-1 17,1 1,0-1,-1 18,-17 35,18 0,-18 1,-18 34,18 1,0-18,-17 17,17-17,-18 0,18-35,0 17,0-17,0-18,0 0,0-18,0-17,18-18,-18-18,17 1,1 17,0 0,-1 0,1 18,0 17,-1 0,1 36,-18 0,18 35,-1-18,1 18,0 0,-1 0,1-18,17 0,0-17,1-18,-1 0,0-18,1 1,-1-19,0-17,0 0,-17-17,0 17,-18-18,-18 1,-17-18,17-18,-17 35,35 54</inkml:trace>
  <inkml:trace contextRef="#ctx0" brushRef="#br0" timeOffset="54773.1826">29577 3634,'0'0,"0"0,0 0,0 0,0 0,0 0,0 0,0 0,0 0,0 0</inkml:trace>
  <inkml:trace contextRef="#ctx0" brushRef="#br0" timeOffset="55049.0072">29683 4269,'0'0,"0"0,0 0,0 0,0 0,0 0,0 53,0-1,-18 1,18 0,-17-17,17-1,0-35,0 0</inkml:trace>
  <inkml:trace contextRef="#ctx0" brushRef="#br0" timeOffset="55389.9021">30248 3545,'0'0,"0"0,0 0,-18 89,1 34,17 18,-18 0,18 0,-18-17,36-36,-18 0,18-35,-1 0,1-18,-1-17,19-36,-19 1,1-19,0 19,-18 17</inkml:trace>
  <inkml:trace contextRef="#ctx0" brushRef="#br0" timeOffset="56072.2676">30001 4180,'0'0,"0"0,0 0,0 0,70-17,1-18,0 17,-19 0,1 18,-17-17,-1 17,0 0,1 17,-19 19,19 16,-19 1,1 0,-1 0,1 0,0-18,-1 1,-17-19,18 1,-18-18,0 0,-18-18,18-35,-17 0,-1-17,18-1,-18 1,18 17,0 0,0 18,0 17,0 0,18 18,0 36,-1-1,19 18,-19 17,19 1,-19-18,19 0,-19 0,19-18,-1 0,0-17,18-18,-18-18,1 1,17-54,-18-17,-17-18,-1 18,-17 17,0 1,-35-18,0-1,-1 1,1 18,35 52</inkml:trace>
  <inkml:trace contextRef="#ctx0" brushRef="#br0" timeOffset="56396.2064">31501 3263,'0'0,"0"0,35 141,36 53,-18 36,17-19,-34 1,-19-18,-17 18,-17-36,-89 18,17-53,1-35,18 0,70-88</inkml:trace>
  <inkml:trace contextRef="#ctx0" brushRef="#br0" timeOffset="57338.9925">1147 2028,'0'0,"0"0,0 0,0 0,0 0,0 53,18 18,-1-18,19 0,17 0,35-36,0-34,18-19,18-52,-1-18,71-105,0-36,18 0,0 0,-36 18,-52 52,-89 142</inkml:trace>
  <inkml:trace contextRef="#ctx0" brushRef="#br0" timeOffset="73494.1271">1094 8943,'0'0,"0"0,0 0,0 0,0 0,0 0,0 0,0 0,53 0,18 0,-1 0,19 0,-19-18,1 1,-1-1,1 18,-1-18,-17 18,0 0,0 18,-17-18,-1 0,0 0</inkml:trace>
  <inkml:trace contextRef="#ctx0" brushRef="#br0" timeOffset="73998.598">1588 8502,'0'0,"0"0,0 0,0 0,0 0,0 0,0 0,0 0,0 0,36 0,17 18,17-1,18 19,-17-19,0 1,-1-1,-17 19,-18-19,1 1,-19 35,-17 0,0 35,-35 18,0 0,-18 0,0-36,18 1,-1-18,1-1,0-34,17 17,18-17,-18-18,18-18,0 1,18-19,-18 1,0 35</inkml:trace>
  <inkml:trace contextRef="#ctx0" brushRef="#br0" timeOffset="74971.8108">3671 8731,'0'0,"0"0,0 0,0 0,-18 71,0 52,1 36,-1 17,18 1,-18-1,1-35,17-52,-18-19,18-35,0-17,-17-18,17-18,0-17,0 0,0 0,0 52</inkml:trace>
  <inkml:trace contextRef="#ctx0" brushRef="#br0" timeOffset="75294.9221">3141 8872,'0'0,"0"0,0 0,0 0,0 0,0 0,0 0,53 53,35 18,1 17,34 53,1-17,-18-1,-53-52,17-1,-35-17,18 0,-17-35,-1-1,-17-17,17 0,-17-17,-18 17</inkml:trace>
  <inkml:trace contextRef="#ctx0" brushRef="#br0" timeOffset="75582.7876">4147 8467,'0'0,"0"0,0 0,0 0,0 0,0 0,0 0,0 106,0 35,0 17,0 19,18-18,-1-18,19-18,-19 1,1-54,0-17,-1 0,1 0,17-35,1-36,-1-17,-17 17,-18 18</inkml:trace>
  <inkml:trace contextRef="#ctx0" brushRef="#br0" timeOffset="75898.8035">4430 8520,'0'0,"0"0,0 0,0 0,0 0,0 0,17 70,-17 36,18 0,17-18,-17 18,-1-18,19 0,-19 0,1-17,17 0,1-1,-19-17,19-18,-1-17,0 0,-17-36,-1-17,1 17,-18 18</inkml:trace>
  <inkml:trace contextRef="#ctx0" brushRef="#br0" timeOffset="76392.6372">4200 9260,'0'0,"0"0,0 0,0 0,0 0,0 0,0 0,53-52,18-37,-1-17,1 1,-18 16,-18 19,0-1,1 36,-19 0,1 17,0 1,17 17,0 17,18 36,-18 0,18 18,0-1,-17 18,-1-17,-17 17,-1 0,1 18,-18 18,-18-54,1 1,-1-1,0-35,-17-17,17 0,18-36,0-17,-17 17,17 18</inkml:trace>
  <inkml:trace contextRef="#ctx0" brushRef="#br0" timeOffset="76951.8393">6353 8484,'0'0,"0"0,0 0,0 0,0 0,18 53,17 0,0 18,1-1,-1-17,0 0,18-18,-18-17,18-18,-17-18,-1 1,0-36,1 0,-1-18,0 1,-17-1,-1 1,1 17,0 17,-18 19,17-1,-17 18,0 35,18 54,-18 34,18 1,-18 17,0 0,17-18,-17 18,18-17,-18-54,18 1,-18 0,17-19,-17-34,18 0,-18-1,0-17</inkml:trace>
  <inkml:trace contextRef="#ctx0" brushRef="#br0" timeOffset="77283.9394">7677 8149,'0'0,"0"0,0 0,0 0,0 106,0 35,0 18,0 17,0 1,17-1,1-17,0-36,-1 1,1-71,17 0,0-18,1-35,-1-35,0-18,-17 17,0 36</inkml:trace>
  <inkml:trace contextRef="#ctx0" brushRef="#br0" timeOffset="77684.3118">8224 8132,'0'0,"0"0,0 0,0 0,0 0,0 0,0 105,35 19,-17 17,-1-18,19 1,-19-36,1 0,17-17,-17-1,0 19,17-19,18-17,-18 0,0-18,1-17,-1-18,0 0,1-35,-19-1,1-17,-18 1,0-19,-18 18,36 71</inkml:trace>
  <inkml:trace contextRef="#ctx0" brushRef="#br0" timeOffset="77948.6481">8206 8819,'0'0,"0"0,0 0,0 0,0 0,53-17,18-1,-1-17,1 0,-1-36,1 18,-18-17,0-1,-18 0,0 1,1-1,-19 1,-17 52</inkml:trace>
  <inkml:trace contextRef="#ctx0" brushRef="#br0" timeOffset="78187.2874">8859 7620,'0'0,"0"0,0 0,0 0,0 0,0 0,53 71,35 52,0 1,18 34,0-17,18 36,-36 17,36 70,-72 89,-122 194,-54-124,36-176,53-141</inkml:trace>
  <inkml:trace contextRef="#ctx0" brushRef="#br0" timeOffset="80606.949">10536 8837,'0'0,"0"0,0 0,0 0,0 0,0 0,0 0,0 0,0 0,0 0,0 0,0 0,53 0,17-35,36 17,35-17,0 0,-17-1,17 1,-35 17,-18-17,0 18,-17-19,-18 19,0-19,0-17,-18 36,-17-1</inkml:trace>
  <inkml:trace contextRef="#ctx0" brushRef="#br0" timeOffset="81121.9394">11065 8308,'0'0,"0"0,0 0,0 0,0 0,0 0,0 0,0 0,53 18,0-1,35 1,-17 17,17-17,-17-1,-1 1,-17 0,18-1,-18 1,0 0,-18-1,0 1,0 17,-17 0,0 18,-36 0,-17 18,-18 35,0-18,-35 0,17 0,-17-17,17-1,-17-17,-18 18,36-36,17 18,0-18,35-35</inkml:trace>
  <inkml:trace contextRef="#ctx0" brushRef="#br0" timeOffset="81989.0351">13130 7990,'0'0,"0"0,0 0,17 106,19-18,-19 18,-17-88,0 0,18-1,-18 1</inkml:trace>
  <inkml:trace contextRef="#ctx0" brushRef="#br0" timeOffset="82304.0955">12494 8096,'0'0,"0"0,0 0,0 0,0 0,0 0,71-17,0-36,17 0,0 0,0 0,1 18,-19-18,-17 17,0 19,0-1,-18 18,-17 53,-18-18</inkml:trace>
  <inkml:trace contextRef="#ctx0" brushRef="#br0" timeOffset="84739.8813">12918 9066,'0'0,"0"0,0 0,0 0,71-53,-1-17,18-36,-17-17,0-1,-1 1,-17 17,0 35,-35 1,17 17,-17 18,17 17,0 36,1 17,-1 0,0 18,-17 0,17-18,-17 0,-1 1,-17-19,18 1,-18-18,18 0,-1-18,1-35,-18 18,18-18,-1 0,19 18,-19 17,1 1,17-1,0 36,18 17,0-17,0 35,-17-36,-1 19,0-36,-17 0,-1-36,1 1,-18-18,0-35,18-18,-36-17,18-1,0 18,0 18,0 18,18 34,-1 19,1 34,35 36,0 35,17 18,-17 0,18 18,-18-19,-18-16,1-19,-19-17,1-18,-1 1,1-36,-18 0,0-18,-18-17,1-1,-18-17,17 1,-17-1,-18 17,17 19,-17 17,18 17,-18 1,18 35,17-18,1 0,17 1,0-1,35-17,18-18,0 0,17-36,19-34,-19-18,1-1,-18 19,-18-1,0 18,1 18,-19 0,-17 17,18 36,-18 17,18 53,-1-35,1 18,17-1,0-17,1 0,17 0,-18-18,18-17,0-18,-18-18,18-17,-18-18,1 0,-19-17,1-1,0 1,-18 17,17 0,-17 35,0 0,18 18,17 71,1 17,-19 0,18 18,1 0,-19 0,1 0,0-36,-1 1,-17-18,0-36,-17-17,-1 0,0-35,1-18,-19 0,1-35,18-35,-1-1,0 1,18 52,18 1,-18 17,18 0,17 53,-18 0,19 17,-1 36,-17-17,-18-1,0 0,-18 0,0-17,1-18,-1-18,0 18,18-35,0 18,36-19,-19 19,19-1,-1 0,18 1,0-1,17-17,-17 17,18-17,-18 17,-18-17,1 0,-19 17,-17 0,0 1,0 17,-17 0,-19 35,1 36,17-19,1 37,-1-36,18 17,18-17,-1-18,19-17,17-18,-1-18,19-17,0-35,-36 17,18 0,-18 17,0-17,1 36,-19-1,1 1,-18 17,18 17,-1-17,1 18,-18-18,35 17,-17-17,0-17,17 17,-17-18,17 1,-18 17,19-18,-19 18,19 0,17 18,0-18,0 35,35-18,-18 1,1-18,0 0,-1 0,1-18,-18-17,0 0,-18-18,-17 0,-18-70,-18 17,0 0,-17 0,17 53,-17 0,17 18,1 0,17 52,17 54,1 17,17 18,18 0,18 35,-1-18,1 1,0-18,-18-18,-18-35,0 0,0-18,-35-35</inkml:trace>
  <inkml:trace contextRef="#ctx0" brushRef="#br0" timeOffset="85067.8812">17824 7585,'0'0,"0"0,0 0,0 0,0 0,88-18,53-35,-17 0,17 0,0-17,-35-1,-35 36,-1 0,-17 17,-17 0,-19 18,1-17,-18 17,-18 17,-17-17,-18 0,0 0,-18 0,19 0,-1 0,70 0</inkml:trace>
  <inkml:trace contextRef="#ctx0" brushRef="#br0" timeOffset="96813.1042">2012 12259,'0'0,"0"0,0 0,0 0,0 0,0 0,0 0,0 0,0 0,0 0,0 0,0 0,0 0,0 0,0 0,0 0,0 0,0 0,0 0,0 0,35-18,0 1,1-1,-19 0,1 1,-18-18,18 17,-18-17,-18 17,18-17,-18-1,-17 19,17-18,-17-1,0 19,-18-1,18 18,-1 35,1 1,17 16,1 37,-1 34,18 1,18 17,17 0,-17 18,17-18,0 0,1 18,-19-18,1 0,-1-18,1-17,0-35,-1-18,-17-1,0-16,0-1,0-35,0 0,-17-18,-1 1,0-1,18 36</inkml:trace>
  <inkml:trace contextRef="#ctx0" brushRef="#br0" timeOffset="97107.8552">1588 13529,'0'0,"0"0,0 0,0 0,0 0,0 0,0 0,71-53,17 0,0 0,1-17,-1 17,-18 0,1 0,-18 18,-18 17,1 0,-19 1,1-1</inkml:trace>
  <inkml:trace contextRef="#ctx0" brushRef="#br0" timeOffset="97472.5315">2929 12453,'0'0,"0"0,0 0,0 0,0 0,0 88,-17 18,17 0,-18 0,18 0,-17-1,17 1,-18 0,0-18,18-17,-17 17,17-17,-18-1,0-17,18 0,0-53</inkml:trace>
  <inkml:trace contextRef="#ctx0" brushRef="#br0" timeOffset="97843.9254">2382 12859,'0'0,"0"0,0 0,0 0,0 0,0 0,53 53,18 0,0 17,-1 1,1-1,-1 1,1-1,-18-17,0 18,0-36,-18 18,-17-35,-1-1,19-17,-36-17,0-54,0 1,17 70</inkml:trace>
  <inkml:trace contextRef="#ctx0" brushRef="#br0" timeOffset="98403.1471">3018 12718,'0'0,"0"0,0 0,0 0,0 0,0 0,17 53,19 17,-1 1,18-1,-18 1,18-18,-18 0,1-18,-1-17,-17-1,17-17,-17 0,-1 0,1-17,0-19,-1 1,1 0,-18-1,0-16,-18 16,18 1,0 0,0 17,-17-17,17 17,0 18,0-18,0 36,0 17,53 71,-18 18,-18-1,72 124,17 106,-18-53,-18-53,-17-36,0-70,-17-35,-36-53,17-17,-17-1,18-18</inkml:trace>
  <inkml:trace contextRef="#ctx0" brushRef="#br0" timeOffset="99455.0218">3600 5151,'0'0,"0"0,0 0,0 0,0 0,0 0,71-36,17 1,35-18,19 0,-19 0,-35 0,-17 18,0 0,-18 0,-18 17,0 0,-17 1,-1 17,-17-18,-17 18,-1 0,-17 0,0 18,-18-1,-18 19,18-1,-18 0,19 0,-19 18,18-17,-18-1,18 0,18-17,0-1,17 19,1-36,17 17,0-17,17 0,1 0,17-17,18-19,0 19,18-19,-18 1,0-18,-1 0,19 18,-36 0,-17 35</inkml:trace>
  <inkml:trace contextRef="#ctx0" brushRef="#br0" timeOffset="100371.9536">5400 7920,'0'0,"0"0,0 0,0 0,0 0,0 0,0 0,0 0,0 0,0 0,0 0,0 0,0 0,35-18,18 1,18-1,35-17,-18 17,0-17,1-1,-1-16,0 16,-35 19,18-19,-36 19,-17 17,17-18,-35 18,-18 0,1 18,-36-1,-18 1,0 17,1 1,-18-1,35 0,0 0,17-17,1-18,17 18,1-18,34 0,1-18,35 18,0-18,0 1,0-1,17 0,-17 1,0-1,-53 18</inkml:trace>
  <inkml:trace contextRef="#ctx0" brushRef="#br0" timeOffset="105534.1935">4253 11342,'0'0,"0"0,0 0,0 0,0 0,0 0,0 0,0 0,0 0,0 0,0 0,0 0,0 0,-18 53,1-18,-1 18,-17 0,17 17,1 19,-1-1,0 0,18 35,0 19,0-1,18 0,-18-18,18 1,17-1,0-17,0-18,-17-17,35-1,0 1,0-18,0 17,17-17,1 0,-18-18,0 1,0-1,-18-17,0-1,-17 1,0-18,-18 18,17-18,1 0,-18 17</inkml:trace>
  <inkml:trace contextRef="#ctx0" brushRef="#br0" timeOffset="107395.1172">4606 11765,'0'0,"0"0,0 0,0 0,0 0,0 0,0 0,0 0,0 0,53 18,18 17,-1 18,-17 0,0 0,-18 0,-17 0,0 17,-18-35,0 1,-18-1,18-17,0-1,0 1,0-36,0-17,0 0,0-36,18 1,-1-19,-17 19,18-1,0 1,-18 35,0-1,17 19,-17 17,-17 17,17 36,0 0,0 18,0-1,17 1,-17-18,35 0,1-18,-1 0,-17 0,-18-35</inkml:trace>
  <inkml:trace contextRef="#ctx0" brushRef="#br0" timeOffset="107633.0068">5524 11994,'0'0,"0"0,0 0,0 0,0 71,17 35,1 17,0 1,-1-36,1 0,17-17,-17-18,-18-18</inkml:trace>
  <inkml:trace contextRef="#ctx0" brushRef="#br0" timeOffset="107884.2331">5983 11818,'0'0,"0"0,0 0,0 53,17 18,1-1,-18 18,0-17,0 17,0-70,0-18,0 17,0-17,-18 0</inkml:trace>
  <inkml:trace contextRef="#ctx0" brushRef="#br0" timeOffset="108383.9915">6335 11430,'0'0,"0"0,0 0,0 0,0 0,0 0,0 0,36 53,17 17,-18 1,-17-18,-1 18,1-36,-18 18,18-18,-18-17,17 17,-17-35,0 18,18-36,-18 0,18-17,-18 0,17-1,-17 1,18 0,-18 17,0 1,17-1,-17 0,0 18,0 18,0 0,0 17,0 0,18 0,0-17,17 0,18-1,-53-34,0 17,18 0</inkml:trace>
  <inkml:trace contextRef="#ctx0" brushRef="#br0" timeOffset="108774.935">6971 11553,'0'0,"0"0,0 0,0 0,0 0,0 0,0 0,0 0,53 36,0-1,0 36,0-18,-36 17,1 18,-1 0,-34 1,17-19,-18 1,1-1,17-17,0-17,0-19,17 1,1-36,35 1,-18-19,18-17,0 0,18 0,-19-17,-16 17,-36 53</inkml:trace>
  <inkml:trace contextRef="#ctx0" brushRef="#br0" timeOffset="109145.4754">7977 11412,'0'0,"0"0,0 0,0 0,0 0,0 0,0 0,0 0,0 0</inkml:trace>
  <inkml:trace contextRef="#ctx0" brushRef="#br0" timeOffset="109305.4858">8365 11254,'0'0,"0"0,0 0,0 0,0 0,0 0,0 0</inkml:trace>
  <inkml:trace contextRef="#ctx0" brushRef="#br0" timeOffset="109900.6383">8559 10954,'0'0,"0"0,0 0,0 0,0 0,0 0,0 0,0 0,0 0,53 17,18 19,-1-1,-17 0,18 1,-18 16,-18-16,0-1,-17 18,0 17,-36-17,18 0,-18-17,1-1,-1 0,0-17,18-18,-17-18,17 0,17-34,-17-19,36-17,-19-18,1 35,0 1,-1 17,1 18,-18-1,0 19,17 34,-17 19,0-1,0 18,0 17,18 1,0 0,-1-19,19 1,-1 0,-17-17,17-1,-35-35</inkml:trace>
  <inkml:trace contextRef="#ctx0" brushRef="#br0" timeOffset="110543.7043">9565 11395,'0'0,"0"0,0 0,0 0,0 0,35 88,1 0,-19-17,1-1,-1-17,-17-18,18 1,-18-1,0-35,-18 18,18-36,-17 0,-1-35,1 18,17-35,-18 17,18-18,0 18,0 18,0 0,18-1,-18 19,17 17,1 0,17 35,0-17,1 17,-1 0,0 0,1 1,-1-19,0 1,-17-18,17 18,-17-36,-1 0,1-17,-18 0,0-36,0 18,-18-17,18-18,-17 17,-1 18,0 0,1-17,-18 17,17 0,18 0,-18 18,18 35</inkml:trace>
  <inkml:trace contextRef="#ctx0" brushRef="#br0" timeOffset="111004.1882">10341 10848,'0'0,"0"0,0 0,0 0,0 0,0 0,0 0,0 0,0 0,0 0,0 0,0 0,0 0,0 0,0 0,0 0,0 0,0 0,0 0,0 0,0 0,0 0,0 0</inkml:trace>
  <inkml:trace contextRef="#ctx0" brushRef="#br0" timeOffset="112075.0382">10412 11695,'0'0,"0"0,0 0,0 0,0 0,0 0,0 0,0 0,0 0,0 0,0 0,0 0,0 0,0 0,0 0,0 0,0 0,0 0,0 0,0 0,0 0,0 0,0 0,0 0,0 0,0 0,0 0,0 0,0 0,0 0,0 0,0 0,0 0,0 0,0 0,0 0,0 0,0 0,18 35,-1 35,-34 19,-1 52,-17 35,-36 18,-17-17,-18-19,0-34,18-36,17-17,1-19,52-34</inkml:trace>
  <inkml:trace contextRef="#ctx0" brushRef="#br0" timeOffset="112925.8061">10518 11060,'0'0,"0"0,0 0,0 0,0 0,0 0,0 0,0 0,0 0,0 0,35 53,1-1,-1 19,18 0,-18-1,0-17,18-18,-17-17,-1 0,0-18,18-18,-18-17,1-18,-19-18,19 1,-19-19,1 1,-18 0,0 17,0 1,0 35,0 17,0 53,18 18,-1 35,1 18,0 0,-1 0,1 0,-1-36,19 1,-19-1,19-17,-19 0,-17-53</inkml:trace>
  <inkml:trace contextRef="#ctx0" brushRef="#br0" timeOffset="113212.4275">11506 11359,'0'0,"0"0,0 0,0 0,18 53,-18-35,0 0,17 87,1 1,0-35,-1-1,-17 1,18-36,-18-35,18 18</inkml:trace>
  <inkml:trace contextRef="#ctx0" brushRef="#br0" timeOffset="113465.4498">12265 11307,'0'0,"0"0,0 0,18 52,-18-16,0-19,-18 142,18-53,0 0,-18 0,1-53,17-1,0-34,-18-18,18-18</inkml:trace>
  <inkml:trace contextRef="#ctx0" brushRef="#br0" timeOffset="113957.8878">12600 11007,'0'0,"0"0,0 0,0 0,18 53,0-18,17-17,0 17,0-35,1 0,17-35,-18 17,0-35,1 0,-1 0,-17 0,-1 0,1 0,-18 18,0 17,0 1,18-1,-18 18,0 35,0 36,0 0,17 34,-17-16,18-1,-1-18,1 1,0-1,-1-17,-17-35,18 0,0-1,-1 1,-17-18,0 0</inkml:trace>
  <inkml:trace contextRef="#ctx0" brushRef="#br0" timeOffset="114312.083">13342 11148,'0'0,"0"0,0 0,0 0,0 0,0 0,0 0,0 0,35 17,18-17,-18 18,0 17,1 1,-1 17,-17-18,-1 0,-17 0,18 1,-18-1,18-17,-18-1,17 1,1-18,-1 0,36 0,-17-18,17-17,-53 17,17 18,-17 0</inkml:trace>
  <inkml:trace contextRef="#ctx0" brushRef="#br0" timeOffset="114489.8017">14383 11024,'0'0,"0"0,0 0,0 0,0 0</inkml:trace>
  <inkml:trace contextRef="#ctx0" brushRef="#br0" timeOffset="114644.8359">14506 10672,'0'0,"0"0,0 0,0 0,0 0,0 0</inkml:trace>
  <inkml:trace contextRef="#ctx0" brushRef="#br0" timeOffset="115319.1567">14665 10054,'0'0,"0"0,0 0,0 0,0 0,0 0,35 53,1-18,-19 1,19-1,-19 0,19 0,-19 1,1-1,-1-17,-17-1,18 1,0 0,-18-1,17-17,-17 18,18 0,0-18,17 0,-17 0,17 0,0-18,-17 0,17-17,0 0,-17-18,0 0,-1 0,1 0,-18 0,0 0,0 36,0-19,0 19,0-1,0 18,18 35,-1 36,19 35,-19-1,19 19,-19-1,19 1,-19-1,-17-52,18-1,-18 1,18-18,-18-18,0-35,0-17,17 17,-17 0</inkml:trace>
  <inkml:trace contextRef="#ctx0" brushRef="#br0" timeOffset="116238.9369">15671 10389,'0'0,"0"0,0 0,0 0,0 0,0 0,0 0,35 106,-17-18,17 1,-17 16,0-34,-1-1,1-17,-18-17,17-1,-17-17,0 17,0-35,0 0,0 0,0-18,0 1,0-19,0 1,0 0,0-18,0 0,0 0,0 0,0-17,0-1,18 0,-18 19,0-1,0 17,18 1,-18 17,0 1,17 34,19 1,-19 17,19 18,-19 0,19 0,-1 0,0 0,-17-18,17 18,0-35,-17-1,0 1,-1 0,1-18,0 0,-1-18,1 0,-18-17,18 0,-18-36,0 1,17-18,-17-1,-17 1,17-18,0 18,0 0,0 17,0 18,0 1,0 34,0-17,0 17,0 0,0 1,17-1,-17 0,18-17,-18 0,18 17,-18 18</inkml:trace>
  <inkml:trace contextRef="#ctx0" brushRef="#br0" timeOffset="116600.7592">16977 9384,'0'0,"0"0,0 0,0 0,0 0,0 0,0 0,0 0,0 0,0 0,0 0,0 0,0 0,0 0,0 0,0 0,0 0,0 0,0 0,0 0,0 0</inkml:trace>
  <inkml:trace contextRef="#ctx0" brushRef="#br0" timeOffset="117001.9131">17471 10019,'0'0,"0"0,0 0,0 0,0 0,0 0,0 0,0 0,0 0,0 0,0 53,0 0,18 35,-18 0,-18-17,18 17,-35-35,17 17,-17-17,-1 0,-16-18,-1-17,-18 0,0-18,-17 0,18 0,70 0</inkml:trace>
  <inkml:trace contextRef="#ctx0" brushRef="#br0" timeOffset="117835.991">18124 9260,'0'0,"0"0,0 0,0 0,0 0,0 0,0 0,18 71,-1 17,19 36,-1 52,0-17,-17 0,17-1,-17-34,17-54,-17 19,17-37,0-16,1-1,-1-35,18-18,-18-17,0 0,-17-18,0 18,-18 35</inkml:trace>
  <inkml:trace contextRef="#ctx0" brushRef="#br0" timeOffset="118199.1072">18159 10072,'0'0,"0"0,0 0,0 0,0 0,0 0,0 0,0 0,0 0,0 0,0 0,106-53,-18-18,1 18,-19 18,-17 18,0-1,0 36,-18-1,18 36,0 18,0 34,-18 1,1 0,-19 18,1-1,0-35,-1 0,-17-70</inkml:trace>
  <inkml:trace contextRef="#ctx0" brushRef="#br0" timeOffset="118772.9608">19395 9843,'0'0,"0"0,0 0,17 70,-17 1,0 52,18 18,-18 18,0-18,0-17,0-36,-18-18,18-17,0-35,0-36,0-17,0-36,0-34,0-37,0 1,18-35,0 17,-1 0,18 18,-17 35,0 36,-1 35,1 17,0 0,-1 36,1 17,-18 18,18 0,-1 0,-17 18,18-1,-18 1,18-1,-1-17,19 18,-1-1,0-17,0 0,18-18,-17-17,17 0,17-36,-34 18,-36 0</inkml:trace>
  <inkml:trace contextRef="#ctx0" brushRef="#br0" timeOffset="118995.9343">19712 10107,'0'0,"0"0,0 0,0 0,0 0,0 0,0 0,0 0</inkml:trace>
  <inkml:trace contextRef="#ctx0" brushRef="#br0" timeOffset="119352.7898">20365 9843,'0'0,"0"0,0 0,0 0,0 0,0 0,0 0,0 0,0 0,0 0,36 0,-1 17,18 18,-36 1,19 34,-36 18,17-17,-17 17,-17-17,17-1,0 1,0-36,0 0,0-17,17 0,1-18,35-18,0-17,17 17</inkml:trace>
  <inkml:trace contextRef="#ctx0" brushRef="#br0" timeOffset="119701.7837">19712 10107,'0'0,"0"0,0 0,0 0,0-35,36-18,-1 0,35 18,-17-1,18 1,0 0,-1 0,1-1,-1 19,-17-19,18 1</inkml:trace>
  <inkml:trace contextRef="#ctx0" brushRef="#br0" timeOffset="119913.0204">21124 9878,'0'0,"0"0,0 0,0 0,0 0,0 0,0 0</inkml:trace>
  <inkml:trace contextRef="#ctx0" brushRef="#br0" timeOffset="120043.142">21636 9772,'0'0,"0"0</inkml:trace>
  <inkml:trace contextRef="#ctx0" brushRef="#br0" timeOffset="120379.2725">21759 9066,'0'0,"0"0,0 0,0 71,0 17,18 18,-18-18,0 18,0 0,18-18,-18-17,17-1,1-17,0 0,-1 0,19-18,-1-17,18-1,-18-17,0-17,1 17,-19-18,-17 18</inkml:trace>
  <inkml:trace contextRef="#ctx0" brushRef="#br0" timeOffset="121139.0698">21636 9772,'0'0,"0"0,0 0,0 0,0 0,0 0,35-18,18-17,-18 17,18 1,-17-1,-1 18,-17 0,17 0,0 18,18 17,-18 18,18 0,-35 0,17 17,-17-17,0 0,-1-18,-17 1,18-19,-18 1,0-18,0 0,0-18,0-17,-18-18,1 0,17-17,-18 17,18-18,0 18,0 18,18 0,-18 17,0 0,17 1,1 34,-1 1,1 17,17 1,-17-1,17 0,1 1,-1-1,0-18,-17 1,17 0,-17-1,0-17,-1 0,1-17,-1-1,-17-35,18 0,-18-17,0-1,-18 1,18-19,-17 19,17-18,-18-1,18 1,0 0,0 17,0 71</inkml:trace>
  <inkml:trace contextRef="#ctx0" brushRef="#br0" timeOffset="121780.747">23224 9349,'0'0,"0"0,0 0,0 0,0 0,0 0,0 0,0 0,0 0,0 0,0 0,0 0,0 0,0 0,0 0,0 0</inkml:trace>
  <inkml:trace contextRef="#ctx0" brushRef="#br0" timeOffset="122118.232">23383 9843,'0'0,"0"0,0 0,0 0,0 0,0 0,18 35,-18 18,17 17,-17 18,18 1,-18-1,0 0,0-17,-18-1,1-17,-1 0,0-18,-17 1,0-19</inkml:trace>
  <inkml:trace contextRef="#ctx0" brushRef="#br0" timeOffset="122503.0802">24036 9049,'0'0,"0"0,0 0,0 0,0 0,0 88,0 0,0 53,18 0,-18-52,17-1,-17 0,18-17,-18-19,17 1,1-17,0-19,17 1,0-36,1 1</inkml:trace>
  <inkml:trace contextRef="#ctx0" brushRef="#br0" timeOffset="122999.8414">23930 9684,'0'0,"0"0,0 0,0 0,0 0,0 0,0 0,35 0,18-18,18 0,-1 1,1-1,0-17,-18-18,-18 18,0-1,0 19,-17-18,0 17,-1 0,-17 1,18-1,-18 18,18 18,-1-1,1 36,0 18,-18 17,17 0,1 0,-18 36,0-36,18-17,-18-1,0-35,0-17,17-18,-17 0,0 0</inkml:trace>
  <inkml:trace contextRef="#ctx0" brushRef="#br0" timeOffset="123294.6534">24548 8026,'0'0,"0"0,0 0,0 0,0 0,0 0,0 0,0 0,35 88,-17 0,17 0,0 0,-17 1,0-19,17-17,-18 18,19-36,-19 18</inkml:trace>
  <inkml:trace contextRef="#ctx0" brushRef="#br0" timeOffset="124051.8345">25501 8749,'0'0,"0"0,0 0,0 0,0 0,17 88,-17-17,0 17,0 0,0 18,18 0,-18-18,18 0,-1-17,1-1,17-17,-17 0,17-18,0-17,1 0,-36-1</inkml:trace>
  <inkml:trace contextRef="#ctx0" brushRef="#br0" timeOffset="124758.9295">25589 9419,'0'0,"0"0,0 0,0 0,0 0,0 0,0 0,35-17,18-1,18-17,-1 17,1-17,-1 17,-34-17,-1 17,0 18,-17-17,0-1,-1 0,-17 18,18 0,0 0,-18 0,0-17,17 17,-17 0,0 0,0 0,18-18,-18 18,18 0,-18 18,17-18,1 35,-18 18,17 17,-17 1,0-1,0 19,-17-19,17 1,-18-18,1-18,17 0,-18 1,18-19,0-17,18 0,-1 0,18-17,18-19,0 19,18-36,-18 17,17-34,-17 17,0-53,-17 0,-1 18,-17 88</inkml:trace>
  <inkml:trace contextRef="#ctx0" brushRef="#br0" timeOffset="125001.0788">26171 7761,'0'0,"0"0,0 0,0 0,0 0,0 0,18 71,17 17,0 0,-17 0,0-70,-1 52,-17-52,0 0</inkml:trace>
  <inkml:trace contextRef="#ctx0" brushRef="#br0" timeOffset="125411.3046">25289 9895,'0'0,"0"0,0 0,0 0,0 0,0 0,0 0,0 0,35 177,0 17,-17-35,-18-54,18-16,-18-36,0-1,17-34,19-36,-19 18</inkml:trace>
  <inkml:trace contextRef="#ctx0" brushRef="#br0" timeOffset="125657.838">27071 9366,'0'0,"0"0,0 0,0 0,0 0,0 0</inkml:trace>
  <inkml:trace contextRef="#ctx0" brushRef="#br0" timeOffset="125825.3559">27407 9102,'0'0,"0"0,0 0,0 0</inkml:trace>
  <inkml:trace contextRef="#ctx0" brushRef="#br0" timeOffset="126186.3184">27936 8643,'0'0,"0"0,0 0,18 71,-1 17,-17 53,18 0,-18 18,18-18,-1-18,1-34,0-19,-1 1,1-18,17-18,0 0,1-17,-1-18,0-18,1-17,-1-18,-17 18,-18 52</inkml:trace>
  <inkml:trace contextRef="#ctx0" brushRef="#br0" timeOffset="126907.7996">27742 9402,'0'0,"0"0,0 0,0 0,0 0,0 0,53-18,0 0,17-17,1 0,0 17,-1 0,1-17,-18 35,-18-17,0 34,1 1,-1-1,-18 36,1 0,0 0,-1-18,1 18,-18-17,0-1,18-17,-18-1,0 1,0-18,0-18,0 1,0-19,17-17,-17-17,18 17,-18 0,18 35,-1-17,-17 17,18 1,-18 17,35 17,-17 19,17-1,-17 18,35 0,-18-18,0 18,18-18,-17 1,-19-19,19-17,-1 18,0-36,0 18,1-35,-19 0,1-18,0-18,-18-35,-18 1,0-1,1 0,-1 0,0 18,18 88</inkml:trace>
  <inkml:trace contextRef="#ctx0" brushRef="#br0" timeOffset="127268.0456">28042 7408,'0'0,"0"0,0 0,0 0,0 0,0 0,35 71,0 17,18 0,-17 18,-1-18,18 1,-18-19,-17-17,0-18,-1 1,18-36,-17-18,0 0,17-35</inkml:trace>
  <inkml:trace contextRef="#ctx0" brushRef="#br0" timeOffset="127645.4061">28907 7497,'0'0,"0"0,0 0,0 0,0 0,35 52,18 37,35 52,18 35,0 36,-18 17,-17-17,-18-1,-18-17,0 1,-17-19,-18 0,-18 1,1-36,-36-18,-18-35,0-35,18-35,1-53,-1-18,35 0,0 0,18 71</inkml:trace>
  <inkml:trace contextRef="#ctx0" brushRef="#br0" timeOffset="128000.5179">30177 8978,'0'0,"0"0,0 0,0 0,0 0,0 0,0 0,0 0,0 0,0 0,36 0,34-17,-35 17,18-18,0 18,-17 0,-19-18,19 18,-19 0,-17 0,0 0,0 0</inkml:trace>
  <inkml:trace contextRef="#ctx0" brushRef="#br0" timeOffset="128321.8224">30248 9366,'0'0,"0"0,0 0,0 0,0 0,0 0,0 0,53 0,-18 0,36-17,-18 17,17 0,-17-18,18 18,-36 0,18-18,-18 18,1 0,-19 0,18 0,-35 0,18 0,-18 0,0-17</inkml:trace>
  <inkml:trace contextRef="#ctx0" brushRef="#br0" timeOffset="132373.6974">5630 13159,'0'0,"0"0,0 0,0 0,0 0,0 0,0 0,0 0,52 17,1 1,0 0,18-18,-18 17,18-17,-1 0,18-17,-17 17,17-18,0 0,36 1,-1-19,19 19,-19-19,1 1,17 18,-18-19,1 1,17 17,0-17,0 0,1-18,16 18,1 17,0-17,-18 17,1 0,-1 1,-18 17,-17-18,0 18,-35-18,-18 18,-1 0,1 0,-17 0,-19-17,1 17,0 0,-1 0,1 0,0 0,17 0,-35 0</inkml:trace>
  <inkml:trace contextRef="#ctx0" brushRef="#br0" timeOffset="133832.3063">11647 12294,'0'0,"0"0,0 0,0 0,0 0,0 0,0 0,0 0,0 0,0 0,0 0,0 0,0 0,0 0,0 0,0 0,0 0,53 18,36 0,-19-1,18-17,1 18,16-18,19 0,17 0,-17 0,17 0,-18 0,19-18,-19 18,18-17,-17-1,17 0,-17 1,-1-1,1 0,-18-17,17 17,-17 1,0-18,0 17,-18 0,0 1,18-19,-18 19,-17-1,-1-17,1 17,0 1,-1-1,-17 0,18 1,17-1,-17 0,-1-17,1 17,-1-17,1 18,0-1,-18 0,17 1,-17-1,-18 18,1-18,-19 18,19-17,-19 17,1 0,0 0,-1 0,-17 0,0 0,18 0,-18 0,0 0,0 0,0 0,17 0,-17 0,0-18,0 18,0 0,0 0,0 0,0 0,0 0,0 0,0 0,0 0,0 0,0 0,0 0,0 0,0 0,0 0,0 0,0 0,0 0,0 0</inkml:trace>
  <inkml:trace contextRef="#ctx0" brushRef="#br0" timeOffset="137747.1627">22871 10354,'0'0,"0"0,0 0,0 0,0 0,0 0,0 0,0 0</inkml:trace>
  <inkml:trace contextRef="#ctx0" brushRef="#br0" timeOffset="138196.8436">23365 10407,'0'0,"0"0</inkml:trace>
  <inkml:trace contextRef="#ctx0" brushRef="#br0" timeOffset="138800.0554">23401 10142,'0'0,"0"0,0 0,0 0,0-53,0 36,0-1,0 1,0-1,0 0,-18 1,18-1,0 0,0 1,0-19,-18 19,18-1,0 1,0-1,-17 0,17 18,0-17,0-1,-18 18,18-18,0 18,0 0,-18 0,18 0,0 0,0 0,0 0,0 18,0 0,0-1,-17 19,17-19,0 18,0 1,0-1,0 0,0 1,-18-1,18-18,0 19,0-1,0 0,0 18,0 18,0-18,0 0,0-18,-18 0,18 0,0 1,0-19,0 1,0-18,0 18</inkml:trace>
  <inkml:trace contextRef="#ctx0" brushRef="#br0" timeOffset="139064.7673">22959 10619,'0'0,"0"0,0 0,0 0,0 0,0 0,0 0,0 0,0 0,0 0,0 0,0 0,0 0,0 0,0 0,0 0,0 0,0 0,0 0</inkml:trace>
  <inkml:trace contextRef="#ctx0" brushRef="#br0" timeOffset="146037.2197">8365 1552,'0'0,"0"0,0 0,0 0,0 0,35 36,-17-1,17-18,18 1,18-18,17-18,18-17,17-35,1-1,-1-17,19 0,-19 17,1 1,-18 17,-18 17,-71 36</inkml:trace>
  <inkml:trace contextRef="#ctx0" brushRef="#br0" timeOffset="146643.8341">13765 1588,'0'0,"0"0,0 0,0 0,0 0,0 0,0 0,0 0,0 0,0 0,53 35,0-18,0 1,17 0,-17-36,36 0,17-34,-1-1,19-18,-1-17,1 0,17-1,18 19,-18-1,0 36,-35-18,-88 53</inkml:trace>
  <inkml:trace contextRef="#ctx0" brushRef="#br0" timeOffset="162576.9439">5983 14376,'0'0,"0"0,0 0,0 0,0 0,0 0,0 0,0 0,52 0,-16-18,17 0,0 18,0-17,-18 17,18-18,-18 18,-17 0,-18 0,0 0</inkml:trace>
  <inkml:trace contextRef="#ctx0" brushRef="#br0" timeOffset="162941.0523">6265 14817,'0'0,"0"0,0 0,0 0,0 0,0 0,0 0,0 0,0 0,53-18,17 0,1 1,-18-1,0 0,-18 18,0-17,-17 17,17 0,-35-18,0 18,0 0</inkml:trace>
  <inkml:trace contextRef="#ctx0" brushRef="#br0" timeOffset="166216.0868">8135 13935,'0'0,"0"0,0 0,0 0,0 0,0 0,0 0,0 0,0 0,18-71,0 1,-18-19,-18 1,18 0,-18 17,1 1,-18 17,17 0,-17 35,-1-17,19 35,-19 18,19 17,-1 53,18 36,18 17,-1 18,1-1,17 19,-17-18,17-1,-17-17,17 0,-17-17,-1-18,-17-18,0-17,0-19,0-16,0-19,0-17,-17 18,17-18</inkml:trace>
  <inkml:trace contextRef="#ctx0" brushRef="#br0" timeOffset="166510.8093">7518 14728,'0'0,"0"0,0 0,0 0,0 0,0 0,53-17,17-1,19 1,-19-19,1 1,17-18,-35 18,18 17,-36-17,0 17,0 1,1 17,-1 0</inkml:trace>
  <inkml:trace contextRef="#ctx0" brushRef="#br0" timeOffset="166901.153">8859 14111,'0'0,"0"0,0 0,0 0,0 0,0 0,0 0,0 0,-18 53,1 18,-19 34,1 19,0 17,-18 18,35-53,-17-18,17 0,18-35,-17 0,17-18,0-17,0-18</inkml:trace>
  <inkml:trace contextRef="#ctx0" brushRef="#br0" timeOffset="167264.0536">8347 14129,'0'0,"0"0,0 0,0 0,0 0,0 0,0 0,36 35,34 18,1 0,17 35,0 0,0 36,1-36,-19-18,-17 19,0-19,-18-17,1-18,-1-17,0-36,-17-17,0 18,-18 17</inkml:trace>
  <inkml:trace contextRef="#ctx0" brushRef="#br0" timeOffset="167675.8596">9371 13229,'0'0,"0"0,0 0,0 0,0 0,0 0,0 0,0 53,0 35,0 0,0 36,17 35,-17 17,18-17,0-18,-1-18,19 1,-19-1,19-17,17-18,-18-17,0 0,0-19,-17-16,17-1,1-17,-19-18,19 0,-36 0</inkml:trace>
  <inkml:trace contextRef="#ctx0" brushRef="#br0" timeOffset="168261.7027">9883 14076,'0'0,"0"0,0 0,0 0,0 0,0 0,0 0,0 0,35-18,18 18,17 18,1-1,0 36,-18 0,-1 0,-16 18,-19-18,1 17,0-17,-18 0,17-35,-17 17,0-17,0-18,0 0,0-18,0-17,0-1,18-16,-18-1,0 0,18 17,-18 1,0 18,0-1,0 0,0 1,0 34,0 19,0 16,0 19,17-18,1 0,0-18,-1 0,19-17,17 0,-36-1,-17-17</inkml:trace>
  <inkml:trace contextRef="#ctx0" brushRef="#br0" timeOffset="168487.9698">10871 14305,'0'0,"0"0,0 0,0 0,18 88,-1 18,-17-88,0 17,18 89,-1-19,1-34,0 0,-1-36,-17-35</inkml:trace>
  <inkml:trace contextRef="#ctx0" brushRef="#br0" timeOffset="169312.3615">11400 14041,'0'0,"0"0,0 0,0 0,18 70,-18 1,18-1,-1 18,-17 1,0-1,18-18,-18 1,0-36,0 18,0-35,0-1,0-34,0-1,18-35,-18-35,0-18,0-17,0 17,0 18,0 17,17 1,1 17,-1 0,19 0,-1 35,0-17,18 17,0 1,0 17,0 0,0 17,-18 19,18-1,-35 0,0 18,-1 0,1 17,-18-34,0-1,18 0,-18-17,0-18,17 0,1-35,-1-18,1-18,0 1,17-1,0 1,-17 17,0 17,-1 1,-17 35,0 0,-35 71,17-1,1 36,17 17,-18-34,18-19,18-17,-1-18,19-17,17-18,0-18,17-34,-17-1,-18-36,18 19,0-18,-17 35,-36 53</inkml:trace>
  <inkml:trace contextRef="#ctx0" brushRef="#br0" timeOffset="169691.031">12724 14058,'0'0,"0"0,0 0,0 0,0 0,0 0,0 0,0 0,0 0,53 0,-18-17,18 17,0 17,0 18,-18 18,-17 0,0 36,-18-19,0 1,0-1,0 1,0-18,0-36,0 19,17-19,1-17,-1-17,19-1,17-17,-18-18,18 0,0-18,0 18,0 0,-53 53</inkml:trace>
  <inkml:trace contextRef="#ctx0" brushRef="#br0" timeOffset="170030.1891">14047 13882,'0'0,"0"0,0 0,0 0,0 0,0 0,0 0,0 0,0 0,0 0,0 0,18-53,0 18,-1 17,1-17,0 17,-18 0,17 1,-17 17,0 0,18 0,-18-18,0 18,0 0,0 0</inkml:trace>
  <inkml:trace contextRef="#ctx0" brushRef="#br0" timeOffset="170193.6919">14542 13141,'0'0,"0"0,0 0,0 0,0 0</inkml:trace>
  <inkml:trace contextRef="#ctx0" brushRef="#br0" timeOffset="171742.8086">14877 13247,'0'0,"0"0,0 0,0 0,0 0,0 0,0 0,0 0,0 0,0 35,17 18,1 18,-18-1,0-17,0 18,0-36,0 0,0 0,-18 1,18-19,-17-17,17 0,-18 0,1-17,-1-19,-17 1,17 0,0 0,1-18,17 17,-18 19,18-19,18 19,-18-18,35 17,-17 0,-1 18,19 0,-1 18,18 35,-18 0,18 17,-35 1,17-1,-17 1,-18-18,0 17,-18-17,18-17,-18-19,18 1,-17-18,17-18,17-17,1-18,0 0,17-53,0 36,0-1,1 1,-19 17,1 17,0 1,-18 18,0-1,0 18,0 35,-18 18,0 18,1-1,17 1,0-1,17-17,1 18,0-36,17 0,0-17,1-18,-1-18,0-17,1 0,-19 0,36-36,-18 0,1-17,-36 35,0 18,17 0,-17 17,0 18,18 18,-18-1,18 36,-1 0,1 0,0 18,-1-1,1 1,0-1,-18-17,17-17,-17-1,0-18,0 1,0-36,0 1,-17-18,17-18,0 0,0-18,0 18,0-17,17 17,-17 18,18-1,-1 19,19 17,-19 17,19 19,-19-1,1-18,0 19,-1-19,1 1,0-18,-1 0,1 0,17 0,-17-18,-1-17,-17-18,18 0,-18-35,0 17,0 1,-18-18,1 17,-1 1,18-1,0 18,0 53</inkml:trace>
  <inkml:trace contextRef="#ctx0" brushRef="#br0" timeOffset="171975.592">16518 13176,'0'0,"0"0,0 0,0 0,0 0,0 0,0 0,0 0,0 0,0 0,0 0,0 0,0 0,0 0,0 0</inkml:trace>
  <inkml:trace contextRef="#ctx0" brushRef="#br0" timeOffset="172239.9399">16659 13635,'0'0,"0"0,0 0,0 0,0 0,0 0,0 0,0 0,0 35,0 18,0 18,-17-18,17 17,-18-70,18 18</inkml:trace>
  <inkml:trace contextRef="#ctx0" brushRef="#br0" timeOffset="172669.7922">17065 12859,'0'0,"0"0,0 0,0 0,0 0,0 0,18 88,-1 18,1 35,17 18,-17-71,17 18,-17-18,0-18,-1 1,1-18,0-18,-1-17,18-1,-17-17,17-17,1-1,-19-17,1 0,0-1,-1-17,1 18,-18 53</inkml:trace>
  <inkml:trace contextRef="#ctx0" brushRef="#br0" timeOffset="173046.0268">17347 13423,'0'0,"0"0,0 0,71-17,-18-19,0 1,-18 17,1-17,-1 17,-17 18,-1 0,18 0,-17 0,-18 18,35 35,-17 18,0-1,17 1,0 17,-17-35,17 17,-17-17,0-17,-1-36,1 0,-18-18</inkml:trace>
  <inkml:trace contextRef="#ctx0" brushRef="#br0" timeOffset="173327.8645">18318 13317,'0'0,"0"0,0 0,0 0,0 36,18 17,-18 17,17 1,-17-1,18 1,-18-1,0 1,0-18,0 0,0-18,0-17,-18-36,18-17</inkml:trace>
  <inkml:trace contextRef="#ctx0" brushRef="#br0" timeOffset="173715.4337">18565 12594,'0'0,"0"0,0 0,0 0,0 0,18 71,-1-1,19 1,-1 17,0-17,-17-1,17 18,-17-17,0-18,-1 0,1 0,0-18,-1 0,18 0,-17 1,17-19,-17 1,17 0,-17-18,0 0,-18-18,17-17,-34-1</inkml:trace>
  <inkml:trace contextRef="#ctx0" brushRef="#br0" timeOffset="174322.0722">18583 13141,'0'0,"0"0,0 0,0 0,0 0,35-18,18 18,-18-35,18 0,0 17,-17-17,-1 17,0 1,0 17,1-18,-19 18,-17 0,36 35,-1 18,-17 0,-1 0,1 0,0 0,-18-18,17-17,-17 17,18-35,-18 18,17-36,19 18,-19-18,1 18,17-17,-17 17,0 0,-1 17,1 1,0 17,-1 18,-17 18,0-1,0-17,0 0,18-18,-18 1,0-19,0 1,18 0,-1-18,18-18,1 0,17-17,-18-35,18 17</inkml:trace>
  <inkml:trace contextRef="#ctx0" brushRef="#br0" timeOffset="174491.6759">20101 13335,'0'0,"0"0,0 0,0 0</inkml:trace>
  <inkml:trace contextRef="#ctx0" brushRef="#br0" timeOffset="174652.5957">20489 13070,'0'0,"0"0,0 0,0 0,0 0,0 0,0 0</inkml:trace>
  <inkml:trace contextRef="#ctx0" brushRef="#br0" timeOffset="175000.792">20559 12365,'0'0,"0"0,0 0,0 0,0 0,0 0,0 53,18 53,0 35,17 0,0 18,1-1,16-17,-16-17,-1-18,0-36,-17-17,17 0,1-35,-19-1,19-17,-19-17,18-18,-17-18,-18 0,0-18,0 1,0 17,0 53</inkml:trace>
  <inkml:trace contextRef="#ctx0" brushRef="#br0" timeOffset="175687.7869">20489 13070,'0'0,"0"0,0 0,53 18,0-18,0 0,17 0,1-18,-1 1,-17-1,-17 1,-1 17,0 0,0 17,1 1,-1 17,0 18,1 18,-19-19,19 19,-19-18,-17-18,18-17,-18-1,0 1,0-18,-18-18,18-17,-17 0,17-18,-18 18,18-18,0 18,18-1,-18 1,0 17,17 1,-17-1,0 18,18 0,0 35,-1 1,18-1,1 18,-19 0,19 0,-1 0,0-18,1 0,-19-17,1-1,17-34,-17-19,-1-16,1-19,-18-35,0 0,0-35,-18 18,1-18,-36 0,0-1,18 1,-1 35,19 89</inkml:trace>
  <inkml:trace contextRef="#ctx0" brushRef="#br0" timeOffset="176094.6584">21459 11959,'0'0,"0"0,0 0,0 0,0 0,0 0,0 0,0 0,0 0,0 0,53 88,18 36,-1-1,1 18,0 18,-1-18,-17 0,-18 1,-35-1,-17 17,-18-17,-18-17,17-18,-17-18,18-53,0 1,-1-19,1 1,35-18</inkml:trace>
  <inkml:trace contextRef="#ctx0" brushRef="#br0" timeOffset="176752.0395">22659 12859,'0'0,"0"0,0 0,0 0,0 0,0 0,0 0,0 0,0 0,0 0,0 0</inkml:trace>
  <inkml:trace contextRef="#ctx0" brushRef="#br0" timeOffset="177184.9189">23330 12241,'0'0,"0"0,0 0,0 0,0 0,0 0,0 0,0 0,0 0,-18-53,1-17,-19 17,19 18,-19-1,19 19,-1-1,18 18,-17 18,-1 17,18 18,18 53,-18 0,17 17,18 18,-17-17,17-18,1-1,-19 1,19-35,-36 17,17-17,1-1,-18 1,0-18,0-53</inkml:trace>
  <inkml:trace contextRef="#ctx0" brushRef="#br0" timeOffset="177486.7934">22659 12859,'0'0,"0"0,0 0,0 0,0 0,36 17,17 1,17 0,18-18,36 0,-18-18,0 18,-18-18,0 18,-17-17,-18 17,-18-18,-17 18,-1-18,-17 1,0-18,-17 17</inkml:trace>
  <inkml:trace contextRef="#ctx0" brushRef="#br0" timeOffset="178020.8117">23842 12665,'0'0,"0"0,0 0,0 0,0 53,17 0,1-18,0 0,-1 0,1-17,17 0,1-18,-1-18,0-17,0-1,-17-16,0-1,-1-18,1 18,-18 0,0 18,18 17,-18-17,0 35,0 35,17 1,-17 52,18 18,0-1,-1 1,-17 0,18 18,17-1,-17-17,17-36,-17-34,-1-1,1-35,0 18,-18-1</inkml:trace>
  <inkml:trace contextRef="#ctx0" brushRef="#br0" timeOffset="178351.8374">24530 11659,'0'0,"0"0,0 0,0 0,0 89,18 34,-1 36,1 52,17-17,1-17,-19-1,19-35,-1-17,0-18,0-36,1-17,-1-35,0-1,1-52,-1 0,-17 0,-18 35</inkml:trace>
  <inkml:trace contextRef="#ctx0" brushRef="#br0" timeOffset="179110.6655">24883 12259,'0'0,"0"0,0 0,0 0,18 71,-1-18,19 17,-1-35,0 18,0-35,1-18,-1 0,0-35,1 17,-19-17,19-1,-19 1,-17 0,18-18,-18 18,0-1,0 19,0-19,0 36,0-17,0 34,18 19,-1 17,18 0,-17 17,17 1,-17-1,0-17,-1 0,-17-18,18-17,-18 0,0-1,0 1,0-18,-18-18,1-17,17 0,0-18,35 0,-17 0,17-18,-17 19,17-19,-17 18,-1 0,1 18,-1 0,1 35,0 0,-1 0,1 35,-18 0,18 36,-1 52,1 1,17 17,-17-35,0-1,-18-105,53 0,-36-35,18-18,-17 18,-18 35</inkml:trace>
  <inkml:trace contextRef="#ctx0" brushRef="#br0" timeOffset="179566.9956">26224 12206,'0'0,"0"0,0 0,0 0,18 35,-1 1,-17-1,18-17,0-1,17-17,0-17,-17-19,17 1,1 0,-19-18,1 18,0-1,-1 1,-17 17,0 1,18-1,-18 0,0 18,0 18,17 17,1 1,-18 34,35-17,-17 18,0-1,-1-17,19 18,-19-18,-17-18,18 0,0-17,-1-18</inkml:trace>
  <inkml:trace contextRef="#ctx0" brushRef="#br0" timeOffset="179973.7217">26807 12294,'0'0,"0"0,0 0,0 0,0 0,0 0,0 0,0 0,52 36,-16-1,-1 35,0 1,-17 0,-18-19,0 19,0-18,0-18,0 0,-18-17,36 17,-18-35,18 18,-1-18,1 0,17-18,18 18,-17-35,16 0,-16-18,-19-18</inkml:trace>
  <inkml:trace contextRef="#ctx0" brushRef="#br0" timeOffset="180138.6747">27424 12277,'0'0,"0"0,0 0,0 0,0 0</inkml:trace>
  <inkml:trace contextRef="#ctx0" brushRef="#br0" timeOffset="180302.3872">27848 12012,'0'0,"0"0,0 0,0 0,0 0,0 0</inkml:trace>
  <inkml:trace contextRef="#ctx0" brushRef="#br0" timeOffset="181572.3434">27901 11624,'0'0,"0"0,0 0,0 0,0 0,0 0,0 0,0 35,17 18,1 18,17 17,1-17,-1-19,0-16,18-1,0-17,-18-1,1-34,-1-1,-17-17,-1-1,1-16,-18-1,0 0,18 17,-18 19,0-18,0 35,0 0,17 17,18 71,-17 18,0 0,-1 35,1 0,0 0,-1-35,-17-35,0-1,0-17,0-35,0-1,0-17,-17-17,17-18,-18-18,18 0,0-18,0 1,0 17,18 0,-1 0,1 18,17 17,1 0,17 1,-1 17,1-18,-17 0,-19 1,19-19,-19 19,1-18,0 17,-1-17,-17 17,0-17,18 17,-18 0,0 18,0 18,18 17,-18 1,17 17,-17-18,0 35,0-17,18-17,-18-1,0-17,0-1,0 1,0-18,-18-18,18 1,-17-19,17-17,0 0,0 0,0-17,0-1,17 18,-17 18,18 0,-18 17,17 18,1 0,0 36,-1-1,1 0,0 18,17-18,-17 1,17-1,0-18,-17 1,17 0,0-18,1-18,-1-17,-17 0,-18-18,17-18,-17 18,-17-17,-1 17,0-18,-17 18,0-17,17 17,1 0,17 0,0 0,0 53</inkml:trace>
  <inkml:trace contextRef="#ctx0" brushRef="#br0" timeOffset="181804.6801">29877 11483,'0'0,"0"0,0 0,0 0,0 0,0 0,0 0,0 0,0 0</inkml:trace>
  <inkml:trace contextRef="#ctx0" brushRef="#br0" timeOffset="182120.925">30160 12047,'0'0,"0"0,0 0,0 0,0 0,0 0,0 0,-18 36,18 17,-35 35,-1 0,-17 0,53-70,-17-1,17-17,-18 18</inkml:trace>
  <inkml:trace contextRef="#ctx0" brushRef="#br0" timeOffset="182812.1684">24865 13882,'0'0,"0"0,0 0,0 0,0 0,0 0,0 0,0 0,0 88,18 35,0 19,-18 34,17-53,-17 1,18-36,0-17,-18-18,35-18,-17-17,-1-36,18 0,-17-17,0 0,-1-1,19 1,-36 0,0 52</inkml:trace>
  <inkml:trace contextRef="#ctx0" brushRef="#br0" timeOffset="183111.8073">24830 14587,'0'0,"0"0,0 0,0 0,35-17,18 17,-17-18,17 18,-1-18,-16 18,17 0,0 18,0 0,-18 35,0 0,0-1,1 1,-19 0,19 0,-19-17,1-19,0 1,-1-18</inkml:trace>
  <inkml:trace contextRef="#ctx0" brushRef="#br0" timeOffset="183673.0705">25165 13547,'0'0,"0"0,0 0,0 0,0 0,18 35,17 36,-17-54,70 124,0 18,-35-71,0 0,-17-17,-1-36,0-17,0-18,-17-18,17-17,1 0,-19-18,19 17,-1 1,-17 18,-1-1,-17 18,18 0,0 35,-1 0,1 36,-1 0,19-1,-19 1,1-1,0 1,-1-18,1 0,0-18,-1 0,1-17,0-1,17-17,-17 0,-1 0,-17-17,18-1,-18 36</inkml:trace>
  <inkml:trace contextRef="#ctx0" brushRef="#br0" timeOffset="184242.0922">25907 14623,'0'0,"0"0,0 0,0 0,0 0,52-18,1 0,0 1,18-19,-18 19,17 17,-17 0,0 0,0 17,0 1,-17 17,-19 1,1-1,-1 0,-17 0,0-17,0 17,0-17,0 0,0-18,0 17,18-17,17 18,-17-18,17 0,1 0,-19 0,19 18,-19-1,1 1,0-18,-1 18,-17-1,18 1,-18-18,17 17,1-17,0-17,17-18,18-1,-18-17,18-17,-17-54,-1 1,-35 123</inkml:trace>
  <inkml:trace contextRef="#ctx0" brushRef="#br0" timeOffset="184524.4816">26507 13335,'0'0,"0"0,0 0,0 0,0 0,0 0,35 35,-18 36,19 35,-19-71,19 141,17 1,-36-19,1-52,-18-17,18-1,-18-35,0-36</inkml:trace>
  <inkml:trace contextRef="#ctx0" brushRef="#br0" timeOffset="184899.2667">26136 14975,'0'0,"0"0,0 0,0 0,0 0,0 0,0 0,0 0,0 0,0 89,0 16,-18 1,1 0,-1-18,0-17,1-36,17-17,0-18,0-18</inkml:trace>
  <inkml:trace contextRef="#ctx0" brushRef="#br0" timeOffset="185155.0145">27301 14728,'0'0,"0"0,0 0,0 0,0 0,0 0,0 0</inkml:trace>
  <inkml:trace contextRef="#ctx0" brushRef="#br0" timeOffset="185587.167">27918 13670,'0'0,"0"0,0 0,18 88,-18 36,0 17,18 0,17 0,-17-35,17-18,0-17,0-1,1-17,17-18,0-17,-18-36,0 1,1-1,-36 36</inkml:trace>
  <inkml:trace contextRef="#ctx0" brushRef="#br0" timeOffset="186230.4643">27707 14376,'0'0,"0"0,0 0,0 0,0 0,0 0,53-18,-1-17,19 17,-18 1,18 17,-1 0,-17 35,18 0,-18 36,-18-18,0 17,1 1,-19-1,1-35,-1 1,-17-19,18 1,-36-36,18-17,-17 0,-1-36,18 1,-17-18,17 17,0 0,17 19,-17 16,18 19,-1-1,-17 36,18-1,0 36,-1 0,1 0,0 0,17 0,0 0,1 0,-1-36,18 19,-18-36,0 0,18 0,-17-18,-1 0,-17-35,-1-35,-34-18,-19 1,1-1,0 0,35 106</inkml:trace>
  <inkml:trace contextRef="#ctx0" brushRef="#br0" timeOffset="186538.0842">28324 13106,'0'0,"0"0,0 0,0 0,0 0,0 0,0 0,0 0,18 70,17 1,0 17,-17-17,-18-54,35 36,-35-35,0-18</inkml:trace>
  <inkml:trace contextRef="#ctx0" brushRef="#br0" timeOffset="186964.6869">29118 13088,'0'0,"0"0,0 0,0 0,0 0,71 88,35 53,0 18,-18 18,0 17,-17 0,-18-18,-18 0,-35 1,-18-36,1 0,-19-35,19-36,-1-17,1-35,-19 0,-17-36,18 0,-18-35,18 0,17 1,0-1,18 53</inkml:trace>
  <inkml:trace contextRef="#ctx0" brushRef="#br0" timeOffset="188475.3896">776 10566,'0'0,"0"0,0 0,0 0,0 0,36 53,17 17,-18-17,36 0,-54-18,36-17,18-18,17-53,0 0,1-35,16-36,1 1,18-18,-1 17,1-17,-1 35,-17 18,0 18,-18-1,-70 71</inkml:trace>
  <inkml:trace contextRef="#ctx0" brushRef="#br0" timeOffset="196962.6985">3018 10848,'0'0,"0"0,0 0,0 0,0 0,70 0,1 0,-1 0,1 0,17 0,1-18,34 1,1-1,-1-17,1 17,-1-17,18 17,-17-17,17-18,0 18,-17-1,35 1,-18 18,0-19,0 1,18 0,-18 17,18 0,-18-17,18 17,0 1,-18-1,18 1,0-1,0 0,-1 1,1-1,0 0,0 1,0 17,-1-18,19 18,-18 0,0-18,-1 18,1-17,0-1,0 18,0-17,0 17,-1-18,1 18,0-18,0 1,0 17,0-18,17 0,-17 18,17-17,1 17,-1-18,1 18,-18-18,17 18,1-17,-19 17,1-18,18 18,-19-17,1 17,18 0,-18-18,17 18,1-18,-1 1,1 17,-1-18,0 0,19-17,-1 17,70-17,-17-18,1 18,-19-18,0 18,1-1,-18 1,17 0,0 0,18-18,-17 17,17 1,0 0,0 0,0-1,-17 1,17 0,0-18,17 18,-17-1,1 1,16-18,-17-17,0 17,0 17,1-17,-1 18,0 0,0 0,0-1,0-17,0 18,-18-18,18 0,0 18,-17-18,-1 0,1 18,-19-18,1 0,18 0,-19-17,1 17,0 0,17 0,-17-18,0 18,17 0,-17 1,0-1,0 0,-36 17,1-16,-54 34,18 0,-35 1,0-19,-18 19,-17-1,-18 0,0 1,0 17,-18-18,18 18,0-18,18-17,-19 18,1-19,-35 36</inkml:trace>
  <inkml:trace contextRef="#ctx0" brushRef="#br0" timeOffset="197979.5212">27354 6703,'0'0,"0"0,0 0,0 0,0 0,0 0,0 0,0 0,0 0,35 17,36-17,34 18,1 0,18-1,-18-17,-18 18,-17 0,-19-18,-16 35,-19 0,-34 53,-19 36,-34 17,-54 0,-17 18,-71 35,-35-35,18-18,70-53,106-53</inkml:trace>
  <inkml:trace contextRef="#ctx0" brushRef="#br0" timeOffset="198787.6943">3053 10160,'0'0,"0"0,0 0,0 0,-35 71,-18 17,-35 18,-18 17,17 1,1-1,35-52,18-1,0-17,17 0,0 0,54 0,34 0,36 17,53-17,123 35,36-17,0 17,-107-35,-158-53</inkml:trace>
  <inkml:trace contextRef="#ctx0" brushRef="#br0" timeOffset="200547.613">9759 15840,'0'0,"0"0,0 0,0 0,0 0,0 0,0 0,0 0,0 0,53 0,35 0,36 0,52-18,18 0,18-17,18 18,105-36,-17 17,34 1,-16 17,-1-17,212 18,-35-1,-71 0,-17 1,34-1,-16 0,-19 1,1-1,17 0,-35 1,-36 17,54-18,17 0,-53-17,-17-18,-18 18,-35-18,-54 18,-17 0,-105 17,-37 0,1-17,-53 35,-17-18,-1 18,-17-17,-1 17,-17 0,0 0,0 0,-17 0,17 0,-18 0,36 0</inkml:trace>
  <inkml:trace contextRef="#ctx0" brushRef="#br0" timeOffset="202156.8094">15406 15328,'0'0,"0"0,0 0,0 0,0 0,0 0,0 0,0 0,0 0,0 0,18 53,17 18,1 35,16 35,1 35,-17 0,-1-34,0-54,-17-18,0-17,-18-18,17-17,-17-18,0-35,-17 17,-1-17,18 53</inkml:trace>
  <inkml:trace contextRef="#ctx0" brushRef="#br0" timeOffset="202584.8575">15283 15311,'0'0,"0"0,0 0,0 0,0 0,0 0,-53 52,17 1,19 18,-18 0,17-1,18 1,-18-18,18-1,0-34,0 17,18-35,17-17,-17-19,35 1,-18-18,18 0,0 18,0-18,-18 18,18 17,18 18,-1 0,36 53,-18 0,18 18,0 34,-18-16,-17-19,-53-52</inkml:trace>
  <inkml:trace contextRef="#ctx0" brushRef="#br0" timeOffset="203373.7332">14824 16722,'0'0,"0"0,0 0,0 0,0 0,0 0,0 0,0 0,0 0,0 0,0 0,0 0,0 0,0 0,0 0,0 0,0 0,0 0,0 0,0 0,0 0,0 0,0 0,0 0,0 0,-18 53,18 17,0 36,0 53,-17 35,-1-35,0-18,-17-53,17-18,-17-34,0-36,-18-36,0-17,18 1,35 69</inkml:trace>
  <inkml:trace contextRef="#ctx0" brushRef="#br0" timeOffset="203634.8826">14224 16686,'0'0,"0"0,0 0,0 0,0 0,0 0,35 53,18 18,0-1,35 36,1 0,16 0,-34-18,0 0,-18-35,-1 18,19-18,-18-36,18 1,-36-18,-17 18</inkml:trace>
  <inkml:trace contextRef="#ctx0" brushRef="#br0" timeOffset="203915.1373">15212 16492,'0'0,"0"0,0 0,0 0,0 0,0 0,18 71,-1 35,19 17,17 1,-18 17,0 18,18-18,-17-18,-1-52,0-18,-17 0,35-36,-36-17,19 0,-36 18</inkml:trace>
  <inkml:trace contextRef="#ctx0" brushRef="#br0" timeOffset="204242.5513">15724 16492,'0'0,"0"0,0 0,0 71,0-18,0 17,0 19,18-19,-18 18,17-17,1 17,0 0,17-17,-18 17,19-17,-19-1,19-17,-1-18,0 1,-17-19,17-34,-17-1,0-35,-1 18,-17-36,0 36,0 35</inkml:trace>
  <inkml:trace contextRef="#ctx0" brushRef="#br0" timeOffset="204665.9307">15565 17304,'0'0,"0"0,0 0,0 0,0 0,0 0,53-53,0 0,18 0,-18 0,-1-17,-16 17,-1 17,0 1,-17 17,17-17,-17 18,0 17,-1-18,19 36,-1-1,18 18,-18 18,36 36,-1 16,-17 36,0 1,-18-19,-17-35,0-17,-18-36,0-17,-18-18,0-71,1 1,-1-1,18 89</inkml:trace>
  <inkml:trace contextRef="#ctx0" brushRef="#br0" timeOffset="205420.8342">27883 14975,'0'0,"0"0,0 0,0 0,0 0,0 0,0 71,35 17,-17 0,35 53,18 1,-19-19,1 1,-17-36,-1-18,-17 1,17-18,-17 0,17-18,-17-17,-1-1,-17 1,0-36,0 1,-17-1,-1 0,18 18</inkml:trace>
  <inkml:trace contextRef="#ctx0" brushRef="#br0" timeOffset="205768.0272">27724 15840,'0'0,"0"0,0 0,0 0,0 0,36 53,34 0,1-18,17 0,0 0,-17-17,-1 0,-17-18,0 0,0 0,-18-18,1 0,-1-17,-17-18,17 0,-17-17,-1 17,-17-18,0 1,18 17,-18 0,0 53</inkml:trace>
  <inkml:trace contextRef="#ctx0" brushRef="#br0" timeOffset="206420.0703">27407 16457,'0'0,"0"0,0 0,0 0,0 0,0 0,0 0,53 53,-1 18,19 17,0 0,-18-35,0 0,-18-18,18-17,-18-1,18-34,-18-19,1-16,-1-19,-17 0,17 1,-18 17,-17-18,18 36,-18 17,18 1,-18-1,0 1,17 17,-17 35,18 53,17 18,-17 0,0 0,-1-18,1-18,0 1,-1-1,-17-34,18-1,-18-17,18-1,-1-17,-17-17,18-1,-18 0,0 18</inkml:trace>
  <inkml:trace contextRef="#ctx0" brushRef="#br0" timeOffset="206757.784">28589 15928,'0'0,"0"0,0 0,0 0,0 0,0 0,0 0,0 0,0 0,0 53,18 17,-1 19,-17-1,18 18,-18-1,0-16,18-1,-1-18,1 1,17-18,0 0,18 17,-17-17,17 0,-53-53</inkml:trace>
  <inkml:trace contextRef="#ctx0" brushRef="#br0" timeOffset="207144.5957">29048 15928,'0'0,"0"0,0 0,0 0,0 0,0 0,0 0,0 0,0 0,0 0,0 0,17 53,1 17,0 19,-1-19,19 18,-36-17,17-18,1 17,17-17,18 0,-18 0,18-18,0 1,-17-36,-19 0,19-18,-19 0,1-17</inkml:trace>
  <inkml:trace contextRef="#ctx0" brushRef="#br0" timeOffset="207935.0334">29012 16351,'0'0,"0"0,0 0,0 0,0 0,0 0,0 0,0 0,36-17,34-19,1 19,0-1,-19-17,1 35,-17-18,-1 1,-17 17,17-18,-17 18,-1-18,-17 1,18-19,0 1,-18-18,17-17,-17 17,0-18,0 1,0 17,18 17,-18 1,0 17,0-17,0 18,0 17,0-18,0 18,0 0,0 0,0 0,0 0,0 0,0 0,18 0,-1 18,1 17,-1 0,36 36,18 52,17 18,-17 53,-1 0,-17 0,-17-17,-19-36,1-18,-18-17,18-53,-36 0,18 0,-35-36,-1-17,1-17,-18-1,0-17,18 17,0-17,-1 0,1-1,17-16,18 16,-17 54</inkml:trace>
  <inkml:trace contextRef="#ctx0" brushRef="#br0" timeOffset="239468.0403">12512 12894,'0'0,"0"0,0 0,0 0,0 0,0 0,0 0,0 0,0 0,0 0,0 0,53-18,18 1,-1-19,18-16,1-1,-36 17,-18 1</inkml:trace>
  <inkml:trace contextRef="#ctx0" brushRef="#br0" timeOffset="240366.6298">24195 11165,'0'0,"0"0,0 0,0 0,0 0,0 0,53 36,0 17,0 17,-18-17,18-18,17 1,19-36,17-18,-1-35,1-35,-17 0,16 0,19-18,-1 0,-17 0,-17 35,-72 54</inkml:trace>
  <inkml:trace contextRef="#ctx0" brushRef="#br0" timeOffset="250133.0222">15177 15169,'0'0,"0"0,0 0,0 0,0 0,0 0,0 0,0 0,0 0,0 0,0 0,17 53,1 0,17 18,1-1,-1 36,0 18,18-1,-17 1,17 17,-18-18,18 1,-18-1,-17-17,17-35,-35-19,18 1,-1 0,-17-35,18 0,-18 17,18-17,-1-18,1 0,0 0,-18 17</inkml:trace>
  <inkml:trace contextRef="#ctx0" brushRef="#br0" timeOffset="250430.8272">15406 16351,'0'0,"0"0,0 0,0 0,0 0,0 0,0 0,0 0,0 0,0 0,36 53,17 0,-18-18,0 1,0-19,1-17,17 0,-18 0,18-53,0-17,-36 17,-17 35,0-17</inkml:trace>
  <inkml:trace contextRef="#ctx0" brushRef="#br0" timeOffset="251402.135">18812 2875,'0'0,"0"0,0 0,0 0,0 0,53 35,18 18,17-53,53 0,36-53,87-70,36-36,18-17,0-1,-18 36,-89 35,-158 89</inkml:trace>
  <inkml:trace contextRef="#ctx0" brushRef="#br0" timeOffset="258734.7848">21689 12153,'0'0,"0"0,0 0,0 0,0 0,0 0,0 0,0 0</inkml:trace>
  <inkml:trace contextRef="#ctx0" brushRef="#br0" timeOffset="259463.7989">18248 3087,'0'0,"0"0,0 0</inkml:trace>
  <inkml:trace contextRef="#ctx0" brushRef="#br0" timeOffset="271015.0938">17030 864,'0'0,"0"0,0 0,0 0,0 0,0 36,17-1,1 0,-18-17,35 17,1-35,17 18,17-36,1-17,35-18,0-18,0-17,-1-18,-16 18,-19 0,-17 35,0 35,-18-35,1 36,-1 34,-17 36,-18 0,17 0,-17-70</inkml:trace>
  <inkml:trace contextRef="#ctx0" brushRef="#br0" timeOffset="272657.4983">30248 8431,'0'0,"0"0,0 0,0 0,70-70,19-1,17-35,17 1,18-19,-17 36,-1-18,-17 18,-18 0,-35 52,0 1,0 0,-17 17,-1-17,-18 35,-17 18,0-1,-17 1,17 17,-18 18,18-18,0-35</inkml:trace>
  <inkml:trace contextRef="#ctx0" brushRef="#br0" timeOffset="276798.5939">8771 15646,'0'0,"0"0,0 0,0 0,0 0,0 0,0 0,0 0,0 0,35 0,0 0,1 0,17 0,-18 0,18 0,0 0,17 17,-17-17,18 0,-18 0,0 0,17 0,-17 0,18 0,0 0,-1 0,1 0,-1 0,1-17,-1 17,1-18,0 18,17-18,-18 18,1-17,0-1,-1 18,1-17,17 17,0-18,-17 18,17 0,0 0,54 0,-19 0,1-18,-1 18,1 0,-18 0,17 0,-17 0,-18 0,18 18,0-18,0 0,0 0,17 0,-17 0,35 18,-17-18,17 0,-17 0,17 0,0 0,0 0,0 0,18 17,-18-17,18 0,0 0,0 0,0 0,-1 0,1-17,18 17,-18-18,-1 0,1 18,18-17,-18-1,-1 0,19 1,-18-1,0 0,17 1,-17-1,17 0,-17 1,18-1,-19 18,1-17,0 17,-18-18,18 18,0 0,0 0,17 0,1 0,17 18,-35-18,17 0,1 0,-19 0,1 0,-18 0,1-18,-36 18,-1 0,1 0,-53-18,18 18,-18 0,0 0,-18 0,0 0,1 0,-19 0,1 0,0 0,-1 0,-17 0,0 0,18 0,-18 0,0 0,0 0,0 18,0-18,0 0,0 0,0 0,0 0,0 0,0 0,0 0,0 0,0 0,0 0,0 0,0 0,0 0,0 0,0 0,0 0,0 0,0 0,0 0,0 0,0 0,0 0,0 0,0 0,0 0,-18 0,18 0,0 0,0 0,53 0,0 0,-53 0</inkml:trace>
  <inkml:trace contextRef="#ctx0" brushRef="#br0" timeOffset="277468.8658">30777 13564,'0'0,"0"0,0 0,0 0,0 0,0 0</inkml:trace>
  <inkml:trace contextRef="#ctx0" brushRef="#br0" timeOffset="281711.7906">8771 4039,'0'0,"0"0,0 0,0 0,0 0,0 0,0 0</inkml:trace>
  <inkml:trace contextRef="#ctx0" brushRef="#br0" timeOffset="287445.598">7924 6897,'0'0,"0"0,0 0,0 0,0 0,0 0,0 0,0 0,0 0,0 0,0 0,0 0,0 0,0 0</inkml:trace>
  <inkml:trace contextRef="#ctx1" brushRef="#br0">174 5879</inkml:trace>
  <inkml:trace contextRef="#ctx0" brushRef="#br0" timeOffset="568037.2651">5330 7832,'0'0,"0"0,0 0,0 0,0 0,0 0,0 0,0 0,0 0,0 0,0 0,0 0,0 0,0 0,0 0,0 0,0 0,35 0,35-36,1 19,35-1,0-17,17 0,19-1,-1 19,18-19,-18 1,35 17,1-34,17 16,0 1,71-36,17 1,-17-1,-1 1,-34-1,-18 36,-89 0,1-1,-18 1,-1 17,-16 1,-36-1,0 18,-18-17,18 17,-18 0,18-18,-53 18</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9:19:23.908"/>
    </inkml:context>
    <inkml:brush xml:id="br0">
      <inkml:brushProperty name="width" value="0.05292" units="cm"/>
      <inkml:brushProperty name="height" value="0.05292" units="cm"/>
      <inkml:brushProperty name="color" value="#7030A0"/>
    </inkml:brush>
  </inkml:definitions>
  <inkml:trace contextRef="#ctx0" brushRef="#br0">2241 1993,'0'0,"0"0,0 0,0 0,0 0,0 0,0 0,0 0,0 0,0 0,-35 0,-36 0,1 18,-1-1,-17 19,35 17,-18 0,18 0,1-1,16-16,19 17,-1 0,18-18,0-18,18 19,17-19,0-17,18 18,18-18,-18 18,17-1,-17 1,0 0,0 17,-18 18,-17 0,0 0,-36 0,0-1,-17 1,-18 0,0 0,0-18,0 1,-17-1,17-17,0-1,53-17</inkml:trace>
  <inkml:trace contextRef="#ctx0" brushRef="#br0" timeOffset="35923.3453">2700 1552,'0'0,"0"0,0 0,0 0,0 0,0 0,0 0,0 0,0 0,0 0,0 0,0 71,0 17,18 35,-18 36,0 0,0 17,0-35,17 18,-17-35,0-36,-17-18,17 1,0-36,-18 18,0-18,18-17,0 0</inkml:trace>
  <inkml:trace contextRef="#ctx0" brushRef="#br0" timeOffset="36151.3191">2277 2681,'0'0,"0"0,0 0,0 0,0 0,70-53,1 0,17 0,0 0,-17 1,-36 34,-17 0,-1 18</inkml:trace>
  <inkml:trace contextRef="#ctx0" brushRef="#br0" timeOffset="37183.7041">3494 2558,'0'0,"0"0,0 0,0 0,0 0,0 0,0 0,0 0,0 0,-53-18,0 18,0 0,0 18,0 17,18 0,0 18,35-18,0 1,18-1,17-17,-18-1,19-34,-1 17,-17-36,17 1,-17 0,-18-18,17 0,-17 18,0-1,18 19,-18-1,0 18,0 18,0 17,0 18,0 17,18 1,-1 0,1-18,17-1,1-16,-1-19,18-34,-18-1,18-52,0-1,-18-35,1-35,-19 0,1-18,-1 18,-17 35,18 36,-18 17,0 0,0 35,18 18,-18 35,0 54,17 34,-17 36,18 0,0-1,-18 1,17-35,-17-36,0-18,0-17,0-17,0-19,0-17,-17-35,17-53,0 0,17-36,1 18,0 18,17 17,0 19,1 34,16 0,1 18,0 36,0-1,0 0,-17 18,16 0,1 0,-17-18,-1 0,0 1,1-1,-36-35</inkml:trace>
  <inkml:trace contextRef="#ctx0" brushRef="#br0" timeOffset="37338.461">4500 1976,'0'0,"0"0,0 0,0 0,0 0,0 0</inkml:trace>
  <inkml:trace contextRef="#ctx0" brushRef="#br0" timeOffset="37847.9631">4906 2205,'0'0,"0"0,0 0,0 0,0 0,0 0,-53 18,-18 17,19 0,16 0,1 1,0-19,17 1,0 0,1-18,17 17,17-17,1 18,35-18,-18 17,18 19,0-1,0 0,-18 18,1 0,-36 18,17-1,-34 1,-19-18,1 17,-18-34,0-1,18-35,-18 0,18-18,-1-35,1-17,0 17,35 53</inkml:trace>
  <inkml:trace contextRef="#ctx0" brushRef="#br0" timeOffset="38429.206">5047 1552,'0'0,"0"0,0 0,0 0,0 71,18 35,-18 35,17 17,-17 1,0-18,0-17,0-36,0 0,0-17,0-1,0-17,0-17,-35-19,0-34,0-19,17 19,0-19,1 19,-1-1,18 0,0 1,18-19,17 1,0-18,18-17,18-18,-1 17,-17 18,18 18,-36 0,18 17,-18 36,-17-1,17 36,-17 18,0-1,-18 1,17-1,-17 1,0-18,0-53</inkml:trace>
  <inkml:trace contextRef="#ctx0" brushRef="#br0" timeOffset="38559.3944">5665 1993,'0'0,"0"0,0 0,0 0,0 0,0 0</inkml:trace>
  <inkml:trace contextRef="#ctx0" brushRef="#br0" timeOffset="39171.7375">6018 2099,'0'0,"0"0,0 0,0 0,0 0,-35 88,17-17,-17 17,17 0,0 0,1-17,34-18,1 0,17 0,18-36,18-17,17-17,0-1,-35-17,35-36,-35 1,0-1,-35 18,0 0,-18 0,0 18,-36 17,-17 18,0 36,0 17,18 0,0-1,17-16,1-1,17 0,17-35,1 0,17 0,18-35,-18 0,18-18,0 18,-17-1,-1 19,0 17,0 35,18 35,0 1,0 17,0-35,-17 18,-1-18,18-18,-18 0,-35-35</inkml:trace>
  <inkml:trace contextRef="#ctx0" brushRef="#br0" timeOffset="39452.3121">7006 1464,'0'0,"0"0,0 0,18 88,17 53,0 18,1 17,-19 1,19-36,-19 0,18-35,-35-36,18-17,0-17,-18-19,17 1,-17-18,0 18</inkml:trace>
  <inkml:trace contextRef="#ctx0" brushRef="#br0" timeOffset="41728.2758">8806 1746,'0'0,"0"0,0 0,18 71,-1 70,1 35,0 18,-18 0,17-17,1-18,-18-18,0-71,0-17,0-18,0-17,-18-18,1-18,-1-35,0 1,-17-37,17-16,-17-37,35-16,-17 17,17 35,0 18,17 17,1 18,-1 0,1 0,17 18,1 0,-19 17,19 0,17 18,-18 18,0 35,0 0,-17 0,0 17,-18 1,0-1,-18-17,0-17,1-1,17-35,-18-18,18 1,18-19,-18-17,35 1,0 16,1 1,17 17,-18 18,18 0,0 36,-18 17,0-1,-17 1,0 18,-18-18,0 0,0-18,-18 0,18-17,0-18,0-18,0-17,18-18,-1 0,1 0,0 0,17 18,0 0,1 35,-1 17,-18 19,19 17,-19 0,1-1,0 1,-18-17,17-19,-17 1,18-36,0 1,-1-19,-17-34,18-36,-18-35,0 17,-18 19,18 34,-17 0,-1 19,-17-1,17 0,18 53</inkml:trace>
  <inkml:trace contextRef="#ctx0" brushRef="#br0" timeOffset="42164.326">10006 1817,'0'0,"0"0,0 0,18 88,17 53,-17 18,-18 35,17 0,-17-18,-17-17,-1-18,0-35,18-53,-17-18,-1-35,0-17,1-54,-18-17,17-53,0-18,18-35,0-18,0 36,18 35,17 17,-17 36,-1 35,19 18,-1 17,0 36,1 35,-1 0,0 35,-17 0,-18 18,18-18,-18-88</inkml:trace>
  <inkml:trace contextRef="#ctx0" brushRef="#br0" timeOffset="42814.3588">10359 2205,'0'0,"0"0,0 0,0 0,0 0,0 0,0 0,18-35,-1-18,-17 0,0 17,0 19,-17-1,-19 18,19 53,-36 18,18 17,17 0,18 0,18-17,-1-36,18 0,-17-17,35-53,-18-1,1-34,-1-18,0-36,-17 1,17-1,1 36,-19 35,18 18,1 17,34 36,-17 35,0 17,0 36,0 18,-18-18,1-1,-36-16,17-37,-17 1,0 0,-17-35,17-18,-18 0,0-35,18-54,-17-52,17 0,0 0,17 0,1 18,17 17,1 0,-1 18,0-1,-35 89</inkml:trace>
  <inkml:trace contextRef="#ctx0" brushRef="#br0" timeOffset="43259.3707">11294 1199,'0'0,"0"0,0 0,0 0,0 0,0 0,0 89,18 52,17 35,-17 18,-18-17,18-36,-18-35,0-36,-18 1,18-18,-18-18,1 0,-1-35,0-18,1-17,-1-18,18-17,0-1,18 1,-1-1,19 0,-1 19,0 16,18 19,0-1,0 36,0-1,0 19,-18-1,-17 0,17 0,1 1,-19-19,-17-17</inkml:trace>
  <inkml:trace contextRef="#ctx0" brushRef="#br0" timeOffset="43402.7964">11824 1517,'0'0,"0"0,0 0,0 0,0 0,0 0</inkml:trace>
  <inkml:trace contextRef="#ctx0" brushRef="#br0" timeOffset="43983.5188">12000 1799,'0'0,"0"0,0 0,0 0,0 0,0 0,0 0,0 0,0 0,0 0,0 0,0 0,0 0,0 0,-35 53,-18 18,35-1,1 1,34-1,1-17,17-17,1-36,17 0,17-36,-17-17,0-35,0 0,-18-18,-17 36,-18 17,18 0,-18 17,0 19,0-1,-18 36,18 35,0 0,0 0,18 52,-1-34,19-1,-19 19,18-36,-17 17,0-17,-18-18,0-17,0 0,0-1,0-17</inkml:trace>
  <inkml:trace contextRef="#ctx0" brushRef="#br0" timeOffset="44393.2832">13430 1676,'0'0,"0"0,0 0,0 0,0 0,0 0,-53 123,18 18,-1-17,1-18,17-36,18 1,0-18,0-18,36-17,-1-36,18-35,-18 0,18-17,-18-36,-17 0,-18 0,0 53,-18 0,1 18,-36 17,0 18,0 0,18 0,35 0</inkml:trace>
  <inkml:trace contextRef="#ctx0" brushRef="#br0" timeOffset="44679.6302">13589 1235,'0'0,"0"0,0 0,0 0,17 53,1 52,0 19,17 17,0 0,0 0,1 0,-19-17,1-54,0 19,-18-19,0-17,-18 0,0 0,18-53</inkml:trace>
  <inkml:trace contextRef="#ctx0" brushRef="#br0" timeOffset="44882.8834">13200 2364,'0'0,"0"0,0 0,0 0,53 0,18-18,17-17,36-1,-1 1,-17-35,0 17,-18-18,-17 1</inkml:trace>
  <inkml:trace contextRef="#ctx0" brushRef="#br0" timeOffset="45525.8383">14400 1517,'0'0,"0"0,0 0,0 88,18 18,-18-18,0 18,0 0,0-18,0 0,0-17,0-36,-18 18,18-35,0-1,-17-17,-1-17,0-36,1 0,-1-18,18 1,-18-19,18 1,18 18,0-1,17 1,-17 17,17 17,0 1,18 18,-17-1,-1 36,-18-18,1 35,-18 0,0 0,-18 18,1 0,-18 0,17-18,-17 18,17-17,0-1,18 0,18 0,0 1,17 17,18 0,0-1,17-16,-17 17,18-36,-18 19,-18-19,-35-17</inkml:trace>
  <inkml:trace contextRef="#ctx0" brushRef="#br0" timeOffset="45816.4">14877 1358,'0'0,"0"0,0 0,0 0,17 88,19 36,-1 17,0 0,1-17,-19-1,1-35,0 0,-1-17,-17-18,0 0,0-36,0 19,0-19,0 1</inkml:trace>
  <inkml:trace contextRef="#ctx0" brushRef="#br0" timeOffset="46127.7764">14930 1252,'0'0,"0"0,0 0,0 0,0 0,0 0,0 0,0 0,35 0,0 18,18 0,0-1,-17 19,-1 16,-18 19,1-18,-36 18,-17-19,0 1,-18-17,-18 17,1-36</inkml:trace>
  <inkml:trace contextRef="#ctx0" brushRef="#br0" timeOffset="46633.3881">9971 3457,'0'0,"0"0,0 0,-71 18,36 0,0-18,-1 0,54 0,17-18,71 0,35-17,124-18,70-18,36 1,211-18,-17 0,-88 17,-72 36,-87 17,-71 18,-123 0,-18 0,-53 18,-18-1,-18 36,19-17,-19-36</inkml:trace>
  <inkml:trace contextRef="#ctx0" brushRef="#br0" timeOffset="47213.2974">2753 3351,'0'0,"0"0,0 0,159 18,35 0,159-1,18-17,246-35,-17 0,-53-18,-53-35,-52 35,-72 0,-52 0,-18 35,-35 1,-124 34,18-17,-36 18,-52 0,-18 17,0 0,-18 0,0-17,-17 0</inkml:trace>
  <inkml:trace contextRef="#ctx0" brushRef="#br0" timeOffset="125324.2685">1059 12665,'0'0,"0"0,-71-159</inkml:trace>
  <inkml:trace contextRef="#ctx0" brushRef="#br0" timeOffset="135797.2832">2153 4904,'0'0,"0"0,0 0,0 0,0 0,0 70,0 18,0 18,18 0,-18 0,17 0,-17-18,0 0,18 0,-18-35,18-18,-18 1,0-19</inkml:trace>
  <inkml:trace contextRef="#ctx0" brushRef="#br0" timeOffset="136336.6151">1941 4904,'0'0,"0"0,0 0,0 0,0 0,0 0,0 0,0 0,0 0,18 53,17-1,18 1,0 0,-18-17,18-19,18 1,-18-18,0-18,0-17,0 0,-18-18,0 0,-17 0,0 18,-18-1,17 1,-17 17,0 1,18-1,-18 1,0 17,0 17,17 18,-17 36,18 35,17 0,-17 17,17 1,-17-1,17 1,1-19,-19-34,19-1,-19-17,1 18,-18-71</inkml:trace>
  <inkml:trace contextRef="#ctx0" brushRef="#br0" timeOffset="137229.5666">3282 5486,'0'0,"0"0,0 0,0 0,0 0,0 0,0 0,0 0,0 0,18-53,0 0,-1-18,-17 1,0 17,0 0,-17 0,-1 18,-17 35,17 0,-17 35,0 0,17 18,0 18,18-1,0 36,18-35,17-1,0 1,18-18,18-18,17 0,1-52,-19-1,1-17,-1-18,-34 0,-1 0,0 0,-17-17,-1 17,1 0,-18 17,-18 1,1 0,-1 17,-17 36,0-1,-1 19,1 17,0 17,-1-17,36 18,-17-18,17 0,17-1,1-34,0 0,17-18,0-18,-17-17,17 0,-17-18,17-18,-17 18,-1 18,-17 0,18-1,-18 19,0-1,18 18,-18 0,17 18,1-1,0 19,17 17,0 17,1-17,17 0,-1-18,-16 0,-36-35</inkml:trace>
  <inkml:trace contextRef="#ctx0" brushRef="#br0" timeOffset="137775.1954">4271 5151,'0'0,"0"0,0 0,0 0,0 0,17 70,1 1,0-18,-1 17,-17-35,18 1,-18-19,0 1,0 0,0-18,0 0,0-18,0-17,0-1,0 1,0-18,18 0,-1 0,1 18,0 0,17 0,0-1,0 19,18 17,0 17,0 19,0 16,18 37,-18-1,0 18,-36-36,19 1,-36-18,0 17,0-17,-18 0,0 0,18-35</inkml:trace>
  <inkml:trace contextRef="#ctx0" brushRef="#br0" timeOffset="138241.9949">2171 6685,'0'0,"0"0,0 0,0 0,0 0,0 0,53-17,35-1,35 0,54-17,70-18,18 0,70-35,-53 35,-88 0,-35 35,-18 1,-17-1,-36 1,-35 17,0-18,-18 36,1-18,-19 17,1 1,0-1,-1-17</inkml:trace>
  <inkml:trace contextRef="#ctx0" brushRef="#br0" timeOffset="141340.4104">6388 5309,'0'0,"0"0,0 0,0 0,0 0,0 0,0 0,0 0,0 0,0 0,0 0,0 0,0 0,0 0,0 0,0 0,71-17,0-1,34 0,19 1,0-1,-54 0,18-17,-17 18,17-1,-17-17</inkml:trace>
  <inkml:trace contextRef="#ctx0" brushRef="#br0" timeOffset="141804.1265">6741 4992,'0'0,"0"0,0 0,0 0,0 0,0 0,0 0,0 0,0 0,53 0,0 0,18 0,17 0,0 0,1 17,-19 19,1-1,-18 36,-36 34,-34 1,-19 18,1-18,-36-1,19-16,16-19,1-35,17 18,1-17,-1-1,18-35</inkml:trace>
  <inkml:trace contextRef="#ctx0" brushRef="#br0" timeOffset="142492.4656">8153 5080,'0'0,"0"0,0 0,0 0,0 0,0 0,0 0,0 0,0 0,0 0,0 0,0 0,0 0,-35 71,0-1,-1 18,36 1,-17-19,17 1,17-1,-17-35,18 1,0-36,-1 0,1-36,-18 1,17-18,1 0,-18 0,0 1,0-19,0 36,0-18,-18 35,18-17,0 17,0 18,18 0,0 18,-1 52,19 19,17 16,17 19,-17-18,0-36,0-17,-18 0,1-18,-36-35</inkml:trace>
  <inkml:trace contextRef="#ctx0" brushRef="#br0" timeOffset="142823.1338">8506 5080,'0'0,"0"0,0 0,0 0,53 123,0 1,18 17,-36-17,18-19,-18-34,0-1,1-17,-19-35,1 0,0-18,-1-18,1-53,-18-34,18-19,-18-17,17 0,1 0,0 0,17 0,-18 35,-17 88</inkml:trace>
  <inkml:trace contextRef="#ctx0" brushRef="#br0" timeOffset="143562.2132">9706 5045,'0'0,"0"0,0 0,0 0,0 0,0 0,0 0,0 0,-35-36,-18 1,0 18,0 34,0 1,0 35,18 0,0 35,17-18,18 1,0 0,18-1,-1-35,18 1,1-36,-1 0,0-36,1 1,-1-18,-17 0,-1-17,-17 34,18-17,-18 18,0 18,18-1,-18 0,35 36,18 17,17 53,19 36,-1 17,0 35,-17 1,-1-1,-17-17,-18-18,-35-18,0-17,-17-35,-18-18,-36-36,18-52,-35-35,17-19,1-34,17-1,17 1,19 17,17-17,35 34,0 1,36 18,-1 17,19 0,-1 18,0-1,-17 19,-71 17</inkml:trace>
  <inkml:trace contextRef="#ctx0" brushRef="#br0" timeOffset="143985.5343">11065 4904,'0'0,"0"0,0 0,0 0,0 0,0 0,0 0,0 0,0 0,71 0,-1-18,1 0,-1 1,1-1,0 18,-19-18,-16 1,-1-1,0 18</inkml:trace>
  <inkml:trace contextRef="#ctx0" brushRef="#br0" timeOffset="144221.2731">11312 5450,'0'0,"0"0,0 0,0 0,0 0,0 0,71-17,17-1,-18 1,1-1,-18 0,-35 1,-18 17</inkml:trace>
  <inkml:trace contextRef="#ctx0" brushRef="#br0" timeOffset="145366.4477">13147 4374,'0'0,"0"0,0 0,0 0,0 0,0 0,0 0,0 0,0 0,0 0,0 0,0 0,0 0,0 0,0 0,0 0,-35-35,-35 0,-1 35,-17 0,17 18,0 34,36-16,0 17,17-18,36 18,17-18,0-17,36-1,-18 1,0-18,0 0,-18 18,-17-18,-18 17,-53 36,-18 18,1-1,-1 36,1 0,17-18,17-35,19 0,17-18,35 1,18-1,17-17,36-18,18-18,-1-17,1-36,0 0,-19 1,-16 17,-72 53</inkml:trace>
  <inkml:trace contextRef="#ctx0" brushRef="#br0" timeOffset="145855.2146">13377 4657,'0'0,"0"0,0 0,0 0,0 0,0 0,0 0,0 0,53 0,0 17,35 19,-17-1,-19 18,-16 0,-19 17,1 1,-36-18,18 17,-17-34,-1-1,18-18,0-17,0-17,18-36,17-18,0-17,1 0,-1 17,-17 19,-1 16,1 1,-18 17,0 36,0 35,0 0,-18 0,18 17,18 1,0-18,34 0,1-36,18-34,17-19,-17-17,-18 18,-36 35</inkml:trace>
  <inkml:trace contextRef="#ctx0" brushRef="#br0" timeOffset="146342.1405">14489 4233,'0'0,"0"0,0 0,17 71,-17 17,36 53,-19 0,18 18,-17-35,0-1,-1-35,1 0,-18-17,18 0,-18-36,-18 0,18-35,-18 0,1-35,-1-18,0 0,1-18,-1-34,1-1,17-18,17 36,-17 18,18-1,-1 18,1 0,0 18,-1 0,1 17,17 18,1 35,-1 0,-17 36,-1-18,-17 18,0-19,-17-16,17-1,-18-17,18-18</inkml:trace>
  <inkml:trace contextRef="#ctx0" brushRef="#br0" timeOffset="147222.5469">15442 4516,'0'0,"0"0,0 0,0 0,0 0,0 0,0 0,0 0,0 0,-18-53,-17 17,-18 19,17-1,-17 36,0 17,1 18,-1 35,35-17,0-1,18-17,18 18,17-18,1 0,34-18,18-35,-17-35,17-1,0-34,1-1,-19-17,1 0,-18 17,-18 18,-17 0,-1 18,-17 17,0 1,0 17,-35 17,0 19,0 17,-18 17,0 36,17-18,19-17,-1 17,18-17,18-19,17 19,0-36,18 1,35-19,-17-34,0-19,-1-17,-17-35,-18-35,1-18,-19-1,-17 1,0 18,0-1,0 54,0-1,0 18,0 18,0 0,0 35,18 17,-18 19,35 52,-17 0,17 0,1 18,-19 0,19-18,-1 0,-18-35,1 0,0 0,-1 0,-17-53</inkml:trace>
  <inkml:trace contextRef="#ctx0" brushRef="#br0" timeOffset="147443.6886">16165 4410,'0'0,"0"0,0 0,0 0,0 0,0 0,0 0,71-36,-1 1,-17 0,-17 35,-36-18,17 18</inkml:trace>
  <inkml:trace contextRef="#ctx0" brushRef="#br0" timeOffset="148340.4225">16853 4357,'0'0,"0"0,0 0,0 0,0 0,0 0,36-35,-1 17,-17-17,-18 17,0 0,-18 18,0 18,-17 0,0 35,-1-1,19 1,-1 18,36-1,-1 1,19-18,34 18,1-36,35 0,0-17,0-36,-1-17,1-18,-17-18,-19 1,-17-1,-18-17,-35 35,0 0,-17 0,-1 18,-17 0,0 17,-18 18,17 18,-17 17,18 18,0 0,17 17,0-17,18 18,0-18,18 0,0-18,17-17,0-1,1-34,-1-19,0-34,18-18,-35-1,-1-52,1 0,-36 0,1 18,-1-1,18 54,-17 17,-1 0,18 17,-18 19,18-1,0 36,18-1,17 72,36 16,-18 19,17 35,1 17,-1 0,1-17,0-18,-18-17,0-18,-18-36,0-17,-17-35,-1 17,1-17,0-18</inkml:trace>
  <inkml:trace contextRef="#ctx0" brushRef="#br0" timeOffset="148980.1209">18812 4198,'0'0,"0"0,0 0,0 0,0 0,53 35,0 36,18-1,-1 1,1 0,-1-19,1 1,-18-17,0-19,-18-17,18-17,-18-19,-17-17,17-52,-17-19,0 1,-1-18,19-1,-1 19,0 0,-17 17,-18 106</inkml:trace>
  <inkml:trace contextRef="#ctx0" brushRef="#br0" timeOffset="149550.4895">20401 4128,'0'0,"0"0,0 0,0 0,0 0,0 0,0 0,-36 0,-17 0,0 0,-17 35,-1 18,36 17,-18 1,18 35,17-36,0 1,36-1,-18-34,35-1,-17-17,17-1,1-34,-1-19,0-17,0-35,-17 0,-18-18,18 36,-18-1,0 18,0 0,0 18,0 17,17 18,1 18,0 17,17 18,0 0,1 0,16 17,1-17,0 18,-17-36,-1 18,0-18,-35-35</inkml:trace>
  <inkml:trace contextRef="#ctx0" brushRef="#br0" timeOffset="149827.2644">20753 3475,'0'0,"0"0,0 0,18 70,17 54,1 17,17 0,-18 18,18-18,0-18,-18 1,0-54,-17 1,0-18,-1-18,1 1,-18-19</inkml:trace>
  <inkml:trace contextRef="#ctx0" brushRef="#br0" timeOffset="150556.9395">21230 3845,'0'0,"0"0,0 0,18 71,-1 17,1 0,0 0,17 1,-18-19,19-17,-1 0,0-18,1-35,17 0,-18-17,18-19,-18-17,0-17,1-1,-19 1,1 17,0 18,-1-1,-17 19,0 17,0 17,0 36,0 0,18 18,0-18,17 17,0-17,53 0,-17-18,35-17,0-18,0-18,-18-35,18-17,-18-18,0-18,-35 0,0 18,-35 17,-1 36,-34 0,-18 17,-1 18,-17 35,0 1,0 34,18 1,17 17,1-35,34 17,36-17,18 0,17-18,36-17,-18-18,35-18,-35-17,17-18,-17 0,-35 0,-54 53</inkml:trace>
  <inkml:trace contextRef="#ctx0" brushRef="#br0" timeOffset="153748.2322">29983 1288,'0'0,"0"0,0 0,0 0,0 0,0 0,0 0,0 0,0 0,0 0,-18 70,1 1,-18 35,-1-18,19 0,-19 0,1 0,17-17,1-1,-1 1,0 0,1-1,-1 1,18-1,0-34,-18-19</inkml:trace>
  <inkml:trace contextRef="#ctx0" brushRef="#br0" timeOffset="154210.9479">29242 1570,'0'0,"0"0,0 0,0 0,0 0,0 0,0 0,0 0,0 0,0 0,0 0,70 18,1 34,53 19,34 17,19 0,-36-17,-17-1,-54-17,1-17,-18-1,-18 0,-17-17,-1 0,1-1,-36 1,18-18,-17 17,17-17</inkml:trace>
  <inkml:trace contextRef="#ctx0" brushRef="#br0" timeOffset="154992.6109">29154 2999,'0'0,"0"0,0 0,0 0,0 0,0 0,0 70,0 18,0 18,-18-18,18 18,0 0,-18-18,18 0,-17-17,17-36,0 18,0-35,-18 17,18-17,0-18,18 0,-1 0,1-36,0 19,17-18,18-1,0 19,0-1,17 0,-17 18,0 18,0-18,0 18,-18 17,1-35,-1 18,-17-18,-1-18,19 0,-19 18,-17 0</inkml:trace>
  <inkml:trace contextRef="#ctx0" brushRef="#br0" timeOffset="155267.2778">29260 3440,'0'0,"0"0,0 0,0 0,0 0,0 0,0 0,52 0,1 0,18-18,0 0,-1 18,-17-17,0-19,-18 19,-35 17,0 0</inkml:trace>
  <inkml:trace contextRef="#ctx0" brushRef="#br0" timeOffset="155538.2532">29207 2946,'0'0,"0"0,0 0,0 0,0 0,0 0,0 0,0 0,35-18,18 0,0-17,17 18,-70 17,18-18,-18 18</inkml:trace>
  <inkml:trace contextRef="#ctx0" brushRef="#br0" timeOffset="155970.3589">30336 2646,'0'0,"0"0,0 0,0 0,-53 17,18-17,-18 18,-18 17,18 18,18 0,0 18,17 52,18 1,18-1,-1 18,1-17,0-1,17-17,-17-35,-1-1,1-17,0 0,-1-35,-17 17,0-17,18-18,-18 0,0-36,0 19,18-19,-18 54</inkml:trace>
  <inkml:trace contextRef="#ctx0" brushRef="#br0" timeOffset="156255.3499">30813 2769,'0'0,"0"0,0 0,0 0,0 0,0 0,0 71,-18 35,-17-18,17 18,0-18,1-18,-1 19,0-36,1-18,-1 18,18-36,-18 1</inkml:trace>
  <inkml:trace contextRef="#ctx0" brushRef="#br0" timeOffset="156586.3012">30530 2805,'0'0,"0"0,0 0,0 0,0 0,0 0,18 70,35 36,17 35,-17 0,18-17,-1-18,-34-18,17-18,0 1,-18-18,0-18,1-17,-1-36,-18 0,19 1,-36 34</inkml:trace>
  <inkml:trace contextRef="#ctx0" brushRef="#br0" timeOffset="157210.3606">30865 2452,'0'0,"0"0,0 0,0 0,0 0,0 0,0 0,0 0,36-18,17 18,17-17,-17-1,0 0,0 1,-18-1,18 0,-35 18,17-17,-17 17,0-18,-1 18,-17 0,18 0,0 18,-18 17,17 18,1 0,17 35,-17-17,17 52,-17 1,17-36,0 18,-17-18,17-18,-17 18,0-17,-1-18,-17-18,18 1,-18-1,0-18,0 19,-18-19,-17 19,-18 17,-53-18,-17 18,-19-18,-16 18,-1 17,18-17,35 0,88-53</inkml:trace>
  <inkml:trace contextRef="#ctx0" brushRef="#br0" timeOffset="166517.1145">28148 3563,'0'0,"0"0,0 0,0 0,0 0,0 0,0 0,70 0,-17 0,-17 0,17-18,-53 18,0-17,17 17</inkml:trace>
  <inkml:trace contextRef="#ctx0" brushRef="#br0" timeOffset="166980.2514">28060 4075,'0'0,"0"0,0 0,0 0,0 0,0 0,0 0,0 0,52 0,1 0,0-18,18 18,-18-18,17 1,-17-1,-17 18,17-18,-18 18,-35-17,18 17,-18 0</inkml:trace>
  <inkml:trace contextRef="#ctx0" brushRef="#br0" timeOffset="167710.2072">28007 2487,'0'0,"0"0,0 0,0 0,0 0,0 0,0 0,0 0,0 0,0 0,0 0,0 0,70 0,36-18,35 1,0-1,36-17,-1 0,1-1,17-17,0 18,0 0,0-18,-17 18,-1-1,1-17,-18 18,-18 0,-18 0,-17-1,0 1,-53 35,-18-18,1 1,-1 17,-17-18,-1 18,1-17,-18 17</inkml:trace>
  <inkml:trace contextRef="#ctx0" brushRef="#br0" timeOffset="169139.6018">29048 4851,'0'0,"0"0,0 0,0 0,0 0,0 0,70-36,19 19,-1-18,0 17,-17-17,17-1,53-17,-17 18,-1 17,-17-17,0 0,35 0,-17-1,-18 19,17-36,1 18,17-1,-18 1,1 17,-36 1,-70-1</inkml:trace>
  <inkml:trace contextRef="#ctx0" brushRef="#br0" timeOffset="169223.3724">32418 4110,'0'0,"0"0,0 0</inkml:trace>
  <inkml:trace contextRef="#ctx0" brushRef="#br0" timeOffset="172726.3313">5912 7391,'0'0,"0"0,0 0,0 0,0 0,0 0,0 0,0 0,0 0,0 0,-35 70,-18 36,0 35,-36 18,37 17,-19-35,18 1,0-1,0-35,18-1,17-34,-17-1,17-17,18-53</inkml:trace>
  <inkml:trace contextRef="#ctx0" brushRef="#br0" timeOffset="173057.9449">4906 7479,'0'0,"0"0,0 0,0 0,0 0,0 0,53 70,35 19,36 52,17 0,-18-18,1-17,-18 18,-18-36,0 18,-35-18,0-35,-17 0,16-18,-16-35,-1-18,0 18,-35 0</inkml:trace>
  <inkml:trace contextRef="#ctx0" brushRef="#br0" timeOffset="173336.1077">6424 7461,'0'0,"0"0,0 0,0-35,0 0,17-1,-17 19,0 17,0 0,0 17,0 36,0 71,0-1,0 36,18-18,-18 0,18 18,17 0,-17-18,17-35,-17-36,34 1,-16-54,17-17,-36 0,1 0</inkml:trace>
  <inkml:trace contextRef="#ctx0" brushRef="#br0" timeOffset="173667.1719">6883 6985,'0'0,"0"0,0 0,0 0,0 0,0 88,0 36,0 34,0-16,0 16,17 1,1-18,-1 0,1-17,17 17,1-18,-1-17,18-18,-18-35,36-17,-18-19,17-34,-17-36,-17 0,-1 17,-35 36</inkml:trace>
  <inkml:trace contextRef="#ctx0" brushRef="#br0" timeOffset="173893.3681">6883 8184,'0'0,"0"0,0 0,0 0,0 0,0 0,52-17,37-1,-19-35,1 0,35-35,-89 71,-17-1,18 0</inkml:trace>
  <inkml:trace contextRef="#ctx0" brushRef="#br0" timeOffset="174196.7143">7500 6826,'0'0,"0"0,0 0,0 0,0 0,0 0,53 71,18 35,17 52,0-16,-17 16,-1-17,-34 0,-19 1,1-19,-36 18,1-17,-36-1,0-35,0-17,18-18,35-36</inkml:trace>
  <inkml:trace contextRef="#ctx0" brushRef="#br0" timeOffset="174518.4979">8912 7938,'0'0,"0"0,0 0,0 0,0 0,0 0,88 0,18 0,18-18,17 0,0-17,0 17,0-17,-35 17,18-17,-54 0,1 17,0 1,-71 17</inkml:trace>
  <inkml:trace contextRef="#ctx0" brushRef="#br0" timeOffset="174820.1099">9706 7426,'0'0,"0"0,0 0,0 0,0 0,35 18,18 17,18 0,0 18,-1 0,-17 0,-18 0,1 17,-19 19,-17 16,-35 1,0-18,-1-17,1-18,0 0,0 0,35-53</inkml:trace>
  <inkml:trace contextRef="#ctx0" brushRef="#br0" timeOffset="175527.4996">10836 7214,'0'0,"0"0,0 0,0 0,17 89,19 34,-1 0,0 19,0-1,-17-18,0-35,-1 1,-17-19,0 1,0-36,0-17,0-18,-17-18,-1-17,0-54,1-16,-1-36,0-1,1-16,-1-19,18 36,18 18,17 17,-17 35,17 18,0 18,18 0,0 17,0 18,18 35,-18 36,0 17,-36 18,-17 18,-35-1,-18-17,-18 0,1-18,-18 0,35-53,17 18,-17-35,36 17,-1-17,36-1,-1-17,36 36,36-19,-1 19,18-1,0 0,-36 0,1-17,-1 17,-17-17,-53 0</inkml:trace>
  <inkml:trace contextRef="#ctx0" brushRef="#br0" timeOffset="176042.3636">12194 7902,'0'0,"0"0,0 0,0 0,0 0,0 0,0 0,-17-53,-1 0,-17 0,-18 18,0 0,-18 0,54 35,-72 53,19 17,-1 18,36 18,17 0,18-18,36 0,-1-35,36-17,-19-36,19-18,0-17,-1-36,1-17,-18 0,-18-18,0 0,-17 35,-18 19,18 16,-1 1,-17 35,18 18,-18 35,35 17,-17 36,0 0,17 0,-18-36,19 1,-19-36,1-17,0 17,-18-35</inkml:trace>
  <inkml:trace contextRef="#ctx0" brushRef="#br0" timeOffset="176430.9018">12600 7691,'0'0,"0"0,0 0,18 70,0 18,-1-17,1-1,0 1,-1-36,-17 1,0-19,0-17,0 0,0-35,0-18,0-35,18-36,17 18,0 1,-17 34,35 18,0 0,18 53,-1 36,-17 16,18 37,-18 16,-18-16,0 17,1-36,-1 1,-35-71</inkml:trace>
  <inkml:trace contextRef="#ctx0" brushRef="#br0" timeOffset="177755.5799">13412 6685,'0'0,"0"0,0 0,0 0,35 88,18 53,0 36,18-1,-36 1,18-1,-18-17,1-36,-19-52,1-1,0-34,-1-19,1 1,-18-53,18-18,-36-18,18-17,-18 0,-17 0,0 17,-36 0,1 36,-1 35,0 35,1 18,17 36,0 16,35-16,1-1,34 0,19-17,16-36,19 0,35-17,-18-36,18-17,-18-36,1-17,-19 0,-17-18,-18 18,-17 0,0 35,-18 0,0 0,0 18,0 17,0 0,0 1,17 17,19 0,-1 0,0 35,18 0,0 1,-18 16,1-16,-1 17,-17 0,-1-18,-17-18,0 1,0 0,-17-18,-1 0,0-36,18 1,0-35,18-1,17-35,1 36,-1 17,18 0,17 35,1 36,-18 17,17 36,-34 17,-1 0,0 18,-35-36,18-17,-18 0,0-35,-18 0,1-54,17-17,0-35,0-35,17-1,36-17,-17 18,17 17,17 53,1 18,-18 35,0 53,0 17,-36 18,19 1,-36-19,0-17,-18 0,0-18,1-17,-1-18,0-18,1-35,17-53,17 1,19-19,34 18,-17 0,35 54,1 16,-1 36,0 53,0 35,-17 36,-1-1,-17 18,-17 1,-19 16,19-52,-1 0,0-35,-35-71</inkml:trace>
  <inkml:trace contextRef="#ctx0" brushRef="#br0" timeOffset="178789.4809">17242 6932,'0'0,"0"0,0 0,53 141,-18 0,0 18,18 0,-35-18,-1 0,1-70,-18-1,0-35,0-17,-18 0,1-36,-19-52,1-1,0-35,0-35,17-18,18 1,0 16,18 1,34 35,-16 36,34-1,1 36,0 35,17 35,-18 18,1 18,-36 35,1-18,-19 0,-17-17,0-18,-17-18,-1-18,0 1,-17-18,17-18,1-34,17-37,0 19,17 17,1-18,17 18,18 18,-17 17,34 18,1 18,-18 35,0 35,0 18,-18 0,-18-18,-17-35,0 18,-17-19,-1-34,-17-18,0-18,-1-17,19-53,-1-35,18-1,18-17,17 35,0 0,1 36,16 52,-16 0,17 36,0 35,-18 18,0 17,-17 0,0-18,-1 1,1-18,-18-18,17-17,1 0,0-18,17-36,-17 1,17-36,-17 1,-1-1,1 1,0-1,-18 18,-18 18,0 0,-17 17,-18 18,18 0,-1 0,36 0</inkml:trace>
  <inkml:trace contextRef="#ctx0" brushRef="#br0" timeOffset="179089.1581">19236 6579,'0'0,"0"0,0 0,0 0,0 0,0 0,0 0,0 0,-53 53,-18 0,18 18,-17 17,34 0,19 0,-1 0,36-17,35 0,0-18,17-36,18-34,1-19,-19-17,-17 0,-35 53</inkml:trace>
  <inkml:trace contextRef="#ctx0" brushRef="#br0" timeOffset="180060.4493">19483 6720,'0'0,"0"0,0 0,0 0,0 0,0 0,0 0,0 0,17-70,19-1,-19 1,-17-1,0 18,-17 0,-1 36,0 34,-17 19,0 52,0 0,17 18,0-18,36 36,17-19,18-16,18-19,-1-17,19-35,-1-18,18-36,-18 1,0-35,-17-19,-1-16,-17-19,0 18,-35 0,0 36,-1 17,-17 0,18 18,-18 17,18 36,17 35,-18 35,19 18,-1 0,0 17,-17 0,0 1,-1-36,-17-35,0 0,0-18,0 1,0-36,18-36,-18-17,35-17,-17-36,17-18,18 1,-18-18,1 35,-1 0,-35 36,18 17,-18 0,0 18,-18 17,0 18,-17 0,0 18,17 17,-17 18,17 0,1 0,17 17,0 1,17-1,1 18,17-17,-17 35,17 0,-35-18,0 35,-18-17,-35 0,-17-18,-36-17,-35-1,0-17,-18-18,18 18,123-53</inkml:trace>
  <inkml:trace contextRef="#ctx0" brushRef="#br0" timeOffset="184574.1133">31271 5309,'0'0,"0"0,0 0,0 0,0 0,0 0,-17 53,-19 35,1 1,17-1,-17 0,0 18,0-18,-1 0,19-17,-19 17,19-17,-1-19,0 1,18 0,-17 0,17-18,0-17</inkml:trace>
  <inkml:trace contextRef="#ctx0" brushRef="#br0" timeOffset="184956.295">30795 5574,'0'0,"0"0,0 0,0 0,0 0,0 0,0 0,0 0,0 0,70 53,1 0,0 17,17 1,0 17,36 0,-54-17,18-1,-17 1,0-18,-1 0,-17-18,-35-17,17-1,-17 1,-1-18</inkml:trace>
  <inkml:trace contextRef="#ctx0" brushRef="#br0" timeOffset="185370.4104">30336 5239,'0'0,"0"0,0 0,0 0,0 0,0 0,35-18,18 0,53-17,0 0,35-18,0 0,-17 0,-36 36,0-1,-35 0,0 1,-35 17,17-18,-35 18,18 18,-18-18,0 0</inkml:trace>
  <inkml:trace contextRef="#ctx0" brushRef="#br0" timeOffset="190761.2972">6583 11712,'0'0,"0"0,0 0,0 0,0 0,0 0,35-17,18-19,-18 19,0-19,1 1,-1 0,-17 0,-1 17,1-17,0-1,-1 19,1-1,-18 0,0 18,0-17,0 17,-18 17,1 36,-1 36,-35 52,0 35,18 18,-18-18,0 1,0-1,18-35,-1 0,1-35,17-17,-17-19,17-17,18-35</inkml:trace>
  <inkml:trace contextRef="#ctx0" brushRef="#br0" timeOffset="191035.1746">6371 11501,'0'0,"0"0,0 0,0 0,0 0,0 0,35 105,36 37,35 52,-18 0,18 0,-36-18,1-17,-1-18,1-18,-18-17,-35-88</inkml:trace>
  <inkml:trace contextRef="#ctx0" brushRef="#br0" timeOffset="191350.1138">7271 10901,'0'0,"0"0,0 0,0 88,0 36,0 17,17 17,19 19,-19-1,1-17,17 0,1-1,-19 1,19 0,-19-36,18-17,-17-18,17-35,1-17,-36-19</inkml:trace>
  <inkml:trace contextRef="#ctx0" brushRef="#br0" timeOffset="191702.3388">7765 10954,'0'0,"0"0,0 0,0 0,0 0,0 88,0 18,0 17,0 18,18 0,-18 1,17-19,1-17,-18-18,17-17,19-18,-19 17,36 1,-17-1,17-34,0-1,-1-18,1-17,0-17,-17-1,-19-17,19 17,-36 18</inkml:trace>
  <inkml:trace contextRef="#ctx0" brushRef="#br0" timeOffset="191936.7246">7712 11924,'0'0,"0"0,0 0,0 0,0 0,0 0,0 0,53 0,0-35,35-1,-17 1,-18-35,-36 52,1-17,0 17,-18 0</inkml:trace>
  <inkml:trace contextRef="#ctx0" brushRef="#br0" timeOffset="192206.4862">8330 10672,'0'0,"0"0,0 0,0 0,0 0,0 0,0 0,35 52,18 37,17 16,19 54,-1 0,-17-18,-1 0,-35 0,1 0,-36 1,0-19,-36 18,1-35,0 0,0-18,35-88</inkml:trace>
  <inkml:trace contextRef="#ctx0" brushRef="#br0" timeOffset="192626.6471">5912 10848,'0'0,"0"0,0 0,0 0,71-18,52-17,36-18,17 0,18-35,18 17,71-52,-107 35,1 17,-36 1,0 17,-18 0,-17 35,-35 1,17-1,-35 18,-35 0</inkml:trace>
  <inkml:trace contextRef="#ctx0" brushRef="#br0" timeOffset="193209.1675">9900 10636,'0'0,"0"0,0 0,0 0,0 0,0 0,36-17,52 17,-18-18,19 18,16-18,-69 1,-1 17,-17 0,-18 0</inkml:trace>
  <inkml:trace contextRef="#ctx0" brushRef="#br0" timeOffset="193449.3446">10447 11236,'0'0,"0"0,0 0,0 0,0 0,71 0,17-18,0 18,1-17,-54-1,-17 18,-1 0</inkml:trace>
  <inkml:trace contextRef="#ctx0" brushRef="#br0" timeOffset="193946.1474">11277 10001,'0'0,"0"0,0 0,0 0,0 0,0 0,0 0,0 0,17 159,1-88,0 140,-1 1,1-18,-18-18,18-35,-18-52,0-19,17-17,1-18,0-17,-1-18,19-18,16 1,-16-19,17 19,0-1,0 1,17-1,-17 18,18 0,-18 0,0 0,0 0,-1-18,1 1,-35-36,17 17,-17-16,-18 69</inkml:trace>
  <inkml:trace contextRef="#ctx0" brushRef="#br0" timeOffset="194168.6327">11506 10724,'0'0,"0"0,0 0,0 0,0 0,0 0,0 0,53-17,18 17,-1-35,19 17,-37-17,-34 35,-18-18,18 18</inkml:trace>
  <inkml:trace contextRef="#ctx0" brushRef="#br0" timeOffset="194392.0968">11347 9878,'0'0,"0"0,0 0,71 0,0-18,-54 18,1-17,-1 17,-17 0</inkml:trace>
  <inkml:trace contextRef="#ctx0" brushRef="#br0" timeOffset="194797.0074">12530 9402,'0'0,"0"0,0 0,0 0,0 0,-53 17,-18 1,1 17,17 18,0 18,0 34,17 37,19-1,17 0,35 17,0 1,1 0,17-18,0-17,0-1,-1-17,1 0,-17-18,-1-35,-17 0,-1-36,1-17,0 0,-18 18</inkml:trace>
  <inkml:trace contextRef="#ctx0" brushRef="#br0" timeOffset="196393.2332">14100 10178,'0'0,"0"0,0 0,0 0,-53 88,0 53,-17 35,17 18,0 18,-18-36,18-17,1-35,-1-19,0-52,17-17,-17-36,18 17,35 1</inkml:trace>
  <inkml:trace contextRef="#ctx0" brushRef="#br0" timeOffset="196680.2916">13677 10407,'0'0,"0"0,0 0,0 0,0 0,35 71,18 17,35 35,1 1,-1-1,0 1,-35-36,0-18,0-17,-18 0,-35-53</inkml:trace>
  <inkml:trace contextRef="#ctx0" brushRef="#br0" timeOffset="196984.2684">14700 9719,'0'0,"0"0,0 0,0 0,0 71,0 34,18 37,-18 16,18 1,-1-18,19 0,-19-17,1-54,0 1,-1-18,1-18,-1 0,1-17,0 0</inkml:trace>
  <inkml:trace contextRef="#ctx0" brushRef="#br0" timeOffset="197307.8799">15300 9807,'0'0,"0"0,0 0,0 0,-17 71,17 17,0 53,0 0,17 0,1-17,17-1,-17-52,0 17,-1-35,19 0,-1 0,0-36,0 1,-17-36,17-17,-17 17,-18 18</inkml:trace>
  <inkml:trace contextRef="#ctx0" brushRef="#br0" timeOffset="197506.5585">15159 10460,'0'0,"0"0,0 0,0 0,0 0,53-53,-35 53,-18-18,0 18</inkml:trace>
  <inkml:trace contextRef="#ctx0" brushRef="#br0" timeOffset="197787.0472">15830 9419,'0'0,"0"0,0 0,0 0,0 0,0 0,53 88,-18 1,0 69,18 1,-17 0,-19 0,1-36,0 1,-18-54,0 1,-18-18,0-1,1-34,-1-18,-17 0,17 0,18 0</inkml:trace>
  <inkml:trace contextRef="#ctx0" brushRef="#br0" timeOffset="198278.2565">15795 8890,'0'0,"0"0,0 0,0 0,0 0,0 0,0 0,52-18,1-17,18 17,0 18,17 18,-18 17,19 18,-19 35,-17 18,0 18,0 17,-18 0,-17 0,17-17,-35 17,18 0,-36 0,1-18,-36 19,-36-1,-16-36,-1 1,-18-18,-17-17,0-36,17 1,18-19,18-17,71 18</inkml:trace>
  <inkml:trace contextRef="#ctx0" brushRef="#br0" timeOffset="207798.1711">11418 13458,'0'0,"0"0,0 0,0 0,0 0,0 0,35 0,18 0,-18 0,36 0,-18 0,18 0,-18 0,-36 0,-17 0,18 0</inkml:trace>
  <inkml:trace contextRef="#ctx0" brushRef="#br0" timeOffset="208053.4812">11771 13864,'0'0,"0"0,0 0,0 0,0 0,0 0,0 0,35-17,18 17,35-18,-17 0,-18 1,-18 17,-35-18,18 18</inkml:trace>
  <inkml:trace contextRef="#ctx0" brushRef="#br0" timeOffset="208912.2316">23983 7814,'0'0,"0"0,0 0,0 0,0 0,0 0,0 0,0 0,0 0,0 0,0 0,-18 53,18 18,-17-19,-1 19,18 0,-18-19,18 1,0 0,0 0,18 0,0 0,17 0,18-18,0-17,0 0,0-1,17-17,1 0,-18 0,0 0,-18 0,0 0,1 0,-19-17,1 17,-18 0</inkml:trace>
  <inkml:trace contextRef="#ctx0" brushRef="#br0" timeOffset="209178.2883">24230 8396,'0'0,"0"0,0 0,0 0,0 0,0 0,0 0,35 0,18-18,18 1,-18-1,0 1,-18-1,-17 18,-18 0,0-18,0 18</inkml:trace>
  <inkml:trace contextRef="#ctx0" brushRef="#br0" timeOffset="209468.97">23895 7761,'0'0,"0"0,0 0,0 0,0 0,0 0,0 0,0 0,35 0,18 0,18-18,-19 18,-16-17,17 17,-36 0,-17 0,18 0,-18 0</inkml:trace>
  <inkml:trace contextRef="#ctx0" brushRef="#br0" timeOffset="209799.1021">24883 7532,'0'0,"0"0,0 0,0 0,0 0,0 0,-53 70,0 1,18 17,0 0,-1 1,19-1,-1-18,18 18,0-17,18-18,17 17,18-34,0 17,17-36,1 19,-18-19,-53-17</inkml:trace>
  <inkml:trace contextRef="#ctx0" brushRef="#br0" timeOffset="210094.2287">25412 7620,'0'0,"0"0,0 0,0 0,0 0,0 0,0 35,-17 36,-1 35,0 0,-17-1,18-16,-1-19,-17 1,35-18,-18-18,0 0,18-35,-17 18</inkml:trace>
  <inkml:trace contextRef="#ctx0" brushRef="#br0" timeOffset="210405.6727">25201 7655,'0'0,"0"0,0 0,0 0,0 0,0 0,0 0,0 0,0 0,35 53,0 18,1-1,16-17,-16 18,-1-18,0 0,1 0,-1-1,0-16,1 17,-19-18,18 0</inkml:trace>
  <inkml:trace contextRef="#ctx0" brushRef="#br0" timeOffset="210821.3344">25624 7373,'0'0,"0"0,0 0,0 0,0 0,0 0,0 0,0 0,0 0,35 35,1 18,34 18,-17 17,-17-17,34 52,-17 1,-18-19,-17 19,0-18,-18-18,0-18,-36 1,19 0,-36-36,18 0,-18-17,17-36,19 0,-1 1,0-1,18 18</inkml:trace>
  <inkml:trace contextRef="#ctx0" brushRef="#br0" timeOffset="211183.1195">26207 8079,'0'0,"0"0,0 0,0 0,0 0,0 0,0 0,0 0,52-36,1 1,0 17,0-17,-17 18,17-1,-18 18,0-18,-17 1,17 17,-17 0,-1 17,-17 1,0-18,0 0</inkml:trace>
  <inkml:trace contextRef="#ctx0" brushRef="#br0" timeOffset="211400.3918">26348 8326,'0'0,"0"0,0 0,0 0,0 0,53 0,17-18,-17 0,0 1,0-1,-53 18,0 0,18-18</inkml:trace>
  <inkml:trace contextRef="#ctx0" brushRef="#br0" timeOffset="218322.1381">27460 7285,'0'0,"0"0,0 0,0 0,0 0,-71 70,18 1,-18 52,36 19,0-1,17-18,18 1,18-19,-1 1,1-18,17 1,1 17,-19-36,1 1,0-1,-1 1,-17-1,0-17,0 0,-17 0,-1-18,0 1,1-1,-1-35,0 18,1-1,17-17</inkml:trace>
  <inkml:trace contextRef="#ctx0" brushRef="#br0" timeOffset="218622.3806">26489 10001,'0'0,"0"0,0 0,0 0,0 0,88-17,0-1,18 0,0-17,0 0,-18 0,-17-1,-1-17,1 0,-18 18</inkml:trace>
  <inkml:trace contextRef="#ctx0" brushRef="#br0" timeOffset="219316.0676">27760 9190,'0'0,"0"0,0 0,0 0,0 0,0 0,0 0,-18 70,-17 19,-1 16,1 1,0 0,17-18,-17-17,-1-1,1-17,0 0,17-35,1 0,-1-1,18-34,-18-19,36-17,0 0,-1 1,19-1,16 0,1 17,0 36,0 18,18 17,-18 36,0-1,-18-17,-17-17,17 17,-17-36,-18 1,17-36,-17-17,-17-18,17 0,-18-53,0 0,1-17,17 17,-18 18,18 35,0 0,0 35,0-17,18 35,-18 18,17-1,1 36,17 0,-17 0,-18 18,18-18,-18-18,-18 0,0-35,1 0,-1-17,18 17</inkml:trace>
  <inkml:trace contextRef="#ctx0" brushRef="#br0" timeOffset="219816.3046">27918 6826,'0'0,"0"0,0 0,0 0,-17 71,17-54,-53 107,17-36,-16 18,16-35,-17-1,18-17,17-35,1 17,-1-17,0-18,18 0,0-36,0 1,18-18,0 18,17-18,0 18,-17-1,17 19,1 17,16 17,-16 1,-19 17,19-17,-19 17,-17 0,18 1,0-19,-1 19</inkml:trace>
  <inkml:trace contextRef="#ctx0" brushRef="#br0" timeOffset="220091.1487">27918 6562,'0'0,"0"0,0 0,0 0,0 0,18 53,0 35,17 35,0 36,18-36,-18-17,1-35,-19-1,1-17,0 0,-18-35</inkml:trace>
  <inkml:trace contextRef="#ctx0" brushRef="#br0" timeOffset="220729.7628">28148 7938,'0'0,"0"0,0 0,0 0,0 0,0 0,0 0,0 0,35 0,36 0,-1 35,1 0,-18 18,-18 0,0 0,1-18,-36 18,17 0,-17-35,-17-1,17 1,-18-18,18-35,0-18,18-36,-1-16,1 16,0 1,-1 35,-17 0,18 18,-18 17,-18 18,1 71,-1 17,0 0,1 36,17-18,0-36,0 1,35-18,0-18,36 0,-1-35,1-35,0-18,17-35,0-18,0 18,-17 0,-53 88</inkml:trace>
  <inkml:trace contextRef="#ctx0" brushRef="#br0" timeOffset="221028.4435">29718 7338,'0'0,"0"0,0 0,0 0,0 0,0 0,0 0,-35-18,-18 36,0-1,0 36,0 0,18 18,17 35,1-1,17 1,17-17,1-1,0-18,17 18,18 36,-35-18,17 0,-17-18,-1-18,1-17,-18-53</inkml:trace>
  <inkml:trace contextRef="#ctx0" brushRef="#br0" timeOffset="221303.847">29136 8502,'0'0,"0"0,0 0,0 0,0 0,0 0,0 0,0 0,0 0,0 0,71-35,-1 17,1-17,17 17,-17-17,-1 17,-17 1,-18-1,1 18,-19-18,1-17,17-18,-17 18</inkml:trace>
  <inkml:trace contextRef="#ctx0" brushRef="#br0" timeOffset="221568.5294">30160 7726,'0'0,"0"0,0 0,0 0,0 0,0 0,0 0,0 88,0 0,0 0,-18 36,0 17,-17-18,0 1,-1-53,1-1,17-17,-17-18,18-35,-1-17,0-36,1 0,17 0,-18 53</inkml:trace>
  <inkml:trace contextRef="#ctx0" brushRef="#br0" timeOffset="221838.0041">29913 7673,'0'0,"0"0,0 0,0 0,0 0,17 70,18 19,1-19,-1 18,0 1,1-19,-19 1,19-1,-1-34,-17-1,-1 0,1-35,-1-18,1 1,17-36,-17 0,0-18</inkml:trace>
  <inkml:trace contextRef="#ctx0" brushRef="#br0" timeOffset="222594.0493">30477 7655,'0'0,"0"0,0 0,0 0,0 0,0 0,0 71,18 17,-18 0,18 0,-1 18,1-35,-1 17,1-35,0 0,-1-18,1 0,0-35,17 0,-35-17,18-19,-1-16,-17-1,0-18,0 18,0-17,0 17,0 17,0 19,0-18,18-1,0 19,-1-1,19 0,16 1,-16 34,17 1,0 17,0 1,-18 34,-17-17,-1-18,-17 18,0-18,0-17,-17 0,-1-1,18-17,0-17,0-19,18-34,-18 17,35-18,-18 1,1 17,0 0,-1 18,1 17,-18 0,0 36,0 17,-18 1,18 34,-17-17,17 0,0 0,0-18,17 1,1-19,17-17,-17-17,17-1,1-17,-36 35</inkml:trace>
  <inkml:trace contextRef="#ctx0" brushRef="#br0" timeOffset="223806.8195">31571 7320,'0'0,"0"0,0 0,18 71,17-1,18 54,-17-1,-1 1,0-1,-17 1,-18-54,0 1,-18-1,-17-17,0-18,-1-35,-17-17,18-18,0-18,35-36,0-16,17 16,36-34,0-1,0 1,0 0,-18 17,18 0,-35 35,17 18,1 36,-1-1,0 36,-17-1,0 36,17 18,-18 17,1 18,0-36,-18 1,17 0,-17-1,18-17,-18-18,0-17,0 0,18 17,-18-35,17 0,-17 0,0-18,0 1,0-19,-17 19,-1-1,0 0,-17 1,0-1,-18 18,18 0,-18 35,17-17,1 0,17-1,18 1,0-18,18 0,0-18,17 1,0-1,1-17,17-18,-18-18,18-17,17-18,-34 36,17-1,-18 1,18 17,17 17,19 36,-19 18,18 17,-35 18,0-17,-17 34,-19-17,1 0,-18 0,0 0,-18 0,1-18,-1-17,18-18,-18 0,18-18,0 0,0-35,18 0,0 1,-1-19,19 0,-1 1,-17 17,-1 18,1-1,-1 36,-17 18,0 35,-17 35,17-35,-18 18,18-18,18-18,17-18,18-34,-18-1,-35 18</inkml:trace>
  <inkml:trace contextRef="#ctx0" brushRef="#br0" timeOffset="224468.937">23348 6403,'0'0,"0"0,0 0</inkml:trace>
  <inkml:trace contextRef="#ctx0" brushRef="#br0" timeOffset="224900.1092">23259 6756,'0'0,"0"0,0 0,0 0,53 0,18-18,0-17,52 0,-17-36,17 0,1-34,0-1,-1-18,-17 18,0-17,0-18,-36 17,1-17,0 0,-19-18,-16 18,17 0,-18 0,-17 18,17-1,0 18,1 18,16 0,1 17,18-17,-18 0,35 0,0 17,18 18,-17 0,-19 0,-52 36</inkml:trace>
  <inkml:trace contextRef="#ctx0" brushRef="#br0" timeOffset="225676.8705">23048 6526,'0'0,"0"0,0 0,0 0,0 0,0 0,0 0,17 53,1 0,0 35,17 18,-17 0,17 0,-18 0,1-18,17 53,1 18,17 0,0 35,35 70,18 18,0-17,-18-18,-18-53,1 0,17 0,0-18,36 1,-18 17,17-18,19 18,34-17,-17-19,35 1,18-18,0-17,-1-1,19-35,17 1,18-37,17-16,177-1,-36-35,1 0,-1-18,19-17,34 17,-17-34,17-1,1 0,-54 0,-158 18,-159 17</inkml:trace>
  <inkml:trace contextRef="#ctx0" brushRef="#br0" timeOffset="227680.9774">13500 12312,'0'0,"0"0,0 0,0 0,0 0,0 0,0 0,-70 18,17-1,-18 36,1 0,17 18,17 17,1-18,0 36,35 18,0-18,35 17,0 0,18 1,0-1,18 1,-18-18,17 17,-17-17,0 17,-17-34,-19-19,1-17,-18 0,0-18,0-17,-18 0,1-36,-1 0,0 1,-17-19,35 54</inkml:trace>
  <inkml:trace contextRef="#ctx0" brushRef="#br0" timeOffset="227954.3009">13059 15363,'0'0,"0"0,0 0,0 0,0 0,71-35,-1 18,1-1,-53 18,-1 0,-17 0</inkml:trace>
  <inkml:trace contextRef="#ctx0" brushRef="#br0" timeOffset="228675.2761">13924 14517,'0'0,"0"0,0 0,0 0,0 0,0 0,0 70,0 19,-18 16,1 19,-1-18,-17-18,17-18,0 1,1-18,-1-18,0-17,1-1,-1-17,18-17,-18-18,18-1,18-17,0 0,-1 18,19 0,17 17,-18 18,18 18,0 0,-18-1,0 18,1-17,-19 0,1-1,0-17,-1-17,1-19,-18 1,0-18,-18 0,1 0,-1-17,-17-1,17 1,0 17,18 18,-17-1,17 19,0-1,0 0,17 36,1-18,17 35,-17 1,17-1,-17 0,0 0,-18 1,17-1,-17 0,0-17,0-18</inkml:trace>
  <inkml:trace contextRef="#ctx0" brushRef="#br0" timeOffset="229268.0864">13906 12118,'0'0,"0"0,0 0,0 0,0 0,0 0,0 0,0 53,0 0,0 53,0 17,0-17,0 0,-17-18,17-18,-18-17,18-17,-18-1,1-35,-1 0,0-35,18-18,-17 0,17-18,0 1,0-1,0 18,0 18,17 0,-17 17,36 0,-1 18,0 0,1 18,16 0,-16 17,-1-17,0 17,1-17,-19-1,1 1,17-1,-17 1,-18-18,0 0</inkml:trace>
  <inkml:trace contextRef="#ctx0" brushRef="#br0" timeOffset="229558.1538">13871 11818,'0'0,"0"0,0 0,0 0,0 0,0 0,35 35,36 36,-18-1,17 19,-17-19,0 18,-17-17,-1-18,-18-18,1 0,0-17,-1-18,-17 0</inkml:trace>
  <inkml:trace contextRef="#ctx0" brushRef="#br0" timeOffset="230327.291">14859 12876,'0'0,"0"0,0 0,0 0,0 0,0 0,0 0,0 0,0 0,0 0,0 0,0 0,53 0,0 0,0 0,0 36,0-19,0 19,-18 17,0-18,-17 18,0 0,-18 0,17-18,-34-18,17 19,0-19,0-17,17 0,-17-35,0 0,18-36,0 1,-1-36,-17 18,18 17,-18 1,0 17,0 0,0 17,0 36,-18 18,1 35,-1 18,0-1,18 18,0-17,0-1,0-17,18 0,0-17,17-1,0-18,1-34,-1-1,18-17,17 0,-34-1,-36 36</inkml:trace>
  <inkml:trace contextRef="#ctx0" brushRef="#br0" timeOffset="230841.0078">16695 12312,'0'0,"0"0,0 0,0 0,0 0,0 0,-36-35,1-1,0 1,-1 17,-17 1,18-1,-18 18,0 18,18 17,0 0,17 1,18 34,0 18,18 18,35 18,-18-18,18 17,0-17,0 0,-18 0,18-1,-35 1,17-35,-17-1,-18-17,17 0,-17-18,18-17,-36-18,18 0,-17-35,17 17,0 36</inkml:trace>
  <inkml:trace contextRef="#ctx0" brushRef="#br0" timeOffset="231126.1287">16200 13317,'0'0,"0"0,0 0,0 0,0 0,71-17,0-19,-1 19,1-18,-1-1,1 1,-18 17,-18 1,0-1,1 0,-19 18,-17-17,18 17,0 0</inkml:trace>
  <inkml:trace contextRef="#ctx0" brushRef="#br0" timeOffset="232307.3662">29860 8978,'0'0,"0"0,0 0,0 0,0 0,0 0,0 0,0 0,53 0,17 0,36-17,35-1,36-17,-19 17,19-17,-18-18,0 35,-18-17,-35 0,0 17,-36 0,-17 18,-18-17,-17-1,0 18,-18-18,17 18</inkml:trace>
  <inkml:trace contextRef="#ctx0" brushRef="#br0" timeOffset="233301.0816">17453 13018,'0'0,"0"0,0 0,0 0,0 0,0 0,0 0,0 0,0 0,0 0,0 0,0 52,-17 1,-1 36,18-1,-18-18,1 1,-1-1,18-34,-18-1,18-17,0-18,0 0,0 0</inkml:trace>
  <inkml:trace contextRef="#ctx0" brushRef="#br0" timeOffset="233668.7141">17100 13106,'0'0,"0"0,0 0,0 0,0 0,0 0,0 0,0 0,53 35,18 18,17 17,0 1,-17 0,0-1,-1 1,-17-18,-18-18,1 0,-19-17,-17-1</inkml:trace>
  <inkml:trace contextRef="#ctx0" brushRef="#br0" timeOffset="234235.4609">17789 12100,'0'0,"0"0,0 0,0 0,0 0,0 0,0 0,0 0,0 0,0 0,0 0,17 36,-17 16,18 37,0-1,-1 18,19 0,-1-1,0-16,0-1,18 0,0 35,18-17,0 0,-1-18,1-35,-18 0,0-18,0-17,-1 0,-16-18,-19 0,1-18,0 18,-18 0</inkml:trace>
  <inkml:trace contextRef="#ctx0" brushRef="#br0" timeOffset="248922.145">29683 8978,'0'0,"0"0,0 0,0 0,0 0,0 0,0 0,0 0,0 0,0 0,53 0,18 18,-1-18,1 0,-1 0,1-18,17 18,0-17,18 17,-17-18,-1 0,35-17,1 17,17 1,-53-1,-17 0,-1 1,1 17,-18-18,0 18,-18 0,1 0,-19 0,1 0,-18 0,17 0,-34-17,17 17,0 0</inkml:trace>
  <inkml:trace contextRef="#ctx0" brushRef="#br0" timeOffset="253609.5016">18248 12418,'0'0,"0"0,0 0,0 0,0 0,0 0,0 0,0 0,0 0,0 0,52-35,19-1,-18 19,0-19,0 36,0 0,0 18,-18 0,0 17,1 18,-19 0,-17 0,0 17,0-17,0 0,-17-18,17 1,-18-19,0-17,18 0,-17-35,34 0,-17-18,18-18,0 1,-1-1,19 18,-19-17,1 17,0 17,-18 19,17-19,-17 19,0-1,0 18,0 18,-17 17,-1 36,18-1,-18 18,18-17,18 17,0-17,-1-1,1-17,17 0,18-35,-18-1,18-34,0-19,18 1,-18-35,0-19,0 37,-53 52</inkml:trace>
  <inkml:trace contextRef="#ctx0" brushRef="#br0" timeOffset="254054.2019">19448 12171,'0'0,"0"0,0 0,0 0,0 0,0 0,0 0,0 0,0 0,0 0,0 0,0 0,0 0,0 0,0 0,0 0,0 0,0 0,0 0,0 0,0 0,0 0,0 0,0 0,35 35,0 0</inkml:trace>
  <inkml:trace contextRef="#ctx0" brushRef="#br0" timeOffset="254281.5744">19659 12612,'0'0,"0"0,0 0,0 0,0 0,0 0,0 0,0 0,0 0,0 0,0 0,0 0,-17 35,17 18,-18 18,0-1,1 1,-19-1,36-52,0-18,-17 18</inkml:trace>
  <inkml:trace contextRef="#ctx0" brushRef="#br0" timeOffset="254891.3552">19959 11853,'0'0,"0"0,0 0,0 0,0 0,0 0,0 0,0 0,0 0,0 0,0 0,0 0,0 0,0 0,0 53,18 18,0-1,-1 1,19-1,-19 1,1 17,17 0,0-17,1 17,-1-35,0 18,18-18,-17-1,17-34,-18 0,0-1,-17-34,17-19,0 1,-17-18,0 36,-1 17</inkml:trace>
  <inkml:trace contextRef="#ctx0" brushRef="#br0" timeOffset="255214.2427">20012 12347,'0'0,"0"0,0 0,0 0,0 0,0 0,0 0,53-17,0-1,35-17,-17-1,0 1,-18 0,-1 17,-16 1,-19-1,1 18,0-18,-1-17,1 0</inkml:trace>
  <inkml:trace contextRef="#ctx0" brushRef="#br0" timeOffset="255663.5512">20542 11377,'0'0,"0"0,0 0,0 0,0 0,0 0,0 0,0 0,0 0,35 35,18 1,18 34,-1 1,18 35,1 35,-19 0,1 0,-18 18,-18-1,0 1,-35-35,18-1,-36-52,18-1,-17-17,-1-35,-17-1,-1-17,19 0,17 18</inkml:trace>
  <inkml:trace contextRef="#ctx0" brushRef="#br0" timeOffset="261754.0732">21671 10989,'0'0,"0"0,0 0,35 141,18 36,-17 17,17 17,-18-34,18-1,-36-53,1-34,0-19,-1-17,-17-18,0-35,0-17,-17-1,-1-70,-17 0,-18-36,0 1,0 17,0 0,-18 53,1 36,17 52,0 18,0 35,18 18,17 0,0-1,36-16,0-1,35-18,-18-34,36-19,-18 1,17-36,-17 1,35-36,-35 18,0-18,-18-18,1 18,-1 0,0-17,1 17,-1 0,0 18,18-1,0 19,0-1,18 36,-1 17,1 0,-18 18,-18 18,0-18,1-1,-36 1,0 0,0 0,0-35,0 0,-18-1,18-34,18-19,-1-17,1-35,0 0,17-18,-17 36,17-1,-17 18,-1 18,-17 0,18 35,-36 17,1 54,-19 17,19 18,17-18,0 18,53-18,17-35,18-18,36-35,-1-17,-34-19,-72 54</inkml:trace>
  <inkml:trace contextRef="#ctx0" brushRef="#br0" timeOffset="263154.256">8647 13600,'0'0,"0"0,0 0,0 0,0 0,0 0,0 0,0 53,0 35,0 35,-17 54,-1-19,0 19,1-36,-1-18,0-35,18-17,-17 0,17-18,-18-18,18-18</inkml:trace>
  <inkml:trace contextRef="#ctx0" brushRef="#br0" timeOffset="263460.6403">8294 14005,'0'0,"0"0,0 0,0 0,0 0,0 0,0 0,53 88,0 1,53 34,-18 1,-17-1,0-35,-19-17,1 17,0-17,0-18,-17-36,-1-17,-17-17,-1-1,-17 36</inkml:trace>
  <inkml:trace contextRef="#ctx0" brushRef="#br0" timeOffset="263717.317">9106 13600,'0'0,"0"0,0 0,0 0,0 0,0 0,18 88,-18 35,17 18,1 18,17-18,-17-17,17-1,-17 1,0-19,17-34,0 0,-17-18,17-1,-35-52</inkml:trace>
  <inkml:trace contextRef="#ctx0" brushRef="#br0" timeOffset="264048.9307">9512 13758,'0'0,"0"0,0 0,0 0,18 71,-18 17,35 53,0-17,1 17,-19-18,18-17,1-18,-19-17,1-18,17 0,-17 0,17-18,1-35,-1 18,-17-18,-18 0</inkml:trace>
  <inkml:trace contextRef="#ctx0" brushRef="#br0" timeOffset="264537.2901">9565 14552,'0'0,"0"0,0 0,0 0,0 0,0 0,0 0,0 0,35-53,1-17,16-19,1-52,-17 0,-19 18,1-1,-18 18,0 36,18-1,-18 18,17 18,-17 0,18 17,0 18,17 35,0 1,0 17,36 35,17 35,-17 18,-1 18,-17-18,-17 0,-1-35,-17-18,-18-35,0 18,-18-18,-17 17,17-17,18-53</inkml:trace>
  <inkml:trace contextRef="#ctx0" brushRef="#br0" timeOffset="264915.2581">7924 13617,'0'0,"0"0,0 0,0 0,0 0,0 0,70-17,36-19,53-17,35 0,0-17,18 17,-18-18,-35 19,0-1,-18 35,-17 0,-19 1,-87 17</inkml:trace>
  <inkml:trace contextRef="#ctx0" brushRef="#br0" timeOffset="267777.3962">29683 8996,'0'0,"0"0,0 0,0 0,0 0,0 0,0 0,0 0,0 0,0 0,0 0,53 0,0 0,53-18,17 1,19 17,16-36,1 19,0-36,0 17,-18 1,0 0,-35 0,0 17,-35 0,-1 1,-17-1,-18 18,1 0,-19 0,1 0,0-18,-18 18,17 0,-34 0,-1 0,18 0,0 0</inkml:trace>
  <inkml:trace contextRef="#ctx0" brushRef="#br0" timeOffset="269140.2476">17436 14323,'0'0,"0"0,0 0,0 0,0 0,0 0,35 0,0-18,18 18,-17-17,34-1,1 0,17 1,-17-1,17-17,0 17,0 0,36-17,-1 0,-34 0,16 17,19-17,0-1,-19 1,19 0,-18 0,17 17,-17-17,18-1,-1 1,-17 0,0 17,18-17,-18 17,17 1,-52-1,-1 0,1 1,-1-1,-17 0,18 1,0-1,-19 0,1 1,0 17,-17-18,-1 1,0 17,-17 0,0-18,-1 18,1 0,-1 0,-17 0,0 0,18 0,-18 0,0 0,0-18,0 18,0 0</inkml:trace>
  <inkml:trace contextRef="#ctx0" brushRef="#br0" timeOffset="273560.7023">18389 11289,'0'0,"0"0,0 0,0 0,70-53,-17 0,18 18,-18 0,0-1,0 19,35-1,18 18,17 0,-34 35,-19-17,1 35,-1-18,1 0,-18 1,0-19,-18 1,18-18,-18 0,1-18,17-17,-18 0,0-18,0 0,1-18,-19 18,19 0,-19 18,19 0,-1 17,0 18,18-17,0 17,18 0,-18-18,0 0,0-17,-18-18,0 0,0 0,-35 53</inkml:trace>
  <inkml:trace contextRef="#ctx0" brushRef="#br0" timeOffset="283169.6227">19218 14323,'0'0,"0"0,0 0,0 0,0 0,0 0,0 0,0 0,0 0,0 0,71 53,-1 17,1 1,-1-18,1 17,-18-17,0 0,0-18,0 18,-18-17,-17-19,17 19</inkml:trace>
  <inkml:trace contextRef="#ctx0" brushRef="#br0" timeOffset="283681.2932">19359 14940,'0'0,"0"0,0 0,0 0,0 0,0 0,0 0,71 71,-1-18,1 0,17-1,-17-16,-18 17,0-36,0 19,-18-19,0-17,-17 0,17 0,1-17,-1-36,0 0,-17-18,-1 1,1-1,0-17,-18 0,17-1,-17 1,18 0,0 0,-1 0,1 17,17 1,-17 17,0 0,17 17,-35 19</inkml:trace>
  <inkml:trace contextRef="#ctx0" brushRef="#br0" timeOffset="286710.9609">18265 15963,'0'0,"0"0,0 0,0 0,0 0,0 0,0 0,0 0,0 0,0 0,0 0,0 0,0 0,71 71,35 52,-18 1,0 17,-17-18,-36-35,-17-17,17 0,-17-36,-18-17,0-18,0-36,-18-34,-17-19,-36-16,0-36,1 17,-1-17,18 0,18 35,17 35,1 19,-1-1,18 17,18 1,-18 17,35 18,0 0,36 36,17 17,-17 35,-18 0,0 0,-18-35,-17 0,-18 0,0-18,-18-17,0-18,-17-18,17-17,-17 0,17-18,18 0,0 0,18 0,17 18,-17-18,35 18,0 17,0-17,17 35,1 0,0 0,-18 35,-1 0,-16 0,-19 1,1 17,-18-18,0-17,0-1,0 1,18-36,-18 1,0-36,17 0,1 0,0-18,17 18,0 18,1-18,-1 36,-35-1</inkml:trace>
  <inkml:trace contextRef="#ctx0" brushRef="#br0" timeOffset="287863.0073">19942 16051,'0'0,"0"0,0 0,0 0,0 0,0 0,0-70,0-1,-18-17,0 0,1 17,-19 1,1 17,0 0,-18 18,0 17,0 0,18 18,-18 18,35-18,0 0,1 0,17 0,0 0,0-18,17-17,1 0,17-18,1 0,17 0,-18 18,-17 0,17 17,-17 0,17 18,0 18,-17 17,17 0,0 18,1 18,-1-1,0-17,-17 0,17 0,-35-17,18-19,0 1,-18-1,0-17,17 0,-17-35,0 18,0-36,18 17,-18-17,17 18,1-18,17 18,1 17,-1 1,18 17,0 0,-18 17,18 19,-18-1,1 18,-1 0,-35 17,0 1,0-1,-18 1,18-1,-35-17,17 0,1-17,-19-19,19 1,-1-18,-17-18,17-35,1 0,17 0,0-17,17-1,1-34,0 34,17 0,-18 1,19 35,-19-18,19 35,-1-17,0 35,1 0,-1 17,-17 1,17 0,-18-1,1 1,0-18,-1 18,-17-18,18 17,-18-17,18 0,-18 0,0 0,0 0,0 0,0 0,17 0,-17 0,0-35,18 0,0 17,-18 0</inkml:trace>
  <inkml:trace contextRef="#ctx0" brushRef="#br0" timeOffset="289253.3148">21459 13952,'0'0,"0"0,0 0,0 0,0 0,0 0,0 0,36 89,34 16,18 54,36 18,-18-19,-36-17,-17-52,0-1,-17-35,-19-18,1 0,-18-35,0-17,-18-1,-17-35,-18-17,0-1,0 18,0-18,0 36,-17 0,17 35,17 18,-16 17,16 0,19 18,17-18,0 18,17 0,1-18,17 1,18-19,0-17,0-17,0-1,0-17,-18 0,0-1,1-17,-19 18,-17 17,18 1,-18-1,0 18,-18 0,18 35,-17 1,34 17,-17 0,36-18,-19 0,19-17,-1-18,18-36,-18 1,18-18,0-17,0-36,-18 0,1 0,-19 0,1 36,0-1,-1 36,-17 17,36 18,-1 53,0 18,0 17,-17 0,17-17,-35-1,18 1,0-36,-18 0,17-17,1-18,-18-35,0-1,18-52,-18-18,0-17,17 35,-17 17,0 1,18 34,-18 1,18 17,-1 36,18 0,1-1,-19 19,19-19,-1 1,18-18,-18 0,1-35,-19-18,18 0,-35-35,0-18,-17-18,-1 19,1 16,-19 36,19 18,-1 17,36 18,17 36,0 34,18 1,-18 17,18 18,-17 17,-1 1,18-1,-35 1,-1-36,-17-17,0-19,0-16,-17-19,-1 1,0-18,18 18</inkml:trace>
  <inkml:trace contextRef="#ctx0" brushRef="#br0" timeOffset="289478.1615">23401 13688,'0'0,"0"0,0 0,0 0,0 0,70 141,18 0,1 0,-19-17,-17-36,-18-35,-17-18,0-35,-1 0</inkml:trace>
  <inkml:trace contextRef="#ctx0" brushRef="#br0" timeOffset="290432.364">23418 13070,'0'0,"0"0,0 0,0 0,0 0,0 0,0 0,0 0,0 0,36 53,16 0,1 35,18 18,0 0,-18 35,-1-53,-34 18,17 0,1 18,-19-19,1-16,0-19,-1-17,1-18,0-52,-1-19,1-16,-36-37,18 1,-17-18,-1 0,-17 1,-18 16,0 37,17 16,19 1,-1 0,1 17,17 0,17 18,1-17,17 17,-17 17,17 1,0 35,18-18,-17 36,17-18,-18 0,18-18,-18 18,0-36,-17-17,17 0,1-17,-1-18,-17-1,-1-52,1-18,-18 0,17 36,-17-1,-17 18,17 0,0 18,0 35,0 0,0 35,17 54,1 16,0 37,-1 16,19 19,-1-1,0-17,1-18,-1-18,-17-70,-1 0,-17-35,0 0,0-36,-17-17,-1-54,0-16,1-19,17 1,0-1,17 18,19-17,-19 35,-17 88</inkml:trace>
  <inkml:trace contextRef="#ctx0" brushRef="#br0" timeOffset="290711.0584">25712 12418,'0'0,"0"0,0 0,0 0,0 0,0 0,0 0,0 0</inkml:trace>
  <inkml:trace contextRef="#ctx0" brushRef="#br0" timeOffset="290816.2596">25677 13794,'0'0,"0"0,0 0,35 70,1-17,-36-35,0-18,0 17</inkml:trace>
  <inkml:trace contextRef="#ctx0" brushRef="#br0" timeOffset="291925.824">25095 13741,'0'0,"0"0,0 0,0 0,0 0,70-36,19-16,-1-37,18 1,0 0,-1 17,-16 1,-19 17,1 0,-18 35,0 1,-18 17,-17 17,-1 19,1-1,0 18,-1 17,1 36,0-18,-1-17,1 0,17-19,0-16,1-19,17-17,0 0,-18-35,18-18,-35 0,-1-17,1 17,-1-18,-17 36,0 0,0-1,0 19,0 17,0 35,18 36,17 17,1 35,-1 1,0-1,1-17,-1-35,-17-36,-1 0,1-17,-1-36,-17-35,0-35,0-35,0-1,-17 1,-1-1,18 36,-17 17,17 18,-18 18,18 0,0 35,18 0,-18 18,35 52,0 18,0 0,18 1,-17-1,-1-35,-17 0,-1-18,-17-17,18-18,-18-18,0 0,0-35,0 1,0-19,0 0,18 1,-18-1,35 18,-17 0,17 18,-18 18,19 17,-1 17,0 36,1 0,-1 0,0 17,1-17,-19 0,18-17,-17-1,17-17,1-18,-1 0,-35 17</inkml:trace>
  <inkml:trace contextRef="#ctx0" brushRef="#br0" timeOffset="292714.859">27883 12947,'0'0,"0"0,0 0,0 0,0 0,0 0,-35 35,-1 53,19 1,-1-1,18 18,0-18,18 0,-1-17,-17-18,18-1,17-34,-17-18,17-18,1-34,-1-37,-17 1,-1-18,1-17,-18 17,0 18,18 17,-18 1,0 17,17 17,-17 1,18 18,-18 17,35 17,18 54,0 35,0-1,0 19,-18-1,0 1,-17-54,-18 1,18-18,-1-18,-17 0,0-17,0-18,-17-18,-1-17,0 0,1-18,17 0,-18 0,36 0,-18 0,17 18,-17 0,18-1,17 19,1-1,-19 18,36 18,18-1,-1 19,-17-1,0 18,0 17,-17-17,-1-17,-17-1,-1-17,1-1,-18-17,0 0</inkml:trace>
  <inkml:trace contextRef="#ctx0" brushRef="#br0" timeOffset="293534.0204">29171 12965,'0'0,"0"0,0 0,0 0,0 0,0 0,0 0,-35 70,17 1,1 17,17-18,-18 19,18-1,0-35,0 0,0-18,0-17,18-1,-1-17,19-17,-19-19,36 1,-35-18,17-17,0 17,1-18,-19 1,19 17,-19 0,19 17,-19 1,19 18,-19 17,19 35,-19 18,1 0,0 0,-1 17,-17 1,18-18,-18-18,0 0,0-17,-18-36,18-17,0 0,0-36,0-35,0 0,18 1,17-19,-17 53,-1 1,19 17,-1 35,18 18,18 36,-19 69,1 19,0 35,-17 35,-19 0,1-18,0-17,-1-36,-17-105</inkml:trace>
  <inkml:trace contextRef="#ctx0" brushRef="#br0" timeOffset="294211.4333">25077 12912,'0'0,"0"0,0 0,0 0,0 0,0 0,0 0,0 0,0 0,35-53,-17 0,0 18,-1-18,1 17,-18 1,0 0,0 0,0-1,-18 19,18-1,0 0,0 18,-17 18,17 53,17 17,19 35,-1 1,18 34,0-16,0 16,0-17,0-17,0-1,0-17,-1 0,-16 0,17 0,-36-36,1-17,0 0,-18 0,0-35,0-1,-18-17,0-17,1-1,-19-17,19 17,17 18</inkml:trace>
  <inkml:trace contextRef="#ctx0" brushRef="#br0" timeOffset="294518.3185">25042 13794,'0'0,"0"0,0 0,0 0,0 0,106-36,-18 1,35-18,19-17,-19 17,-35 17,1 1,-36 17,17-17,-35 35,1-17,-19 17,1-18,-18 18,-18 0,18 0,0 0</inkml:trace>
  <inkml:trace contextRef="#ctx0" brushRef="#br0" timeOffset="295974.4927">25448 14852,'0'0,"0"0,0 0,0 0,0 0,0 0,-18 71,18 17,-18 0,18 18,-17 35,-1 0,0 0,1-53,-1-17,1-1,-1 1,0-36,-17 0,17-17,1-18,-19 18,36-18</inkml:trace>
  <inkml:trace contextRef="#ctx0" brushRef="#br0" timeOffset="296199.9009">24848 15275,'0'0,"0"0,0 0,0 0,0 0,0 0,0 0,70 36,1 16,35 19,35 17,-53-17,0-18,-17 17,0-34,17 16,-18-16,-70-36</inkml:trace>
  <inkml:trace contextRef="#ctx0" brushRef="#br0" timeOffset="296490.3383">25889 14834,'0'0,"0"0,0 0,0 0,18 71,-1-1,1 1,17 17,0 0,18 36,0-1,-17-17,17 18,-18-36,-18-18,19-17,-19-17,-17-19</inkml:trace>
  <inkml:trace contextRef="#ctx0" brushRef="#br0" timeOffset="296815.3996">26242 14552,'0'0,"0"0,0 0,0 0,0 0,17 71,19-1,-19 36,36 18,-17-1,-1-35,0 0,1 1,-19-19,18 1,1-18,-1 0,0-18,1 0,-1-17,0-18,-17 0,17-18,0 0,-35 36</inkml:trace>
  <inkml:trace contextRef="#ctx0" brushRef="#br0" timeOffset="297102.7128">26277 15346,'0'0,"0"0,0 0,0 0,0 0,0 0,53-18,35-17,-17 0,17-18,0 17,-17 1,0 0,-19 17,-16 1,-1-1,-17-17,-1-1,-34 1,17 0</inkml:trace>
  <inkml:trace contextRef="#ctx0" brushRef="#br0" timeOffset="297474.8887">26930 14270,'0'0,"0"0,0 0,0 0,0 0,0 0,124 106,-1 17,18 18,-17 36,17 17,0 70,-53 19,-35-107,-17-17,-36-36,0 1,0-1,-18-35,18-52,-35-1,-1-35,1-18,0 1,35 34</inkml:trace>
  <inkml:trace contextRef="#ctx0" brushRef="#br0" timeOffset="301015.1675">2435 6685,'0'0,"0"0,0 0,0 0,0 0,0 0,0 0,-17 71,17 17,0 0,17 18,-17-18,18 53,0-17,-1-1,1-17,0-18,-1 0,1-17,0 17,-18-17,17-1,-17 1,0-36,18 0,-18 1,0-1,0-17,0-1,-18 1,18-1,-17-17,17 0,0 18</inkml:trace>
  <inkml:trace contextRef="#ctx0" brushRef="#br0" timeOffset="301626.5267">2065 8220,'0'0,"0"0,0 0,0 0,0 0,0 0,0 0,0 0,0 0,35 17,18 19,0-19,18 19,-19-1,19-18,-18 19,0-1,0 0,0 1,-18-19,0 19,1-19,-1 1,-17-1,17-17,-17 0,17-35,0 0,-17 0,-1-18,19 0,-19-18,1 18,0-17,-1 17,1 0,0 0,-18 18,17-1,1-16,-18 16,18-17,-18 18,0 0,0 35</inkml:trace>
  <inkml:trace contextRef="#ctx0" brushRef="#br0" timeOffset="303940.5507">865 10336,'0'0,"0"0,0 0,0 0,0 0,0 0,0 0,35-17,36-19,-36 1,0 0,0 0,-17 17,0-17,-1 17,1 0,-18 18,0 0,-18 0,-17 71,0 0,-18 34,18 1,-1-18,1-17,35 0,-18-19,18 1,0 0,18-17,0-19,35 1,-36-1,36-34,0-1,18-17,-18 0,0-18,0-18,0 36,-53 35</inkml:trace>
  <inkml:trace contextRef="#ctx0" brushRef="#br0" timeOffset="304616.748">1324 10019,'0'0,"0"0,0 0,0 0,0 0,0 0,17 70,19 19,-1-19,0 18,-17-17,17 0,0-19,-17-16,-18-1,18 0,-1-17,-17 0,0-1,18-17,-18 0,-18 0,18-17,-17-19,-1-17,18 0,-18 18,18-18,-17 18,17 17,0-17,0 17,0 1,0-1,0 0,0 18,0-17,0 17,0 0,17 0,-17 0,36 17,-19 1,36 17,-17 1,-1-1,0 18,0-18,-17 0,0 1,-1-1,1 0,0-17,-1 0,1-1,-18-17,18 18,-1-36,1 1,0-19</inkml:trace>
  <inkml:trace contextRef="#ctx0" brushRef="#br0" timeOffset="305452.9694">2612 10354,'0'0,"0"0</inkml:trace>
  <inkml:trace contextRef="#ctx0" brushRef="#br0" timeOffset="312457.1611">2029 10530,'0'0,"0"0,0 0,0 0,0 0,0 0,0 0,0-52,0-1,-17-36,17 19,-18-18,1 17,17 1,-18-1,0 36,18-1,-17 1,-1 18,18-1,-18 0,18 18,-17 18,17 0,0-1,17 1,1 17,0 0,35-17,-18 17,0 1,18-1,0 18,0-18,-18 36,1-1,-1-17,-35 18,17-18,-34-18,-1 0,-17-35,-18 0,18-18,-1 1,1-1,35 36</inkml:trace>
  <inkml:trace contextRef="#ctx0" brushRef="#br0" timeOffset="312882.986">2471 10072,'0'0,"0"0,0 0,0 0,0 0,0 0,0 0,0 0,35-71,-17 18,-1-17,-17-1,0 18,0 18,0 0,0-1,-17 19,-1 17,18 17,-18 19,1-1,17 36,17-18,1 17,0 1,-1-1,1 1,17-18,0-18,1 0,-1-17,0-1,-17-34,17-18,-17-1,0 1</inkml:trace>
  <inkml:trace contextRef="#ctx0" brushRef="#br0" timeOffset="313599.1768">2841 9719,'0'0,"0"0,0 0,36 53,-1 0,-18 17,19-17,-19 0,19 18,-19-36,1 0,0 1,-18-19,17 1,-17 0,0-18,0-18,0 0,0-35,-17 18,17-18,0-17,0 34,0-17,17 36,-17-18,18 17,-18 18,35 0,-17 18,17-1,-17 1,-1-1,1 1,0 0,-1-1,1 1,-18 0,0-18,0 0,0-18,0 0,-18-35,18 1,0-1,0-18,-17 18,34 0,-17 18,0 0,18 17,0 0,17 18,0 36,18-1,-17 18,-1 0,0 17,0-17,-17 0,0-18,-1-17,1 17,-18-17,18-18,-18 0</inkml:trace>
  <inkml:trace contextRef="#ctx0" brushRef="#br0" timeOffset="314129.6308">3282 8925,'0'0,"0"0,0 0,0 0,36 71,17 17,0 36,0 17,0-18,-1-35,-16-17,-1-1,-17 1,-1-36,1 1,0-19,-18 1,0-18,0-18,0-17,0-18,0-18,0 1,0-1,17 1,-17 17,18 18,0-1,-1 19,19 17,-19 17,18 19,-17 16,0 1,-1 0,-17 0,0 0,0 0,-17 0,-1 0,0-18,-17-17,-18-18,18 0,17 0,18 0</inkml:trace>
  <inkml:trace contextRef="#ctx0" brushRef="#br0" timeOffset="314650.1616">3635 8537,'0'0,"0"0,0 0,0 0,0 0,0 0,53 71,0 17,18 53,-18-35,0-18,0 0,-18 1,18-37,-18 1,18 0,-18-35,1-18,-1 0,18-35,-18-1,1-17,-19 1,1-19,0 0,-18 18,0 1,0 16,-18 36,0 18,-17 35,0 35,17 0,0 36,18-18,0-1,36-16,-1-37,18 1,17-35,1-36,-18-35,18-17,-18-36,-1 36,-52 70</inkml:trace>
  <inkml:trace contextRef="#ctx0" brushRef="#br0" timeOffset="323275.6555">2082 11377,'0'0,"0"0,0 0,0 0,0 0,0 0,0 0,0 0,-35-18,-18 18,0 0,-17 36,17-1,17 18,1 0,17 0,1 0,17 0,0-18,17 0,1 0,0-17,-1-18,19-18,-19-17,1-18,0-17,-1 17,1-18,-18 1,0 34,0 1,18 0,-18 17,0 1,17-1,-17 36,18-1,17 18,0 1,1-1,17 0,0 18,0-18,0-17,-1 0,-16-18,-1 0,-17-18,-1-17,1 0,-18-18,0 0,0 0,0 35,0-17,0 17,0 1,0-1,0 18,0 0,18 18,-1 17,19-17,-1 17,18 0,-18-17,0-1,-17 1,0 0,-1-18,1 0,0 0,-1-18,-17 0,0-35,0 1,0-1,0-36,0-34,0-1,0 19,0-1,0 106</inkml:trace>
  <inkml:trace contextRef="#ctx0" brushRef="#br0" timeOffset="324025.437">3406 10654,'0'0,"0"0,0 0,0 0,0 0,0 0,0 0,0 0,0 0,-35-18,-18 18,0 0,17 0,-34 18,17 17,18 0,-1 1,1 17,17 0,18-1,0 1,18-17,0-19,-1-17,19 0,-1-35,0 0,1-18,-19 0,18 0,-35 18,18-1,0 19,-18-1,0 1,17 34,19 54,17 17,-18 35,18 19,-18 34,18-17,-18 17,1-35,-19-17,1-54,-18 1,0-18,0-18,-18-17,1-18,-1-36,-17-34,-18-18,18-18,-1 18,19 17,-1 18,0-18,18 36,0-18,18 36,-18-19,18 19,-1-1,19 0,-19-17,1 18,17-1,-35 18</inkml:trace>
  <inkml:trace contextRef="#ctx0" brushRef="#br0" timeOffset="324404.0504">4059 10654,'0'0,"0"0,0 0,0 0,0 70,0 1,18 17,-18-35,17 0,-17-35,18-1,17 1,-17-36,17 1,-17-19,-1-17,1 18,0-18,-18 0,0 0,-18 18,0 0,1 0,-19 17,1 0,-18 1,0-1,0 0</inkml:trace>
  <inkml:trace contextRef="#ctx0" brushRef="#br0" timeOffset="324756.5584">4518 9860,'0'0,"0"0,0 0,0 0,0 0,-18 71,0-1,18 18,0 1,0 16,18-16,0 17,-1-18,1 0,17 0,-17-17,0 17,-1-18,1-17,-18 0,0 0,0-35,0 17,0-35</inkml:trace>
  <inkml:trace contextRef="#ctx0" brushRef="#br0" timeOffset="325024.3198">4182 10760,'0'0,"0"0,0 0,0 0,0 0,0 0,0 0,71-36,0 1,17-18,0 0,0 0,1 1,-1-1,0 0,-17 0,17 17,-18 1,-17 18,-53 17</inkml:trace>
  <inkml:trace contextRef="#ctx0" brushRef="#br0" timeOffset="325433.753">2877 12365,'0'0,"0"0,0 0,0 0,0 0,17 70,-17-52,18 141,17 70,-17 0,-1-17,1-36,-18-34,0-54,0-35,0 0,-18-36,18-17,-17 0,17 18</inkml:trace>
  <inkml:trace contextRef="#ctx0" brushRef="#br0" timeOffset="325724.287">2629 13123,'0'0,"0"0,0 0,0 0,71 53,-18 18,35-1,18 19,0-19,18-17,-36-18,-18-17,1 0,-18-36,0 0,-18-17,0 17,-35 18</inkml:trace>
  <inkml:trace contextRef="#ctx0" brushRef="#br0" timeOffset="326006.7448">3406 12312,'0'0,"0"0,0 0,0 0,0 0,18 88,17 36,18 17,0 17,0 1,17 0,1-18,-18-35,-18-36,18 1,-18-36,-17-17,17-18,-17-18,-18 1,18 34</inkml:trace>
  <inkml:trace contextRef="#ctx0" brushRef="#br0" timeOffset="326383.0962">3600 11924,'0'0,"0"0,0 0,0 0,0 0,0 0,0 0,18 53,17 35,18 0,-18 0,18 1,0 16,-18-16,18-1,-17-18,-1 19,0-37,1 19,-1-18,18-18,17-17,-17-18,18 0,-18-18,-18-35,0 0,-17 0,0 1,-18 52</inkml:trace>
  <inkml:trace contextRef="#ctx0" brushRef="#br0" timeOffset="326647.8217">3777 12594,'0'0,"0"0,0 0,0 0,0 0,0 0,53-35,-1-18,19 0,-18 0,0 0,0-17,-18-1,0 1,1-19,-1 19</inkml:trace>
  <inkml:trace contextRef="#ctx0" brushRef="#br0" timeOffset="326919.1734">4147 11730,'0'0,"0"0,0 0,0 0,0 0,0 0,71 53,17 17,0 36,18 0,-18 17,1 19,-19 16,1-17,-18 1,-36-19,19-17,-36-18,17-88</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9:25:57.250"/>
    </inkml:context>
    <inkml:brush xml:id="br0">
      <inkml:brushProperty name="width" value="0.05292" units="cm"/>
      <inkml:brushProperty name="height" value="0.05292" units="cm"/>
      <inkml:brushProperty name="color" value="#7030A0"/>
    </inkml:brush>
    <inkml:context xml:id="ctx1">
      <inkml:inkSource xml:id="inkSrc198">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5T09:35:18.483"/>
    </inkml:context>
  </inkml:definitions>
  <inkml:trace contextRef="#ctx0" brushRef="#br0">1994 4075,'0'0,"0"0,0 0,0 0,18-89,17-52,0-17,1 16,17-34,-18 17,0 1,-17 16,17 19,-35 35,18 35,-1 0,-17 18,0-1,18 36,0 0,17 36,18 34,-18 18,18 1,0 34,0 1,0-1,0 18,-18-17,18-19,0-16,-18-19,1-35,-19 1,1-36,0 0,-18 0</inkml:trace>
  <inkml:trace contextRef="#ctx0" brushRef="#br0" timeOffset="291.4673">2065 3881,'0'0,"0"0,0 0,0 0,0 0,0 0,0 0,88-53,18-18,17-17,1 0,-1 0,-17 17,0 0</inkml:trace>
  <inkml:trace contextRef="#ctx0" brushRef="#br0" timeOffset="852.478">3229 3052,'0'0,"0"0,0 0,0 0,0 0,0 88,0 0,0 0,0 0,18-17,0-1,-1 1,1-18,17-18,1-35,17 18,0-36,-18-17,18 0,0-18,-18-18,18-17,-18-18,1 36,-19-1,1 0,0 36,-18 0,17 17,-17 1,18 34,-1 19,-17 16,36 37,-19 16,1 1,17 18,1-18,-19-36,19 1,-1-18,0-18,-17 0,-1-35</inkml:trace>
  <inkml:trace contextRef="#ctx0" brushRef="#br0" timeOffset="1149.4267">4306 2170,'0'0,"0"0,0 0,0 0,0 88,18 53,17 18,-17-18,-1 18,19 17,-19-35,1 0,-18-17,17-1,1-17,0-18,-18 0,0-88</inkml:trace>
  <inkml:trace contextRef="#ctx0" brushRef="#br0" timeOffset="1756.8867">4235 3281,'0'0,"0"0,0 0,0 0,0 0,0 0,0 0,0 0,53-53,18-18,0 1,-1 17,1-18,-18 36,-18 0,0 17,-17-17,0 35,-1-18,1 36,-18 17,0 0,0 36,0 0,0 17,0-18,0 1,0-1,0-17,17-17,19-1,-19 0,19-17,-1-18,0-18,18-17,-17-18,-19 0,1-18,-1-17,-17 18,0-1,-17 18,-1 0,-17 18,-18 0,0 17,18 18,-1-35,1 17,35 18</inkml:trace>
  <inkml:trace contextRef="#ctx0" brushRef="#br0" timeOffset="2126.3841">5753 2611,'0'0,"0"0,0 0,0 0,0 0,-53 52,0 19,0 0,-35 52,17 1,18-19,18 1,18-18,17-17,17 0,18-19,36-16,17-19,1-17,-19 0,-70 0</inkml:trace>
  <inkml:trace contextRef="#ctx0" brushRef="#br0" timeOffset="3014.3896">6124 2875,'0'0,"0"0,0 0,0 0,0 0,-36 88,19-17,17 17,-18-17,18-1,18 1,-1-36,1 0,0 1,-1-36,1 17,17-34,-17-19,-18 1,18-36,-18 19,0-19,0 0,0 1,0-1,0 18,0 1,0 16,17 19,19-19,-1 19,18 17,0 0,0 17,0 19,17-1,1 18,-18 0,-18 0,18 17,-35-17,-1-18,1 1,-18-19,0 1,-18 0,18-36,-17 0,-1-35,18 0,-18 1,18-19,0 0,0 1,18 17,-18 0,18 18,17-1,18 19,-18 34,36 1,-1 35,1 18,-18-1,0 1,-18-18,0 0,-17-1,-18 1,18-35,-18 17,-18-17,0-36,18 1,-17-19,-19-52,19-18,17-17,-18 17,0 0,18 18,0 17,0 1,0 70</inkml:trace>
  <inkml:trace contextRef="#ctx0" brushRef="#br0" timeOffset="4378.5474">7765 2893,'0'0,"0"0,0 0,0 0,0 0,0 0,18-53,-1-18,-17-17,0 0,0 17,-17 18,-1 18,0 18,-17 17,0 17,-18 54,17 17,1 18,17 0,18 17,0-17,18-36,0 1,17-18,0-18,18-17,0-36,18-35,-1-17,-17-18,-17-36,17 1,-36-54,19 18,-36 18,17 18,-17 35,0 35,0 17,0 1,0 18,0 52,0 18,0 53,0 17,0 1,18-1,-1 0,1-17,0-35,17-1,0-17,1-17,17-36,0 0,17-36,-17-34,18-1,-18-17,-18-18,0 0,-17 36,-18 17,0 18,0-1,-18 36,-17 18,17 17,-17 1,0 34,17-17,-17 18,17-1,18 1,0-18,18-18,-1 0,1-35,17 0,1-17,-1-19,0 1,-17 0,0-18,-1 17,1 19,-18-18,17 17,-17 18,0 0,0 35,18 0,0 18,-1 0,1-17,17-1,1-17,-1-1,0-34,18-1,-18-17,-17-18,17-36,1-16,-19-19,-17 1,0-1,0 18,0 36,-17-1,17 36,0 0,0 17,0 0,0 18,0 53,17 18,19 35,-19 35,19 0,-1-18,-17 19,-1-19,1-17,-1 17,1-52,-18-1,18-17,-18-53</inkml:trace>
  <inkml:trace contextRef="#ctx0" brushRef="#br0" timeOffset="4729.674">9071 2399,'0'0,"0"0,0 0,0 0,0 0,0 0,53 0,17-18,-17 1,18-1,-18 18,0-18,-18 18,0 0,1 18,-1 0,0 17,1 18,-19 17,1-17,-1 18,19-18,-19 0,1 0,17-18,1 0</inkml:trace>
  <inkml:trace contextRef="#ctx0" brushRef="#br0" timeOffset="4910.2593">9636 1940,'0'0,"0"0,0 0,0 0,0 0,0 0,0 0</inkml:trace>
  <inkml:trace contextRef="#ctx0" brushRef="#br0" timeOffset="5650.3917">10006 2364,'0'0,"0"0,0 0,0 0,0 0,0 0,-35 70,17 1,1 17,-1-18,0 1,18 0,0-1,0-35,18 1,0-19,-1 1,-17-18,18-18,-1 1,-17-19,0 1,-17-18,17 0,-18 0,1 0,17 1,0-1,-18 17,36 19,-18-19,0 19,17 17,18 17,-17 1,17 17,1 1,-1-1,0 18,-17-18,0 0,-1-17,-17 0,0-18,0 0,0 0,-17-18,17-17,-18-18,18-18,0-17,0 18,18-1,-18 18,17 0,1 18,17 0,0 35,18 17,18 54,-18 35,0 35,0-18,-35 36,-1 0,-34-1,17-34,0-106</inkml:trace>
  <inkml:trace contextRef="#ctx0" brushRef="#br0" timeOffset="6295.6775">2329 4710,'0'0,"0"0,0 0,71-18,17 0,53-17,18 0,53-1,88-16,35 16,-35-17,18 18,-18-18,18 0,-1 18,177-18,-17 18,-36 0,-35 17,-18 0,-17 18,-36-35,1 0,-19-18,-34 35,-19-17,-105 0,0 17,0 0,-18 18,0-35,-35 35,0-35,0 17,-18-17,-70 35</inkml:trace>
  <inkml:trace contextRef="#ctx0" brushRef="#br0" timeOffset="52762.8306">24389 3898,'0'0,"0"0,0 0,0 0,0 0,17 53,1 35,17 18,1 53,-1 0,0-18,1 0,-19-18,1 1,0-18,-1-36,-17 1,0-36,0 0,0-35,-17-35,-1 0,0-1,18 54</inkml:trace>
  <inkml:trace contextRef="#ctx0" brushRef="#br0" timeOffset="53191.2963">24283 3881,'0'0,"0"0,0 0,0 0,0 0,0 0,0 0,0 0,35 0,36 0,-1 17,-17 1,18 17,-36 0,1 36,-19 35,-17 0,-17-1,-1-34,0 0,-17-1,17-17,1 0,-1-35,18 17,0-17,35-1,18-17,0 0,18 0,35 0,0 0,-18 0,-18 18,1-1,-71-17</inkml:trace>
  <inkml:trace contextRef="#ctx0" brushRef="#br0" timeOffset="53415.4815">25430 4427,'0'0,"0"0,0 0,0 0,0 0,0 0,0 0,0 53,0 18,0 35,-18-18,18 0,-17-17</inkml:trace>
  <inkml:trace contextRef="#ctx0" brushRef="#br0" timeOffset="53732.48">25130 4480,'0'0,"0"0,0 0,0 0,0 0,0 0,35 53,1 18,17 17,17-17,-17-1,18 1,-18-18,0 17,-18-17,18-18</inkml:trace>
  <inkml:trace contextRef="#ctx0" brushRef="#br0" timeOffset="54257.6646">25659 4392,'0'0,"0"0,0 0,0 0,0 0,36 53,-19 18,1-19,17 19,18-36,0 1,0-1,0-35,18-18,-36-17,18-18,-18 18,18-18,-35 0,17 18,-17-18,-18 35,17-17,-17 35,18-18,-18 1,0 17,0 17,0 1,-18 35,18 0,0 17,18 1,-18 17,18-17,-1 17,-17-18,18 18,0-17,-1 17,1-35,-18-35</inkml:trace>
  <inkml:trace contextRef="#ctx0" brushRef="#br0" timeOffset="54535.7748">26630 4075,'0'0,"0"0,0 0,0 0,0 0,0 0,0 0,0 0,35 0,18-18,-35 0,0 18,-18 0</inkml:trace>
  <inkml:trace contextRef="#ctx0" brushRef="#br0" timeOffset="54819.544">26824 4480,'0'0,"0"0,0 0,0 0,0 0,0 0,0 0,0 0,0 0,35 0,18-17,-17 17,-36-18,17 18</inkml:trace>
  <inkml:trace contextRef="#ctx0" brushRef="#br0" timeOffset="55272.4381">27442 3598,'0'0,"0"0,0 0,0 0,0 0,0 0,0 71,0 17,0 0,-18 0,18 18,0-17,0-1,0 0,18-18,0 1,-1-18,18 0,1-18,17-17,17 17,1-35,35 0,0-35,0-1,-1 1,1-18,-35 0,-1 0,-52 53</inkml:trace>
  <inkml:trace contextRef="#ctx0" brushRef="#br0" timeOffset="55542.9392">27495 4163,'0'0,"0"0,0 0,0 0,0 0,0 0,0 0,0 0,0 0,0 0,53-18,17 1,1-19,0 1,-54 35,1 0,-18-18</inkml:trace>
  <inkml:trace contextRef="#ctx0" brushRef="#br0" timeOffset="55815.3627">27565 3669,'0'0,"0"0,0 0,0 0,0 0,0 0,0 0,0 0,0 0,36-18,34-17,1 0,-36 17,-35 18,18 0</inkml:trace>
  <inkml:trace contextRef="#ctx0" brushRef="#br0" timeOffset="56240.8238">28712 3069,'0'0,"0"0,0 0,0 0,0 0,0 0,0 0,-35 35,-18 18,0 18,0 52,18 1,17 17,18-18,0 1,36-1,-1 1,-17-36,17-17,-17-1,17 1,-17-18,-18 17,17-17,-17-18,0 1,18-1,-18-17,0-1</inkml:trace>
  <inkml:trace contextRef="#ctx0" brushRef="#br0" timeOffset="56535.7279">29418 3281,'0'0,"0"0,0 0,0 0,0 0,0 0,0 35,-17 18,-19 18,1 17,0 18,0-18,-1 18,1-18,-18 35,18 1,-1-18,36-89</inkml:trace>
  <inkml:trace contextRef="#ctx0" brushRef="#br0" timeOffset="56957.7644">29012 3210,'0'0,"0"0,0 0,0 0,0 0,0 0,0 0,0 0,36 71,-1 17,0 18,18 35,0-18,0 1,0-1,-18-52,18 0,-17-1,17-17,-36-18,19 1,-19-36,19-18,-19-17,-17-18,18 0,-18 70</inkml:trace>
  <inkml:trace contextRef="#ctx0" brushRef="#br0" timeOffset="57504.683">29560 3387,'0'0,"0"0,0 0,0 0,0 0,0 0,17 53,1-18,17 18,-17 0,17 0,0-18,1 0,17-17,0-18,17-18,-17 1,0-19,-18 1,1-18,-1 0,0 18,-17-18,0 18,-18 17,17-17,-17 17,0 0,0 1,0-1,0 18,0 0,0 18,0 17,0 18,0 18,18-1,-1 18,-17 1,18 52,0 0,-1-18,1-17,0-35,-18-1,17 1,-17-18,18-18,-18-17,0-1</inkml:trace>
  <inkml:trace contextRef="#ctx0" brushRef="#br0" timeOffset="58131.4382">30124 2699,'0'0,"0"0,0 0,0 0,0 0,0 0,0 0,0 0,0 0,0 0,53-18,-17 0,-1 1,-18-1,19 18,-1-17,-17-1,-1 18,19 0,-19 0,1 18,35 17,17 53,-17 18,18 0,-18 17,0-17,-18 0,18 0,-18 0,18-18,-17 18,-1-18,0 18,-17-1,0-34,-1 0,-17-19,0 1,0 0,-17 0,-1-18,0 1,-35 17,0-18,-17 0,-36 0,-35 1,35-1,0-17,88-1</inkml:trace>
  <inkml:trace contextRef="#ctx0" brushRef="#br0" timeOffset="58580.6609">28995 4992,'0'0,"0"0,0 0,0 0,0 0,0 0,0 0,53 35,17-17,1-1,17-34,-17-1,-1-17,1 0,0-54,-1 1,-17 18</inkml:trace>
  <inkml:trace contextRef="#ctx0" brushRef="#br0" timeOffset="58921.6264">30036 5080,'0'0,"0"0,0 0,0 0,0 0,0 0,0 0,71-18,17 1,35-36,1 0,-18-35,-18 0,0-1</inkml:trace>
  <inkml:trace contextRef="#ctx0" brushRef="#br0" timeOffset="70079.5164">4235 5821,'0'0,"0"0,0 0,0 0,0 0,0 0,-17 70,-19 36,-16 53,34-71,-35 124,0-36,0 1,0-19,0-17,18-35,17-88</inkml:trace>
  <inkml:trace contextRef="#ctx0" brushRef="#br0" timeOffset="70413.5243">3494 5891,'0'0,"0"0,0 0,0 0,0 0,53 36,0 34,35 36,18 18,0 17,-18-18,1 1,-1-19,-18-16,1-1,0-35,-1-18,1 0,-71-35</inkml:trace>
  <inkml:trace contextRef="#ctx0" brushRef="#br0" timeOffset="70705.5063">4641 5486,'0'0,"0"0,0 0,0 0,0 70,0 36,0 53,0 17,0 1,18-19,-18 1,18-35,17-1,-17 1,17-19,18-34,0-1,-18-17,-35-35</inkml:trace>
  <inkml:trace contextRef="#ctx0" brushRef="#br0" timeOffset="71076.4263">5259 5733,'0'0,"0"0,0 0,0 0,0 0,0 0,0 0,-18 53,18 17,0 18,0 36,0 35,18-18,0-18,17 1,-17-36,34-18,-16-17,17 0,17-18,-17-17,0 0,-18-36,1 0,-19 1,19-1,-36 18</inkml:trace>
  <inkml:trace contextRef="#ctx0" brushRef="#br0" timeOffset="71290.533">5065 6597,'0'0,"0"0,0 0,0 0,0 0,0 0,35-35,18-1,18-34,-54 52,1 1,-18-1</inkml:trace>
  <inkml:trace contextRef="#ctx0" brushRef="#br0" timeOffset="71591.3973">5682 5450,'0'0,"0"0,0 0,0 0,0 0,0 0,36 53,17 0,0 18,35 17,0 53,0 0,-35 0,0 18,-35 0,-36-18,-17 0,-36-17,18-19,1-34,52-53</inkml:trace>
  <inkml:trace contextRef="#ctx0" brushRef="#br0" timeOffset="71860.5994">6865 6244,'0'0,"0"0,0 0,0 0,70 0,-17-17,18 17,0 0,-1 0,1-18,-36 18,-35 0,18 0</inkml:trace>
  <inkml:trace contextRef="#ctx0" brushRef="#br0" timeOffset="72104.493">7288 5909,'0'0,"0"0,0 0,0 0,0 0,36 0,34 0,1 18,-1-18,-17 17,18 19,-53-19,-1 19,-17-19,0 1</inkml:trace>
  <inkml:trace contextRef="#ctx0" brushRef="#br0" timeOffset="72572.5485">5188 6473,'0'0,"0"0,0 0,0 0,0 0,0 0,0 0,0 0,0 0,53-17,36-18,34-18,54-36,-1 19,18-18,0 17,-17-17,-18 17,-142 54</inkml:trace>
  <inkml:trace contextRef="#ctx0" brushRef="#br0" timeOffset="72945.6073">8559 5680,'0'0,"0"0,0 0,0 0,0 0,0 35,18 36,-1 34,1 37,0 16,-1-17,1 0,-18-52,18-19,-18 1,0-18,0-36,0-17,0-17,-18 17,18 0</inkml:trace>
  <inkml:trace contextRef="#ctx0" brushRef="#br0" timeOffset="73358.711">8418 5539,'0'0,"0"0,0 0,0 0,0 0,70-53,-17 17,18 19,17-1,-17 18,-1 18,-17 17,0 18,0 35,-35-17,-36 35,-17-18,-36 18,1-1,-1-34,18 0,0-36,0 18,18-36,0 1,17 0,18-1,18 1,17 0,36-18,17 35,0-18,18 1,-18 0,-17-18,-1 0,1 0,-71 0</inkml:trace>
  <inkml:trace contextRef="#ctx0" brushRef="#br0" timeOffset="73659.6425">9247 5574,'0'0,"0"0,0 0,0 0,0 0,18 70,17 19,-17-1,35 35,-18 1,0-1,1 1,-19-36,1-18,0 1,-1 0,-17-36,0-17,0-18,0 17,0-17</inkml:trace>
  <inkml:trace contextRef="#ctx0" brushRef="#br0" timeOffset="73976.489">9212 5503,'0'0,"0"0,0 0,0 0,0-53,0 18,18 18,-1-19,36 1,-17 17,34 18,-17-17,0 34,18 19,17 17,-35-1,0 37,-18-1,-17 18,-36-18,-17 18,-18-18,-53 0,18-17,-18-18,0-1,0-16,106-19</inkml:trace>
  <inkml:trace contextRef="#ctx0" brushRef="#br0" timeOffset="74573.4034">7253 5944,'0'0,"0"0,0 0,0 0,0 0,0 0,0 0,0 0,0 0,0 0,53 18,0 0,18 17,-1-17,-17 17,0-18,0 19,-18-19,1 19,-19-19,1 1,0 17,-18 18,0-18,-36 18,1-17,-18 16,-18-16,18 17,1-18,-19-17,18 17,0-17,0-1,-17-17,17 0,17 0,19 0</inkml:trace>
  <inkml:trace contextRef="#ctx0" brushRef="#br0" timeOffset="76667.6287">5612 8079,'0'0,"0"0,0 0,-18 70,-17 54,0 34,-1 19,1-1,0-17,-1-18,1 0,18-17,-1-54,0 1,18-36,-17-17,17-18,-18-18,0-53,1 1,-1-1,18 71</inkml:trace>
  <inkml:trace contextRef="#ctx0" brushRef="#br0" timeOffset="76969.2751">4888 8237,'0'0,"0"0,0 0,0 0,0 0,71 71,35 35,-18 17,18 1,0-1,0-17,-18 0,0-18,-35-35,-18 18,18-19,-17-16,17-1,-18-17,0-18,-35 17</inkml:trace>
  <inkml:trace contextRef="#ctx0" brushRef="#br0" timeOffset="77263.4652">6283 8502,'0'0,"0"0,0 0,0 0,0 0,0 0,17 71,18 17,-17 18,17-18,-17 0,0 0,-1 0,1-17,-18-18,0 0,18-18,-18-17</inkml:trace>
  <inkml:trace contextRef="#ctx0" brushRef="#br0" timeOffset="77987.3123">8100 7585,'0'0,"0"0,0 0,0 0,-53 70,-17 36,-1 18,18-36,0-18,18 1,0-1,17-34,0-1,18-17,0 17,18-35,17 0,1 0,16-18,1 1,0-1,0 0,0 18,-17 18,-1 0,-18 17,-17 18,18 0,-36 0,18 17,-17-17,-1 0,18-18,-17-17,17 0,0-1,0 1,0-18,17 0,1 0,17 0,-17 0,17 18,-17-1,17 36,0 0,-17 35,0 18,-18 18,0-36,0-18,0-17,0-18,0-35,0 18,0-18</inkml:trace>
  <inkml:trace contextRef="#ctx0" brushRef="#br0" timeOffset="78694.4936">9794 7391,'0'0,"0"0,0 0,0 0,0 0,-17 88,-19 0,19 53,-19-17,1-1,0 1,17-36,1-18,-19 1,19-1,-19-17,1 0,0-35,17 0,-17-36,17 18,1-18,-1-35,-17-35,17-18,0-17,1-1,17 36,-18 18,18-1,-18 36,18-18,-17 35,17 1,17 17,1 0,17 17,1 36,34 18,18 17,-17 0,17 0,-35-17,0-1,0 1,0-18,0 17,-18-17,1-17,-1-1,0-17,-17-18,17-18,-17-17,-1-18,19 0,-19 0,1 0,-18 53</inkml:trace>
  <inkml:trace contextRef="#ctx0" brushRef="#br0" timeOffset="79323.6937">10359 7973,'0'0,"0"0,0 0,0 0,0 0,0 0,0 0,0 0,0 0,0 0,0 0,0 0,0 0,0 0,0 0,0 0,0 0,35 0,18 17,0 1,-17 35,-1-18,-17 36,-1-18,1 17,-36 18,1-17,-1 0,-17-1,-1 1,1-18,0 0,-18-18,17-18,1 1,17 0,1-18,-1 0,18 0,-17 0,34-18,-17 18,35-18,1 1,17-1,0 1,17 17,-17 0,18 17,-1 1,1-1,0 1,-1 0,1-1,17 1,-17-36,-1 1,18-36,-17-18,-18-35,0 1,-18 16,-35 89</inkml:trace>
  <inkml:trace contextRef="#ctx0" brushRef="#br0" timeOffset="80900.4125">5524 9860,'0'0,"0"0,0 0,0 0,0 0,0 0,0 0,0 0,0 0,0 0,35 53,0 18,1 17,16 0,-16 0,-1 0,-17 1,17-1,-17-18</inkml:trace>
  <inkml:trace contextRef="#ctx0" brushRef="#br0" timeOffset="81252.0125">5347 10513,'0'0,"0"0,0 0,0 0,0 0,71 35,-1 0,1 1,0-1,-19-17,19-1,-18-17,0 0,0-17,-18-19,18 1,-18-18,1-17,-1-1,0-17,1 17,-19-17,19 17,-36 71</inkml:trace>
  <inkml:trace contextRef="#ctx0" brushRef="#br0" timeOffset="81645.8561">6230 10883,'0'0,"0"0,0 0,0 0,0 0,0 0,0 0,0 0,17 71,19-1,-19 36,18-18,-17 1,0-1,17 0,0-18,18-17,0 0,0-35,0 0,0-36,0-17,-18-1,-17-17,0 18,-1-18,-17 53</inkml:trace>
  <inkml:trace contextRef="#ctx0" brushRef="#br0" timeOffset="82077.0892">6283 11377,'0'0,"0"0,0 0,0 0,0 0,0 0,0 0,70-35,1-18,-1-18,-52 54,0-1,-1 0,54-52,-1-1,-17 18,-17 18,-19 0,19 17,-19 1,1-1,0 18,-1 0,1 35,17 18,0 0,18 53,18 17,0-17,-1 0,-17-35,-18-1,18-35,-17 1,-1-1,-35-35</inkml:trace>
  <inkml:trace contextRef="#ctx0" brushRef="#br0" timeOffset="82483.3972">9847 8996,'0'0,"0"0,0 0,0 0,0 0,0 0,0 0,0 0,0 0,36 53,17 35,17 18,1 35,-18-53,0 0,-18 0,0-17,0-18,-17 0</inkml:trace>
  <inkml:trace contextRef="#ctx0" brushRef="#br0" timeOffset="82813.8362">9830 9719,'0'0,"0"0,0 0,0 0,0 0,88 53,0 0,0 0,-17-18,-18 0,17-17,-17-18,0-18,0 1,-17-19,-19 1,1-35,0 17,-18-36,0 19,17-1,-17 18,0 53</inkml:trace>
  <inkml:trace contextRef="#ctx0" brushRef="#br0" timeOffset="83206.8723">10112 10248,'0'0,"0"0,0 0,0 0,0 0,0 0,35 53,1 35,-1 1,0-19,0 1,1-1,-1-17,0 0,1-18,-1 1,18-1,0-18,0-17,0 0,0-35,-18 18,18-36,-35 17,17 1,-35 35</inkml:trace>
  <inkml:trace contextRef="#ctx0" brushRef="#br0" timeOffset="83444.1953">10218 10883,'0'0,"0"0,0 0,0 0,0 0,0 0,0 0,35-17,18-36,35 0,-88 35,18 18,0-18,-18 1,17-1</inkml:trace>
  <inkml:trace contextRef="#ctx0" brushRef="#br0" timeOffset="83976.4391">11012 10125,'0'0,"0"0,0 0,0 0,0 0,0 0,0 0,0 0,0 0,0 0,0 0,0 0,0 0,0 0,0 0,0 0,53 35,0 0,0 18,0 18,-18-18,0 0,-17 0,0-1,-18-16,0-1,0-17,-18 17,18-17,-18-1,18-17,-17 18,17-18,0 17,17-17,1 0,0 18,35-18,0 18,17-18,1 0,-1 17,19-34,-19 17,-17-18,0-17,-18-18,-17 0,0 18,-18 35</inkml:trace>
  <inkml:trace contextRef="#ctx0" brushRef="#br0" timeOffset="90874.8652">13447 6350,'0'0,"0"0,0 0,0 0,0 0,18 35,17 36,1-18,17 0,-18-18,18 0,17-17,-34 0,17-36,0 0,-18 1,-17-36,-1 0,1-18,-18 1,0-1,-18 1,1-1,-19 18,1 0,0 18,-1 17,1 18,17 0,-17 36,17 16,18 37,0 16,18 1,0 35,35-17,-18-1,0 18,18-17,-17-1,16 1,-16-18,-1 0,0-1,1-52,-19 18,1-18,0 0,-1-18,1-17,-18-1,18-17,-18 0,0 0</inkml:trace>
  <inkml:trace contextRef="#ctx0" brushRef="#br0" timeOffset="91255.3259">13677 7567,'0'0,"0"0,0 0,0 0,0 0,0 0,0 0,0 0,0 0,35-18,36 1,-18-18,17-1,-34 1,-1 17,0 1,0-1,-17 0,17 1,-17-1,0 18,-1-17,1 17,-18 0,0 0,0-18</inkml:trace>
  <inkml:trace contextRef="#ctx0" brushRef="#br0" timeOffset="91666.805">14824 6914,'0'0,"0"0,0 0,0 0,0 0,0 0,0 53,0 18,0-1,0 36,0 0,-18-18,18-17,0 17,0-35,-17 0,17-18,0 0,0 18,0-17</inkml:trace>
  <inkml:trace contextRef="#ctx0" brushRef="#br0" timeOffset="91996.4805">14506 7020,'0'0,"0"0,0 0,0 0,53 71,0-1,0 19,0-19,18 18,-1-17,-17 17,18-35,-1 0,1 0,-18-18,0-17,-18-1,-17-17</inkml:trace>
  <inkml:trace contextRef="#ctx0" brushRef="#br0" timeOffset="92316.5473">15336 6473,'0'0,"0"0,0 0,0 0,0 0,0 89,0 52,17 0,19 35,-19-17,19-18,-1 0,18-17,-18-1,18-35,18-17,-1-36,-34-17,34-36,-35-17,18 17,-53 18</inkml:trace>
  <inkml:trace contextRef="#ctx0" brushRef="#br0" timeOffset="92884.0371">15777 6791,'0'0,"0"0,0 0,0 0,0 0,53 18,17-1,-17 19,0 16,18 54,-18 0,-18 0,-17 0,-18-18,0-35,0 0,0 0,0-36,0 1,0-18,17-35,-17-1,18-52,0-18,-1 1,1 34,-18-17,18 17,-1 18,-17 0,0 18,18 18,-18-1,0 36,0 17,0 0,18 18,-1 18,1-1,0-17,-1 0,18-18,1 1,-1-19,-17-17,17-17,-17-1,-18 18</inkml:trace>
  <inkml:trace contextRef="#ctx0" brushRef="#br0" timeOffset="93197.1984">16995 6844,'0'0,"0"0,0 0,0 0,17 70,-17 1,18 17,-18 0,17-17,-17 0,0-19,0-16,0-1,0 0,0-17,0 0,18-1,-18-17,0 0,18-17,-18-1,17-35</inkml:trace>
  <inkml:trace contextRef="#ctx0" brushRef="#br0" timeOffset="93480.0069">17542 6720,'0'0,"0"0,0 0,0 0,0 0,0 36,17 17,-17 17,0 1,18-1,-18 1,0-18,-18-18,18 0,0-35,0 0,0 18</inkml:trace>
  <inkml:trace contextRef="#ctx0" brushRef="#br0" timeOffset="94600.3408">17771 6315,'0'0,"0"0,0 0,0 0,0 0,0 0,53 17,18 1,-18 17,17 18,-17 0,-18-18,1 18,-19 0,1-17,-18-1,18 0,-18 0,-18-17,18 0,0-1,0-17,0 0,0-17,0-1,0-17,18 17,-18-35,17 18,1-18,-18 0,18 0,-18 0,0 18,0 17,0-17,0 17,-18 36,18 0,-18 17,18 18,0 0,0 0,0 0,18 0,0-1,17 1,0-35,0 0,1-18,-1-18,18 0,-18-17,1 0,-1 0,-18-18,1 17,0 19,-18-19,17 19,-17 17,0-18,0 18,0-18,18 18,-18-17,0 17,18-18,-18 1,17-1,1 0,0 18,-1-17,19 34,-1 1,0 0,0 17,-17-18,0 36,-1-17,-17 17,0 0,-17-1,17 19,-18-18,0 0,18-18,-17 0,17-17,0 17,0-17,17 0,19-18,17-18,0 18,17-18,1-17,-1 0,-17-1,18-16,-18-1,17 17,-70 36</inkml:trace>
  <inkml:trace contextRef="#ctx0" brushRef="#br0" timeOffset="94827.3065">19659 6244,'0'0,"0"0,0 0,0 0,0 0,0 0,0 0,0 0</inkml:trace>
  <inkml:trace contextRef="#ctx0" brushRef="#br0" timeOffset="95126.1906">19995 6756,'0'0,"0"0,0 0,0 0,0 0,0 0,0 0,0 0,0 35,-18 36,18-71,-18 105,18 1,-17-88,17 52,0-70,0 18</inkml:trace>
  <inkml:trace contextRef="#ctx0" brushRef="#br0" timeOffset="95506.8332">20118 5944,'0'0,"0"0,0 0,0 0,0 0,0 53,0 35,18 1,-18 16,17-16,-17-1,18 0,0 0,-1-17,1-18,17 0,1 0,-19-18,19 0,-19-17,19-1,-19-17,-17 0,18 0,-18-35,-18 17</inkml:trace>
  <inkml:trace contextRef="#ctx0" brushRef="#br0" timeOffset="95942.3806">19748 6738,'0'0,"0"0,0 0,0 0,0 0,52-35,37 0,-19-1,19-17,-1 0,-18 0,1 1,0-1,-18 17,-36 1,18 0,-17 17,17 1,-17-1,-18 18,18 18,17 34,-17 1,-1 53,19 18,-19-1,1-17,0 17,-18-34,0-19,0 1,0-36,0 0,-18-35,18-17,0 17,0 0</inkml:trace>
  <inkml:trace contextRef="#ctx0" brushRef="#br0" timeOffset="96194.2616">21212 6791,'0'0,"0"0,0 0,0 0,0 0,0 106,-17-18,17 0,0-35,0-18,-18-17,18 0,0-18</inkml:trace>
  <inkml:trace contextRef="#ctx0" brushRef="#br0" timeOffset="96545.581">21530 5768,'0'0,"0"0,0 0,0 0,0 0,18 88,17 0,-35 18,18 0,-1-18,1 18,-18-18,0-17,17-1,-17-17,0 0,18-18,-18 1,18-1,-1 0,1-17,0-18,-1 18</inkml:trace>
  <inkml:trace contextRef="#ctx0" brushRef="#br0" timeOffset="96859.5437">21530 6509,'0'0,"0"0,0 0,0 0,0 0,0 0,0 0,35-18,1 0,16 1,-16-18,17-1,-18 1,18-18,-18 0,18 0,-53 53,0 0</inkml:trace>
  <inkml:trace contextRef="#ctx0" brushRef="#br0" timeOffset="97336.0361">22271 6050,'0'0,"0"0,0 0,0 0,0 0,0 0,0 0,0 0,0 0,0 0,0 0,0 0,0 0,0 0,0 0,0 0,0 0,0 0,0 0,0 0,35 71,1 17,-19 0,-17-17,0 17,-17-18,17 1,-18-18,18 0,-18-36,18 19,0-19,18 1,-18-18,18 0,17 0,0-18,1 1,17-19,0-16,-1-1,-16-18,17 0,-53 71</inkml:trace>
  <inkml:trace contextRef="#ctx0" brushRef="#br0" timeOffset="97746.3796">22183 5415,'0'0,"0"0,0 0,0 0,0 0,0 0,70 53,19 35,17 18,17 0,-35 0,1 17,-19-17,1 18,-18-1,-18-17,-35 17,0-17,-35 18,17-19,-35 1,-17-35,-19-18,-17-18,18-17,18 17,52-35</inkml:trace>
  <inkml:trace contextRef="#ctx0" brushRef="#br0" timeOffset="102029.2406">5947 12965,'0'0,"0"0,0 0,0 0,0 0,0 0,0 0,0 53,18-1,17 19,-17 35,17-18,0 0,-17 0,17 1,-17-19,0 1</inkml:trace>
  <inkml:trace contextRef="#ctx0" brushRef="#br0" timeOffset="103024.1945">5506 13194,'0'0,"0"0,0 0,0 0,0 0,53-53,18-18,-1 1,-17-18,0-1,0 1,0 18,0-1,-18 18,-17 18,17 35,0 0,-17 18,17 35,18 17,0 36,-17 0,16 0,-16 17,-19-17,1-18,0-17,-1-18,1-1,-18-16,18-19,-18 1,0-18,17-35,-17-1,0-16,0 16,18-17,-18 18,0 0,0 0,18 17,-18 0,17 18,19 18,-1 0,18 34,17-16,-17 17,0 0,0-18,18 0,-18-17,17-18,-17-18,0 0,-18 1,-17-18,0-1,-1 1,-17 0,0-1,0 19,-17-1,-1 1,18 17,-18 0,-17 0,0 35,17 0,1 0,17 18,0-17,0-1,17 0,19 0,16-35,1 0,0-17,18-36,17 0,-35 0,-53 53</inkml:trace>
  <inkml:trace contextRef="#ctx0" brushRef="#br0" timeOffset="104320.4388">8947 12612,'0'0,"0"0,0 0,0 0,0 0,0 0,0 0,0 0,0 0,-35 35,17 18,1 0,-1 0,0 0,1-18,17 36,0-1,17 1,1-1,35-17,-18 0,18-18,0-35,-18 0,1-35,-1 0,0-18,-17-18,17 1,-17-1,0 1,-1-1,1 36,-18 0,18 17,-18 18,0 0,0 18,-18 52,18 36,-18-35,18 17,0-18,0-17,0 0,18 0,0-18,-1 1,18-36,-17 0,17-18,-17 0,0-17,-1-18,1 18,-18-18,0 0,0 18,0-18,0 18,0-18,0 17,0 1,18 0,-18-1,17 19,19-1,-1 1,0-1,0 18,18 18,-17-1,-1 18,18 1,-18-1,-17 0,0 1,-1-1,1-17,-18-1,17 1,-17-18,0 0,0-18,0-17,0 0,18-18,-18-18,18 18,-1 0,1 0,17 18,18 17,-17 18,17 0,17 18,-17 17,0 18,0-17,0 16,-18-16,-17-19,17 19,-35-19,18 1,-18-18,-18 0,18-18,-17-35,-19-17,19-18,-19-18,19 0,17 18,-18 17,18 1,0 17,18 0,-1 18,36 17,-17 0,16 18,-52 0</inkml:trace>
  <inkml:trace contextRef="#ctx0" brushRef="#br0" timeOffset="105792.7259">10994 12700,'0'0,"0"0,0 0,0 0,0 0,0 0,0 0,36-35,-1-18,-17 18,-1-18,-17 0,0 0,-17 0,17 35,-18 1,0-1,1 18,-1 0,18 18,0 52,18 1,-1-1,1 1,17-1,18-34,0-1,0-35,18-35,-18-18,0-35,0-18,-18-35,-18-18,1 0,-18 18,0 18,0 34,0 36,0 0,0 36,0-1,0 53,18 54,-1-1,-17-18,36 36,17 35,0-35,0 0,-1-35,-16-18,-1-18,18-18,-18-17,18-17,0-18,0-36,0-17,0-18,-35 0,-1 0,-17 36,0-1,0 36,-17 0,-1 35,-17 0,17 35,-17 18,-1 0,19 17,-1-17,1 0,17-18,0 1,0-19,17-17,1 0,-1 0,1-17,17-36,-17 0,17 0,-17 0,0 18,-1-1,-17 19,18-1,-18 18,18 35,17 1,-17 17,17-36,-18 19,1-19,17 1,-17-36,17 1,1-19,-1-17,-17-17,-1-18,1-18,0 0,-18-18,0 54,-18-1,18 18,0 1,0 34,0 0,0 1,0 52,35 35,0 36,18 35,18 18,-18 0,0-36,-18-17,1-35,-19-18,1 0,-1-18,1-18,-18-17,0-35,0-35,0-19,-18 1,18 18,18-1,-18 18,18 18,-1 17,19 1,-1 17,0 17,18 1,0 17,0 1,-18-1,1-18,-1 19,0-19,-17-34,0-1,-1-17,-17 35</inkml:trace>
  <inkml:trace contextRef="#ctx0" brushRef="#br0" timeOffset="105946.535">13200 11254,'0'0,"0"0,0 0,0 0,0 0,0 0,0 0</inkml:trace>
  <inkml:trace contextRef="#ctx0" brushRef="#br0" timeOffset="106692.6897">13783 11236,'0'0,"0"0,0 0,0 0,0 0,0 0,0 0,0 0,0 0,-18 194,18 0,0-70,0-36,0 0,0-53,0 18,18-53,-18 0,17-35,-17-36,0-17,18 0,-18-18,0 0,0 18,18 0,-18 17,0 18,17 0,1 18,-18 18,35 17,-17 17,17 1,0 35,1 0,-1 0,0-1,1-16,-19 17,-17-36,18 1,-18 0,18-18,-18 0,0-18,0-35,0 0,17-17,-17-1,18 0,0 19,17-1,-18 17,19 19,-1 17,0 17,18 19,-17 17,34 35,1 0,-18 0,0-35,0 0,17-18,1-17,-1-18,-70 0</inkml:trace>
  <inkml:trace contextRef="#ctx0" brushRef="#br0" timeOffset="107220.4638">15742 10425,'0'0,"0"0,0 0,0 0,0 0,0 0,17 105,-17 1,18 0,0 0,-1-18,18-17,-17-1,17-17,-17-18,0-17,17 0,0-18,1-36,-1 1,0-18,-17 0,-1-17,-17 17,-17-18,-1 1,1-1,-19 18,1 0,0 18,-18 0,0 17,17 1,1-1,18 0,-1 18,36-17,-1-1,18-17,1-18,-1 0,0 0,1 18,-36 35</inkml:trace>
  <inkml:trace contextRef="#ctx0" brushRef="#br0" timeOffset="107464.7168">16483 9895,'0'0,"0"0,0 0,0 0,0 0,0 0,0 0,0 71,0 17,17 0,1 1,0 16,-1-16,1-1,17 0,-17 0,17 0,1 36,-1-1,-18-34,-17-72</inkml:trace>
  <inkml:trace contextRef="#ctx0" brushRef="#br0" timeOffset="107787.6358">16377 10672,'0'0,"0"0,0 0,0 0,0 0,88 0,0 0,36-18,-18 0,0 1,0-36,-18 17,0-16,-17-1,-18 0,17 17,-35-17,-17 53</inkml:trace>
  <inkml:trace contextRef="#ctx0" brushRef="#br0" timeOffset="108071.322">18424 9772,'0'0,"0"0,0 0,0 0,0 0,0 0,0 71,-18 34,18-16,-17 16,17 1,-18 0,0-35,18 17,-17-18,17 1,-18-18,0-18</inkml:trace>
  <inkml:trace contextRef="#ctx0" brushRef="#br0" timeOffset="108413.6974">17824 10037,'0'0,"0"0,0 0,0 0,0 0,71 52,17 19,-18 0,36 34,0-16,-35-19,-1-17,1 0,-18 0,0-18,0 0,-18-17,0 0,1-18,-19 0,-17 17</inkml:trace>
  <inkml:trace contextRef="#ctx0" brushRef="#br0" timeOffset="108715.6148">18865 9913,'0'0,"0"0,0 0,0 0,0 0,0 0,18 71,-1 34,19 1,-1 0,0-18,1-17,-1-1,-17 1,17-36,-17 1,-1-1,1-18,-1 1,1-36,0 1</inkml:trace>
  <inkml:trace contextRef="#ctx0" brushRef="#br0" timeOffset="109488.2003">19748 9208,'0'0,"0"0,0 0,0 0,0 0,0 0,-53 105,-18 36,0 1,36-37,-18-16,18-19,17 1,1-1,-1-34,18-1,18 0,17-35,18 0,0-18,53-17,-36 0,1 0,-18-1,17 1,-34 17,-1 1,0 17,-17 0,-18 17,0 19,-18 17,1-18,-1 18,18-18,-18 0,18-17,0 0,0-18,0 0,18 0,17-18,1 18,-1-18,0 1,18 17,-18 17,1 19,-1-1,18 18,-35 17,17 19,0-19,-17-17,-1 0,1 0,0-18,-1-17,1-18,0-18,-1-17,-17 0,0 35</inkml:trace>
  <inkml:trace contextRef="#ctx0" brushRef="#br0" timeOffset="109864.4902">21389 8961,'0'0,"0"0,0 0,0 0,0 0,-18 88,18 18,-18 35,18-18,0-17,0 0,-17-18,17-17,0-1,0-17,-18 0,1-18,17 1,-18-19,0-17,18-17,-17 17,17 0</inkml:trace>
  <inkml:trace contextRef="#ctx0" brushRef="#br0" timeOffset="110181.2019">20948 9084,'0'0,"0"0,0 0,0 0,0 0,0 0,35 53,35 18,-17-1,0 1,18 17,0-18,-19 1,1-18,0 17,0-17,-17 0,-1 0,-17-18,17 1,-18-19,1-17</inkml:trace>
  <inkml:trace contextRef="#ctx0" brushRef="#br0" timeOffset="110553.3805">22112 9507,'0'0,"0"0,0 0,0 0,0 0,0 0,0 0,0 0,0 0,0 0,0 0,0 0,36 18,-1 0,0-1,0 1,1 0,-19 17,19 0,-19 0,-17 18,18 0,-18 18,-18-18,1 17,-1-17</inkml:trace>
  <inkml:trace contextRef="#ctx0" brushRef="#br0" timeOffset="110732.3316">22624 10107,'0'0,"0"0,106-70,35-1,18-17,0 0,-18-1,0 1,-35 18,-18 17,-70 35</inkml:trace>
  <inkml:trace contextRef="#ctx0" brushRef="#br0" timeOffset="111969.2488">12089 13988,'0'0,"0"0,0 0,0 0,0 0,0 0,0 0,0 0,0 0,0 0,0 0,0 0,0 0,0 0,0 0,0 0,17 88,-17-88,53 176,-18 36,1-36,-19-70,1-18,-18 1,18-37,-18-16,0-1,0-35,0 0,0-35,17-1,-17 1,18 0,0 0,-1-1,1 19,0-1,17 0,0 1,0 17,1 0,17 0,-18 17,18-17,0 18,0-18,0 0,17 0,-34-18,17 1,-36-1,19 0,-36 18</inkml:trace>
  <inkml:trace contextRef="#ctx0" brushRef="#br0" timeOffset="112277.7781">12212 14393,'0'0,"0"0,0 0,0 0,0 0,0 0,53-17,18-1,-1 0,-17 1,18-18,-18 17,-18 0,0-17,1 0,-19-1,-17 36,0-17,0 17</inkml:trace>
  <inkml:trace contextRef="#ctx0" brushRef="#br0" timeOffset="112518.4186">12159 13811,'0'0,"0"0,0 0,0 0,0 0,0 0,0 0,0 0,35-17,18-1,0 0,18-17,-18 0,0 0,-36 35,-17-18</inkml:trace>
  <inkml:trace contextRef="#ctx0" brushRef="#br0" timeOffset="113563.6856">24548 5803,'0'0,"0"0,0 0,0 0,0 0,0 0,0 0,0 0,0 0,53 0,17 18,18-18,1 0,-1 0,18 0,35 0,18 0,0 0,-1 0,37 0,-1-18,0 1,18-1,88 0,-36-17,1 0,-18-1,18 1,-18-18,35 18,1-18,-1 0,18-17,0 17,0 0,-18 0,-17 0,-18 18,-53-1,-17 19,-71-1,-1 18,-34 0,-18-18,0 1,-35 17</inkml:trace>
  <inkml:trace contextRef="#ctx0" brushRef="#br0" timeOffset="114990.6497">23612 4057,'0'0,"0"0,18 71,0 52,17 18,0 0,1 36,16-1,-16 0,-1 1,-17-18,-1-36,1-17,-18-36,0-17,18-17,-18-1,0-18,17 1,19 0,17-1,17-17,36 18,35-18,36 0,-1 0,-17-18,-141 18</inkml:trace>
  <inkml:trace contextRef="#ctx0" brushRef="#br0" timeOffset="115706.7409">23312 4198,'0'0,"0"0,0 0,0 0,0 0,0 0,0 0,0 0,0 0,18-35,35-18,18 0,-1 18,1-18,52 0,18 18,1-18,16 17,37-17,16 18,72-18,17-17,-36 17,1 0,0 0,-18 0,0 0,0-17,18-19,-18 19,35-1,1-17,158-18,-177 36,-17-1,1 1,140-54,-141 71,106-35,0 17,-36 1,-17-1,-105 36,-37 0,-34 17,-106 18</inkml:trace>
  <inkml:trace contextRef="#ctx0" brushRef="#br0" timeOffset="116353.315">24601 5045,'0'0,"0"0,0 0,0 0,0 0,0 0,0 0</inkml:trace>
  <inkml:trace contextRef="#ctx0" brushRef="#br0" timeOffset="116543.3456">25748 5239,'0'0,"0"0,0 0,0 0,0 0</inkml:trace>
  <inkml:trace contextRef="#ctx0" brushRef="#br0" timeOffset="117510.0083">25201 5627,'0'0,"0"0,0 0,0 0,53-18,-36 18,-17 0</inkml:trace>
  <inkml:trace contextRef="#ctx0" brushRef="#br0" timeOffset="117712.6422">25748 5239,'0'0,"0"0,0 0,0 0,0 17,0-17,0 0</inkml:trace>
  <inkml:trace contextRef="#ctx0" brushRef="#br0" timeOffset="118301.4529">26048 5680,'0'0</inkml:trace>
  <inkml:trace contextRef="#ctx0" brushRef="#br0" timeOffset="119209.227">28465 4921,'0'0,"0"0,0 0,0 0,0 0</inkml:trace>
  <inkml:trace contextRef="#ctx0" brushRef="#br0" timeOffset="119508.2259">29577 4851,'0'0,"0"0,0 0</inkml:trace>
  <inkml:trace contextRef="#ctx0" brushRef="#br0" timeOffset="122548.8711">13377 13053,'0'0,"0"0,0 0,0 0,-53 17,0 1,0 17,-18 1,-17 17,18 17,-1 1,18-1,0 1,18-1,35 1,0 35,53 0,0 35,17 17,36 19,-18 17,36-18,-18 1,-18-19,-17-17,-1-35,-34-18,-1-35,-18 0,1-35,0 0,-1-1,1-34,17-1,-17-17,0-1,-18 54</inkml:trace>
  <inkml:trace contextRef="#ctx0" brushRef="#br0" timeOffset="122871.7117">14365 13388,'0'0,"0"0,0 0,0 0,0 0,0 35,-18 36,18 35,-17 35,17 0,-18 0,18-18,-18 1,18-36,0-17,-17-18,17 17,-18-35,18 1,-17-1,17-17</inkml:trace>
  <inkml:trace contextRef="#ctx0" brushRef="#br0" timeOffset="123142.3769">13924 13864,'0'0,"0"0,0 0,0 0,0 0,0 0,70 53,1 0,17 18,-17-19,17 19,0-18,-17 0,17-18,-35-17,0-18,-18-18,1-17</inkml:trace>
  <inkml:trace contextRef="#ctx0" brushRef="#br0" timeOffset="123397.5844">14894 13564,'0'0,"0"0,0 0,0 0,0 0,0 0,0 0,18 53,17 35,-17 1,17-1,1 35,-1-35,0 1,-17-36,0 17,-1-35,1-17,17 0</inkml:trace>
  <inkml:trace contextRef="#ctx0" brushRef="#br0" timeOffset="123716.2583">15742 12912,'0'0,"0"0,0 0,0 0,0 0,0 0,0 70,0 1,0 35,0-18,0 18,0-18,0 18,0-18,0 0,0 0,-18 0,18-17,0-18,-18 0,18-18,0-17</inkml:trace>
  <inkml:trace contextRef="#ctx0" brushRef="#br0" timeOffset="123990.2646">15389 13141,'0'0,"0"0,0 0,0 0,0 0,0 0,0 0,0 0,35 53,18 17,17 36,1-35,0 17,-18-17,0-1,-1-17,-16 0,-1-18,0 1,-17-1</inkml:trace>
  <inkml:trace contextRef="#ctx0" brushRef="#br0" timeOffset="124542.365">16095 13406,'0'0,"0"0,0 0,0 0,0 0,0 0,0 0,0 0,0 0,0 0,0 0,0 0,35-36,0 19,0-1,36 18,-18 18,-18 17,18 18,-18 0,-17-18,0 18,-1 0,-17-18,0 0,0-17,0 0,0-1,18 1,-18 0,18-18,17 0,18 0,0-18,0 0,17-17,-17 17,0-17,0 18,-35-1,17 0,-17-17,-1 0,-17-18</inkml:trace>
  <inkml:trace contextRef="#ctx0" brushRef="#br0" timeOffset="125114.5298">16236 12312,'0'0,"0"0,0 0,0 0,0 0,0 0,0 0,0 0,0 0,0 0,0 0,0 0,0 0,0 0,0 0,0 0,35 0,18 0,18 35,17 18,18 18,35 35,-18-1,1 1,-18-18,-18-17,-17 0,-18-19,17 1,-35 0,18 0,-17 0,-1 0,-17 0,17 0,-35 0,0 0,0-18,-18 18,-17 0,-36 35,-35 18,36-36,70-70</inkml:trace>
  <inkml:trace contextRef="#ctx0" brushRef="#br0" timeOffset="127507.3892">18318 12506,'0'0,"0"0,0 0,0 0,0 0,0 0,0 0,0 0,35 0,18-18,0 18,0-17,-17-1,16 0,-16 18,17-17,-18-1,-35 18,18 0,-18 0</inkml:trace>
  <inkml:trace contextRef="#ctx0" brushRef="#br0" timeOffset="127784.2971">18812 13053,'0'0,"0"0,0 0,0 0,0 0,0 0,0 0,0 0,71-35,-18-18,0 17,-36 19,1-1,-18 18,18 0</inkml:trace>
  <inkml:trace contextRef="#ctx0" brushRef="#br0" timeOffset="128345.641">19606 12083,'0'0,"0"0,0 0,0 0,0 0,0 0,0 0,0 0,18 229,17-17,-17-1,0-52,-1 0,-17-71,0-17,0-1,18-35,-18 1,0-19,18-17,-1-17,1-1,-1 0,19-17,-19 17,19-17,-1 18,18 17,-18-18,18 18,0 0,18 18,-18-1,0-17,0 0,-18 18,0-18,0-18,-17 1,0-19,-1 19,1-19,-18 36</inkml:trace>
  <inkml:trace contextRef="#ctx0" brushRef="#br0" timeOffset="128611.4863">19942 12806,'0'0,"0"0,0 0,0 0,0 0,0 0,0 0,35-18,36 1,-18-1,-1 0,19 1,-36-19,18 1,-53 35,0 0,18-18</inkml:trace>
  <inkml:trace contextRef="#ctx0" brushRef="#br0" timeOffset="128873.0532">19818 12206,'0'0,"0"0,0 0,0 0,0 0,0 0,0 0,0 0,0 0,0 0,35-18,18 1,18-1,-18-17,18 0,-71 35,17 0,-17-18</inkml:trace>
  <inkml:trace contextRef="#ctx0" brushRef="#br0" timeOffset="129434.1198">20736 11430,'0'0,"0"0,0 0,0 0,0 0,0 0,0 0,-35 18,-18-1,17 36,1 0,17 18,1-1,17 54,0-18,35 17,0 0,18 19,18 16,-1 19,19-19,-19-16,-17 16,0-17,0-17,-18-18,-17-36,0-17,-1-17,1-1,0 0,-18-35,0 18,17-18,-17 0,0 0,18-18,-18 0,18-17,17-18,0 0,18 0,0 0,-18 18,-35 35</inkml:trace>
  <inkml:trace contextRef="#ctx0" brushRef="#br0" timeOffset="130879.6715">21601 11518,'0'0,"0"0,0 0,0 0,0 0,0 0,0 71,0 35,17 52,-17-17,0-17,0 17,-17-17,17-54,0 18,0-17,-18-18,18-18,0 0,0-17</inkml:trace>
  <inkml:trace contextRef="#ctx0" brushRef="#br0" timeOffset="131195.7333">21265 11818,'0'0,"0"0,0 0,0 0,0 0,0 0,36 53,34 18,1 17,-1 0,-17 0,0 0,0-17,0 17,-18-35,18 0,-17-18,-1-17,-17-36</inkml:trace>
  <inkml:trace contextRef="#ctx0" brushRef="#br0" timeOffset="131496.223">22059 11271,'0'0,"0"0,0 0,0 0,0 71,18-1,0 36,17 18,0-1,-17 1,17-36,-17 0,-1-17,19-1,-19-17,1 0,17-18,-17-17,0-18,-18 18</inkml:trace>
  <inkml:trace contextRef="#ctx0" brushRef="#br0" timeOffset="131856.4545">22465 11095,'0'0,"0"0,0 0,0 0,0 0,0 88,18 0,0 53,-1 0,1-17,0-1,-1-34,18-1,-17-18,0-17,17 0,-17 0,17-18,0-17,1-18,-1-18,-17-17,17 0,0-18,-17 0,-18 53</inkml:trace>
  <inkml:trace contextRef="#ctx0" brushRef="#br0" timeOffset="132083.4691">22465 11695,'0'0,"0"0,0 0,0 0,0 0,0 0,0 0,53-18,18-17,-18-1,-36 36,1-17,-18 17,0 0</inkml:trace>
  <inkml:trace contextRef="#ctx0" brushRef="#br0" timeOffset="132359.44">23206 11289,'0'0,"0"0,0 0,0 0,0 0,0 0,0 0,0 0,18 35,0 36,17-1,-17 18,17-17,-17 17,-1 0,19-17,-19 0,-17-36,18 18,-18-18,0-17,0-1</inkml:trace>
  <inkml:trace contextRef="#ctx0" brushRef="#br0" timeOffset="132711.8215">23189 10760,'0'0,"0"0,0 0,0 0,0 0,0 0,35 35,18 18,18 17,-1 36,36 18,0-1,-35 18,-1 0,-17 18,-18 0,-17-36,0 1,-36-36,0-17,-17-18,17-18,18-17</inkml:trace>
  <inkml:trace contextRef="#ctx0" brushRef="#br0" timeOffset="133078.2951">24459 10760,'0'0,"0"0,0 0,0 0,0 70,18 36,-18 35,0 0,0-17,0-18,0-18,0 0,0-17,0 17,0-35,0 17,0-17,0 0,0-18,0-35</inkml:trace>
  <inkml:trace contextRef="#ctx0" brushRef="#br0" timeOffset="133422.4981">23912 10813,'0'0,"0"0,0 0,0 0,0 0,71 88,35 35,17 1,-34-18,-1-1,0 1,-17-35,-18-18,17 0,-34 0,16-18,-16-17,-1-18,0 17,-35-17</inkml:trace>
  <inkml:trace contextRef="#ctx0" brushRef="#br0" timeOffset="133766.1693">24989 10266,'0'0,"0"0,0 0,0 0,0 0,0 0,18 194,-1 0,18-18,-17-17,17-18,-17-17,0-36,17 0,0-17,-17-1,17-17,1-18,-1 18,0-35,-35 0</inkml:trace>
  <inkml:trace contextRef="#ctx0" brushRef="#br0" timeOffset="134186.4917">25377 10319,'0'0,"0"0,0 0,0 0,0 0,0 0,18 88,17 18,0 17,1 18,-1-17,-17-36,17 0,-17 0,-1-17,1 0,-1-19,19 1,-19-17,19-1,-1-17,18-18,-18-18,18 0,-18-17,-17 0,0-18,-1 0,-17 71</inkml:trace>
  <inkml:trace contextRef="#ctx0" brushRef="#br0" timeOffset="134438.9419">25395 11007,'0'0,"0"0,0 0,0 0,0 0,0 0,53 0,0-18,0 0,0-17,-1 17,1-17,-17 18,-1-1,0 0,-35 18,18 0</inkml:trace>
  <inkml:trace contextRef="#ctx0" brushRef="#br0" timeOffset="134923.6996">26207 10971,'0'0,"0"0,0 0,0 0,0 0,0 0,0 0,0 0,0 0,0 0,0 0,0 0,0 0,35 53,18 0,-36 18,1-1,0-17,-18 0,0-18,0 1,0-19,0 19,0-19,17-17,-17 18,18-18,0 0,35 0,-18-18,18 1,0-1,-18-17,0-18,1 0,-1 0</inkml:trace>
  <inkml:trace contextRef="#ctx0" brushRef="#br0" timeOffset="135286.6477">26048 9807,'0'0,"0"0,0 0,0 0,0 0,53 71,53 17,-18 35,18 1,0-1,-18-17,-18 0,-17 0,-17 0,-1 0,-17 17,-18-17,0-36,0-17,0 0,0 0,0-53</inkml:trace>
  <inkml:trace contextRef="#ctx0" brushRef="#br0" timeOffset="135902.2079">26065 9402,'0'0,"0"0,0 0,0 0,0 0,0 0,71-18,35 0,-18-17,-17 0,17 17,-35-17,0 35,-18-18,0 1,1 17,-19 0,19 35,-1 0,0 36,18 34,18 1,-1 18,1 17,17 0,-17 18,-1-1,19 19,-1-1,53 71,-53-70,-17-19,-18-34,0-18,-18-18,-17-18,-18-34,0 17,-18-18,-70-17,-18-1,-35-17,-36 18,-17-18,35 17,142-17</inkml:trace>
  <inkml:trace contextRef="#ctx0" brushRef="#br0" timeOffset="137066.137">23401 12982,'0'0,"0"0,0 0,0 0,0 0,0 0,0 0,0 0,0 0,-18-53,18 0,0-35,-18 0,1 17,17 1,-18 35,18-1,-18 1,18 17,-17-17,17 35,0-17,0 17,0 17,0 1,0-1,0 1,0 17,0-17,0 17,0-17,0 0,0-18,0 17,-18-17,18 0,0-17,0 17,0-18,0 0,0 1,0-1,0 0,0 1,18 17,-1 0,19 17,-19-17,-17 0,18 18,0-18</inkml:trace>
  <inkml:trace contextRef="#ctx0" brushRef="#br0" timeOffset="149378.317">19306 15399,'0'0,"0"0,0 0,0 0,0 0,0 0,0 0,0 0,0 0,0 0,0 0,0 0,0 0,0 0,0 0,0 0,0 0,0 0,0 0,0 0,0 0,0 0,0 0,0 0,0 0,0 0,0 0,0 0,0 0,0 0,0 0,0 0,0 0,0 0,0 0,0 0,0 0,0 0,0 0,0 0,0 0,0 0,0 0,0 0,0 0,0 0</inkml:trace>
  <inkml:trace contextRef="#ctx0" brushRef="#br0" timeOffset="150745.6887">19306 15399,'0'0,"0"0,0 0,0 0,0 0,0 0,0 0,0 0,0 0,0 0,0 0,0 0,0 0,0 0,0 0,0 0,0 0,0 0,0 0,-35-18,-18 18,0 0,0 18,-17 17,-1 36,36 52,-1 1,1 17,35-18,0-17,0-35,18-19,17-16,0-19,36-34,0-19,-18-34,-18-18,18-53,-36 17,1-17,-18 0,0 17,0 54,-18-1,18 18,0 18,-17 17,34 36,-17 17,36 36,-19 35,36 17,-17 1,17-1,-1-17,1-18,-17-35,17 0,0-35,0-1,17-52,-17 0,-18 17,-35 18</inkml:trace>
  <inkml:trace contextRef="#ctx0" brushRef="#br0" timeOffset="151217.5911">19818 15117,'0'0,"0"0,0 0,0 70,18 18,17 0,-17 1,-1-1,1 0,0-17,-1-1,1-35,17 1,-17-54,17 0,1-34,-1-19,-18-17,1 0,0-18,-18 35,0 1,0 17,0 0,-18 18,18 17,18 18,-18 18,17 34,19 37,-1-1,18 0,-18 18,18 0,-35-36,17-17,0 0,-17-35,0-1,17-17,-17-17,-18 34</inkml:trace>
  <inkml:trace contextRef="#ctx0" brushRef="#br0" timeOffset="152031.8776">20030 14288,'0'0,"0"0,0 0,0 0,0 0,53 88,0-18,17 54,19-18,-19 17,-17 1,18-1,-18 0,0-17,-18-35,18-1,-18-17,0 18,-17-36,17-17,-35-18,0 0,-17-35,-19-1,1-17,18 0,-19-17,19 35,-1-1,0 1,18 17,-17 1,17-1,0 0,0 1,17-18,1-18,0 0,-1 17,19-16,-19 16,1 1,17 17,-17-17,17 35,0 0,1 35,17 36,0 17,-18 18,18-18,-18 0,0-35,1 0,-1-18,-17 1,17-36,0 0,-17-36,17-17,-35-35,0-18,-18-17,1 17,-18 0,-1 36,1 17,0 0,-1 18,1-1,-18 19,18 17,-18 17,18 1,-1 0,19-36</inkml:trace>
  <inkml:trace contextRef="#ctx0" brushRef="#br0" timeOffset="152432.6771">22183 14376,'0'0,"0"0,0 0,0 0,0 0,0 0,-35 53,-1 17,19 1,-1 17,18 0,0 0,0 1,18-1,-1-18,19-17,-19 0,36-18,-18-17,1-36,34-17,-17-35,18-19,-36 19,-35 70</inkml:trace>
  <inkml:trace contextRef="#ctx0" brushRef="#br0" timeOffset="153205.3742">22677 14111,'0'0,"0"0,0 0,0 0,0 0,-18 71,1-1,-1 1,18-1,0 1,0-1,18 1,-1 0,1-19,0 1,-1 0,1-35,0 17,17-17,0-18,-17-18,17 1,-17-19,-18-17,0 0,-18 1,1-19,-1-17,0 17,-17 1,17 17,1 18,17-1,-18 1,18 17,0 1,0-19,0 19,35 17,1-18,-1 0,18 18,0 18,17 0,1 17,-18 18,17 0,-17 17,-17-17,17 0,-18 0,-17-18,-1-17,-17 0,18-1,-18-17,0 0,0-53,0-35,0-18,0-17,18 17,-1-17,1 52,-1 1,19 17,-19 0,19 17,-1 19,0 34,18-17,-17 18,-36-18</inkml:trace>
  <inkml:trace contextRef="#ctx0" brushRef="#br0" timeOffset="154069.2499">1588 6985,'0'0,"0"0,0 0,0 0,0 0,0 0,0 0,18 53,17 17,18 19,0-19,18 1,17-18,-17-18,34-35,1-18,18-17,-18-35,0-19,17-17,-17 1,18-36,-19 17,-16 1,17-1,-18 36,0 17,-70 54</inkml:trace>
  <inkml:trace contextRef="#ctx0" brushRef="#br0" timeOffset="154987.5498">4041 5027,'0'0,"0"0,0 0,0 0,0 0,0 0,-88 0,0 0,-18 35,-18 1,1 17,-1 17,18 18,-17 1,35 34,17 0,0 1,1 17,35 0,17 0,0 0,18 0,18 1,17-1,18 0,35 18,1-18,17 0,17 0,1-18,17 1,18-18,-1-18,37-18,-19-17,89 0,-18-17,0-36,-35-18,-1-17,1-36,-35-17,-54 17,1-17,-1 0,-17-18,0-17,-18-18,-17-1,-1 19,-34-18,-1 0,-17 0,-18-1,-18 1,0-17,-35 17,-17-36,-36 18,18 1,-36 17,1-1,-18 1,-71-17,0-1,0 53,18 35,-18 18,-17 36,17 34,-35 36,0 71,-141 158,17 106,89-17,123-160,71-123</inkml:trace>
  <inkml:trace contextRef="#ctx0" brushRef="#br0" timeOffset="171249.2119">23912 13882,'0'0,"0"0,0 0,0 0,0 0,0 0,0 0,0 0,0 0,0 0,0 0,0 0,0 0,0 0,0 0,0 0,53 0,18 0,-1 17,19 19,-19-1,-17 18,-17 0,-1 0,-18 0,1 17,-18-34,0 16,-18-34,1 0,-1-18,-17 0,17-36,1-16,-1-19,0-35,18 0,0-35,0 0,18 0,0 0,17 35,18 0,-18 18,-17 17,-18 54</inkml:trace>
  <inkml:trace contextRef="#ctx0" brushRef="#br0" timeOffset="172531.2013">24971 13970,'0'0,"0"0,0 0,0 0,0 0,0 0,0-53,0-53,-17-17,-19-18,19 52,-19 19,19-1,-19 36,1 0,17 17,-17 1,0 69,0 37,35 69,17 19,36-1,18-17,-1-36,-17-34,0-19,18-35,-18-52,17-36,-17-18,0-52,-17-18,-19-18,-17-35,-17 18,-1-1,0 36,-17 35,35 36,-18 17,1 35,17 18,-18 18,18 52,18 19,-1 16,19 19,-1-18,0-1,18 1,-18-53,1 0,17-18,-18-17,18-18,0-18,0-34,0-37,-18 1,-17-18,-1 0,-17 36,0 17,0 18,0-1,-17 19,-1 17,0 17,1 19,-1 17,0 0,18 17,-17-17,17 0,17-18,-17 0,18-35,0-17,-1-18,1-1,0-34,-18-1,17 1,-17-19,18 19,-18 17,0 18,18 17,-1 18,1 18,17-1,0 19,1-1,-1-17,0 17,18-35,-17 17,17-17,-18-35,0 0,0-36,-17-35,0 1,-18-1,0 35,-18 1,18 17,-18 0,18 35,-17-17,17 17,17 36,1 17,17 36,18 35,18 17,-18-17,0 17,0-17,0 0,-18-35,0-18,1-1,-1-16,-35-36</inkml:trace>
  <inkml:trace contextRef="#ctx0" brushRef="#br0" timeOffset="172868.8179">26365 13018,'0'0,"0"0,0 0,0 0,71-36,0-17,-19 0,19-17,0 17,-1-18,1 18,-1 18,1 0,-18 35,0 18,0 17,-18 18,0 0,1 0,-1-1,-17 1,-1 0,1-17,-18-19,18 1,-18-18</inkml:trace>
  <inkml:trace contextRef="#ctx0" brushRef="#br0" timeOffset="173053.4987">26948 12153,'0'0,"0"0,0 0,0 0,0 0,0 0,0 0,0 0</inkml:trace>
  <inkml:trace contextRef="#ctx0" brushRef="#br0" timeOffset="173847.5982">27760 12347,'0'0,"0"0,0 0,0 0,0 0,0 0,0 0,0 0,-36 53,19 18,-1 17,18 0,0-17,18 17,-1-18,1-17,0 0,17-17,-18-19,1 1,0-36,-1-17,1 0,0-36,-18-17,0-18,-18 0,18 0,-18 36,1-1,17 36,0-18,-18 35,18-17,18 17,-18 18,35-17,0 34,1 1,34 17,1 1,-18 17,0-18,0 18,-18-18,0 0,-17 1,0-19,-1 1,-17 0,0-36,0-17,0-18,0-35,0-36,0 1,0 17,0-18,18 54,-1 17,-17 0,18 18,0 35,17 17,0 54,1 17,17 0,0 18,-1 17,19-17,0 18,-18-1,0-35,-53-70</inkml:trace>
  <inkml:trace contextRef="#ctx0" brushRef="#br0" timeOffset="176417.2287">30160 11236,'0'0,"0"0,0 0,0 0,17-71,1 1,-18-1,0 1,0-1,0 18,0 0,0 18,-18 0,18 17,-17 1,-1-1,-17 0,-1 18,19 0,-19 18,1-18,0 0,0 18,17-18,-17 17,17 1,0-18,-17 17,17 19,1-19,-19 36,19 0,-1 18,18-18,-18 0,18 17,18-17,-18 0,0 0,18 0,-1 0,19-18,-1 0,0 1,18-36,-17 0,-1-36,0 1,-17-18,-18-17,0-1,0 0,-18 1,0-1,1 18,-18 0,17 1,-17 16,-1 19,-17-1,18-17,17 17,18 18</inkml:trace>
  <inkml:trace contextRef="#ctx0" brushRef="#br0" timeOffset="176695.1618">30160 10301,'0'0,"0"0,0 0,0 0,0 0,0 0,0 0,0 35,17 36,1 35,17 35,18 53,0 0,0-18,0-35,0-17,0-18,-18-18,-17-17,17-19,-35-34</inkml:trace>
  <inkml:trace contextRef="#ctx0" brushRef="#br0" timeOffset="176955.1073">30265 11483,'0'0,"0"0,0 0,0 0,53-18,0-17,0 0,18-1,-1-34,19-18,-1 0,-17-36,-19 36</inkml:trace>
  <inkml:trace contextRef="#ctx0" brushRef="#br0" timeOffset="177313.2942">31201 10072,'0'0,"0"0,0 0,0 0,0 0,0 0,17 70,19 54,-1 35,0-1,1-17,-1 1,-17-54,17-18,-18 1,1-36,-18 0,0-35,18-35,-36-35,18-19,-18-52,1 18,-1-18,18 35,-17 106</inkml:trace>
  <inkml:trace contextRef="#ctx0" brushRef="#br0" timeOffset="177925.6168">31518 10142,'0'0,"0"0,0 0,36 71,17 17,-36 0,19 1,-1-19,-17 1,-1-1,1-17,0-18,-1 1,-17-19,18 1,-1-18,-17-18,18-17,-18 17,18 1,-18-1,17 0,1 1,-18-1,18 18,-18 0,17 18,19 17,-1 18,0-18,18 1,-18-19,18 1,-17-18,17 0,-18-18,0 1,-17-1,0 0,-1-17,1 0,-18 17,0 0,17 1,-17-1,0 1,0 34,0 1,18-1,0 1,17 0,0-1,18 1,18-36,-1 1,-17-1,0-35,-17 0,-19 0,1 0,-18 53</inkml:trace>
  <inkml:trace contextRef="#ctx0" brushRef="#br0" timeOffset="178122.3962">31165 10160,'0'0,"0"0,0 0,89-35,34-36,18-17,-88 53,-17-1,-19 19</inkml:trace>
  <inkml:trace contextRef="#ctx0" brushRef="#br0" timeOffset="180804.353">22324 15946,'0'0,"0"0,0 0,0 0,0 0,0 0,0 0,0 0,0 0,0 0,0 0,0 0,35 52,18 19,18 17,-18 0,0 1,0-19,-18 1,0-1,-17-34,0-1,-1-18,1 19,-18-19,18 1,-18-18,0 18,0-18,0 0,0 0,0 0,0 0,-18 0,0-18,-17 0,0-35,-18 18,0-35,-18 17,18-18,0 1,0-54,18 18,17-17,18-1,18 36,0 0,35 17,17 36,19 18,-19 34,1 18,-1 54,-34-1,-1 18,-35-18,0-35,0 0,0 0,-18-36,18 1,-17 0,17-36,0-17,0-1,0-34,0-1,35 18,0 0,36 0,17 18,-17 18,-18 34,-1 1,-16 17,-1 0,0 18,-17-17,-18 16,18-34,-18 0,0-1,0-34,-18-19,18-16,-18-37,18-16,0-1,0 35,18 1,-18 17,35 35,-17 0,35 36,-18 0,18 17,-18 18,18-18,-17 18,-1-35,-17 17,-1-35,19 18,-19-36,1 0,-18-17,0-18,-18 0,1-17,-19 17,1 0,17 18,-35-1,18 36,0 0,-1 18,1 17,18-17,17-1,0 1,17 0,18-18,18 0,0 0,-17 0,17-18,-36 0,19 18,-19 0,1-17,-1 34,1 1,0 17,-1 36,-17 0,18 17,0-18,-1 18,19-17,17-18,0-35,17-1,-17-52,18-18,-36-35,0 0,1-36,-36 1,0-1,0 18,0 36,0 17,0 18,0 35,17 17,-17 19,18 16,-1 1,1 0,17 0,1 18,17-36,0 18,17-35,1-1,-18-17,0-17,0-19,-18-17,-17-17,-1-36,-17 0,0 36,-17-1,-1 18,0 18,1 0,17 17,-18 36,36-1,-18 19,35 16,-17 19,17-18,0 17,0-34,18 17,0-36,-17 1,17-18,-18-18,0-52,-17-36,-18 0,-18 0,-35-17,18 17,0 18,-1 17,19 18,-1 36,0 17,18 0,18 35,17 35,18 1,0 35,35-18,-17 18,17 0,1-18,-1-35,-18 0,-52-53</inkml:trace>
  <inkml:trace contextRef="#ctx0" brushRef="#br0" timeOffset="181119.3157">26754 14023,'0'0,"0"0,0 0,0 0,0 88,0-17,0 17,-18 0,18-70,0 140,18 1,-18 0,-18-18,18-70,0-1,-18 1,18-71</inkml:trace>
  <inkml:trace contextRef="#ctx0" brushRef="#br0" timeOffset="181384.5323">26224 14129,'0'0,"0"0,0 0,0 0,53 70,18 1,-1 17,1-17,-1-1,19 1,-1-1,18-17,-18-18,-17 1,-1-36,-17 0,0 0,-35 0</inkml:trace>
  <inkml:trace contextRef="#ctx0" brushRef="#br0" timeOffset="181642.5896">27177 13970,'0'0,"0"0,0 0,0 0,35 88,1 0,17 36,-53-106,106 140,-1-17,-16-17,-36-54,0-17,-36-35</inkml:trace>
  <inkml:trace contextRef="#ctx0" brushRef="#br0" timeOffset="182023.0577">27707 13617,'0'0,"0"0,0 0,0 0,0 0,17 53,1 18,17-18,0 17,1-17,-1 18,0-1,18 1,-17-18,-1 17,0-17,18-18,-18 18,1-17,-1-1,0-17,1-1,-19-17,19 18,-36-18</inkml:trace>
  <inkml:trace contextRef="#ctx0" brushRef="#br0" timeOffset="182346.3728">27654 14023,'0'0,"0"0,0 0,0 0,0 0,0 0,70-18,1-17,17 0,0-1,1-16,-19 16,1-17,-18 18,0-18,-18 18,-17-18,-1-18,-17 18,0 36</inkml:trace>
  <inkml:trace contextRef="#ctx0" brushRef="#br0" timeOffset="182666.1167">28271 12929,'0'0,"0"0,0 0,0 0,0 0,0 0,71 53,-18 18,17-1,19 19,-1 34,-18-17,-17 0,0 17,-17-52,-19-1,1 36,-36 0,1 0,17-36,0-52</inkml:trace>
  <inkml:trace contextRef="#ctx0" brushRef="#br0" timeOffset="185935.065">25130 5468,'0'0,"0"0,0 0,0 0,0 0,0 0,0 0,0 0</inkml:trace>
  <inkml:trace contextRef="#ctx0" brushRef="#br0" timeOffset="187635.762">24442 5786,'0'0,"0"0,0 0,0 0,0 0,88 17,36-17,34 0,1-17,18-1,-1 0,1 1,-19-19,-16 1,-19 0,-35 17,-17 1,-18-1,-18 0,18 18,-35 0,-1 0,1-17,-18 17,18-18,-18 18,17 0</inkml:trace>
  <inkml:trace contextRef="#ctx0" brushRef="#br0" timeOffset="188699.4338">9865 14728,'0'0,"0"0,0 0,0 0,0 0,0 0,0 0,0 0,0 0,0 0,0 0,0 0,0 0,0 0,35 0,18 0,18-17,17-1,-17 1,17-1,-18 0,1-17,0 17,-18-17,17 17,-35-17</inkml:trace>
  <inkml:trace contextRef="#ctx0" brushRef="#br0" timeOffset="189008.2067">10218 15381,'0'0,"0"0,0 0,0 0,0 0,0 0,70-18,1 1,0-18,17-18,0 17,-17 1,-1 0,1 0,-18 17</inkml:trace>
  <inkml:trace contextRef="#ctx0" brushRef="#br0" timeOffset="189883.2715">3918 15293,'0'0,"0"0,0 0,0 0,0 0,0 0,0 0,0 0,0 0,0 0,0 0,0 0,0 35,17 36,-17 17,18 0,17 0,-17 18,0-18,17 1,-17-1,-1 0,1-17,0-1,-1-17,-17-18,0 1,0-19,0-17</inkml:trace>
  <inkml:trace contextRef="#ctx0" brushRef="#br0" timeOffset="190444.3124">3971 15222,'0'0,"0"0,0 0,0 0,0 0,0 0,0 0,0 0,35 0,18 0,0 18,0 0,17-1,-34 19,17-1,-36 0,19 18,-36 18,0-1,-36 18,19 1,-19-19,1 1,0-1,17-17,0-18,1-17,-1 0,18-1,0 1,18-18,-1 0,1 0,17 0,18 0,0 0,0 0,0 18,18-18,-18 17,0 19,17-19,-17 1,0-18,-53 0</inkml:trace>
  <inkml:trace contextRef="#ctx0" brushRef="#br0" timeOffset="190768.1377">4835 15469,'0'0,"0"0,0 0,0 0,0 0,0 0,0 0,0 0,0 0,18 53,0 18,-1 17,1 18,0-18,-1 18,1-36,0 19,-18-36,17 17,1-35,-18 1,18-1,-36-17,18-1</inkml:trace>
  <inkml:trace contextRef="#ctx0" brushRef="#br0" timeOffset="191108.4522">4606 15681,'0'0,"0"0,0 0,0 0,0 0,0 0,0 0,0 0,0 0,53 35,18 18,17-18,-18 18,1-17,0-1,-19 18,1-18,0 0,-17 1,-19-19,19 19,-19-19,1-17</inkml:trace>
  <inkml:trace contextRef="#ctx0" brushRef="#br0" timeOffset="191434.4991">5330 15434,'0'0,"0"0,0 0,0 0,0 0,17-35,1-1,-1 19,-17-1,18 1,-18 17,18 17,-1 18,1 18,0 0,-1 18,1-1,-18 1,18 0,-18-1,17 1,1 17,0-18,-1 1,-17 0,18-1,-18-17</inkml:trace>
  <inkml:trace contextRef="#ctx0" brushRef="#br0" timeOffset="191824.1735">5188 15328,'0'0,"0"0,0 0,0 0,0 0,0 0,0 0,0 0,53 35,0 18,18 0,-1-17,-17 17,18-1,-18-16,-18 17,18 0,-18-18,1 18,-1 0,0 0,-17-18,-18-18,18 1,-18 0</inkml:trace>
  <inkml:trace contextRef="#ctx0" brushRef="#br0" timeOffset="192293.3765">5965 14711,'0'0,"0"0,0 0,0 0,0 0,0 0,0 0,18 53,-1 17,1 19,17 16,0 1,-17 0,17 0,18 35,0-18,-17 19,16-19,1-17,18 0,0-18,-1 0,18-17,-35-36,0 0,-17 0,-1-17,0-18,-17 0,-1 0,1 0,-18 0</inkml:trace>
  <inkml:trace contextRef="#ctx0" brushRef="#br0" timeOffset="192777.6354">5330 16792,'0'0,"0"0,0 0,0 0,35-17,18-1,17 0,-17-17,0 17,18-17,-18 17,-18 1,0-1,1 1,-19-1,1 18,0 0,-18-18</inkml:trace>
  <inkml:trace contextRef="#ctx0" brushRef="#br0" timeOffset="193127.4497">5135 17039,'0'0,"0"0,0 0,0 0,0 0,0 0,0 0,0 0,71-35,0-18,17 0,-18 0,19 0,-1 0,-18 0,1 18,-18 17,0-17,-18 18,-17 17,17 0,-17 0,0 17</inkml:trace>
  <inkml:trace contextRef="#ctx0" brushRef="#br0" timeOffset="193413.7649">5277 17004,'0'0,"0"0,0 0,0 0,0 0,0 0,0 0,53-18,17 1,1-19,17 1,-17 0,-1-18,1 18,-18 17,0-17,0-1</inkml:trace>
  <inkml:trace contextRef="#ctx0" brushRef="#br0" timeOffset="195274.4816">6406 14781,'0'0,"0"0,0 0,0 0,0 0,0 0,0 0,0 0,0 0,18 53,-1 0,1 18,0 35,-1-18,19 0,-19 0,1 0,17-17,-17 35,17-18,0-17,1 17,17-18,-18-17,0 0,18-18,-18-17,1 0,-1-18,18 0,-18-36,1 19,-1-19,-35 36</inkml:trace>
  <inkml:trace contextRef="#ctx0" brushRef="#br0" timeOffset="195600.1116">6477 15681,'0'0,"0"0,0 0,0 0,0 0,0 0,0 0,0 0,53-53,-18 18,18 0,-18-1,18-17,-18 36,1-19,-19 19,19-19,-36 36,0 0</inkml:trace>
  <inkml:trace contextRef="#ctx0" brushRef="#br0" timeOffset="195912.0096">7130 15293,'0'0,"0"0,0 0,0 0,0 0,0 0,0 0,17 35,1 18,17 18,-17-1,17 1,-17-1,-1 1,19-18,-19 0,1-18,-18-17,18-18,-18 0,17-18</inkml:trace>
  <inkml:trace contextRef="#ctx0" brushRef="#br0" timeOffset="196162.1953">7535 15134,'0'0,"0"0,0 0,0 0,0 0,0 0,0 0,0 0,0 0,18 71,0-18,-1 17,1 1,-18-1,18-17,-18 18,17-18,-17 0,0 0</inkml:trace>
  <inkml:trace contextRef="#ctx0" brushRef="#br0" timeOffset="196601.5694">7518 14640,'0'0,"0"0,0 0,0 0,0 0,0 0,0 0,0 0,17 53,19 18,-1 35,0-36,1 18,-19-17,19-1,-19-17,19 0,-1 0,-18-18,19 18,-1-17,0-19,-17 1,17 0,-17-1,0-17,-1 0,1 0,0-17,-18-1,0 0</inkml:trace>
  <inkml:trace contextRef="#ctx0" brushRef="#br0" timeOffset="196894.5023">7624 15222,'0'0,"0"0,0 0,0 0,0 0,0 0,0 0,0 0,0 0,0 0,0 0,0 0,53-35,-18-18,-17 18,17 0,0-1,-17 19,-1 17</inkml:trace>
  <inkml:trace contextRef="#ctx0" brushRef="#br0" timeOffset="197540.4299">8241 14940,'0'0,"0"0,0 0,0 0,0 0,0 0,0 0,0 0,0 0,0 0,0 0,0 0,0 0,0 0,0 0,0 0,36 18,-1 17,18 0,0 18,0 0,-18 0,0 0,1 0,-36-18,17 0,-17 1,0-1,0 0,0-17,-17 17,17-17,0-18,0 18,0-18,0 0,17 0,-17 0,18 0,17-18,-17 0,17 1,1-1,-19 0,18-17,1 17,-19 1,1-19,0 19,-1-18,-17 17,0 18,18-18</inkml:trace>
  <inkml:trace contextRef="#ctx0" brushRef="#br0" timeOffset="197902.2994">8524 14129,'0'0,"0"0,0 0,0 0,0 0,0 0,0 0,0 0,53 35,17 18,1 18,17-1,-17 1,35 17,-1 35,-34 1,0 17,-18 18,-18-1,0 1,-35 0,-17 0,-1-18,0-35,18-89</inkml:trace>
  <inkml:trace contextRef="#ctx0" brushRef="#br0" timeOffset="213437.5559">5347 17057,'0'0,"0"0,0 0,0 0,0 0,0 0,0 0,0 0,0 0,0 0,0 0,0 0,0 0,0 0,0 0,0 0,35-18,36 1,17-36,-17 0,17 0,0 0,-17 0,0-18,-1 36,-17-18,-18 36,1-1,-1 0,-17 1,-18-1,-18 18</inkml:trace>
  <inkml:trace contextRef="#ctx0" brushRef="#br0" timeOffset="213737.822">5418 17145,'0'0,"0"0,0 0,0 0,0 0,0 0,0 0,35-18,36-17,-18 17,17-17,-17 18,0-19,0 19,-18-1,-17 0,17 1,-17-1,0 18,-18 0</inkml:trace>
  <inkml:trace contextRef="#ctx0" brushRef="#br0" timeOffset="218789.1451">1553 7003,'0'0,"0"0,0 0,0 0,0 0,0 0,0 0,0 0,0 0,35 35,18 35,18 1,-18-18,17 18,-17-19,0-16,0-1,18 0,-18-17,0-36,17 1,1-54,17-17,0 0,-17-36,17 1,-17-1,-1-17,1 0,-18 18,17-1,-17 36,0 0,0 17,18 36,-18 0,0 17,-36 0</inkml:trace>
  <inkml:trace contextRef="#ctx0" brushRef="#br0" timeOffset="220154.2231">5259 16880,'0'0,"0"0,0 0,0 0,0 0,0 0,0 0,0 0,53-17,17-1,1 1,-18-19,18 1,-1 0,-17-1,18 1,-18 17,0-17,0 0,0 0,-18 17,0 0,0 1</inkml:trace>
  <inkml:trace contextRef="#ctx0" brushRef="#br0" timeOffset="220779.4999">5365 16686,'0'0,"0"0,0 0,0 0,0 0,0 0,0 0,35-17,36-1,-1 0,1 1,-1-1,19-17,-19 17,1 1,0-1,-19 0,1 1,-17-1,-19 18,1 0,0 0,-18 18,-18 17,-17 18,-18 0,17 0,1 0,0 0,0 0,17-1,-17-34,17 17,0-17,18 0,-17-18,17 0,0 0,0 0,17 0,19-18,-1-17,0 17,1-17,16 0,1-1,0 1,0 17,-17-17,-36 35</inkml:trace>
  <inkml:trace contextRef="#ctx0" brushRef="#br0" timeOffset="223659.6651">14559 15240,'0'0,"0"0,0 0,0 0,0 0,0 0,0 0,0 0,0 0,0 0,0 0,0 0</inkml:trace>
  <inkml:trace contextRef="#ctx0" brushRef="#br0" timeOffset="224063.4739">16659 14499,'0'0,"0"0,0 0,0 0,0 0,0 0,0 0,0 0,0 0,0 0,0 0,0 0,0 0,53 0,-35-17,-1-1,1 18</inkml:trace>
  <inkml:trace contextRef="#ctx0" brushRef="#br0" timeOffset="225316.3001">7500 16598,'0'0,"0"0,0 0,0 0,0 0,0 0,0 0,0 0,0 0,0 0,0 0,0 0,35-70,1-1,-19-17,1 70,-18 18,0-17,18-1</inkml:trace>
  <inkml:trace contextRef="#ctx0" brushRef="#br0" timeOffset="225706.8248">8171 16263,'0'0,"0"0,0 0,0 0,0 0,0 0,0 0,0 0,0 0,35 18,18-18,0 17,0-34,0 17,0-36,-18 1,0-18,1-17,-1-54,-17 18,17-17,0-1,1 19,-19-1,-17 106</inkml:trace>
  <inkml:trace contextRef="#ctx0" brushRef="#br0" timeOffset="226847.576">7006 16439,'0'0,"0"0,0 0,0 0,0 0,0 0,0 0,0 0,0 0,0 0,0 0,53 36,0-1,0 18,0-18,-18 0,0-17,1 0,-1-18,0-18,-17 0,17-17,-17 0,0-18,-1 18,1-18,-1 18,1-18,0 17,17 1,18 17,18 1,-1 17</inkml:trace>
  <inkml:trace contextRef="#ctx0" brushRef="#br0" timeOffset="227466.6932">8100 16193,'0'0,"0"0,0 0,0 0,0 0,0 0,0 0,0 0,53 35,18 0,-1-17,1-18,0 0,-36-18,18-35,0-35,-18-18,18-17,-18 17,1-18,-1 19,0-1,18 0,18 18,-18 17,-53 71</inkml:trace>
  <inkml:trace contextRef="#ctx0" brushRef="#br0" timeOffset="229375.209">13165 15311,'0'0,"0"0,0 0,0 0,0 0,0 0,0 0,0 0,0 0,0 0,0 0,0 0,0 0</inkml:trace>
  <inkml:trace contextRef="#ctx0" brushRef="#br0" timeOffset="229755.3349">15177 14870,'0'0,"0"0,0 0,0 0,0 0,0 0,0 0,0 0,0 0,0 0,0 0,0 0,0 0</inkml:trace>
  <inkml:trace contextRef="#ctx0" brushRef="#br0" timeOffset="468189.0737">29083 2346,'0'0,"0"0,0 0,0 0,0 0,71 18,-1 17,18-17,36-18,0 0,17-53,-18 0,18-35,1-18,-1 0,0 0,18 0,0 0,17 36,1 35,-36-18,-124 53</inkml:trace>
  <inkml:trace contextRef="#ctx1" brushRef="#br0">24507 5879</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9:30:07.424"/>
    </inkml:context>
    <inkml:brush xml:id="br0">
      <inkml:brushProperty name="width" value="0.05292" units="cm"/>
      <inkml:brushProperty name="height" value="0.05292" units="cm"/>
      <inkml:brushProperty name="color" value="#7030A0"/>
    </inkml:brush>
    <inkml:context xml:id="ctx1">
      <inkml:inkSource xml:id="inkSrc132">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5T09:32:43"/>
    </inkml:context>
  </inkml:definitions>
  <inkml:trace contextRef="#ctx0" brushRef="#br0">3882 3951,'0'0,"0"0,0 0,0 0,0 71,18 17,-18 53,18 0,-1 18,-17 0,0-18,0 0,0-71,0 1,0-36,-17 18,17-53</inkml:trace>
  <inkml:trace contextRef="#ctx0" brushRef="#br0" timeOffset="475.2138">3812 3986,'0'0,"0"0,0 0,0 0,0 0,35-17,36-1,-18 0,17 36,-17 0,0 17,-18 18,1 0,-36 17,-18 1,-17 0,0-19,17 19,-17-18,-1-18,19 0,-1-17,0 0,1-1,17 1,0 0,0 17,17 0,1 36,35-1,-18-17,18 18,0-18,-53-53</inkml:trace>
  <inkml:trace contextRef="#ctx0" brushRef="#br0" timeOffset="740.1355">4906 4251,'0'0,"0"0,0 0,0 0,-18 71,1-1,-19 54,1-1,17-35,1 0,-1 1,1-36,-1-1</inkml:trace>
  <inkml:trace contextRef="#ctx0" brushRef="#br0" timeOffset="1029.8541">4447 4339,'0'0,"0"0,0 0,0 0,0 0,0 0,53 53,18 35,-18 18,17-18,1 1,-18-1,17-18,-17-34,0 16,0-16</inkml:trace>
  <inkml:trace contextRef="#ctx0" brushRef="#br0" timeOffset="1317.3139">5630 4180,'0'0,"0"0,0 0,0 0,0 0,0 0,-18 71,0 17,1 53,-19-17,19 17,-19-53,19 0,-19-17,19-1,-1-17,-17-17,17-1,18-35</inkml:trace>
  <inkml:trace contextRef="#ctx0" brushRef="#br0" timeOffset="1554.3278">5224 4322,'0'0,"0"0,0 0,0 0,0 0,0 0,0 0,35 35,0 35,18 19,-18 16,18-16,0-1,-17 0,17-35,0 17</inkml:trace>
  <inkml:trace contextRef="#ctx0" brushRef="#br0" timeOffset="1897.3862">6353 3687,'0'0,"0"0,0 0,0 0,0 88,-18 53,18 18,0 17,0 0,-17 18,34-35,-17 0,0-36,18 1,0-54,-1-17,1-35,17-18,-17-18,0 18,-18 0</inkml:trace>
  <inkml:trace contextRef="#ctx0" brushRef="#br0" timeOffset="2225.9909">6812 3916,'0'0,"0"0,0 0,0 53,18 35,-18 0,0 36,17 17,1-18,-18-35,18 1,-1-1,1-18,-1-17,19-17,-19-1,19-18,-1-17,0-17,1-18,-19-18,19 17,-36 36</inkml:trace>
  <inkml:trace contextRef="#ctx0" brushRef="#br0" timeOffset="2471.5064">6812 4568,'0'0,"0"0,0 0,0 0,0 0,0 0,0 0,0 0,0 0,35-17,18-1,0-17,18 0,-54 17,-17 18,0 0</inkml:trace>
  <inkml:trace contextRef="#ctx0" brushRef="#br0" timeOffset="2720.9103">7518 4410,'0'0,"0"0,0 0,0 0,17 70,1 36,0-18,-18 18,17-18,-17-52,0-36,0 17,0 1</inkml:trace>
  <inkml:trace contextRef="#ctx0" brushRef="#br0" timeOffset="2954.8763">8047 4322,'0'0,"0"0,0 0,0 0,0 0,0 52,0 19,0 17,0 0,0 1,-17-1,17-71,0 1,0 0</inkml:trace>
  <inkml:trace contextRef="#ctx0" brushRef="#br0" timeOffset="3316.7351">8471 3528,'0'0,"0"0,0 0,0 0,0 0,17 88,1 18,-18 35,18 0,-18-17,17-19,-17-16,18-1,-18-18,18 1,17-1,-17-17,17-17,0-1,18-35,-18-18,18-17,-17 0,-36 52</inkml:trace>
  <inkml:trace contextRef="#ctx0" brushRef="#br0" timeOffset="3564.4713">8488 4304,'0'0,"0"0,0 0,0 0,0 0,0 0,0 0,53-35,18-1,17 1,-70 17,0 1,-18 17,17 0</inkml:trace>
  <inkml:trace contextRef="#ctx0" brushRef="#br0" timeOffset="4000.9285">9247 4392,'0'0,"0"0,0 0,0 0,0 0,0 0,0 0,0 0,0 0,0 0,0 0,0 0,0 0,0 0,0 0,0 0,36 88,-19 18,-17 18,-17-36,-19 0,19-17,-1-1,0-17,1-18,17-17,0 0,0-1,17-17,19-17,17-1,0-35,35-35,18-18,-18 0,0 0,-70 89</inkml:trace>
  <inkml:trace contextRef="#ctx0" brushRef="#br0" timeOffset="4316.7355">9636 3528,'0'0,"0"0,0 0,0 0,0 0,52 53,1 35,18 18,-18 17,0-35,-18 1,-17-19,-1 18,1-17,-18-1,-18 1,-17 0,0-19,-18-16,18-1,-1 0,36-35</inkml:trace>
  <inkml:trace contextRef="#ctx0" brushRef="#br0" timeOffset="4621.0213">10783 4145,'0'0,"0"0,0 0,0 0,0 0,0 0,0 0,35 0,-17 0,-18 0,0-17,17 17</inkml:trace>
  <inkml:trace contextRef="#ctx0" brushRef="#br0" timeOffset="4818.286">10818 4621,'0'0,"0"0,0 0,0 0,0 0,0 0,0 0,0 0,53-17,-35-1,-18 18,17-18</inkml:trace>
  <inkml:trace contextRef="#ctx0" brushRef="#br0" timeOffset="5302.3177">12071 3651,'0'0,"0"0,0 0,0 0,-18 71,-17 17,0 35,17 1,-17-1,-1-34,19-19,-1 1,0-18,18-18,-17 0,17-17,0-1,0 1,17-18,1 0,0 0,-1-18,36 18,0 0,0 0,0 0,0 18,18-18,-1 18,1-1,-18-17,17 0,-34-17,-36 17</inkml:trace>
  <inkml:trace contextRef="#ctx0" brushRef="#br0" timeOffset="5535.4356">12194 4198,'0'0,"0"0,0 0,0 0,0 0,0 0,71 0,0 0,-1-18,-70 18,18 0,-18 0</inkml:trace>
  <inkml:trace contextRef="#ctx0" brushRef="#br0" timeOffset="5798.7875">12000 3687,'0'0,"0"0,0 0,0 0,0 0,0 0,0 0,0 0,36 0,17 0,17-18,-17 0,-35 18,-1 0,-17 0</inkml:trace>
  <inkml:trace contextRef="#ctx0" brushRef="#br0" timeOffset="6196.8033">13024 3210,'0'0,"0"0,0 0,0 0,0 0,0 0,-53 36,0 16,18 1,-1 36,19 16,-1 1,18 18,18-1,17 18,-17-17,35 17,-18-18,18 1,0-18,-18-36,-17 1,17-18,-17-36,-1 1,19-18,-19-18,-17 36</inkml:trace>
  <inkml:trace contextRef="#ctx0" brushRef="#br0" timeOffset="6450.1412">13783 3598,'0'0,"0"0,0 0,0 0,0 0,0 53,-18 18,0 17,-17 18,0-18,0 53,-18-53,17 1,1-19,0-17,-1-18</inkml:trace>
  <inkml:trace contextRef="#ctx0" brushRef="#br0" timeOffset="6713.7442">13324 3651,'0'0,"0"0,0 0,0 0,0 0,0 0,35 53,18 18,0-1,0 1,0-1,18 1,-19 0,-16-19,17 19,-18-18</inkml:trace>
  <inkml:trace contextRef="#ctx0" brushRef="#br0" timeOffset="6984.0449">14347 3792,'0'0,"0"0,0 0,0 0,0 0,0 0,0 89,18 52,-18-35,0-1,0-16,0-1,0-18,0-17,18-18,-1 1</inkml:trace>
  <inkml:trace contextRef="#ctx0" brushRef="#br0" timeOffset="7499.9455">15247 3016,'0'0,"0"0,0 0,0 0,0 71,0 17,0 0,-17 18,-1-18,0 18,-17-18,0 36,0-36,-1 0,1-17,17-18,-17-18,0 0,35-17</inkml:trace>
  <inkml:trace contextRef="#ctx0" brushRef="#br0" timeOffset="7743.8304">14753 3334,'0'0,"0"0,0 0,0 0,0 0,0 0,0 0,0 0,53 70,0 1,-18 17,18 0,0-17,-17-1,-1 1,0-1,1 1</inkml:trace>
  <inkml:trace contextRef="#ctx0" brushRef="#br0" timeOffset="8258.7593">15406 3775,'0'0,"0"0,0 0,0 0,0 0,0 0,0 0,0 0,0 0,0 0,53-18,-35 18,17 0,0 18,1-1,-1 36,-17 0,-1 0,-17 18,0-1,-17-17,-1 18,0-18,1-18,-1 0,0-17,1-1,17 19,0-36,0 17,17-34,19-1,-1 0,36-17,17-18,0-35,0 0,1-18,-19 35,-70 54</inkml:trace>
  <inkml:trace contextRef="#ctx0" brushRef="#br0" timeOffset="8618.1547">15936 2769,'0'0,"0"0,0 0,0 0,0 0,0 0,0 0,0 0,35 36,18 34,18 18,-19 18,19 18,-18 17,0 18,-18 17,-35-17,0-1,-17-16,-19-19,1 0,0-17,-1-35,19-18,17-36</inkml:trace>
  <inkml:trace contextRef="#ctx0" brushRef="#br0" timeOffset="9200.4913">17630 4128,'0'0,"0"0,0 0,0 0,0 0,0 0,0 0,35-36,-17 36,-1 0,-17-17,18 17</inkml:trace>
  <inkml:trace contextRef="#ctx0" brushRef="#br0" timeOffset="9460.8814">18018 4286,'0'0,"0"0,0 0,0 0,0 0,71 0,-1 0,-70 0,18 0</inkml:trace>
  <inkml:trace contextRef="#ctx0" brushRef="#br0" timeOffset="9851.8924">18848 3722,'0'0,"0"0,0 0,0 0,0 0,0 88,0-17,0 17,-18 0,18 0,0 0,-18-17,18-18,0 0,0-18,18-17,0-1,-1 1,18-18,18 0,0-18,0-17,18 17,-1 1,1-19,-71 36</inkml:trace>
  <inkml:trace contextRef="#ctx0" brushRef="#br0" timeOffset="10081.829">18953 4163,'0'0,"0"0,0 0,0 0,0 0,0 0,89-18,-19 1,1-1,-54 18,-17 0</inkml:trace>
  <inkml:trace contextRef="#ctx0" brushRef="#br0" timeOffset="10319.9404">18883 3651,'0'0,"0"0,0 0,0 0,0 0,0 0,53-17,0-1,-36 18,1 0,-18 0,18-18</inkml:trace>
  <inkml:trace contextRef="#ctx0" brushRef="#br0" timeOffset="10691.0517">20065 3581,'0'0,"0"0,0 0,0 0,0 0,0 0,-53 0,0 17,0 19,18-1,0 18,-1 0,19 35,17 18,0 17,17 1,1-1,17 1,1-19,-1 19,0-53,-17-19,0-16,17-1,-17-35,-1 18,-17-18</inkml:trace>
  <inkml:trace contextRef="#ctx0" brushRef="#br0" timeOffset="10959.8094">20736 3810,'0'0,"0"0,0 0,0 0,0 0,-18 88,-17 18,17-18,-17 18,17 0,-17-18,0 18,17-36,-17 1,17-18,0-18</inkml:trace>
  <inkml:trace contextRef="#ctx0" brushRef="#br0" timeOffset="11214.1324">20401 3792,'0'0,"0"0,0 0,0 0,0 0,0 0,35 71,18 17,0 18,0-18,0 0,-18 1,18-19,0 1,0-1</inkml:trace>
  <inkml:trace contextRef="#ctx0" brushRef="#br0" timeOffset="11520.5395">21230 3651,'0'0,"0"0,0 0,0 0,0 88,0 1,-18 52,18 18,0-18,0 0,0-53,0 0,18-17,-18-18,18-18,-1 0,-17-35</inkml:trace>
  <inkml:trace contextRef="#ctx0" brushRef="#br0" timeOffset="11830.9188">21706 3722,'0'0,"0"0,0 0,0 0,0 70,0 19,0 16,0 1,0 0,0 0,0 0,0-18,18 0,-18-35,18 0,-1-18,1-17,0-18,17 0,0-18,1 18,-36 18</inkml:trace>
  <inkml:trace contextRef="#ctx0" brushRef="#br0" timeOffset="12201.8971">21618 4304,'0'0,"0"0,0 0,0 0,0 0,0 0,0 0,0 0,53-35,0-18,0 17,0-16,0 16,-35 1,17 17,0 1,-17-1,17 18,-17 18,17 17,0 18,-17 0,0 17,17 1,-17-1,-1 1,1-18,-1-18,1-17,-18-1</inkml:trace>
  <inkml:trace contextRef="#ctx0" brushRef="#br0" timeOffset="12503.8458">22377 3528,'0'0,"0"0,0 0,0 0,0 0,53 70,18 54,-1 17,-17 18,0-18,-18 0,-17-35,-18 0,0-1,-18-34,1-36,-1 1,-17-1,17-18,18 1</inkml:trace>
  <inkml:trace contextRef="#ctx0" brushRef="#br0" timeOffset="12789.8848">23559 3845,'0'0,"0"0,0 0,-17 53,-19 35,19 1,-1 16,-17-16,17-1,-17-18,0-17,-1 0,19-35,-19-1</inkml:trace>
  <inkml:trace contextRef="#ctx0" brushRef="#br0" timeOffset="13037.9281">23330 3881,'0'0,"0"0,0 0,0 0,18 52,17 37,-17-19,35 18,-18 1,0-1,18-18,-18 1,1-18,-1 0,0-36</inkml:trace>
  <inkml:trace contextRef="#ctx0" brushRef="#br0" timeOffset="13286.819">23983 3598,'0'0,"0"0,0 0,0 0,0 0,0 71,0 17,0 18,0 0,0-18,0 18,0 0,18-18,-18-18,0-17,17 0</inkml:trace>
  <inkml:trace contextRef="#ctx0" brushRef="#br0" timeOffset="13631.3335">24442 3581,'0'0,"0"0,0 0,0 0,0 0,-18 88,0 18,18 0,0-1,-17 1,17 0,17-18,1 0,0-17,17 0,-17-36,17 0,-17-35,17 0,0-18,-17 18,-18 0</inkml:trace>
  <inkml:trace contextRef="#ctx0" brushRef="#br0" timeOffset="13878.8443">24283 4251,'0'0,"0"0,0 0,0 0,53-18,0 1,17-19,1 1,0-18,35-17,-18 34,0-17,-17 18</inkml:trace>
  <inkml:trace contextRef="#ctx0" brushRef="#br0" timeOffset="14291.9206">25289 4233,'0'0,"0"0,0 0,0 0,0 0,0 0,0 0,0 0,0 0,0 0,0 0,0 0,53-17,0 34,-18 1,18 35,-35-18,-36 18,-17 0,-1 18,1-19,0 1,0-17,-1 17,19-36,17 1,-18 0,36-18,-1-18,19 0,34-17,1 0,-1-1</inkml:trace>
  <inkml:trace contextRef="#ctx0" brushRef="#br0" timeOffset="14580.2613">25924 3528,'0'0,"0"0,0 0,35 70,18 54,-17 17,17 0,-36 0,19 0,-36-17,17-36,-34-18,17 1,0-36,-18-17,0 17,18-35</inkml:trace>
  <inkml:trace contextRef="#ctx0" brushRef="#br0" timeOffset="15047.2472">26277 3563,'0'0,"0"0,0 0,0 0,0 0,0 0,35-18,18 18,-17 0,17 0,-18 0,0 36,18-1,-18 18,18 53,0 0,-17 17,-1-17,0 0,0-18,-17-18,0 1,-1 0,-17 17,0-18,-17 19,-19-1,-34 0,-18-18,-36 1,1-18,-19-35,1 17,18-18,123-17</inkml:trace>
  <inkml:trace contextRef="#ctx0" brushRef="#br0" timeOffset="16142.5977">28289 988,'0'0,"0"0,0 0,0 0,0 0,0 0,0 0,0 0,0 70,-18 1,18 52,-17-17,-1-18,0 1,-17-19,17-17,18 0,-17-35,17 17,0-17,0-18,17 17,1-34,0 17,17 0,18-18,0 18,17 0,1 18,-18-1,18 18,-18-17,-1 0,1-18,0 17,-53-17</inkml:trace>
  <inkml:trace contextRef="#ctx0" brushRef="#br0" timeOffset="16393.124">28448 1429,'0'0,"0"0,0 0,0 0,0 0,0 0,53-18,17 18,1-18,-53 18,-1 0,-17 0,18 0</inkml:trace>
  <inkml:trace contextRef="#ctx0" brushRef="#br0" timeOffset="16652.8016">28254 882,'0'0,"0"0,0 0,70 0,18 0,1-18,-1 18,-70 0,-1 0,1 0</inkml:trace>
  <inkml:trace contextRef="#ctx0" brushRef="#br0" timeOffset="17005.9435">29295 829,'0'0,"0"71,-18-1,1 18,17 36,17 17,-17-18,18 19,17-19,-17-17,17-36,0 1,1-18,-1 0,0-36,1-17,-19 18,-17-18</inkml:trace>
  <inkml:trace contextRef="#ctx0" brushRef="#br0" timeOffset="17331.0284">30071 1058,'0'0,"0"0,0 0,0 0,-35 71,17 17,-17 0,0 0,0-17,-1 0,1-1,0 1,-1-18,19-36,-1 1,0 0,-17-36,17 0,1 1,-1-36,18 17</inkml:trace>
  <inkml:trace contextRef="#ctx0" brushRef="#br0" timeOffset="17524.0139">29630 1094,'0'0,"0"0,0 0,0 0,0 0,0 0,0 0,53 70,35 54,-17-19,0 19,-1-18,-17-18,-18-17,1-19,-1 1,0-17</inkml:trace>
  <inkml:trace contextRef="#ctx0" brushRef="#br0" timeOffset="17848.8019">30460 35,'0'0,"0"0,0 0,35 212,0-18,0 0,18 18,18-1,-36-17,1 0,-19 0,-17 0,-17 106,-36-17,-18-19,18-87,53-125</inkml:trace>
  <inkml:trace contextRef="#ctx0" brushRef="#br0" timeOffset="18667.8896">8683 6967,'0'0,"0"0,0 0,0 0,0 0,0 0,0 0,0 0,0 0,0 0,0 0,0 0,0 0,0 0,0 0,0 0,0 0,0 0,70-35,1 17,-36 1,-35 17,18 0</inkml:trace>
  <inkml:trace contextRef="#ctx0" brushRef="#br0" timeOffset="18920.4557">8894 7303,'0'0,"0"0,0 0,0 0,0 0,0 0,0 0,0 0,0 0,53 0,18-18,17 0,-17 1,-36 17,-35 0,18 0</inkml:trace>
  <inkml:trace contextRef="#ctx0" brushRef="#br0" timeOffset="21436.0689">21053 5292,'0'0,"0"0,0 0,0 0,0 0,0 0,0 0,36 35,-1-17,18 17,0-17,0-18,17 0,1-18,0-17,-54 35,1-18,0 0</inkml:trace>
  <inkml:trace contextRef="#ctx0" brushRef="#br0" timeOffset="21847.9495">23418 5503,'0'0,"0"0,0 0,0 0,0 0,0 0,0 0,0 0,36 0,34 18,1-18,17-18,35-17,19-18,-1-17,0-19,0 1,0 0,-35 17,-88 71</inkml:trace>
  <inkml:trace contextRef="#ctx0" brushRef="#br0" timeOffset="22826.6358">11347 6509,'0'0,"0"0,0 0,0 0,0 0,0 0,0 0,0 0,0 0,-53-18,-17 18,-1 18,-17-1,35 19,-18 17,36 0,-18 52,36 1,17 18,17 17,19 18,16-18,1 17,0-17,0 1,0-19,-17 1,-19-19,1-16,-18-19,0-17,0 0,0-18,-18-17,1-18,-1 0,-17-35,-1-1,1 1,17 17,18 18</inkml:trace>
  <inkml:trace contextRef="#ctx0" brushRef="#br0" timeOffset="23085.0647">10165 9490,'0'0,"0"0,0 0,0 0,0 0,0 0,53 0,0-18,17 0,-52 18,0-17,-1 17</inkml:trace>
  <inkml:trace contextRef="#ctx0" brushRef="#br0" timeOffset="23567.018">11347 8925,'0'0,"0"0,0 0,-35 88,0-17,-1 35,-16 0,-1-18,17 0,-17-17,18-18,0-18,-1-18,19-17,-1-17,1-18,17-18,17 0,1 0,-1-18,19 36,17 0,0 17,0 36,0-1,17 19,-17 17,-18-1,1 1,-1 0,-17 0,17-18,-17 1,-1-1,-17-35</inkml:trace>
  <inkml:trace contextRef="#ctx0" brushRef="#br0" timeOffset="23764.8094">11453 8802,'0'0,"0"0,0 0,0 0,0 0,0 0,0 0,0 0,18 70,0 19,-1-19,-17-70,0 18,0-18</inkml:trace>
  <inkml:trace contextRef="#ctx0" brushRef="#br0" timeOffset="24309.2732">12230 5997,'0'0,"0"0,0 0,0 0,0 0,-18 88,-17 1,-18 34,18-17,-1-18,1-17,0-1,-1-17,1 0,17-35,-17-1,17-17,1-17,17-1,0-17,0 0,17-1,1 19,0-1,17 0,18 36,-18 0,18 17,-17 18,-1-18,18 18,-36-18,19-17,-19 0,1-18,0 0,-1-18,-17 18</inkml:trace>
  <inkml:trace contextRef="#ctx0" brushRef="#br0" timeOffset="24493.753">12283 5980,'0'0,"0"0,0 0,0 0,0 0,35 88,0 0,18 53,-53-106,0-17,18 0</inkml:trace>
  <inkml:trace contextRef="#ctx0" brushRef="#br0" timeOffset="24994.0544">13359 6738,'0'0,"0"0,0 0,0 0,0 0,0 0,0 0,0 0,-53 18,0 17,0 18,0 0,18 0,17 35,1 18,34 17,1 1,17-1,18 18,-17 0,-1-17,-17-1,17-34,-35-1,0-35,18 0,-36-1,18-34,-18 17,1-35,-19 0,19-17,-19-1,36 18</inkml:trace>
  <inkml:trace contextRef="#ctx0" brushRef="#br0" timeOffset="25280.4499">12759 9243,'0'0,"0"0,0 0,0 0,71-18,17 1,0-1,36-35,-1 18,-17-18,-18 17,-17-16,0-1</inkml:trace>
  <inkml:trace contextRef="#ctx0" brushRef="#br0" timeOffset="25774.7765">14224 8396,'0'0,"0"0,0 71,-18 17,-17-18,0 19,-1-1,1-18,0 1,-1-18,1 0,0-36,0 1,17-18,0-18,1 1,17-19,17-16,1 16,0-17,-1 18,19 17,-19 1,18 17,1 17,-1 1,0 17,-17 1,17-1,-17 18,0-36,-18 19,17-19,1 1,-18-36,18-17</inkml:trace>
  <inkml:trace contextRef="#ctx0" brushRef="#br0" timeOffset="25981.9209">14471 7920,'0'0,"0"0,0 0,18 53,-18 17,17 1,-17-18,0-18,0-17,-17-18,17 17</inkml:trace>
  <inkml:trace contextRef="#ctx0" brushRef="#br0" timeOffset="26514.2556">14118 6068,'0'0,"0"0,0 0,0 0,-18 88,1 53,-19 0,19-53,-19 1,1-19,18-17,-19-18,19-17,-19 0,19-18,-19-18,19 0,17-17,0 0,0 0,0-1,17 1,1 17,17 1,-17-1,17 18,1 18,16-1,-16 19,17-1,-18-17,0 17,1 0,-1-17,-17-1,-1-17</inkml:trace>
  <inkml:trace contextRef="#ctx0" brushRef="#br0" timeOffset="26786.6786">14030 5803,'0'0,"0"0,0 0,0 0,0 0,0 0,17 35,19 18,-1 18,0 17,-17-17,17-1,-35-52,0-18</inkml:trace>
  <inkml:trace contextRef="#ctx0" brushRef="#br0" timeOffset="28588.1961">15230 7179,'0'0,"0"0,0 0,0 0,0 0,0 0,0 0,0 0,0 0,0 0,0 0,0 0,0 0,0 0,0 0,0 0,0 0,70 0,1-18,0 18,-1 0,1 18,-1 0,1-1,-18 19,0-1,-18 0,0 18,-17-18,0 1,-18-19,0 19,0-19,0 1,0-1,0-17,0-17,17-18,-17-36,36 0,-19 1,19-1,-1 1,-17-1,17 18,-18 18,-17 0,18 35,-18 0,0 17,-18 36,18 0,-17 18,17-18,0 17,0-17,0-18,17 1,1-1,17-17,1-18,17-18,0-17,0-1,17 1,-35-18,-35 53</inkml:trace>
  <inkml:trace contextRef="#ctx0" brushRef="#br0" timeOffset="28923.2177">16942 7214,'0'0,"0"0,0 0,0 0,0 0,0 0,0 0,0 0,0 0,0 0,0 0,0 53,0 0,0 0,0 0,0 0,0-18,0 0,0-17,0-18,0 0,0 0</inkml:trace>
  <inkml:trace contextRef="#ctx0" brushRef="#br0" timeOffset="29584.771">17506 6668,'0'0,"0"0,0 0,0 0,0 0,0 0,53 17,-17-17,17 18,-1 17,1 0,-17 1,-19-1,1 0,0 0,-18 18,0-17,0-19,0 19,-18-19,18 1,0-18,-18-18,18 1,18-19,-18-17,18 0,-1-17,1-1,0 1,-1-1,1 1,0 34,-18 1,17 17,-17 36,-17 17,17 1,-18 17,18 0,-18 17,18-17,0 0,0 0,18-18,17 0,0-17,18-36,0 1,0-1,0 0,-53 18</inkml:trace>
  <inkml:trace contextRef="#ctx0" brushRef="#br0" timeOffset="30161.6985">18477 6809,'0'0,"0"0,0 0,0 0,0 0,0 0,0 0,0 0,0 0,0 0,0 0,0 0,35 17,1 1,-19 17,18-17,-17 17,0 0,-18 18,0 0,0 18,-18-18,0 0,-17-18,18 0,17 0,-18 1,0-19,18 1,0-18,18 0,17 0,0-18,18 18,18-17,0-1,-1 0,1 18,-18-17,-18 17,-17 0,-1-18,1 18,0 0,-18 0,0 0,-18 0,0-17,1-1</inkml:trace>
  <inkml:trace contextRef="#ctx0" brushRef="#br0" timeOffset="31038.3491">20153 6773,'0'0,"0"0,0 0,0 0,0 0,0 0,0 0,0 0,0 0,0 0,18-53,0-17,-18 17,0-18,-18 18,0 1,-17 16,0 1,0 17,-1 18,1 36,0-1,17 53,0 18,1 0,34 17,1 18,17-17,1 17,-1-35,0 0,1-18,-19-35,1 17,-1-17,-17 0,0 0,-17 0,17-18,0-35</inkml:trace>
  <inkml:trace contextRef="#ctx0" brushRef="#br0" timeOffset="31419.0634">19800 7620,'0'0,"0"0,0 0,53 0,36-18,-19 1,1-1,-1 0,-17 1,-17-1,-1 18,0-17,-17 17,0-18,-1 18,-17 0,18 0,-18 0,0 0,-18 18,1-18,-1 17,0-17,18 0,0 0,0 0</inkml:trace>
  <inkml:trace contextRef="#ctx0" brushRef="#br0" timeOffset="32736.2958">20983 7214,'0'0,"0"0,0 0,0 0,0 0,0 53,0 35,0 1,-18 52,1-18,-19 1,19-54,-1 18,0-35,1 0,-1-35,0 17,18-17</inkml:trace>
  <inkml:trace contextRef="#ctx0" brushRef="#br0" timeOffset="33034.8508">20665 7303,'0'0,"0"0,0 0,0 0,53 70,0-17,18 18,-1-1,1 1,-18-1,17 1,-34-18,-1-18,0 0,1-17,-1-18</inkml:trace>
  <inkml:trace contextRef="#ctx0" brushRef="#br0" timeOffset="33357.3149">21883 6350,'0'0,"0"0,0 0,-18 88,1 36,-1-1,-17 18,17 18,0-18,18 0,0 0,18-35,17-18,1-35,34-17,1-19,-18-34,0 17,-53 17</inkml:trace>
  <inkml:trace contextRef="#ctx0" brushRef="#br0" timeOffset="33857.8392">22165 6650,'0'0,"0"0,0 0,0 0,0 0,53 0,0 18,0 17,0-18,0 36,-18-17,1 17,-19-18,-17 18,18-18,-18-17,0 17,0-17,0-18,0 17,0-17,0-17,18-19,-1 1,18-18,-17 0,0 18,-18 0,17-1,-17 1,18 17,-18 18,-18 18,18 0,0 17,-17 18,17-18,17 0,1 18,0-17,17-1,0-17</inkml:trace>
  <inkml:trace contextRef="#ctx0" brushRef="#br0" timeOffset="34113.131">23154 6632,'0'0,"0"0,0 0,0 0,0 53,0 18,0 17,0 0,0 0,17 0,-17-17,0-18,18-18,-18 1,17-36,1-18,-18 0</inkml:trace>
  <inkml:trace contextRef="#ctx0" brushRef="#br0" timeOffset="34640.3401">23330 6544,'0'0,"0"0,0 0,0 0,0 0,0 0,71 0,-18 35,-1-17,19 17,-18 1,-18-1,1 0,-19-17,1 17,0 0,-18-17,17 17,-17-17,0-18,18 0,-18-18,17 1,1-36,17 0,-17 0,0-18,17 1,-35 17,18 17,-18 1,17 18,-34 17,17 17,-18 18,0 18,1 0,17 0,0 0,17 0,1-18,17-17,1 0,-1-36,-17 18,-18 0</inkml:trace>
  <inkml:trace contextRef="#ctx0" brushRef="#br0" timeOffset="35056.1407">24283 6579,'0'0,"0"0,0 0,0 0,0 0,0 0,0 0,0 0,0 0,0 0,35 36,1-19,-1 19,-18 16,1 1,-18-17,-18 17,1-1,17-34,-18 17,18 1,0-19,0 1,0-18,35 18,1-18,17-18,17 0,-52 1,0 17,-18 0,17-18</inkml:trace>
  <inkml:trace contextRef="#ctx0" brushRef="#br0" timeOffset="35240.1144">25130 6332,'0'0,"0"0,0 0,0 0,0 0,0 0,0 0,0 0,0 0</inkml:trace>
  <inkml:trace contextRef="#ctx0" brushRef="#br0" timeOffset="35480.4557">25289 6862,'0'0,"0"0,0 0,0 0,0 0,0 0,0 0,-18 70,-17 1,17-1,1-17,-1-18,0-17,18-18,0 0</inkml:trace>
  <inkml:trace contextRef="#ctx0" brushRef="#br0" timeOffset="35846.8128">25730 6121,'0'0,"0"0,0 0,0 0,0 0,0 70,18 36,-18-18,0 18,0-18,17 1,-17-19,18 18,0-17,17-1,-17-17,17 0,18-18,-18-17,18-18,-18-18,1 18,-1-17,-17-1,-18 18</inkml:trace>
  <inkml:trace contextRef="#ctx0" brushRef="#br0" timeOffset="36050.0916">25589 6668,'0'0,"0"0,0 0,0 0,0 0,0 0,35 0,36-18,-18 0,17 1,-70-1,0 18,18 0</inkml:trace>
  <inkml:trace contextRef="#ctx0" brushRef="#br0" timeOffset="36257.8761">26224 6650,'0'0,"0"0,0 0,0 0,0 53,18 0,-18 17,0 18,0-17,0-71,0 0,0 18</inkml:trace>
  <inkml:trace contextRef="#ctx0" brushRef="#br0" timeOffset="36532.9135">27018 6632,'0'0,"0"0,0 0,0 0,-17 71,17-1,-18-17,-17 18,17-1,0 1,1-18,-1-18,0-17,18-1,-17-17</inkml:trace>
  <inkml:trace contextRef="#ctx0" brushRef="#br0" timeOffset="36872.7686">27160 5962,'0'0,"0"0,0 0,0 0,0 0,0 0,0 53,0 35,17 18,-17-18,0 18,0-18,18 0,-1-17,1 17,17-35,-17 0,17 0,-17-36,17 1,1-18,-19-18,19 1,-19-1,-17 18</inkml:trace>
  <inkml:trace contextRef="#ctx0" brushRef="#br0" timeOffset="37516.1554">26965 6650,'0'0,"0"0,0 0,0 0,0 0,0 0,0 0,0 0,0 0,53-18,18 1,0-19,-19 1,1-18,0 0,0 18,-17-18,-1 18,-17 17,-1 0,1 18,-1-17,1 17,0-18,-18 18,17 0,-17 0,18-17,0 17,-1 0,1 0,17-18,-17 18,0 18,17-1,0 1,0 17,-17 18,0-18,-18 18,0 0,-18 0,-17 0,0-18,17 1,0-19,1 1,17 17,0-35,0 18,17-18,19 0,-1-18,0 0,18-34,18-37,-18 1,17 18,-70 52</inkml:trace>
  <inkml:trace contextRef="#ctx0" brushRef="#br0" timeOffset="37816.5175">28077 5239,'0'0,"0"0,0 0,0 0,53 70,0 19,18 34,-18 0,17 19,-17 16,0 1,-35-18,-1 0,1-17,-18-54,0 1,-18-1,18-17,-17-17,17 17,0-53</inkml:trace>
  <inkml:trace contextRef="#ctx0" brushRef="#br0" timeOffset="38787.7972">29418 5644,'0'0,"0"0,0 0,0 0,0 53,18 36,0 34,-18 18,17 18,-17-36,0-34,0-1,0-35,0 0,0-18,0-17,0-18,0 17,0-34,0-1,-17-17,-1-1,0 1,-17 0,17-1,-35 19,18-1,-18 1,0-1,18 18,0 18,-1-18,19 17,17 1,-18-18,36 17,17-17,0 0,1-17,17-18,0-1,-1 1,1-18,0 0,0 0,0-17,0 17,-17 0,16 0,1 18,0 35,0 0,-17 17,17 36,-18 35,0 1,-17 16,-1 1,-17-35,0-18,-17 0,17-18,-18-17,18-1,0-34,-18-1,36-17,-18-36,35-17,1-18,-19 18,19 17,-19 1,1 35,0-18,-18 35,17 36,-17 17,0 53,0 0,0 18,18-35,-18 17,0-35,18 0,-1-18,1 0,-18-35</inkml:trace>
  <inkml:trace contextRef="#ctx0" brushRef="#br0" timeOffset="39014.8814">30583 6050,'0'0,"0"0,0 0,0 0,18 71,-1 35,1 17,0 0,-1-17,-17-17,18-19,-18-35,18 1</inkml:trace>
  <inkml:trace contextRef="#ctx0" brushRef="#br0" timeOffset="39908.0717">31042 5592,'0'0,"0"0,0 0,0 0,0 88,18 53,-1 18,-17-1,0-17,18 1,-18-54,0 0,0-35,18 0,-18-18,17 0,-17-35,18 0,-18 0,0-35,0 0,-18 0,1-18,-1 0,-17 17,-18 1,17 17,-17 18,0 0,1 36,-1-19,17 19,19-1,-1 0,18 1,0-1,35-18,-17-17,35 0,0-17,17-1,1-17,-18-18,18-18,-19 1,-16-1,-1 1,0 17,1 0,-1 0,-17 35,17 1,-17-1,17 18,0 18,0 17,1 18,-1 0,-17 35,-18-17,17-1,-34 18,-1-17,-17-1,-1-17,1 0,0-17,0-1,17-18,18 1,-18-18,36 0,17-18,18 1,35-36,18-18,0 1,18-18,-1 17,-17 18,-106 53</inkml:trace>
  <inkml:trace contextRef="#ctx0" brushRef="#br0" timeOffset="40680.2671">23401 7514,'0'0,"0"0,0 0,0 0,0 0,0 0,0 0,0 0,0 0,0 0,0 0,0 0,0 0,0 0,0 0,0 0</inkml:trace>
  <inkml:trace contextRef="#ctx0" brushRef="#br0" timeOffset="49795.8793">4112 10760,'0'0,"0"0,0 0,0 0,0 0,0 0,0 0,0 0,-53-18,-18 18,-35 18,18-18,0 0,17 17,1 1,17 0,0-1,0 36,18 0,-18 35,0 36,35-1,-17 18,35 0,0-17,17-18,-17-18,18-35,0 17,17-34,0 17,1-18,17-17,17-1,18-34,18-1,18 0,-18 1,-36 17,-52 0</inkml:trace>
  <inkml:trace contextRef="#ctx0" brushRef="#br0" timeOffset="50348.6653">4235 11395,'0'0,"0"0,0 0,0 0,0 0,0 0,0 0,0 0,0 0,0 0,0 0,0 0,0 0,36 17,17-17,0 18,17 17,-17 18,0 0,-18 18,1 17,-1-18,-17-17,-1 0,-17 0,18-35,-18 17,18-17,-18-18,0 0,0-36,0 1,0-18,0-17,-18-1,18-17,0 17,18 1,-18-18,17 17,-17 1,18-1,-18 18,0 53</inkml:trace>
  <inkml:trace contextRef="#ctx0" brushRef="#br0" timeOffset="51596.7557">5330 11183,'0'0,"0"0,0 0,0 0,0 0,0 0,0 0,0 0,-18 53,0-35,-17 105,17 1,-17-1,17-17,18 0,0-18,18 0,0-35,-1 0,19-18,17-35,-18-17,35-19,-17-52,0 0,-17-18,-1 0,-17 0,-18 1,0 34,-18 0,-17 36,17 0,-17 17,-1 1,19 17,-19 0,36 0,-17 17,34 1,1 17,17 0,36 1,-18-1,0 18,0 17,0 19,0 17,-18-36,-17 1,-1-1,-17-17,18-18,-18-17,18 0,-18-18,17-18,1-35,0-17,-1-36,1 0,-1 0,-17 0,18 36,-18-19,0 37,-18-1,18 0,0 35,-17 0,-1 18,1 18,17 0,0 17,35 18,-18-18,36 18,0 0,0 0,0 0,0 17,-18-17,1-17,-19-1,1 0,0-17,-1-1,-17 1,18-18,-18 0,0-18,0-17,0 0,0-18,0-18,0 1,0-1,0 1,0-1,-18 1,18 17,0 17,0 1,0 18,-17-1,17 0,17 36,1 17,0 18,17 0,0 0,1 17,-1 1,18 0,0 34,-18-16,0-19,-17 1,0-18,-1-36,-17 19,0-36</inkml:trace>
  <inkml:trace contextRef="#ctx0" brushRef="#br0" timeOffset="51987.9522">7941 11060,'0'0,"0"0,0 0,0 0,0 0,0 0,0 0,0 0,-35 70,-18 18,18 1,0-1,-1-18,19 18,-1-17,18 0,35-1,1-17,16-18,1-17,0-18,18-35,-18-18,0 18,-53 35</inkml:trace>
  <inkml:trace contextRef="#ctx0" brushRef="#br0" timeOffset="52913.2216">8206 11060,'0'0,"0"0,0 0,0 0,0 0,-18 70,1 1,-1 17,18-18,-18 1,36 17,-18-17,18-1,-1-17,1-17,17 16,-17-34,0-18,-1 18,1-18,0-18,-1 0,-17 1,0-1,0-17,0 17,-17-17,17 0,0-1,0-17,0 18,17 0,-17 0,0 17,18-17,0 17,-1 0,1 1,35 17,-18 0,36 17,-18 1,17 17,-17 1,0 17,0-18,-18 18,-17-18,0 0,-1 1,-17-19,0 1,0 0,-17-18,17-18,-18-17,18-18,-18 0,36-18,-18 1,18-1,-1 1,1 17,0 0,-1 17,19 1,-1 18,18 34,0 1,0 17,35 36,-35-18,17 35,-17-18,-17-17,-1 0,-17 0,-1-35,-17-1,18 1,-18-36,0-17,-18-53,1-18,-1-17,18-19,-18 19,36-1,-18 19,35 16,1 19,-19 17,-17 35</inkml:trace>
  <inkml:trace contextRef="#ctx0" brushRef="#br0" timeOffset="54308.7777">10341 11165,'0'0,"0"0,0 0,0 0,0-52,-17-1,17 17,-18-17,0 36,18 17,-70-36,-1 54,1 35,-1 35,36 0,0 18,17 0,18-18,0-17,18-18,17 0,18-36,17 1,-17-18,0-35,18-36,-18 1,0-36,-18-18,0 1,-17-18,0 17,-1 18,-17 36,0-1,0 18,0 0,0 36,0-1,-17 18,34 18,-17 17,18 71,0 17,-1 1,1-1,17 1,-17-18,17-18,-17-18,17-17,0 0,18-18,0-17,0-18,0 0,18-18,17-52,0-1,-17-17,-18 0,-18 0,-17 17,-1 1,-34 17,17 17,-36 19,1-1,0 36,-1-1,-16 36,16 0,1 0,17 0,1 0,-1-18,18 1,18-1,17-17,0-1,1-17,16 0,-16-35,-1 0,-17-1,17 1,-35-18,18 36,-18-19,17 19,-17 17,0-18,18 18,-18 18,18-1,-1 19,19-1,-1-18,18 19,0-36,0 17,17-34,-17-1,0-35,-18 0,1 0,-1-53,-35 1,18-19,-36 1,18-1,-18 18,1 18,-1 35,0 18,18 0,-17 35,17 17,17 19,1 52,17 18,1 17,-19 18,19 0,-1 0,0-17,0-18,-17 0,0-36,-1-17,-17 0,18-18,-18-17,18-18,-18 0</inkml:trace>
  <inkml:trace contextRef="#ctx0" brushRef="#br0" timeOffset="54694.6023">11841 10883,'0'0,"0"0,0 0,0 0,0 0,71-35,17 17,1-17,-1 0,-18-1,19 19,-36-1,-1 1,1 17,-17 0,-19 17,19 18,-1 1,-17 17,-1-18,1 18,17 0,-35 0,18 0,-1-18,1-17,0-1,-1-17,1-17,0-19,-1 19,-17 17</inkml:trace>
  <inkml:trace contextRef="#ctx0" brushRef="#br0" timeOffset="54842.326">12636 10530,'0'0,"0"0,0 0,0 0,0 0,0 0,0 0,0 0,0 0,0 0,0 0</inkml:trace>
  <inkml:trace contextRef="#ctx0" brushRef="#br0" timeOffset="55895.253">13006 10354,'0'0,"0"0,0 0,0 0,0 0,0 0,0 0,0 71,0-1,0 1,0-1,18 1,0-1,-1-17,1 0,17-18,-17-17,-1 0,1-18,0-18,-18 0,0-17,0-18,0 0,0 0,-18-17,18-1,0 1,0-18,18 35,-18 0,17 17,19 1,-1 18,0-1,1 36,16-1,-16 18,17 18,-18 0,0 0,1-17,-19 16,1 1,-18-17,18-1,-18-17,-18-1,18 1,0-18,0-18,0-17,0-18,0 0,18-17,-1-1,1 0,17 1,-17 17,17 0,0 18,1-1,-19 1,19 18,-19 17,1-18,0 18,-1 0,-17 0,18 0,-18 0,17 0,-17 0,18 18,-18-18,18 17,-18 1,17-1,-17 1,18 17,-18-17,0 17,18 1,-18-1,0 0,0 0,0 18,0-17,0 17,17-18,-17 0,0 0,0 1,18 17,-18-1,18 1,-1 18,1-1,0-17,-18 0,17-17,-17-36</inkml:trace>
  <inkml:trace contextRef="#ctx0" brushRef="#br0" timeOffset="56448.366">9194 12188,'0'0,"0"0,0 0,0 0,0 0,0 0,0 0,53-17,18 17,52-18,54 18,35-17,17-1,106-35,1 18,-19-18,19 0,-19-18,1 18,-18 18,-35 0,-18 17,-53 1,-71 17,-34 0,-1 0,-35 0,-53 17,0-17,0 18,17-18</inkml:trace>
  <inkml:trace contextRef="#ctx0" brushRef="#br0" timeOffset="57079.0567">3600 12488,'0'0,"0"0,0 0,0 0,0 0,0 0,0 0,0 0,0 0,35 0,18 0,36-17,34 17,54-18,-1 18,36-18,0 18,105 0,19 0,-19 0,-17 0,0 0,-35-17,-18-1,-18 18,-17-17,-106-1,0 0,-35 1,-19 17,19 0,-36 0,-17 0</inkml:trace>
  <inkml:trace contextRef="#ctx0" brushRef="#br0" timeOffset="57704.8689">9671 12806,'0'0,"0"0,0 0,0 0,0 0,0 0,0 0,0 0,0 0,0 0,0 194,-18 35,18 0,-17-17,-1-35,18-1,-18-35,1-17,-1-19,0-16,18-72</inkml:trace>
  <inkml:trace contextRef="#ctx0" brushRef="#br0" timeOffset="58056.9923">9177 12982,'0'0,"0"0,0 0,0 0,35 71,36 35,34 17,-16 18,17 0,17 0,-17 1,18-19,-19-17,-16-36,-1-17,-35-17,0-54,-18-35,0-18,-17-34,0-1,-1 18,-17 88</inkml:trace>
  <inkml:trace contextRef="#ctx0" brushRef="#br0" timeOffset="58280.8754">10518 12682,'0'0,"0"0,0 0,0 0,0 0,0 0,0 89,18-1,-1 53,19 18,-1 35,18-18,-18 0,18 18,-18-35,1-35,-1-54,-17-17,-1 0,-17-35</inkml:trace>
  <inkml:trace contextRef="#ctx0" brushRef="#br0" timeOffset="58657.5314">11118 12488,'0'0,"0"0,0 0,0 0,0 0,18 71,-18-1,17 1,-17 17,18 0,0 1,17 34,0 1,-17-19,17-16,-17-19,17 18,0-17,18 17,0-17,0-18,0-18,18 0,-18-35,-18 0,0 0,0 0,-35 0</inkml:trace>
  <inkml:trace contextRef="#ctx0" brushRef="#br0" timeOffset="59140.0313">11153 13423,'0'0,"0"0,0 0,0 0,71-35,-1-18,1-18,35-34,-18-1,-17 0,-1 0,-34 18,-1 17,-17 18,-1 18,1 0,-1 17,-17 1,0-1,18 36,0-1,-1 19,19 16,-19 1,19 18,-1-1,0 1,1 35,-1 35,0 35,-17 1,-1-1,-34-17,-1-18,0-53,1-53,-1-35,18 18,0 0</inkml:trace>
  <inkml:trace contextRef="#ctx0" brushRef="#br0" timeOffset="59852.8328">14189 11906,'0'0,"0"0,0 0,0 0,0 0,0 0,0 0,-36 36,-17 16,0 19,0 0,1-1,16-17,19 0,-1-18,0-17,36 17,17-17,18-1,0-17,18-17,-1 17,-17-18,0 1,-18 17,-17 0,0 0,-1 52,-17 54,-17 35,-1-17,0 17,-17-35,18 0,-1-36,18-17,0-35,18-1,-1-34,1-1,-1-17,19 0,17-1,-18 1,18 17,0 18,0 0,0 18,0 17,0 53,0 36,0-18,-18-36,0 1,0-18,1-18,17-35,-18 0,18-18,-53 18</inkml:trace>
  <inkml:trace contextRef="#ctx0" brushRef="#br0" timeOffset="60410.2864">15777 11959,'0'0,"0"0,0 0,0 0,18 53,-1-18,-17 1,18-1,-1 0,19 0,-19-17,36 0,-17-18,34-36,-17 1,35-35,-17-19,0-16,-18-1,-1 18,-34 17,-18 0,18 19,-18 16,0 1,-18 35,18 0,-18 35,1 18,17 35,0 18,0 0,0 18,17 17,-17 0,36 0,-19 0,19 0,-1-17,0-19,-17-34,17-18,1-35,-1-18,0-18,0 0,-35 18</inkml:trace>
  <inkml:trace contextRef="#ctx0" brushRef="#br0" timeOffset="60741.123">17347 11236,'0'0,"0"0,0 0,0 0,0 0,0 0,0 53,0 17,-17 1,17 17,0 53,0-17,-18 17,18-18,18 1,-18-1,0-17,17-18,1-17,0-1,-1-17,1-17,17-19,-17 1,-18-18</inkml:trace>
  <inkml:trace contextRef="#ctx0" brushRef="#br0" timeOffset="61120.9946">17930 11271,'0'0,"0"0,0 0,0 0,0 0,0 0,0 88,-18 1,18 16,-17 19,17 17,0-17,0 17,0 0,17 0,1 0,0 0,17-35,18-18,-18-35,0-18,1-17,-1-18,0-35,-17-1,0-34,-1-18,-17 17,0 89</inkml:trace>
  <inkml:trace contextRef="#ctx0" brushRef="#br0" timeOffset="61571.9188">17700 12312,'0'0,"0"0,0 0,0 0,53-18,36-17,-19 0,18-1,1-52,-1-18,-17 1,-1-19,-17-17,-18 0,-17-18,0 0,17 1,-35 34,0 36,0 35,0 18,18 0,-18 35,17-18,1 18,17 18,-17-1,35 36,0 35,0 18,0 18,-18-1,18 18,-36 36,1 17,-18 123,-18-17,1-71,17-176</inkml:trace>
  <inkml:trace contextRef="#ctx0" brushRef="#br0" timeOffset="67279.6126">12106 14270,'0'0,"0"0,0 0,0 0,0 0,0 0,0 0,0 53,0 53,18 17,-18 36,0 0,0-18,0-35,-18-18,18 35,-17 1,-1-1,0 1,18-36,0-71</inkml:trace>
  <inkml:trace contextRef="#ctx0" brushRef="#br0" timeOffset="67649.0512">11683 14640,'0'0,"0"0,0 0,0 0,0 0,88 53,53 18,0-1,0 19,18-1,-35 0,-1-18,1 1,-36-18,-17-18,-1 0,-17 1,0-19,0 1,0-18,-18-18,1 18,-36 0</inkml:trace>
  <inkml:trace contextRef="#ctx0" brushRef="#br0" timeOffset="69854.0492">17065 13564,'0'0,"0"0,0 0,0 0,0 0,0 0,0 0,0 0,0 0,0 0,18 53,-1 0,1 0,0 18,17-1,-17-17,-1 18,19-18,-19-1,19-16,16-1,-16 0,17-35,0 0,0-17,0-19,0 1,-18 0,0 0,0-1,-17 1,0 17,-18-17,17 0,-17 0,0 17,18-17,-18 17,0 0,0 1,-18-1,18 18,0 0,0-18,0 18,0 0,0 0,0 0,0-17,0 17,18 0,-18 17,0 1,18 17,-1 1,1 34,17 36,36 53,-18-36,-18-35,0 1,-17-19,17 1,-17-18,0 0,-1-18,1 0,-18-17,18-1,-18 1,0 0,0-18,17 17,-17-17,0 0,0 0,0 0,0 0,0 0,0 18,0-18,0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70978.6733">21618 12471,'0'0,"0"0,0 0,0 0,0 0,0 0,0 0,0 53,0 52,-17 19,17 35,0-1,0 1,0-18,0-53,17 1,-17-19,18 1,17-18,0 0,1-18,34 0,1-17,-1-1,1-34,0-1,-1 1,-17-19,18 1,-71 35</inkml:trace>
  <inkml:trace contextRef="#ctx0" brushRef="#br0" timeOffset="71274.3008">21406 13476,'0'0,"0"0,0 0,0 0,0 0,71-18,0 1,17-18,0-18,18 0,-18 0,0-18,-35 18,18 0,-18 1,-18-1,-17 35</inkml:trace>
  <inkml:trace contextRef="#ctx0" brushRef="#br0" timeOffset="71505.7255">22518 12876,'0'0,"0"0,0 0,0 0,0 0,36 71,16 52,-16 19,17 16,0-17,0 18,-18-35,0-54,-17 1,-1-36,-17 0,0 1,0-36</inkml:trace>
  <inkml:trace contextRef="#ctx0" brushRef="#br0" timeOffset="71910.7038">18953 13829,'0'0,"0"0,0 0,0 0,0 0,0 0,0 0,53-18,36 18,16-17,1-1,0 0,0 1,0-1,0 0,-18 1,-17-18,17-1,-17 1,-71 35</inkml:trace>
  <inkml:trace contextRef="#ctx0" brushRef="#br0" timeOffset="72217.2844">19748 13406,'0'0,"0"0,0 0,0 0,0 0,0 0,0 0,52 17,19 18,-18-17,18 17,-36 1,0-1,-17 18,-18 0,-18 106,-17 17,-36 0,1 1,-36-1,18-17,17-18,53-123</inkml:trace>
  <inkml:trace contextRef="#ctx0" brushRef="#br0" timeOffset="78632.6157">13112 15099,'0'0,"0"0,0 0,0 0,0 0,0 0,0 0,0 0,0 0,0 0,0 0,0 0,0 0,0 0,53-18,35 18,-17-17,17-1,0 18,1-18,-72 1,1 17,-18 0</inkml:trace>
  <inkml:trace contextRef="#ctx0" brushRef="#br0" timeOffset="79021.3106">13342 14923,'0'0,"0"0,0 0,0 0,0 0,0 0,0 0,35 0,18 0,0 17,17 18,-17 1,0 17,-18 17,18-17,-35 0,0 18,-1-19,-17 37,0-1,0-18,0 1,-17 0,17-36,0-35,0 0,0 0,0 0</inkml:trace>
  <inkml:trace contextRef="#ctx0" brushRef="#br0" timeOffset="79405.8858">13800 14235,'0'0,"0"0,0 0,0 0,0 0,0 0,0 0,0 0,0 0,36 70,-19 18,19-17,-1 17,-17 0,17 0,-18 1,19-19,-19 1,1-1,17-17,-17 0,17-18,1 18,-19-17,1-19,17 19,0-19,-17-17,17 0,1 0,-19-17,1-1,-18-17,0-1,0 36</inkml:trace>
  <inkml:trace contextRef="#ctx0" brushRef="#br0" timeOffset="79662.9284">13871 14940,'0'0,"0"0,0 0,0 0,0 0,0 0,53-17,17-19,-17 1,18-18,0 18,-1-18,-17 0,0 0,0-18,-35 19,-1-1,1 0</inkml:trace>
  <inkml:trace contextRef="#ctx0" brushRef="#br0" timeOffset="79959.0097">14400 14393,'0'0,"0"0,0 0,0 0,0 0,0 0,0 0,0 0,0 0,36 36,-1 17,36-1,-19 19,1 17,-17-17,-1-1,0 19,1-19,-19 1,19-1,-1 1,-18-1,19-17,-19-18,-17-17</inkml:trace>
  <inkml:trace contextRef="#ctx0" brushRef="#br0" timeOffset="81229.0453">22183 13070,'0'0,"0"0,0 0,0 0,0 0,0 0,0 0,0 0,0 0,0 0,0 0,0 0,0 0,0 0,0 0,0 0,0 0,0 0,0 0,0 0,0 0,0 0,0 0,0 0,0 0,0 0,0 0,0 0,0 0,0 0,35-17,0-1,18 1,-17 17,-1 0,18 17,-18 1,18-1,0 19,-18-1,18 0,-17 36,-1-1,-17 1,-1 17,1 0,0-17,-18 17,0 0,0-17,0-1,0 1,-18-18,18 0,-18 0,18-18,0 0,-17-17,17 17,0-17,0-1,0-17,0 18,0-18,35 0,18-35,0 17,17-35,54 0,-1-17,1-1,0 1,-19 17,1 0,-17 18,-37-1,1 19,0-1,-35 0,0 18,-1-17,-34 17,17 0,-18 0,18 0</inkml:trace>
  <inkml:trace contextRef="#ctx1" brushRef="#br0">4366 5507,'24'0,"-24"24,25-24,0 25,25-25,-1 50,-24-25,99 24,0 1,50-1,49 1,-25 0,1-1,-26-24,-24 0,-25 0,-49-25,-1 25,-49-25,0 0,0 0,-1 0,1 0,50 0,73 0,-48 0,-26 0,-49 0,0 0,-25-25,-50-50,0 51</inkml:trace>
  <inkml:trace contextRef="#ctx1" brushRef="#br0" timeOffset="2302.7306">6003 4440,'-25'0,"25"-25,0 0,-25 25,25-24,-25-1,-24 0,49 0,-25 0,-25 1,25-1,25 0,-24 25,24-25,-25 25,25-25,-25 1,0 24,0-25,1 0,-1 0,0 0,-25-24,26 24,-1-25,0 26,0 24,0-25,1 0,-26 0,0 25,26 0,-1 0,0-25,0 25,0 0,1 0,-1-24,0 24,0 0,0 0,1 0,-1 0,25 24,-25-24,25 25,-25-25,0 0,25 25,-24 0,24 0,-25-25,25 24,-25-24,0 25,25 0,-25 0,0 0,1-25,-1 24,25 1,-25-25,25 25,-25-25,25 25,0 0,-25-1,25 1,-24 0,24 25,0-26,0 26,0-25,0 24,0-24,0 0,0 0,0 0,0-1,0 1,0 0,0 0,0 0,24-1,-24 26,0-25,25 0,0 24,-25-24,25 0,0 25,-1-26,1 26,0-25,-25 0,50 24,-25 1,24-1,-24 1,25 24,-50-49,49 0,-49 0,25 0,-25-1,25 1,0-25,-1 0,-24-25,0-74,0-50,-24 25,24-24,0-1,0 49,0 51,0 24,0 0,0-24,0 24,0-25,-25 1,-25-51,25 26,-24 24,-1-49,1-50,-1 25,0 50</inkml:trace>
  <inkml:trace contextRef="#ctx1" brushRef="#br0" timeOffset="3291.4382">6970 3795,'25'0,"0"25,0-25,24 50,-24-50,0 24,-25 1,25-25,-1-25,26-24,-25-100,24-25,51-24,-26-25,50 24,-50 50,-24 75,-25 24,0 50</inkml:trace>
  <inkml:trace contextRef="#ctx1" brushRef="#br0" timeOffset="3986.6615">7962 2753,'50'0,"-25"25,49 25,75 24,0 50,-25-49,-50 24,-24-50,-25 1,24-25,-24 24,0-49,24 0,1-24,24-1,26-74,-1-25,-25 49,1 1,-26 24,1 25,0 1</inkml:trace>
  <inkml:trace contextRef="#ctx1" brushRef="#br0" timeOffset="4938.6804">13370 3225,'25'0,"-1"0,1 0,0 0,0-25,24 0,-24-25,25-49,-1 0,-24-25,0 0,25 49,-26 26,-24-1</inkml:trace>
  <inkml:trace contextRef="#ctx1" brushRef="#br0" timeOffset="5743.2989">14883 2555,'25'0,"-1"0,26 0,-25 25,0-1,24 1,-24 25,25-25,-26 0,1-1,25-24,-50 25,25-25,-25 25,49 0,1-25,-25 0,0 0,24 0,50 0,25 0,0-50,0 25,-74-24,-25 24,24-25,-24 25,0 25,-25-24</inkml:trace>
  <inkml:trace contextRef="#ctx0" brushRef="#br0" timeOffset="171832.7611">12141 14305,'0'0,"0"0,0 0,0 0,0 0,0 0,0 0,0 0,0 0,0 0,0 0,0 0,0 0,0 0,0 53,0 18,0 17,0 18,0-18,0 18,0-18,0 0,0-17,-17-1,17 1,0 17,0-18,0 19,0-1,17-18,-17-17,0 0,0-53</inkml:trace>
  <inkml:trace contextRef="#ctx0" brushRef="#br0" timeOffset="172215.0602">11524 14482,'0'0,"0"0,0 0,0 0,0 0,0 0,0 0,0 0,53 17,17 18,19 18,52 18,-18 17,-17-53,-35 18,17 0,-17-17,-1 16,-17-16,18 17,-1 17,1-17,-18 18,-53-71</inkml:trace>
  <inkml:trace contextRef="#ctx0" brushRef="#br0" timeOffset="173328.6224">17718 13899,'0'0,"0"0,0 0,0 0,-88-35,17 0,1 17,34-17,1 35,0-18,17 1,0-1,-17 18,35-18,-17 18,17 0,-18-17,18 17,0 0,-18 0,18 0,0 0,0 0,0 17,18 19,0-1,17 18,0 17,0 1,1-18,-1 17,0-17,18 0,-17-17,17-19,-18 1,18-18,0-18,-18-17,18 0,-18-18,1-18,-1 1,-18-1,1-17,-18 17,18 1,-18-1,0 18,0 0,0 18,-18 17,18 1,0-1,0 1,0-1,0 18,0 0,0 0,0 18,35 34,-17 1,35 18,0 52,0 1,0 17,0 0,0 0,-18-17,0-1,-17-17,0-35,-1-1,1 1,0-18,-18-18,17 0,-17 0,18-17,-18 0,0-18,17 17,-17-17,0 0,0 0,0 0,-17-17,17 34</inkml:trace>
  <inkml:trace contextRef="#ctx0" brushRef="#br0" timeOffset="174925.2443">11436 15487,'0'0,"0"0,0 0,0 0,0 0,0 0,0 0,0 0,0 0,0 0,0 0,0 35,-18 36,0-18,1 0,-19 0,-17-18,18 0,-18-17,18-18,0 17,-1-17,19-17,-19-1,-17 0,18-34,0-1,-18-18,0-17,18 17,-18-17,17 18,1-1,0 0,17 19,1 16,-1 19,0-19,1 1,-1 17,18 1,-18-1,18 18,-17 0,-1 0,18 0,-18 0,1 141,-1-17,0-18,18-54,0-16,0-19,18-17,-18-17,0-19,18-34,-18-18,17 0,1 17,0 18,-1-17,1 17,17 17,1 19,16-1,1 18,0 0,53 18,0-18,-18 17,-88-17</inkml:trace>
  <inkml:trace contextRef="#ctx0" brushRef="#br0" timeOffset="176277.6837">18777 13529,'0'0,"0"0,0 0,0 0,0 0,0 0,0 0,0 0,35 0,36 0,-1-18,19-17,-1-18,0-17,-17-19,17-16,-17-36,-19-1,1-16,-17-1,-19 18,1-18,-36 0,1 18,-19 18,1 35,17 35,1 0,-18 35,17 0,-17 18,17 18,0 0,18-18,-17 17,17 1,0 0,0-1,0-17,0 0,-18 0,18 0,0 0,0-17,0-19,-18 19,18-1,0 0,0 1,18-1,-18 18,18 0,-1 18,36-18,0 17,18-17,-1 0,19 0,-19-17,-70 17</inkml:trace>
  <inkml:trace contextRef="#ctx0" brushRef="#br0" timeOffset="180060.132">15336 16228,'0'0,"0"0,0 0,0 0,0 0,0 0,0 0</inkml:trace>
  <inkml:trace contextRef="#ctx0" brushRef="#br0" timeOffset="180587.0245">22554 15540,'0'0,"0"0,0 0,0 0,0 0,0 0,0 0,0 0,0 0,0 0</inkml:trace>
  <inkml:trace contextRef="#ctx0" brushRef="#br0" timeOffset="201153.6765">15847 8520,'0'0,"0"0,0 0,0 0,0 0,0 0,0 0,0 0,36 35,17 0,0-17,17-18,1-35,-36 17,-35 18,18-18</inkml:trace>
  <inkml:trace contextRef="#ctx0" brushRef="#br0" timeOffset="201495.5839">18036 8449,'0'0,"0"0,0 0,0 0,0 0,0 0,53-35,17-18,1-18,35-35,-89 89,1-1,0 1</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5T09:31:48.619"/>
    </inkml:context>
    <inkml:brush xml:id="br0">
      <inkml:brushProperty name="width" value="0.05292" units="cm"/>
      <inkml:brushProperty name="height" value="0.05292" units="cm"/>
      <inkml:brushProperty name="color" value="#7030A0"/>
    </inkml:brush>
  </inkml:definitions>
  <inkml:trace contextRef="#ctx0" brushRef="#br0">3106 4374,'0'0,"0"0,0 0,0 0,-18 71,18 17,-17 18,17-18,-18 18,18 0,-18-18,18 0,0 0,0 1,0-19,0-17,0 0,0-18,0-17</inkml:trace>
  <inkml:trace contextRef="#ctx0" brushRef="#br0" timeOffset="579.1329">2700 4674,'0'0,"0"0,0 0,0 0,0 0,0 0,0 0,35-70,1 17,17-18,35 18,-18-17,19 17,17-18,17 18,1 18,-36 18,-18 17,-17 17,0 1,-17-1,-19 36,1 0,-53 18,-1 17,-17 18,-17-18,17 0,0-17,0-18,18 0,-1-18,19 0,-1-17,0-1,1 1,17-18,17 18,1-18,17 0,18 17,18 1,17 0,-17 17,35 18,0 0,-18-18,-88-35</inkml:trace>
  <inkml:trace contextRef="#ctx0" brushRef="#br0" timeOffset="882.7943">4694 4621,'0'0,"0"0,0 0,0 0,-17 71,-19 0,19 17,-19 18,1-18,0 18,17-18,-17 0,0-17,17-1,0-17,1-35</inkml:trace>
  <inkml:trace contextRef="#ctx0" brushRef="#br0" timeOffset="1190.8198">4130 4727,'0'0,"0"0,0 0,0 0,0 0,0 0,35 36,35 16,1 19,-18-18,18 17,-1-17,1 18,-1-18,1 0,17-18,-17 0</inkml:trace>
  <inkml:trace contextRef="#ctx0" brushRef="#br0" timeOffset="1817.7804">5330 4463,'0'0,"0"0,0 0,0 0,0 0,0 53,17-1,-17 37,18-19,-1 1,1-1,17-34,1 17,-1-36,18-17,0-17,0-36,17 0,-34-18,17 18,-18 0,0 0,-17 0,0 18,-1 18,-17-19,18 19,-18 17,0-18,0 36,-18-1,1 36,-1 53,0 18,18-1,0 18,0 18,0 0,18-18,0 0,-1-35,1-53,0 17,-18-35,17 1,-17-19,18-17,-18-17,17 17,-17 0</inkml:trace>
  <inkml:trace contextRef="#ctx0" brushRef="#br0" timeOffset="2302.8203">6812 3493,'0'0,"0"0,0 0,0 0,0 0,-35 70,17 18,-17 53,17 0,-17 18,17 0,0 17,1 1,-1 17,18-18,18 1,-1-19,1-34,17-1,18-35,18-17,-18-53,0-36,-18 18,-35 0</inkml:trace>
  <inkml:trace contextRef="#ctx0" brushRef="#br0" timeOffset="2676.0893">7394 3881,'0'0,"0"0,0 0,-17 70,17 18,0 53,0 1,-18 16,18-17,0 1,18-1,-18 0,17-18,-17-17,18-18,17-17,-17-1,17-17,18-17,-18-1,18-35,18-35,-18-18,-18 0,0 0,-35 70</inkml:trace>
  <inkml:trace contextRef="#ctx0" brushRef="#br0" timeOffset="2910.7087">7271 5098,'0'0,"0"0,0 0,0 0,0 0,0 0,0 0,70-36,1-17,17 1,0-19,1 0,-72 54,1 17,-18-18</inkml:trace>
  <inkml:trace contextRef="#ctx0" brushRef="#br0" timeOffset="3127.6872">8206 4974,'0'0,"0"0,0 0,0 71,0-1,0 36,0-18,0 18,0-88,0-1,0 1</inkml:trace>
  <inkml:trace contextRef="#ctx0" brushRef="#br0" timeOffset="3412.9457">8947 4604,'0'0,"0"0,0 0,0 0,0 88,0 0,-17 53,17-17,-18 17,0 0,18-18,-17-34,-1-1,18-35,-18-18,18 0,0-17</inkml:trace>
  <inkml:trace contextRef="#ctx0" brushRef="#br0" timeOffset="3790.9261">9441 3775,'0'0,"0"0,0 0,0 0,0 0,0 70,0 18,18 1,-18-1,-18 18,18 0,0-1,0 19,0-1,0 1,18-1,-18-52,18 17,17-17,0-1,1-35,-1 1,0-36,18-18,-18-17,1-18,-1 0,-35 53</inkml:trace>
  <inkml:trace contextRef="#ctx0" brushRef="#br0" timeOffset="4028.804">9194 4833,'0'0,"0"0,0 0,0 0,0 0,0 0,53-18,18-17,-1 0,19-18,-72 35,1 1,-18-1</inkml:trace>
  <inkml:trace contextRef="#ctx0" brushRef="#br0" timeOffset="4540.222">9900 4498,'0'0,"0"0,0 0,0 0,0 0,0 0,0 0,0 0,0 0,53 0,-18 18,18 17,0 18,0 0,0 17,-17 36,-19 18,-17-1,-17 0,-19-17,19 0,-19-35,19-18,-19 0,36-18,-17-18,17 1,0-18,17 0,19 0,-1-35,18-18,35-18,0 1,18-18,-17-18,16 0,-34 0,0-17,-1 34,-70 89</inkml:trace>
  <inkml:trace contextRef="#ctx0" brushRef="#br0" timeOffset="4825.6916">10853 3175,'0'0,"0"0,0 0,0 0,0 0,71 35,17 53,18 36,0 17,0 35,-18 18,-17-17,-19 87,-52 1,-70 17,-71-35,-53-35,-36-53,71-54,124-69</inkml:trace>
  <inkml:trace contextRef="#ctx0" brushRef="#br0" timeOffset="5346.7364">4535 5980,'0'0,"0"0,0 0,0 0,0 0,0 0,0 0,0 0,0 0,0 0,0 0,0 0</inkml:trace>
  <inkml:trace contextRef="#ctx0" brushRef="#br0" timeOffset="5550.7585">5682 6174,'0'0,"0"0,0 0,0 0,0 0,0 0,0 0</inkml:trace>
  <inkml:trace contextRef="#ctx0" brushRef="#br0" timeOffset="8735.9421">12459 4392,'0'0,"0"0,0 0,0 0,0 0,0 0,0 0,0 0,0 0,35 0,18 0,18 0,0-18,-1 18,-17 0,0 0,0-17,0 17,0 0,-53 0,18 0,-18-18</inkml:trace>
  <inkml:trace contextRef="#ctx0" brushRef="#br0" timeOffset="9117.8171">12794 4974,'0'0,"0"0,0 0,0 0,0 0,0 0,0 0,0 0,53-17,0-1,36 0,-19 1,1 17,-18-18,-18 0,18 18,-35-17,17 17,-17 0,-1-18,-17 18,0 0,0 0,18 0</inkml:trace>
  <inkml:trace contextRef="#ctx0" brushRef="#br0" timeOffset="9745.0729">13994 3916,'0'0,"0"0,0 0,0 0,0 0,0 0,0 53,0 17,-17 1,17 17,0-17,-18 17,18 0,-17 0,-1 0,0 1,-17-19,17-17,1 0,-1-18,0 1,1-19,17 1,0-1,0 1,0-18,17 0,19 0,-19 0,36-18,-17 18,16 0,1-17,18 17,-18 0,0 0,0-18,-18 18,-17 0,17 0,-17-17,17-1,-17 18,-18 0</inkml:trace>
  <inkml:trace contextRef="#ctx0" brushRef="#br0" timeOffset="10029.1795">13606 4763,'0'0,"0"0,0 0,0 0,0 0,0 0,53 0,0 0,35-18,1 0,16 18,-16-17,-1-1,-17 0,-1 18,-17-17,0-1,-18-17</inkml:trace>
  <inkml:trace contextRef="#ctx0" brushRef="#br0" timeOffset="10310.866">13871 4145,'0'0,"0"0,0 0,0 0,0 0,0 0,0 0,35-17,18-1,18 0,-1-17,1 17,-18-17,17 17,-70 18,18 0,-18-17</inkml:trace>
  <inkml:trace contextRef="#ctx0" brushRef="#br0" timeOffset="10794.1187">15247 3475,'0'0,"0"0,0 0,0 0,0 0,0 0,-53 0,1 18,-37-1,1 18,0 1,17-1,18 36,0 17,18 18,35 17,18 1,17-1,18 18,0-17,-18 17,18-35,-18 17,1-17,-1 0,0-18,-17-18,-18 1,18 0,-1-1,1-17,0-18,-18 1,17-19,18-17,1-35,-1-18,0 18,-35 35</inkml:trace>
  <inkml:trace contextRef="#ctx0" brushRef="#br0" timeOffset="11340.2014">16253 3933,'0'0,"0"0,0 0,-17 71,17 0,-18-1,0 18,1-17,-1-1,0 1,1 0,-18-19,17-16,18 17,-18-18,18-17,-17 17</inkml:trace>
  <inkml:trace contextRef="#ctx0" brushRef="#br0" timeOffset="12249.1545">15742 4128,'0'0,"0"0,0 0,0 0,0 0,0 0,0 0,0 0,0 0,53 35,35 0,0 36,18-18,-18-1,0 1,-17 0,0-17,-19-1,-16 0,-1 0,-17-17,17 0,-17-1,-1 1</inkml:trace>
  <inkml:trace contextRef="#ctx0" brushRef="#br0" timeOffset="12863.8417">16853 3828,'0'0,"0"0,0 0,0 0,0 0,36 70,-1 18,0-17,-17 0,17-19,0 1,-17 0,17-35,-17 0,17-1,18-34,-17-1,-1-17,0-18,0-18,-17 1,0-1,-1 0,-17 19,18 16,-18 19,0-1,18 0,-18 18,0 18,0 35,17 35,1 36,0-1,-1 18,1 0,17 18,-17-18,17-17,-17-36,0-35,-1-18,1-17,-1-18,1-18,-18 36</inkml:trace>
  <inkml:trace contextRef="#ctx0" brushRef="#br0" timeOffset="13385.0781">17524 3016,'0'0,"0"0,0 0,0 0,0 0,0 0,0 0,35 0,18 0,0-17,-18 34,18-17,0 36,-17 34,-1 18,0 53,1 1,-1 16,0 1,0 0,-17-18,17-18,1 1,-1-18,0-1,-17-34,0-18,-1 18,-17-19,0 19,-53 0,-17 17,-19 0,-34 0,-36 0,-17-17,-19 17,54-17,124-54</inkml:trace>
  <inkml:trace contextRef="#ctx0" brushRef="#br0" timeOffset="13704.616">12406 7179,'0'0,"0"0,0 0,0 0,0 0,71-18,17 1,-17-19,-36 36,-17-17,-18 17</inkml:trace>
  <inkml:trace contextRef="#ctx0" brushRef="#br0" timeOffset="13911.8651">12847 7726,'0'0,"0"0,0 0,0 0,0 0,0 0,0 0,53 0,18-18,-71 18,18-17</inkml:trace>
  <inkml:trace contextRef="#ctx0" brushRef="#br0" timeOffset="14351.9646">13659 6879,'0'0,"0"0,0 0,0 88,0 1,0 16,0-16,0 16,-17-16,17-1,-18-35,18 0,-18-18,18-17,0 17,0-35,18 0,-18 0,18 0,-1-18,1 18,17 0,0-17,18 17,18 17,-18-17,17 0,1 18,-18-18,18 0,-18-18,-18 1,0-19,-17 36</inkml:trace>
  <inkml:trace contextRef="#ctx0" brushRef="#br0" timeOffset="14584.0132">13836 7408,'0'0,"0"0,0 0,0 0,0 0,70-17,1-1,-1 0,-17-17,18 18,-18-36,-53 53,0-18,18 18</inkml:trace>
  <inkml:trace contextRef="#ctx0" brushRef="#br0" timeOffset="14815.7081">13712 6950,'0'0,"0"0,0 0,0 0,0 0,0 0,0 0,0 0,53-18,18-17,-36 17,-17 1,-1-1,1 18</inkml:trace>
  <inkml:trace contextRef="#ctx0" brushRef="#br0" timeOffset="15201.7285">15177 6085,'0'0,"0"0,0 0,0 0,0 0,-71 18,-17 35,0 0,0 17,17 36,0 0,36 0,17 35,18 0,18 0,17 18,18 17,0-17,0 18,-18-36,18-18,-17 1,-1-36,0-18,-17-17,17-17,-17-1,0-35</inkml:trace>
  <inkml:trace contextRef="#ctx0" brushRef="#br0" timeOffset="15498.6031">15971 6809,'0'0,"0"0,0 0,-18 70,-17 18,17 1,-17 52,0-18,-18 1,18-1,-1-52,1-1,0 1,17-18,0 0,-17-18,35-35</inkml:trace>
  <inkml:trace contextRef="#ctx0" brushRef="#br0" timeOffset="15761.102">15600 6809,'0'0,"0"0,0 0,0 0,0 0,0 0,53 70,0 18,36 36,-1-1,-35-17,17-35,-17-1,-17-17,16 0,-16-18</inkml:trace>
  <inkml:trace contextRef="#ctx0" brushRef="#br0" timeOffset="16109.8585">16377 6403,'0'0,"0"0,0 0,0 0,18 53,-18 17,17 19,1 52,-1-53,1 18,0-18,-1-18,1 19,0-19,-1 1,-17-18,18 17,0-34,17 16,-17-34,-1 0,1-18,-18 17</inkml:trace>
  <inkml:trace contextRef="#ctx0" brushRef="#br0" timeOffset="16441.8748">16747 6473,'0'0,"0"0,0 0,0 0,0 0,0 0,0 0,0 0,0 0,0 0,18 36,0 34,-1 1,1 17,0-17,17 17,-17-18,-1 1,19-1,-1-17,0 18,0-36,-17 1,17-1,-17-18,17-17,-17-17,0-1</inkml:trace>
  <inkml:trace contextRef="#ctx0" brushRef="#br0" timeOffset="16775.1018">16624 6950,'0'0,"0"0,0 0,0 0,0 0,0 0,53-18,17 0,-17 1,18-18,-18 17,-18 0,18 1,-18-1,1 0,-19 1,19-1,-19 0,1 18,0-17,-18 17,0 0,0 0,0 0</inkml:trace>
  <inkml:trace contextRef="#ctx0" brushRef="#br0" timeOffset="17097.7712">17259 6650,'0'0,"0"0,0 0,0 0,0 0,0 0,0 0,0 0,0 0,0 0,36 53,-19 0,18 17,-17 1,17 17,-17-17,17-19,-35-52,0 18,18-18,-18 0</inkml:trace>
  <inkml:trace contextRef="#ctx0" brushRef="#br0" timeOffset="17469.1649">17524 5574,'0'0,"0"0,0 0,0 0,0 0,53 53,0 17,35 36,-17 18,17-1,-35 18,0 0,-18 0,-17 1,-1-19,-34 1,-1-1,0 0,-17 1,18-36,-19-17,19-36,17 0,0-17,-18 0,18-18</inkml:trace>
  <inkml:trace contextRef="#ctx0" brushRef="#br0" timeOffset="18428.4032">18759 5592,'0'0,"0"0,0 0,0 0,0 0,18 70,-18 1,35 17,-17 0,17-17,0 17,1-18,-1-17,0-17,18-19,0-17,0-17,-18-19,18-17,0-17,-17-1,-1 1,-17-19,-1 37,1-1,-18 17,18 1,-18 17,0 18,0 36,0 34,0 54,0-1,17 18,-17 0,0 1,0-1,0-18,18-52,-18-18,17 0,-17-18,18-18,-18 1</inkml:trace>
  <inkml:trace contextRef="#ctx0" brushRef="#br0" timeOffset="18720.1999">19906 5115,'0'0,"0"0,0 0,0 106,18 35,-18 36,0 17,18-18,-18-17,17 0,-17-36,18-52,0-1,-1-17,19-18,-19 1,-17-36</inkml:trace>
  <inkml:trace contextRef="#ctx0" brushRef="#br0" timeOffset="19073.867">20383 5009,'0'0,"0"0,0 0,0 89,0-1,0 18,18-18,-18 18,0-18,17 18,1-18,-18 0,17-17,1-1,17-17,-17 0,17-18,-17 1,17-36,-17 0,0-18,-1 0,1 1,-18 17</inkml:trace>
  <inkml:trace contextRef="#ctx0" brushRef="#br0" timeOffset="19292.0777">20295 5644,'0'0,"0"0,0 0,0 0,0 0,0 0,0 0,53-17,17-1,18-35,-70 53,0-17,-18 17</inkml:trace>
  <inkml:trace contextRef="#ctx0" brushRef="#br0" timeOffset="19713.3567">21036 5592,'0'0,"0"0,0 0,0 0,0 0,0 0,0 0,0 0,0 0,53 0,-18 0,18 17,0 18,-18 1,1 17,-19 0,1 17,-36 1,18-18,-17 17,-1-17,0 0,1-18,-1 1,18-19,0 18,0-35,35 0,1 0,16-17,19-18,17-36,-17 18,-53 53</inkml:trace>
  <inkml:trace contextRef="#ctx0" brushRef="#br0" timeOffset="20039.0023">21724 4798,'0'0,"0"0,0 0,0 0,88 123,1 18,16 18,-16 0,-19 17,-17-17,0-18,-35 0,-1-17,-34-18,17-36,-18 1,0-36,-17-17,18-18,17 17</inkml:trace>
  <inkml:trace contextRef="#ctx0" brushRef="#br0" timeOffset="20592.0511">21989 4427,'0'0,"0"0,0 0,0 0,0 0,0 0,0 0,35-17,36-1,-18 0,0 18,-1-17,1 17,0 35,18 0,0 54,17 34,0 1,-35 17,18-18,-18 1,-18 17,0-18,0 1,-17-19,0 1,-1 0,-17-35,18-1,-18-17,0 0,0 0,-18 0,-17 0,0 0,-36 17,-35 1,-35-1,-53-17,0 18,17-36,160-17</inkml:trace>
  <inkml:trace contextRef="#ctx0" brushRef="#br0" timeOffset="21371.7836">8947 10742,'0'0,"0"0,0 0,0 0,0 0,0 0,71 0,-1 0,-17 18,18-18,-18 0,-18 0,-17 0,0 17</inkml:trace>
  <inkml:trace contextRef="#ctx0" brushRef="#br0" timeOffset="21594.1469">9371 11236,'0'0,"0"0,0 0,0 0,0 0,0 0,0 0,0 0,0 0,0 0</inkml:trace>
  <inkml:trace contextRef="#ctx0" brushRef="#br0" timeOffset="22098.1042">10641 9648,'0'0,"0"0,0 0,-35 53,-18 36,36 34,-1 36,36 0,-1 17,36 0,18 36,-18-18,17 0,-34 0,-1 0,-17-35,-1-36,1-17,-18-35,0-18,0 0,-18-18,1 0,-19-35,1 0,17 18,18-18</inkml:trace>
  <inkml:trace contextRef="#ctx0" brushRef="#br0" timeOffset="22364.8131">10253 13212,'0'0,"0"0,0 0,0 0,0 0,0 0,0 0,53-18,35-17,1-1,17-17,-89 53,1-17</inkml:trace>
  <inkml:trace contextRef="#ctx0" brushRef="#br0" timeOffset="22995.3903">11524 12277,'0'0,"0"0,0 0,-18 70,1 54,-1-89,18-17,-53 211,0 0,-18-17,-17-53,35-54,0-34,18-36,0-35,17-17,18-36,0-18,35 1,1-19,17 19,17-1,-17 36,0 17,0 1,0 34,35 19,-17 17,-1 17,-17-17,-17 0,-1-35,-35-1,0-17,0 0,0-53,-35-52,-18-37,17-16,19 17,-1-1,0 54,18 18,18 17,0 18,-1 17,1 18,17 18,18 52,-17 18,-1 18,0 0,-17-18,-1 0,-17-88</inkml:trace>
  <inkml:trace contextRef="#ctx0" brushRef="#br0" timeOffset="23518.422">11347 8573,'0'0,"0"0,0 0,0 0,0 0,0 0,0 0,-17 70,-36 18,17 53,-34 18,17-18,18-35,-1-18,19-17,-1-36,0 0,18 1,-17-36,17-18,0 0,0-17,17 0,-17 0,18-1,0 19,17 17,0 0,1 17,-1 19,18-1,-18 18,18-18,-18 0,1 1,-19-36,1-18,0 18,-18 0</inkml:trace>
  <inkml:trace contextRef="#ctx0" brushRef="#br0" timeOffset="23686.8751">11489 8202,'0'0,"0"0,0 0,0 0,0 0,0 88,35 36,-35-71,0-36,17 1</inkml:trace>
  <inkml:trace contextRef="#ctx0" brushRef="#br0" timeOffset="24153.0638">12989 9666,'0'0,"0"0,0 0,0 0,0 0,0 0,-71 18,-17-18,17 35,-17 0,35 18,0 18,0 17,35 18,18 17,18 1,17-1,18 18,18 0,-1 1,-17-1,-17 0,-1-18,-17-17,-18-18,0-17,-18-18,0 0,-17-36,0 1,-1-18,19 0,17 18</inkml:trace>
  <inkml:trace contextRef="#ctx0" brushRef="#br0" timeOffset="24420.5042">12547 13070,'0'0,"0"0,0 0,0 0,0 0,0 0,53-35,18-18,17 0,0-35,-52 53,-19 17</inkml:trace>
  <inkml:trace contextRef="#ctx0" brushRef="#br0" timeOffset="24882.8571">13712 11730,'0'0,"0"0,0 0,0 0,0 0,-18 70,1 54,-18-1,-1 18,1-17,0-1,17-52,-17 0,17-19,0-34,-17 0,0-36,17-17,1-36,-1-35,36-17,-1-1,36 19,0 16,0 37,0 16,18 36,-19 36,1-1,0 35,-17-17,-1 0,-17-18,-1 18,1-17,0-36,-18 0,17-36,-17 1,0 35</inkml:trace>
  <inkml:trace contextRef="#ctx0" brushRef="#br0" timeOffset="25018.8268">13871 11201,'0'0,"0"0,0 0,0 0,0 0,0 0,0 0,35 70,-35-52,18-18</inkml:trace>
  <inkml:trace contextRef="#ctx0" brushRef="#br0" timeOffset="25503.657">13606 8890,'0'0,"0"0,0 0,0 0,0 71,0 17,-17 0,17 18,-18 0,-17-18,17-18,-17 1,17-18,0-18,18 0,-17-17,17-18,0 0,0 0,0-18,17 18,1-17,-18-1,18 0,-1 18,1 0,17 0,-17 18,17 0,-17 17,0-17,-1-1</inkml:trace>
  <inkml:trace contextRef="#ctx0" brushRef="#br0" timeOffset="25727.4047">13642 8731,'0'0,"0"0,0 0,0 0,0 0,0 0,0 0,17 36,18 34,-17 18,0-52,35 140,-36-158,-17 17</inkml:trace>
  <inkml:trace contextRef="#ctx0" brushRef="#br0" timeOffset="26465.0471">14753 10037,'0'0,"0"0,0 0,-53 0,18 0,0 17,17-17,0 0,18 0,18 0,-18-17,35 17,1 0,17 17,-18 18,18 18,-18 36,0 16,-35 1,0 18,-17-1,-18-35,17-17,-17-18,17-18,0 0,18-35,0 0,0-35,36-35,-1-36,0-18,18-17,0 18,-18-1,1 18,-1 53,-17 1,-1 16,-17 19,0 34,-17 36,-1 53,18 0,-18-18,18-17,0-1,18-17,0 0,17-18,18-17,0-18,0-18,17-35,-17-17,18-36,-1 18,-17 0,-53 88</inkml:trace>
  <inkml:trace contextRef="#ctx0" brushRef="#br0" timeOffset="27218.1924">15953 9843,'0'0,"0"0,0 0,0 0,0 0,0 0,0 0,0 0,0 0,18 52,0 19,17 17,-17-17,17-18,-17 0,34-18,-16-18,17-17,0-17,-18-18,0-1,1-17,-1 0,-18 1,-17-1,0 0,0 17,0 19,0-1,0 1,0 17,0 0,18 35,0 18,17 53,0 17,1 18,-1 0,-17 18,17-18,-17 18,-1-36,-17 18,0-35,0-18,0-35,-17 0,-19-17,19-19,-19-34,1-54,0-35,-1-53,19 1,-1-36,36 17,-1 19,1 34,17 36,-17 17,0 36,-1 35,19 18,-1-1,0 19,-35-54</inkml:trace>
  <inkml:trace contextRef="#ctx0" brushRef="#br0" timeOffset="29871.7318">18036 9472,'0'0,"0"0,0 0,0 0,0 0,0 0,0 0,0 0,0 0,53 0,-18-18,18 1,-18-18,1-1,-19 1,-17 0,0-1,-17-16,-1 16,-17-17,-1 18,19 0,-19-1,19 19,-1-1,0 18,1-17,-1 34,18 18,18 1,-1 70,19-1,-1 19,0 17,18 0,-17 0,16 0,-16 0,-1-17,-17 17,17-17,-17-1,-18-17,17-18,-17-35,-17-18,17-17,-18-1,18-17,0 18</inkml:trace>
  <inkml:trace contextRef="#ctx0" brushRef="#br0" timeOffset="30135.3574">18142 10266,'0'0,"0"0,0 0,0 0,0 0,35-18,36 1,17-19,0 1,0 0,-17-1,17-16,-35 34,18-17,-36 17,-17 0,-1 18,1-17,-1-1</inkml:trace>
  <inkml:trace contextRef="#ctx0" brushRef="#br0" timeOffset="30462.6528">19853 9737,'0'0,"0"0,0 0,0 0,0 0,-17 88,17 0,-18 18,18 0,-18-18,1 18,-1 0,1-18,-19 0,19-17,-19-1,19-17,-19 0,19-18,17-35</inkml:trace>
  <inkml:trace contextRef="#ctx0" brushRef="#br0" timeOffset="30750.1908">19236 9843,'0'0,"0"0,0 0,0 0,0 0,53 70,17 1,1 17,-1 0,19 0,-19 0,19-17,-19 0,-17-1,0-17,0-18,0-17,-18 0,1-1,-19-17</inkml:trace>
  <inkml:trace contextRef="#ctx0" brushRef="#br0" timeOffset="31268.6333">20153 9754,'0'0,"0"0,0 0,0 0,0 0,0 0,0 0,18 53,17 0,1 18,-1-1,-17-17,17 0,0-18,1-17,-1 0,0-18,0-36,18 1,-17-18,-19 0,19 0,-19-17,1-1,-18 18,0 18,18 17,-18-17,0 17,0 18,17 18,-17 17,18 18,-18 18,17 17,19 18,-19 0,1 17,17-35,-17-17,0-18,-1 17,1-34,0-19,-1 1,1-18,-18 18</inkml:trace>
  <inkml:trace contextRef="#ctx0" brushRef="#br0" timeOffset="31730.9727">21512 8096,'0'0,"0"0,0 0,0 0,0 0,0 0,0 0,0 0,-17 36,17-1,0 88,-18 54,0 34,18 19,18 17,0-36,-1-34,1-1,17-17,1-18,-1-35,-18-53,1 0,-18-18,18 0,-18-35,17 0,-17-35,0 0,18-18,-18 70</inkml:trace>
  <inkml:trace contextRef="#ctx0" brushRef="#br0" timeOffset="32496.8208">22112 8484,'0'0,"0"0,0 0,0 0,0 0,0 0,0 0,36 0,34 0,1 0,-18 18,17 35,1 0,-18 17,0 19,0 16,-36-34,-17-1,0 1,0-18,0-18,-17 1,17-19,0 1,-18-18,18 0,0-35,18-1,-18-17,17-17,1-18,0-1,-1 19,1-18,0 17,-1 18,-17 0,0 18,18 0,-18 17,-18 18,18 18,-17 17,17 18,-18 0,18 0,0 17,0-17,18 0,-1-18,1 18,17-35,-17 0,17-1,-17-17,-1 0,19-17,-19-1,-17 18</inkml:trace>
  <inkml:trace contextRef="#ctx0" brushRef="#br0" timeOffset="32732.8813">23189 8908,'0'0,"0"0,0 0,0 0,0 0,-18 88,18 0,0 0,0-17,0 17,-17-35,17-18,0 0,0 1,0-36,-18 0</inkml:trace>
  <inkml:trace contextRef="#ctx0" brushRef="#br0" timeOffset="33375.2881">23348 8625,'0'0,"0"0,0 0,0 0,0 0,17 53,1 18,17-1,-17 1,17-18,0-18,18 0,0-17,0-18,-17-18,17-17,-1-18,-16-35,-1-18,-17 36,-1 17,-17 0,0 0,18 35,-18 1,0-1,18 53,-1 36,1 35,17 35,18 0,-18 18,18 17,-17-35,-1 0,-17-35,-1-35,-17-18,0 0,-17-18,-1-35,0-18,-17 1,0-54,-18-17,35-18,1-18,-1 19,36 16,17-16,0 34,18 0,0 19,0-1,0 0,-18 17,-35 36</inkml:trace>
  <inkml:trace contextRef="#ctx0" brushRef="#br0" timeOffset="33567.9019">24671 8308,'0'0,"0"0,0 0,0 0,0 0,0 0,0 0,0 0</inkml:trace>
  <inkml:trace contextRef="#ctx0" brushRef="#br0" timeOffset="33878.8081">24901 8837,'0'0,"0"0,0 0,0 0,0 0,0 0,0 0,0 35,-18 18,0 0,1 0,17-18,-18-17,18-18,0 18,0-18,0 0</inkml:trace>
  <inkml:trace contextRef="#ctx0" brushRef="#br0" timeOffset="34307.1494">25201 7567,'0'0,"0"0,0 0,0 0,0 0,0 0,0 0,35 71,-17 17,-1 0,1 18,0-18,-1 0,1-17,-1 17,19-17,-1-1,0 1,1-1,-1-17,0 0,-17-35,17-1,0-17,1-17,-19-1,-17-17,18-18,-18 18,0-1,0 36</inkml:trace>
  <inkml:trace contextRef="#ctx0" brushRef="#br0" timeOffset="34516.125">25324 8273,'0'0,"0"0,0 0,0 0,0 0,0 0,0 0,0 0,35-18,18 0,0 1,0-1,0 0,-17 1,-1-18,-35 35,0 0,17 0</inkml:trace>
  <inkml:trace contextRef="#ctx0" brushRef="#br0" timeOffset="34732.1605">26101 8290,'0'0,"0"0,0 0,0 71,0-54,35 125,-17-37,-18-87,0 0,0-1,0 1</inkml:trace>
  <inkml:trace contextRef="#ctx0" brushRef="#br0" timeOffset="35009.3663">26807 8026,'0'0,"0"0,0 0,0 0,0 88,0 18,17 0,-17-1,0 1,0-18,0 1,0-19,0-17,0 0</inkml:trace>
  <inkml:trace contextRef="#ctx0" brushRef="#br0" timeOffset="35372.3386">27071 7444,'0'0,"0"0,0 0,0 0,18 88,0 18,-1 35,-17-35,18-1,0 19,-1-18,18-18,-17 0,17 0,-17-17,17-1,1-34,-1-1,0-17,18-18,-18-36,-17 19,17-1,-35 18</inkml:trace>
  <inkml:trace contextRef="#ctx0" brushRef="#br0" timeOffset="36006.994">27142 8220,'0'0,"0"0,0 0,0 0,0 0,0 0,53-18,0-17,0 0,17-18,-17 0,0-18,-53 71,53-53,18 0,-36 36,0-1,-17 0,0 18,-1-17,1 17,-18 0,18 0,-18-18,17 18,1 0,-18 0,17-18,1 18,0 0,-1 18,1 35,-18 0,18 18,-18 17,0 0,0 18,-18-18,0-18,1 19,17-36,-18 0,18-18,18 0,-1-35,19 0,-1-18,18-17,18-35,17-1,-18-35,1-17,-36-1,18 36,-53 70</inkml:trace>
  <inkml:trace contextRef="#ctx0" brushRef="#br0" timeOffset="36306.5919">27936 6844,'0'0,"0"0,0 0,0 0,0 0,71 88,17 53,18 0,-18 0,-17 1,-1-1,-17 0,0 0,-35 0,-1 18,1-1,-36-16,1-19,-1-35,18-17,-18-54,18 1,0 0</inkml:trace>
  <inkml:trace contextRef="#ctx0" brushRef="#br0" timeOffset="37406.1588">29118 6914,'0'0,"0"0,0 0,0 0,18 89,35 52,-18 0,1 18,-19-1,18 1,-17-35,0-36,-1-18,1 1,0-36,-18 0,17 1,-17-19,0-17,-17-17,17-1,-18-17,-17 0,17-1,-17 1,0 0,-1-1,1 36,-18-17,18 17,-18 17,17 19,-16-1,16 0,19 1,-1-1,18 0,0-17,35 17,1-17,-1-18,18 0,17-18,1 0,-18-17,17-18,-17 0,18-35,-36 18,18-1,-17 0,-1 1,0-1,0 18,1 0,-1 1,18 16,-18 1,18 35,18 0,-18 35,0 18,-18 0,18 0,-35 18,17-1,-17 1,-18-1,0-17,0 0,0-18,0-17,0 0,-18-1,18-34,0-1,0-35,18 0,-1-35,1 0,-1 17,1 1,-18 17,18 0,-1 18,-17 17,0 18,-17 18,17 17,-18 18,0 17,18-17,0 18,0-1,18-17,0 0,17-18,0-17,1-18,17-35,0-18,-1-18,1 1,-17 17,-36 53</inkml:trace>
  <inkml:trace contextRef="#ctx0" brushRef="#br0" timeOffset="38508.8271">31113 6791,'0'0,"0"0,0 0,17 71,18 17,-17 53,0-18,-1-34,1-1,0 0,-18 0,0-17,17-18,-17-1,0-34,0 17,0-17,0-18,18 0,-18 0,-18-18,18 18,-17-17,-1-19,0 19,1-1,-1 18,-17-17,17 17,-17 0,0 0,17 17,-17 1,17-1,0 19,1-19,17-17,17 18,19 0,17-18,-18-18,18 0,-18 1,0-19,1 19,-1-18,-17 17,-1 0,1 1,0-1,-1 0,-17 18,18 18,0 0,-18 17,17 18,18-18,-17 0,17 1,18-19,0 1,0-18,0-35,0-1,0-17,18-17,-18-36,0 0,-18 0,0 36,-35-1,18 18,-1 18,-17 17,0 1,-17 34,17 36,0 36,0 16,0 37,0 34,17 18,-17 106,18-18,0-17,-1-89,-17-35,-17 0,17-35,-18-18,0-35,1-35,-18-53,17-36,0-52,1-107,34-70,19-17,16 17,37 18,-19 52,19 36,-19 36,-17 52,-35 88</inkml:trace>
  <inkml:trace contextRef="#ctx0" brushRef="#br0" timeOffset="95266.4222">14930 11783,'0'0,"0"0,0 0,0 0,0 0,35 70,0-17,1 0,17-18,-18-17,18-18,0-53,17-17,-17-19,0-16,0-19,18 1,-1-1,1 18,-71 89</inkml:trace>
  <inkml:trace contextRef="#ctx0" brushRef="#br0" timeOffset="95606.5174">16571 12241,'0'0,"0"0,0 0,0 0,0 0,0 0,0 0,0 0,53-17,0-19,35-34,18-36,-35 36,-36 52,-17-17</inkml:trace>
  <inkml:trace contextRef="#ctx0" brushRef="#br0" timeOffset="97572.4893">22677 11606,'0'0,"0"0,0 0,124-53,34 1,37-37,87-52,53-53,177-88,-18 35,-17 18,-72 35,-175 106,-124 35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17:36.853"/>
    </inkml:context>
    <inkml:brush xml:id="br0">
      <inkml:brushProperty name="width" value="0.05292" units="cm"/>
      <inkml:brushProperty name="height" value="0.05292" units="cm"/>
      <inkml:brushProperty name="color" value="#7030A0"/>
    </inkml:brush>
  </inkml:definitions>
  <inkml:trace contextRef="#ctx0" brushRef="#br0">4200 3739,'0'0,"0"0,0 0,0 0,0 0,0 0,0 0,0 0,0 0,0 0,0 0,0 0,0 0,0 0,0 0,0 0,18-70,-36 52,0 1,-34 17,16 17,1-17,-18 36,0-1,18 0,17 18,0 18,18-36,0 18,18-36,17 19,1-19,17 1,17-18,-34 0,16 0,-34 0,0 18,-18-18,-36 17,1 1,0 17,0-17,17 17,-17 0,17-17,-17 35,17-18,18 0,-18 18,18-17,0-1,36 0,17 0,17 1,-17-19,-18-17,1 0</inkml:trace>
  <inkml:trace contextRef="#ctx0" brushRef="#br0" timeOffset="622.0545">4482 4128,'0'0,"0"0,0 0,0 0,0 0,53-18,0 0,0 18,0 0,-17 0,-19 18,18-18,1 18,-19-1,1 1,0-1,-1 19,1-19,0 19,-1-19,-17 1,18 0,-18-1,0-17,18 0,-18 0,0-35,0 17,0-17,17 0,-17-1,18 1,0 0,-1 17,-17 1,18 17,-18 17,0-17,0 36,0-19,0 18,0 1,0-1,-18 0,18 1,18-19,17 18,0-17,18 0,-17-1,-36-17,0 0</inkml:trace>
  <inkml:trace contextRef="#ctx0" brushRef="#br0" timeOffset="1039.3567">3847 5256,'0'0,"0"0,0 0,0 0,0 0,53 0,0 0,18 0,70 0,0-17,18-19,-36 1,19 0,16 17,-34-17,-18 0,-18 17,-35 0,-18 1,-35-1,0 18,0-17,0-1,0 18,0 0</inkml:trace>
  <inkml:trace contextRef="#ctx0" brushRef="#br0" timeOffset="1269.4137">5771 4057,'0'0,"0"0,0 0,0 0,0 0,0 0</inkml:trace>
  <inkml:trace contextRef="#ctx0" brushRef="#br0" timeOffset="1533.2578">5841 4692,'0'0,"0"0,0 0,0 0,0 0,0 0</inkml:trace>
  <inkml:trace contextRef="#ctx0" brushRef="#br0" timeOffset="4389.4627">8647 3916,'0'0,"0"0,0 0,0 0,-53 0,0 17,0 19,1-1,-1 0,0 1,0-1,0 18,17-18,1 18,0 0,17 0,1 0,17-18,0 0,0 1,17-19,1 18,-1-17,19-18,-1 18,0-1,1-17,-1 18,0 0,1-1,-1 1,-17 0,-1 17,-17 0,0 0,0 1,-17-1,-1 0,-17 18,-1-18,19 1,-19-1,1 0,0-17,17 0,0 17</inkml:trace>
  <inkml:trace contextRef="#ctx0" brushRef="#br0" timeOffset="4829.4221">8930 4339,'0'0,"0"0,0 0,0 0,0 0,0 0,0 0,0 35,0 1,0 17,0 17,17 1,-17 52,0 1,0-18,0-1,0-34,-17-1,17-17,0 18,0-18,0-18,0 0,0-17,0-18,0-18,0 1,-18-18,18-1</inkml:trace>
  <inkml:trace contextRef="#ctx0" brushRef="#br0" timeOffset="5099.8339">9000 4145,'0'0,"0"0,0 0,0 0,0 0,0 0,0 0,36-17,-19 17,18 0,1 17,-19 1,1-1,0 1,-18 0,17 17,-34 0,17 1,-18-1,0 0,1 0,-1-17,0 17,1-17</inkml:trace>
  <inkml:trace contextRef="#ctx0" brushRef="#br0" timeOffset="5586.6094">9618 4445,'0'0,"0"0,0 0,0 0,0 0,0 0,0 0,0 0,0 0,18 0,17 0,0 0,-17-18,-1 18,1-17,0-1,-1 0,-17 1,0-1,-17 1,17-1,-18 18,0 0,1 0,-1 0,0 18,1-1,17 1,-18 17,1-17,17 17,0 0,17 1,1-1,17 0,0 0,1-17,-19-18,1 0</inkml:trace>
  <inkml:trace contextRef="#ctx0" brushRef="#br0" timeOffset="6338.3437">10624 4092,'0'0,"0"0,0 0,0 0,0 0,0 0,0 0,0 0,-18 18,-17 0,17-1,-17 1,17 17,1 0,-19-17,19 17,17 1,-18-1,18 0,0 0,18 1,-18-1,17 0,1 0,0-17,17 0,0-1,1-17,-1 0,18 0,-18 0,0-17,1-1,-1-17,0 17,-17-17,17 0,-17-1,-1 1,1 0,0 0,-1 17,-17-17,0 17,0 0,0 18,-17-17,17 17,-18 17,18-17,-18 18,18 0,0 17,0-17,0 17,0 0,18 0,0 1,-1-1,19-17,-1 17,18-35,0 17,-18-17,18 0</inkml:trace>
  <inkml:trace contextRef="#ctx0" brushRef="#br0" timeOffset="7000.2793">11559 3581,'0'0,"0"0,0 0,0 0,0 0,0 0,0 53,0-18,18 35,-18-17,17 18,-17-18,18 17,-18 1,0 0,0-1,18-17,-18 0,0 17,0-34,0 17,17-18,-17 0,0-17,18-1,-18 1,18-18,-18-18,17 1,1-1,0 1,-1-19,1 19,0-1,-1-17,18 17,1 18,-1-18,0 18,1 0,-1 18,0-18,1 35,-1-17,18 0,-18-1,0 19,18-19,0 18,0-17,0 0,-53-18</inkml:trace>
  <inkml:trace contextRef="#ctx0" brushRef="#br0" timeOffset="11784.891">8665 7161,'0'0,"0"0,0 0,0 0,0 0,0 0,0 0</inkml:trace>
  <inkml:trace contextRef="#ctx0" brushRef="#br0" timeOffset="40425.5429">8700 6914,'0'0,"0"0,0 0,0 0,0 0,0 0,0 0,0 0,0 0,0-52,0-19,18 18,0 0,17 0,0 0,0 18,1 17,-1 36,0 17,18 1,-17 17,-19 35,18 0,-17 18,-18-18,0 0,0-35,0 18,0-36,-18 0,18-17,0-18,0 0,0-35,0-18,18-36,17 1,1 18,-1-1,0 18,18 0,-17 18,-1 17,0 18,0 18,1 0,-1 35,-17-18,-1 18,1 0,0-18,-18 0,17 0,-17-17,0-18,18 0,0-18,-1-34,18-19,1-35,17 0,0 1,-18-1,0 53,1 0,-1 35,0 18,0 35,1 54,-19-1,1 35,-18 1,18-1,-18 1,0-36,0 0,0-70</inkml:trace>
  <inkml:trace contextRef="#ctx0" brushRef="#br0" timeOffset="40941.5348">10430 6403,'0'0,"0"0,0 0,0 0,0 70,17 19,-17-1,18 0,0 0,-1-17,1-18,17-18,-17 0,17-35,0 0,1-17,-1-19,0-17,18-17,-35-1,17 1,1-1,-19 18,1 18,-18 0,17 35,-17 17,0 19,0 34,0 1,18 17,0 18,-1-18,1-17,0-1,17-35,18-17,18-18,-1-18,1-17,-18 17,-53 18</inkml:trace>
  <inkml:trace contextRef="#ctx0" brushRef="#br0" timeOffset="41294.1525">11700 6227,'0'0,"0"0,0 0,0 0,0 0,-53 52,-17 19,17-18,18 0,-1-18,19 0,17 1,0-1,35-17,0 17,0 0,1-17,17 17,-18 0,18 1,-18-1,-17 0,0 0,-18 18,-18-17,18-1,-18 0,1-17,-19-1,19-17,-1-17,0-1</inkml:trace>
  <inkml:trace contextRef="#ctx0" brushRef="#br0" timeOffset="41538.3162">12300 6244,'0'0,"0"0,0 0,0 0,18 88,-18 1,18 16,-18 1,0 0,0-18,0 0,0-17,0-18,17-35,-17 17</inkml:trace>
  <inkml:trace contextRef="#ctx0" brushRef="#br0" timeOffset="41687.3228">12265 5944,'0'0,"0"0,0 0,0 0</inkml:trace>
  <inkml:trace contextRef="#ctx0" brushRef="#br0" timeOffset="42050.8487">13183 6227,'0'0,"0"0,0 0,0 0,0 0,-53 17,0 18,-18 18,18 18,0-18,18 17,0 1,-1-18,36 17,0-17,18 0,35-17,18-1,17 0,0-17,-17-18,-1 17,-52-17</inkml:trace>
  <inkml:trace contextRef="#ctx0" brushRef="#br0" timeOffset="42694.9406">9900 7867,'0'0,"0"0,0 0,0 0,0 0,0 0,0 0,0 71,0 17,0 0,0 35,0 1,0-18,-17-18,17-18,0 1,0-18,-18-18,18 0,0-17,18 0,-18-36,17-17,1-18,17 18,0-18,1 17,17 1,-18 18,18-1,-18 18,1 18,-1 17,-18 18,-17 17,0-17,-17 18,-18-18,-18 17,0-35,0 1,0-19,17 1,1-18,0 0,35 0</inkml:trace>
  <inkml:trace contextRef="#ctx0" brushRef="#br0" timeOffset="43217.8629">11171 8484,'0'0,"0"0,0 0,0 0,0 0,0 0,0 0,-53-17,-18-19,18 36,-17 0,17 18,-18 17,18 18,0 0,0 18,18-1,0 1,35-1,0 1,18-36,34 0,1 1,-17-36,17-18,0 0,0-17,-1-18,1 0,-35-17,17 17,-17 18,0-1,-18 19,17-1,-17 18,18 0,0 35,-1 18,19 0,-1 0,18-18,-18 18,-35-53</inkml:trace>
  <inkml:trace contextRef="#ctx0" brushRef="#br0" timeOffset="43534.0352">11983 8255,'0'0,"0"0,0 0,0 0,0 0,-36 53,-17 35,18-17,0 17,0-18,17 1,18-18,0 17,18-17,17 0,0-17,0-19,18-17,18-17,-18-1,0 0,-36 18</inkml:trace>
  <inkml:trace contextRef="#ctx0" brushRef="#br0" timeOffset="43818.8443">12424 7514,'0'0,"0"0,0 0,0 0,17 141,1 0,17 18,-17 0,17-18,-17 0,17 0,-17-35,-18-18,18-17,-1-18,1 0,17-36,-17 19,17-19,-35-17</inkml:trace>
  <inkml:trace contextRef="#ctx0" brushRef="#br0" timeOffset="44120.1362">13183 8008,'0'0,"0"0,0 0,0 0,0 0,0 0,-71 71,1-1,-1 1,0-1,18-17,18 18,0-18,-1 0,36 0,18-18,17 0,18 0,18-17,0 0,34-18,1-18,-17 18,-89 0</inkml:trace>
  <inkml:trace contextRef="#ctx0" brushRef="#br0" timeOffset="45148.9565">14242 8132,'0'0,"0"0,0 0,0 0,0 0,0 0,0 0,0 0,-53-18,-18 0,0 18,1 0,-1 36,1-1,34 0,1 18,17-18,18 1,18-1,0-35,35 0,0 0,0-35,-1-1,1 1,0-18,-17 18,-19-18,19 35,-36-17,17 35,1 0,0 71,-1 34,1 36,-18 36,17-1,-17-17,0 0,0-18,0-35,0-36,-17-17,-1-18,1-35,-19-17,1-36,0-53,17 0,18-35,0 18,0-1,18 18,17 36,-17 17,17 0,0 18,18 17,0 0,0 1,18-1,-1 0,-17 1,18-1,-18-17,0 0,0-1,-18-17,0 1,-17-19,-36 0,0 1,1 17,-18 18,-1-1,-17 19,36-1,-19 18,19 0,17 18,17 17,1-17,17 17,1 18,17 0,-18 0,18 17,-18-17,0 0,1 18,-19-18,19-1,-19 1,19-17,-1-19,18-34,-18-1,0-17,1-1,-36 36</inkml:trace>
  <inkml:trace contextRef="#ctx0" brushRef="#br0" timeOffset="45495.1887">15477 7973,'0'0,"0"0,0 0,0 0,-18 53,36 0,-18 17,0-17,18 0,-1-18,18-17,1 0,17-18,-18-18,0 0,-17-17,0 0,-1-18,-17-18,-17 1,-1 17,-17 0,-1 0,-17 35,18 1,-18 34,18 1,0 17,17 1</inkml:trace>
  <inkml:trace contextRef="#ctx0" brushRef="#br0" timeOffset="45978.7647">16147 7532,'0'0,"0"0,0 0,0 0,0 0,-17 70,17 1,-18 17,18 0,18-17,-18-1,17-17,19 0,-1-17,18-19,0 1,0-36,-18 1,0-36,1 0,-19 0,-17-18,18 1,-18 17,-18 0,18 35,0-17,0 17,0 18,0 18,18 17,0 18,-1 0,1 18,17-1,18-17,-17-18,-36-35</inkml:trace>
  <inkml:trace contextRef="#ctx0" brushRef="#br0" timeOffset="46442.3495">17100 7514,'0'0,"0"0,0 0,0 0,0 71,18-18,-18 17,0 1,0-36,0 0,0 1,0-1,0-35,0 0,0-18,0-17,0-18,18-18,-1-34,19 34,-1 1,18-1,-18 18,18 18,0 35,0 0,0 17,0 19,-18-1,1 36,-19-19,18 19,-17 0,0-1,-1-35,1 18,0-35,-18 0</inkml:trace>
  <inkml:trace contextRef="#ctx0" brushRef="#br0" timeOffset="46914.8724">18142 6703,'0'0,"0"0,0 0,17 70,19 1,-19 70,19 0,-19-17,1-1,-1-35,1-17,-18-1,18-17,-18-17,0-19,0 1,0-1,0-34,0-18,-18-18,18 0,-35 0,0-18,-1 36,1 0,-18-1,18 36,-18 18,17 0,1 35,0-18,35 18,0 0,18-18,17 18,35-18,19 0,-1-17,-18-18,-70 0</inkml:trace>
  <inkml:trace contextRef="#ctx0" brushRef="#br0" timeOffset="47493.1595">19395 7126,'0'0,"0"0,0 0,0 0,0 0,0 0,0 0,53 35,-1 18,-16 18,17-18,-18 17,0-17,-17 0,0 0,-18-18,0-17,0 17,-18-17,18-18,0-18,0 1,18-36,-1 0,19-53,-1 0,18 0,0 0,-18 36,18 17,-18 0,1 35,-1 1,-17 17,-1 35,18 0,-35 36,18-1,0 1,-18 17,17-17,1-1,0-17,-1 0,19-35,-19-1,19 1,-36-18</inkml:trace>
  <inkml:trace contextRef="#ctx0" brushRef="#br0" timeOffset="47918.0141">20630 6950,'0'0,"0"0,0 0,0 70,0 1,0 17,0 0,0 18,0-18,0 0,18-17,-18-18,17 0,-17-36,18-17,17-17,-17-36,-1-18,1-34,0-19,-36 1,18-19,-18 72,1-1,-1 36,-17 0,17 17,1 36,-1-1,0 36,1 0,17 0,17-18,1-17,0 17,-18-35</inkml:trace>
  <inkml:trace contextRef="#ctx0" brushRef="#br0" timeOffset="48149.837">21195 6791,'0'0,"0"0,0 0,0 0,0 0,0 0,0 0,0 35,0 18,0 0,0 18,0-1,0 1,0-18,17 0,-17 0,0-53,0 0</inkml:trace>
  <inkml:trace contextRef="#ctx0" brushRef="#br0" timeOffset="48330.1488">21124 6526,'0'0,"0"0,0 0,0 0,0 0,0 0,0 0,0 0</inkml:trace>
  <inkml:trace contextRef="#ctx0" brushRef="#br0" timeOffset="48802.6101">22112 6526,'0'0,"0"0,0 0,0 0,-70 18,-1 0,18 17,0-17,18-1,17 19,-17-19,17 1,18-1,18 1,17 17,1-17,17 0,17-1,-17 19,0-19,0 1,-18 35,1 0,-1 0,-18-1,-17 1,0 0,-17 0,-18 0,-18-18,0 1,-18-19,18 1,0-18,18 0,-18 0,53 0</inkml:trace>
  <inkml:trace contextRef="#ctx0" brushRef="#br0" timeOffset="49080.9592">22024 6456,'0'0,"0"0,0 0,0 0,0 0,-18 88,-17 0,-18 36,18 17,-18 0,18 18,-1-36,19 1,-19-1,36-52,-17-18,17-1,0-34,17 0,1-18,0 0,-36 0</inkml:trace>
  <inkml:trace contextRef="#ctx0" brushRef="#br0" timeOffset="49536.0164">22518 6703,'0'0,"0"0,0 0,0 0,0 0,0 0,0 0,53 35,0-17,-18-1,1-17,-1-17,0-1,-17-17,0 0,-1 17,1-17,-18 17,0 0,0 1,-18 17,-17 0,0 35,-18 18,0 35,0 18,18 0,35 0,0-1,17 1,36-35,-18-18,18-18,36-17,16-54,19-17,0-17,-19-1,-87 71</inkml:trace>
  <inkml:trace contextRef="#ctx0" brushRef="#br0" timeOffset="51919.5232">9812 10425,'0'0,"0"0,0 0,0 0,0 0,0 0,0 0,0 0,35 53,-17 35,35 0,-18 18,18-36,-18 18,1-35,-19 0,19-17,-19-19,19-17,-1 0,-17-35,17-18,-18 0,1-53,17-17,-17-1,0 1,17 35,-17 17,-1 1,1 17,17 17,-17 1,-18 35</inkml:trace>
  <inkml:trace contextRef="#ctx0" brushRef="#br0" timeOffset="53035.899">11065 10707,'0'0,"0"0,0 0,0 0,0 0,-35-71,-1 18,-17-17,1 17,-1 35,-18 1,0 34,18 1,-17 52,17 1,0 0,35-1,18 1,0-18,18 17,17-35,1 1,17-19,-18-17,18-17,-18-1,0-17,-17-1,17-16,-17-1,0 0,-18 17,0 19,17-1,-17 1,0 17,18 17,-18 18,18 1,-1 34,1-17,-1 18,19-18,17-18,0 0,0-17,17-36,1-17,-1-18,-17-18,0-17,0-18,-18 1,-35-19,0 18,0 0,-17 54,-1-1,-17 17,17 36,-17 0,17 36,1-1,17 18,17 17,1-17,0 18,17-1,18 1,-18 0,0 17,18-18,-17 1,17-18,-18 0,18-18,-18-17,18-18,-18-36,1-17,-1-17,0-36,1 18,-19-18,1 35,-1 1,-17 35,18-1,-18 1,0 35,0 18,18 17,-18 18,0 0,17 17,-17-17,36 18,-19-18,19 0,-1-18,0-17,1-1,-19-34,18-1,-35 0,0 18</inkml:trace>
  <inkml:trace contextRef="#ctx0" brushRef="#br0" timeOffset="53191.7416">12089 10054,'0'0,"0"0,0 0,0 0,0 0,0 0,0 0,0 0,0 0,0 0</inkml:trace>
  <inkml:trace contextRef="#ctx0" brushRef="#br0" timeOffset="53717.5379">13200 10407,'0'0,"0"0,0 0,0 0,0 0,0 0,0 0,-35-53,-18 0,18 18,-18 17,0 1,-18 34,18 1,0 35,18-18,17 36,-17-18,35-1,18-16,-1 17,36-36,0 1,18-18,-18-18,0-17,-18 0,18-18,-18-18,1 18,-1 0,-17 0,-1 18,1 0,-18 17,18 36,-1 0,-17 34,18 19,17 17,0 0,1-17,17-18,-18-18,18-17,0-1,-18-17,-35 0</inkml:trace>
  <inkml:trace contextRef="#ctx0" brushRef="#br0" timeOffset="53972.9869">13994 9737,'0'0,"0"0,0 0,0 0,0 0,0 0,18 229,17-17,-17-36,0-17,-1-53,1-1,-18-34,0-18,0 0,0-18,0-17</inkml:trace>
  <inkml:trace contextRef="#ctx0" brushRef="#br0" timeOffset="54242.761">13906 10442,'0'0,"0"0,0 0,0 0,0 0,53-53,0 0,18 0,-18 18,17 0,1 17,-18 1,17 17,1 17,-18 19,0 16,0 1,-18 0,-17 0,-1 0,1 18,-18-1,0-17,0-53</inkml:trace>
  <inkml:trace contextRef="#ctx0" brushRef="#br0" timeOffset="54375.1559">14630 9613,'0'0,"0"0,0 0,0 0,0 0</inkml:trace>
  <inkml:trace contextRef="#ctx0" brushRef="#br0" timeOffset="55383.422">15371 9913,'0'0,"0"0,0 0,0 0,0 0,-53 53,0 18,0 34,-17 19,34-54,1 19,17-19,1 1,17-18,0 0,17-18,1-35,17 0,18-35,0-36,-18 0,1-17,-1-18,0 1,-17 34,0 0,-1 19,1 16,0 1,-18 17,35 18,-17 18,17 17,0 1,0 16,1 1,-1 18,0-36,1 18,-19-18,-17-17,0 0,0-1,0-34,-17-19,34 1,-17-18,18-17,0-19,17 19,0-1,0 18,-17 18,17 18,1-1,-1 53,18 18,0 18,0 17,-18 18,18-18,-35-18,17 1,-17-18,17 0,-17-36,17 1,-18-18,1-35,0-18,-1-35,1-18,0 0,-18 0,0 18,0 35,0 0,0 18,-18 0,18 35,-18 0,36 17,-18 19,18 16,-1 1,36 0,18 35,17 18,-17-18,17 1,-35-19,-18-17,0 0,-17 0,0-18,-18-17,0 17,17-35</inkml:trace>
  <inkml:trace contextRef="#ctx0" brushRef="#br0" timeOffset="56836.4831">18371 9349,'0'0,"0"0,0 0,0 0,0 0,0 0,0 0,0 0,0 0,18 53,-1 35,1 18,0-1,-1-16,-17 16,0-34,18 17,-18-35,0-18,0 1,0-19,18-17,-1-35,1 0,0-18,-1 0,18-18,1 18,-1 1,-17 16,17 1,0 35,-17 18,0 17,17 18,-17-18,17 18,-18-18,19 1,-1-19,0-17,1-17,17-1,-18-35,0 0,0 0,-17-53,17 0,-35-17,0 0,0 17,0 35,-17 1,-1-1,18 71</inkml:trace>
  <inkml:trace contextRef="#ctx0" brushRef="#br0" timeOffset="57844.7955">17347 9102,'0'0,"0"0,0 0,0 0,0 0,0 0,0 0,0 0,0 0,0 0,0 0,0 0,0 0,-17 53,-1 17,18 1,0-18,0 0,0-18,18 0,-1-17,1-1,17-17,1 0,-19-35,1 0,0 0,-18-1,0-17,-18 18,0-18,1 18,-1 17,0 1,-17-1,35 18,0-18,0 18,0-35,35-18,18 0,-17 0,17-17,-18 17,0 0,1-18,-1 36,-18 0,1 0,-18 17,0 0,-18 18,1 18,-1 35,18 0,-17 0,17 17,0 1,0-1,17 1,1 17,-1 0,-17 0,18 1,0-1,-18 0,0-17,0-19,-18 1,18-35</inkml:trace>
  <inkml:trace contextRef="#ctx0" brushRef="#br0" timeOffset="58000.6072">17648 9225,'0'0,"0"0,0 0,105-17,37-1,-1-17,-88 17,0 0</inkml:trace>
  <inkml:trace contextRef="#ctx0" brushRef="#br0" timeOffset="59028.7931">19642 9349,'0'0,"0"0,0 0,0 0,0 0,0 0,0 0,0 0,0 0,0 0,0 0,0 0,0 0,35 17,0-17,1 0,-19-17,18 17,1-18,-19-17,1 17,0-17,-1 0,1 17,-18-17,0 17,18 0,-18 1,-18 17,18 0,0 17,-18 19,18-19,-17 36,-1-18,18 18,-18-17,18 17,0-1,-17 19,17-18,0 17,17-17,-17 18,18-18,0-18,-1 0,1-17,0 17,17-35,0 18,18-18,0 0,0 0,0-18,-18 1,18-19,-17 19,-1-18</inkml:trace>
  <inkml:trace contextRef="#ctx0" brushRef="#br0" timeOffset="59850.956">20824 9066,'0'0,"0"0,0 0,0 0,0 0,-53 36,-17-19,17 36,0 0,0 0,17 18,1-18,17-1,1 1,17-17,17-1,1 0,0-17,17-18,0-18,18 1,0-19,0 1,-18 0,1-18,-1 18,-17-1,-1 19,-17-1,18 18,-18 0,0 18,18 17,-1 35,1-17,0 0,17 0,0-18,0 1,1-19,17-17,17-17,-17-19,0 1,18-53,-36 0,0-18,-17 0,-18-35,-18 18,1-1,17 54,-18-1,0 36,18-1,-17 36,-1 36,18 34,-18 18,18 1,18 16,-18 19,18-18,17 0,-17-1,17 1,-17 0,17 0,-35-106</inkml:trace>
  <inkml:trace contextRef="#ctx0" brushRef="#br0" timeOffset="60428.5017">21106 9419,'0'0,"0"0,0 0,0 0,89-53,-1-17,18-36,0-18,-18-17,0-17,0 16,-17 37,-36 34,1 36,-19 17,1 36,-1 35,-17 17,0 54,0-18,0 35,0 0,0 0,0 0,0-18,0-17,0-35,18-1,-18-34,0-1,0-17,0-36,18 0,-18-35,35-35,-17 0,17-18,18 18,-18 17,1 36,16 18,-16 17,17 17,17 36,-17 0,-17 0,-1 0,-17 17,17-17,0 18,-17-36,-1-17</inkml:trace>
  <inkml:trace contextRef="#ctx0" brushRef="#br0" timeOffset="61169.6069">22765 9278,'0'0,"0"0,0 0,0 0,0 0,0 0,18-53,0 0,-18 0,17 18,-17 0,0 17,0 18,-17 0,-1 35,0 1,1 17,-1 17,0 1,18 17,0-18,18 19,0-36,-1-1,1-16,35-1,-18-35,18-18,18-17,-18-18,17-35,-34 0,-1-18,-18 0,1 36,-36 17,18 0,-35 17,18 19,-19 17,19 0,-19 0,36 17,-17 19,34-1,1 0,17 1,1 17,-1 17,0 1,0-1,-17 1,17-1,-17-17,0 0,-18 0,35-18,0-17,1-18,16-18,37-35,17-17,-36-1,1 1,-54 70</inkml:trace>
  <inkml:trace contextRef="#ctx0" brushRef="#br0" timeOffset="61660.5729">25183 8767,'0'0,"0"0,0 0,0 0,0 0,0 0,0 0,0 0,0 0,0 0,-35 52,-1 19,1 0,17 17,1 0,17 0,0 0,0 1,17-19,1-17,35 0,-18-35</inkml:trace>
  <inkml:trace contextRef="#ctx0" brushRef="#br0" timeOffset="62423.4894">25712 8925,'0'0,"0"0,0 0,0 0,0 0,0 0,0 0,-17 71,-19 17,19 0,-1 0,18 18,-17-18,17-17,17 0,1-36,17 0,0-17,18-36,-17 0,17-52,-18-1,-17-17,-18 0,0-18,-18 36,0-1,18 18,-17 0,17 18,0 0,0 17,17 0,19 1,-1 17,0 17,0 19,1-1,-1 18,0 0,-17 17,0-17,-1 18,-17-36,18 0,-18 1,0-19,0-17,0 0,0-17,-18-19,36-17,-18-17,0-1,18 18,-1 0,1 1,-1 16,19 36,-1 0,0 18,1 17,17 0,-18 36,18-18,-18 18,0-1,1 1,-1-18,-17-18,17-18,-17-17,17 0,-35 0</inkml:trace>
  <inkml:trace contextRef="#ctx0" brushRef="#br0" timeOffset="63041.2921">27160 8290,'0'0,"0"0,0 0,17 71,-17 17,18 18,-18 17,17 1,1-18,0-18,-18 0,17-17,-17-1,18-17,-18-18,0-17,0 0,0-18,0-36,0 1,-18-18,1 18,-1-18,-17 0,17 18,1 17,-1 18,0 0,-17 35,17 1,1-1,17 18,17 0,1-18,17 18,1-35,-1-18,0 0,0-18,18-17,-17-1,-19 1,19-18,-19 18,1 17,-18 1,18-1,-1 18,-17 18,18-1,-1 19,1 17,17-1,1 1,17-17,0-1,-18-17,-35-18</inkml:trace>
  <inkml:trace contextRef="#ctx0" brushRef="#br0" timeOffset="63221.5932">27742 8731,'0'0,"0"0,0 0,0 0,0 0,0 0,0 0</inkml:trace>
  <inkml:trace contextRef="#ctx0" brushRef="#br0" timeOffset="63740.2265">28060 8326,'0'0,"0"0,0 0,0 70,-18 36,18-18,0 53,0 0,-18-17,18-36,0 0,0-17,0-1,-17-34,17-1,0-17,-18-18,18-18,-18 0,1 1,17-1,0-17,-18 17,18 0,18-17,-18 18,35-19,18-17,0 18,0 0,0-1,0 1,-18 18,0-1,1 0,-19 1,1 17,-1 17,1 1,0 0,-18 17,17 0,-17 18,0-18,18-17,-18 17,0-17,18 0,-18-18</inkml:trace>
  <inkml:trace contextRef="#ctx0" brushRef="#br0" timeOffset="64995.0159">28536 8696,'0'0,"0"0,0 0,0 0,0 0,0 0,0 0,0 0,0 0,71-53,-1 35,-17 1,-18-1,1 1,-19-1,1 36,-18 17,-18 0,1 18,-19 18,1-19,17 19,1-18,-1 0,1 17,17-34,17-1,1 0,17-17,-17-18,17 0,-17-35,17 17,-17-35,-1 0,-17 0,18-35,-18 17,18 19,-18-1,17 0,1 35,0-17,-1 35,1-18,17 36,-17 17,17 0,0 36,-17-18,0 17,-18 1,17-18,-17 0,0-18,-17-17,17-1,-18 1,18-36,0 1,0-1,18-35,-1-17,19-36,-1 0,0 35,0 1,1 17,-1 18,-17 17,17 0,0 36,1 53,-1 17,-17 18,-1 17,-17 18,18-17,-18 17,0-18,0-17,0-35,0-1,0-17,18-35,-18-18,0-18,17-17,1-53,-1-18,1 0,0-18,17-17,-17 18,-1 35,1 17,-18 18,18 18,-36 0,18 17,-18 0,1 36,-1-18,0 35,1-17,-1 0,18 17,18 0,-1 18,19 0,-1 17,0 1,1 0,-1-1,-17 1,-18-18,-18 17,-17-17,-18-18,0 1,-36-1,-16-17,-1-18,0-18,18 18,88 0</inkml:trace>
  <inkml:trace contextRef="#ctx0" brushRef="#br0" timeOffset="75202.1048">10483 12330,'0'0,"0"0,0 0,0 0,0 0,0 0,0 0,0 0,0 0,0 0,0 0,0 53,35 17,-17 18,-1 0,19-17,-19 0,18-19,-17-16,0-1,-1-17,19-1,-19 1,1-18,0 0,-1-18,1 1,0-19,-1-17,1-17,-18-1,0 1,18-1,-18 1,0 17,0 0,0 18,17 17,-17-17,35 35,-17 0,0 0,-18-18</inkml:trace>
  <inkml:trace contextRef="#ctx0" brushRef="#br0" timeOffset="76235.4243">11894 12541,'0'0,"0"0,0 0,0 0,0 0,0 0,0 0,0 0,-53-53,-17-17,-1 17,1 0,-1 53,18 0,-17 35,-1 18,18 18,0 17,35 0,1-17,17-18,17 17,1-35,0 1,17-19,0-17,1-17,17-19,-18-17,0-17,-17 17,17-18,-17 1,-1 17,-17 18,18-1,-18 19,0 17,0 17,0 19,18 17,-18 17,17-17,19 0,-1 0,0-18,18-17,0-18,0-18,35-35,-17-17,-18-18,0-18,-18-18,-17 1,-18-1,0 54,-18 17,18 18,-18 17,-17 36,17-1,1 36,17 0,0 0,17 17,19 19,-1 17,18-18,-18 18,1-36,-19 1,19-1,-1-17,-18-18,19 1,-1-19,-17-34,17-19,-17 1,17-18,-17-17,-1 17,1 0,-18 0,18 35,-18-17,17 17,-17 18,18 18,-18 17,17 1,1 16,17-16,18-1,-17-17,-1-1,-35-17</inkml:trace>
  <inkml:trace contextRef="#ctx0" brushRef="#br0" timeOffset="76399.2146">12865 12012,'0'0,"0"0,0 0,0 0,0 0,0 0</inkml:trace>
  <inkml:trace contextRef="#ctx0" brushRef="#br0" timeOffset="76938.3578">13483 12083,'0'0,"0"0,0 0,0 0,0 0,-53 35,0 0,0 18,0 18,35-1,-17 18,17-17,18 17,0-35,0 0,18-18,17-17,18-18,-17-35,34-18,-35 0,1-18,-19 1,1-1,0 18,-1 0,-17 18,0 17,0 1,18 17,-18 35,18 0,-1 36,1-18,0 17,17 1,-18-18,19 0,-19-18,19-17,-1 17,-35-35</inkml:trace>
  <inkml:trace contextRef="#ctx0" brushRef="#br0" timeOffset="77170.1198">13977 11624,'0'0,"0"0,0 0,0 0,0 0,17 88,1 0,0 18,17-18,0 1,-17-1,17-18,1 1,-19-18,1-18,-18-17,18-1</inkml:trace>
  <inkml:trace contextRef="#ctx0" brushRef="#br0" timeOffset="77440.0112">13942 12383,'0'0,"0"0,0 0,0 0,0 0,0 0,0 0,35-36,18 1,17-18,1 18,-18-1,0 19,0 17,0-18,-18 36,18-1,-18 1,-35 0,18-18,-18 0,0 17</inkml:trace>
  <inkml:trace contextRef="#ctx0" brushRef="#br0" timeOffset="78633.9019">14506 11730,'0'0,"0"0,0 0,0 0,0 0,0 0,0 0,0 0,71 35,-1 18,-17-35,-17 17,-1-17,0 17,-17-17,17-1,-35-17,18 18,-18-1,17 1,-17 17,-17 18,17 18,-18-1,18 1,-17-18,17-18,0 0,0 1,0-1,17-17,-17-18,0 0,18 0,-18-18,17-17,-17-18,18 0,0-18,-1-35,1-17,17 52,1 1,-1-1,18 36,0 17,0 18,0 18,0 35,-18-18,0 36,1-18,-19 0,1 0,-18-1,18-34,-18 17,0-35,0 18,0-36,0-17,0 0,0-36,17 1,1-18,17 17,-17 18,17 18,18 0,-18 52,18 1,0 52,0 1,-18-1,1 1,-19 0,1-19,0 1,-1 0,19-17,-19-19,19-17,-1-17,0-19,18-34,-18-36,1 0,-19-17,1-1,-18 54,0-1,-18 18,1 18,-1 17,0 36,1-1,-1 19,18 34,18 19,17-1,18 0,0-18,-18 1,0 0,1-19,-1 1,-17 0,-18 0,0-17,-18-1,-17-18,-1-17,1 0,0-17,17 17,18 0</inkml:trace>
  <inkml:trace contextRef="#ctx0" brushRef="#br0" timeOffset="79055.9351">17577 11606,'0'0,"0"0,0 0,0 0,0 0,-35 89,-1-1,1 0,17 0,1-17,17-1,17-17,1-18,17 1,1-36,-1 0,0-36,1-16,-19-37,1 1,-1-18,-17 1,-17 34,-18 0,-36 54,36-1,-18 36,0 17,17 18,19 0,34 0,1-18,-18-35</inkml:trace>
  <inkml:trace contextRef="#ctx0" brushRef="#br0" timeOffset="79355.1428">18036 11236,'0'0,"0"0,0 0,-53 71,18 34,-18 19,35 17,0 0,18 0,18-17,0-1,-1 1,-17-19,18 1,-36 0,1-18,17-35,0-35</inkml:trace>
  <inkml:trace contextRef="#ctx0" brushRef="#br0" timeOffset="79627.0676">17859 12136,'0'0,"0"0,0 0,71-18,17 18,0-18,54 1,-19-19,1 1,-54 0,18 0,-17-18,-18 0,18 17,-1-16,-17 16,-35 36</inkml:trace>
  <inkml:trace contextRef="#ctx0" brushRef="#br0" timeOffset="80046.5923">20030 11165,'0'0,"0"0,0 0,0 0,-53 71,0-18,0 17,18-34,17-1,0 0,18 1,0-1,18-18,17 1,1 0,-1-1,0 1,18 0,-17-1,17 19,-18 17,0-1,-17 1,-18 0,-18 0,0 0,-17-18,0 1,0-1,-1-17,1-18,0 0</inkml:trace>
  <inkml:trace contextRef="#ctx0" brushRef="#br0" timeOffset="80252.0548">20506 11412,'0'0,"0"0,0 0,0 0,18 53,-18 18,18-1,-18 1,0-71,17 53,1-18</inkml:trace>
  <inkml:trace contextRef="#ctx0" brushRef="#br0" timeOffset="80449.0873">20595 10971,'0'0,"0"0,0 0,0 0,0 0,0 0,0 0,0 0,0 0,0 0</inkml:trace>
  <inkml:trace contextRef="#ctx0" brushRef="#br0" timeOffset="80993.7772">21442 11271,'0'0,"0"0,0 0,0 0,0 0,0 0,-53 0,-18-17,18 17,-17 17,-1 1,18 0,0-1,36 18,-1 18,36-17,-1-19,1 1,17 0,18-18,18-18,-18 0,17-17,-17 17,0-17,-18 0,-17 17,0 1,-1-1,-17 18,18 0,0 35,-1 18,1 35,17 36,-17-1,-1 36,1 0,-18-1,0 1,-18-35,-17-1,-18-35,0-35,-35-17,17-36,1-36,-1-34,36-1,0-17,-1 35,36 53</inkml:trace>
  <inkml:trace contextRef="#ctx0" brushRef="#br0" timeOffset="82293.364">21830 11518,'0'0,"0"0,0 0,18 71,-1-1,1 1,0-1,-1-17,-17 0,0-35,0 17,18-35,-18 0,0 0,0-35,17-18,1-35,0 17,17 1,0-19,18 37,-17 16,-1 1,0 35,0 0,1 18,-19 17,19-17,-1 17,0 0,1 0,17-17,-18 0,18-18,0-18,-18 0,0-17,1-18,-19 0,1-17,0 17,-18 0,0 18,-18-1,0 36,-17 18,0 17,-18 1,17 16,1 1,18 0,-1 0,18 0,18 0,17-35,0-1,0-34,18-1,-17 0,17-17,-18-18,0 18,0-18,-17 35,0-17,-1 17,-17 18,18 18,-18 0,0 17,18 0,-1 1,19-1,-1 0,18 0,-18-35,18 0,0-35,0 0,0-18,18-35,-19 0,-16-36,-1 1,-17-1,-1 36,1 17,-18 18,18 18,-36 35,18 53,-18 35,18 36,-17 17,17 0,0 0,17 0,1-17,0-36,-1-35,36-18,-17-35,-1-35,0-18,-17-18,17-35,-17 1,-18-36,17 35,-17 35,0 18,0 18,0 17,0 18,0 36,0-1,0 18,18 17,-18-17,18 18,-18-18,0 17,17-17,-17-18,0-35,18 0,-18 0,0 0</inkml:trace>
  <inkml:trace contextRef="#ctx0" brushRef="#br0" timeOffset="83459.888">25236 11024,'0'0,"0"0,0 0,0 0,0 0,0 0,0 0,0 0,-53 36,-35 17,17-1,1 19,17-18,17 0,1 0,35 0,18-18,17 0,0-35,1-17,17-1,-1-35,19 18,0-36,-18-17,-18 17,0 36,0-18,-17 36,0-1,-18 36,17 17,1 0,0 18,-1 0,19 0,-1 0,0-18,1-17,16-1,1-17,-17-35,-1 0,0-18,1-35,-36-18,0 0,0 35,0 1,-18 17,18 18,-18 17,18 18,0 18,0 35,0 35,18 18,17 0,-17-1,17 19,0-54,-17 1,-18-36,18 18,-18-35,-18-18,0-18,-17 0,0-17,0 18,-1-1,19 0,-19 1,36 17,-17 0,34-18,1 0,17 1,18-1,18-17,-1 0,1-18,0 0,34-18,1 1,-17 34,-19-17,1 18,-1-18,-17 18,-35 35,88-88,-36 35,-17 18,0 17,-17 0,-1 1,-35 17,18 0,-18 35,0 0,0 18,0 0,0 18,0 17,0-18,17 1,-17-18,18 0,0-18,-1 0,1 1,-18-36</inkml:trace>
  <inkml:trace contextRef="#ctx0" brushRef="#br0" timeOffset="84172.2212">27460 10460,'0'0,"0"0,0 0,17 70,-17 19,0-1,0 0,18 53,-18-35,-18-35,18-1,0-17,18 0,-18-35,17-18,-17-18,18 0,17-35,1 0,-1 1,0-1,1 0,-1 17,0 36,-17 0,-1 36,1-1,0 18,-18 17,17-17,1 0,17-17,-17-1,35-18,0 1,17-36,-17-17,18 0,-18-36,0-17,-35 18,-1-1,1 18,-36 18,1 17,-1 18,-17 18,-1-1,19 36,17-17,0 34,17-17,1 0,17 0,1-18,16-17,-16-18,17 0,-18-18,0 1,1-36,-19 17,1 1,-18 35</inkml:trace>
  <inkml:trace contextRef="#ctx0" brushRef="#br0" timeOffset="84410.5248">27636 10566,'0'0,"0"0,0 0,0 0,0 0,0 0,0 0,0 0,0 0,71 0,-1-18,1 0,-1 1,-17 17,0-18,0-17,-35 35,-1 0,-17 0</inkml:trace>
  <inkml:trace contextRef="#ctx0" brushRef="#br0" timeOffset="85325.1385">29630 10566,'0'0,"0"0,0 0,0 0,0 0,0 0,0 0,0 0,0 0,18 53,-18 35,0 18,17-18,-17 18,0-18,0 0,0-17,0-36,0 0,0 0,-17-17,17-18,0-35,-18 0,18-18,0-18,-17 1,17-19,0-34,17-1,1 19,17-1,18 0,0 18,0 52,0 1,0 17,0 18,0 18,-18 17,0 1,-17 17,-18-18,18 18,-36 0,18 0,-35-18,17 0,-17 0,-1-17,1 0,0-1,17 1,1 0,17-18,0 17,0 1,17 17,18 0,1 1,-1 17,18 0,-18 0,18-1,18 1,-18-17,17-1,-17 0,-53-35</inkml:trace>
  <inkml:trace contextRef="#ctx0" brushRef="#br0" timeOffset="85603.8391">30830 10548,'0'0,"0"0,0 0,-17 71,-1 17,0 35,-17 1,0 17,-1-18,1-52,0 17,-1-35,1-18,18 1,-19-1,36-35</inkml:trace>
  <inkml:trace contextRef="#ctx0" brushRef="#br0" timeOffset="85859.3024">30654 10513,'0'0,"0"0,0 0,0 0,17 70,19 19,-1 52,0 0,1-18,16 18,19-35,-18-35,0-18,0-36,-18 1,0 0,-35-1</inkml:trace>
  <inkml:trace contextRef="#ctx0" brushRef="#br0" timeOffset="86578.1242">31148 11007,'0'0,"0"0,0 0,0 0,0 0,0 0,0 0,53-71,0-17,-18 17,0 18,-17 18,-18 0,0 17,0 36,-18 0,-17 52,-18 18,18 18,-1 18,1-19,18 1,34-35,-17-18,35 0,1 0,-1-53,0 0,54-18,-1-17,0-36,0 1,-17-36,-18 18,-18 17,-17 18,-1 0,-17 18,0 0,0-1,-17 19,17 17,-18 0,18 0,18 17,-1 19,1 16,17 1,-17 18,0 17,-1-17,1 17,-18-18,18 1,-18 0,17-19,19 1,52 0,0-35,0-18,18-35,0-1,0 19,-106 17</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17:53.188"/>
    </inkml:context>
    <inkml:brush xml:id="br0">
      <inkml:brushProperty name="width" value="0.05292" units="cm"/>
      <inkml:brushProperty name="height" value="0.05292" units="cm"/>
      <inkml:brushProperty name="color" value="#7030A0"/>
    </inkml:brush>
    <inkml:context xml:id="ctx1">
      <inkml:inkSource xml:id="inkSrc106">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8T06:19:57.749"/>
    </inkml:context>
  </inkml:definitions>
  <inkml:trace contextRef="#ctx0" brushRef="#br0">2700 2469,'0'0,"0"0,0 0,0 0,0 0,0 0,0 0,0 0,0 0,0 0,0 0,0 0,0 0,0 0,0 0,0-35,18-18,-18 18,0-18,-36 18,1 0,-35 17,-1 18,-17 0,-1 53,19 0,-18 17,35 18,17 1,36-19,0 1,18-1,0-17,17 0,18 0,-18 18,18-18,0 17,-18 1,-17-1,0 1,-18-18,0 17,-18-17,0-18,1 1,-1-19,18-17,-18 0,1 18,17-18</inkml:trace>
  <inkml:trace contextRef="#ctx0" brushRef="#br0" timeOffset="376.4059">3124 2046,'0'0,"0"0,0 0,0 0,0 0,0 0,0 71,0 35,-18 35,18 0,-18 17,18 1,-17-18,17-17,0-18,0-18,0-18,0-17,0 0,0-17,0-19,0 18,17 1,-17-1,0-35</inkml:trace>
  <inkml:trace contextRef="#ctx0" brushRef="#br0" timeOffset="618.9886">2947 2840,'0'0,"0"0,0 0,0 0,0 0,0 0,0 0,0 0,53-18,0-17,35 0,-17-18,-1 35,-34 0,-19 18,1-17</inkml:trace>
  <inkml:trace contextRef="#ctx0" brushRef="#br0" timeOffset="1305.0316">3830 3034,'0'0,"0"0,0 0,0 0,0 0,0 0,0 0,0 0,0 0,-18-35,0-1,1-17,-1 36,0-18,-17 17,0 36,-18-1,17 18,19 1,-1 34,1-17,17 18,-18-18,36 0,-18-1,0-34,17 17,1-17,-1 0,19-18,-1-18,0-17,-17-1,17 1,-17-18,0 0,-18-17,17 35,-17-18,18 35,-18-17,0 17,0 18,0 0,18 0,-18 35,17 18,-17 18,18-1,-1 1,19-1,-1-17,0 0,1-17,-1-1,18-17,-18-1,-35-17</inkml:trace>
  <inkml:trace contextRef="#ctx0" brushRef="#br0" timeOffset="1635.8873">4218 2187,'0'0,"0"0,0 0,0 0,0 0,17 106,-17 0,18 35,0 18,-1 0,1-36,0 0,-1-34,-17-19,18 1,-18-18,18-18,-18 0,0-17,0 0,0-18,0 0,0 17</inkml:trace>
  <inkml:trace contextRef="#ctx0" brushRef="#br0" timeOffset="2001.2722">4253 2822,'0'0,"0"0,0 0,0 0,0 0,0 0,0 0,0 0,0 0,53 0,18-17,-1-19,18 1,-17 17,0 1,-36-1,0 0,0 18,-17 18,0 0,-1-1,1 36,0 0,-18 0,0 0,17 18,-17-18,0-18,0 18,0-36,18 19,-18-19,0 1</inkml:trace>
  <inkml:trace contextRef="#ctx0" brushRef="#br0" timeOffset="2151.0589">4765 2399,'0'0,"0"0,0 0,0 0,0 0</inkml:trace>
  <inkml:trace contextRef="#ctx0" brushRef="#br0" timeOffset="4608.169">5418 2452,'0'0,"0"0,0 0,0 0,0 0,0 0,0 0,-53 35,0 0,0 1,18 17,-18-1,35 19,-17-18,17 18,18-1,0-17,0 18,35-19,-17-16,17-1,1-35,-1 0,18-35,-35-1,17-16,-18-1,1-18,-18-35,18-17,-18 35,17 17,-17 0,18 19,0-1,-18 35,17-17,19 17,-1 18,0 0,18 35,0 1,0 17,18-1,-36 19,18-18,-18 17,-17 1,0-18,-18 0,17-18,-17 0,0 1,0-19,-17 1,17-18,-18-18,18-17,0-18,18 0,-18-17,17-1,1 1,-1 17,1 0,0 17,-1 19,1-1,0 1,-1 34,19 18,-19 1,1 17,17-18,-17 35,17-17,0 0,-17 0,17-17,1-1,-1 0,18-17,-18-18,18-18,-18-17,18 0,-17-18,-1 0,-17-18,-1 18,1-17,-18 17,0 0,0 0,0 35,-18 1,-17-1,17 36,-17-1,0 19,-1 16,1 1,0 18,17-18,1 0,17 0,0 0,17 0,1-36,17 18,0-35,1 0,-1-17,-17-18,17-1,0-17,1 0,-19-17,1 17,0 0,-18 18,0-1,17 19,-17-1,0 18,0 18,18-1,-18 19,17-1,1 18,0-18,-1 18,19-18,-1-17,0 0,1-1,17-34,-18-1,18-17,-18-1,0-16,1-19,-19 0,1 1,-18 17,0 0,-18 0,1 18,-1 17,-17 1,17 17,0 0,1 17,17 1,-18 17,18 0,18 1,-1 17,1-18,0 18,17-18,-17 18,17-18,-17 1,-18-1,17-18,1 1,0 0,-1-18,18 0,-17-18,17-17,-17 0,17-18,-17 0,0 17,-1 19,-17-18,18 17,-18 18,18-18,-18 36,0-18,17 18,-17-1,18 1,0-1,-1 1,18-18,1 0,-1 0,0-18,18 1,-17-36,17 18,-18-18,0 0,-17 18,-1-1,1 19,0-1,-1 0,-17 18,0 36,0 34,-17 54,17 17,-18 0,0 18,1 17,17-17,-18-18,18 0,0-35,0 0,0-36,0-17,-18 0,18-18,-17-17,-18-18,17-18,-17-17,-1-36,19-17,-1-18,0 1,18-1,18 0,0 18,35 0,0 17,17 0,-17 36,18 0,-1 35,1-18,-18 18,-53 0</inkml:trace>
  <inkml:trace contextRef="#ctx0" brushRef="#br0" timeOffset="4950.6777">9459 2240,'0'0,"0"0,0 0,0 88,18 71,-1-18,-17 36,18-36,0 17,-1-34,-17-36,18-17,-18-1,18 1,-18-18,17-18,1-17,0 17,-18-35</inkml:trace>
  <inkml:trace contextRef="#ctx0" brushRef="#br0" timeOffset="6112.6795">9441 2258,'0'0,"0"0,0 0,0 0,0 0,0 0,0 0,71-18,-18 18,35 18,-17-1,-18 1,17 35,1 0,-18 0,-18 0,0 0,-17 0,-18 17,-18-17,1 0,-19-18,1 18,0-35,0-1,-1-17,1 0,0-35,17 18,0-36,18 17,18-17,-18-17,18 35,17-18,0 17,-17 19,17-1,18 0,-18 36,18 0,0-1,18 19,-18-1,0 0,0 18,-18 0,0-18,1 18,-19 0,-17-18,0 18,0 0,-17-17,-1-1,-17-18,-1-17,19 0,-19-17,19-18,-1-18,1 0,17-18,17-17,1 17,-1 1,1-1,17 18,-17 18,17 0,-17 17,0 18,17 0,-17 35,-1 1,19 17,-36 0,17-1,1-16,0 17,-18-18,17 0,-17-17,18 0,-1-1,1 1,-18-18,18-18,17 1,-17-19,-1 1,1-18,-18 0,18 0,-18-17,-18 17,18 0,-35 18,17-18,-17 35,-1-17,1 35,0-18,0 36,-1-18,19 35,-1 0,0 1,18-36</inkml:trace>
  <inkml:trace contextRef="#ctx0" brushRef="#br0" timeOffset="6450.1652">11294 2152,'0'0,"0"0,0 0,0 0,0 0,0 0,0 0,-53 71,1-1,-1 1,17-1,1-17,0 18,17-18,18 17,0-35,0 18,35 0,-17-17,35-19,-18 1,36-36,-18 18</inkml:trace>
  <inkml:trace contextRef="#ctx0" brushRef="#br0" timeOffset="7606.9155">11630 2293,'0'0,"0"0,0 0,0 0,0 0,0 0,0 0,0 0,0 0,0 0,0 0,0 0,0 0,0 0,0 0,35-35,-17-18,-18 18,17-1,-17 1,0 35,0-18,-17 36,-1 0,-17 17,17 0,0 36,1-18,-1 17,18 1,-18 17,18-35,18 17,-18-17,35 0,-17-17,17-1,18-17,-17-18,17 0,-1-18,-16-17,-1-18,0-18,1 1,-19-19,19 19,-36-1,17 1,-17 17,0 18,0-1,0 19,0-1,0 0,18 18,-18 18,18 17,-1 18,1 0,-1 0,19 18,-19-1,1 1,0-1,-1-17,-17-18,18 1,-18-19,0 1,18 0,-18-18,0 0,17-18,1-35,0 0,-1-17,19-36,16-18,-16 18,-1 36,0-1,-17 1,0 17,-1 0,-17 35,0 1,0 17,0 17,-17 1,17 35,-18 0,18 0,0 17,18 1,-18-1,17 1,1-1,-18-17,18 18,-18-18,17 0,-17 0,0-18,0 0,0-17,-17 0,-1 17,18-18,0-17</inkml:trace>
  <inkml:trace contextRef="#ctx0" brushRef="#br0" timeOffset="8383.5238">12936 2328,'0'0,"0"0,0 0,0 0,0 0,0 0,0 0,0 0,35-35,18-18,-18 0,0 0,1 0,-36 18,17 0,-17 0,0 17,-17 0,-1 18,-17 18,17 0,-17 17,0 18,17 17,0 1,1-1,-1 19,18-1,0-18,18-17,-18 18,35-18,0-36,1 1,-1-18,0 0,18-35,18-36,-1 1,1-36,-1 0,-17 0,0 0,-17 36,-19-1,1 18,0 18,-18 0,-18-1,0 19,1 17,-1 17,0 19,1-19,-1 36,18-17,18 16,-18 1,35 0,-17 0,17 18,0-18,-17 0,-1 0,1-1,0 1,-36 0,0 0,-17 0,18 0,17-53</inkml:trace>
  <inkml:trace contextRef="#ctx0" brushRef="#br0" timeOffset="8843.9581">9865 3598,'0'0,"0"0,0 0,0 0,0 0,0 0,0 0,0 0,0 0,88-17,53-1,18 0,35 1,18-1,88 1,0-1,0 0,-35 1,-18-1,-88 18,-36-18,1 18,-36-17,-35 17,-18 0,-17-18,0 18,-1 0</inkml:trace>
  <inkml:trace contextRef="#ctx0" brushRef="#br0" timeOffset="9377.3055">2982 4286,'0'0,"0"0,0 0,124-17,52-19,36 19,106-19,17-16,18 16,18 1,176-36,-53 18,-88 1,-36-1,-34 17,-36 1,-36 0,-105 17,0 1,-18-1,-53 18,-17-18,0 18,-1 0,-17-17,-35 17</inkml:trace>
  <inkml:trace contextRef="#ctx0" brushRef="#br0" timeOffset="15656.2398">5718 5433,'0'0,"0"0,0 0,0 0,-18 35,18 18,-18-18,18 1,-17-19,17 1,0-18,0-18,17-17,-17-18,18-18,0 1,17-36,18-17,-18 17,18 0,-35 18,17 17,1 18,-1 0,0 0,0 36,1-1,-1 0,0 36,18 35,-17 0,34 18,-35-1,-17 18,17-17,-17-1,17 1,-17-18,-18 17,18-34,-18-19,0 19,0-19,0-17,-18 18,36-18</inkml:trace>
  <inkml:trace contextRef="#ctx0" brushRef="#br0" timeOffset="15921.9674">5594 5203,'0'0,"0"0,0 0,0 0,0 0,71-17,35-1,35-17,53 0,0-18,-17 0,-36 18,-18-18,-34 17,-36 19,-1 17,-16 0,-19-18,1 18</inkml:trace>
  <inkml:trace contextRef="#ctx0" brushRef="#br0" timeOffset="16733.1957">8471 4374,'0'0,"0"0,0 0,0 0,0 71,0 35,-18 0,18 17,0-35,0 18,0-18,-17-17,17-1,0-34,0-1,-18-17,18-1,0-34,0-1,0-17,0-18,-18-35,18-18,-17-35,34 0,-17 17,18 1,0 52,-1 1,18 17,1 0,-1 0,18 18,0-18,18 35,-1 18,1 0,17 35,-35 1,0-1,-18 18,-17 0,-36 35,-35 18,-17-1,-19-16,-17-1,1-18,-1-17,17-17,19-19,17 1,18-18,17 0,36 0,-1 0,36 0,0 18,35-1,18 1,18-1,-18 19,0-1,-36 0,1 1,-18-19,17 1,-70-1</inkml:trace>
  <inkml:trace contextRef="#ctx0" brushRef="#br0" timeOffset="17248.8938">9830 4974,'0'0,"0"0,0 0,0 0,0 0,0 0,0 0,0 0,-36-17,-17-19,-17 1,17 0,-18 17,18 18,0 18,18 17,0 0,17 1,1 16,17-16,0-1,35 0,0-17,18 0,0-18,0-18,0 0,0-17,0-18,-18-17,-17-1,17 18,-17 0,-1 0,-17 36,18-1,-18 0,0 18,0 36,18-1,-18 18,17 0,1 0,0 0,-1 17,18-35,-17 1,-18-36</inkml:trace>
  <inkml:trace contextRef="#ctx0" brushRef="#br0" timeOffset="17732.1836">10218 4657,'0'0,"0"0,0 0,0 0,18 70,-1 18,1-17,-18-18,17 0,-17-18,18 0,-18-17,0 0,0-18,0-36,0 1,0-35,18-1,-1-17,-17 0,36 17,-19 18,19 0,-1 36,0-1,1 36,-1-1,35 71,-17 1,0-1,0 0,-17-17,-19-1,1-17,0-18,-1-17,1-18,-1-35,-17 17,0 18</inkml:trace>
  <inkml:trace contextRef="#ctx0" brushRef="#br0" timeOffset="19133.9839">11206 4057,'0'0,"0"0,0 0,0 0,0 0,53 247,-18-35,1-18,-1-71,-17-35,-1 0,1-17,0-36,-18 1,0-19,0-17,0-17,0-19,-18 1,0-36,-17-17,0 0,-1 18,-17-1,18 36,-18-18,18 53,-18 35,0 0,35 1,-17-1,35 35,-18-17,18 18,18-1,17-17,18 18,36-36,-1-17,0-36,0-17,1-36,-19-17,18-18,-17 18,-18 0,-18 17,0 36,-17 0,0 17,-18 18,0-17,-18 52,0 35,-17-17,18 0,-1-17,0 34,1-17,-1 18,36-19,-18 1,17-17,19-19,-19 1,18-36,1 1,-1-19,0-17,-17-35,0-18,-1-17,1 17,0 18,-1 17,-17 18,18 1,-18 16,18 1,-1 17,1 36,17 17,18 36,-18 35,18-18,-17 18,-1-36,-17-17,-1 0,-17 0,18-18,-18-17,0-18,-18-35,18-1,-17-17,17-17,0-18,0 17,17 1,1 17,-1 0,1 17,0 19,17 17,0 0,-17 17,17 19,-17-1,0-17,-1 17,1 0,0-17,-18-1,17 1,-17 0,0-1,0-17,0-17,18-1,-18-35,17 0,19-17,-19-1,19 18,-1 18,0 0,1 17,-1 18,18 35,0 36,0 17,-18 18,18 0,-18-18,18 0,0-17,0-1,-53-70</inkml:trace>
  <inkml:trace contextRef="#ctx0" brushRef="#br0" timeOffset="20381.2659">14383 4233,'0'0,"0"0,0 0,0 0,0 0,0 194,0-53,0-17,0-18,0-18,0 0,0-35,0 0,0-35,0-1,0 1,0-36,0 1,-18-19,18-17,0-52,-18-19,36 18,-18 0,0 18,18 18,-1 17,1 0,0 0,-1 18,1-18,17 35,-17 1,17 17,0 0,1 35,17 18,-18 0,-17 0,-1-1,1 1,-36 0,18 0,-17 0,-19 0,1-35,0-1,-1-34,19-19,-18-17,17-17,18-1,0 1,0-1,18 18,-1 0,1 18,17 18,0-1,18 36,0-1,0 36,-17-18,-1 18,0 18,0-18,-17 0,0 0,-18-18,0 0,0 0,0-17,0-18,-18 0,18-35,0-1,0-16,0-19,0 0,18 19,-18-1,17 0,1 35,0-17,-1 35,1 17,0 36,-1 18,1-1,0 1,-18-18,17 17,18-34,1-1,-1-17,0-18,1 0,-1-36,0-17,18-17,0-18,-35 17,17 1,-35-1,18 18,-36 0,0 18,-17 0,-18 17,-17 18,-1 0,18 0,0 18,0-1,36 1,-1-18,0 0,1 0</inkml:trace>
  <inkml:trace contextRef="#ctx0" brushRef="#br0" timeOffset="20662.3853">16024 3863,'0'0,"0"0,0 0,0 0,0 0,0 0,0 0,0 0,-35 35,-18 18,17 0,-34 18,35-1,-1 1,19-1,17 1,17-18,36-18,-18-17,36-36,0 0,-18-17</inkml:trace>
  <inkml:trace contextRef="#ctx0" brushRef="#br0" timeOffset="21712.2535">16395 4057,'0'0,"0"0,0 0,0 0,0 0,0 0,0 0,0 0,35-18,0-17,0 0,1-1,-19 1,1 0,0 0,-18 17,0-17,-18 35,18 0,-35 53,-1 0,1-18,0 35,17-17,1 0,-1 18,18-18,18 17,-1-17,18-18,1 1,17-19,-18-17,18-17,18-1,-19-17,19-36,0-17,-18-18,-18 0,0 36,-17 17,-1-18,-17 36,0 0,0 17,0 1,0-1,-17 53,17-17,0 35,0 0,17 0,1 17,0 1,-1-1,1 1,0-1,-18-17,17 0,-17-35,0 17,18-17,-18-1,0-17,18-17,17-1,0-35,1 0,-1-17,0-1,0-17,1 17,-19 1,1-1,0 18,-1 0,-17 18,0 18,0-19,0 36,0-17,0 17,18 17,0 19,17-1,-17 18,17 17,0-17,0 0,1 18,-1-18,-17 0,-1-18,-17 18,0 17,-17 1,-1-18,0 0,18-53</inkml:trace>
  <inkml:trace contextRef="#ctx0" brushRef="#br0" timeOffset="54058.1391">18759 3704,'0'0,"0"0,0 0,0 0,0 88,18-17,-18-1,18 1,-18-18,17 0,-17-18,0-17,0-18,0 17,0-17</inkml:trace>
  <inkml:trace contextRef="#ctx0" brushRef="#br0" timeOffset="54403.8323">18795 3704,'0'0,"0"0,0 0,0 0,0 0,0 0,0 0,0 0,17-70,1-1,0 18,-18-17,-18 17,0 0,18 17,-35 1,17 35,1 0,17 18,0-18,0 0,0 0</inkml:trace>
  <inkml:trace contextRef="#ctx0" brushRef="#br0" timeOffset="54904.1993">18918 3986,'0'0,"0"0,0 0,0 0,0 0,0 0,0 0,0 0,0 0,0 0,53-70,0-1,0-17,0 0,-18 17,0 1,-17-1,0 36,-18 0,0 17,-18 18,0 0,1 18,-1 17,1-17,17 35,17-18,18 0,1 18,-1 0,18 17,-35-17,17 18,-17-1,-1 1,-17-18,18 0,-18 0,0-18,0-17,0-1,0 1,0-18</inkml:trace>
  <inkml:trace contextRef="#ctx0" brushRef="#br0" timeOffset="55355.8742">20577 3528,'0'0,"0"0,0 0,0 0,0 0,-71 17,1 1,-1 0,18-1,0 1,18 0,17-1,1 1,-1 0,36-1,17 1,0 17,18-17,0 17,-17 0,-1 1,0 16,-17-16,-1 17,-17-18,-17 0,-19 1,1-1,-18-18,0-17,0 18,18-36,0 1,17-18</inkml:trace>
  <inkml:trace contextRef="#ctx0" brushRef="#br0" timeOffset="56120.2736">21248 3845,'0'0,"0"0,0 0,0 0,0 0,0 0,-36-53,-34 18,17-18,-18 18,1 17,-1 18,0 0,18 36,18 16,0 19,0-18,35 17,0-17,53 0,17-17,1-36,-1-18,19-17,-19-18,-17-18,18-17,-18 0,-36 35,19 0,-19 18,-17-1,0 36,-17 0,-1 36,0 17,1-18,-1 18,18 0,0 0,0-18,18 0,-1 0,1-17,35-18,-18 0,0-35,18 17,-17-17,-1 0,-17 17,-1-17,1 17,0 0,-18 1,0 17,0 0,17 17,-17 1,18 0,-1 17,1-17,17-1,1-17,-1 0,0-17,-35 17</inkml:trace>
  <inkml:trace contextRef="#ctx0" brushRef="#br0" timeOffset="56292.2526">21724 3351,'0'0,"0"0,0 0,0 0,0 0,0 0</inkml:trace>
  <inkml:trace contextRef="#ctx0" brushRef="#br0" timeOffset="56779.6586">22289 2981,'0'0,"0"0,0 0,0 0,17 71,-17 17,0 53,0 0,0-18,0-34,0-1,0-18,0-17,0 0,0-18,-17-17,17 0,0-18,0-18,-18 0,0-17,1-18,-1 0,1 18,-1 0,0 0,-17 17,17 0,1 18,-19 18,1 0,0 17,17 0,18 0,0 1,18-19,35 19,-18-19,18-34,18-1,-19 18,-52 0</inkml:trace>
  <inkml:trace contextRef="#ctx0" brushRef="#br0" timeOffset="57057.8987">23418 2946,'0'0,"0"0,0 0,0 70,0 18,0 1,-17-1,17-18,-18 19,18-19,0 1,0-18,0 0,0-18,-18 0,18 0</inkml:trace>
  <inkml:trace contextRef="#ctx0" brushRef="#br0" timeOffset="57546.0208">22924 3475,'0'0,"0"0,0 0,0 0,0 0,0 0,71 0,17-18,35 1,19-19,-1-17,-18-17,-34 35,-19-1,-17 19,0-1,-18 0,-17 36,0 17,-18 1,0 34,-18-17,0 0,1 0,17-18,0 18,0-18,17-35,1 0,0 0,-1-17,1-19,0 1,17-18,-17 0,-1 0,-17 0,18 18,-36 18,18-1,-35 0,17 36,-17-18,0 18,35-18</inkml:trace>
  <inkml:trace contextRef="#ctx0" brushRef="#br0" timeOffset="58169.2093">24936 2646,'0'0,"0"0,0 0,0 0,0 0,0 0,-18 194,-17-35,17-36,1-17,-1-18,0-17,18-36,-17 0,-1 1,18-36,-18 0,18-18,0 0,18-35,0 0,17 0,0 18,1 0,-1 17,0 18,18 0,-18 18,1 17,-1 0,-17 1,-1 17,1-18,-36 18,18 0,-35-18,0-17,-1 17,-16-17,-1-18,17 0,-17-18,18-17,17-1,1 1,17 35</inkml:trace>
  <inkml:trace contextRef="#ctx0" brushRef="#br0" timeOffset="58643.9238">25536 3404,'0'0,"0"0,0 0,0 0,0 0,0 0,0 0,35-53,1 0,-19-17,1 17,-1 0,-17 0,0 18,-17 17,-1 1,-17 52,0 0,-1 18,1 18,0-18,17 17,0 1,18-1,18 1,17-1,1-34,-1-1,36-17,-1-18,36-18,0-17,-18-18,18 0,-35 18,-54 17</inkml:trace>
  <inkml:trace contextRef="#ctx0" brushRef="#br0" timeOffset="59154.084">27089 2928,'0'0,"0"0,0 0,0 0,0 0,-53 35,-18 1,18 17,0-1,1-16,16-1,19 0,-1-17,18 17,0-17,18-1,-1-17,19 18,16-18,1 0,0 18,0-1,0 1,-17 17,-1 1,0 17,-35-18,0 18,-17-18,-19 18,1-18,0-17,-18-1,0-17,17-17,1-1,0 1,35 34</inkml:trace>
  <inkml:trace contextRef="#ctx0" brushRef="#br0" timeOffset="59440.9129">27054 2558,'0'0,"0"0,0 0,0 0,0 0,0 0,0 0,17 53,19 17,-1 36,18 35,-18 0,0-53,1 1,-19-1,1-18,0 1,-1-18,1 17,0-17,-1 0,-17-53</inkml:trace>
  <inkml:trace contextRef="#ctx0" brushRef="#br0" timeOffset="60484.7155">26948 3069,'0'0,"0"0,0 0,0 0,0 0,70-17,19-1,-1-17,-18 17,19-17,-19 17,1 0,-18 1,0 17,0 0,0 0,0 35,-18-17,0 17,0-17,-17 17,0-17,-1 17,-17-18,18 1,-18 0,18-1,-18-17,0-17,17-1,-34 0,17-34,-36 16,19-17,-19 36,1-19,0 36,-18 0,0 18,-18 35,18 18,0-1,18 1,18-1,-1-17,0 0,36-18,17-17,0 0,18-18,0-18,18 0,-18-17,17-18,-34 0,17-17,-36 17,19 17,-19 19,-17-18,18 17,-18 18,0 18,0 34,0 1,18 0,-18 0,17 0,19 0,16-18,-16-17,17 0,17-36,-17 0,0-35,0-35,0-18,0 1,-18-1,-17 0,0 35,-1 18,-17 18,0 0,0 17,-17 1,17 17,-18 0,0 35,18 18,-17 0,17 17,0 1,17 17,1-17,-18-1,18 18,-1-17,-17-71</inkml:trace>
  <inkml:trace contextRef="#ctx0" brushRef="#br0" timeOffset="60866.007">28289 2875,'0'0,"0"0,0 0,0 0,53 0,17 0,1 0,17-17,1-1,-1 18,-18 0,1-18,-36 18,1 0,-1 0,0 18,-17 0,-18 34,17 1,-17 0,0 0,0 18,18-18,-18-18,18-17,-1-1,1 1</inkml:trace>
  <inkml:trace contextRef="#ctx0" brushRef="#br0" timeOffset="61034.8717">29224 2593,'0'0,"0"0,0 0,0 0</inkml:trace>
  <inkml:trace contextRef="#ctx0" brushRef="#br0" timeOffset="63232.9271">29842 2734,'0'0,"0"0,0 0,0 0,0 0,-53 53,18 18,-1-19,1-16,17 17,1-18,-1 0,18 0,0 1,0-19,0 19,0-36,18 0,-18 0,17-18,1 0,-18 1,18-19,-1-16,1-1,-18 0,18 17,17-16,-17 16,17 1,-17 17,17 1,0-1,0 18,1 0,-1 0,0 35,-17 1,0 17,-1-1,-17 19,0-36,0 18,0-18,-17 1,17-19,0-17,-18 18,18-36,-18 1,18-19,0 1,18-18,0-17,-1 17,1 0,17 0,-17 18,0-1,-1 19,1-1,17 18,-17 0,-1 35,1 1,0 17,-1 0,1 17,0 1,17-1,0 1,1-18,-1 0,18-1,-18-34,18 0,-18-36,18 0,0-34,-18-19,1 18,-1-17,-17-1,-1 0,-17 19,0-1,-17 17,-1 19,0-1,-17 18,0 35,-18 1,18-1,-1 18,19 17,-19 1,36 17,0-35,0 18,18-36,17 0,-17-35,17-18,18-17,-18 0,18-18,0-18,-17 19,-1-1,-17 0,-1 17,1 1,-18 18,18-1,-18 18,0 18,0 17,0 0,0 0,0 18,17-17,1 16,-1 1,1-17,17-1,-17-17,17-18,1 0,-1-18,0 0,1-35,16 0,-16-17,-19-1,1 18,0 1,-1-1,-17 0,-17 17,17 19,-18-19,0 36,-17-17,17 34,1-17,-1 36,18-19,0 1,18 17,-1 1,19-19,-1 19,18-36,0 17,0-17,-18 0,18-17,-35 17,17-18,-17 18,-1-18,1 18,0 0,-18 0,0 0,0 18,0 17,-18-17,18 17,0 0,0 1,18-19,17 19,0-19,1-17,17 0,-1-17,1-1,18-17,-18-18,0 0,0 0,-18 0,0 18,-17 17,0-17,-1 17,-17 18,0 0,-17 35,-1 18,0 36,1-1,-1 35,0-17,18-18,0-17,0 17,0-17,0-19,0 1,-17-17,-1-1,1-17,-1-18,0-18,1 0,17-35,0-35,17 0,1-18,17 36,0-1,1 18,-1-17,0 17,1 0,-36 53</inkml:trace>
  <inkml:trace contextRef="#ctx0" brushRef="#br0" timeOffset="64558.0933">2259 6897,'0'0,"0"0,0 0,0 0,0 0,0 0,35 70,-17-34,-1-1,1 0,0 0,-1-35,-17 0,18-35,-18 0,0-18,0 0,0 0,0 0,-18 18,1-18,-19 18,19 17,-1 1,1-1,-1 18,18 0,0-18,18 18,-1-17,1-1,17-17,-17-1,-1-17,-17 1,18 34,-18-17,-18-1,18 19,-35 17,17 0,-17 0,0 35,17 0,18 1,18-1,0 18,17-18,0-17,18-1,0-17</inkml:trace>
  <inkml:trace contextRef="#ctx0" brushRef="#br0" timeOffset="64893.3436">3035 6033,'0'0,"0"0,0 0,0 0,0 0,0 0,0 0,0 0,0 52,-17 19,17 0,0 17,0 0,0-18,0 19,0-1,17 0,-17 36,0 34,0-17,-17 1,-1-19,0-17,-17-53,0 0,17-18,18-17</inkml:trace>
  <inkml:trace contextRef="#ctx0" brushRef="#br0" timeOffset="65127.8373">2471 6950,'0'0,"0"0,0 0,0 0,0 0,0 0,53 0,17 0,18 0,71-18,18-17,17-18,-18 0,1-18,-18 19,-18-1,-35-18,0 18,-89 53</inkml:trace>
  <inkml:trace contextRef="#ctx0" brushRef="#br0" timeOffset="65445.1298">5806 6773,'0'0,"0"0,0 0,0 0,0 0,0 0,0 159,18-18,-18-17,0-18,17-18,-17-18,0-17,0-18,0 1,0-19</inkml:trace>
  <inkml:trace contextRef="#ctx0" brushRef="#br0" timeOffset="65843.7779">5577 6738,'0'0,"0"0,0 0,0 0,0 0,0 0,53 0,-1-35,-16 0,17-1,-18 1,-17 0,-1-1,1 1,-18 0,0 17,-18 1,1 17,-19 17,19 18,-19 1,19-1,17 18,0 0,0 0,17 0,19-18,-19-17,19-1</inkml:trace>
  <inkml:trace contextRef="#ctx0" brushRef="#br0" timeOffset="66182.5301">6212 5962,'0'0,"0"0,0 0,0 0,0 0,0 106,0-89,0 177,18-17,-18-18,0-18,17-18,-17-17,18-18,-18-17,18-1,-1-17,1 0,-18-35,17 17,1-35,0-18,-18 1,17-18,1 17,-18 18</inkml:trace>
  <inkml:trace contextRef="#ctx0" brushRef="#br0" timeOffset="66409.8393">6088 6809,'0'0,"0"0,0 0,0 0,0 0,0 0,0 0,36-18,17-17,0 17,-18-17,0 17,0 1,-35 17,0-18</inkml:trace>
  <inkml:trace contextRef="#ctx0" brushRef="#br0" timeOffset="66862.3174">6512 7355,'0'0,"0"0,0 0,0 0,18-88,-1 18,1-36,0 18,-1-1,-17 1,0 18,0 17,0 18,0 17,-17 0,-1 18,18 0,0 36,0-19,35 18,0 18,18-17,0 34,18-17,-18 18,-18-18,0-1,-17 1,17 0,-35-35,0 17,18-35,-18 0,18-17,-1-1,-17 0,18 18</inkml:trace>
  <inkml:trace contextRef="#ctx0" brushRef="#br0" timeOffset="67311.2144">8683 6456,'0'0,"0"0,0 0,0 0,0 0,0 0,-89 53,1 0,18-18,-1 18,36-18,17-17,0 17,18-17,18-1,17 1,18 0,18-1,-18 1,0 0,0 17,-18 0,0 0,-17 18,0 0,-36 0,18 0,-18-18,-17 1,0-1,-1-17,1-1,0-17,17 0</inkml:trace>
  <inkml:trace contextRef="#ctx0" brushRef="#br0" timeOffset="67594.6569">8824 6033,'0'0,"0"0,0 0,0 0,0 0,0 0,35 194,-17-159,17 194,0-35,1-35,-1-18,-17-53,-1-17,1-18,-1 0,-17-18,18-17,-18-1</inkml:trace>
  <inkml:trace contextRef="#ctx0" brushRef="#br0" timeOffset="67833.0745">8859 6632,'0'0,"0"0,0 0,0 0,0 0,71-17,-1-19,1-17,-54 36,54-19,-71 19,18 17</inkml:trace>
  <inkml:trace contextRef="#ctx0" brushRef="#br0" timeOffset="68845.0134">9830 6791,'0'0,"0"0,0 0,0 0,0 0,0 0,0 0,0 0,-53-35,17-1,1 1,-18 18,18-1,0 18,-1 18,-17-1,36 18,-19 1,36 17,0-18,0 18,36-18,-19 0,19-17,-1 0,18-18,-18-18,18-17,-35-18,17 0,0 0,-17 0,0 18,-1 0,-17 17,18 0,-18 36,0 17,18 0,-18 18,17 0,1 0,0 0,17 0,0-35,0-18,18 0,-17-36,17-17,0-17,-18-54,-18-17,-17 0,0-18,0 18,-17 18,-1 52,18 18,-17 0,17 36,-18 17,18 17,0 54,0 17,18 36,-1-1,18 1,-17-1,-18-17,18 17,-1-70,-17 0,0 0,0-35,0 17,0-35,18 0,-18-35,0 0,0-18,18-18,-18 18,17-17,1 34,0-17,-1 36,19-1,-1 18,0 18,18 17,-18-17,1 17,-19 18,1-18,0 0,-1 18,1-35,-18-18</inkml:trace>
  <inkml:trace contextRef="#ctx0" brushRef="#br0" timeOffset="69039.1128">10589 5997,'0'0,"0"0,0 0,0 0,0 0,0 0,0 0,0 0</inkml:trace>
  <inkml:trace contextRef="#ctx0" brushRef="#br0" timeOffset="69526.9829">10941 6914,'0'0,"0"0,0 0,0 0,18-88,-18 18,0-36,0 18,0-1,0 1,0 18,0 17,0 18,0-1,-18 19,18-1,0 36,18-1,0 1,-1 35,19-18,17 18,0 0,17 0,-35 0,18 0,-35-18,17 18,-17 0,-18-18,-18 0,-17 1,17-19,-17 1,17-18,1-18,-1 18,18 0</inkml:trace>
  <inkml:trace contextRef="#ctx0" brushRef="#br0" timeOffset="70553.0925">11436 6103,'0'0,"0"0,0 0,17 88,1 0,17 36,0-18,-17-18,17 0,-17-17,0-18,-1-18,1 0</inkml:trace>
  <inkml:trace contextRef="#ctx0" brushRef="#br0" timeOffset="70889.1133">11471 6456,'0'0,"0"0,0 0,0 0,0 0,70-35,-17 17,18-17,-18-1,-18 19,1-1,-1 18,0 0,0 0,-17 35,17 1,1-1,-19 0,1 0,0 1,-1-1,1 0,-18-35,0 0</inkml:trace>
  <inkml:trace contextRef="#ctx0" brushRef="#br0" timeOffset="71076.8144">12053 6138,'0'0,"0"0,0 0,0 0,0 0,0 0,0 0</inkml:trace>
  <inkml:trace contextRef="#ctx0" brushRef="#br0" timeOffset="72059.1816">12547 6209,'0'0,"0"0,0 0,0 0,0 0,0 0,0 0,0 0,0 0,-35 0,0 18,-1-18,1 17,0 1,0 35,17-18,18 18,0 17,35 1,1-18,-1 0,18 0,0-18,17-17,1-18,-1-18,1 0,0-17,-18-18,-18 0,0-17,-17 17,0 0,-18 0,-18 18,0-1,1 36,-1 0,-17 18,17 0,0 17,1 18,-1-18,18 0,18 1,-1-1,1-17,17 17,-17-35,17-18,18 1,-18-19,-17 1,17 0,-17-18,0 18,-1 17,-17 0,18 1,-18 17,0 17,18 19,-18-1,17 18,1-18,17 0,1-17,-1 0,0-18,18-18,-18 0,1-35,-1 1,0-19,-17-35,0 0,-18 1,0 16,0 36,-18 0,18 18,-18 18,1 17,-1 17,18 18,0 18,0 18,18 0,-1 17,1-18,17 18,0-35,1 0,17-35,0-18,0 18,-53-18</inkml:trace>
  <inkml:trace contextRef="#ctx0" brushRef="#br0" timeOffset="73168.8949">14930 5733,'0'0,"0"0,0 0,0 0,0 105,0 37,0 16,17 1,-17-18,0-53,0 1,0-1,0-35,0 0,0-18,0-35,0-18,0-17,-17-36,17-17,0-35,0-18,-18 0,36-1,-18 19,0 52,17 1,1-1,0 36,17 0,0 17,18 0,-17 36,-1 0,0 17,0 0,-17 18,0 0,-18-18,0 1,0-1,-18 0,18-17,0 0,0-18,0-18,18 18,-1-35,1 17,17-17,1-18,-1 17,0 19,18-18,-18 35,18 0,0 17,-17 1,17 35,-18-18,-17 18,-1 0,-17-18,0 0,0 1,-17-36,17 0,-18 0,18-36,0 1,18-18,-1 0,1-17,17 17,0-18,-17 36,17 0,1 35,-19 17,1 1,0 17,-1 1,1-1,0 18,-1-36,1 1,-1 0,1-1,17-17,1-17,-19-1,19 0,-19-35,-17-17,0-1,0 1,-17 17,-19 0,1 18,0 17,-1 18,1-18,0 1,17 17,18 0</inkml:trace>
  <inkml:trace contextRef="#ctx0" brushRef="#br0" timeOffset="73706.1788">16695 5592,'0'0,"0"0,0 0,17 123,1 36,-18 0,0-1,-18-17,1-17,17-18,-18-36,0 1,18-36,-17 0,-1-35,0 0,18-35,-17-53,-1-18,18-17,0-19,0-16,18-1,-18 0,17 18,19 35,-19 0,19 54,-1-1,0 17,0 36,1 0,-1 36,-17-1,-1 18,-17 35,-17-17,17-1,-36-17,19-18,-19 1,19-1,-1-18,18 1,0-18</inkml:trace>
  <inkml:trace contextRef="#ctx0" brushRef="#br0" timeOffset="74913.5731">17224 5980,'0'0,"0"0,0 0,0 0,0 0,0 0,18-71,-1 18,-17 0,-17 0,17 18,-18 17,0 1,-17 17,0 0,-1 35,19 0,-19 1,36-1,-17 18,17 0,17 0,19 0,-19-18,19 0,-1-17,18-18,0 0,0-18,0-17,-18 0,18-18,-18 0,1 0,-19 0,19 0,-19 18,1-1,0 1,-1 17,1 1,-1 17,1 17,17 1,1 17,-1 1,-17 17,17-1,0 1,-17 0,-18 0,18-17,-18-19,0 1,0-18,0 0,-18-18,18-17,0-18,18-35,-1-18,1 0,17 0,0 18,1 35,-1-17,0 17,1 17,-1 1,-17 0,-1 0,1 17,-1 0,-17 1,18-1,-18 0,18 18,-18 36,0-1,0 53,0 0,0 1,0-1,17 0,-17 0,18-17,-18-1,18-17,-18 0,0-18,0 1,0-19,0-17,0-17,0-1,17-35,1 18,0-18,-1-18,19 18,-1 18,0 0,0 17,18 18,-17 18,-1-1,0 1,1 0,-19 17,1-17,0-1,-1 19,1-19,-1 18,-17-35</inkml:trace>
  <inkml:trace contextRef="#ctx0" brushRef="#br0" timeOffset="75115.605">18759 5133,'0'0,"0"0,0 0,0 0,0 0,0 0,0 0,0 0,0 0,0 0</inkml:trace>
  <inkml:trace contextRef="#ctx0" brushRef="#br0" timeOffset="75719.9129">19059 5221,'0'0,"0"0,0 0,0 0,0 0,0 0,0 0,53-18,-17 18,-1-17,0-1,0 1,-17-1,-18 18,0 0,-18 0,1 35,-19 0,36-17,-35 70,18-17,-19 17,36-17,0-1,0-17,36-18,-1 1,18-36,0 0,0-36,17-34,-17-1,0-35,-18 1,1-1,-19 35,-17 18,-17 18,17 17,-18 18,0 0,1 36,17-1,-18 18,36 0,-1 17,36 19,0 16,0-16,18 16,-18 1,-18-18,-17-17,-18 17,-18-17,0-1,18-52</inkml:trace>
  <inkml:trace contextRef="#ctx0" brushRef="#br0" timeOffset="76504.9253">11859 7091,'0'0,"0"0,0 0,0 0,18 88,17 0,0 36,-17 17,0 0,-18-18,0-34,-18-19,18 1,-18-1,1-17,-1 0,18-18,0 1,18-36,17 0,0-18,36-35,52 0,-17 18,18-18,-18 0,17 0,-35 18,-17 17,0 1,-36-1,0 18,1-18,-19 18,-17 0</inkml:trace>
  <inkml:trace contextRef="#ctx0" brushRef="#br0" timeOffset="77198.7839">13147 7761,'0'0,"0"0,0 0,0 0,0 0,0 0,0 0,0 0,53 18,0 17,0 36,0-18,-18 17,-17-17,0 0,-1-18,1 0,-18-17,0 0,0-18,18 0,-1-36,1-16,17-37,18 1,-17-18,-1 36,0 17,0 0,18 0,-17 35,17 18,0 0,-18 36,0-19,0 19,-17-1,0 0,-1 0,-17-17,0 0,0-1,0-17,0-17,0 17,18-36,0 1,17 0,0-18,-17 18,17-1,0 1,18 17,-17 18,-1 0,0 36,1-1,-1 18,0 0,-17 17,17-17,-17 0,-1 0,-17-53</inkml:trace>
  <inkml:trace contextRef="#ctx0" brushRef="#br0" timeOffset="77992.1476">15212 7585,'0'0,"0"0,0 0,0 0,0 0,0 0,0 0,0 0,0 0,0 0,0 0,0 0,0 0,0 0,0 0,0 0,0 0,0 0,-18 70,1 1,-1-18,18 17,35-17,1 0,-1-18,18-17,0-18,0 0,18-18,-19-17,19 0,-18-18,-18 0,1-18,-1 19,-17 16,-18-17,0 36,-18-19,0 36,-17 0,0 18,-1 17,1 18,17 0,1 18,-1-36,36 18,-1-18,1-17,17-18,18 0,-17-18,17-17,-18 0,0-1,0-17,-17 18,0 18,-1-19,-17 19,18 17,-18 0,18 17,-18 1,17 35,-17-18,18 0,0 1,-1-1,1-35,0 18,17-1,-35-17</inkml:trace>
  <inkml:trace contextRef="#ctx0" brushRef="#br0" timeOffset="78429.8344">16271 7761,'0'0,"0"0,0 0,0 0,0 0,0 35,0 1,-18-19,18 1,0-18,0-18,0 1,18-19,-18-17,18 1,17-19,0 18,18-17,-18 17,18 17,-17 19,17-1,0 18,-18 18,0 17,0 0,-17 18,0 0,-18 18,0-1,0-17,0 0,17-53</inkml:trace>
  <inkml:trace contextRef="#ctx0" brushRef="#br0" timeOffset="78673.1856">17259 7444,'0'0,"0"0,0 0,0 0,0 0,0 70,18 1,0-1,-1 18,-17-17,18 0,-1-1,1-17,17 0,1-18,17-17,0-18</inkml:trace>
  <inkml:trace contextRef="#ctx0" brushRef="#br0" timeOffset="79064.0129">18000 7003,'0'0,"0"0,0 0,0 0,0 0,0 0,0 0,18 88,0-88,17 106,0 17,1-35,-1 1,-17-19,17 1,-17-36,-1 0,1-35,17-17,-17-1,-1-35,19 0,-19-35,19-18,-1 18,-17 17,17 18,-17-17,-1 35,18-1,1 36,-19-17,1 17</inkml:trace>
  <inkml:trace contextRef="#ctx0" brushRef="#br0" timeOffset="80174.7293">19077 7320,'0'0,"0"0,0 0,0 0,0-53,0-17,-18-1,1 18,-1 18,0 0,-17 17,0 18,-1 18,1 17,0 18,0 0,-1 0,19 17,-1 1,0-18,36 0,-18 0,18-18,17-18,-17-17,-1 0,19-35,-1 0,-18-18,19-18,-19 1,1 17,0 0,-1 18,-17 17,18-17,-18 17,0 18,0 35,0 1,0-1,0 18,18-18,-1 18,1-18,0 1,17-19,0 1,0 0,1-36,-1 0,0-17,1-18,-19 0,19-17,-19-1,-17 1,18-1,-18 18,0 18,-18 0,1 17,-1 0,-17 18,17 18,0 0,18 17,0-18,18 19,-18 17,18 0,-1-18,1 18,0-18,-1 0,1 18,0-35,17 17,0-17,18-1,-18-17,18 0,0-17,0-1,-18-35,18 0,-17 0,-19-17,1 17,0 0,-1 18,1-1,-18 19,0 17,0 0,-18 17,18 19,0-1,0 18,18-18,-18 18,18-18,-1-17,-17 0,18-1,-18-17</inkml:trace>
  <inkml:trace contextRef="#ctx0" brushRef="#br0" timeOffset="80346.8302">20048 6685,'0'0,"0"0,0 0,0 0,0 0,0 0,0 0</inkml:trace>
  <inkml:trace contextRef="#ctx0" brushRef="#br0" timeOffset="80950.9669">20912 6615,'0'0,"0"0,0 0,0 0,-35 0,-18-18,18 36,-18-18,-18 35,18-17,0 34,18 1,0-17,17 17,18 17,0-17,18-18,-1 1,19-1,-1-35,0 0,18-18,0-17,0 0,-18-18,1 0,-1 0,-17 18,-1-1,1 19,-18-1,0 0,18 36,-18 0,0 17,0 0,17 18,-17 18,18-18,0 0,-18-18,17 0,-17-17,0-1,0-17,-17 0,17-17,0 17</inkml:trace>
  <inkml:trace contextRef="#ctx0" brushRef="#br0" timeOffset="81394.3573">20948 6562,'0'0,"0"0,0 0,0 0,0 0,0 0,0 0,17 53,1 17,0 1,17 17,-18-35,1 0,-18-18,18 0,-1-17,-17 0,0-18,0 0,0-18,0 0,18-35,-18 18,0-18,18 0,17 0,0 0,1 18,-1 18,0-1,18 0,0 36,-18 0,18-1,-17 18,-19 18,19-17,-19 17,1-1,-1 1,1-17,-18-36</inkml:trace>
  <inkml:trace contextRef="#ctx0" brushRef="#br0" timeOffset="81944.2574">22024 6315,'0'0,"0"0,0 0,0 0,0 0,0 0,-53 70,18 1,0-1,-1 1,19-18,-1 17,18-17,18-17,-1-1,19 0,16-35,1 18,0-36,0 1,18-19,-18 1,17-18,-17-17,-17 17,-1 0,-17 0,-18 17,0 19,-18-1,0 36,-17-18,17 35,1 0,-1-17,0 35,18-18,0 1,0-1,36 0,-1-17,0 17,36-17,-18-1,17-17,-17 0,0 0,-35 0</inkml:trace>
  <inkml:trace contextRef="#ctx0" brushRef="#br0" timeOffset="82119.9751">23401 6914,'0'0,"0"0,0 0,0 0,0 0,-36 106,1-18,-18-17,18 0,-1-18</inkml:trace>
  <inkml:trace contextRef="#ctx0" brushRef="#br0" timeOffset="83151.1509">23401 6262,'0'0,"0"0,0 0,0 0,0 0,0 0,53 0,-1 0,19 17,-18 19,0-1,0 36,-18-19,0 19,1 17,-19-17,1-18,0 0,-1-18,-17-17,0-1,18 1,-18-36,18 1,-18-19,0-17,17-17,1-36,0 18,-1 0,19 17,-1 0,0 36,18 0,0 35,-18 35,18 0,0 18,-35 18,-1-18,1 0,0 0,-18 0,0-18,0-17,-18-1,18 1,0-36,-18 1,18-19,0-34,18-36,0 0,17 0,-17 36,17 17,18 0,-18 18,36 17,-18 36,17 17,-17 18,0 17,-17 18,-19-35,1 18,0-18,-1 17,1-17,-18-17,17-1,-17-17</inkml:trace>
  <inkml:trace contextRef="#ctx0" brushRef="#br0" timeOffset="84143.1902">25642 5944,'0'0,"0"0,0 0,0 0,0 0,0 0,-53 89,0-1,0 0,18 0,-1-17,1-1,17-17,18 0,18 0,0-18,17-17,-17-18,17-18,0-17,-17-18,17-35,-17-36,17 1,-17-1,-1 36,1 0,0 35,17 0,0 18,18 35,18 0,-18 18,0 17,0 0,-18 18,0 0,-17 18,0-1,-1 1,-17-1,0 1,0-18,0-36,-17 19,17-19,0-17,0-17,0-19,0-17,17-17,19-18,-1-1,18 19,-18-1,18 18,18 36,-18-1,-1 18,1 18,-17 35,-19 0,19 35,-36 18,0-53,0 17,-18-35,18 1,-18-1,1-17,17-18,0-36,0-17,0 18,35-35,-17-1,-1 0,19 1,-1 17,-17 0,17 18,0 17,-17 18,17 0,-17 18,-1 17,1 0,-18 18,18 0,-18 0,17 0,1 0,0 0,-1-18,19-17,-19-1,-17-17</inkml:trace>
  <inkml:trace contextRef="#ctx0" brushRef="#br0" timeOffset="85212.0693">27371 6033,'0'0,"0"0,0 0,0 0,0 0,0 0,0 0,0 0,0 0,0 0,36-36,17-17,-18 0,-18 0,1 1,-18-1,0 17,-18 19,-17 17,18 17,-1-17,-17 36,-18 17,17-1,19 1,-19 0,36 18,0-18,18 17,17-34,1-19,17 1,0-18,-1 0,19-18,0-17,-18 0,0-18,-1 0,1-18,-17 1,-19 17,1 0,0 18,-1-1,1 19,-18 17,0 17,0 1,0 17,0 1,18-1,-1-18,1 19,17-19,0 1,18-18,0 0,-17 0,17 0,-18-35,0 17,-17-17,-1 17,1 1,0 17,-18-18,17 18,-17 18,0-1,18 1,-18-1,18 1,-1 0,36-1,-17 1,17-18,-18 0,18 0,-18-18,18-17,-35 0,17-18,0-53,-17 0,0-17,-36 52,18 1,-18-1,1 18,-19 36,19-1,-1 36,0 17,1 18,17 35,17 18,1-18,-18-17,18-1,17 1,-17-1,-1-17,1-18,0 1,-18-36</inkml:trace>
  <inkml:trace contextRef="#ctx0" brushRef="#br0" timeOffset="85478.8337">28907 5680,'0'0,"0"0,0 0,0 0,0 0,53 0,17-18,1 0,17-17,0 18,-17-19,-1-17,-17 18,18 0,-18 0</inkml:trace>
  <inkml:trace contextRef="#ctx0" brushRef="#br0" timeOffset="86154.4237">30724 5768,'0'0,"0"0,0 0,0 0,0 0,0 0,0 0,0-35,-35-18,0 17,-1 1,-17 18,1-1,16 18,-17 35,18 0,17 1,1-1,17 18,17 0,19-18,17 0,0 1,-1-19,1-17,0 0,0-35,0 0,0-1,0-52,0 0,-18-18,1 0,-19-17,-17 17,0 36,0 17,0 17,0 1,0 17,0 18,0 36,0 17,18 35,17 35,1 18,-1-17,0-18,0 17,1-35,-19-17,19-18,-19 0,19-18,-36-35</inkml:trace>
  <inkml:trace contextRef="#ctx0" brushRef="#br0" timeOffset="86606.759">30954 5733,'0'0,"0"0,0 0,0 0,53 0,17-18,-17 0,18 1,-18-19,17 1,1-18,-1 18,1 17,-18 1,-18-1,-17 0,0 18,-18 0,0 18,-36 35,1 0,0 0,-1 0,1 0,17 17,18-17,0 0,36 0,34 0,-17-35,0-1,18-17,-1 0,19-35,17-18,17 0,-35-18,1 1,-72 70</inkml:trace>
  <inkml:trace contextRef="#ctx0" brushRef="#br0" timeOffset="86706.8316">32524 5803,'0'0,"0"0,0 0,0 0</inkml:trace>
  <inkml:trace contextRef="#ctx0" brushRef="#br0" timeOffset="96679.7833">4341 9613,'0'0,"0"0,0 0,0 0,0 0,53 88,18 36,-18 17,0 0,0 18,-18-18,-17-35,-1-18,-17-17,18-19,-18-16,0-1,18-17,-18-1,0-17,0 0,-18-35,0-18,1 0,-1 0,-17 0,-1-17,-17 35,0-1,1 36,-19 36,0 16,1 37,17-1,0 0,18 0,17-17,18-18,0 0,18-18,17 0,0-17,18-36,35 1,1-36,-1 0,-18-36,1 1,0-18,-18 36,-36 52,107-88,-36 18,0 0,-35 35,-18 18,1 0,-19 17,1 0,0 18,-18 18,0 35,-18 0,0 35,1-17,-1-1,0 1,1-1,17-17,17-18,1 18,17-35,-17-18,17 0,1-18,-1 1,18-19,-18 1,-17-18,-1 18,1-18,-36-18,1 19,-19-19,1 18,0 0,-18 35,0 1,0 17,0 0,18 0,35 0</inkml:trace>
  <inkml:trace contextRef="#ctx0" brushRef="#br0" timeOffset="97248.8465">6635 10372,'0'0,"0"0,0 0,0 0,0 0,0 0,0 0,0 0,36 0,17 35,0 0,-18 1,0 16,1 1,-19-17,1-1,-1 0,-17-17,18-1,-18 1,0-18,0 0,18-35,-18 0,17-36,1 0,0 1,17 17,0 0,1 0,-19 35,36 18,-18 18,1 17,-1 18,0 0,-17 0,0 0,-1 0,1 0,-18-35,18-1,-18-17,17 0,-17 0</inkml:trace>
  <inkml:trace contextRef="#ctx0" brushRef="#br0" timeOffset="97674.4485">7641 10125,'0'0,"0"0,0 0,0 53,0 35,18-18,-18 1,18-18,17 0,-17 0,17-18,0-35,0 0,1-18,-1 1,0-36,-17 0,0-18,-18 1,-18-1,0 1,1 34,-36 1,0 17,0 36,0 0,0 17,18-17,-18 17,35-17,0-1,1-34,34-1,-17-17,18-1,-18 36</inkml:trace>
  <inkml:trace contextRef="#ctx0" brushRef="#br0" timeOffset="97917.9812">8118 9613,'0'0,"0"0,0 0,0 0,0 0,0 0,0 0,0 71,17-1,-17 54,0 35,0-1,18-52,-18-18,0 1,18-19,-18-17,17 0,-17-35,18-1,-18 1,0-18</inkml:trace>
  <inkml:trace contextRef="#ctx0" brushRef="#br0" timeOffset="98121.8666">8083 10213,'0'0,"0"0,0 0,0 0,0 0,0 0,0 0,52-18,37-17,17-18,-18 0,0 0,53 0,-35 0</inkml:trace>
  <inkml:trace contextRef="#ctx0" brushRef="#br0" timeOffset="98511.299">9865 9966,'0'0,"0"0,0 0,0 0,0 0,0 0,0 0,0 0,-71-18,-17 36,18 0,-1 35,18-1,0 1,35 18,1-1,-1-17,36 18,17-18,18 0,0-36,0 1,17-36,19-17,-19-35,1-1,-71 71</inkml:trace>
  <inkml:trace contextRef="#ctx0" brushRef="#br0" timeOffset="100580.038">10024 9119,'0'0,"0"0,0 0,17 106,-17-88,36 158,17 18,-36-35,19 0,-19-36,1-35,-18 1,18-37,-18 1,0-17,0-19,0 1,0-18,0-18,0-17,17-18,-17 0,18-17,17-1,-17 1,-1 17,1 0,17 35,-17 0,17 18,-17 18,17 0,-17 35,17-18,-17 18,17 0,0-18,18 18,0-35,-17-1,17-17,-18-35,18 17,0-35,0 0,-18 1,0-19,1 0,-19 1,-17 17,0 0,-17 18,-1-1,-17 36,-1 0,1 18,0 35,17-18,-17 36,17-18,1 0,17 17,0-17,17-18,-17 1,35-19,1-17,-1 0,0-17,18-19,-17-16,-1-1,0 0,-17 0,-1 0,1 0,-18 35,18-17,-18 17,0 18,17 18,-17 0,18 35,0 0,-1 17,1-17,0 0,17 0,-35-18,18 0,-1-17,-17-18,18 0,-18-18,18-17,-18-18,0 0,0-35,0 18,0-1,17 0,-17 18,0 36,18-18,-1 35,1 0,17 35,-17 0,0 0,-1 1,1 17,0-18,-1 0,1-17,0-1,17-17,-17 0,17-17,0-18,-17-18,17 0,0-18,-17 1,17 17,-17 17,-18 19,18-1,-1 18,1 18,0-1,-1 19,1-19,17 19,0-1,1-18,17 1,0-18,0 0,-18-18,18 1,-18-18,-17-18,-1 17,1-34,-18 35,0-18,-18 17,1 19,-19 17,-17 0,1 35,16-17,-17 35,18-18,17 18,1-18,17 0,17 1,19-19,17-17,-18 0,18-17,-18-19,0 1,1-18,-1 0,-17-17,-1 17,1 0,0 35,-18-17,0 17,17 18,1 18,0 52,-1 36,1 18,17 34,-17 37,17 16,-17 1,-1-18,-17-18,-17-35,-1-17,0-18,-17-53,0-36,0-34,-1-36,-17-53,18-35,17-36,1-17,17 18,17 0,19 34,-19 19,19 35,-19 17,19 36,-1 0,-18 35,19 0,-19 17,1 1,0 17,17-17,-35-36</inkml:trace>
  <inkml:trace contextRef="#ctx0" brushRef="#br0" timeOffset="100985.8885">13183 9543,'0'0,"0"0,0 0,0 0,0 0,0 0,0 0,0 0,0 0,0 0,0-36,17-17,-17 1,0 16,0 1,0 0,0 17,0 18,-17 0,-1 35,18-17,-18 53,1-1,17-17,0 18,17-19,1 1,0-17,35-19,17-17,18 0,18-35,0-18,-18 0,-88 53</inkml:trace>
  <inkml:trace contextRef="#ctx0" brushRef="#br0" timeOffset="101521.685">14700 9331,'0'0,"0"0,0 0,0 0,0 0,-17 35,17 18,-18 18,18-1,0-17,0-18,0 1,0-1,0 0,0-17,0-18,18 0,-1-18,1 1,17-19,-17 1,0 0,-1 17,1 1,-18-1,18 36,-1-1,-17 1,18-1,-1 19,1-19,0 1,-1 0,19-18,-1 0,18-18,-18 0,1-17,-1-18,-18 0,1-35,-18 18,0 17,-18-18,1 18,-18 18</inkml:trace>
  <inkml:trace contextRef="#ctx0" brushRef="#br0" timeOffset="101821.6448">15459 9208,'0'0,"0"0,0 0,0 0,0 0,0 0,18 105,-18-16,0-37,18 1,-18-17,0-1,0-35,0 0</inkml:trace>
  <inkml:trace contextRef="#ctx0" brushRef="#br0" timeOffset="102174.8538">15300 9208,'0'0,"0"0,0 0,0 0,0 0,0 0,36-53,-19-18,1 0,-18 19,-18-1,18 17,0 1,-17 17,-1 1,18 17,-18 35,18 0,0-35,36 53,-19 0,19 0,-1-18,0 1</inkml:trace>
  <inkml:trace contextRef="#ctx0" brushRef="#br0" timeOffset="102456.1807">15759 8643,'0'0,"0"0,0 0,0 0,0 0,0 0,53 194,0 18,-18-18,1-18,-19-70,1-18,0-17,-1-18,-17-18,0 0,18 1,-18-36</inkml:trace>
  <inkml:trace contextRef="#ctx0" brushRef="#br0" timeOffset="103151.7117">15742 9331,'0'0,"0"0,0 0,0 0,0 0,53-35,-1-1,1-16,0-19,0 18,-17-18,17 1,-36-1,18 18,-17 36,0-18,-1 17,-17 36,18 34,-18-16,18 34,-1 36,19 0,-19-18,1 0,17-17,-35-18,18 17,0-17,-18-17,0-19,0 1,0-18,0-18,17-17,-17-18,18 0,-1-17,19-1,-1 0,-17 19,17 16,0 1,1 17,-1 1,18 34,0 19,-18-1,18 18,-18 17,1-17,-19 35,19-17,-19 0,18-36,-17 0,0 0,-1-35,19 0,-19-17,1 17,-18 0</inkml:trace>
  <inkml:trace contextRef="#ctx0" brushRef="#br0" timeOffset="103451.4183">17736 8590,'0'0,"0"0,0 0,0 0,0 0,0 0,0 0,0 0,0 0,0 53,0 0,0 18,0 17,17-18,-17 1,0-18,0 17,0-17,0 18,18 17,-18-35,0 17</inkml:trace>
  <inkml:trace contextRef="#ctx0" brushRef="#br0" timeOffset="103889.0757">17506 9066,'0'0,"0"0,0 0,0 0,0 0,36 0,17-17,17-19,1 19,-18-1,17-17,-17 17,-17 1,-1-1,-18 0,1 18,-18 0,18 36,-1-1,1 18,0-18,-1 18,1 0,0-18,-18-17,17 17,1-17,0-1,-1 1,1-18,0-18,-1-17</inkml:trace>
  <inkml:trace contextRef="#ctx0" brushRef="#br0" timeOffset="105380.7639">18106 8449,'0'0,"0"0,0 0,0 0,0 0,0 0,0 0,36 0,-1 0,-17 0,17 0,-17 0,-1 0,1 0,-1 0,-17 0,18 0,-18 0,0 35,18 1,-18 34,17 18,-17-17,18 17,-18-35,18 18,-18-1,0-35,17-17,-17 17,0-17,0-18,0 0,0 0,18-35,0-18,-1 0,19-18,-1 1,0-1,18 1,-18 34,18-17,-17 36,-1-1,-17 18,17 18,-17 35,-1-18,1 18,-18 17,17-17,-17 0,0 0,0-18,0 1,0-19,0-17,0 0,0-17,-17-19,34 1,-17-35,0-36,18 0,17 0,-17 36,17-1,1 0,17 36,0 35,-1 18,1 35,-17 17,-19-17,1 0,0 0,-1 0,1 0,0 0,-18-36,17 19,-17-36,18 17,-18-34,18-1,-1-35,18 18,-17-36,35-34,-18 34,18 0,0 1,-17 17,-1 0,0 18,0 35,-17 0,0 17,-1 19,1 17,-18-1,18 19,-1-18,-17 0,18 0,-18-18,18 0,17 1,-17-19,35 1,-18-18,18-18,0 1,0-1,0-17,-18-1,0 1,0-18,-17 18,0 0,-18-18,-18 17,0 19,1-18,-18 35,-1-18,1 36,0 17,17 18,-17 17,17 1,18 17,0-35,18 18,17-1,18-17,0-18,35-17,18-18,18 0,-1-18,1-35,-1 0,-17 1,0-1,-88 53</inkml:trace>
  <inkml:trace contextRef="#ctx0" brushRef="#br0" timeOffset="112962.8584">4624 11501,'0'0,"0"0,0 0,0 0,0 0,0 0,0 0,0 0,70 0,18 17,1-17,17 18,-1-18,19 0,17 0,0 0,1 17,-1-17,0 0,0 0,0 0,18 0,-18 18,18-18,-18 0,0 0,18 18,-18-18,18 0,0 0,0 17,0-17,17-17,1 17,-18 0,17-18,18 0,-35 1,17-1,1 1,-1-1,1 0,-1 1,1-1,-18 18,17-18,-17 1,0-1,0 0,-1 1,1-1,0 1,0-1,0 0,0 1,-18-1,18 0,-1 1,1-1,0 0,18 1,-19-18,1 17,0-17,18 17,-19-17,19 17,-1-17,1 17,-1-17,18 17,-17-17,105 0,-105-1,87 1,-17 0,1 0,-19-18,18 17,-18-17,1 1,-1-1,1-18,-1 18,-35 0,36 0,-36 18,0-18,18 18,-18 0,-18-1,18 1,-52 0,-19 17,89-17,-53 0,-36-1,1 1,35 0,-18 17,-35-17,0 17,-18-17,-18 35,-17-18,0 18,0-17,-18 17,-17 0,17-18,-17 18,-18-18</inkml:trace>
  <inkml:trace contextRef="#ctx0" brushRef="#br0" timeOffset="113598.9895">20630 7602,'0'0,"0"0,0 0,0 0,0 0,0 0,0 53,0 18,0-1,0 1,0-36,0 1,0-19,0-17,0 0,0 0</inkml:trace>
  <inkml:trace contextRef="#ctx0" brushRef="#br0" timeOffset="113743.5153">20824 7585,'0'0,"0"0,0 0,0 0,0 0,0 0,0 0</inkml:trace>
  <inkml:trace contextRef="#ctx0" brushRef="#br0" timeOffset="114478.9762">3088 9648,'0'0,"0"0,0 0,0 0,0 0,0 0,0 0,0 0</inkml:trace>
  <inkml:trace contextRef="#ctx0" brushRef="#br0" timeOffset="114678.8134">3229 9437,'0'0,"0"0,0 0,0 0,0 0,0 0,0 0,0 0,0 0</inkml:trace>
  <inkml:trace contextRef="#ctx0" brushRef="#br0" timeOffset="115725.0847">3229 9437,'0'0,"0"0,0 0,0 0,0 53,18 0,0 17,-1-17,1 0,17 0,-17 0,17-18,1 0,-19-17,19 0,-36-18,0 0</inkml:trace>
  <inkml:trace contextRef="#ctx0" brushRef="#br0" timeOffset="115962.1359">3229 9437,'0'0,"0"0,0 0,0 0,0 0,53 35,-17 0,17 18,0 0,0 0,-53-53,17 18</inkml:trace>
  <inkml:trace contextRef="#ctx1" brushRef="#br0">3522 9699</inkml:trace>
  <inkml:trace contextRef="#ctx1" brushRef="#br0" timeOffset="1.5497E6">18157 13196</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20:17.597"/>
    </inkml:context>
    <inkml:brush xml:id="br0">
      <inkml:brushProperty name="width" value="0.05292" units="cm"/>
      <inkml:brushProperty name="height" value="0.05292" units="cm"/>
      <inkml:brushProperty name="color" value="#7030A0"/>
    </inkml:brush>
  </inkml:definitions>
  <inkml:trace contextRef="#ctx0" brushRef="#br0">2471 2822,'0'0,"0"0,0 0,0 0,0 0,0 0,0 0,0 0,0 0,0 71,0 17,-18 18,18 0,0-18,0 18,0-36,0 18,-18-35,18 0,0-35,0 17,0-17,0-18,18-18,-18 1</inkml:trace>
  <inkml:trace contextRef="#ctx0" brushRef="#br0" timeOffset="296.8545">2312 2981,'0'0,"0"0,0 0,0 0,0 0,0 0,0 0,70-53,1-17,17 17,0-18,-17 18,17 0,-35 18,0 0,-18 17,1 0,-1 1</inkml:trace>
  <inkml:trace contextRef="#ctx0" brushRef="#br0" timeOffset="635.2371">2488 3387,'0'0,"0"0,0 0,0 0,0 0,0 0,53-18,35 0,1 1,-19-1,1-17,-1 17,-17 1,0-1,-17 0,17 1,-18-1,0 18</inkml:trace>
  <inkml:trace contextRef="#ctx0" brushRef="#br0" timeOffset="958.0053">3318 3016,'0'0,"0"0,0 0,0 0,0 0,0 0,0 0,17 71,1-1,0 19,-1-19,-17-17,18 0,-18-18,18 1,-18-19,0-17,0 0,0 0</inkml:trace>
  <inkml:trace contextRef="#ctx0" brushRef="#br0" timeOffset="1296.1884">3424 2910,'0'0,"0"0,0 0,0 0,0 0,0 0,0 0,0 0,0 0,0 0,-18-52,18-1,0 17,0 1,0 17,-18 1,18-1,-17 18,17 18,0-18,0 0</inkml:trace>
  <inkml:trace contextRef="#ctx0" brushRef="#br0" timeOffset="1728.9152">3671 2540,'0'0,"0"0,0 0,0 0,0 0,0 0,35 71,0-1,-17-17,17 18,-17-18,0-18,-1 0,-17-17,18 17,-18-17,0-1,17-17,-17 0,0-35,18 0,-18-18,18-18,-1 18,1 0,0-17,-1 35,1-18,0 35,-1-17,1 17,17 0,-17 18</inkml:trace>
  <inkml:trace contextRef="#ctx0" brushRef="#br0" timeOffset="2170.9676">4341 2275,'0'0,"0"0,0 0,0 0,0 0,0 0,0 0,0 0,-17 53,-19-17,1-1,17 0,1 0,-1-17,0 17,18-17,0 0,18-1,0-17,-1 18,19 0,-1 17,0 0,1 0,-1 18,-17 0,-18 18,0-1,-18 1,0-1,1-17,-19-17,1 17,0-36,-1 1,19-1,-1-17</inkml:trace>
  <inkml:trace contextRef="#ctx0" brushRef="#br0" timeOffset="2510.8809">4782 2170,'0'0,"0"0,0 0,0 0,18 70,0 36,-1 0,1 17,0-17,-18-18,17 18,-17-35,0-1,0-17,0 0,-35-35,17 17</inkml:trace>
  <inkml:trace contextRef="#ctx0" brushRef="#br0" timeOffset="2811.1956">4730 2593,'0'0,"0"0,0 0,0 0,70-18,1-17,35-18,-18 18,0 0,0-1,-17 1,-1 17,-17-17,-17 17,17 1,-18-1,18 18</inkml:trace>
  <inkml:trace contextRef="#ctx0" brushRef="#br0" timeOffset="3563.9458">6177 2558,'0'0,"0"0,0 0,0 0,0 0,0 0,0 0,-53 17,0 1,0 17,0 18,0-18,18 18,-1 0,19-17,17 16,0-16,17-19,-17 19,18-36,17 17,-17-17,17-17,-17-1,0-17,-1-1,1 1,-18-18,0 18,0 0,17-1,-17 1,0 0,18 17,-18 1,18-1,-1 18,19 0,-1 18,0-1,18 18,-17 1,-1 17,0-18,-17 18,-1-18,-17 0,0 1,0-1,-17-17,-1-1,0-17,1 0,-18-17,17-19,18-17,-18 1,18-19,18-17,0-18,17 0,0 0,0 0,1 18,-36 88</inkml:trace>
  <inkml:trace contextRef="#ctx0" brushRef="#br0" timeOffset="4121.9062">7077 1940,'0'0,"0"0,0 0,17 88,1 1,0 52,-1 0,1-18,-18 18,18-52,-18-19,0 1,0-18,0-18,0 0,0-17,-18 0,18-1,0-17,0-17,-18-36,18 0,0 0,-17-18,-1 1,0 17,1-18,-19 18,1 18,0 17,-1 1,1 17,-18 17,18 19,0-1,-1 0,1 18,35 0,-18-18,36 18,0-17,-1-1,19-18,17 1,-18-18,0 0,-35 0</inkml:trace>
  <inkml:trace contextRef="#ctx0" brushRef="#br0" timeOffset="4846.4247">7235 2611,'0'0,"0"0,0 0,0 0,0 0,0 0,0 0,0 0,0 0,0 0,0 0,36 0,-1-18,-17 0,-1 1,1-1,0 0,-18 1,0 17,0 0,0 0,0 17,0 1,-18 17,18 18,18-18,-18 18,17 0,19-17,-19-1,19 0,-1-17,0-1,0-17,18 0,-17-17,-1-18,-17-1,17-17,-17-17,-18-1,17 1,-17 17,-17 17,17 1,0 0,-18 17,18 1,0 17,0 0,0 17,18 19,-1-1,1 0,-1 18,19 0,-1 0,0 0,1 0,-1 0,0 0,18-18,0-18,0-17,0 0,18-35,17-18,0-17,-35-1,-35 71</inkml:trace>
  <inkml:trace contextRef="#ctx0" brushRef="#br0" timeOffset="6439.3635">10041 2240,'0'0,"0"0,0 0,0 0,0 0,0 0,0 0,0 0,-35 18,-18-1,0 1,-17 17,34 1,1-19,0 19,-1-19,36 18,0-17,18 17,35-17,0-18,0 18,18-1,-19-17,1 18,-17-18,17 35,-36 0,19 18,-36 18,-18-18,0 17,1 1,-36-18,17 0,1-18,0-17,0-1,-1 19,36-36</inkml:trace>
  <inkml:trace contextRef="#ctx0" brushRef="#br0" timeOffset="6757.8933">10465 1905,'0'0,"0"0,0 0,0 0,0 0,18 71,-1 52,1 18,0 0,-1 0,1-17,0-1,-1-34,1-19,-1 1,1-18,-18-1,0-16,0-19,0 1</inkml:trace>
  <inkml:trace contextRef="#ctx0" brushRef="#br0" timeOffset="6967.7609">10412 2663,'0'0,"0"0,0 0,0 0,0 0,0 0,0 0,0 0,71-88,17 0,18-18,-18 36,0 17,-17 18,17 17,0 36,-17-1</inkml:trace>
  <inkml:trace contextRef="#ctx0" brushRef="#br0" timeOffset="7509.3585">11453 2822,'0'0,"0"0,0 0,0 0,0 0,0 0,0 0,-53-88,18 17,0 1,17 17,0 18,-17 17,0 0,0 36,-1 35,1 18,0 34,17 1,0 0,18-35,18-18,0-1,-1 1,19-35,-1 0,0-18,0 0,1-18,-19-35,19 0,-19 0,1 0,0 0,-18 18,0 0,0 17,17 1,-17-1,0 36,36-1,-19 36,19 18,-1-1,0-17,18 0,0-18,0 1,-18-19,-35-17</inkml:trace>
  <inkml:trace contextRef="#ctx0" brushRef="#br0" timeOffset="7796.8328">11859 1870,'0'0,"0"0,0 0,0 0,0 0,18 70,-1 18,-17 18,36 35,-19-17,-17-18,18-18,-18 0,18 18,-18-18,17 0,-17 1,0-19,0-52</inkml:trace>
  <inkml:trace contextRef="#ctx0" brushRef="#br0" timeOffset="8293.9028">11771 2734,'0'0,"0"0,0 0,0 0,0 0,0 0,0 0,35-35,18 17,0-17,-18 0,1 17,17 18,-36-18,19 18,-19 18,18 35,1 17,-1 19,-17-19,-1 18,1-17,0-18,-1 0,1-36,0 1,-18-53,0-1,-18-16,18-19,-18 18,1 0,-1 0,0 0,18 18,-17 0,17 17,0-17,-18 0,18-1,18-17,-18 0,0 53</inkml:trace>
  <inkml:trace contextRef="#ctx0" brushRef="#br0" timeOffset="10458.3724">12671 2734,'0'0,"0"0,0 0,0 0,0 0,0 0,0 0,0 0,0 0,0 0,0 0,-35 0,-1 18,1 17,0 0,17 18,0 0,18 18,18-18,0 17,-1-35,1 18,0-35,17 0,-17-36,-1-17,1-1,0-17,-1-17,-17-36,18 36,-18-19,0 19,17 17,1 0,-18 35,18-17,-1 35,1 0,0 35,17 1,18 52,0 0,-18-17,-17-1,0 1,-1-18,1-1,-18-16,0-19,0 1,-18-18,1-18,-1-17,0-18,18-35,-17-18,17 18,17 17,-17 18,18-17,0 35,-1-1,1 19,-1 17,19 0,-1 17,-17 19,-1 17,19-1,-19 1,1 18,17-18,-17 0,17 0,0-18,18 0,0-17,-17-18,17-18,0-17,-18 0,0-18,0-18,1 1,-19-1,1 1,-18 17,0 0,-18 17,1 1,-1 18,0 17,-17 17,17 18,-17 18,18 0,-1 18,18-1,-18-17,36 18,-18-18,18-18,17 0,-18-17,19-18,-19-18,19 1,-1-19,0-16,-17-1,17-18,-17 18,0 0,-1 36,-17-19,18 19,-18 17,0 0,0 17,0 19,0 16,17 1,-17 0,18-17,0 17,-1-18,1 0,17-17,1-18,-1 0,0-36,1 1,-1 0,-18-36,1 1,-18-1,18 1,-18 17,-18 17,18 1,0 18,-18-19,18 36,0 0,0 18,0 17,18 0,-18 1,18 17,-1 0,1-1,0 1,17-17,0-1,1-17,-1-1,18-17,-18-17,0-1,1-17,-1-1,0-17,1 1,-19 34,-17-17,18 17,-18 0,0 18,18 0,-18 18,0 0,0 17,0-17,17 17,1-18,-1 19,19-36,17 17,-18-34,18-1,0 0,0-17,-18 0,0-18,1 18,-19-1,1 19,0-1,-1 36,-17 17,0 36,-17 34,17 54,-18-18,0 18,1-18,17 0,-18-17,0-18,1-36,-1-35,18-17,-18 0,1-36,17-17,0-36,-18-17,18-18,18 0,-1 1,1 16,0 36,17 1,0 16,18 19,0-19,0 19,-53 17</inkml:trace>
  <inkml:trace contextRef="#ctx0" brushRef="#br0" timeOffset="11100.1244">16571 2628,'0'0,"0"0,0 0,0 0,0 0,-35 35,-1 36,1 0,0 17,0-18,17 1,0-18,18 17,18-34,0-1,-1 0,18-17,1-18,-1-18,-17-17,17 0,-17-18,-18 0,17 0,-17 0,-17 0,-1 0,0 18,1-18,-1 18,18-1,-18 1,18 17,-17-17,17 18,17-1,-17 0,0 1,18-1,-18 0,18 1,-18 17,0-18,0 18,17 0,-17 0,0 0,0-18,0 18,0 0,18 0,-18-17,0 17</inkml:trace>
  <inkml:trace contextRef="#ctx0" brushRef="#br0" timeOffset="11440.9616">16200 2558,'0'0,"0"0,0 0,0 0,0 0,0 0,0 0,0 0,18 247,0 0,-18-36,17-17,-17-35,0-36,18-34,-18-19,0-35,0 18,0-17,0-36</inkml:trace>
  <inkml:trace contextRef="#ctx0" brushRef="#br0" timeOffset="12168.8985">16695 2681,'0'0,"0"0,0 0,0 0,0 0,0 0,0 0,0 0,35 18,-18-18,36 70,0 1,0-1,-17 19,-1-19,-17 1,-1-18,1-18,-18 0,0-35,0 0,0-17,0-19,0-17,17-17,-17-1,18 1,17-1,-17 1,0 17,-1 35,1-17,-18 35,18 0,-1 35,-17 0,0 36,18-18,-18 17,0 1,0-1,0-17,18-17,-1-19,19 1,-19-36,18 1,1-19,-1-17,0-35,1 18,-19-1,1 1,0 17,-18 17,-18 1,0 0,-17 35,17-18,-17 18,17 0,18 0</inkml:trace>
  <inkml:trace contextRef="#ctx0" brushRef="#br0" timeOffset="12474.5032">18000 2575,'0'0,"0"0,0 0,0 0,0 0,0 0,0 0,0 0,-52 53,16 0,1 0,17 18,1-18,17-1,17 1,19 0,-1-17,18-19,17-17,-17-17,0-1</inkml:trace>
  <inkml:trace contextRef="#ctx0" brushRef="#br0" timeOffset="13412.4088">18495 2628,'0'0,"0"0,0 0,0 0,0 0,0 0,0 0,0 0,0 0,0 0,35-53,-17 18,-1 0,1-1,-18 1,17 18,-17-1,-17 18,-1 0,1 18,-19-1,19 18,-1 18,0 0,1-17,17 16,0 19,17-18,1-18,17 18,1-18,16-17,-16 0,17-18,0 0,0-18,0 0,-1-17,-16-18,17 18,-18-18,0-18,-17 36,0-18,-1 18,1 17,-18 1,18-1,-18 18,17 18,-17-1,18 19,-1 17,-17-18,18 18,0 0,-18-18,17 18,1-18,-18-17,18-1,-1 1,1 0,17-36,-17 0,17-17,1-18,-19 0,18-17,-17 17,0 0,-18 18,0-1,0 19,0-1,0 18,-18 0,0 18,18 17,0 0,0 18,0 0,0 0,18 0,-18 18,0-1,0 1,-18-1,1 1,17-71</inkml:trace>
  <inkml:trace contextRef="#ctx0" brushRef="#br0" timeOffset="13756.1038">15918 3916,'0'0,"0"0,0 0,0 0,71-18,70-17,53 0,35-18,107 0,-36 18,-106-1,-35 19,-36-1,-17 0,-35-17,-18 17,0 1,-36-1</inkml:trace>
  <inkml:trace contextRef="#ctx0" brushRef="#br0" timeOffset="14223.2683">10765 3687,'0'0,"0"0,0 0,106 0,53 0,35 0,18 17,123-34,0 17,-17 0,-36-18,-17 18,-53-18,-89 18,1 0,-36 0,-17 0,-18 0,-36 0,18 0,-35 0</inkml:trace>
  <inkml:trace contextRef="#ctx0" brushRef="#br0" timeOffset="14647.5952">5665 3739,'0'0,"0"0,0 0,0 0,0 0,0 0,0 0,88 0,18-17,35 17,71-18,0 18,17 0,-17-17,0 17,-18 0,-35 0,-18 0,-35 0,-53 0,0 0,-18 0,-18 0</inkml:trace>
  <inkml:trace contextRef="#ctx0" brushRef="#br0" timeOffset="15052.7184">2065 4198,'0'0,"0"0,0 0,88 0,53-18,53 1,18-1,106-17,17 17,-35-17,-35 0,-18 17,-35-17,-71 17,0 0,0 1,-35 17,-88-18</inkml:trace>
  <inkml:trace contextRef="#ctx0" brushRef="#br0" timeOffset="17622.5385">3000 6350,'0'0,"0"0,0 0,0 0,0 0,0 0,0 0,0 0,0-53,18 0,-1-35,19-18,-1-35,0 0,1 0,-19 53,1 17,17 1,-17 17,-1 0,19 35,-19 0,19 36,-1 0,0 17,18 36,0 34,-18-16,1-19,-19 18,1-17,0-1,-1-17,1 18,-18-71</inkml:trace>
  <inkml:trace contextRef="#ctx0" brushRef="#br0" timeOffset="17898.1581">2947 5909,'0'0,"0"0,0 0,0 0,0 0,71 0,17-18,0 1,0-19,18 19,-17-18,-19-1,1 1,-1 0,-17-1,0 1</inkml:trace>
  <inkml:trace contextRef="#ctx0" brushRef="#br0" timeOffset="18735.1651">4941 5203,'0'0,"0"0,0 0,0 0,18 71,0 35,17 35,-17-18,-1 1,-17-36,0 0,0 1,0-37,0-16,0-1,0 0,0-17,0-18,0-35,-17-1,17-34,-18-1,0-52,1-1,17 18,0 18,0 0,0 18,0-1,17 18,1 0,17 0,0 0,1 18,-1 0,18 17,-18 18,18 0,-35 0,17 18,-17 17,-18 0,0 1,-18 16,-17 1,0 18,-1 0,-17-1,0-17,18 0,-18-18,36 0,-1-17,0 0,18-1,0-17,18 0,0 18,34-18,1 0,0 18,0 17,18-17,-1 17,1-18,0 19,-18-19,17 19,-35-19,-17-17</inkml:trace>
  <inkml:trace contextRef="#ctx0" brushRef="#br0" timeOffset="19059.0968">5753 5133,'0'0,"0"0,0 0,0 0,18 53,-1 53,1 35,0-18,-1-35,-17 1,18-1,-18 0,0 0,18-17,-18-1,0-17,0 0,0-18,0-35,0 18,0-18,0 18</inkml:trace>
  <inkml:trace contextRef="#ctx0" brushRef="#br0" timeOffset="19444.915">5471 5115,'0'0,"0"0,0 0,0 0,0 0,0 0,0 0,0 0,53-17,17-1,-17 18,18-18,-1 36,1-18,-18 0,0 18,-18-18,-17 17,17 1,-35 17,0 0,0 1,-35 17,17 0,-17-18,0 0,-1 18,1-35,17-1,1-17,-1 0</inkml:trace>
  <inkml:trace contextRef="#ctx0" brushRef="#br0" timeOffset="20061.66">8224 5115,'0'0,"0"0,0 0,0 0,0 0,35 88,0-17,-17 17,17 0,-17-17,0 0,-1-19,1-16,-18-1,0-17,18-18</inkml:trace>
  <inkml:trace contextRef="#ctx0" brushRef="#br0" timeOffset="20424.9095">8277 5168,'0'0,"0"0,0 0,0 0,0 0,0 0,0 0,0 0,0 0,17-53,-34 18,17-18,-18-17,18 34,-18 1,1 0,-19 17,19 18,-19 18,36-1,-17 1,17-18,0 0</inkml:trace>
  <inkml:trace contextRef="#ctx0" brushRef="#br0" timeOffset="20994.0438">8665 5786,'0'0,"0"0,0 0,0 0,0 0,0 0,0 0,0 0,18-36,-18-34,17-1,1-17,0-18,-18 18,0-18,0 0,-18 18,18 0,-18 35,1 0,-1 18,0 35,18 0,-17 35,17-17,17 17,19 18,-1-18,0 18,18 0,18 0,-18 0,17-18,-17 18,-18 0,18-18,-35 18,0-18,-1 18,-17-17,0-19,-17 1,-1 0,0-18,1-18,-1 18,18 0</inkml:trace>
  <inkml:trace contextRef="#ctx0" brushRef="#br0" timeOffset="22070.0342">11383 4639,'0'0,"0"0,0 0,0 0,0 0,-53 35,-18 36,18-18,0 0,18 0,17-18,1 0,17 0,17 1,19-19,-1 19,18-19,0 1,0 17,0-17,-18 17,0-17,-17 17,-18 0,0 1,-18-1,-17 0,-18 0,18-17,-18 0,0-1,0-17,18 0</inkml:trace>
  <inkml:trace contextRef="#ctx0" brushRef="#br0" timeOffset="22857.6182">12247 5045,'0'0,"0"0,0 0,0 0,0 0,0 0,0 0,0 0,-35-36,-18 1,18 18,-18-19,-18 36,36 0,-18 18,18 17,-1 18,19 0,-1 0,36 17,-1-17,1-17,17-1,-17 0,17-35,1 0,-19-17,19-19,-19 1,1 0,0-18,-1 0,-17 0,0 18,18 17,-18 0,0 1,0 34,17 1,-17 35,18 0,0-18,-1 18,19-18,-1-17,0 0,1-18,17 0,-18-36,0 1,0 0,-17 0,-18-18,18 0,-18 35,0 0,0 1,0-1,0 36,0-1,17 19,-17 17,18-18,17 0,-17 0,0 1,17-36,-17 17,-18-17</inkml:trace>
  <inkml:trace contextRef="#ctx0" brushRef="#br0" timeOffset="23005.9746">12406 4657,'0'0,"0"0,0 0,0 0,0 0</inkml:trace>
  <inkml:trace contextRef="#ctx0" brushRef="#br0" timeOffset="23524.4811">13147 4498,'0'0,"0"0,0 0,18 88,-18 18,18 0,-18-18,0 0,17-17,-17-1,0-34,0 16,0-34,0 0,-17-18,17 0,-18-18,0 0,1-34,-1-1,-17 0,17 0,-17 0,0 18,17-1,-17 36,-1 0,1 18,0 17,17 1,0 16,18 1,0-17,36 17,-1-18,18-18,18 1,-1-18,-17 0,0-18,-35 18</inkml:trace>
  <inkml:trace contextRef="#ctx0" brushRef="#br0" timeOffset="24252.5371">14153 4392,'0'0,"0"0,0 0,0 0,0 0,0 0,18 106,0 17,-18-17,17 0,-17-18,0-17,18-36,-18 18,-18-35,1 17,-1-17,-17-18,-1 0,1-18,17 18,-17-18,17 1,18-1,-17 0,34-17,1 0,17-18,18 18,-17-18,17 0,0 18,-1-1,-16 1,-1 0,0 17,-17 18,0-18,-18 54,0-1,0 18,0 17,0-17,0 0,0-17,0-1,0 0,17-17,19-1,-19-34,19-1,-19-17,18 0,-17-1,-18-34,0 17,0-18,-18 18,1 18,-18 0,-1-1,19 36,-1 0,-17 18,17 0,18-1,-18 19,18-36</inkml:trace>
  <inkml:trace contextRef="#ctx0" brushRef="#br0" timeOffset="25132.7614">15106 4198,'0'0,"0"0,0 0,0 0,0 0,0 0,0 0,18 124,0 34,-18 1,0-53,0-18,0 0,0-17,0-18,0 0,-18-18,18-17,0-18,0-18,18 0,-18-35,17 0,1 1,-1-19,19 18,-1 18,-17 0,17 17,0 0,1 18,-19 18,1 17,0 0,-1 1,-17 17,0-18,-17 0,-1 0,0-17,1 0,-19-18,19-18,-1 18,18-35,0 0,18 17,-1-17,1-1,0 19,-1-1,1 0,0-17,-1 18,1-1,0 0,-1 1,1-19,-1 19,1-1,-18-17,0 17,0 18,0-18,-18 18,18 36,-17 17,-1 0,18 0,0 17,18-17,-1 0,36 0,0-36,0 19,18-36,-1 0,36-18,0 0,-35 1,-71 17</inkml:trace>
  <inkml:trace contextRef="#ctx0" brushRef="#br0" timeOffset="25797.9981">16977 3669,'0'0,"0"0,0 0,0 0,35 88,-17 0,35 36,-36-18,19-18,-19 0,19 0,-19 0,19 1,-19-19,1 1,0-18,-1 0,-17-36,18 18,-18-17,0 0,0-1,-18-17,18 0,0 0,0 0,-17-17,-1 17,0-18,1 0,-1 1,0-1,1 1,-1-1,18 18,-18-18,18 18,0 0,0 18,18 17,0 18,-1-18,19 1,-1-19,0 19,18-36,-18 17,18-34,0-1,0-17,0-18,0-18,0-17,0-18,0 18,0 17,-53 71</inkml:trace>
  <inkml:trace contextRef="#ctx0" brushRef="#br0" timeOffset="29112.8849">19430 3986,'0'0,"0"0,0 0,0 0,0 0,0 0,0 0,0 0,18 36,-1 17,1 17,-1 1,-17-18,18 17,0-17,-18 0,0 0,0-53,17 0</inkml:trace>
  <inkml:trace contextRef="#ctx0" brushRef="#br0" timeOffset="29521.1735">19342 4163,'0'0,"0"0,0 0,0 0,0 0,0 0,0 0,0 0,0 0,35-35,0-1,1 1,-19 0,1-1,-18-17,-18 18,1 0,-19 0,-17 17,18 0,0 36,-1 0,1-1,35 36,18-18,-18-35,0 0,0 0</inkml:trace>
  <inkml:trace contextRef="#ctx0" brushRef="#br0" timeOffset="29899.9392">20401 3581,'0'0,"0"0,0 0,0 0,0 0,0 0,-53 70,0 1,17-1,1 1,17-1,-17 1,35 0,-18-1,18 18,0 1,18-1,-18 0,18-18,-1 19,-17-19,18-17,-18-18,0 1,0-1,0-17,0-1,0-17</inkml:trace>
  <inkml:trace contextRef="#ctx0" brushRef="#br0" timeOffset="30139.0745">20012 4427,'0'0,"0"0,0 0,0 0,0 0,0 0,0 0,0 0,36 0,17-17,17-19,18 1,-17 0,0 17,-19-17,19 17,-18-17,0 0,18 0</inkml:trace>
  <inkml:trace contextRef="#ctx0" brushRef="#br0" timeOffset="30447.4469">22165 3792,'0'0,"0"0,0 0,0 0,0 53,0 18,0-1,0 1,0-18,0 0,0 0,0 0,0-18,18 18,-18-53,0 0</inkml:trace>
  <inkml:trace contextRef="#ctx0" brushRef="#br0" timeOffset="30867.3999">22165 3792,'0'0,"0"0,0 0,0 0,0 0,0 0,0 0,0 0,18-70,-18 35,0-18,0 17,0 1,-18 0,18 17,-35 18,17 18,18-1,-17 36,-1-53,18 71,-18-18,36-18,0-17,17-18,0-18</inkml:trace>
  <inkml:trace contextRef="#ctx0" brushRef="#br0" timeOffset="31163.8992">22571 3475,'0'0,"0"0,0 0,0 0,0 106,18-18,-18 0,17 0,-17-17,18-1,-18 1,18-18,-18 0,17-18,1 0,0 1,-1-1,1 0,0-17,17-18,-17 17</inkml:trace>
  <inkml:trace contextRef="#ctx0" brushRef="#br0" timeOffset="31459.8457">22324 3898,'0'0,"0"0,0 0,0 0,0 0,0 0,0 0,35 0,18-17,0 17,0-18,18 0,-18-17,0 0,-53 35,0-18</inkml:trace>
  <inkml:trace contextRef="#ctx0" brushRef="#br0" timeOffset="31742.9951">23048 3034,'0'0,"0"0,0 0,0 0,0 0,0 0,0 53,17 17,-17-17,18 18,-18-1,18-17,-18 0,17-17,1-1,-18 0,0-17,18-18</inkml:trace>
  <inkml:trace contextRef="#ctx0" brushRef="#br0" timeOffset="32334.8774">23401 4075,'0'0,"0"0,0 0,0 0,0 0,0-53,17 0,1-35,0-1,-1 19,-17-1,18 1,-18 17,0 18,0-1,0 19,0-19,-18 19,1 17,17 0,-18 17,18 1,0 0,0-1,18 19,-1-19,1 18,17 1,18 17,-18-18,1 0,-1 18,0 0,-17 0,-18 0,0 0,0 0,-35-36,17 19,-17-36,-1 17,1-17,17-35,-17 17</inkml:trace>
  <inkml:trace contextRef="#ctx0" brushRef="#br0" timeOffset="34518.8689">26242 3739,'0'0,"0"0,0 0,0 0,0 0,0-70,17-1,-17 1,0-36,0-35,-17 17,-1 1,-17 17,0 36,-18 17,17 17,-17 19,0 17,1 35,-1 53,0 18,35 35,-17 0,35-17,-18 17,18-18,18 18,-18-35,17 0,1 0,-18-36,0 1,0 0,0-19,0 1,0 0,0-53</inkml:trace>
  <inkml:trace contextRef="#ctx0" brushRef="#br0" timeOffset="34958.5788">25218 4216,'0'0,"0"0,0 0,0 0,71-18,17 0,0-17,18-18,18 0,-18 0,17 0,-52 18,-1 0,-17 0,0-1,0 19,-35-1,-1 0,1 18,0 18,-18 0,0 17,0 18,0-18,0 18,0-18,0 1,17-1,-17-17,36-1,-19-17,19 18,-36-18</inkml:trace>
  <inkml:trace contextRef="#ctx0" brushRef="#br0" timeOffset="35497.8019">26454 3651,'0'0,"0"0,0 0,0 0,0 0,0 0,0 0,0 0,0 0,0 0,0 0,0 0,35 0,0-17,0 17,18 17,-17 19,17 16,-18 1,-17 0,17 18,-17-18,-18 0,17-18,-17-17,0 17,18-35,-18 18,0-36,0 18,0-18,0-17,0-18,0 0,17-17,1 17,0 0,-1 0,19 0,-1-18,0 18,18 1,-53 52</inkml:trace>
  <inkml:trace contextRef="#ctx0" brushRef="#br0" timeOffset="35886.9628">27407 3422,'0'0,"0"0,0 0,0 0,0 0,0 0,0 0,-53 35,0 1,17-1,19-18,-19 19,36-19,0 19,18-1,0-17,17-1,0 1,1-1,-1 1,0 17,1 1,-1 17,0-18,-35 18,0-18,0 18,-18-18,1 1,-1-1,-17-18,17 1,-17-18,0 0</inkml:trace>
  <inkml:trace contextRef="#ctx0" brushRef="#br0" timeOffset="36183.3154">27424 3122,'0'0,"0"0,0 0,0 0,0 0,0 0,0 0,18 53,0 35,17 18,0 35,18 0,-18-53,-17 1,17-1,1 0,-1-17,0-18,0 17,-35-70</inkml:trace>
  <inkml:trace contextRef="#ctx0" brushRef="#br0" timeOffset="36459.1012">27442 3792,'0'0,"0"0,0 0,0 0,0 0,0 0,0 0,53-35,17 0,-17-18,18 35,-18-17,17 0,-17-1,0 1,18 0,0 17</inkml:trace>
  <inkml:trace contextRef="#ctx0" brushRef="#br0" timeOffset="37247.1197">28977 3404,'0'0,"0"0,0 0,0 0,0 0,0 0,-53 0,-17 18,-1 17,0 1,19-1,-1 0,17 0,1 1,17-1,1 0,-1 0,18 1,18-19,-18 19,17-19,19 1,-1-18,0 18,-17-36,17 18,-17-18,17-17,-17 0,-1-18,1 18,0-1,-18 1,17 0,19 17,-1-17,0 17,1 1,16 17,1 17,0 1,0 35,0 0,18 35,-36-18,0-17,-17 18,-18-36,0 0,0-17,-18 0,1-18,-1-18,0-17,18-1,-17-34,17 17,17-18,1 1,0-1,17 18,0 1,1 16,-1-17,18 18,-18-18,1 18,-1-18,-35 53</inkml:trace>
  <inkml:trace contextRef="#ctx0" brushRef="#br0" timeOffset="38536.0048">29913 2752,'0'0,"0"0,0 0,0 0,17 53,18 35,1 35,-19 18,19-17,-1-1,-17 1,-1-36,1 0,-18-17,18-18,-18 0,17-18,-17 0,0-35,18 0,-18 0,0-18,0-17,0-18,-18 0,18 0,-35 1,17-1,-17 17,0 1,-18 0,0 17,18 1,-1-1,1 18,0 18,17-18,-17 17,17 1,0 17,1 0,17 18,0-17,17 16,1 1,17-17,18-1,0 0,0-17,0-18,0 0,-18-18,18-17,-17 0,-1-1,0-17,0 1,1-1,-19 17,1-17,0 36,-18-1,17 1,-17-1,18 0,-18 18,18-17,-1-1,1-17,0 17,-1-17,1-1,-18 19,18-18,-18 17,17 0,-17 1,-17 17,-1 0,-17 35,-1 18,19 17,-19-17,19 18,-1-1,18-17,0 0,18 0,17-18,0 1,18-19,0 1,0-18,0-18,0 1,-18-19,36-34,-18-18,-36 17,19 18,-19-17,-17 17,0 17,-17 1,17 0,-18 0,0 17,18 18,-17-18,17 1,0 17,0 17,17-17,1 36,0-1,17 18,-17 0,-1 0,1 17,0-17,-1 0,1 0,17-18,18 1,0-1,35-35,18 0,-35-18,-54 18</inkml:trace>
  <inkml:trace contextRef="#ctx0" brushRef="#br0" timeOffset="39603.9154">4377 6791,'0'0,"0"0,0 0,0 0,0 0,0 0,0 0,17 71,19 34,-1 1,18 53,-18-18,0-35,-17-18,0-17,-1-18,-17-18,18 0,-18-17,0-18,0 0,-18-36,1 1,-19-35,19 17,-36 0,17 0,-34 0,17 35,0 18,-18 18,1 35,-1 0,18 17,18-17,17 18,18-18,36 17,-19-34,36 17,35-18,18-35,0-35,0-18,-18 0,-17 0,-71 53</inkml:trace>
  <inkml:trace contextRef="#ctx0" brushRef="#br0" timeOffset="39947.9866">5241 7461,'0'0,"0"0,0 0,0 0,0 0,0 0,0 0,0 0,0 0,0 0,0 0,0-53,0 18,0-18,0 18,-17 0,-1 17,-17 36,-1-1,1 19,17 16,-17 19,18 0,17-1,0 18,35-17,-18-1,19-17,-1-17,18-36,-18 0</inkml:trace>
  <inkml:trace contextRef="#ctx0" brushRef="#br0" timeOffset="40722.9093">5788 7003,'0'0,"0"0,0 0,0 0,0 0,18 53,-18 35,18 0,-18 0,17 0,-17-17,18 17,-18-17,0-18,0-18,18 0,-18-17,0-18,17 0,1-36,0-16,-1-1,19-18,-1 1,0 17,0 0,1 17,-1 19,0 17,1 17,-19 36,19-17,-1 17,-18 17,1-35,0 18,-1-17,19-19,-19-17,1 0,17-17,-17-19,17 1,-17-36,0-17,-1 0,-17 18,-17-1,-1 18,0 18,1-1,17 36,-18 18,18 0,0-1,18 19,17-1,18 0,0 1,0 16,0 1,-18 0,0 0,1 18,-19-18,1 17,-18-17,-18 0,1-18,-1-17,0-18,1-18,-1 1,18 17</inkml:trace>
  <inkml:trace contextRef="#ctx0" brushRef="#br0" timeOffset="40946.0469">6988 7038,'0'0,"0"0,0 0,0 0,18 88,0-17,17-1,-17 1,-18-1,17 1,-17-1,18-17,-18-17,-18-19,18 1,-17-18,17-18</inkml:trace>
  <inkml:trace contextRef="#ctx0" brushRef="#br0" timeOffset="41077.0279">6971 7091,'0'0,"0"0,0 0,0 0,0 0,0 0,0 0,0 0,0 0</inkml:trace>
  <inkml:trace contextRef="#ctx0" brushRef="#br0" timeOffset="41990.1256">7324 6685,'0'0,"0"0,0 0,0 88,0 1,0 16,0 1,0 0,0-18,0 18,17-18,-17-17,18-18,0 0,-1 0,19-36,-19 1,1-36,0 1,-1-19,-17 1,0 0,-17-1,-1 19,-17-18,-18-1,0 1,17 17,1 1,17-1,18 18,-17-18,34 1,19-1,-1 1,18-1,-18 0,1 1,-1 17,0 17,0 1,-17 0,-18 17,18 0,-18 0,17 1,-17-19,18 1,17 0,18-18,0-18,18-17,-1-18,1-35,-18-18,-18 17,1 19,-19-1,1 18,-1 36,-17-18,0 52,18 18,-18 71,0 35,0 18,0 18,0-1,18 0,-18-17,0-35,17-19,-17-52,0 0,-17-18,17-35,0-17,-18-36,18-35,0-36,18-17,17 0,0 18,18-1,18 18,-18 36,-53 52</inkml:trace>
  <inkml:trace contextRef="#ctx0" brushRef="#br0" timeOffset="42990.9332">10253 6844,'0'0,"0"0,0 0,0 0,0 0,-53-71,0 18,0 1,0 16,0 36,1 18,16 17,1 18,0 18,17 34,0 1,18 18,0-1,18-17,0 18,-1-1,1-17,0 0,-18-36,0-17,0-18,0 1,0-36,-18 0,18-18,-18-17,-17 0,0-18,-18 17,0 1,18 0,-1-1,19 36,-1-17,0-1,36 18,17-17,1-19,16 1,19 0,0-18,-1 0,1 0,-1 0,-17 0,0 18,-17 0,-1 17,0 36,-17-1,-1 36,1 0,-18 0,18 0,-1-18,-17 18,18-35,0-1,-1-17,19-17,-19-19,19-16,-1-1,-17-18,-1 1,1-1,0 18,-18 0,17 35,-17 1,18 34,-18 19,17 17,1 17,0-17,-1 18,19-18,-19 0,19-18,-1 0,-17 0,-18-35</inkml:trace>
  <inkml:trace contextRef="#ctx0" brushRef="#br0" timeOffset="43403.7893">10959 6914,'0'0,"0"0,0 0,0 0,18 71,-1 17,1 0,0 1,-1-19,-17 1,0-18,18 0,-18-36,-18 1,18-18,-17-18,-1-17,18-18,-18-18,18-17,18 18,0-1,-1 18,19 0,17 36,0-1,-1 18,1 18,0 17,-17 18,-1 0,0 0,1 17,-1 1,-18-18,-17-53</inkml:trace>
  <inkml:trace contextRef="#ctx0" brushRef="#br0" timeOffset="43700.102">11947 6720,'0'0,"0"0,0 0,0 0,-35 53,0 18,17-1,0 1,18 17,0-17,0-1,18 1,17-18,1-18,-1-17,0-18,1-18,-1 0</inkml:trace>
  <inkml:trace contextRef="#ctx0" brushRef="#br0" timeOffset="43973.9959">12212 6332,'0'0,"0"0,0 0,18 53,-1 35,19 1,-19 52,19-18,-19-35,1 18,0-18,-1-17,-17 0,0-18,0-1,0-16,0-36</inkml:trace>
  <inkml:trace contextRef="#ctx0" brushRef="#br0" timeOffset="44298.974">12089 6720,'0'0,"0"0,0 0,0 0,88-17,0-1,0 1,-17-1,-1 18,-34-18,17 18,-18 0,-17 18,17 17,-35 0,18 18,-18 0,0 0,17-18,-17 18,18-17,-1-19,1-17,17 0</inkml:trace>
  <inkml:trace contextRef="#ctx0" brushRef="#br0" timeOffset="44469.8555">12936 6156,'0'0,"0"0,0 0,0 0,0 0</inkml:trace>
  <inkml:trace contextRef="#ctx0" brushRef="#br0" timeOffset="44641.7519">13200 6456,'0'0,"0"0,0 0,0 0,0 53,-17 35,-1-17,18 17,0-18</inkml:trace>
  <inkml:trace contextRef="#ctx0" brushRef="#br0" timeOffset="44703.933">13183 7197,'0'0</inkml:trace>
  <inkml:trace contextRef="#ctx0" brushRef="#br0" timeOffset="45167.2242">13183 7197,'0'0,"0"-89,0 1,0-18,0-17,17 17,1 0,0 18,-1 18,19 34,17 19,17 17,18 35,-17 18,0 17,-36-17,0 0,-17 0,-1-18,1 18,0-35,-18 0,17-1,-17-17,0 0,0-35,18 0,-18-36,0-17,18-18,-1 18,19 17,-1 18,0 18,36 18,17 34,-17 54,-18-1,17 36,1 35,17 0,0 36,0-1,1 1,-19-54,-52-105</inkml:trace>
  <inkml:trace contextRef="#ctx0" brushRef="#br0" timeOffset="45970.7957">25112 4745,'0'0,"0"0,0 0,0 0,0 0,0 0,71 0,53 18,34-1,36-17,18-17,88-19,18 19,0-19,-1-17,-17 18,36 0,158-36,-36 36,-69 0,-36-1,-36 19,1-1,-18 18,-124 0,19 0,-19 0,1 18,-72-18,-34 0,0 17,-36-17,0 18,0-18,-17 0</inkml:trace>
  <inkml:trace contextRef="#ctx0" brushRef="#br0" timeOffset="47026.8536">4412 8361,'0'0,"0"0,0 0,70 0,54 17,35 1,0-18,35 0,0 0,18-18,88 1,-18-1,0 1,1 17,-1-18,18 0,0 18,18 0,-1-17,160-1,-36 0,-53 1,-52-19,-19 1,19 0,-19 17,1-17,0 0,-1 17,-34-17,-1 17,-88 18,-17-17,34-1,1 18,18-18,-19 1,-34-1,-1 0,-70 18,-18-17,1 17,-1-18,-35 18,17 0,1 0,-18-18,-35 18</inkml:trace>
  <inkml:trace contextRef="#ctx0" brushRef="#br0" timeOffset="49512.1686">16324 6015,'0'0,"0"0,0 0,0 0,0 0,0 0,0 0,0 0,18 70,17 19,0 34,0 53,18-34,-17 16,-1-34,-17-1,-1-35,1-17,-18-18,18 0,-18-18,0-17,0-1,0-17,-18-17,-17-18,17-1,-35-17,18 0,-1 0,-16 1,16-1,1 17,-18 1,18 17,-1 1,1 34,0 1,17 17,1 18,17 0,0 0,17 0,18 0,1-18,17-17,17 0,1-18,-1-18,19-35,-1 0,-17 0,-54 53</inkml:trace>
  <inkml:trace contextRef="#ctx0" brushRef="#br0" timeOffset="49913.127">17136 6509,'0'0,"0"0,0 0,0 0,0 0,-18 88,0-17,1 17,-1 0,0 0,18-17,0-1,18 1,-18-18,35-36,1 19,-1-36,18-18,0-17,0-1,-18-17,0-17,1-1,-19 1,-17-1,0 1,-17-1,-1 18,-17 18,-1 0,-16 17,16 0,19 18,-19 0,36 0,-17-17,17 17</inkml:trace>
  <inkml:trace contextRef="#ctx0" brushRef="#br0" timeOffset="50527.637">17665 6473,'0'0,"0"0,0 0,0 0,0 0,0 0,0 0,0 0,35-35,1 18,-1-19,-17 1,-1 17,-17-17,0 35,0-18,-17 36,-1 35,0 0,1 17,-1 1,18 17,0-17,18 17,-1-17,36-1,0-17,18-35,17-18,-17-18,-1-35,1 0,-18-17,0-19,-18 1,-35 18,18 17,-18 0,0 0,-18 35,0 1,1 34,-1 1,18 17,-18 18,18 0,0 0,0 0,18 0,0 17,-1-17,1 18,0-18,-1 0,1-18,0 0,-1-17,-17-18</inkml:trace>
  <inkml:trace contextRef="#ctx0" brushRef="#br0" timeOffset="51058.7789">19818 6227,'0'0,"0"0,0 0,0 88,18 0,-18 0,0 18,0-35,0 17,-18-35,18 0,0-18,0-18,-18 1,18 0,-17-36,-1 0,18-34,0-37,18-16,-1-1,1-18,17 54,1-1,-19 18,19 18,-1 0,18 17,-18 0,18 36,-18 0,18 17,-17 18,-19 17,1-17,0 18,-1-1,-17 19,0-19,0 1,0-18,0 0,0-53</inkml:trace>
  <inkml:trace contextRef="#ctx0" brushRef="#br0" timeOffset="51481.0281">20577 5980,'0'0,"0"0,0 0,0 0,0 0,0 88,18 0,-18 0,0 0,0 1,0-1,17-18,1 1,0-18,-1 0,1-18,17-17,0-18,1 0,-19-36,1 19,0-36,-18 0,0-18,-18 18,0-17,1 17,-19 18,1-1,0 1,0 17,-1 18,19 0,-1-17,0 17,18 0,0 0</inkml:trace>
  <inkml:trace contextRef="#ctx0" brushRef="#br0" timeOffset="51764.8765">20648 5592,'0'0,"0"0,0 0,0 0,0 0,17 52,1 1,0 53,-1-18,18 54,1-19,-19-35,1 0,0 1,-1-1,1-18,0-17,-18 0,0-18,0-17</inkml:trace>
  <inkml:trace contextRef="#ctx0" brushRef="#br0" timeOffset="52046.861">20718 6191,'0'0,"0"0,0 0,0 0,0 0,71-35,17 17,0 1,18-1,-18-17,1 17,-1 1,0-1,-35 0,18 1,-18-1,-18 0,-18 18</inkml:trace>
  <inkml:trace contextRef="#ctx0" brushRef="#br0" timeOffset="53456.7855">22871 5962,'0'0,"0"0,0 0,0 0,0 0,0 0,0 0,-88 0,17 18,1 17,-1 0,1 18,17 0,17 18,1-19,17 19,36-18,0 0,17 0,18-18,0-17,17-1,1-34,0-1,17-35,-18-17,19-19,-36 19,-53 70,53-177,0 36,-36 18,1-1,-18 36,0 35,0 18,0 0,0 17,17 36,-17 52,18 1,0 17,-1 35,1 1,0-1,-1-17,-17-18,18-17,-18-18,18 0,-18-36,0 1,0 0,17-18,-17-18,0-17,18-18,-18-18,18 1,-1 17,1 0,17 18,-17-1,-1 19,1-1,17 36,-17-1,0 1,17 17,-17 1,17-1,0 0,1 0,-1-17,18 0,-18-36,18 18,0-18,-18 1,18-18,-18-1,-17-17,0 0,-1 1,-17-1,-17 17,-1 1,0 17,-34 1,16 17,-17 17,18 19,0-1,-1 18,1-18,17 18,18 0,0 0,0 0,18-18,17 0,-17-35,17 18,1-36,-1 1,0-19,1 1,-19-18,18 18,-17-18,0 18,-1 17,-17-17,18 17,0 1,-18 17,17 0,-17 0,36 35,-19 0,1 18,0 0,17 0,-17 0,17 0,-18-36,1 1,0-18,-1 0,-17 0</inkml:trace>
  <inkml:trace contextRef="#ctx0" brushRef="#br0" timeOffset="54810.0381">24459 5821,'0'0,"0"0,0 0,0 0,0 0,18 70,-18 1,18 0,-18-1,17-17,-17 0,0-18,0 0,18-17,-18-18,0-18,0 1,18-36,-1 0,1-18,0-17,17 18,-17 17,17 0,0 18,-17 35,17 0,-17 17,17 18,-17 1,17-1,-17 18,17 0,0-18,1 0,-1-17,0-18,0 0,1-18,-1 1,0-18,1-1,-19-17,1 0,0 0,-18 1,0-1,-18 17,0 19,-17 17,17 0,-17 17,0 19,17-1,-17 18,17-18,0 0,18 18,18-17,-18-19,35 1,-17-18,17-18,18 1,-17-1,-1-17,0-1,-17-17,17 1,-17 16,-18 19,17-1,-17 0,18 18,0 0,-1 36,1 17,0 17,-1 54,19-1,-19 18,1 0,0-17,-18-1,-18-52,0-1,1 1,-1-36,-17 0,-1-35,1 0,17-17,-17-18,17-36,1-17,17-36,17 18,1 1,17 16,-17 19,17 17,1 18,-1-1,0 1,-17 18,0-1,17 18,-18-18,19 18,-19-17,19-1,-19 0,19-17,-19 17,1-17,0 0,-18 17,17-17,-17 17,-17 18,17 0,-36 18,19 0,-1 17,0 0,1 18,17 0,0-18,17 18,19-18,-1-17,18 17,17-35,-17-17,18-1,-18 18,-53 0</inkml:trace>
  <inkml:trace contextRef="#ctx0" brushRef="#br0" timeOffset="55377.3803">27230 5292,'0'0,"0"0,0 0,0 70,-18 18,1 18,17-18,-18 18,1-18,17-17,-18 0,18-18,18-18,-18 0,17-35,1 0,-1-18,19-17,-19-18,1 0,17 18,-17 0,-18-1,18 19,-18 17,17 0,1 17,-18 1,18 0,-18-1,17 19,1-19,0 1,17-18,-18 0,19 0,-19 0,19-18,-19 1,1-19,0-17,-18 1,0-1,-18 0,0 0,1 0,-1 18,0 17,18-17,0 35</inkml:trace>
  <inkml:trace contextRef="#ctx0" brushRef="#br0" timeOffset="55610.3148">27883 5309,'0'0,"0"0,0 0,0 0,0 0,0 0,0 53,0 35,18 1,-18-19,0 18,17-17,-17-18,0-18,0 0,18-17,-18-18</inkml:trace>
  <inkml:trace contextRef="#ctx0" brushRef="#br0" timeOffset="56227.1395">27777 5539,'0'0,"0"0,0 0,0 0,0 0,0 0,0 0,53-53,-18 0,1 0,-1-18,-17 18,-1 18,-17 0,0 0,0 17,0 0,0 1,-17 17,-1 17,0 1,18 0,-17-1,17 1,0 17,17-17,-17-18,18-18,0 18,-1-35,19 0,-36 35,35-53,0 17,-17 1,-1 0,19 35,-19-18,1 53,17 1,-17 17,17 35,1 18,-1 0,0 17,-17-52,17-1,-35 1,18-1,-1-17,-17-18,0 1,18-19</inkml:trace>
  <inkml:trace contextRef="#ctx0" brushRef="#br0" timeOffset="56822.0244">28095 5468,'0'0,"0"0,0 0,0 0,0 0,70-18,-17-17,0 0,0-18,0 0,0 0,-18-17,1 17,-1 0,-17 0,-1 35,1-17,0 53,-18-1,0 18,0 36,17 35,-17 17,0-17,18-18,-18 1,0-37,18 19,-18-36,0 1,17-1,-17-35,0 0,18-18,-18-17,0 0,17-18,1-18,0 18,17 0,-17 18,17 17,18 18,-18 18,1 17,-1 1,18 17,-18-1,18 1,-18 0,18-17,-17 16,-36-52</inkml:trace>
  <inkml:trace contextRef="#ctx0" brushRef="#br0" timeOffset="57128.0223">30001 4657,'0'0,"0"0,0 0,0 0,17 88,-17 0,18 18,-18 0,0 35,18-35,-18-18,0 18,0-18,0 0,0 0,0-17,0-1,0-70</inkml:trace>
  <inkml:trace contextRef="#ctx0" brushRef="#br0" timeOffset="57543.5425">29718 5486,'0'0,"0"0,0 0,0 0,0 0,0 0,53-18,36-17,-19 0,1-18,-1 0,1 0,-18 17,0 1,-36 18,19-1,-19 18,19 0,-19 35,1 0,0 18,17 0,-17 0,-1 0,1 0,0 0,-1-18,1-17,-1 0,-17-1,18-17,0 0,-18 0</inkml:trace>
  <inkml:trace contextRef="#ctx0" brushRef="#br0" timeOffset="58790.644">30389 4974,'0'0,"0"0,0 0,0 0,0 0,0 0,0 0,0 0,0 0,0 0,53-35,-18 17,1-17,-1 17,0 18,0 0,-17 18,0 17,17 1,-17 34,-1 1,-17-1,18 1,-18-1,18-17,-18-17,0-1,0-18,17 19,-17-36,0 17,0-34,0-1,0-17,0 0,0-18,0 17,18 1,-18 0,18-1,-1 19,1-1,17 18,0 18,1-1,-1 1,0 17,-17-17,17 17,-17 1,-18-19,18 19,-36-19,18 1,-18-18,1 17,17-17,-18-17,0 17,18-35,-17-1,34 1,1-18,0 0,35 0,-18 0,0 0,0 0,1 1,-19 34,19 0,-19 1,1 17,17 17,-17 19,0 16,-18 1,17 0,-17 18,0-18,18-18,-18 0,17-17,-17 17,18-17,0 0,-1-18,1 0,17 0,1-36,-1 1,18-18,-18-18,18-17,-35 0,17 0,-17 35,-1-18,-17 36,18 18,-18-1,-18 0,1 36,-19 17,1 18,0 18,0-18,17-1,0 1,18 0,0 0,18 0,17 0,1-18,16 1,1-1,18-17,0-18,17 17,-18-17,19-17,-19-1,-17 0,-53 18</inkml:trace>
  <inkml:trace contextRef="#ctx0" brushRef="#br0" timeOffset="59920.7825">5065 9049,'0'0,"0"0,0 0,0 0,0 0,-53 70,18 19,-18 34,0 0,35-34,-17-1,35 0,-18-17,36-1,-18-17,17-18,19 1,-1-36,-17 0,17-18,-17-17,-1-18,-17 18,0-36,-17-35,17 0,0 0,0 18,17 18,19-1,-1 18,0 18,36 17,17 36,0 0,18 52,-18-17,-17 18,-18-18,-18-1,-17 1,-1-17,1-19,-18 1,0 0,0-18,0 0,-18-36,18-17,0-35,18-18,0-17,17-1,0 1,18 17,18 18,-18 17,-53 54</inkml:trace>
  <inkml:trace contextRef="#ctx0" brushRef="#br0" timeOffset="60415.081">8100 9543,'0'0,"0"0,0 0,0 0,0 0,0 0,-53 0,-17 0,-1 17,18 19,0-1,0 0,36 0,-1 1,18-1,18 0,35 1,-1-1,19 0,0 18,-1 0,-17 0,18 0,-18 0,-18 0,0-1,-35 1,0 0,-17-17,-1-1,0-17,-17-1,17-34,-17-19,17 1,18 35</inkml:trace>
  <inkml:trace contextRef="#ctx0" brushRef="#br0" timeOffset="61229.3862">8541 8731,'0'0,"0"0,0 0,0 0,0 0,18 106,17 35,-17 18,17 0,-17-1,-18-34,18-18,-1-36,-17 1,18-18,-18-18,0 0,0-17,18-18,-18 0,17-35,1-18,-1-18,1 18,17-17,1 17,-1 0,-17 18,17-1,18 36,-18 18,0 17,1 1,-1-1,-17 0,17 0,0-17,1 0,-1-18,0 0,0-36,1 1,-19 0,1-18,0 0,-18 0,17 0,-17 36,0-19,0 36,0-17,0 34,0 19,18-1,0 18,-1-18,19 0,-19 1,19-1,-1-35,-18 0,1-18,0-17,-18-18,0 0,0 0,-18-17,0 17,-17 0,18 18,-1 17,0 0,1 1,17-1,17 0,1 1,-18-1,0 18</inkml:trace>
  <inkml:trace contextRef="#ctx0" brushRef="#br0" timeOffset="61565.3337">10271 8767,'0'0,"0"0,0 0,0 0,0 0,0 0,0 0,-53 17,0 1,0 35,18-18,-1 18,1 17,35 1,-18 0,36-1,0 18,-1-17,1 17,17 36,1-36,-19 0,1-17,0-1,-1-17,-17 0,-17-18,17 0,0-35</inkml:trace>
  <inkml:trace contextRef="#ctx0" brushRef="#br0" timeOffset="61769.3828">9830 9578,'0'0,"0"0,0 0,0 0,70-18,-17-17,18 0,-1-18,-34 53,-36-18,17 18</inkml:trace>
  <inkml:trace contextRef="#ctx0" brushRef="#br0" timeOffset="62137.9926">10924 8625,'0'0,"0"0,0 0,0 0,0 0,-18 53,1 18,17 17,-18-17,18-1,-18 1,18-1,0 1,18 17,-18-17,18-1,-1 18,1-17,-1-18,1-18,17 0,1-35,17-17,-18-1,0-17,1 17,-36 18</inkml:trace>
  <inkml:trace contextRef="#ctx0" brushRef="#br0" timeOffset="62394.1685">10694 9278,'0'0,"0"0,0 0,0 0,0 0,0 0,53 0,18-18,17 1,0-18,1 17,-19 0,1 1,-1-1,-17 0,0 18,-17-17</inkml:trace>
  <inkml:trace contextRef="#ctx0" brushRef="#br0" timeOffset="62711.9481">12424 8925,'0'0,"0"0,0 0,0 0,0 71,0-1,0 19,17-19,-17-17,0 0,0-18,0 1,0-36,0 17,0-17</inkml:trace>
  <inkml:trace contextRef="#ctx0" brushRef="#br0" timeOffset="63034.1931">12353 8925,'0'0,"0"0,0 0,0 0,0 0,0 0,0 0,0 0,0-35,18 0,-18-18,0 18,-18-1,18 19,-17-1,-1 18,-17 18,-1-1,19 19,17-36,0 17</inkml:trace>
  <inkml:trace contextRef="#ctx0" brushRef="#br0" timeOffset="63534.1206">12777 8802,'0'0,"0"0,0 0,0 0,17 53,19 17,-19-34,1 16,0-16,-1-1,-17-17,0 17,0-17,0-18,0 0,0-18,18 0,0-35,-1 0,36-52,0 34,-18 18,18-17,-17 17,34 17,-17 19,18 17,-1 35,-17 0,0 18,0 0,-17 0,-1 18,-18-18,1 17,0-17,-1-18,19 1,-19-19,1-17,-18 0</inkml:trace>
  <inkml:trace contextRef="#ctx0" brushRef="#br0" timeOffset="63802.2821">14877 8220,'0'0,"0"0,0 0,0 0,0 0,0 0,0 0,0 0,0 53,0 17,0 18,0 18,0 0,0-18,17 0,-17-17,0 0,18-19,-18-16,0-1,18 0</inkml:trace>
  <inkml:trace contextRef="#ctx0" brushRef="#br0" timeOffset="64106.1559">14577 9049,'0'0,"0"0,0 0,0 0,70-36,19-16,-19-1,18 0,1 0,-1 0,-17 18,-19-1,-16 19,-1-1,-17 18,-1 18,1-1,0 19,-18-1,0 18,0 0,0-18</inkml:trace>
  <inkml:trace contextRef="#ctx0" brushRef="#br0" timeOffset="65111.8651">15212 8396,'0'0,"0"0,0 0,0 0,0 0,0 0,0 0,0 0,35 18,1-18,-1 0,0 17,-17 19,0-19,17 36,-17 18,-1-18,1 0,-18 0,18-18,-18-18,0 19,0-19,17-17,-17 0,0-35,18-18,17 0,-17-35,17 18,18-1,0 18,0 18,0-1,0 54,-18 0,0 35,-17 0,17 0,-35-1,18 1,0-17,-18-1,0-17,0-18,0 0,0-18,17-17,-17-1,0-17,18 1,-18-1,18 17,-1 1,1 17,17 1,-17 17,-1 17,1 19,0-19,-1 19,19 17,-1-18,0 0,18-17,-18-18,18 0,0-36,-17 1,17 0,0-18,-1-18,-16 1,-1-1,-17 1,-1 17,-34 35,-1 1,0 34,-17 1,0 52,17-17,1-17,-1 16,36 19,-1-18,36 0,35 0,1-53,-1 0,-18 0,-70 0</inkml:trace>
  <inkml:trace contextRef="#ctx0" brushRef="#br0" timeOffset="65473.9305">18336 8043,'0'0,"0"0,0 0,35 71,-17-18,17 17,0 1,1-18,-1 17,0-34,0-1,-17-17,17-1,-17-17,17-17,-17-1,17-35,-17 0,17-17,-17-36,17-18,-17 54,17-1,0 18,1 0,-19 18,-17 35</inkml:trace>
  <inkml:trace contextRef="#ctx0" brushRef="#br0" timeOffset="66025.4216">19465 8326,'0'0,"0"0,0 0,0 0,0 0,-17-53,-19-18,1 1,-18 17,0 17,0 19,0 17,0 0,0 35,18 18,0-18,17 18,0-18,18 18,18-17,17-1,1 0,17-17,0-36,-1 0,1 1,-17-18,-1-1,0 1,-17-18,0 18,-1 17,-17 1,18-1,-18 0,0 36,18 17,-18 0,17 1,1 17,-1-18,36 18,-17-36,17-17,17 0,-17 0,-53 0</inkml:trace>
  <inkml:trace contextRef="#ctx0" brushRef="#br0" timeOffset="66282.4361">19853 7532,'0'0,"0"0,0 0,0 0,0 0,18 88,0 0,-1 0,1-17,-18 17,18-35,-1 18,-17-18,18-18,0 0,-18 0,17-17</inkml:trace>
  <inkml:trace contextRef="#ctx0" brushRef="#br0" timeOffset="66965.2356">20171 7673,'0'0,"0"0,0 0,0 0,0 0,0 53,18 17,-1 1,19 0,-19-1,19-17,-1-18,18-17,-18 0,0-18,1 0,-19-18,1-17,0-1,-1 1,1-18,-18 18,0 17,0-17,18 17,-18 18,0 18,0 0,0 17,0 0,0-17,17 17,1 0,17 1,18-19,0 1,18-18,-18-18,0 18,0-35,-1 0,-16-18,-1 18,-17-18,-1 17,1 1,-18 17,0 1,-18 17,1 17,-1 19,18-1,0 0,18 1,17-1,53 0,36-35,-1 0,36 0,35-35,0-18,-52 0,-107 53</inkml:trace>
  <inkml:trace contextRef="#ctx0" brushRef="#br0" timeOffset="109624.3387">4553 11571,'0'0,"0"0,0 0,0 0,0 0,0 0,0 0,0 0,0 0,0 0,0 0,0 0,0 0,0 0,0 0,0 0,0 0,0 0,0 0,0 0,0 0,0 0,0 0,0 0,0 0,0 0,0 0,0 0,0 0,-18 53,18-18,0 1,0-1,0-17,0 17,0-18,0-17,0 18,0-18,0 0,0 0,0 0</inkml:trace>
  <inkml:trace contextRef="#ctx0" brushRef="#br0" timeOffset="110017.9517">4306 11483,'0'0,"0"0,0 0,0 0,0 0,0 0,0 0,0 0,35-35,1-1,-1 1,0-18,-17 18,-18 0,17 17,-17-17,0 17,0 0,-17 1,-1 17,-17 17,17 19,1-36,17 17,0-17</inkml:trace>
  <inkml:trace contextRef="#ctx0" brushRef="#br0" timeOffset="110441.552">4853 11518,'0'0,"0"0,0 0,0 0,0 0,0 0,0 0,0 0,0 0,0 0,0 0,0 0,0-35,-18 0,1-1,-1 19,0 17,1 0,-1 17,1 19,-1-1,18 18,0-18,0 18,18-18,-1 18,1-17,-1-36,-17 0,0 0</inkml:trace>
  <inkml:trace contextRef="#ctx0" brushRef="#br0" timeOffset="110729.0253">5277 10918,'0'0,"0"0,0 0,0 0,17 71,19 17,-1 36,-18 17,19 0,-36-18,17 1,-17-36,-17-17,17-1,-18 1,0-18,18 0,0-18,0-18</inkml:trace>
  <inkml:trace contextRef="#ctx0" brushRef="#br0" timeOffset="111006.9865">6900 11218,'0'0,"0"0,0 0,0 0,0 0,0 71,18-1,-18 19,17-1,-17 0,0-70,0 88,0-1,0-16,0-19</inkml:trace>
  <inkml:trace contextRef="#ctx0" brushRef="#br0" timeOffset="111331.6135">6406 11430,'0'0,"0"0,0 0,0 0,0 0,0 0,71-35,-1-1,18-16,-17-1,0 0,-18 17,0 1,-18 0,0 35,18-18,-18 36</inkml:trace>
  <inkml:trace contextRef="#ctx0" brushRef="#br0" timeOffset="111567.8117">6865 12241,'0'0,"0"0,0 0,0 0,0 0,0 0,0 0,0 0,70-53,-17 1,36-19,-72 53,-17 18,18-17</inkml:trace>
  <inkml:trace contextRef="#ctx0" brushRef="#br0" timeOffset="111986.495">8241 11024,'0'0,"0"0,0 0,0 0,0 0,0 0,0 0,0 0,0 0,-194 89,35 16,54-34,34-18,36 17,17-17,0 0,36 53,35-18,0 0,17 1,-17-36,-17 17,-1-17,0 0,-17 17,0 1,-1 0,-17-1,18-17,-18-53</inkml:trace>
  <inkml:trace contextRef="#ctx0" brushRef="#br0" timeOffset="112257.0999">7818 12047,'0'0,"0"0,0 0,0 0,0 0,53 0,17-35,36-18,53 0,0-35,17 0,19 0,-37 17,-16 18,-125 36</inkml:trace>
  <inkml:trace contextRef="#ctx0" brushRef="#br0" timeOffset="112558.4573">10906 10971,'0'0,"0"0,0 0,0 0,0 0,-70 106,-19 35,19 0,-1-17,18-36,18 0,0 1,-18 16,35-16,-17-19,17-17,18-53</inkml:trace>
  <inkml:trace contextRef="#ctx0" brushRef="#br0" timeOffset="112856.625">10183 11130,'0'0,"0"0,0 0,0 0,0 0,35 71,35 17,1 35,35-17,0 18,-18-36,-35-18,0 1,0-18,0 17,-18-17,0 0,-35-53</inkml:trace>
  <inkml:trace contextRef="#ctx0" brushRef="#br0" timeOffset="113123.2358">11171 10866,'0'0,"0"0,0 0,0 0,0 0,0 0,35 176,-17-53,-1-17,-17-88,18 17,17 194,1-52,-1-54,-35-87</inkml:trace>
  <inkml:trace contextRef="#ctx0" brushRef="#br0" timeOffset="113507.7858">11489 10777,'0'0,"0"0,0 0,0 0,0 89,17 16,1 1,-1 0,1-18,0 0,-1-17,1 0,0-1,17 18,-17 1,17-19,0 1,-17-18,17-18,-17 0,17-35,-17-18,17-17,-35 0,18-18,-18 71</inkml:trace>
  <inkml:trace contextRef="#ctx0" brushRef="#br0" timeOffset="113733.9593">11347 11571,'0'0,"0"0,0 0,0 0,0 0,0 0,0 0,71-18,0-17,17 18,-18-19,-17-17,18 18,-36-18,0 0,1-17,-19 17</inkml:trace>
  <inkml:trace contextRef="#ctx0" brushRef="#br0" timeOffset="114030.9992">11824 10619,'0'0,"0"0,0 0,0 0,0 0,0 0,53 70,-18 1,18-1,-18 1,-17-1,17 1,-17 0,0-19,-1 54,-17 35,0-35,-17 0,-1-35,18-1,-18-35,1 1,17-19,0-17,0 18</inkml:trace>
  <inkml:trace contextRef="#ctx0" brushRef="#br0" timeOffset="114350.8138">13218 11201,'0'0,"0"0,0 0,0 0,71 0,17 0,18 0,17 0,1-18,17 18,0-18,-70 1,-1-1,1-17,-18 17,-36-17,1-18,0 18,-18-1,17 36</inkml:trace>
  <inkml:trace contextRef="#ctx0" brushRef="#br0" timeOffset="114665.7962">13783 10795,'0'0,"0"0,0 0,0 0,0 0,0 0,70 0,19 18,-19-1,1 1,-18 0,0 17,-18 0,-17-17,-1 70,1-17,-1 17,-17 0,0 0,0-35,-17 18,17-36,-18 0,18-17,18-18,-18 0,17-18,-17 18</inkml:trace>
  <inkml:trace contextRef="#ctx0" brushRef="#br0" timeOffset="114955.9441">14753 10583,'0'0,"0"0,0 0,0 0,0 0,0 0,0 0,18 71,0-1,-1 1,1 17,0 0,-1 1,1-19,-18 1,17-18,-17-18,18 0,-18 18,0-35,-18-18,18 0</inkml:trace>
  <inkml:trace contextRef="#ctx0" brushRef="#br0" timeOffset="115454.5549">14877 10495,'0'0,"0"0,0 0,0 0,0 0,0 0,0 0,0 0,0 0,0 0,0 0,0 0,0 0,0 0,0 0,0 0,35 0,0 0,-17 18,0 17,-18-17,17 35,-34 0,-1-1,0-16,1 17,-19-18,19-17,-18-18,17 17,0 1,18-18,-17 17,34-17,1 18,0 17,34-17,1 17,53 1,-35-1,17 0,-17-17,-1-1,-17 1</inkml:trace>
  <inkml:trace contextRef="#ctx0" brushRef="#br0" timeOffset="115768.4596">15565 10372,'0'0,"0"0,0 0,0 0,0 0,0 0,35 70,1 1,-1 17,18 0,-18 0,-17-70,17 105,0-17,1-35,-19 17,1-53,0 18,-18-35,0 17</inkml:trace>
  <inkml:trace contextRef="#ctx0" brushRef="#br0" timeOffset="116203.131">15495 10160,'0'0,"0"0,0 0,0 0,0 0,0 0,0 0,0 0,0 0,0 0,35 0,18 0,-18-18,0 36,-17-18,17 18,1-18,-1 35,-17-17,17 17,-18-18,1 19,0-1,-1 0,-17 1,-17-1,-1 0,-17 0,0 1,-18-1,17-17,-17-1,53-17,0 0</inkml:trace>
  <inkml:trace contextRef="#ctx0" brushRef="#br0" timeOffset="118920.0282">7730 13617,'0'0,"0"0,0 0,0 0,0 0,0 0,0 0,0 0,0 0,35 18,18 0,-18-1,0-17,-17 0,17-17,-17-1,0-17,-1-18,-17 0,0-18,-35-17,0-18,-18 18,-18 17,18 19,18 16,-18 19,18-1,-1 36,19-1,-1 19,0 16,18 37,18 34,-18 1,35-1,-17 18,17 18,1-18,17 18,-18 0,-17-18,34 88,1-53,-35-35,17-35,-35-35,18-18,0-18,-18-17,0-1,0-17,-18 0,36 18</inkml:trace>
  <inkml:trace contextRef="#ctx0" brushRef="#br0" timeOffset="119214.694">7218 14799,'0'0,"0"0,0 0,0 0,53 0,35-35,0-1,36 1,-1-18,-34 36,-1-19,-18 19,-17-19,-17 36,-19-17,1 17,0-18,-1 18</inkml:trace>
  <inkml:trace contextRef="#ctx0" brushRef="#br0" timeOffset="119582.6628">8612 14217,'0'0,"0"0,0 0,0 0,0 0,0 0,0 0,0 229,-18-35,1-53,-1-35,18 0,0-18,-18 0,18-35,0 0,0 0,0-18,0-17,0 17,0-35</inkml:trace>
  <inkml:trace contextRef="#ctx0" brushRef="#br0" timeOffset="119913.0935">8118 14429,'0'0,"0"0,0 0,0 0,0 0,0 0,70 35,36 18,-35 0,17 0,-17 0,-1-1,-17 1,0 0,0 0,-18 18,18-18,-17 0,-1-18,0-17,1 17,-36-35</inkml:trace>
  <inkml:trace contextRef="#ctx0" brushRef="#br0" timeOffset="120298.9179">9336 13388,'0'0,"0"0,0 0,0 0,0 0,0 0,0 0,0 0,-36 265,19-19,-1-52,18-35,-18-18,36-17,-18-1,35-17,-17-18,17-17,18-18,0 0,0 0,0-18,-18-17,1-18,-1 0,0 17,-35-17</inkml:trace>
  <inkml:trace contextRef="#ctx0" brushRef="#br0" timeOffset="124305.8141">9918 13864,'0'0,"0"0,0 0,0 0,0 0,0 0,0 0,0 0,0 0,35 0,18 0,-18 18,18-1,0 19,0 17,-17 0,-1 35,-18-18,1 1,-18-1,0 1,0-18,0-18,0 0,-18-17,1 0,17-18,-18-18,18-17,0 0,18-1,-18-17,17 0,1 1,-18-1,18 0,-1 17,-17 1,0 0,18 17,-18 1,0-19,0 36,0-17,0-1,0 18,0 0,0 0,0 18,0 17,0 0,18 18,-18-18,17 18,-17-17,18 17,0-36,-1 18,1 1,17-19,1 1,-1-18,18-18,0-17,-18 0,0 0,-35 35</inkml:trace>
  <inkml:trace contextRef="#ctx0" brushRef="#br0" timeOffset="124617.9059">10906 13952,'0'0,"0"0,0 0,0 0,0 0,0 0,18 71,-18 17,17-17,-17 17,18-18,-18 1,18-18,-18 0,0-18,0 0,0 1,0-1,0-17,17-1,-17 1</inkml:trace>
  <inkml:trace contextRef="#ctx0" brushRef="#br0" timeOffset="124866.1804">11489 13864,'0'0,"0"0,0 0,0 0,0 0,0 0,0 0,0 0,0 0,0 0</inkml:trace>
  <inkml:trace contextRef="#ctx0" brushRef="#br0" timeOffset="125228.3091">11736 14199,'0'0,"0"0,0 0,0 0,0 0,0 0,0 0,0 0,0 0,0 0,0 0,0 36,0 17,-18 17,18-70,-35 106,17-18,-17-17,17-18,0-1,18-52,0 0,0 18</inkml:trace>
  <inkml:trace contextRef="#ctx0" brushRef="#br0" timeOffset="125605.0317">11983 13476,'0'0,"0"0,0 0,0 0,0 0,0 0,0 0,0 0,0 0,0 53,17-18,-17 36,18-1,-18-52,18 88,-1-18,1 0,0 0,-1 1,1-36,17 17,-17-17,17 0,0-18,1-17,-1-18,18-18,-35-17,17 17</inkml:trace>
  <inkml:trace contextRef="#ctx0" brushRef="#br0" timeOffset="125871.8943">12018 14005,'0'0,"0"0,0 0,0 0,0 0,0 0,0 0,0 0,0 0,53-17,-18-1,0 0,1 1,-1-1,-17 18,-18 0</inkml:trace>
  <inkml:trace contextRef="#ctx0" brushRef="#br0" timeOffset="126180.9734">12653 13741,'0'0,"0"0,0 0,0 0,0 0,18 35,-18 18,18 35,-1-35,-17 18,18-19,-18-34,0 53,0-1,0-17,0-18,0-35,0 0,0 18</inkml:trace>
  <inkml:trace contextRef="#ctx0" brushRef="#br0" timeOffset="126606.4354">12794 12982,'0'0,"0"0,0 0,0 0,0 0,53 18,18 17,-18 0,18 36,-1 17,1 18,17 0,-17 17,-1 1,-17-1,0 18,-18 0,-35 1,0-19,-35 1,0-19,-18-16,17-19,19-52</inkml:trace>
  <inkml:trace contextRef="#ctx0" brushRef="#br0" timeOffset="127699.0417">13730 13264,'0'0,"0"0,0 0,0 0,0 0,0 0,0 0,0 0,0 0,35 0,18 0,0 0,18-17,-19 17,1-18,0 18,-17 0,-19 0,1 0</inkml:trace>
  <inkml:trace contextRef="#ctx0" brushRef="#br0" timeOffset="127988.1523">14242 13600,'0'0,"0"0,0 0,0 0,0 0,0 0,0 0,0 0,0 0,0 0,35-18,0-17,18-1,-53 36,18 0,-18-17</inkml:trace>
  <inkml:trace contextRef="#ctx0" brushRef="#br0" timeOffset="128496.8248">15795 12665,'0'0,"0"0,0 0,0 0,0 0,0 0,0 0,-53-36,0 1,0 0,-18 0,18-1,18 36,-18 0,18 0,-18 36,17-1,1 35,17 1,1 0,-1 34,18 1,0 18,18-1,-1-17,19 17,-19-17,1-35,0-1,-1 1,1-18,-18 0,0 0,18 0,-18 0,0-18,0-18,0 19,0-19,0-17</inkml:trace>
  <inkml:trace contextRef="#ctx0" brushRef="#br0" timeOffset="128794.952">14912 13705,'0'0,"0"0,0 0,0 0,71 0,17 0,-17-17,17-1,-18 1,1-19,0 19,-1-1,-17-17,0 17,-18-17,-17-1,17 1,-17 0</inkml:trace>
  <inkml:trace contextRef="#ctx0" brushRef="#br0" timeOffset="129071.8121">16412 13300,'0'0,"0"0,0 0,-17 70,-19-17,1 35,0-17,17 0,-17-1,-1 1,1-18,17 17,-17-17,35-18,-17-17</inkml:trace>
  <inkml:trace contextRef="#ctx0" brushRef="#br0" timeOffset="129385.0273">16024 13264,'0'0,"0"0,0 0,0 0,0 0,18 53,35 18,17-1,1 19,-1-1,1 0,-18-17,-18-1,18-17,-18 0,18-18,0 1,-53-36</inkml:trace>
  <inkml:trace contextRef="#ctx0" brushRef="#br0" timeOffset="129742.835">17118 12665,'0'0,"0"0,0 0,0 0,0 0,0 0,0 0,0 0,0 0,0 70,-18 1,18 35,-17 0,17 52,17 1,-17-53,18 0,0-18,-1 0,1-17,17-1,1 1,17-18,-1-18,1-17,0-1,-53 1</inkml:trace>
  <inkml:trace contextRef="#ctx0" brushRef="#br0" timeOffset="130396.0592">17400 12912,'0'0,"0"0,0 0,0 0,0 0,0 0,36 0,17 0,-18 17,18-17,-18 18,1 0,-1-1,-18 1,1 52,0 1,-1 0,-17 17,-17-18,17 18,-18-35,18 0,-18-35,18 0,0-1,0-34,18-36,0-36,17 1,0 0,1-18,17 18,-18 18,0-1,-17 36,-1-1,-17 19,0-1,0 18,-35 18,18 17,-1 0,0 1,1 17,17-18,0 18,0-18,17 18,19 0,-19-18,18 0,18 1,-17-19,-1 1,0-36,18 1,-17 17,-1-18,-35 18</inkml:trace>
  <inkml:trace contextRef="#ctx0" brushRef="#br0" timeOffset="130697.9424">18336 12788,'0'0,"0"0,0 0,0 0,0 0,0 53,17 0,19 35,-19 0,19 1,-19-1,19 0,-19 0,1-35,0 18,-18-36,17 0,-17 1,0-19,0-17,0 18,18-36,-1-17,19 0,-19-18</inkml:trace>
  <inkml:trace contextRef="#ctx0" brushRef="#br0" timeOffset="130905.3241">18865 12876,'0'0,"0"0,0 0,0 0,0 0,0 0,0 0,0 0,0 0,0 0,0 0,0 0,0 0,0 0,0 0</inkml:trace>
  <inkml:trace contextRef="#ctx0" brushRef="#br0" timeOffset="131217.2016">19095 13370,'0'0,"0"0,0 0,0 0,0 0,0 0,0 0,0 0,0 0,0 36,0 16,-18 19,18-18,-18 18,1-19,-1-16,0-1,1-17,17-1</inkml:trace>
  <inkml:trace contextRef="#ctx0" brushRef="#br0" timeOffset="131695.3088">19712 12330,'0'0,"0"0,0 0,0 0,0 0,0 53,18 17,-18 18,18 18,-18-18,0 0,17 1,-17-19,18 1,-1 17,-17-17,18-19,0 19,17-18,-17-18,-1 0,1 1,0-19,-1 1,1-18,17-18,-17-17,0 17,-18 36</inkml:trace>
  <inkml:trace contextRef="#ctx0" brushRef="#br0" timeOffset="132030.0073">19730 13035,'0'0,"0"0,0 0,0 0,0 0,0 0,0 0,35-17,18-1,-18-17,18 17,-17 0,17 1,-18-1,-17 0,-1 18,1-17,0-1,-18 0,0 1,0 17,17-18</inkml:trace>
  <inkml:trace contextRef="#ctx0" brushRef="#br0" timeOffset="132366.9293">20559 12894,'0'0,"0"0,0 0,0 0,0 0,0 0,0 0,0 0,0 53,18 0,0 35,-1 0,1 0,0-17,-18 0,17-1,-17-17,18 0,-18-18,0-17,0-18,0 0</inkml:trace>
  <inkml:trace contextRef="#ctx0" brushRef="#br0" timeOffset="132683.88">21018 12471,'0'0,"0"0,0 0,0 0,0 0,0 0,0 0,0 0,0 0,0 0,0 53,18 17,-18 1,17 17,1 0,-18-17,18-1,-18-17,17 0,-17-18,0 1,0-19,18 1</inkml:trace>
  <inkml:trace contextRef="#ctx0" brushRef="#br0" timeOffset="133017.2516">20736 13000,'0'0,"0"0,0 0,0 0,0 0,0 0,53-18,17 18,-17-17,-17-1,-1 0,0 1,0-1,1 0,-1 18,-17-17,-1-1,1 0,0 1,-18 17,0 0,17 0</inkml:trace>
  <inkml:trace contextRef="#ctx0" brushRef="#br0" timeOffset="133361.5834">21989 12383,'0'0,"0"0,0 0,0 0,0 0,-53 52,18 1,-18 0,35 18,-17-18,17 0,-17 0,17-1,0 1,1 0,-1-17,18-1,-18-17,18 17,0-35,0 0,0 0</inkml:trace>
  <inkml:trace contextRef="#ctx0" brushRef="#br0" timeOffset="133822.7866">21812 12259,'0'0,"0"0,0 0,0 0,0 0,0 0,0 0,36 35,34 18,-17 0,18 18,-36-18,0 0,1 17,-19-17,1 0,0 0,-1-18,-17 18,-35 0,0 0,-36 0,18-18,0 0,0 1,0-19,18-17,17 18,1-18,-1 0,0-18,18 18,-17 0,17 0</inkml:trace>
  <inkml:trace contextRef="#ctx0" brushRef="#br0" timeOffset="134236.7657">22289 11924,'0'0,"0"0,0 0,0 0,0 0,0 0,0 0,17 53,1 0,0 35,17-18,-17 1,-18 0,17 17,1 0,-18 0,18-17,-1 17,1-18,0-17,17 18,0-18,0-18,18-17,-17-1,-1-17,-35 0</inkml:trace>
  <inkml:trace contextRef="#ctx0" brushRef="#br0" timeOffset="134589.129">22271 12665,'0'0,"0"0,0 0,0 0,0 0,0 0,0 0,35-18,18 0,18-17,0 18,-36-1,18 18,-18-18,0 1,1-1,-19-17,1 17,-18 0,18 18,-18-17,0 17</inkml:trace>
  <inkml:trace contextRef="#ctx0" brushRef="#br0" timeOffset="135016.6159">22818 11430,'0'0,"0"0,0 0,0 0,0 0,0 0,0 0,36 53,34 17,1 36,17 53,-17-18,-1 18,-17 0,-18-1,-17-16,0 16,-1-34,-17 17,0-35,-17 0,-54-18,-17 0,0-35,17-18,0 0,71-17</inkml:trace>
  <inkml:trace contextRef="#ctx0" brushRef="#br0" timeOffset="135938.8587">12477 14781,'0'0,"0"0,0 0,0 0,0 0,0 0,0 0,0 0,0 0,0 0,0 0,0 0,0 0,0 0,0 0,0 0,0 0,0 0,0 0,0 0,0 0,0 0</inkml:trace>
  <inkml:trace contextRef="#ctx0" brushRef="#br0" timeOffset="139227.7709">25554 11924,'0'0,"0"0,0 0,0 0,0 0,0 0,0 0,-18-53,-17 18,-1-18,-17 0,18 18,-18 17,0 0,0 18,0 18,18 17,-18 53,0 1,36 16,-1-16,0 34,18 1,18-1,0 18,-18-35,17 17,1-17,-18-35,17-18,1 17,-18-34,18-1,-1 0,-17-35</inkml:trace>
  <inkml:trace contextRef="#ctx0" brushRef="#br0" timeOffset="140051.689">24689 12788,'0'0,"0"0,0 0,0 0,53-17,17-1,1 0,0-17,17 17,-18-17,1 17,-18 1,-18-1,1 18,-1 18,-18 17,19 0,-19 1,1 17,17-1,1-16,-19 17,19-18,-1-17,0-1,0 1,18-18,-35 0,17 0,-17-18,-18-17,0 17,0-17,-35 0,-1-18,-17 18,1-1,-1 19,0-19,17 19,1-1,17 18,1-18,17-17,17 0,1 17,17-17,-17 0,17-18,-17 35,0-17,-1 0,-17 17,0 0,0-17,0 17,-17 18,17-17,-18 17,18 0,18 0,-1 17,1 1,17 17,18 18,0-17,0 16,0 19,18-18,-1 0,-17 17,0-17,0 0,-18 0,-35-53</inkml:trace>
  <inkml:trace contextRef="#ctx0" brushRef="#br0" timeOffset="140615.2208">27354 12277,'0'0,"0"0,0 0,0 0,0 0,-36 17,-34 1,-1 17,-17 1,35 16,0 1,0 0,35 0,18 18,0-36,36 18,-1-18,18-17,-18-1,18-17,-17 0,-1-17,0-1,0-35,-17 18,0-18,-18 18,0 0,0 17,17-17,-17 35,0-18,0 0,18 18,-18 18,18 0,-1 17,19 18,-19-18,19 0,-1 18,0-17,0-1,18-18,-17 19,-36-36</inkml:trace>
  <inkml:trace contextRef="#ctx0" brushRef="#br0" timeOffset="141088.8344">27618 12241,'0'0,"0"0,0 0,0 0,36 71,-1 0,-17-1,-1 1,1-18,0-18,-18 0,17 0,-17-17,0 0,18-18,-18 0,0-36,17-17,1-17,0-18,-1 0,1 17,17-17,1 35,-1 0,18 35,0 36,17 17,-17 18,0 35,0-17,-35-18,17 17,-17 1,-1-18,1 0,0-36,-1 19,1-19,0-17</inkml:trace>
  <inkml:trace contextRef="#ctx0" brushRef="#br0" timeOffset="141679.9562">28712 12188,'0'0,"0"0,0 0,0 0,0 0,0 36,18 17,0-18,17 0,18 1,-18-19,1 1,-1-18,0-18,0 1,1-19,-1 1,-17-18,-1 0,1 0,-18 0,0 18,18 0,-18 17,0 0,0 18,0 18,0-18,17 71,-17-54,18 124,17 18,-17 0,-18-18,0-18,0-34,-18-19,1 1,-1-36,0 18,1-35,17-18,-18 0,18-18,0-35,18 0,-1-17,19-36,17 18,17-1,-17 19,0-1,0 18,-18 18,-35 17</inkml:trace>
  <inkml:trace contextRef="#ctx0" brushRef="#br0" timeOffset="142061.9134">30336 11624,'0'0,"0"0,0 0,0 0,0 0,0 0,-18 71,18 34,-17-16,17 16,0 37,0-1,17-18,-17-17,18-35,0 17,17-18,0 1,18-18,-17-18,16-17,-16-18,-1 0,0-18,1 0,-1 1,-35 17</inkml:trace>
  <inkml:trace contextRef="#ctx0" brushRef="#br0" timeOffset="142336.2641">30160 12347,'0'0,"0"0,0 0,0 0,0 0,0 0,0 0,0 0,53-17,-1-1,1 0,0 18,0-17,-17-1,17 18,-18 0,-35-18,0 18</inkml:trace>
  <inkml:trace contextRef="#ctx0" brushRef="#br0" timeOffset="142669.8859">31130 12188,'0'0,"0"0,0 0,0 0,0 0,0 0,0 0,0 0,18 36,-1 34,1 1,-18 17,18 0,-1-17,-17-54,18 89,-18-18,18 1,-18-54,0 0,0 1</inkml:trace>
  <inkml:trace contextRef="#ctx0" brushRef="#br0" timeOffset="143087.9962">29471 10989,'0'0,"0"0,0 0,0 0,0 0,0 0,18 35,0 18,-1-17,-17-36,18 0,-18 0</inkml:trace>
  <inkml:trace contextRef="#ctx0" brushRef="#br0" timeOffset="143430.7855">30724 10742,'0'0,"0"0,0 0,0 0,0 0,0 0,0 0,0 0,0 0,0 0,0 0,0 53,0 35,0-70,0-18,0 17</inkml:trace>
  <inkml:trace contextRef="#ctx0" brushRef="#br0" timeOffset="146527.1859">13730 15328,'0'0,"0"0,0 0,0 0,0 0,0 0,0 0,0 0,0 0,0 0,-53 35,18 1,-18 17,17-18,1 0,0 1,17-1,0 0,18 0,-17 1,17-1,17 18,-17-36,0 19,18-19,-18 1,0 0,0-18,18 0,-18 17,17-17,1-17,0 17,-1-18,1 0,0 1,-1-1,-17 18,18-18,-18 18,0 0,18 0,-18 0,0-17,0 17,0 0,17 0,-17 0,0 0,0 0,0 0,0 0,0 0,0-18,0 18,0 0,0 0,0 0,-17-17,-1-1,0-17,1 17,-1-17,0-1,1 19,-1-1,0 1,18-1,-17 0,17 18,0 0,0-17,0 17,0 0,0 0,0 0,0 0,0 0,0 0</inkml:trace>
  <inkml:trace contextRef="#ctx0" brushRef="#br0" timeOffset="147008.7844">13483 15505,'0'0,"0"0,0 0,0 0,0 0,0 0,0 0,0 0,0 0,0 0,17-18,19 36,-1-18,18 17,0 1,-18 17,0-17,1-1,-1 19,0-19,-17 1,0 0,-18-1,0 19,0-19,-18 1,0 17,1-17,-1 17,-17-17,-1 17,1-17,0-1,0 1,-1-1,1-17,0 18,-1-18,19 0,-1 0,18 0,0 0,0-18</inkml:trace>
  <inkml:trace contextRef="#ctx0" brushRef="#br0" timeOffset="147393.8182">14259 15152,'0'0,"0"0,0 0,0 0,0 0,0 0,0 0,0 0,0 0,0 0,18 35,-18 36,17-1,1 18,0 1,-1-1,1 0,0 0,-18-17,17-1,1 1,0-18,-1-18,1 0,17-17,-17 0,17-18,0 0,-35 17</inkml:trace>
  <inkml:trace contextRef="#ctx0" brushRef="#br0" timeOffset="147718.704">14030 15734,'0'0,"0"0,0 0,0 0,0 0,88-53,53 0,0 0,1 0,-19 0,-35 18,1 0,-37 17,1 0,-35 18,0-17,-1 17,1 0,-18 0,18 0,-18 0</inkml:trace>
  <inkml:trace contextRef="#ctx0" brushRef="#br0" timeOffset="148339.8369">16006 15522,'0'0,"0"0,0 0,0 0,0 0,0 0,0 0,0 0,53-17,0 17,35-18,-17 0,-18 1,0 17,0-18,-18 18,0 0,1-18,-36 18,0 0,17 0</inkml:trace>
  <inkml:trace contextRef="#ctx0" brushRef="#br0" timeOffset="150196.8152">17683 14958,'0'0,"0"0,0 0,0 0,0 0,0 0,0 0,0 0,0 0,0 0,0 0,0 0,0 0,-35 17,-18 19,-18 17,18 0,0-1,18 1,-1 0,19-17,17-1,0 0,17-17,1-1,17 19,1-19,17-17,-18 18,0 0,-17-1,0 1,17 0,-17 17,-18 18,17 0,-17 0,-17-1,-1 19,-17-18,-1-18,-17 18,0-35,18-1,-18-17,18 0</inkml:trace>
  <inkml:trace contextRef="#ctx0" brushRef="#br0" timeOffset="151014.9536">17736 14817,'0'0,"0"0,0 0,0 0,0 0,17 53,-17-36,18 124,35 36,-18-19,1 1,-19-18,19-52,-36-19,17 1,-17-36,0 0,0-35,18 0,-18-35,0 0,17-18,1 0,0 0,-1 0,1 18,0-1,-1 19,1-1,0 1,-1 17,1 0,0 0,-1 0,-17 17,18 1,0-1,-1 19,18-19,1-17,-1 18,18-36,-18 18,18-35,-17 0,-1-18,0 0,0-18,-17-17,-18 18,0-1,0 36,0 0,0 35,-18 0,18 35,-17 0,17 18,17 0,-17 17,18-17,0 18,-1 0,1-19,0 1,-1 0,1-35,0 0,-1-36,-17 0,18 1,0-19,-18 36</inkml:trace>
  <inkml:trace contextRef="#ctx0" brushRef="#br0" timeOffset="151171.8629">18530 14905,'0'0,"0"0,0 0,0 0,0 0,0 0,0 0,0 0,0 0,0 0,0 0</inkml:trace>
  <inkml:trace contextRef="#ctx0" brushRef="#br0" timeOffset="151536.8383">19342 14482,'0'0,"0"0,0 0,0 0,-53 0,0 17,-18 1,18 17,0 18,18-18,0 36,-1-18,36 17,-17 19,17-1,17-18,1 18,0 1,17-1,-17-18,17 19,0-1,-17-18,0 1,-18-1,17 1,-17-18,0-53</inkml:trace>
  <inkml:trace contextRef="#ctx0" brushRef="#br0" timeOffset="151796.225">18724 15452,'0'0,"0"0,0 0,0 0,0 0,71-18,17-17,0-1,-17 1,17-18,-35 0,17 0,-17-17,0 17</inkml:trace>
  <inkml:trace contextRef="#ctx0" brushRef="#br0" timeOffset="152079.1497">19518 14587,'0'0,"0"0,0 0,0 0,0 0,0 0,18 177,-1 17,-17-35,18-1,0-17,-1 1,-17-37,18-16,-18-19,0-17,18-18,-1 1,-17-36,18 17,-18-17</inkml:trace>
  <inkml:trace contextRef="#ctx0" brushRef="#br0" timeOffset="152570.8863">19412 15452,'0'0,"0"0,0 0,0 0,0 0,106-18,-18-17,1-1,-19 1,18 0,-17-18,0 18,-18-1,0 1,-18 0,0 0,0-1,1 1,17 0,-18 0,18 17,-18-17,0 35,1-18,-19 18,19 0,-19 0,1 18,17-1,1 19,-19 16,19 1,-19-17,1 17,17-1,-17 1,-1-17,-17-1,0-17,18-1,-18-17</inkml:trace>
  <inkml:trace contextRef="#ctx0" brushRef="#br0" timeOffset="152937.7598">20559 14781,'0'0,"0"0,0 0,0 0,0 0,0 0,36-35,-1-18,0 0,-17 0,0 18,-18 0,-18 17,0-17,-17 35,17 18,-35-1,18 18,35-35,-35 53,17 0,18-17,0-1,18-18,17 1,-17-18</inkml:trace>
  <inkml:trace contextRef="#ctx0" brushRef="#br0" timeOffset="153394.9369">20912 14905,'0'0,"0"0,0 0,18 35,0 0,-1 1,-17-1,18 0,0 1,-18-19,0 1,0-1,-18-17,18 0,-18-17,1-1,-1-35,36-17,-18-36,35-18,0 19,-17 34,17 0,0 19,1 34,34 36,1 34,-1 37,1-1,-36 35,1 1,-1-18,-17-1,-1-34,-17-18,0 17,0-17,18-53</inkml:trace>
  <inkml:trace contextRef="#ctx0" brushRef="#br0" timeOffset="153716.6972">22253 14217,'0'0,"0"0,0 0,0 0,0 0,0 0,0 53,18 0,-18 35,18 35,17 19,-17-37,-18 1,17-18,-17 1,0-19,0 1,0-36,0 0,0 1,0-36</inkml:trace>
  <inkml:trace contextRef="#ctx0" brushRef="#br0" timeOffset="154065.8612">22006 15011,'0'0,"0"0,0 0,0 0,0 0,53-36,36 1,-1 0,35-18,-34 18,-19-18,1 17,-18 19,-18-18,-17 35,17-18,-17 0,-1 18,-17 18,18 17,0 0,-18 18,17 0,-17 0,18 0,0-18,-1 1,1-19,17-34,-17-1</inkml:trace>
  <inkml:trace contextRef="#ctx0" brushRef="#br0" timeOffset="155163.0257">22765 14464,'0'0,"0"0,0 0,0 0,0 0,0 0,0 0,0 0,0 0,36-35,-1 17,0 0,-17 18,17 18,-17 17,-1 18,-17 0,0 35,18-17,-18-1,0 1,0-36,0 1,0-1,0-18,0-17,0 0,0-35,18 0,-1 0,1-18,17 0,1 0,-1 0,0 35,0-17,1 35,-19 0,19 35,-19 1,1-1,-18 18,18-18,-18 0,17 1,-17-19,0 1,0 0,0-18,18-18,-18 0,0-17,18 0,-18-18,17 0,1 0,0 0,-1 18,-17 17,18 0,-18 1,17 17,1 17,0 1,-18 0,17-1,19 19,-19-19,36 19,-17-19,-1 1,0-18,0 0,1-18,-1 1,18-19,-18-17,1 0,-1-35,-17 0,-18 18,0 17,0 0,0 17,-18 19,0 34,1 1,-1 17,0 18,1 18,17-18,-18 17,18-17,18 0,-18 0,17 0,19 0,17-36,-1 1,19-36,17 1,-17-18,17-36,-17-17,-1 35,-52 35</inkml:trace>
  <inkml:trace contextRef="#ctx0" brushRef="#br0" timeOffset="155510.7951">25077 14182,'0'0,"0"0,0 0,18 53,-18 17,17-17,1 18,17-18,-17-1,0-16,-1-1,19-17,-19 17,36-17,-18-36,1 0,-1 1,0-36,18-35,-35-18,17 0,-17-18,0 36,-1 18,-17 17,18 0,-1 18,1 17,-18 0</inkml:trace>
  <inkml:trace contextRef="#ctx0" brushRef="#br0" timeOffset="156113.8368">26259 14305,'0'0,"0"0,0 0,0 0,0 0,0 0,-17-35,17-18,-18 18,-17-18,-18 17,-18 19,18 17,-17 17,17 1,0 35,18 0,-1 18,19-19,-1 19,18-18,0-18,18 18,-1-35,36 17,-17-35,-1 0,18-18,-18 1,0-19,-17-16,17-1,-17 0,0-18,-18 18,17 0,-17 18,18 17,0 18,-18 18,17 17,1 1,0 34,-1-17,1 18,17-18,-17-1,17 1,18-35,-18 0,1-1,-36-17</inkml:trace>
  <inkml:trace contextRef="#ctx0" brushRef="#br0" timeOffset="157109.9335">26507 13476,'0'0,"0"0,0 0,0 0,0 0,17 194,18 18,1-18,-1 0,0-35,-17-36,0-35,-18-35,17 0,-17-35,18-1,-18-34,0-19,0 1,0-35,0 17,0-18,0 1,18-1,-18 36,0 0,0-1,0 19,0-1,0 18,0 18,0 17,17 18,-17 0,0-18,18 18,0-35,-1 17,1-18,-1-17,1 0,0-17,-1-18,1-18,0-18,-1-17,-17 17,18 18,-18 0,0 18,0 18,0 17,18 17,-18 18,17 1,1 17,0 0,17-18,18 18,-18-18,0-17,-17-18,17 17,1-17,-1-35,0 17,1-17,-1-18,0 18,-17-18,-1 18,-17 17,0-17,-17 35,-1 0,1 17,-19 19,19 17,-1 0,18-18,0 35,0-17,35 0,36 0,17 0,0-18,1 1,16-36,37 0,-19-18,-17-17,-18-1,-70 36</inkml:trace>
  <inkml:trace contextRef="#ctx0" brushRef="#br0" timeOffset="165569.7178">12336 14799,'0'0,"0"0,0 0,0 0,0 0,0 0,0 0,0 0,0 0,0 0,0 0,0 0,0 0,0 0,0 0,0 0,35 35,0 1,-17-1,17-17,0-1,1-34,-1-1,0 0,18-17,18 0,-18-1,17-17,-17 18,0 0,0 0,-17 17,-1 18,-18-18</inkml:trace>
  <inkml:trace contextRef="#ctx0" brushRef="#br0" timeOffset="168649.8453">21371 13776,'0'0,"0"0,0 0,0 0,0 0,0 0,0 0,53 35,-18-17,1 17,-1-17,-17-1,17-17,-17 18,-1-36,18 1,36-1,0-17,17 0,-18-1,-52 36,0-17,-18 17</inkml:trace>
  <inkml:trace contextRef="#ctx0" brushRef="#br0" timeOffset="185960.5793">6124 13106,'0'0,"0"0,0 0,0 0,17 88,19 18,17 35,0 0,-1 0,1 0,0 18,0-18,18 0,-18 0,0-17,0 17,0 0,-18-18,18 1,-18-1,0-34,1-19,-19-17,19 0,-1 0,18-18,-18 0,18 1,0-1,18-17,-18-1,17 1,1-18,-1 18,1-18,17 0,36 17,-1-17,1 0,17-17,-17 17,17 0,0-18,-18 18,19-18,-1 1,0 17,-17-18,17 0,0 1,-18-1,1 0,17 1,-17-18,-1 17,1 0,-1-17,1 17,-1 1,-17-1,18-17,-18 17,17 0,1 1,-18-1,17-17,1 17,-18 1,17-19,-17 19,17-1,1-17,0 17,-1-17,1 0,-1 17,1-17,-1 17,1-17,17 17,-18-17,19 17,-19 1,18-1,-17-17,17 17,-17 0,17 1,0-1,-18 0,1 1,17-1,-17-17,17 17,-18 1,-17-1,36 0,-19 1,1-1,-1 0,1 1,-1-1,18 1,-35-1,18 0,17 1,0-1,-17-17,-18 17,35-17,-18 17,1 1,-1-1,-17 0,18 1,17-1,-18 0,-17 1,0-1,18 18,17-18,-35 1,0 17,17-18,1 0,-1 18,1-17,-18 17,0-18,35 1,-18 17,-17-18,0 18,18 0,17-18,-18 18,-17 0,0-17,35-1,-17 18,-18 0,0-18,17 18,1-17,17 17,-35-18,0 0,17 1,1 17,-1-18,-17 1,0 17,-18-18,36 0,-1 1,-34-1,-19 0,1 1,35-1,-18-17,18 17,-36 1,1-1,-18-17,0 17,-18-17,0-1,1 1,-1 0,0 0,-17 17,0-17,-1-1,18 1,-17 0,0-18,-1 0,1 0,-18 0,18-17,-18-19,0 1,0 0,0 0,-18-18,18-17,-18-1,-17 1,17-1,1 1,-1-1,-17 18,17-17,1 17,-19 0,1 0,0 1,-18-1,0 35,0 18,0 0,0 0,0 18,-35 0,-18 0,-18 17,1 0,-1 18,-17-17,-18 34,0-17,1 18,-36 17,-1-17,-69 17,-1 18,0-18,18 18,-17 0,16-18,19 18,-18 0,0-17,0 16,-18 1,18-17,0-1,0 18,0-18,0 0,0 18,17-17,-17-1,18 0,17-17,-17 17,-1 18,18-18,-17 1,17-1,0 0,-17 18,17-18,18 18,-18-18,1 1,17-1,-18 0,18 1,0-1,-1-18,19 19,-18-1,53-17,-54-1,1 19,-17-1,16-17,54 17,-18-18,-52 19,-1-1,53-17,18-1,-18 1,-17 0,-1 17,1-18,-1 1,18 0,-17 17,-1-17,1-1,-1 1,19 0,-19-1,18 1,0-1,-17-17,17 18,0-18,1 18,-1-18,0 0,0 17,-17-17,17 0,18 0,-1 18,1-18,35 18,0-18,36 17,-1-17,18 0,0 18,0 0,18-18,0 17,17 19,1-19,-1 36,18 0,18 18,-1 34,1 1,17 18,0 17,18 18,0-1,-17-34,-36-107</inkml:trace>
  <inkml:trace contextRef="#ctx0" brushRef="#br0" timeOffset="330736.9743">1888 7849,'0'0,"0"0,0 0,0 0,0 0,18 53,35-17,35-19,36-70,70-106,53-70,35-35,159-142,1 0,-72 89,-176 140,-88 89</inkml:trace>
  <inkml:trace contextRef="#ctx0" brushRef="#br0" timeOffset="332172.8071">5012 15275,'0'0,"0"0,0 0,0 0,0 0,0 0,35-17,18-19,35-17,36-52,88-36,88-71,35-53,-17 36,-71 53,-194 140</inkml:trace>
  <inkml:trace contextRef="#ctx0" brushRef="#br0" timeOffset="456858.1064">23242 10901,'0'0,"0"0,0 0,0 0,0 0,0 0,70 17,36-34,35-36,36-18,17-34,88-54,-17-18,-35 36,-19 0,-17 35,1 36,-72 17,-88 35</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23:36.078"/>
    </inkml:context>
    <inkml:brush xml:id="br0">
      <inkml:brushProperty name="width" value="0.05292" units="cm"/>
      <inkml:brushProperty name="height" value="0.05292" units="cm"/>
      <inkml:brushProperty name="color" value="#7030A0"/>
    </inkml:brush>
  </inkml:definitions>
  <inkml:trace contextRef="#ctx0" brushRef="#br0">3794 3369,'0'0,"0"0,0 0,0 0,0 0,0 0,-53 0,-17 0,-19 0,19 35,-1-17,18 35,-17 0,17 17,17 1,-16 35,34 0,18-1,0-16,35-19,0-17,18-18,0 1,0-19,36-17,-1 0,-18-17,-70 17</inkml:trace>
  <inkml:trace contextRef="#ctx0" brushRef="#br0" timeOffset="782.7287">4324 3457,'0'0,"0"0,0 0,0 0,0 0,0 0,-18 71,-17 17,17-17,-17 17,-1-18,19 1,-1-36,18 18,0-18,0-17,18 0,-1-1,19-17,17-17,-18-36,18-36,0 1,0-18,0 1,-18-1,0 0,-17 35,0 1,17 35,-17-1,17 36,18 18,0 17,17 18,1 18,-18-1,17 18,-34-17,-1-18,-17 0,-1 0,-17-18,0-17,0 17,-17-35,-1 0,-17-18,17-17,0-18,1-53,17 0,0 1,17-1,19 35,-1 18,18 18,0 0,0 35,17 35,1 18,0 17,-18 19,0-1,-18-18,0 1,0-18,-17 0,0-18,-1 0,1-35,0 0,-1-17,-17 34</inkml:trace>
  <inkml:trace contextRef="#ctx0" brushRef="#br0" timeOffset="1502.9234">6230 2540,'0'0,"0"0,0 0,0 0,35 88,0 36,18 34,-18-16,1-1,-1-18,-17-35,-1 1,1-37,-18 1,0-17,18-1,-18-17,-18-1,18-34,-18-1,1-35,-19-18,19 1,-19-1,1 1,-18 17,18 18,0 17,-18 18,0 35,17 0,-17 18,36 0,-18 18,35-18,0 17,0-17,17 0,18 0,18-35,0-1,-17-17,17-17,17-36,1 0,-18-35,0-18,0 0,-18 35,-17 19,-1 16,1 1,-1 17,-17 36,18 17,-18 1,18 16,-1 19,1-18,0 18,-1-19,19-16,-19-1,19-17,-19-1,19-17,-36 0</inkml:trace>
  <inkml:trace contextRef="#ctx0" brushRef="#br0" timeOffset="1668.6811">6741 2893,'0'0,"0"0,0 0,0 0,0 0,0 0,0 0</inkml:trace>
  <inkml:trace contextRef="#ctx0" brushRef="#br0" timeOffset="1947.271">7006 2240,'0'0,"0"0,0 0,0 0,18 71,17 17,-17 18,-1 35,19-18,-36 18,17 1,-17-37,0-16,0-19,0 1,0-18,0 0,0-1,-17-16,17-1,0-35</inkml:trace>
  <inkml:trace contextRef="#ctx0" brushRef="#br0" timeOffset="2319.688">7130 3087,'0'0,"0"0,0 0,0 0,53-18,17-17,-17 17,18 1,-18-1,17 0,-35 1,1 17,-1 0,-17 0,17 17,-17 19,-1-1,1 18,0 0,-18 17,0-17,0-18,0 1,0-19,17 1,-17 0,0-18,18-18</inkml:trace>
  <inkml:trace contextRef="#ctx0" brushRef="#br0" timeOffset="2468.8549">7624 2858,'0'0,"0"0,0 0,0 0,0 0,0 0,0 0</inkml:trace>
  <inkml:trace contextRef="#ctx0" brushRef="#br0" timeOffset="3308.805">8153 2699,'0'0,"0"0,0 0,0 0,0 0,0 0,0 53,-18 17,-17 1,18 17,-19-17,1-1,17-17,1 0,-1-18,18 0,0 1,0-19,0 1,0 0,18-1,-1-34,1 17,0-36,-1 1,-17-18,0 0,18-17,-18 17,0 0,0 0,0 0,18 0,17 18,-18 17,19 1,-1 17,0 0,18 17,-17 19,17 16,-18 1,0 18,-17-1,-1-17,1 0,-18-17,0-19,0 18,0-17,-18-18,18 0,-17-18,-1-17,1 0,17-18,0-18,0 19,17-19,1 0,-1 19,19 16,17 1,0 17,17 18,1 0,-18 18,17 17,-17 1,0 16,0 37,-18 16,-17 1,-18 18,0-1,0-17,0-35,0-1,0 1,-18-1,18-70</inkml:trace>
  <inkml:trace contextRef="#ctx0" brushRef="#br0" timeOffset="3892.9023">4130 4921,'0'0,"0"0,0 0,0 0,0 0,88-17,53-1,18-17,35-18,35-18,89 1,17-19,-17 19,0-1,-18 18,0 1,-36 16,-17-17,0 36,-35-19,-35 19,-71 17,-18-18,-18 18,-34-17,-19 17,1 0,0 0,-1 0</inkml:trace>
  <inkml:trace contextRef="#ctx0" brushRef="#br0" timeOffset="10227.6382">9212 4269,'0'0,"0"0,0 0,0 0,0 0,0 0,0 0,0 0,0 0,0 0,35 35,1-17,17-1,-18 1,0-18,0-18,18-17,-17 0,-1-18,-17-18,-1 18,-17 0,18 0,-18 36,0-1,-18 0,18 36,0 35,0 18,0 34,18 19,0-1,-1 18,18-17,-17 17,0-17,-1-19,-17-34,18-1,0 1,-18 0,0-18,0 17,0-17,0-53</inkml:trace>
  <inkml:trace contextRef="#ctx0" brushRef="#br0" timeOffset="10522.0261">9159 4921,'0'0,"0"0,0 0,0 0,0 0,71 0,17 0,53-17,0-19,-17 1,-1 0,-52 0,17 17,-35 0,0-17,-35 17,17 1,-17 17,-18-18</inkml:trace>
  <inkml:trace contextRef="#ctx0" brushRef="#br0" timeOffset="10808.0399">10889 4498,'0'0,"0"0,0 0,0 0,-18 70,-17 19,-1-1,1 18,0-18,17-18,-17 1,17 0,-17-19,35-16,-18-1,18-17</inkml:trace>
  <inkml:trace contextRef="#ctx0" brushRef="#br0" timeOffset="11069.1124">10483 4568,'0'0,"0"0,0 0,0 0,0 0,0 0,35 71,18 17,0 0,17 1,1-1,-18-18,18 1,-19-18,1 0,0 0,0-18</inkml:trace>
  <inkml:trace contextRef="#ctx0" brushRef="#br0" timeOffset="11395.6966">11489 3951,'0'0,"0"0,0 0,0 0,0 71,0 17,-18 53,18 0,0 0,0-17,0-1,0-35,18 1,-1-19,1 1,-1-18,19-1,-1-16,0-1,-35-17</inkml:trace>
  <inkml:trace contextRef="#ctx0" brushRef="#br0" timeOffset="12013.9129">11700 4374,'0'0,"0"0,0 0,0 0,0 0,0 0,36 0,34 18,-17-18,0 18,0-1,0 19,-18-1,-17 18,0 0,-1 17,-17-17,0 0,0-18,-17 1,17-19,0 1,0-18,0 0,0-35,17-18,1 0,-1 0,1-18,17 1,-17 17,0 0,-1 18,-17 17,18 0,-18 1,0 17,0 35,-18 0,18 18,0 0,0-18,0 18,18-17,0-1,-1 0,19 1,-1-36,18 0,-18-18,0 18,-35 0</inkml:trace>
  <inkml:trace contextRef="#ctx0" brushRef="#br0" timeOffset="12245.0109">12600 4463,'0'0,"0"0,0 0,0 0,0 0,36 70,-19 1,1-1,0 1,-18-36,17 18,-17-18,0 1,0-36,0 17,0-17</inkml:trace>
  <inkml:trace contextRef="#ctx0" brushRef="#br0" timeOffset="12509.0411">13359 4251,'0'0,"0"0,0 0,0 0,0 0,0 0,0 0,0 0,0 0,0 0,0 0,0 0,0 0</inkml:trace>
  <inkml:trace contextRef="#ctx0" brushRef="#br0" timeOffset="12773.2226">13447 4798,'0'0,"0"0,0 0,0 0,0 0,0 0,0 0,0 35,0 0,-17 18,17-17,0-19,0-17,0 18</inkml:trace>
  <inkml:trace contextRef="#ctx0" brushRef="#br0" timeOffset="13152.2323">13800 3933,'0'0,"0"0,0 0,0 0,0 0,0 0,0 53,18 36,0-19,-1 1,1-1,-18 1,18-18,-1 17,-17 1,18-1,0 1,-1-18,-17-18,18-17,17-1,-17 1,-1-18,19-18,-19-17</inkml:trace>
  <inkml:trace contextRef="#ctx0" brushRef="#br0" timeOffset="13404.9208">13712 4516,'0'0,"0"0,0 0,0 0,0 0,0 0,0 0,53-18,0-17,0 17,-18 0,18 1,-18-1,-35 0,0 18,18 0</inkml:trace>
  <inkml:trace contextRef="#ctx0" brushRef="#br0" timeOffset="13669.8185">14347 4304,'0'0,"0"0,0 0,0 0,0 0,18 70,0 1,-1 0,1-1,-18-17,18-18,-18 18,0-35,17 17,-17-35,0 18</inkml:trace>
  <inkml:trace contextRef="#ctx0" brushRef="#br0" timeOffset="14013.8008">14542 3687,'0'0,"0"0,0 0,0 0,0 0,0 0,35 35,0 18,18 0,18 35,-1 18,-17 17,18 1,-36-19,-17 19,-18-1,0 1,-18-18,-17 0,-1-18,1-18,35-70</inkml:trace>
  <inkml:trace contextRef="#ctx0" brushRef="#br0" timeOffset="15404.9009">15565 4357,'0'0,"0"0,0 0,0 0,0 0,0 0,53 0,35 0,-17 0,-1 0,19 0,-19 0,1-18,-18 18,0 0,0-17,-18 17,18 0,-18-18,1 18</inkml:trace>
  <inkml:trace contextRef="#ctx0" brushRef="#br0" timeOffset="15836.8229">16147 4128,'0'0,"0"0,0 0,0 0,0 0,0 0,0 0,36 17,17 1,0-1,-18 1,18-18,-18 18,0-1,1 1,-19 17,1 18,0 18,-36-1,-17-17,-18 18,0-1,18-34,-1 17,-17-18,36-18,-1 1,18 0</inkml:trace>
  <inkml:trace contextRef="#ctx0" brushRef="#br0" timeOffset="16153.2952">17347 3933,'0'0,"0"0,0 0,0 0,0 0,18 71,17 0,-17-1,0-17,-18 0,17-18,1 1,-18-1,0-35,0 0</inkml:trace>
  <inkml:trace contextRef="#ctx0" brushRef="#br0" timeOffset="16585.5964">17312 3863,'0'0,"0"0,0 0,0 0,0 0,0 0,0 0,0 0,0 0,0 0,0 0,0 0,0 0,0-35,18-1,-36 1,18 0,-17 17,-19 1,19 17,-1-18,0 36,1-18,-1 17,18 18,18 1,-1-19,19 1,-36-18,0 0</inkml:trace>
  <inkml:trace contextRef="#ctx0" brushRef="#br0" timeOffset="17065.3173">17806 3687,'0'0,"0"0,0 0,0 0,18 70,17 1,-17-18,0-1,-1-16,-17-1,18 0,-18-17,0 0,18-1,-18-17,0 0,-18-35,36-18,-18 0,17-17,1-19,17 36,0-17,1 35,-1-1,18 1,0 35,0 18,0-1,0 19,-18-1,0 18,1-18,-1 18,-17-18,-1 18,1-18,-1 1,-17-36</inkml:trace>
  <inkml:trace contextRef="#ctx0" brushRef="#br0" timeOffset="19160.9981">18848 3034,'0'0,"0"0,0 0,0 0,0 0,35 88,35 53,-17-17,18-1,-36-35,18 1,-18-19,1 1,-19-1,1-35,0-17,-18 0,0-1,0 1,0-18,0-18,-18-17,18-18,-18 18,1-36,17 18,-18 1,0 16,1 19,-1-19,1 19,-19 17,1-18,0 36,-1-1,19 1,-19 17,36 1,-17-1,17 0,17 0,1 1,35-1,-18-17,18-18,0 0,18 0,-18-36,-18 1,18 0,-18-18,1 0,-1 0,-18 0,1 35,-18-17,0 18,-18 17,1 0,-1 35,18 0,-17 18,17-18,0 18,0 0,17 0,18-18,18-17,0-18,0 0,18-18,-18-17,0 0,17-36,-17-17,-17 17,-1 19,-17 16,-1-17,1 36,0-1,-1 36,-17 35,18 35,-18 35,17 18,1-17,-18-1,18 1,-18-54,0 1,0-1,0-17,0 0,0-17,0-19,-18-17,18-17,-18-19,18-17,0-17,0-54,0 1,18-1,0 1,-18 52,17 1,1-1,0 18,-1 18,1 17,0 1,17 34,-17 1,-1 17,-17 1,0 17,-17-1,17-16,-36 17,19 0,-19-18,19-18,-19-17,36-17,-17-1,17 1,17-19,-17 1,36 17,-19-17,19 35,-19-18,1 18,17 0,1 0,-19 0,18 0,1 0,-1 0,0-17,1-1,17-17,-36 0,19-1,-19 1,-17 0,0 0,0 17,-17 0,-1 18,0 18,-17 17,0 18,17 0,0 18,18-19,-17 19,34 0,-17-19,36-16,-1-1,0-17,18-18,0-18,-18 0,18-35,-17 1,-1-19,0 18,1-17,-19 17,1 17,-1 19,-17-1,18 0,0 36,-1 0,1 17,0 18,-1 0,-17 0,18-18,-18-17,18-1,-18 1,0 0,0-18,0-18,17 0,-17-17,0 0,18-18,0-18,-1 36,1 0,-18-1,18 19,17 17,0 0,18 35,-18 0,18 18,-17 0,17 0,-18 0,-18-18,19 1,-19-19,-17-17</inkml:trace>
  <inkml:trace contextRef="#ctx0" brushRef="#br0" timeOffset="19644.7451">21848 2893,'0'0,"0"0,0 0,0 0,0 0,0 0,70 229,1 0,-36-87,0-19,1-17,-19-36,1 1,0-36,-1 0,-17-35,-17-17,17-18,-18-1,0-34,-17-36,17 35,-17 1,0 17,-18 18,18 17,-18 36,17-1,-17 19,18 16,17 1,1 0,-1 0,36 0,-1-18,1 1,17-36,1 17,-36-17</inkml:trace>
  <inkml:trace contextRef="#ctx0" brushRef="#br0" timeOffset="20675.1196">22342 3457,'0'0,"0"0,0 0,0 0,0 0,0 0,0 0,0 0,0 0,0 0,0 0,0 0,17-53,1 0,0 18,-18 0,0 0,-18 17,0 36,1-1,-1 36,0 0,18 18,-17-1,17 1,17-18,1 0,17-1,1-34,17 17,0-35,0 0,17-17,-17-19,0-34,0 17,0 0,-18 0,0 0,-17 18,0 17,-1 18,1 0,-18 18,0 17,0 1,18-19,-18 1,17-1,-17 19,18-36,17 17,1-34,17-1,-18 0,0-17,0-18,1 18,-19 0,1 17,0 0,-1 1,-17 17,18 17,0 1,-1 17,1 1,17-19,0 1,18 0,0-18,0 0,0-18,0-17,0-1,0-52,0 0,-18 0,-17-36,-18 54,0-1,0 1,0 34,0 1,-18 0,1 35,17 35,-18 36,18 34,0 1,0 0,0 0,18 0,-18-36,17 36,1 0,-18-35,18-1,-18-17,0 0,0-35</inkml:trace>
  <inkml:trace contextRef="#ctx0" brushRef="#br0" timeOffset="20964.8894">23683 3351,'0'0,"0"0,0 0,0 0,0 0,71-17,17-19,0 1,0 0,0 0,1-1,-1 19,0-19,-35 19,18-1,-54 1,19 17,-19-18,1 18,17-18</inkml:trace>
  <inkml:trace contextRef="#ctx0" brushRef="#br0" timeOffset="21492.9766">25642 2822,'0'0,"0"0,0 0,0 0,0 0,0 0,0 0,-35 18,-18 0,0 17,0 0,17 0,1 18,17 0,1-18,34 18,1-17,0-1,17 0,18-17,-18-18,18 0,-17 0,16-35,-34-1,17 1,-17-18,-18 0,0 0,-18 18,-17-18,0 18,0 0,-18-1,0 19,0-19,17 19,19-1</inkml:trace>
  <inkml:trace contextRef="#ctx0" brushRef="#br0" timeOffset="21854.6311">26048 2487,'0'0,"0"0,0 0,0 0,0 0,0 0,17 194,19-17,-19-1,1-17,17-18,-35-53,18 0,0-17,-18-1,0 1,17-1,-34-17,17-17,0-19,-18 1,18 17,0-35</inkml:trace>
  <inkml:trace contextRef="#ctx0" brushRef="#br0" timeOffset="22157.7167">25607 3316,'0'0,"0"0,0 0,0 0,0 0,88-18,0-17,53 0,-17-18,17 18,-18-1,-34 1,-1 18,-18-1,-17 0,-17 1,-1-1,0 0,-17 1,0-1,-18 0</inkml:trace>
  <inkml:trace contextRef="#ctx0" brushRef="#br0" timeOffset="22633.1285">27971 2134,'0'0,"0"0,0 0,0 0,0 0,0 0,0 0,0 36,-17 17,17 17,0 1,-18-36,18 18,0 0,0 0,0 17,0 1,0-1,0 19,0-19,18-17,-1 18,1-19,0-16,17-1,0 0,0-17,18-18,0 0,0-35,0 17,-17-17,-1-1,-35 36</inkml:trace>
  <inkml:trace contextRef="#ctx0" brushRef="#br0" timeOffset="22945.7533">27830 2805,'0'0,"0"0,0 0,0 0,0 0,71-18,-1 18,1-18,17 1,0-1,1 0,-19 1,-17-1,0 0,-18 1,1 17,-19-18</inkml:trace>
  <inkml:trace contextRef="#ctx0" brushRef="#br0" timeOffset="23241.7256">28765 2858,'0'0,"0"0,0 0,0 0,0 0,0 0,18 70,0 18,-1 0,1 18,-18-18,18 1,-18-19,17 1,-17-18,0-18</inkml:trace>
  <inkml:trace contextRef="#ctx0" brushRef="#br0" timeOffset="23689.3116">27389 1834,'0'0,"0"0,0 0,0 0,0 0,0 0,0 0,0 0,0 0,0 0,0 0,0 0,0 0,35 36,18-1</inkml:trace>
  <inkml:trace contextRef="#ctx0" brushRef="#br0" timeOffset="24026.0365">28095 1676,'0'0,"0"0,0 0,0 0,0 0,0 0,0 0,0 0,0 0,0 0,0 53,0 0,-18-1,18-34,0-18</inkml:trace>
  <inkml:trace contextRef="#ctx0" brushRef="#br0" timeOffset="36462.9598">12971 6015,'0'0,"0"0,0 0,0 0,0 0,0 0,0 0,0 53,0 17,0 19,0 34,-18-17,18 0,-17 0,17-18,-18-18,0 18,18-35,-17 0,17-17,0-19,-18 18,18-35,0 18,18-18,-18 0,17-18,1 1,0 17,-1-18,19 1,-19 17,19 0,-1 17,0-17,0 18,1-18,-1 17,0-17,1 18,-19-18,1 0,0-18,-1 18,1-35,-18 35</inkml:trace>
  <inkml:trace contextRef="#ctx0" brushRef="#br0" timeOffset="37737.1308">12936 5962,'0'0,"0"0,0 0,0 0,0 88,0 53,0 18,-18 17,18 1,-18-18,18-18,-17-18,17-35,0 1,-18-37,18 1,0-17,0-19,0-17,0-17,0-19,18-17,-18-52,17-1,-17-18,18 18,-18-17,0 52,0 1,0 17,0 0,0 35,0-17,0 17,0 18,0 0,18 36,-1-1,1 0,0 18,17 0,-17-18,17 1,0-1,0-17,-17-18,17-18,1-17,-1-18,-17 0,17-35,-17-36,-18 1,17 52,-17 1,0 17,0 17,0 36,18 53,-18 18,17 35,1 35,0-18,-1 18,1 1,17-1,1-18,-1-17,0-35,-17-36,0 0,-1-17,-17-1</inkml:trace>
  <inkml:trace contextRef="#ctx0" brushRef="#br0" timeOffset="38580.0527">14136 6685,'0'0,"0"0,0 0,0 0,0 0,0 0,0 0,35-53,0-17,1-1,-19 1,1-1,-18 18,0 18,0 0,-18 35,1 17,-19 36,1 18,17 17,1-18,-1 36,18-35,18-1,17-17,0 0,18-18,18-17,17 0,18-36,-18 0,0-34,1-19,-19-17,1 0,-18-18,-36 0,1 53,0 0,-18 18,-18 17,0 18,1 35,-19 18,1 18,17-1,1 19,-1-19,18 1,0-18,18 0,-1-18,19-35,-1-18,0 1,36-54,-18 1,-18-19,0-17,-17 1,0 52,-18 0,17 18,-17-1,0 36,0 36,0-1,0 18,0 17,18-17,-18 18,35-18,-17 0,17 0,1-18,-1-18,-17 19,-18-36</inkml:trace>
  <inkml:trace contextRef="#ctx0" brushRef="#br0" timeOffset="39009.8214">15512 6156,'0'0,"0"0,0 0,0 0,18 88,-1 0,19-17,-19-1,19 1,-36-36,17 1,1-1,-18-17,0-1,0-17,0 0,0-35,0-18,0-18,0 1,0-1,18 1,17 17,-17 18,17-1,0 19,0 34,18 1,0 35,-17 0,17 0,-18 0,0 17,0-17,1-18,-1 1,-35-36</inkml:trace>
  <inkml:trace contextRef="#ctx0" brushRef="#br0" timeOffset="39391.899">17065 5944,'0'0,"0"0,0 0,35 89,1-1,-1 18,0-18,1 0,-1-18,0-17,0-17,-17-1,-18-17,18-18,-1 0,1-18,0-35,-1-35,1-36,17 19,1-19,-1 36,0 17,1 1,-1 34,0-16,-35 52</inkml:trace>
  <inkml:trace contextRef="#ctx0" brushRef="#br0" timeOffset="39943.9946">18283 6103,'0'0,"0"0,0 0,0 0,0-35,0-36,-18 18,1 0,-19 18,-17 0,18 0,-18 35,-18 0,-17 35,0 35,35 1,0 17,0 18,36-18,-1-17,18-18,18 0,-1-18,36 0,0-17,0-18,35-18,0-35,-17-17,-18-36,0 0,-35 0,-18 53,0 0,0 18,0 0,0 35,0 17,17 54,1 35,0 0,-1-1,1-16,-1-1,1-35,0 17,-1-17,-17-35</inkml:trace>
  <inkml:trace contextRef="#ctx0" brushRef="#br0" timeOffset="40255.669">18618 5168,'0'0,"0"0,0 0,18 106,17 18,-17 34,17-17,-17 18,17-18,-17 0,-1-35,1-18,-18-17,18-1,-1-17,-17 0,18-35,-1 0,1-1,-18-17</inkml:trace>
  <inkml:trace contextRef="#ctx0" brushRef="#br0" timeOffset="40816.8947">19218 5644,'0'0,"0"0,0 0,0 0,0 71,35 0,-17-1,17 1,-17-1,17-17,-17-35,0 17,17-35,0 0,-17-18,17-17,0-18,-17-17,0 17,-1-18,-17 36,18 0,-18-1,0 36,0 0,-18 36,1-1,17 18,0 17,0-17,0 0,17-17,19-1,17-18,0 1,-1-36,19 1,0-36,-1-18,-17-17,0 0,-18 35,1 0,-19 18,19 35,-19 17,19 1,-19 17,-17-52</inkml:trace>
  <inkml:trace contextRef="#ctx0" brushRef="#br0" timeOffset="41140.0901">21653 5362,'0'0,"0"0,0 0,0 0,0 0,0 0,18 177,0-19,-18-34,17-18,-17-18,0-53,18-17,-18-36,0-35,0-35,18 17</inkml:trace>
  <inkml:trace contextRef="#ctx0" brushRef="#br0" timeOffset="41336.6964">21565 5027,'0'0,"0"0,0 0,0 0,0 0,0 0,0 0,0 0,0 0,0 0,0 0</inkml:trace>
  <inkml:trace contextRef="#ctx0" brushRef="#br0" timeOffset="41766.2025">21795 6156,'0'0,"0"0,0 0,0 0,0 0,53-53,0-17,-1-1,1-53,0 1,-17-18,-1 17,-35 19,18 34,-18 0,-18 36,0 0,-17 17,0 18,-1 18,1 0,17 17,1 0,34 18,1-18,0 36,17-18,18 17,-18 1,1-1,-19 1,1-18,0 17,-18-17,0-17,0-36</inkml:trace>
  <inkml:trace contextRef="#ctx0" brushRef="#br0" timeOffset="42348.9402">20453 5891,'0'0,"0"0,0 0,0 0,0 0,0 0,0 0,0 0,0 0,0 0,0 0,0 0,0 0,0 0,-17-35,17 0,-18-18,1 18,-19-1,19 1,-19 0,1 17,0 1,-18 34,17 18,19 1,-18 34,35-17,0 18,35-1,18 19,17-19,1 1,17-18,18-53,0 0,17-36,1-17,-18-17,-18 17,-70 53</inkml:trace>
  <inkml:trace contextRef="#ctx0" brushRef="#br0" timeOffset="42779.829">23842 4939,'0'0,"0"0,0 0,0 0,0 0,0 0,0 0,-53 35,0-17,0 17,0 18,18 0,-1 0,1 0,17 0,1 17,17-17,17 0,1 0,17 0,18-35,18-18,-18-18,17 18,-17-18,-53 18</inkml:trace>
  <inkml:trace contextRef="#ctx0" brushRef="#br0" timeOffset="43867.6402">24283 4868,'0'0,"0"0,0 0,0 0,0 0,0 0,0 0,0 0,-53 124,35-18,-17-18,17 0,18-17,0-1,18-17,0 0,-1-18,19-17,-1-18,0-18,-17 1,0-36,-1 0,-17 0,-17-35,17 17,-18-17,0 0,18 17,0 18,0 0,0 18,0 17,18 1,0 17,17 17,0 1,0 17,-17 18,17 18,1-1,-19 1,1-1,0 1,-18-18,17 0,-17-18,0-17,0-18,0 0,0 0,0-35,0-18,0 0,18-18,-18 1,18 17,-1 0,1 35,0-17,-1 35,1 17,17 1,-17 35,17 18,-17-19,17 19,0-18,-17 0,17-18,-17-17,17-1,-17-17,17-17,-17-18,-1-18,19-36,-19-34,1-1,0 19,-18 16,-18 19,18 17,-18 0,1 35,-19 1,-17 34,36 19,-18-1,17 18,36-18,-18 18,35-18,-18 18,19 0,-1 0,-17 0,17 35,-17-17,-1 52,-17 1,0-54,-17 1,-1-1,18-34,-18-1,18-35,-17-18,17 1,0 34</inkml:trace>
  <inkml:trace contextRef="#ctx0" brushRef="#br0" timeOffset="44197.63">25307 4233,'0'0,"0"0,0 0,0 0,35 89,0 34,-17 36,17-18,0 0,1 0,-1-17,-17-19,-1 19,1-18,0-36,-18-17,17 18,-17-36,0 0,0-17,0-18,0 0,0 0,0 18</inkml:trace>
  <inkml:trace contextRef="#ctx0" brushRef="#br0" timeOffset="44447.5864">25342 5203,'0'0,"0"0,0 0,0 0,0 0,0 0,0 0,0 0,0 0,0 0,53-35,0 18,17-19,-17 19,-17-19,16 19,-16-1,-1-17,-17 17,-1 1,-17 17,0 0</inkml:trace>
  <inkml:trace contextRef="#ctx0" brushRef="#br0" timeOffset="45787.6725">26330 5186,'0'0,"0"0,0 0,0 0,0 0,-18-53,1-18,-19 18,19 1,-36-1,18 17,-18 1,17 35,1 18,17-1,-17 36,-18 35,18 18,17-35,18-1,0 1,18-18,17 0,18-36,-18 1,18-36,-17 1,17-18,-18-18,18-18,0-35,-18 36,-17 17,-1-18,1 36,-18 0,18 17,-18 18,0 18,0 17,0 18,0-18,17 0,-17 18,18-17,0-1,-1 0,1-17,17-18,0 0,1 0,-19-36,19 1,-19-18,1 0,0-17,-18-1,17 1,-17 34,0 1,0 18,18 17,-18 17,18 18,-18 18,17-17,-17 17,18-18,0-18,-1 1,18 0,1-36,17 0,-18 1,18-18,-18-18,18 0,-17-18,-19 36,18 0,-17-1,0 36,-1 36,1-1,0 18,-1-18,1 0,0 18,17-35,0 17,36-17,-18-18,17-18,-17 18,18-35,-36-18,18-18,-18-34,-17-1,0-18,-36 1,0-1,-35 19,18-1,-18 53,18 17,0-16,-1 34,1 0,17 18,1 18,17 17,-18 18,36 0,-18 18,17-1,19 36,-1 17,0 1,18-1,0 1,-18-1,1 1,-1-36,0 0,-35-70</inkml:trace>
  <inkml:trace contextRef="#ctx0" brushRef="#br0" timeOffset="46117.3157">27495 4480,'0'0,"0"0,0 0,0 0,70-17,19 17,-1-18,35-17,1-1,-1 1,-34 18,-19-1,1 0,-36 1,0 17,1-18,-19 0</inkml:trace>
  <inkml:trace contextRef="#ctx0" brushRef="#br0" timeOffset="54692.1071">4130 8573,'0'0,"0"0,0 0,0 0,0 0,0 0,0 0,0 0,0 0</inkml:trace>
  <inkml:trace contextRef="#ctx0" brushRef="#br0" timeOffset="56690.3664">4694 8837,'0'0,"0"0,0 0,0 0,0 0,0 53,0 18,0 52,18 18,-18 18,18-53,-18 0,0-36,0 1,0-36,0-17,0-1,0-17</inkml:trace>
  <inkml:trace contextRef="#ctx0" brushRef="#br0" timeOffset="58413.9161">3882 9190,'0'0,"0"0,0 0,71-18,0-17,52-18,1-18,-1-17,-17 18,0-18,-53 35,0 17,0 1,-18 0,0 35,-17 35,17 36,-17 34,0 1,-18 35,0-17,-18-1,18-34,0-19,0-17,0-18,0 1,18-36,-1-36,19-17,-1-17,0-18,0 35,1 0,-19 0,19 35,-19 1,19 34,-19 19,19-1,-19 18,1 0,0 0,-1-1,18-34,1 17,17-35,-18-17,18-19,0-16,-18-1,0-18,1 18,-36 0,17 18,-17 17,-17 1,-1 17,0 35,1 0,-1 18,18 18,0-1,35-17,36-18,17-17,18-36,18-17,-1-18,1-17,-18 17,70-35,36-18,-71 35,-35 18,0 18,-18 0,-53 35,1-18,-1 18,-17-18,-18 18,0 0,0 0,-18 0,0 18,-17 0,17 17,1 0,-1 18,18-18,18 18,-1 0,36-17,-17-1,34 0,-17-35,53-17,-18-36,18 0,-18 0,-35 0,-17 0,-1 18,0-1,-17 19,0-1,-18 18,0 18,-18 17,0 0,1 18,-1 0,0 0,1 0,17 0,0-35,0 17,17-18,-17-17,18 0,0 0,-1-35,-17 0,0 0,0-18,0-18,0 1,0-19,0 36,0-17,18 35,17-1,-17 19,35 34,-18 1,18 53,18-1,-36 18,0-35,1 18,-36-1,17-17,-34 0,17-18,-18 1,-17-36,17 0,0-36,18-16,0-1,0-18,18 18,17-17,-17 34,17 1,0 17,1 18,17 18,-18 17,18 18,0 0,-18 0,18 0,0 18,-18-36,18 0,-53-17</inkml:trace>
  <inkml:trace contextRef="#ctx0" brushRef="#br0" timeOffset="59032.6206">9318 8167,'0'0,"0"0,0 0,18 70,-1 19,18 34,1 18,-19-17,19 17,-1 0,-17-18,-1-34,1-19,-18 1,0-36,0-17,0-1,-18-34,-17-19,17-17,-17 18,-18-35,18 17,0 17,-18 1,17 17,1 18,0 36,17-1,18 18,0 0,18 17,-1-17,19-17,17-19,17 1,18-36,-17-17,-18 0,0-1,-18-17,0 1,1 16,-19 19,1-1,-18 0,18 18,-18 18,17 0,1 17,0 0,-1-17,1-1,17-34,-17 17,17-18,-35 18</inkml:trace>
  <inkml:trace contextRef="#ctx0" brushRef="#br0" timeOffset="59414.9321">10041 8484,'0'0,"0"0,0 0,0 0,0 0,0 0,0 0,18-35,0 0,-1-18,-17 35,18-17,0 17,-18 1,0 17,17 17,-17 1,53 123,-17 18,-1 0,-18 17,19-35,-19-17,-17 17,18-53,-18-35,18 0,-18-18,0-17,0-1,0 1</inkml:trace>
  <inkml:trace contextRef="#ctx0" brushRef="#br0" timeOffset="59697.089">10130 8925,'0'0,"0"0,0 0,0 0,70-35,1 0,-1-1,-17 1,0 0,0 17,-17 1,17 34,-18 19,0-1,0 18,1 0,-1 17,-17-17,17 0,0 0,-17-35</inkml:trace>
  <inkml:trace contextRef="#ctx0" brushRef="#br0" timeOffset="59841.7299">10765 8414,'0'0,"0"0,0 0,0 0,0 0,0 0,0 0,0 0</inkml:trace>
  <inkml:trace contextRef="#ctx0" brushRef="#br0" timeOffset="60502.5944">11136 8555,'0'0,"0"0,0 0,0 0,0 0,0 0,0 0,0 53,-18 17,-17 1,17 35,0-18,1-18,17 1,-18 0,18-36,18 0,-18-17,17-18,1 0,-18-18,18-17,-18 0,17-36,-17 0,18-34,-18 16,18 1,17 18,0 17,0 18,18 17,-17 36,17-1,-18 18,0 1,1 17,-19-18,1 18,-18-18,0-17,0 17,0-35,-18 18,18-36,0 0,0-35,0 1,18-19,-1 18,19-17,-1 34,18 19,0-1,18 36,-19 35,19-1,-18 19,-18 17,1 18,-1-35,0-1,-35-52</inkml:trace>
  <inkml:trace contextRef="#ctx0" brushRef="#br0" timeOffset="60869.8545">13977 7920,'0'0,"0"0,0 0,0 0,0 0,0 0,0 0,-71 35,1 18,17-18,0 36,0-18,18 17,17 19,0 34,18 18,18 0,0 0,-1-17,1-18,-1-36,-17-17,0 0,0 0,0-35</inkml:trace>
  <inkml:trace contextRef="#ctx0" brushRef="#br0" timeOffset="61733.622">12953 8978,'0'0,"0"0,0 0,71 0,17-17,36-1,-36 0,18 1,-18-19,-17 19,-1-1,-17 0,-18 1,-17 17,0 0,-1 17,-17 19,0-1,0 0,0 1,0-1,18-18,0 19,-1-1,36-17,0-18,0 0,0-18,0 0,-18-17,1 0,-19 0,-17-18,0 17,-35-17,0 18,-1 18,-17-1,0 0,18 18,0 0,17 0,1-17,17 17,0-36,17 1,1 0,17-18,0 0,-17-18,17 1,-35-1,0 1,-17 17,-1 18,0 17,-17 0,18 18,-19 0,19 36,17-1,0 0,17 18,19 18,34 17,1 0,-18-17,-18-1,18-17,-18 18,0-19,18 1,-17 0,-1-35,18 17,18-35,-1-17,-17 17,18-18,-71 18</inkml:trace>
  <inkml:trace contextRef="#ctx0" brushRef="#br0" timeOffset="62293.2932">16112 8237,'0'0,"0"0,0 0,0 0,0 0,0 0,0 0,-53-17,0 17,-17 0,17 0,-18 17,18 1,0 0,18 17,0-17,17-1,0 18,36-17,0 17,-1-17,19-18,17 0,-18-18,0 1,0-1,1-17,-19 0,1-1,0 1,-18 17,0 1,17-1,-17 0,0 18,0 18,18 0,0 17,-1 18,36-18,-17 0,34 1,1-36,35 0,-18-18,-88 18</inkml:trace>
  <inkml:trace contextRef="#ctx0" brushRef="#br0" timeOffset="63444">18142 7743,'0'0,"0"0,0 0,0 0,0 0,0 0,0 212,0 17,17 1,-17-19,-17-17,17-17,0-18,0-36,-18 1,0-19,1-52,-19-17,19-19,-19-17,19-35,-1-18,18-35,0-18,0-35,0 0,0-18,18-17,-1 17,1 0,0 18,17 18,0 17,18 18,-17 52,-1 1,0 35,18 0,-18 35,18 18,0 18,-35 17,0-18,-1-17,-17 18,0-18,-17-18,17-17,0-1,0-17,0 0,35-123,0 17,18 0,18 18,-18 35,0 18,17 35,1 35,-1 18,-17 18,0 17,-35 0,-18 0,0 0,-18-17,-17-36,17 18,-17-35,0-1,17-34,0-1,18-17,0-18,18-35,17 0,1 35,-1 0,0 17,18 1,0 35,0 35,-18 1,1 17,-19 0,1-1,0-16,17-1,0-17,0-1,1-17,17-17,0-1,0-17,-18-18,0 0,-17-18,-18 18,0 1,-18 16,-17 1,0 35,-1 0,-17 18,18-1,35-17</inkml:trace>
  <inkml:trace contextRef="#ctx0" brushRef="#br0" timeOffset="63718.2213">20242 7849,'0'0,"0"0,0 0,-36 53,-17 18,36-18,-18 17,17-17,18 0,18 0,-1 0,36-35,18-1,-18-17,17 0</inkml:trace>
  <inkml:trace contextRef="#ctx0" brushRef="#br0" timeOffset="64580.9308">20665 7885,'0'0,"0"0,0 0,0 0,53-18,0 0,0 1,0-19,-18 1,1 0,-19 17,1 1,-18-19,0 36,0-17,-35 34,-1 1,1 17,35-17,-35 52,-1 19,19-19,-1 1,36-1,-1-17,19 0,-1-18,18-35,0 0,0-35,17 0,1-36,-18 1,0-18,0-1,-18 36,-17 0,-1 18,-17 0,18 17,-18 18,18 18,-1 17,1 18,17 0,-17 0,17 0,-17-18,0 0,-1 1,-17-19,18 1,-18 0,17-18,-17 0,18-36,0 1,-1-18,1 0,0-17,-1-1,1 18,0 0,-18 18,17 0,-17 17,0 0,0 18,0 0,18 36,-18-1,35 18,1 0,-19 17,18 1,18 17,-17-17,-1-1,-17 1,-18-71</inkml:trace>
  <inkml:trace contextRef="#ctx0" brushRef="#br0" timeOffset="65299.6278">23277 7003,'0'0,"0"0,0 0,0 0,0 70,0-52,18 141,-1-1,-17 1,0-18,0 0,-17-35,17-18,-18-17,0-18,1-18,-1-17,18-1,-18-34,36-19,-18 1,35-35,18-36,0 18,0-1,35 1,1 18,-1 17,-35 35,0 0,-18 18,-17 18,-1 0,-17 17,-35 18,0 0,0 0,17 0,-17 0,17-18,18 0,35-17,-17-18,35 0,-18-18,0-17,1-18,-1 0,0 0,-17 0,-18 18,0 17,0 1,0-1,-35 18,-18 0,17 0,-17 0,18 0,18 0,34-18,18 18,-17 0,-18 0</inkml:trace>
  <inkml:trace contextRef="#ctx0" brushRef="#br0" timeOffset="66174.7644">25254 6844,'0'0,"0"0,0 0,0 0,0 0,0 0,0 0,0 212,0-54,-18-17,0-17,18-36,-17-17,-1-1,18-35,-18-17,18 0,0-18,0-18,0 0,36-17,-19 0,19 17,17-17,-18 17,0 18,18 0,-18 0,-17 18,17 17,-17-17,-18 17,-18-17,1 17,-19-17,-17-1,18-17,17 0,1-17,17-1,0-17,35 0,0 17,18-17,-17 17,-1 0,-17 18,17-17,-17 17,-1 0,1 0,-1 0,19 0,17 0,0-18,0 18,0-18,-1 1,1-1,-35 1,17-1,-35 0,18 18,-36-17,-17 17,0 35,-18 0,0 0,18 36,-18-18,35 17,0-17,18 0,36 18,34-18,36-36,0-17,35-52,18 16,-35-17,-107 53</inkml:trace>
  <inkml:trace contextRef="#ctx0" brushRef="#br0" timeOffset="66515.1588">28783 6244,'0'0,"0"0,0 0,0 0,-53 35,-17 18,70-53,-106 141,0 36,18-1,17-17,18 0,18-18,-1 0,19 0,-1 0,-17-17,17-18,1-18,17-71</inkml:trace>
  <inkml:trace contextRef="#ctx0" brushRef="#br0" timeOffset="67563.8013">27442 7673,'0'0,"0"0,0 0,0 0,0 0,0 0,0 0,0 0,123-35,19-18,16 17,1-34,0 17,-18-18,-35 19,-18 16,-35 1,0 17,-35 18,-18 18,0 35,0 0,-18 17,1-17,17 18,-18-18,18 0,18 0,-18-18,17-18,1-17,0-17,-18-1,17-17,-17-18,0 0,0-17,0 17,0 17,0 1,0 0,18 17,-1-17,19 17,17 1,-18 17,18 0,-18 17,1 1,-19 0,18 17,-35 0,18 0,-18-17,18 17,-18-17,0 0,0-1,17 1,-17-1,0-17,18-17,0-1,-1 1,19-36,17 0,-18 0,18-18,-18 18,18 0,-18 18,-17 17,17 1,-17-18,0 35,-1-18,1 0,0 1,-1 17,-17-18,18 18,-18 0,0 0,-18 18,1 17,-19 0,19 0,17 1,0 17,0-18,17 18,1 0,0-18,-1 18,1 0,0 17,-1-17,-17 18,0-18,0 17,0-34,-17-1,-1-17,0-1,18-17</inkml:trace>
  <inkml:trace contextRef="#ctx0" brushRef="#br0" timeOffset="67857.4062">29718 6297,'0'0,"0"0,0 0,0 0,0 0,0 0,18 71,0 34,-1 37,19 16,-19-17,1 1,17-54,-17 0,0-17,-1 17,1 0,17-18,-17-17,-1 0,-17-35</inkml:trace>
  <inkml:trace contextRef="#ctx0" brushRef="#br0" timeOffset="68102.551">29771 7091,'0'0,"0"0,0 0,0 0,0 0,71 0,-18-18,17 18,-17-17,18-1,0 0,17-17,18 17,17-17,-17 17</inkml:trace>
  <inkml:trace contextRef="#ctx0" brushRef="#br0" timeOffset="69310.6892">30989 6809,'0'0,"0"0,0 0,0 0,0 0,0 0,-53 70,18-17,-1 18,1-18,18 17,-1-17,18 0,0-18,0 1,0-19,18 1,-1-1,1-17,-1-17,1-1,0-17,-1 0,1-18,0 0,-1 0,1-18,0 18,17 18,-17 0,17 0,0 35,0-18,1 36,-1-1,0 36,-17 0,17 0,-35 17,18 1,-18-18,18 0,-18-18,-18-17,18-1,0 1,0-36,0 1,0-36,0 0,18 0,-1-18,19-17,-1-18,0-17,18 17,0 0,0 0,0 54,-18-1,1 0,-19 35,1-17,-1 17,-17 1,18 17,0 0,-18 35,17 18,-17 0,18 35,-18-18,0 19,0-1,18 0,-18 18,0-18,0 0,0-17,0-1,0-17,0-17,0-19,0 1,0-1,17-17,-17-35,0 0,0 0,0-18,-17 0,17 0,0 0,-18 0,18 18,-18-1,1 1,-1 18,-17-1,0 18,17 18,-17-1,-1 18,19 1,-1-1,0 18,18-18,0 18,18-18,0 1,17-1,0-17,1-18,-1 0,0-18,0-17,1-1,-1 1,-35 35</inkml:trace>
  <inkml:trace contextRef="#ctx0" brushRef="#br0" timeOffset="69915.7303">32136 6932,'0'0,"0"0,0 0,0 0,0 0,0 0,0 0,0 0,53 0,-18 0,1-18,-1 1,-17-1,-1 1,1-19,0 19,-18-1,0 18,0-18,-36 18,1 18,-18 0,18 35,-1-18,1 18,17-18,1 18,17 0,17 0,19 0,-1-18,18 0,-18-17,1-18,17-18,-18 1,0-19,0 1,1 0,-1-1,-17 1,-1 0,1 17,-18 1,18 17,-18-18,17 18,-17 0,18 0,-18 0,18 35,-18 1,35 16,-18 19,36 35,0-18,0 18,0 0,0-36,-53-52</inkml:trace>
  <inkml:trace contextRef="#ctx0" brushRef="#br0" timeOffset="70767.4413">5047 10460,'0'0,"0"0,0 0,-53 53,0 0,0 17,18 1,0-1,35 1,0-1,17-17,19 0,17-17,0-1,0 0,-18 0,18 1,-36-1,19 0,-19 18,-34 0,-19 0,1-18,-35 1,17-19,17 1,-17-18,36-18,-1-35,18 18,0 0,0 35</inkml:trace>
  <inkml:trace contextRef="#ctx0" brushRef="#br0" timeOffset="70997.1188">5506 10266,'0'0,"0"0,0 0,0 0,0 0,18 88,-1 0,19 53,-19 18,19 0,-19 0,1-18,-1-18,1-52,-18-1,18 1,-18-36,17 18,-17-53</inkml:trace>
  <inkml:trace contextRef="#ctx0" brushRef="#br0" timeOffset="72183.7994">5365 10954,'0'0,"0"0,0 0,0 0,0 0,70-18,19 0,-19 1,1-1,-54 1,1 17,17 0,89 35,0-18,-19 19,-16-1,-1 0,-18-17,-34 0,17-1,-18 1,-17-18,-1 0,-17-18,0 18,0-17,-17-1,-1 0,0 1,-17 17,0 0,-1 17,1 36,0 18,17-1,1 1,-1-18,36 17,-1-17,1-17,17-19,-17-17,17-17,18-19,-18-17,18-17,-17-1,-1 1,-17 17,-1 18,1-1,-18 19,17 17,1 17,-18 36,18-18,17 18,-17 0,17 0,0-18,1 1,-1-36,18 0,-18-36,18-16,0-19,-18-35,1 0,-19 0,1 36,-18-1,0 18,0 18,0 0,-18 35,18 18,-17 52,17 36,0 17,0 1,0-18,17 0,-17-18,18-35,0 17,-18-35,0 1,17-19,-17-17,-17 0,-19-35,19 0,-19-18,19 18,-1-1,0-17,1 18,34 0,1 0,0-1,17 1,0 0,18 0,-18 17,18 0,0 18,0 18,-17 0,17 17,-18 0,0 18,0-18,-17 1,17-1,-17 0,-18-35</inkml:trace>
  <inkml:trace contextRef="#ctx0" brushRef="#br0" timeOffset="74137.9888">7712 10672,'0'0,"0"0,0 0,53 17,0-17,-18 0,0 0,1 18,-19-1,1-17,0 36,-18-19,17 54,-17-53,-17 105,17-35,0 0,0 1,17-36,1-1,-18-16,18-19,-1-17,1-35,-18 0,0-18,18-18,-18-17,-18 18,18-19,0 1,0 18,0 17,18 17,-18 1,17 18,1 17,17 17,0 18,18 18,-17 0,17 0,-18 18,0-36,-17 18,0-35,-1-1,-17 1,0-36,0 1,18-19,-18-17,17 18,1-18,0 0,-1 36,1-19,0 19,-1 17,1 17,17 19,-17-1,17 18,1 0,-1 17,18-34,0 17,17-36,-17-17,0 0,0-35,0 0,18-36,-36 0,0 1,-17-1,0 1,-18 17,0 18,-18 17,0 18,-17 18,0 17,-1 53,1 0,0 18,35-35,0-1,17-17,1 0,17-35,36-18,0-18,17-17,-18-36,-17 1,0-19,-17 1,-1 35,-35 0,17 18,-17 0,0 0,0 35,0 0,0 35,0 18,0 0,18 17,0-17,-1-18,1 18,17-35,1 0,17-36,0 0,-1-17,1 0,-17-18,17 0,-18 0,-17 0,-1 18,1 0,-18 17,0 18,18 0,-18 18,17 17,1-17,-1-1,19 1,-1-1,0 1,18-18,0-18,0 1,0-18,0-1,-18 1,1 0,-19-1,1 19,0-1,-1 18,-17 0,18 0,17 0,-17 18,35-18,0 0,17-18,1 1,-18-19,17 1,-17-18,0-18,-17 19,-19-1,1-18,0 36,-18 0,-18 17,0 0,1 71,-1 18,18 35,-18 35,18 0,0 0,0 0,0 0,0-17,-17-54,17 1,0-36,-18 0,0-35,1 0,-1-53,0-35,1-18,17-17,0-1,17 1,1 17,17 36,-17 34,17 1,18 17,-17 18,34 18,-17-18,-53 0</inkml:trace>
  <inkml:trace contextRef="#ctx0" brushRef="#br0" timeOffset="74451.5782">13694 10178,'0'0,"0"0,0 0,0 88,0 0,-17-70,17 176,0-36,0 1,17-18,-17-52,0-19,18 1,-18-36,0 0,18-17,-18-18,0 0,0 0</inkml:trace>
  <inkml:trace contextRef="#ctx0" brushRef="#br0" timeOffset="75001.9633">12777 10460,'0'0,"0"0,0 0,0 0,0 0,0 0,0 0,35 0,18 35,18 0,-18 1,0 17,-1 0,-16-1,-1-16,0-1,-17 0,0-17,-18 0,17-18,-17-18,18-17,-18-1,18-34,-1-1,19-35,-1-17,18 35,17 0,-17 35,0 17,0 1,-53 35</inkml:trace>
  <inkml:trace contextRef="#ctx0" brushRef="#br0" timeOffset="75546.8026">13853 10442,'0'0,"0"0,0 0,0 0,0 0,-17-35,-1 0,0 17,-17 0,0 18,-1 18,1 35,-18 0,18 0,17 17,1-17,17 0,17 0,1-18,17 1,-17-19,17-34,-17-1,17-17,-17-18,-1 0,1-18,-18 1,0 17,18 18,-18-1,0 19,17 17,-17 17,18 19,0 52,17 0,-17-17,17 17,0-35,18 0,-18-36,1 18,-36-35</inkml:trace>
  <inkml:trace contextRef="#ctx0" brushRef="#br0" timeOffset="75952.7381">14012 10372,'0'0,"0"0,0 0,0 0,35 53,-17 0,0-1,-1-16,1-1,-18-17,18 17,-18-17,0-18,17 0,-17 0,0-36,18 1,0-18,17 0,-17-17,-1 34,18 1,-17 0,17 35,1 17,17 19,-36 17,19 0,-1-1,-17 19,17-18,-18-18,1-17</inkml:trace>
  <inkml:trace contextRef="#ctx0" brushRef="#br0" timeOffset="76423.8104">14894 9666,'0'0,"0"0,0 0,18 71,-18 35,18-89,-1 177,19-35,-19-53,19-18,-19-17,-17-19,18-16,-18-1,0-17,-18-18,18-18,-17-17,-1-18,-17 18,17-18,-17 0,-1 0,-16 35,16 0,-17 18,0 36,36-1,-19 36,36-18,18-1,17 19,1-36,17-17,35-18,0-18,-17 18,-71 0</inkml:trace>
  <inkml:trace contextRef="#ctx0" brushRef="#br0" timeOffset="77253.5713">15459 10054,'0'0,"0"0,0 0,0 0,0 0,0 0,-17 124,-1-36,0 0,18-35,0 0,0-18,0 0,18-17,-18-18,18-18,-18 1,0-18,0-18,17 0,-17 0,0-18,18 36,-18 0,0-1,18 19,-1-1,1 18,-1 18,19 35,-1 0,0-18,-17 18,17 0,-17-18,-18-17,0-1,0 1,0-36,0 18,-18-35,18 0,0-18,18-18,0 18,-1-17,19 17,-1 18,0-1,-17 36,17 0,0 18,-17 35,17-18,-17 18,0-18,-1 18,-17-35,0-1,18-17,-18 0,0-17,0-18,0-1,0-17,18 0,-1 1,18-19,-17 36,35-1,-18 19,18 17,0 35,0 0,-18 1,18 17,-17 17,34 18,1-17,-1-18,-70-53</inkml:trace>
  <inkml:trace contextRef="#ctx0" brushRef="#br0" timeOffset="77794.6489">17789 9719,'0'0,"0"0,0 0,0 0,0 0,0 0,0 0,0 0,53 282,-18-17,-17-53,-1-71,-17-36,0-34,-17-18,-1-35,18-1,-18-52,1-36,-1-34,0-1,1-18,17 18,0-17,17 35,1 17,0 18,-1 0,19 18,-19 17,1 1,17 17,0 17,1 1,17 35,-36-18,19 1,-19-1,-17-18,18 1,-18 0,-18-1,18-17,0 0</inkml:trace>
  <inkml:trace contextRef="#ctx0" brushRef="#br0" timeOffset="78350.684">18283 9719,'0'0,"0"0,0 0,0 0,53 18,17 17,-17 0,-53-35,71 106,-36-18,0-17,-17-1,-36 1,1-36,-1 0,-17-17,0-18,-1 0,19-35,-1-18,18 0,18 0,-1-17,19 17,-1 17,0 1,0 17,18 18,-17 18,-1 17,-17 18,17-17,-17-1,-1 0,-17-17,18-1,0-17,-1 18,1-36,17 1,0-19,-17-16,17-1,-17 0,-18 0,0 0,0 18,-18 17,1 0,-19 18,1 18,0 0,0-1,17 1,18-18</inkml:trace>
  <inkml:trace contextRef="#ctx0" brushRef="#br0" timeOffset="78568.0958">19536 9596,'0'0,"0"0,0 0,0 0,0 0,-18 70,0-52,-17 88,0-1,0-16,35-19,-18-17</inkml:trace>
  <inkml:trace contextRef="#ctx0" brushRef="#br0" timeOffset="78935.8426">20012 9860,'0'0,"0"0,0 0,0 0,0 0,0 0,0 0,0 0,18-53,0-17,-18 17,0 17,0-16,0 34,-18 0,18 18,-35 53,17 0,18-35,-35 105,35-35,0-17,0 0</inkml:trace>
  <inkml:trace contextRef="#ctx0" brushRef="#br0" timeOffset="79583.0941">20330 10142,'0'0,"0"0,0 0,71-105,-19-1,19-18,-18 1,0-1,-35 36,-1 35,1 0,0 18,-1 0,-17 35,0 17,18 36,-18 0,17 53,1-35,0 17,-1-18,-17 1,18-18,-18-18,0 0,0-17,18 0,-18-18,17 0,1-18,0-17,17-18,-17 0,17-18,0-17,-17 18,17-19,-35 19,18 17,-18 0,0 0,0 35,-18-17,0 18,1 17,17 0,0 17,0 1,17 35,1 0,0 0,17 17,0-17,1 18,-1-1,-17-17,-1 18,-17-36,0 0,0 0,-17-17,17 0,0-36,-18 18,18 0</inkml:trace>
  <inkml:trace contextRef="#ctx0" brushRef="#br0" timeOffset="79860.8164">22730 9102,'0'0,"0"0,0 0,0 0,0 0,0 0,-18 123,18-35,0 1,0-1,0-18,0-17,18-18,-18 1,0-1,18-35</inkml:trace>
  <inkml:trace contextRef="#ctx0" brushRef="#br0" timeOffset="80149.6043">22659 9190,'0'0,"0"0,0 0,0 0,0 0,0 0,0 0,0 0,0 0,0 0,0 0,36-35,-19-36,19 0,-19 1,-17 35,0-18,0 17,-17 1,17 35,-36 0,19 35</inkml:trace>
  <inkml:trace contextRef="#ctx0" brushRef="#br0" timeOffset="80662.8491">23365 9472,'0'0,"0"0,0 0,0 0,0 0,0 0,0 0,0 0,0-53,18-17,-18-19,18 1,-18 18,0 17,0 0,17 18,-34-1,17 19,0-1,-18 18,18 0,-35 18,35 17,0 18,0-18,17 18,1 0,17 18,1-19,-1 1,0 0,0 0,-17-18,-18 1,-18-1,1 0,-19-17,1-18,18-18,-19 1</inkml:trace>
  <inkml:trace contextRef="#ctx0" brushRef="#br0" timeOffset="81403.3921">25024 9737,'0'0,"0"0,0 0,0 0,0-71,18 1,-18-1,0 0,0 19,0 16,0 1,0 17,0-17,17 35,-17 0,0 35,18 36,-18-53,0 158,0 0,18-35,-18-35,0-18,17-17,-17-36,18-35,17 0,-17 0,-18 0</inkml:trace>
  <inkml:trace contextRef="#ctx0" brushRef="#br0" timeOffset="82027.9044">25130 9013,'0'0,"0"0,0 0,0 71,0 0,18 17,-18 0,17 18,-17-36,18 1,0-1,-18-34,0-19,17 19,-17-36,18 0,17-18,-17 0,17-35,0 18,1 0,-1 0,0 35,1 17,-1 19,-17-1,-1 18,1-18,0 18,-1-18,18 1,1-19,-1 1,18-18,-18 0,1-18,-1-17,-17 0,-18-18,0 17,0 1,-18 17,0 18,1-17,-1 34,0 1,18 17,0 1,36-1,-1 0,0 1,18-36,0 17,0-34,0-1,-18-17,1 17,-36 18</inkml:trace>
  <inkml:trace contextRef="#ctx0" brushRef="#br0" timeOffset="82222.2884">25359 9349,'0'0,"0"0,0 0,0 0,89 0,-1 0,53-36,0 19,-105 17,-19 0</inkml:trace>
  <inkml:trace contextRef="#ctx0" brushRef="#br0" timeOffset="82917.6121">27477 9260,'0'0,"0"0,0 0,0 53,18 18,-1 17,1-17,-18-18,0-18,18 0,-18 0,0-17,0 0,17-18,-17-18,18-17,-18-1,35-34,1 17,17-18,-18 19,0 16,0 1,18 17,-35 18,17 18,1 53,-19-1,1-17,0-18,-1 1,-17-1,0-18,0-17,0 0,0-35,0-18,18 0,-18-17,18-1,-1 1,18-1,1 18,-19 18,1 0,0 35,17 0,-17 17,17 36,0 0,1 18,-19-1,18 1,1-18,17 0,-18 0,18-18,-53-35</inkml:trace>
  <inkml:trace contextRef="#ctx0" brushRef="#br0" timeOffset="83751.3768">28765 9331,'0'0,"0"0,0 0,0 0,0 0,0 0,0 0,0 0,36-53,-19 18,1-18,0 18,-18 17,0-17,0 35,-18 0,18 0,-18 35,1 18,17 0,0-18,17 18,1 0,17-18,18 0,-17-17,34 0,1-18,-1 0,1-18,-1-17,1 0,-18-18,-18 0,1 0,-19 0,1 0,-36 18,1 17,-36 0,17 1,-34 34,17 1,0 0,18 17,-1 0,19 1,-1-1,36 0,-1 0,1-17,17 0,18-1,-18-17,18 0,-17 0,-1-17,0-1,-17 0,17-17,-17 17,-18 1,18-1,-1 18,-17-17,18 34,0-17,17 35,0 1,18-1,0 18,0-18,18-17,-19-1,-16 1,-19-18</inkml:trace>
  <inkml:trace contextRef="#ctx0" brushRef="#br0" timeOffset="84223.2662">29948 8978,'0'0,"0"0,0 0,0 0,0 0,35 53,0 0,-17 0,0-18,-1 1,1-19,-18 1,18-1,-18 1,0-36,0 18,0-35,0 0,0 0,17-18,1 0,17 0,1 0,16 18,19-1,17 36,-17 0,-18 18,17 0,19 52,-19 1,18-1,-35 19,-17-1,-19 18,-17-1,-17-16,-1-19,0 1,18-54</inkml:trace>
  <inkml:trace contextRef="#ctx0" brushRef="#br0" timeOffset="85079.7558">4871 12541,'0'0,"0"0,0 0,0 0,53 88,0 1,0-1,-1 18,1-18,-17-18,-1 1,0-18,1 0,-19-18,19-35,-19-18,1-17,-18-18,17-53,1-35,0 18,17-18,0 35,18 18,0 35,0 18,-18 17,-35 0</inkml:trace>
  <inkml:trace contextRef="#ctx0" brushRef="#br0" timeOffset="85622.8025">6353 13511,'0'0,"0"0,0 0,0 0,0 0,0-70,-18-18,1-1,-54-34,1 17,17 53,0 0,0 18,0 35,18 0,-18 35,17 18,1 35,17 1,18 16,18-34,-18-18,18 0,17-18,0-35,18 0,0-35,-18-18,1 18,-1-36,-17 18,-1 0,-17 18,0 0,18 17,-18 0,0 36,18 17,17 18,0 35,-17-17,17 0,-17-19,-1 1,19-17,-19-54,19-35,-1 0,-17 18,-18 35</inkml:trace>
  <inkml:trace contextRef="#ctx0" brushRef="#br0" timeOffset="86244.6601">6494 12383,'0'0,"0"0,0 0,0 0,0 0,18 70,0 36,17 17,-17 18,17-17,18-1,-18-17,0-35,1-1,-1-52,-17 0,17-36,-17-17,-1-1,1-34,-1 17,1-18,0 19,-1-1,-17 17,18 36,17 18,-17 17,0 1,17 16,0 1,18 0,0-17,0-1,-18-18,18-34,-17-1,-1-17,0-18,0-18,1-17,-19 0,-17 17,0 19,-17 16,17 19,-18 34,18 1,0 17,-18 18,18 0,18 0,35 0,35-18,1 0,-1-35,18-17,17-36,1 0,-18 0,-89 53</inkml:trace>
  <inkml:trace contextRef="#ctx0" brushRef="#br0" timeOffset="86901.9777">9212 12506,'0'0,"0"0,0 0,0 0,0 0,0 0,18 53,-1 35,19 0,-19-17,19 17,-19-17,1-1,-1 1,-17-36,0-17,0-18,0-18,18-35,0-17,17-19,0 1,1 35,17 0,-18 18,0 17,0 36,1 17,-19 1,19 16,-19-16,1 17,0-18,-1 0,-17-17,0-18,0 0,18-35,-18-18,18-36,-1 1,36-18,-18 18,1 35,17 18,-18 0,18 35,-18 35,1 18,-1 18,0 17,-17 0,-1-18,1 1,-18-18,18-18,-18 1,17-36,1 0,-18 0,0 17</inkml:trace>
  <inkml:trace contextRef="#ctx0" brushRef="#br0" timeOffset="87535.0082">10500 12259,'0'0,"0"0,0 0,0 0,0 0,0 0,0 0,0 71,18 17,0 0,-1-17,1-1,17 1,0-36,1 0,-1-17,0-36,1 1,-19-36,19 0,-19 0,1 0,-18 0,18 0,-18 35,17 1,-17 17,0 17,18 19,-18-1,17 0,1 1,17-1,1-18,-1 1,18-18,0-18,-18-17,0-18,1 0,-19-17,1-36,-18 35,-18 1,18 17,-17 18,17-1,0 36,17 18,1 17,17 36,-17-1,17-17,1 53,-19-35,1-1,0 18,-18-17,0-18,0-18,0 0,0-35,-18 18,18-18</inkml:trace>
  <inkml:trace contextRef="#ctx0" brushRef="#br0" timeOffset="87790.7982">11524 11589,'0'0,"0"0,0 0,0 0,17 88,19 18,-19 35,36 0,-17-18,-1 1,0 17,1-17,-19 17,1-36,-1-16,1-1,-18-88</inkml:trace>
  <inkml:trace contextRef="#ctx0" brushRef="#br0" timeOffset="88035.6108">11489 12365,'0'0,"0"0,0 0,0 0,105-18,1 1,35-19,18-17,0 18,-35 0,-1-18,-35 0,1 18,-72 35</inkml:trace>
  <inkml:trace contextRef="#ctx0" brushRef="#br0" timeOffset="88556.539">13253 11642,'0'0,"0"0,0 0,0 0,18 70,0 18,-18 36,17-18,1 0,-18-18,0-18,0 19,0-37,-18 1,1-35,17 0,-18-18,18-36,0 1,0 0,35-36,1 18,-1 18,18-18,0 35,0 18,-18 18,0 0,1 17,-19 18,1 0,-18 0,-18 17,-17-34,0-1,-36 0,18-35,18-17,-18-19,18 19,35 17</inkml:trace>
  <inkml:trace contextRef="#ctx0" brushRef="#br0" timeOffset="88906.8277">13906 12400,'0'0,"0"0,0 0,0 0,0 0,0 0,36-70,-1-1,-35-17,0 17,0 1,-18 17,-17 18,17 17,1 36,-19 34,19 19,-1 17,18 18,18 0,17 0,18 0,35-36,0-35,1-35,-1-17,-18-1,-52 18</inkml:trace>
  <inkml:trace contextRef="#ctx0" brushRef="#br0" timeOffset="89188.0113">15918 11624,'0'0,"0"0,0 0,0 0,0 0,-53 18,-17 17,-1 0,18 36,18-1,-18 1,17 17,19 0,-1-17,18-1,18 1,17-36,18-17,-53 0</inkml:trace>
  <inkml:trace contextRef="#ctx0" brushRef="#br0" timeOffset="90214.8058">16183 11589,'0'0,"0"0,0 0,0 0,-36 70,19 19,-1-1,1 0,-1-18,18 1,0-18,0 0,18-18,17 0,0-35,0 0,1-17,-1-19,0-16,-17-1,-18 0,-18-18,1 1,-19-1,19 18,-19 18,36 0,0 17,0-17,36 17,17 18,0-18,0 18,-1 18,-16 0,-1 17,0 18,1 0,-19-18,1 18,-18-18,0 1,0-19,18 1,-18-1,0-34,0-1,0-17,17-18,19 0,-19 0,36-17,-18 34,1 1,-1 17,0 18,1 18,-19 17,19 18,-19 0,1 18,-1-1,1-17,0-18,-18 1,17-19,1-17,-18-17,18-19,-1-16,1-37,0 1,-1-35,1 17,0 35,-18 18,0 0,0 18,0 35,0 0,0 0,17 35,1 1,17 17,0 0,18 17,18 18,-18-17,-18-1,1-17,-1 18,-35-1,0-17,-18-17,1-19,-19 1,1-18,17 0,18 0</inkml:trace>
  <inkml:trace contextRef="#ctx0" brushRef="#br0" timeOffset="90446.7615">17718 11165,'0'0,"0"0,0 0,0 0,0 0,0 0,0 0,0 53,18 18,-18 35,17 0,1 35,0 0,-1-53,1 0,0-17,-18-18,17-18</inkml:trace>
  <inkml:trace contextRef="#ctx0" brushRef="#br0" timeOffset="90663.814">17665 11677,'0'0,"0"0,0 0,0 0,0 0,53-35,18-18,17 17,-17-16,17-1,-88 53,17 0</inkml:trace>
  <inkml:trace contextRef="#ctx0" brushRef="#br0" timeOffset="91848.6676">18689 11836,'0'0,"0"0,0 0,0 0,0 0,-18-71,-17 1,-1-1,-16 18,-1 18,17 0,1 17,-18 18,18 18,17 17,-17 35,17 19,18 16,0-34,0 0,18-19,17-16,18-19,-18-17,18-17,0-1,-17-35,-1 0,-18-17,1-1,0 18,-18 0,0 18,0 17,0 1,0 17,17 17,-17 19,18 17,17 0,-17-1,17 1,-17-17,0-1,17-17,0-18,0-36,-17 1,17-18,1 0,-1-17,0-1,-17 0,0 1,-1 35,1-1,0 19,-1-1,1 36,-1-1,1 19,17-1,1-17,-19-1,1 1,17-36,1 18,-1-17,-17-1,17-17,0-1,-17 1,-1 17,1 1,-18-1,18 18,-1 0,1 35,17 1,1-1,17 0,-18 1,18-1,17-18,1-17,0-17,17-1,-18 1,-17-36,18-18,-18-17,-35-18,-1 0,-34 0,-1 1,-17 34,17 36,-17-1,17 1,0 35,1 18,17 17,17 36,1 34,35 1,-18 18,18 17,0-18,0 18,18-35,-18-17,0-37,-18 1,-35-53</inkml:trace>
  <inkml:trace contextRef="#ctx0" brushRef="#br0" timeOffset="92119.808">20418 10936,'0'0,"0"0,0 0,0 0,88 0,36-18,17-17,18 0,0 0,0-18,-36 17,-52 19,-1-1,-17-17,-17 17,-19 1,1-19,-1 19,-17-1</inkml:trace>
  <inkml:trace contextRef="#ctx0" brushRef="#br0" timeOffset="93311.6133">22801 11430,'0'0,"0"0,0 0,0 0,0 0,0 0,0 0,0-53,-18 18,0-18,-17 0,-36 35,1 18,-18 18,17 35,18 0,18 0,17 17,0-17,18 0,53-18,0-17,36-18,-19-18,1-17,-18-18,17-17,1-1,-36-17,0 35,-17 18,-18-1,18 19,-18-1,0 18,0 35,17 1,1-1,0 18,17 0,0-18,1 18,17-35,-1-1,-16-17,17 0,0-35,0 0,-18-36,0-17,-17 0,-18-18,0 18,-18 35,18 0,-17 18,-1-1,18 36,-18 36,18-1,18 53,0 0,17 1,0 16,0 1,18-18,0 1,-17-19,-1-17,0 0,-35-53</inkml:trace>
  <inkml:trace contextRef="#ctx0" brushRef="#br0" timeOffset="93516.8399">23489 11342,'0'0,"0"0,0 0,0 0,88-18,-17-17,52-18,1 0,17 18,0 0,-17 17,17 0,-141 18</inkml:trace>
  <inkml:trace contextRef="#ctx0" brushRef="#br0" timeOffset="94027.9902">25677 11377,'0'0,"0"0,0 0,0 0,0 0,0 0,-35-53,0 0,-18 18,0 0,-18 17,18 18,0 0,0 35,18 1,17 17,1-1,34 1,1 0,35-17,0-1,0-18,0-17,-18 0,0-35,18 0,-35 0,17-18,-17 0,-18 0,17 18,-17 17,18 0,-18 18,18 18,-1 17,1 1,0-1,17 18,-17 0,17-18,-17 0,-18-35</inkml:trace>
  <inkml:trace contextRef="#ctx0" brushRef="#br0" timeOffset="94429.9395">25977 11289,'0'0,"0"0,0 0,0 0,0 0,0 0,0 0,0 0,0 0,0 0,0 0,0 0,0 0,0 0,0 0,35-71,1 1,-1 17,-17 0,17 18,-17-1,17 36,0 18,0 35,-17 0,17 0,-17 17,17-17,-17 0,0 0</inkml:trace>
  <inkml:trace contextRef="#ctx0" brushRef="#br0" timeOffset="94909.8469">26612 11113,'0'0,"0"0,0 0,0 0,36 70,-19-35,1 1,17-1,18-17,-17-18,16 0,1-18,0-35,-17 18,-1-36,-17 1,-1 17,-17 0,0 0,0 35,0 1,-17 34,-1 36,18 35,0 18,0 0,-18 35,18-17,0-1,0-17,18-18,-18-35,18 18,-1-36,19-18,-1-17,0 0,-35 0</inkml:trace>
  <inkml:trace contextRef="#ctx0" brushRef="#br0" timeOffset="95171.5371">28042 10195,'0'0,"0"0,0 0,0 0,0 0,0 0,18 71,-18 35,0 35,17 18,-17-18,18-18,-18-35,17 1,-17-19,18-17,-18 0,18-18,-18 0,0-35</inkml:trace>
  <inkml:trace contextRef="#ctx0" brushRef="#br0" timeOffset="95477.3048">28024 10866,'0'0,"0"0,0 0,71-18,-18 0,17 1,-17-1,-17 0,-1 18,0-17,-17 17,17 0,-17 17,-1 1,19 17,-19 18,19 0,-19 0,1 0,17 0,-17-18,17 0</inkml:trace>
  <inkml:trace contextRef="#ctx0" brushRef="#br0" timeOffset="95661.6585">28501 10583,'0'0,"0"0,0 0,0 0,0 0,0 0</inkml:trace>
  <inkml:trace contextRef="#ctx0" brushRef="#br0" timeOffset="96563.969">28924 10513,'0'0,"0"0,0 0,0 0,0 0,18 70,-18 19,0-1,-18 0,18-18,-17 1,17 0,0-18,-18-18,18-18,0 1,18-18,-18 0,17-35,1 0,0-18,-1 0,1 0,-1 0,1 18,0 17,-18 0,17 18,1 36,0-1,-1 0,1 18,0-18,-1 1,-17-19,18 1,-18 0,18-18,-1 0,1-18,-18-17,35-1,-17-17,-1 0,19 1,-1 16,-17 1,-1 17,19 1,-19 17,1 17,17 1,-17 17,0 1,-1 16,1-16,17-1,18-17,0-1,0 1,0 0,0-36,0 0,0-17,-18-18,0 0,1-17,-19 17,1 0,-18 18,0 17,0 18,-35 0,-1 18,1-1,0 18,-1 18,1-17,18 17,17-1,35 1,-18 0,36 0,18 0,17 0,36-35,-1 17,-17-35,18-18,17-17,-53 17,-70 18</inkml:trace>
  <inkml:trace contextRef="#ctx0" brushRef="#br0" timeOffset="97548.8661">13306 13829,'0'0,"0"0,0 0,0 0,0 88,0 18,18 0,-18 0,0-18,18 18,-18-36,0 1,0-18,17-18,-17 0,0-17,0-1,18-17,-18-17,35-18,-17-1,17-17,18 18,-18-18,1 18,-1 17,-17 18,17 18,-18 0,19 17,-1 0,18 0,-18 1,18-19,-17 1,16 0,-16-36,-1 0,-17-17,-18 0,17-18,-17 53</inkml:trace>
  <inkml:trace contextRef="#ctx0" brushRef="#br0" timeOffset="97777.5621">13289 14217,'0'0,"0"0,0 0,0 0,0 0,70-18,1 1,-1 17,-34-18,17 18,-18-18,-17 18,-1 0,-17 0</inkml:trace>
  <inkml:trace contextRef="#ctx0" brushRef="#br0" timeOffset="98049.4697">13359 13847,'0'0,"0"0,0 0,0 0,0 0,0 0,35-18,18 0,18 1,17-1,-17 0,17 1,18-1,-35 0,17 1,-18-1,-17 1</inkml:trace>
  <inkml:trace contextRef="#ctx0" brushRef="#br0" timeOffset="98475.9888">14859 13564,'0'0,"0"0,0 0,0 0,-70-17,-1-1,18 18,35 0,18 0,-17 0,17 18,-36 123,1 53,35 0,0-18,35 1,1-19,-1 1,0-18,18-17,-17-18,-19-36,1-17,17 0,-17-35,-18-1,17-17,1-35,0 0,-1-18,1 17,-18 36</inkml:trace>
  <inkml:trace contextRef="#ctx0" brushRef="#br0" timeOffset="98875.9146">15636 13952,'0'0,"0"0,0 0,0 0,0 0,0 0,0 71,-36 35,19 17,-19-17,19-18,-1 18,-17-18,17-17,-17-1</inkml:trace>
  <inkml:trace contextRef="#ctx0" brushRef="#br0" timeOffset="99156.2065">15194 14005,'0'0,"0"0,0 0,0 0,0 0,36 53,17 35,17 18,19 18,16-1,-16-17,-19-35,1-19,-18-16,0-1,-53-17</inkml:trace>
  <inkml:trace contextRef="#ctx0" brushRef="#br0" timeOffset="99429.4079">16042 13899,'0'0,"0"0,0 0,0 106,0-18,17 18,1 35,0 1,-1-1,18 0,-17-53,0-17,-1-1,19-17,-19 0,-17-53</inkml:trace>
  <inkml:trace contextRef="#ctx0" brushRef="#br0" timeOffset="99734.877">16536 14076,'0'0,"0"0,0 70,17 19,-17 34,18 1,0-1,-1 18,19-35,-19-18,1-17,0-18,-1-18,1-17,-1-18,19-18,-1 0,-17 1,-18 17</inkml:trace>
  <inkml:trace contextRef="#ctx0" brushRef="#br0" timeOffset="100000.6444">16412 14499,'0'0,"0"0,0 0,0 0,0 0,0 0,53-17,18-19,-1 19,1-19,-1 19,-17-1,0-17,-17 0,-36-1,-18-17</inkml:trace>
  <inkml:trace contextRef="#ctx0" brushRef="#br0" timeOffset="100269.1653">16924 13617,'0'0,"0"0,0 0,0 0,0 0,35 71,1-1,16 54,1 17,18-18,-18 19,-18-37,-17-16,0-1,-18-35,-18 17,18-17,0 0,0-35</inkml:trace>
  <inkml:trace contextRef="#ctx0" brushRef="#br0" timeOffset="100889.9086">16906 13212,'0'0,"0"0,0 0,0 0,0 0,0 0,53-18,35 18,-17-18,-18 1,18-1,-36 0,0 1,0 17,-17-18,17 18,1 35,17 1,-18 34,18 36,0 17,0 1,0 17,17 18,-17-18,18 0,-18 0,0-17,-18-36,0-18,-17-17,0 0,-1-18,-17-17,0 0,-17 17,-1 0,-17 1,-18-1,-18 18,-35 0,-17 17,-1-17,-17 0,35-18,36 1,-19-36,36 17,53-17</inkml:trace>
  <inkml:trace contextRef="#ctx0" brushRef="#br0" timeOffset="101335.8609">18548 13776,'0'0,"0"0,0 0,0 0,0 0,0 0,52 0,1 0,-17 0,17 0,0 0,0 0,-18 0,0 0,18-18,-53 18,0 0,18 0</inkml:trace>
  <inkml:trace contextRef="#ctx0" brushRef="#br0" timeOffset="101620.9438">18812 14058,'0'0,"0"0,0 0,0 0,0 0,0 0,0 0,53 0,18 0,17-17,0 17,-35 0,0 0,0 0,-18 0,-35 0,18 0</inkml:trace>
  <inkml:trace contextRef="#ctx0" brushRef="#br0" timeOffset="101977.8246">20595 13600,'0'0,"0"0,0 0,0 0,-36 88,-17 0,-17 35,-1 19,18-19,-17 18,17-35,17-18,1-35,18 0,-1 0,18-18,-18-17</inkml:trace>
  <inkml:trace contextRef="#ctx0" brushRef="#br0" timeOffset="102302.619">19977 13688,'0'0,"0"0,0 0,0 0,0 0,0 0,71 53,17 17,18 36,17 18,-17-19,0 19,-18-18,0-18,-17-18,-18-17,0-17,0-1,-18-17,0-1,-35-17</inkml:trace>
  <inkml:trace contextRef="#ctx0" brushRef="#br0" timeOffset="102700.8562">19677 13159,'0'0,"0"0,0 0,0 0,0 0,53 0,17-18,54 18,35-18,0 1,-18-1,0 0,-35 1,-35-1,-1 18,-17-17,-18 17,-17 0,0-18,-1 0,-17 1,18-19,-18 36</inkml:trace>
  <inkml:trace contextRef="#ctx0" brushRef="#br0" timeOffset="103419.8147">21848 13688,'0'0,"0"0,0 0,0 0,0 0,53 0,-1 0,37 0,-1 0,-17 0,17-18,-18 18,-17 0,-17 0,-19 0,1 0,-18 0,0 18,-35 17,-1 0,1 1,0-1,17 0,-17 0,35-17,-18 0,0-18,36 17,0 1,17-18,18 0,0 0,18-18,-18 18,17-17,-17-1,18-17,-71 35</inkml:trace>
  <inkml:trace contextRef="#ctx0" brushRef="#br0" timeOffset="103719.7738">23683 13123,'0'0,"0"0,0 0,0 0,0 0,0 0,-53 0,0 0,-18 18,1 35,-1 0,1 53,-1-1,36 1,0 0,35 0,35-18,0-17,18-1,0-17,-18-18,-35-17</inkml:trace>
  <inkml:trace contextRef="#ctx0" brushRef="#br0" timeOffset="104875.6872">23965 13159,'0'0,"0"0,0 0,0 0,-17 88,17 18,-18-1,18-16,0 17,0-18,18-18,-1-17,1 0,17-18,1-17,-1-18,-18-18,19-17,-36-18,0-35,0-18,-18 0,0 36,1-1,-1 18,18 0,-17 18,17 0,17 17,1-17,-1 17,36 1,-17-1,17 18,0 18,0-1,-1 19,-16 16,17 19,-18 0,-17-1,-1-17,1 0,0 0,-18-18,0-17,0-1,17-17,-17 0,0-17,18-18,0-18,-1-18,1-17,35 17,-18 1,0 17,18 0,-17 35,-1 1,0 17,1 17,-19 19,1 34,-1 1,1-1,0 1,-18-18,17 0,-17-18,0-17,18-1,0-17,-18 0,17-35,1 0,-18-36,18 0,-18-17,0 0,0 0,-18 0,0 17,18 18,-17 18,17 0,-18 17,18 0,0 36,18 17,17 1,18 17,18 17,-1 36,1 0,-18 0,-18-1,0-34,-17 0,0-19,-18 1,0-17,-18-1,0-17,-17-1,0-34,-18-1,35-17,-17 17,35 18</inkml:trace>
  <inkml:trace contextRef="#ctx0" brushRef="#br0" timeOffset="105157.4095">25783 12453,'0'0,"0"0,0 0,0 0,0 0,0 71,0 17,18 53,-1-18,19 1,-19-1,19 1,-19-1,1-17,-1-18,1-17,-18-1,18 1,-18-18,0-53</inkml:trace>
  <inkml:trace contextRef="#ctx0" brushRef="#br0" timeOffset="105401.6452">25659 13335,'0'0,"0"0,0 0,0 0,0 0,0 0,71-35,0-1,-1 1,1 0,-36 17,18 1,-18-1,-35 18,0 0</inkml:trace>
  <inkml:trace contextRef="#ctx0" brushRef="#br0" timeOffset="106682.9216">26612 13458,'0'0,"0"0,0 0,0 0,0 0,-17-52,-1-19,0 18,1 0,-18 0,-1 18,1 17,0 1,-1 34,1 1,0 17,-1 36,19-1,-1 1,1-1,17 1,0-18,0-18,35 1,0-19,18-17,0 0,0-17,0-19,0-17,-18 0,0 0,1 1,-1-1,-35 35,18-17,-1 17,-17 18,18 0,0 18,-18 35,17 0,1-1,0 19,-1-18,1 0,17-18,0 0,-17-17,17-18,1-18,-1 1,0-36,1-35,-19-18,-17 35,18 1,-18 17,0 0,0 35,18 1,-18 17,0 17,17 19,1 16,17 1,-17 18,-1-18,19 0,-19-18,1-17,0-1,17-17,-17-35,-1 0,19-18,-19-18,18 18,-17-17,0 35,-1-1,1 1,0 35,-1 18,1-1,17 19,-17 16,17 1,1-17,16 17,-16-18,17-35,0 17,0-34,17-18,-35-1,18-34,-17-18,-36-18,-18-18,-17-17,-1 18,1-1,-18 18,36 53,-19 1,19 16,-1 19,18 34,-18 36,36 35,0 18,17 18,18-1,0 1,0-1,17 18,-17-17,0-19,-35-52,0 0,-1-35,1-18,-18 18,0-18</inkml:trace>
  <inkml:trace contextRef="#ctx0" brushRef="#br0" timeOffset="106839.3901">27936 12912,'0'0,"0"0,0 0,0 0,0 0,0 0,88 17,53-34,-70 17,123-18,0-35,-35 0</inkml:trace>
  <inkml:trace contextRef="#ctx0" brushRef="#br0" timeOffset="109578.7376">12106 13229,'0'0,"0"0,0 0,35 141,18 18,0 53,36 105,-1-17,-18 0,-17-18,-35-53,0-87,-1-19,1 1,0-36,-1 0,19-18,16-17,19-17,0-1,-18-17,35-1,18 1,35-1,0-17,18 18,17 0,19 17,87-17,0 17,18 0,0 1,-17-19,34 1,1-1,158 19,-17-36,-71 0,-52-18,-19 0,1-17,-18 0,-18 0,18-18,-17 0,-107 17,18 19,36-18,-1-1,18 19,0-19,18-17,0 18,0 0,-1 0,19-1,-19-17,1 36,-18-18,18-1,-18 1,0 17,18 1,-18-1,-18 0,18 1,-35-1,0 18,-18-18,0 18,18-17,0 17,-1-18,1 1,0-1,-18 0,18 18,-89-17,1 17,17 0,-17 0,-1 0,-17 0,0 0,0 0,17-18,-17 18,0-18,-53 1,18-1,17-35,-18 0,19 0,-1 0,-18 1,-17-1,0-18,-17 0,17-34,-18-1,0-18,0 1,-17 17,17-17,-17 17,17-35,-17 17,0-17,-1 0,-17 17,0 1,0 0,-17-1,-1 18,0 36,18-1,-35 1,17-1,1 18,-1 18,0-18,1 18,-19-1,-16 1,-1 17,-18-17,0 17,1 1,-36 17,-18-18,1 1,-18-1,-18 18,-18-18,19 18,-19-17,1 17,-1-18,1 18,-1-18,1 18,-1 0,-17 0,18 0,-18 0,17 0,-17 0,35 18,-17-18,17 18,-18-18,19 17,-19 1,1 0,-1-1,1-17,-1 18,1-1,-1-17,-17 18,18 0,-19-18,1 17,0-17,-71 36,1-19,17 1,0-18,17 18,1-1,-18-17,17 18,1 0,-18-18,17 17,-17 1,-17 17,-1-17,0 17,18 0,-18-17,18 17,0 0,-17 1,17-1,-1 0,-16 1,17-1,0 0,17 0,1 1,17-1,18 0,0 1,0-19,70 1,-17-18,0 17,0-17,-1 0,19-17,-1 17,1 0,17-18,0 18,0-17,18 17,-18-36,0 1,0 0,-35-1,18 19,-1-19,18 36,-17 0,-1 0,18 0,18 18,17-18,36 18,-18-18,35 17,1-17,-1 18,36 17,-1 18,36 35,0 36,18-1,-18 1,0-1,-18-17,-35-106</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26:07.416"/>
    </inkml:context>
    <inkml:brush xml:id="br0">
      <inkml:brushProperty name="width" value="0.05292" units="cm"/>
      <inkml:brushProperty name="height" value="0.05292" units="cm"/>
      <inkml:brushProperty name="color" value="#7030A0"/>
    </inkml:brush>
  </inkml:definitions>
  <inkml:trace contextRef="#ctx0" brushRef="#br0">1818 2081,'0'0,"0"0,0 0,0 0,0 0,0 0,0 53,0 36,0-1,0 53,-18 0,18 0,0-17,0-36,0 0,0 0,0-35,0 0,0-18,18 0,-18-35,0 0,0-35,0 18,0 17</inkml:trace>
  <inkml:trace contextRef="#ctx0" brushRef="#br0" timeOffset="320.4337">1412 2064,'0'0,"0"0,0 0,0 0,0 0,53-53,0 0,17 18,-17-1,18 19,-1-1,-17 18,0 18,-17-1,-1 19,-17-19,-36 36,0-18,1 18,-19-17,1 17,0-36</inkml:trace>
  <inkml:trace contextRef="#ctx0" brushRef="#br0" timeOffset="954.2958">2365 1764,'0'0,"0"0,0 0,0 0,0 0,53 35,0 18,-18 0,0 0,-35 17,0 1,0 0,-17-1,-1-35,0 18,1-35,-1 0,0-18,18-36,18 1,0-53,17 0,0 17,18 18,-18 0,1 18,-1 35,0 0,1 35,-1 36,0 17,1 0,-19-17,18-18,-17 0,0-18,-1 0,1-17,0-1,-1-17,1-17,0-18,-1-18,-17-53,0 0,0 18,-17 17,-1 18,-17 0,17 18,-17 17,17 18,18 0,-18 0,18 0,0 0</inkml:trace>
  <inkml:trace contextRef="#ctx0" brushRef="#br0" timeOffset="1291.5548">3459 1746,'0'0,"0"0,0 0,0 71,18-1,-1 1,1 17,0-17,-1-18,-17 0,18-36,-1 18,1-35,0 0,-1-17,1-18,-18 17,0 0,0 1,-18-72,-17 1,-18 0,0 35,-17 0,17 53,0-17,53 17</inkml:trace>
  <inkml:trace contextRef="#ctx0" brushRef="#br0" timeOffset="1850.3851">4059 1252,'0'0,"0"0,0 0,0 0,18 106,17 35,-17 18,-1 0,1-18,-1 0,-17-53,0 0,0-35,0 0,0 0,-17-35,17-18,-18 0,1-35,-1-1,0 19,1-19,-19 19,19-1,17 0,-18 1,0-1,18 18,18-17,17-1,18-17,18-1,35-17,0 0,-18 1,0-1,-17 35,-18-17,0 17,-18 18,-18 0,1 0,-18 0</inkml:trace>
  <inkml:trace contextRef="#ctx0" brushRef="#br0" timeOffset="2214.5105">2188 2928,'0'0,"0"0,0 0,0 0,0 0,0 0,0 0,53 0,18-18,52 1,54-36,35 0,35-18,-18-17,1 18,-36 17,-18 0,-35 18,-17-1,-71 19,0-1,-18 18,0 0,-17-18</inkml:trace>
  <inkml:trace contextRef="#ctx0" brushRef="#br0" timeOffset="2797.5854">6706 2081,'0'0,"0"0,0 0,-53 124,-17 17,-19 18,1 17,17-17,1 0,-18-18,35-18,-18-35,36-35,0-17,17-1,-17-35,17 0,18 18</inkml:trace>
  <inkml:trace contextRef="#ctx0" brushRef="#br0" timeOffset="3091.7411">5930 2275,'0'0,"0"0,0 0,0 0,53 71,17 35,18 17,1 1,-1-1,-18 1,1-1,-36-52,1-18,-1 0,0-1,-17-52,17 0,-17 0,-18 0</inkml:trace>
  <inkml:trace contextRef="#ctx0" brushRef="#br0" timeOffset="3385.5207">7024 2134,'0'0,"0"0,0 0,0 141,0 1,0 16,0 1,-18 17,18-34,0-19,18-52,-18-1,0-17,17-18,1-35,0 0,-1-17,-17 34</inkml:trace>
  <inkml:trace contextRef="#ctx0" brushRef="#br0" timeOffset="3686.7621">7483 2028,'0'0,"0"0,0 0,0 0,0 89,0 34,-18 18,18-17,0 17,18-18,-18-34,0-1,17-18,1 1,17-1,-17-34,17-1,0 0,1-35,-1 0,0 0,-35 0</inkml:trace>
  <inkml:trace contextRef="#ctx0" brushRef="#br0" timeOffset="3896.6039">7271 2805,'0'0,"0"0,0 0,0 0,0 0,70-36,-52 19,0 17,-18-18</inkml:trace>
  <inkml:trace contextRef="#ctx0" brushRef="#br0" timeOffset="4180.0795">7977 1976,'0'0,"0"0,0 0,0 0,0 0,0 0,0 0,0 0,0 0,35 35,18 18,0 35,17 35,1-17,0 18,-36-18,0-18,-17 35,-18-17,0-35,-18-1,-17 1,0-18,-1-18,1 0,0-17,35-18</inkml:trace>
  <inkml:trace contextRef="#ctx0" brushRef="#br0" timeOffset="4429.3968">9159 2699,'0'0,"0"0,0 0,88-18,1 0,-1 1,0-18,0 17,-17 0,-18 1,-18-19,0-17,1 18</inkml:trace>
  <inkml:trace contextRef="#ctx0" brushRef="#br0" timeOffset="4680.4806">9441 2381,'0'0,"0"0,0 0,53 0,18 18,-18 17,17 0,1 18,-18-17,0 34,-18 1,-17-18,0 35,-18-18,0 1,-18 0,18-19,0-52</inkml:trace>
  <inkml:trace contextRef="#ctx0" brushRef="#br0" timeOffset="5375.5437">10483 2293,'0'0,"0"0,0 0,0 71,17 17,19 53,-36-53,17 18,1-18,-18 0,0-17,0-18,18-18,-18 0,-18-17,18-18,-18 0,1-35,-1-18,0-35,1-36,-1-17,0 0,18 17,0 1,0 35,18 35,0-18,17 18,-17 18,17 35,0 0,18 18,-18 17,1 0,-1 36,0-18,1 17,-19-17,-17 18,-17-18,-1 17,-17-17,-18-18,17 18,-17-35,18 17,18-17,-19 0,19-1,17 1,0 0,17-1,19 1,16 17,19 0,0 1,-1-1,-17 0,-53-35</inkml:trace>
  <inkml:trace contextRef="#ctx0" brushRef="#br0" timeOffset="5669.6244">11224 2099,'0'0,"0"0,0 0,0 0,0 0,17 53,1 18,0 34,17-16,0 52,-17-36,0-16,-1-1,1-18,0-17,-1 0,1-17,-18-19,0 1</inkml:trace>
  <inkml:trace contextRef="#ctx0" brushRef="#br0" timeOffset="6021.2834">11259 1834,'0'0,"0"0,0 0,0 0,0 0,0 0,53 0,0 0,18 18,-18 17,-18 1,0-1,0 35,-17-17,-18 18,-18-18,1 17,-36 1,0 17,-35-17,-1-18,-16-18,34 0,71-35</inkml:trace>
  <inkml:trace contextRef="#ctx0" brushRef="#br0" timeOffset="6522.4581">7112 2822,'0'0,"0"0,0 0,0 0,0 0,0 0,0 0,53 0,17-17,36-19,18 1,17 0,-53-1,1 1,16 18,-16-1,-1 0,-88 18</inkml:trace>
  <inkml:trace contextRef="#ctx0" brushRef="#br0" timeOffset="8979.5121">6388 4357,'0'0,"0"0,0 0,0 0,0 0,-17 70,-19 19,1 34,0 1,17-1,-17-17,0-18,17 0,0-35,1 18,-1-18,0-18,1 0,-1 0,0-35,18 18,-17-36,17 18,-18-17,-17-36,17 0,-17 0,17 0,1 0,-1 18,0 0,1-1,-1 19,0-1,18 0,0 18,0-17,0 17,18 0,17 17,18 19,18-1,-18 0,17 18,1 0,0 0,-18 0,-1 0,-16 0,-1 0,-17 0,-1 0,1-18,0-18,-1 1,-17-18</inkml:trace>
  <inkml:trace contextRef="#ctx0" brushRef="#br0" timeOffset="9281.8931">6865 4992,'0'0,"0"0,0 0,0 0,0 0,0 0,0 0,18 53,-1 0,1 17,-1 18,19 1,-19-1,1 0,-18-17,18-19,-1 1,-17-17,0-1,0 0,0-17</inkml:trace>
  <inkml:trace contextRef="#ctx0" brushRef="#br0" timeOffset="10125.5504">8012 4886,'0'0,"0"0,0 0,0 0,0 0,0 0,0 0,0 0,0 0,0 0,0 0,0 0,0 0,0 0,0 0,71-18,17 1,18-1,0 0,-18 1,18-1,-18-17,0 17,-17 18,-36-17,0-1,1 18,-1 0,-17 0,-1-18,-17 18,18 0,-18 0,0 0,0 0,18 0,-18-17,0 17,17-18</inkml:trace>
  <inkml:trace contextRef="#ctx0" brushRef="#br0" timeOffset="10870.5909">8206 5362,'0'0,"0"0,0 0,0 0,0 0,0 0,0 0,71-17,-1-1,54 0,17-17,-17 0,-19 17,-16 0,-1-17,0 18,-17 17,-36-18,0 18,1 0,-19 0,-17-18,18 18,-18-17,18 17</inkml:trace>
  <inkml:trace contextRef="#ctx0" brushRef="#br0" timeOffset="11189.3556">10359 4427,'0'0,"0"0,0 0,0 0,-35 89,-18 52,18-18,-18 1,0-19,17-16,1-19,0-17,17 0,-17-18,17-17,1 0</inkml:trace>
  <inkml:trace contextRef="#ctx0" brushRef="#br0" timeOffset="11473.4392">10006 4445,'0'0,"0"0,0 0,0 0,53 88,18 36,-1 17,1 0,-18-53,-18 0,-17-17,17-18,-17 0,17 0,-17-18,-18-35</inkml:trace>
  <inkml:trace contextRef="#ctx0" brushRef="#br0" timeOffset="11750.6848">11153 4092,'0'0,"0"0,0 0,0 88,0 54,0-1,0 17,0-34,0-36,0 0,18-17,0-18,-1-18,1-17,-1-1</inkml:trace>
  <inkml:trace contextRef="#ctx0" brushRef="#br0" timeOffset="12132.4049">11700 3951,'0'0,"0"0,0 0,0 0,-17 71,17 17,0 0,-18 53,0-17,1-19,17-16,0-1,-18-18,36 1,-18 0,0-36,17 0,1 0,0-35,17 18,-17-36,17 1,-17-19,-1 1,1 18,-18 17</inkml:trace>
  <inkml:trace contextRef="#ctx0" brushRef="#br0" timeOffset="12361.0425">11506 4621,'0'0,"0"0,0 0,0 0,0 0,0 0,0 0,35-17,36-1,0-17,17 0,-18 17,-70 0,18 18,-18 0</inkml:trace>
  <inkml:trace contextRef="#ctx0" brushRef="#br0" timeOffset="12634.2341">12230 4304,'0'0,"0"0,0 0,0 0,0 0,17 88,-17 0,0 0,0 18,0-17,18-19,-18 18,0-52,0 16,0-16,-18-19</inkml:trace>
  <inkml:trace contextRef="#ctx0" brushRef="#br0" timeOffset="12970.0458">12759 3563,'0'0,"0"0,0 0,0 0,53 71,18 52,-1 18,1 0,-36 18,0-18,-17 18,-18-18,-35 0,-36 18,-17-18,0 0,17-35,53-88</inkml:trace>
  <inkml:trace contextRef="#ctx0" brushRef="#br0" timeOffset="13469.5461">6406 6156,'0'0,"0"0,0 0,0 0,0 88,-18 53,1 0,-1 1,0-1,1-18,-1 1,1-54,-1 1,0-1,18-17,-17-18,17-17,0 17,0-35</inkml:trace>
  <inkml:trace contextRef="#ctx0" brushRef="#br0" timeOffset="13764.2202">5912 6421,'0'0,"0"0,0 0,0 0,0 0,0 0,0 0,53 88,35 0,-17 0,17 36,0-1,0-17,-35-36,0 1,0 0,0-18,-18-18,18 18,-17-18,-36-35</inkml:trace>
  <inkml:trace contextRef="#ctx0" brushRef="#br0" timeOffset="14295.715">7324 6879,'0'0,"0"0,0 0,0 0,0 0,0 0,0 0,0 0,0 0,0 0,0 0,0 0,0 0,0 0,53 0,17 35,-17-17,-18 17,18 1,-17 34,-19-17,-17 18,0-18,0 17,-17 1,-1-18,0 0,1-18,17 0,-18-17,18-1,18 1,17-18,0-18,36 1,17-19,0-16,1-1,17-18,-18 18,0-17,-17 17,-54 53</inkml:trace>
  <inkml:trace contextRef="#ctx0" brushRef="#br0" timeOffset="14561.7632">8665 6685,'0'0,"0"0,0 0,0 0,0 0,35 0,18-17,0 17,0 0,0-18,-35 18,-18 0,17 0</inkml:trace>
  <inkml:trace contextRef="#ctx0" brushRef="#br0" timeOffset="14809.3734">8859 7250,'0'0,"0"0,0 0,0 0,0 0,0 0,0 0,53-18,18 0,17-17,0 17,-17-17,17 0,-18 17,19-17,-1 0</inkml:trace>
  <inkml:trace contextRef="#ctx0" brushRef="#br0" timeOffset="15115.3521">10853 6315,'0'0,"0"0,0 0,0 0,-17 70,-19 1,-34 52,17-34,0-1,0 18,0-18,18 0,-18 0,17-17,1-1,0-17,35-53</inkml:trace>
  <inkml:trace contextRef="#ctx0" brushRef="#br0" timeOffset="15379.4371">10324 6403,'0'0,"0"0,0 0,0 0,0 0,35 53,18 35,0 0,0-17,0 17,17 0,-17-17,0 17,-17-18,17-17,-18-17</inkml:trace>
  <inkml:trace contextRef="#ctx0" brushRef="#br0" timeOffset="15692.1147">11665 6033,'0'0,"0"0,0 0,0 70,0 18,-18 53,1-17,17 17,-18-53,18 18,-18-18,18 0,0 1,0-37,18 19,-18 0,18-36,-18-17</inkml:trace>
  <inkml:trace contextRef="#ctx0" brushRef="#br0" timeOffset="16051.7286">12265 5874,'0'0,"0"0,0 0,0 0,0 0,0 53,-18 17,18 36,-17 0,17 0,-18-18,18 18,0-18,0 0,0 0,18 1,-1-37,19 1,-1-17,18-1,-18-35,18 0,-18 0,-35 0</inkml:trace>
  <inkml:trace contextRef="#ctx0" brushRef="#br0" timeOffset="16321.472">11965 6579,'0'0,"0"0,0 0,0 0,0 0,0 0,53 0,35-17,-17-19,17 19,0-19,-17 1,-18 0,17 0,1-1,-18 19</inkml:trace>
  <inkml:trace contextRef="#ctx0" brushRef="#br0" timeOffset="16756.1366">12794 6544,'0'0,"0"0,0 0,0 0,0 0,0 0,0 0,0 0,0 0,53 0,0 0,0 18,0 17,-17 0,-1 18,0-18,-17 18,-18 0,0 18,-36-1,1-17,0 18,0-18,-1 0,19-18,-1-17,18-1,18 1,17 0,18-36,0 0,35-35,18-17,0-1,-18 18,-70 36</inkml:trace>
  <inkml:trace contextRef="#ctx0" brushRef="#br0" timeOffset="17034.5962">13571 5856,'0'0,"0"0,0 0,0 0,53 53,-35-18,87 142,-16 17,-1 0,-35-18,-18-17,-17-18,-18-18,-36-17,-16 0,-1-18,17-17,36-71</inkml:trace>
  <inkml:trace contextRef="#ctx0" brushRef="#br0" timeOffset="17848.2223">15124 4092,'0'0,"0"0,0 0,0 0,0 0,0 0,-35 0,-18 18,0 0,-18 17,1 0,-1 18,18 0,18 0,17 0,0 0,18-18,0 0,36-17,-19-36,19 1,-1-1,0-17,1-18,-1 0,-18 0,1 0,-18 18,18 17,-18 0,17 1,-17-1,18 36,-18-1,35 19,-17-1,17 0,18-17,-17 0,16-1,1-34,0-1,0-17,0-18,0-35,-35-18,0-18,-18 1,0-1,-18 36,18 18,-18 34,18 1,-17 35,-1 18,18 35,18 52,-18 19,17 17,1 0,0 0,-1-17,1-1,-1-35,1-17,-18-54</inkml:trace>
  <inkml:trace contextRef="#ctx0" brushRef="#br0" timeOffset="18044.6707">15512 3933,'0'0,"0"0,0 0,0 0,0 0,88-35,18 0,-88 17,0 18,-1-17</inkml:trace>
  <inkml:trace contextRef="#ctx0" brushRef="#br0" timeOffset="18375.5361">17436 3228,'0'0,"0"0,0 0,0 0,0 88,-18 18,18 35,-18 35,1-34,-1-1,18-53,0 0,0 0,0-35,0 18,0-18,0-53</inkml:trace>
  <inkml:trace contextRef="#ctx0" brushRef="#br0" timeOffset="18769.2755">16977 3845,'0'0,"0"0,0 0,0 0,70-17,1-19,17 19,-17-19,17 1,-17 0,-1 0,-17 17,-17 18,17-18,-18 36,-18 17,19 1,-19 16,1 1,0 0,-1 0,1-18,0 18,-1-17,1-19,0-17,-1 0,19-17,-19-1,-17 18</inkml:trace>
  <inkml:trace contextRef="#ctx0" brushRef="#br0" timeOffset="19769.6699">17948 3440,'0'0,"0"0,0 0,0 0,0 0,0 0,0 0,0 0,0 0,0 0,0 0,0 0,0 0,52 17,1 19,0 16,-17 19,-1 0,0-1,-17 1,0-1,-18-35,17 1,-17-1,18-17,-18-1,0 1,17-36,-17-17,18-36,0 1,17 17,-17-18,17 19,0-1,-17 17,17 36,-17 0,0 18,-1 17,1 1,-1-1,1 18,-18-36,18 1,-18 0,0-1,17-17,-17 0,0-17,18-1,0-35,-1 0,19-17,-19-1,19 18,-19 18,19 17,-19 18,18 18,-17 0,0 17,17 0,-17 18,17 0,0-18,18-17,-17 17,16-35,-16 0,17 0,-18-35,0 0,-17-18,17-18,-35 1,18-19,-36 19,1 17,-1 18,-17 17,-1 36,1 17,-18 18,0 17,36-17,17 18,0-18,17 17,1-17,35 0,17 0,19-35,-1-1,35-34,-17-19,-18 19,-70 17</inkml:trace>
  <inkml:trace contextRef="#ctx0" brushRef="#br0" timeOffset="20052.8627">20612 2875,'0'0,"0"0,0 0,0 53,-17 35,17 0,0 1,0-1,0 0,0 0,0-17,17 17,1-35,0 0,17-18,0 0,18-17,-18-18</inkml:trace>
  <inkml:trace contextRef="#ctx0" brushRef="#br0" timeOffset="20524.3922">20365 3475,'0'0,"0"0,0 0,0 0,0 0,0 0,53 0,35-35,-17 17,-18-17,18-1,-1 1,1 0,-18 17,17 1,-34-1,-1 0,0 1,-17-1,-1 18,1 0,0 0,-1 0,19 0,-19 18,1-1,0 19,-1 34,1 1,0-1,-18 18,17 1,1 34,-1 1,1-19,-18-16,0-72</inkml:trace>
  <inkml:trace contextRef="#ctx0" brushRef="#br0" timeOffset="21441.3166">15530 6809,'0'0,"0"0,0 0,0 0,0 0,0 0,0 0,-35-53,-1 35,1-17,0 17,-1 18,-17 0,18 35,0-17,-1 35,19-18,-1 1,1 16,17-16,17-19,1 19,-1-36,1 0,17-18,-17 0,0-17,-1-18,-17 18,0-18,0 18,0 17,0 0,0 1,18 34,-18-17,35 53,-17 0,17 0,18 0,0-18,0 1,18-36,-1 0,19-36,-19-34,-17-1,-18-35,-17-35,-18 0,-18-18,1 54,-1 34,0 1,18 34,-17 19,17 34,0 36,17 18,1 35,17-1,-17 19,17-18,1 17,17-17,-1 0,-16-18,-36-88</inkml:trace>
  <inkml:trace contextRef="#ctx0" brushRef="#br0" timeOffset="21678.8121">15936 6597,'0'0,"0"0,0 0,0 0,53 0,35-18,0 1,53-1,-123 0,17 18,-17 0,17-17</inkml:trace>
  <inkml:trace contextRef="#ctx0" brushRef="#br0" timeOffset="21954.4251">18248 5891,'0'0,"0"0,0 0,-18 71,0 17,1 0,-1 18,0 0,18-18,0 0,0 1,0-19,18 1,0-36,-1 18</inkml:trace>
  <inkml:trace contextRef="#ctx0" brushRef="#br0" timeOffset="22294.288">17842 6368,'0'0,"0"0,0 0,0 0,53-18,0 0,17 1,1 17,-18-18,-18 18,0-18,1 18,-1 18,0 17,0 1,1 17,-1-1,0 1,1 0,-1 0,0-17,0-1,1 0,-1-35</inkml:trace>
  <inkml:trace contextRef="#ctx0" brushRef="#br0" timeOffset="23326.7809">18548 6103,'0'0,"0"0,0 0,0 0,0 0,0 0,0 0,0 0,0 0,0 0,0 0,35 18,18 35,-18 0,18-1,-35 1,17 0,-17 0,-18 0,17-18,1-17,-18 0,0-1,0 1,18-18,-18-18,0-17,0-18,17 0,1-17,-18 17,17 17,19 1,-19 18,19 34,-19 1,19 35,-19-18,1 36,0-36,-1 18,1-36,-18 19,0-36,18 17,-18-17,17-17,1-36,17 0,0 0,-17 0,17 0,1 35,-19-17,1 35,0 0,-1 18,1 35,-18-18,18 18,-1 0,1-18,17 18,0-18,1-17,17-18,17 0,-17-18,0 1,0-36,0-35,0-18,-18 0,-17 35,0 1,-18 17,0 18,0 35,-18 0,-17 17,-1 54,1 17,0 0,17 0,18 1,0-19,18 1,17-36,18 0,18-17,17-36,18 1,0-54,-1 18,-16 0,-89 36</inkml:trace>
  <inkml:trace contextRef="#ctx0" brushRef="#br0" timeOffset="23619.2897">21230 5221,'0'0,"0"0,0 0,0 0,0 53,0 35,-18-17,18 17,0 0,0 18,0-18,0-17,0 17,0-17,18-19,-18 19,18-36,-1-17,1 0,0-1</inkml:trace>
  <inkml:trace contextRef="#ctx0" brushRef="#br0" timeOffset="23934.48">21053 5803,'0'0,"0"0,0 0,0 0,0 0,0 0,0 0,36 0,17 0,17-17,1 17,-1-18,-17 18,-17-18,-1 18,-17 0,-18 0,0 0</inkml:trace>
  <inkml:trace contextRef="#ctx0" brushRef="#br0" timeOffset="24504.4844">21812 5627,'0'0,"0"0,0 0,0 0,0 0,0 0,0 0,0 0,0 0,0 0,36-35,-1 35,35-18,-17 36,0-1,-17 36,17 0,-36 0,1 0,0 17,-18-17,-18 18,0-1,-17-17,-18 0,0 0,18 0,-1-35,19 17,-1-17,1-1,17-17,35 0,18-17,53-1,0-17,35-1,0-16,18 16,-18 1,0 0,-17-1,-36 19,-35-1,0 1,-18-1,-17 18</inkml:trace>
  <inkml:trace contextRef="#ctx0" brushRef="#br0" timeOffset="25672.3537">9547 8520,'0'0,"0"0,0 0,0 0,0 0,0 0,0 0,-17 53,-1 35,0 0,-17-18,17 19,18-1,-17-18,17 1,17 17,-17-17,36-1,-1 1,18-18,0-36,-18 1,18-36,0 1,-18-1,1-17,-36 52</inkml:trace>
  <inkml:trace contextRef="#ctx0" brushRef="#br0" timeOffset="25909.0201">9300 9155,'0'0,"0"0,0 0,0 0,0 0,0 0,36 0,16-18,37-17,-1-1,35-34,-87 70,-19-18,1 18,17-17</inkml:trace>
  <inkml:trace contextRef="#ctx0" brushRef="#br0" timeOffset="26437.484">10447 9066,'0'0,"0"0,0 0,0 0,0 0,0 0,0 0,0 0,0 0,0 0,0 0,53-17,18-1,-18 36,17-1,-34 19,-1 17,-17 0,-1-1,-34 19,-1-18,-17 0,-1 0,1-18,-18-17,18-1,0 1,17-36,0 1,1-1,17 0,17 1,19 17,17 0,-1 17,19 19,-18-1,0 0,0-17,17 17,1 0,0-35,-1 0,1-17,-18-19,0 19,-36 17</inkml:trace>
  <inkml:trace contextRef="#ctx0" brushRef="#br0" timeOffset="26671.4277">11524 8890,'0'0,"0"0,0 0,0 0,0 0,0 0,35 0,36-18,-18 1,17-1,-70 18,0 0,53 18,0-1,-35 1</inkml:trace>
  <inkml:trace contextRef="#ctx0" brushRef="#br0" timeOffset="26846.4248">11753 9172,'0'0,"0"0,0 0,0 0,0 0,0 0,0 0,0 0,53-17,-18-1,18-17,-35 35,0 0</inkml:trace>
  <inkml:trace contextRef="#ctx0" brushRef="#br0" timeOffset="27189.506">12618 8361,'0'0,"0"0,0 0,0 0,0 0,0 0,-18 35,18 18,-17 0,-1 18,18-1,-18 18,18-17,-17-1,17 1,17-1,-17 1,18-18,0-18,-1 1,19-1,-19-18,36-17,-18 0</inkml:trace>
  <inkml:trace contextRef="#ctx0" brushRef="#br0" timeOffset="27479.3652">12494 8890,'0'0,"0"0,0 0,0 0,0 0,53-18,18 18,-18-17,35-1,-70 18,70-35,-88 35,18 0,-18 0</inkml:trace>
  <inkml:trace contextRef="#ctx0" brushRef="#br0" timeOffset="27739.9949">13394 8837,'0'0,"0"0,0 0,0 0,0 0,18 71,0-1,-1 18,1-17,0 0,17-1,-17 1,-1-18,1-18,17 0,-17-35</inkml:trace>
  <inkml:trace contextRef="#ctx0" brushRef="#br0" timeOffset="28010.3205">14171 8290,'0'0,"0"0,0 0,0 0,0 0,18 106,17 0,-17 0,-1 0,1-18,-1 0,1 0,-18-17,18-1,-18-17</inkml:trace>
  <inkml:trace contextRef="#ctx0" brushRef="#br0" timeOffset="28296.3827">13924 8855,'0'0,"0"0,0 0,0 0,88 0,0-18,1 0,34-34,18 16,-35-17,-18 18,-17 17,-18-17,0 18,-18-1,0-17,-17 35</inkml:trace>
  <inkml:trace contextRef="#ctx0" brushRef="#br0" timeOffset="28518.2368">15053 8308,'0'0,"0"0,0 0,0 0,0 0,-17 53,-1-36,0 89,-17 0,0 0,-1-35,1 17,0-35,17 0,-17-18</inkml:trace>
  <inkml:trace contextRef="#ctx0" brushRef="#br0" timeOffset="28915.2345">15000 8220,'0'0,"0"0,0 0,0 0,0 0,0 0,53 70,18-17,-18 18,0-1,-18-17,0 18,1-18,-19-18,1 18,-36 0,-17-18,-18 18,0-18,0 1,0-1,0-18,0 1,0 0,0-18,18 0,0-18,0 0,35 18</inkml:trace>
  <inkml:trace contextRef="#ctx0" brushRef="#br0" timeOffset="29269.0646">15653 7885,'0'0,"0"0,0 0,0 0,0 53,0 35,18 18,0-1,-18 36,17-17,1-18,0-18,17 0,-17 0,17-17,0-18,0 0,1-36,-1 1,-17-18,17-18,-17 18,-18 0</inkml:trace>
  <inkml:trace contextRef="#ctx0" brushRef="#br0" timeOffset="29513.3684">15495 8467,'0'0,"0"0,0 0,0 0,0 0,88-18,18 0,0-17,-1 0,-16 17,17-17,-36 0,1 17,-1 0,-17 1</inkml:trace>
  <inkml:trace contextRef="#ctx0" brushRef="#br0" timeOffset="35454.2591">4200 11095,'0'0,"0"0,0 0,0 0,0 0,0 70,-18 19,18 16,-17 37,17-19,-18-17,1-36,-1 19,18-36,-18-1,18-16,0-19,0 1,0-18,18-18,-18 1,18-1,-1 0,18 1,1 17,-1-18,18 36,0-1,0 1,0 0,-18-1,0 1,1-18,-1 0,-17 0,17-18,-35 1,18-19,-18 19,0-1,0 18</inkml:trace>
  <inkml:trace contextRef="#ctx0" brushRef="#br0" timeOffset="35640.5623">4324 11589,'0'0,"0"0,0 0,0 0,0 0,0 0,0 0,53 0,0 0,17 0,1-18,-36 0,0 18,-17-17,-18 17,0 0</inkml:trace>
  <inkml:trace contextRef="#ctx0" brushRef="#br0" timeOffset="35858.3758">4165 11024,'0'0,"0"0,0 0,0 0,0 0,70-35,1 17,17-17,0 0,-52 17,-19 18,1 0,0 0</inkml:trace>
  <inkml:trace contextRef="#ctx0" brushRef="#br0" timeOffset="36353.6428">5806 10548,'0'0,"0"0,0 0,0 0,0 0,0 0,-71 0,1 18,-1-18,1 35,17-17,0 17,17 0,1 36,18-1,17 36,17 0,1 17,-1-17,19 18,-1-1,0 1,-17-1,0-17,-1-35,-17-1,18-35,-18 1,0-1,18-35,-18 18,17-36,19-17,-19-1,18 1,-17 0,-18 52</inkml:trace>
  <inkml:trace contextRef="#ctx0" brushRef="#br0" timeOffset="36626.1697">6671 10883,'0'0,"0"0,0 0,0 0,0 0,-18 53,0 18,-17 17,0 18,0-36,-1 18,1-17,17 0,-17-1,17 1,18-36,-17 0</inkml:trace>
  <inkml:trace contextRef="#ctx0" brushRef="#br0" timeOffset="36934.6197">6247 11024,'0'0,"0"0,0 0,0 0,53 53,0 18,18 17,-1-17,1 17,-1 0,1 0,-18-17,0-1,-18-17,1-35,-1-1,-18-17,1-17</inkml:trace>
  <inkml:trace contextRef="#ctx0" brushRef="#br0" timeOffset="37153.993">7059 11218,'0'0,"0"0,0 0,0 0,0 0,0 0,0 0,35 71,1-1,-19 1,19 0,-1-1,0-17,-17 0,-1-18,1-17,-18-18,18 0</inkml:trace>
  <inkml:trace contextRef="#ctx0" brushRef="#br0" timeOffset="37709.3537">7059 10160,'0'0,"0"0,0 0,0 0,0 0,71 0,-1 0,1-18,-18 18,-18 0,0-17,1 34,-1 1,0 35,0 35,1 18,-1 35,0 0,18 18,0 0,0-18,0 0,18 0,-36 0,18-17,-18-19,-17 1,0-35,-1-18,-17-18,0 18,0-18,-17-17,-36-1,17 1,-34 0,-1-18,1 0,-1 17,18-17,53 18</inkml:trace>
  <inkml:trace contextRef="#ctx0" brushRef="#br0" timeOffset="38047.085">8736 10954,'0'0,"0"0,0 0,0 0,0 0,0 0,0 0,35 0,0 0,18-18,0 18,-18 0,18 0,-35 0,-18 0</inkml:trace>
  <inkml:trace contextRef="#ctx0" brushRef="#br0" timeOffset="38268.583">8859 11483,'0'0,"0"0,0 0,0 0,0 0,71 0,-1-18,-52 1,0 17,-1 0</inkml:trace>
  <inkml:trace contextRef="#ctx0" brushRef="#br0" timeOffset="38699.2737">9988 10601,'0'0,"0"0,0 0,0 0,0 88,-17 0,17 1,0 16,-18-16,18-19,0 1,-17-18,17-18,0-17,0 17,0-18,17 1,1-18,-1 0,36 0,-17 0,17 0,0 0,-18-18,0 18,0 0,1 0,-1 0,-17 0,17-17,0 17</inkml:trace>
  <inkml:trace contextRef="#ctx0" brushRef="#br0" timeOffset="38943.6067">10041 11042,'0'0,"0"0,0 0,0 0,53-18,18 1,-36 17,18-18,-18 0,1 1,-1-19,-17 36,-18 0</inkml:trace>
  <inkml:trace contextRef="#ctx0" brushRef="#br0" timeOffset="39163.6135">9971 10619,'0'0,"0"0,0 0,0 0,0 0,0 0,70-18,1 0,0 1,-54 17,-17-18,18 18</inkml:trace>
  <inkml:trace contextRef="#ctx0" brushRef="#br0" timeOffset="39587.3438">11136 10142,'0'0,"0"0,0 0,0 0,0 0,0 0,-53 71,17-1,1 19,17-1,1-18,-1 36,18 18,18-1,-1 1,1-1,17 1,18-19,-17 1,-19-18,1-17,0 0,-1-36,-17 0,18-17,-18-1,17-17,-17-35,18 18,-18 34</inkml:trace>
  <inkml:trace contextRef="#ctx0" brushRef="#br0" timeOffset="39864.6836">12141 10354,'0'0,"0"0,0 0,0 0,0 0,0 0,-17 71,-1 17,-17 0,17 0,-17 0,0 1,-1-1,19-18,-19-17,1 0,17-18,-17 1,18-1,-1-17</inkml:trace>
  <inkml:trace contextRef="#ctx0" brushRef="#br0" timeOffset="40117.7992">11753 10407,'0'0,"0"0,0 0,0 0,0 0,18 53,35 0,0 35,0 0,0-17,0 17,0 0,-18-17,18-18,-18-18,0 0</inkml:trace>
  <inkml:trace contextRef="#ctx0" brushRef="#br0" timeOffset="40407.7076">12565 10142,'0'0,"0"0,0 0,0 0,18 53,-18-17,17 140,1 0,-18-123,0 106,18-36,-18-17,17-17,-17-19,18-35,-18 1,0-1,0-35</inkml:trace>
  <inkml:trace contextRef="#ctx0" brushRef="#br0" timeOffset="40731.669">12900 10213,'0'0,"0"0,0 0,0 0,0 0,0 0,0 53,0 0,0 35,18 0,-18 0,0-52,18 105,-1-35,-17-18,18-18,0 1,-1-36,1 0,0 1,17-19,0-34,-17-1,-1-17</inkml:trace>
  <inkml:trace contextRef="#ctx0" brushRef="#br0" timeOffset="41005.3175">12741 10724,'0'0,"0"0,0 0,0 0,0 0,0 0,53 0,18-17,0 17,-1-18,-34 1,-1-1,18 0,-53 18,0 0,17 0</inkml:trace>
  <inkml:trace contextRef="#ctx0" brushRef="#br0" timeOffset="41237.3824">13659 10460,'0'0,"0"0,0 0,0 0,18 70,-1 19,1-1,-18-71,18 89,-18-18,17 1,-17-19,18-34,-18-1,0 0,0-17</inkml:trace>
  <inkml:trace contextRef="#ctx0" brushRef="#br0" timeOffset="41600.5256">13765 9984,'0'0,"0"0,0 0,0 0,0 0,0 0,0 0,53 88,18 0,-1 18,18 0,-35 0,-17-18,-1 0,0 0,-35 0,0 0,-17-17,-19-18,1-18,0 1,-1-19,36 1</inkml:trace>
  <inkml:trace contextRef="#ctx0" brushRef="#br0" timeOffset="42155.5616">14294 9648,'0'0,"0"0,0 0,0 0,0 0,0 0,0 0,36 0,-1 0,18 18,-18-18,1 18,17-1,-1 36,-16 0,34 53,-17 0,-17 17,-1 1,0-18,0 17,1-17,-1-18,18 18,18-18,-18 0,-18-17,0 0,0-19,-35 19,0-18,-35-18,-18 0,-35 18,-18-35,-17 0,-36-18,18 0,17-18,18 0,88 18</inkml:trace>
  <inkml:trace contextRef="#ctx0" brushRef="#br0" timeOffset="42896.3123">16236 10389,'0'0,"0"0,0 0,0 0,0 0,0 0,0 0,0 0,0 0,35-17,18 17,-18-18,1 0,-1 18,0 0,-35 0,0 0,0 0</inkml:trace>
  <inkml:trace contextRef="#ctx0" brushRef="#br0" timeOffset="43042.665">16377 10636,'0'0,"0"0,0 0,0 0,0 0,0 0,0 0,35 0,-17-17,-1 17</inkml:trace>
  <inkml:trace contextRef="#ctx0" brushRef="#br0" timeOffset="43569.5695">17789 8978,'0'0,"0"0,0 0,0 0,-53 18,0 35,0 0,0 53,0 35,35-18,1 18,17 0,17 18,19-18,-1-17,0-1,1 1,-1-19,18-16,-18 16,-17-52,-1 18,1-18,-36 0,18 0,-17-18,-1 0,0-17,1 0,-1-36,0 18,-17-18,35 18</inkml:trace>
  <inkml:trace contextRef="#ctx0" brushRef="#br0" timeOffset="43830.6196">17330 11836,'0'0,"0"0,0 0,0 0,70-18,1 18,-18-18,0 1,-35 17,-18-18</inkml:trace>
  <inkml:trace contextRef="#ctx0" brushRef="#br0" timeOffset="44327.4132">18459 11042,'0'0,"0"0,0 0,0 0,0 0,-35 88,0 0,-1 36,-17-1,-17 1,-1-18,18-36,0-17,18 0,-18-18,18-17,0-18,17 0,18-35,0 17,18 0,-1-17,19 0,-1 17,18 1,-18-1,0 18,18 0,-17 18,-1-1,-17 1,17-1,-18 1,1 0,0-18,17 17,-17-17,17 0,-35 0</inkml:trace>
  <inkml:trace contextRef="#ctx0" brushRef="#br0" timeOffset="44543.1969">18565 10813,'0'0,"0"0,0 0,0 0,0 0,35 53,-17 17,17 1,1 17,-1-18,-17-17,-18-35,0-18</inkml:trace>
  <inkml:trace contextRef="#ctx0" brushRef="#br0" timeOffset="45161.4733">18283 8625,'0'0,"0"0,0 0,0 0,-18 53,18 36,-17-19,-19 18,19-17,-19-1,1-17,17 0,1-17,-19-19,19 1,-1-1,0-34,1 17,17-35,0-1,17 1,1 17,-18-17,35 17,-17 1,0 17,-1 0,19 0,-1 17,0 19,1-1,-1-17,-18 17,19-17,-19-1,19-17,-1 18,0-36,-17 1</inkml:trace>
  <inkml:trace contextRef="#ctx0" brushRef="#br0" timeOffset="45618.5378">18248 8537,'0'0,"0"0,0 0,0 0,0 0,0 0,0 0,35 18,18 17,17 18,-17 0,18 0,-18-18,-18 18,0-18,-17-17,0 17,-1 1,1-1,0-18,-18 19,17-19,-17-17,0 18,0 0,0-18,18 17,-18-17,0 0,0 18,0-18,0 0,0 0,0 0</inkml:trace>
  <inkml:trace contextRef="#ctx0" brushRef="#br0" timeOffset="48681.4892">18689 9860,'0'0,"0"0,0 0,0 0,0 0,0 0,0 0,0 0,35-17,18 17,18-18,-19 18,19 0,-18 0,0 18,0-1,-18 18,0-17,-17 17,-18 1,0-1,-18 0,1 0,-18-17,17 0,0-1,1 1,-1-18,18 0,0-18,0 1,18-1,-1-17,1 0,17-1,-17-17,-1 0,1 18,0 0,-1 17,-17 1,18-1,-18 0,0 1,0 17,0 0,0 17,-18 19,1 17,17-18,0 18,0 0,17-18,1 0,17 0,1-17,17-18,0 0,-18 0</inkml:trace>
  <inkml:trace contextRef="#ctx0" brushRef="#br0" timeOffset="49786.4094">20648 9331,'0'0,"0"0,0 0,0 0,0 0,0 0,0 0,0 0,0 0,0 0,0 0,-18-53,18-17,-35-1,17 0,-17 18,-1 1,19 34,-19 18,1 18,18 52,17 18,0 36,17-1,-17 1,18-1,-1 1,19-1,-19-17,1 0,-18-36,18-17,-18 0,0-18,17 1,-17-19,0 1,0 17,0-35</inkml:trace>
  <inkml:trace contextRef="#ctx0" brushRef="#br0" timeOffset="49989.4648">20224 10001,'0'0,"0"0,0 0,0 0,0 0,0 0,0 0,0 0,53-17,0 17,18-36,-19 19,1-1,-53 18,18-18</inkml:trace>
  <inkml:trace contextRef="#ctx0" brushRef="#br0" timeOffset="50243.469">21318 9560,'0'0,"0"0,0 0,0 0,0 0,-35 71,0 17,-1-17,1-1,0 1,-1 17,1-18,0 1,-18-18,18 17</inkml:trace>
  <inkml:trace contextRef="#ctx0" brushRef="#br0" timeOffset="50530.6369">20930 9384,'0'0,"0"0,0 0,0 0,35 70,18 19,-18-1,18-18,0 19,0-1,18 0,-18-17,0-1,17 1,-17-18,-53-53</inkml:trace>
  <inkml:trace contextRef="#ctx0" brushRef="#br0" timeOffset="50844.2451">22006 9049,'0'0,"0"0,0 0,-17 88,-19 35,19 19,-1 16,18-17,-17 1,34-19,1 0,-1-52,1 0,17-19,1-16,17-19,-18 1,0 0,-35-18</inkml:trace>
  <inkml:trace contextRef="#ctx0" brushRef="#br0" timeOffset="51368.7792">22236 9349,'0'0,"0"0,0 0,0 0,0 0,0 0,53 17,35 19,0 16,-17 19,-18-18,0 17,-18 1,0-18,-17 0,-18-18,0 0,0-17,-18 0,18-18,-17 0,17-36,0 19,0-36,17 0,1 0,0-18,-18 36,17 0,-17 0,0 17,0 0,0 1,0 34,-17 1,-1 17,18 1,-18 16,18-16,18-1,0 0,-1 1,1-19,17-17,1 18</inkml:trace>
  <inkml:trace contextRef="#ctx0" brushRef="#br0" timeOffset="51609.5232">23171 9454,'0'0,"0"0,0 0,0 0,18 89,-18-1,17 0,1 0,-18 18,0-18,0 0,18 1,-18-19,0-35,0 1,0-19</inkml:trace>
  <inkml:trace contextRef="#ctx0" brushRef="#br0" timeOffset="51885.2367">23665 9454,'0'0,"0"0,0 0,0 0,0 0,0 0,0 0,0 0,0 0,0 0,0 0,0 0,0 0,0 0,0 0</inkml:trace>
  <inkml:trace contextRef="#ctx0" brushRef="#br0" timeOffset="52127.396">23859 9737,'0'0,"0"0,0 0,0 0,0 88,0-18,0 19,-17-19,17 1,-18-18,0-36,18-17,0 0</inkml:trace>
  <inkml:trace contextRef="#ctx0" brushRef="#br0" timeOffset="52488.6213">24177 8890,'0'0,"0"0,0 0,0 0,0 0,0 88,18 0,-18 1,0 16,17 1,-17-18,0 1,18-1,-18-18,18 1,-1-18,1 0,0-18,17-17,-17-18,-1 0,1 0,-18 0</inkml:trace>
  <inkml:trace contextRef="#ctx0" brushRef="#br0" timeOffset="52754.9085">24106 9472,'0'0,"0"0,0 0,0 0,0 0,0 0,53-18,0 1,18-1,-18 1,-18-1,0 18,-17 0,-18-18,18 18</inkml:trace>
  <inkml:trace contextRef="#ctx0" brushRef="#br0" timeOffset="53059.2438">24918 9313,'0'0,"0"0,0 0,0 0,0 0,0 0,18 71,0-1,-1 19,1-19,0 1,-18-18,17 0,-17-18,18 18,-18-18,0-17,17-1</inkml:trace>
  <inkml:trace contextRef="#ctx0" brushRef="#br0" timeOffset="53469.3106">24936 8502,'0'0,"0"0,0 0,0 0,0 0,0 0,53 71,17-1,19 54,-1-19,0 19,-17-1,-1-17,-17 18,-17-19,-1-34,-35 0,18-1,-36 1,18-1,-35-17,-1-18,19 1,-36-19,35-17,-17-17,17 17,18 0</inkml:trace>
  <inkml:trace contextRef="#ctx0" brushRef="#br0" timeOffset="54607.2514">26030 8326,'0'0,"0"0,0 0,0 0,0 0,35 70,1 36,-1 17,0 1,-17-1,0 1,-1-1,1-34,-1-1,1-18,-18 1,18-18,-18-18,0-17,17 17,-17-35,0 18,0-36,0-17,0-1,-17-17,17 1,-18 16,-17-17,17 18,-17 0,-18 17,18 1,-18 34,0 1,17-1,1 19,0 17,17-18,18 18,18 0,17-18,0 0,18 1,-17-36,17 0,-18 0,0-18,1-17,-19-1,18 1,-17-18,0 18,-1-18,19 0,-19 0,19 18,-1-18,18 35,-18-17,18 35,0-18,0 36,-18 0,18 17,0 0,-18 18,1 18,-19-18,-17 0,0 17,-17-35,17 1,-18-1,0-17,1-18,-1-18,18 0,-17-17,17-18,17-17,18-36,1 0,34 0,-34 35,17 19,-18-1,-17 17,-1 19,1-1,-36 36,1-1,-1 19,0-1,-17 18,17 0,1-18,17 18,17 0,1-18,17 0,1 1,17-19,-18 1,0-18,18 0,-18-18,1 18,-36 0</inkml:trace>
  <inkml:trace contextRef="#ctx0" brushRef="#br0" timeOffset="54816.1829">27724 9049,'0'0,"0"0,0 0,0 0,0 0,0 88,18 53,-18-88,0-35,0 17,0 0</inkml:trace>
  <inkml:trace contextRef="#ctx0" brushRef="#br0" timeOffset="56547.1942">5188 13300,'0'0,"0"0,0 0,0 0,0 0,0 0,0 0,0 0,0 53,0 35,0 35,0 36,0 0,-17-18,17-18,-18-34,18-19,0-17,-18-18,18 1,0-36,0 0,18-18,0-17,-1-1,1-16,0 16,-1 1,1 17,17 1,1 17,-1 17,0 1,0 17,1-17,-1 17,18 0,-18-17,1 0,-1-18,-18 0,1-18,0 18,-1-18,-17 18</inkml:trace>
  <inkml:trace contextRef="#ctx0" brushRef="#br0" timeOffset="56796.3995">5206 13952,'0'0,"0"0,0 0,0 0,0 0,0 0,0 0,0 0,53 0,0 0,0 0,-18-17,-17 17,-18 0,0 0</inkml:trace>
  <inkml:trace contextRef="#ctx0" brushRef="#br0" timeOffset="57029.0627">5012 13441,'0'0,"0"0,0 0,0 0,0 0,0 0,0 0,88-18,0 1,1-1,16 0,1 1,-17-19,-1 19,0 17</inkml:trace>
  <inkml:trace contextRef="#ctx0" brushRef="#br0" timeOffset="57410.5975">6441 13282,'0'0,"0"0,0 0,0 0,0 0,0 0,0 0,0 0,0 0,-35-53,-18 36,18-19,0 36,-18 0,17 0,1 36,0 16,35 37,-18 16,36 1,-1 0,19 18,-1-1,0-17,1 0,-1 17,-18-35,1-17,0 0,-1-1,19-17,-19-18,-17-17</inkml:trace>
  <inkml:trace contextRef="#ctx0" brushRef="#br0" timeOffset="57665.4895">7147 13353,'0'0,"0"0,0 0,0 0,0 53,-17 35,-1 53,-17 18,35-106,-36 123,19-17,-19-18,19-18,-1-52,18-18,-18 0,18-36</inkml:trace>
  <inkml:trace contextRef="#ctx0" brushRef="#br0" timeOffset="57928.9746">6759 13617,'0'0,"0"0,0 0,0 0,0 0,35 71,18-1,0 19,18 16,17 1,0 0,-17-35,-18-18,17-1,-34-34,17 0,-18-18</inkml:trace>
  <inkml:trace contextRef="#ctx0" brushRef="#br0" timeOffset="58366.053">7783 13829,'0'0,"0"0,0 0,0 0,0 0,0 0,0 0,0 0,0 0,0 0,0 0,35 35,18 0,0 36,-36 0,19-1,-36 18,17-17,-17-1,0-17,0 0,0-35,18 17,-18-17,35-1,-17-17,35 0,0-17,0-36,35-18,-17-17,17 0,-35 17,-53 54</inkml:trace>
  <inkml:trace contextRef="#ctx0" brushRef="#br0" timeOffset="58811.0994">7994 12947,'0'0,"0"0,0 0,0 0,0 0,0 0,71 0,-1 18,1-1,0 36,-1 0,19 35,-19 36,-17-1,0 1,-18 17,18-18,-17 18,16-17,-16-18,-1 0,-17-1,-1-52,1 18,-18-18,-18 0,1 0,-1-18,-17 0,-1 0,-16-17,-1 0,17-1,36 1</inkml:trace>
  <inkml:trace contextRef="#ctx0" brushRef="#br0" timeOffset="59120.3061">9512 13723,'0'0,"0"0,0 0,0 0,0 0,0 0,0 0,0 0,35-18,1 1,17 17,-18-18,-35 18,17 0</inkml:trace>
  <inkml:trace contextRef="#ctx0" brushRef="#br0" timeOffset="59312.2166">9777 14111,'0'0,"0"0,0 0,0 0,0 0,0 0,0 0,0 0,0 0,0 0,0 0,0 0,0 0</inkml:trace>
  <inkml:trace contextRef="#ctx0" brushRef="#br0" timeOffset="59670.4618">10553 13053,'0'0,"0"0,0 0,0 0,-17 88,-1 18,18-18,-18 0,1 0,17-17,-18 0,18-36,0 0,0 0,18 1,-1-19,36 1,-17 0,16-18,1 17,0-17,0 0,-17 0,-1 0,-17 0,17 0,-18 0</inkml:trace>
  <inkml:trace contextRef="#ctx0" brushRef="#br0" timeOffset="59932.3184">10677 13529,'0'0,"0"0,0 0,0 0,0 0,53 0,-18-18,36 1,-18-1,-36 0,-17 18,0 0</inkml:trace>
  <inkml:trace contextRef="#ctx0" brushRef="#br0" timeOffset="60183.5974">10536 12947,'0'0,"0"0,0 0,0 0,0 0,70-18,1 18,-1-17,-52 17,-18 0,18 0</inkml:trace>
  <inkml:trace contextRef="#ctx0" brushRef="#br0" timeOffset="60615.8881">11965 12524,'0'0,"0"0,0 0,0 0,-71 17,18 19,-17-1,17 0,0 18,18 0,-1 35,1 18,17 0,18 35,0 0,18-18,17 1,1-1,-1-17,0-35,1-1,-19-17,19 0,-19-18,1-17,-18 0,17-1,1-17,0 0,-1 0,-17 0</inkml:trace>
  <inkml:trace contextRef="#ctx0" brushRef="#br0" timeOffset="61139.2245">12706 12876,'0'0,"0"0,0 0,0 0,0 0,0 0,0 0,0 0,0 0,0 0,0 0,-17 106,-1 35,18-105,-18-19,18 1</inkml:trace>
  <inkml:trace contextRef="#ctx0" brushRef="#br0" timeOffset="61464.5626">12441 12788,'0'0,"0"0,0 0,0 0,0 0,0 0,0 0,36 53,17 35,0 1,17 16,-17 1,18-18,-18 1,17-1,-17-18,0-17,-17 0,16-18,-52-17</inkml:trace>
  <inkml:trace contextRef="#ctx0" brushRef="#br0" timeOffset="61747.6066">13324 12594,'0'0,"0"0,0 0,0 0,0 0,18 88,-18 18,17 0,-17 0,18 0,-1-18,1 18,17-18,-17 0,17-17,1-36,-1 0,0-17,-17 0,-18-18</inkml:trace>
  <inkml:trace contextRef="#ctx0" brushRef="#br0" timeOffset="62077.5875">13783 12471,'0'0,"0"0,0 0,0 0,0 53,0 35,0-18,17 19,-17-1,18 0,-18 0,18 0,-1-17,1-1,-18 1,35-18,-17 0,0-18,17-17,-18-18,19 0,-36-36,17 1,-17 0,0 53</inkml:trace>
  <inkml:trace contextRef="#ctx0" brushRef="#br0" timeOffset="62298.3634">13747 13106,'0'0,"0"0,0 0,0 0,0 0,0 0,0 0,36-18,17 0,17 1,1-18,-18 17,-36 18,-17 0,18 0,-18-18</inkml:trace>
  <inkml:trace contextRef="#ctx0" brushRef="#br0" timeOffset="62736.5215">14453 13018,'0'0,"0"0,0 0,0 0,0 0,0 0,0 0,0 0,0 0,0 0,36-18,-1 18,0 18,0-1,1 18,-19 18,-17 0,0 18,-35 17,17-17,-17-19,18 19,-19-36,36 1,-17-19,34 1,1 0,17-18,0-18,18 0,0-17,0 0,0-36,0 18,0 0</inkml:trace>
  <inkml:trace contextRef="#ctx0" brushRef="#br0" timeOffset="63120.1669">14824 12383,'0'0,"0"0,0 0,0 0,0 0,0 0,0 0,0 0,53 70,0 36,0 35,0 0,0 0,-36 0,-17-17,0-1,-17-52,-1-1,-17-17,17-17,18-19</inkml:trace>
  <inkml:trace contextRef="#ctx0" brushRef="#br0" timeOffset="63564.293">15194 12012,'0'0,"0"0,0 0,0 0,0 0,0 0,0 0,36 0,17 0,-18 0,-17 18,17-1,0 19,-17 17,17 35,-17 35,0 1,-1 17,1 0,-1-18,19-17,-19 18,19-18,-19-1,-17-16,0-19,-17 1,-1-18,-17 0,-1-1,1-16,35-36</inkml:trace>
  <inkml:trace contextRef="#ctx0" brushRef="#br0" timeOffset="64091.4551">12724 12612,'0'0,"0"0,0 0,0 0,0 0,0 53,-18 53,1 17,-1 36,0 0,1-1,-1-34,18-36,-18 0,18-17,0-54</inkml:trace>
  <inkml:trace contextRef="#ctx0" brushRef="#br0" timeOffset="64587.3428">16836 13070,'0'0,"0"0,0 0,0 0,0 0,0 0,53-17,0-1,17-17,1 17,-71 1,17 17,-17 0</inkml:trace>
  <inkml:trace contextRef="#ctx0" brushRef="#br0" timeOffset="64789.7282">17118 13247,'0'0,"0"0,0 0,0 0,0 0,0 0,71-18,35-17,-89 17,18 18,-17-17</inkml:trace>
  <inkml:trace contextRef="#ctx0" brushRef="#br0" timeOffset="65219.167">18812 12259,'0'0,"0"0,0 0,0 0,0 0,0 0,-53 0,-17 0,-1 0,1 18,17-18,0 35,17 0,1 1,17 34,18 18,18 18,35 18,0-19,-18 1,18 0,0 0,-35 0,-1-18,-17-18,0 1,-17-18,-19 0,1-18,-18-17,18-18,17 0,1-18,-1 18,0 0,18 0</inkml:trace>
  <inkml:trace contextRef="#ctx0" brushRef="#br0" timeOffset="65450.6914">18018 14288,'0'0,"0"0,0 0,71-18,17 0,35-17,19 0,-19-18,-17 17,-18-16,-17 16</inkml:trace>
  <inkml:trace contextRef="#ctx0" brushRef="#br0" timeOffset="65941.5124">19271 13300,'0'0,"0"0,0 0,0 0,0 0,-18 53,-17 17,0 36,-36 18,18-1,18-35,-18 0,18-17,17-18,-17-18,0 0,-1-35,19 0,-1-17,18-19,0 1,0 0,18 0,-1 17,1-17,0 35,17-18,0 18,0 18,18 17,-17-17,17 17,-18 0,0-17,-17-1,-1 1,1-18,0 0,-1 0,1-18,-18 18</inkml:trace>
  <inkml:trace contextRef="#ctx0" brushRef="#br0" timeOffset="66176.8733">19395 13000,'0'0,"0"0,0 0,0 0,35 53,0 17,-17 1,17 17,-17-17,-18-18,0-1,-18-16,0-36,-17 0</inkml:trace>
  <inkml:trace contextRef="#ctx0" brushRef="#br0" timeOffset="66670.2246">19306 11695,'0'0,"0"0,0 0,0 70,0-52,-35 52,-18 19,0-19,0 1,0-18,0-1,0-16,18-19,0 1,0-18,17-18,0 1,36-19,-18-16,18 16,17 1,18 17,-18 18,18 0,0 36,0-1,0 0,-18 0,0 18,1-17,-1-1,-17 0,-1-17,1-18,0 0,-18 0,0 0</inkml:trace>
  <inkml:trace contextRef="#ctx0" brushRef="#br0" timeOffset="66872.3911">19306 11642,'0'0,"0"0,0 0,0 0,0 0,0 0,0 0,0 0,36 53,-1 17,36 18,-36-17,18-1,-53-70,0 18</inkml:trace>
  <inkml:trace contextRef="#ctx0" brushRef="#br0" timeOffset="67524.5214">20189 12629,'0'0,"0"0,0 0,0 0,0 0,0 0,0 0,0 0,0 0,53-17,0-1,0 53,0 1,-18 17,0 0,-17 17,-1-17,1 18,-18-36,0 18,0-18,0-17,-18-18,18 17,0-34,0-1,18-17,-18 0,18-18,-1-18,1 18,0 18,-18 0,17-1,-17 19,0-1,0 18,0 35,-17 1,17-1,0 18,17 0,1-18,17 18,18-18,18-35,-1 0,1-17,-18 17,-53 0</inkml:trace>
  <inkml:trace contextRef="#ctx0" brushRef="#br0" timeOffset="67917.244">21989 11783,'0'0,"0"0,0 0,0 0,-71-18,18 1,-17 17,17 0,0 35,0 0,18 36,-1 17,19 18,17-1,17 19,1 17,0-17,17 17,-18-18,1 1,0-19,-1-34,-17 0,0-19,0-16,0-19,0 1,0 0,0-1</inkml:trace>
  <inkml:trace contextRef="#ctx0" brushRef="#br0" timeOffset="68150.1819">21283 12823,'0'0,"0"0,0 0,0 0,0 0,70 18,1-36,17 18,1-17,-1 17,0-18,-17 18,-1-17,-17-1,-18 18,1 0</inkml:trace>
  <inkml:trace contextRef="#ctx0" brushRef="#br0" timeOffset="68455.1811">22748 12277,'0'0,"0"0,0 0,0 0,0 0,0 0,-18 53,-17 0,-1 17,1 1,0-18,17 17,-17 1,0-18,17 17,-17-17,17 0,0 0,18-18</inkml:trace>
  <inkml:trace contextRef="#ctx0" brushRef="#br0" timeOffset="68751.9232">22483 11977,'0'0,"0"0,0 0,0 0,35 70,18 19,0 34,0 1,0-1,-18 0,18-17,-35-35,0-1,17-17,-18-17,1-19,0 1,-18-18</inkml:trace>
  <inkml:trace contextRef="#ctx0" brushRef="#br0" timeOffset="69060.2973">23206 11589,'0'0,"0"0,0 0,0 0,0 0,0 0,-35 176,18 1,-1-1,18-35,0 0,18-35,-18-35,17 17,18-18,1-17,-19-18,19-35,-1 18,-17-18,-18 0</inkml:trace>
  <inkml:trace contextRef="#ctx0" brushRef="#br0" timeOffset="69716.2066">23630 11924,'0'0,"0"0,0 0,0 0,0 0,53 35,0 0,0 1,-18 17,0 0,-17-1,0 1,-18 0,17-17,-17-1,-17-17,17-1,-18-17,18 0,0 0,0-17,18-19,-1 1,1-36,0 1,-1-18,19 17,-19 1,-17 17,18 0,-18 17,18 1,-18 18,-18-1,18 18,-18 35,1 0,-1 18,0 0,18 0,0 0,0 0,0-18,0 1,18-19,0 18,-1-35,19 18,-1-36,18 1,0-18,0-1,0 1,-53 35</inkml:trace>
  <inkml:trace contextRef="#ctx0" brushRef="#br0" timeOffset="70282.5255">24583 11800,'0'0,"0"0,0 0,0 0,0 0,0 0,0 0,0 0,0 0,0 0,0 0,35-17,1 17,-1 0,-17 17,17 1,0 35,-17 0,-1 0,-17 17,0-17,-17 0,-1 18,-17-18,17-18,-17 0,17-17,18 0,-17-1,17 1,0-1,17-17,19 0,-1 0,18-17,0 17,0-18,-18 1,0-1,1 0,-19 18,18-17,-35 17,18-18,-18 18,18-18,-18 1,0-1,0 0,17-17,1-18</inkml:trace>
  <inkml:trace contextRef="#ctx0" brushRef="#br0" timeOffset="70557.4195">25324 11589,'0'0,"0"0,0 0,0 0,0 0,0 0,0 0,0 0,0 0,0 0,0 0,0 0,0 0,0 0,0 0,0 0,0 0</inkml:trace>
  <inkml:trace contextRef="#ctx0" brushRef="#br0" timeOffset="70841.4393">25642 12012,'0'0,"0"0,0 0,0 0,0 0,0 0,0 71,0-1,0 18,0-17,-18 0,18-19,0-16,-17-1,-1-17,-17-1</inkml:trace>
  <inkml:trace contextRef="#ctx0" brushRef="#br0" timeOffset="71195.4051">25907 11289,'0'0,"0"0,0 0,0 0,0 0,0 0,17 35,-17 18,18 35,-1 0,-17 1,18 17,0-18,-1-18,19 18,-19-17,1-18,17 0,-17-18,0-17,-1-1,1-17,17 0,0-17</inkml:trace>
  <inkml:trace contextRef="#ctx0" brushRef="#br0" timeOffset="71455.6168">25818 11677,'0'0,"0"0,0 0,0 0,0 0,0 0,0 0,53-18,-17 18,16-17,1 17,-17-18,-1 0,0 1,-17 17,-18 0</inkml:trace>
  <inkml:trace contextRef="#ctx0" brushRef="#br0" timeOffset="71928.4223">26507 11765,'0'0,"0"0,0 0,0 0,0 0,0 0,0 0,35-17,18-19,-18 19,0-1,1 18,-1 0,-35 0,35 35,-17 36,0-1,-18 1,0-1,0-17,0 18,-18-18,18-18,-18 0,18-17,0 17,0-17,0-18,0 18,18-18,0 0,17 0,18 0,17 0,1-18,0-17,-1-1,-17-17,-53 53</inkml:trace>
  <inkml:trace contextRef="#ctx0" brushRef="#br0" timeOffset="72250.1743">27336 11095,'0'0,"0"0,0 0,0 0,0 0,0 0,35 70,18 19,35 52,1 0,-19 0,-17-18,0-34,-35-1,-1-18,1-17,-36 0,-17 0,0-18,-18-17,18 0,35-18</inkml:trace>
  <inkml:trace contextRef="#ctx0" brushRef="#br0" timeOffset="73415.3269">28448 11060,'0'0,"0"0,0 0,0 0,0 0,17 88,-17 0,0 0,0 18,18 0,-18 0,0-18,0-18,0 19,0-19,0-17,0-18,0 1,18-19,-18 1,0-18,0 0,0-18,0 1,-18-19,18-17,-18 1,1-1,-19 0,-16 0,16 18,-17-1,18 1,0 17,-1 18,1 18,0 0,17 17,18 18,0 0,0 0,35 0,-17-1,35-16,-18-1,18-17,-17-18,-1 0,0-18,0-17,1-18,-1 0,-17-18,17 18,0-17,1 17,-1 0,18 0,0 18,-18 17,18 1,0 17,-18 17,1 1,-1 17,-18 0,1 18,0 0,-18 0,0 0,0 0,0-18,0 1,-18-1,18-18,-18 1,18-18,0 0,0 0,0-18,18-17,0-18,-1 0,19-17,-1 17,-17-18,17 18,-17 18,-1 0,-17 17,0 1,0-1,-17 18,-1 18,-17-1,17 18,0 18,1-17,17 17,-18 0,36-18,-1 18,19-18,-1 0,18 1,0-19,0-17,17-17,-17-1,-17 0,-19 18</inkml:trace>
  <inkml:trace contextRef="#ctx0" brushRef="#br0" timeOffset="74135.4479">29648 12100,'0'0,"0"0,0 0,0 0,0 0,0 0,0 0,0 0,0 0,0 0,0 0,0 0,0 0,0 0,35 0,-17 0,17 18,-17 0,-1 17,1 18,-18 0,0 0,0 17,-18-17,18 0,-17-18,17 1,-18-1,18-18,-18 1,18 0,0-18,0 0,36 0,-1 0,36-36,-1 1,36-35,35-1,0 1,-17-1,-18 0,17-17,-34 35,-72 53</inkml:trace>
  <inkml:trace contextRef="#ctx0" brushRef="#br0" timeOffset="78488.2792">12583 15610,'0'0,"0"0,0 0,0 0,0 0,0 0,0 0,0 0,0 0,0 0,0 0,0 0,53-17,-18 17,-17 0,-1 0,-17 0</inkml:trace>
  <inkml:trace contextRef="#ctx0" brushRef="#br0" timeOffset="78780.3318">12830 15963,'0'0,"0"0,0 0,0 0,0 0,0 0,0 0,53-17,-18-1,18 18,-18-18,1 18,-19 0,1 0</inkml:trace>
  <inkml:trace contextRef="#ctx0" brushRef="#br0" timeOffset="81292.5239">9036 15311,'0'0,"0"0,0 0,0 0,0 0,0 0,0 0,0 52,0 19,0 53,0 34,0 1,0-53,-18-18,18 0,-18-17,18-18,-17-36,17 19,0-19,17-17,-17 0,18-17,0-1,-1 18,1-18,-1 18,1-17,17 17,-17 17,17-17,1 18,-1 0,18-1,17 1,-17 0,-17-18,-1 0,-35 17</inkml:trace>
  <inkml:trace contextRef="#ctx0" brushRef="#br0" timeOffset="81549.4231">9177 15804,'0'0,"0"0,0 0,0 0,0 0,0 0,53 0,17 0,18 0,-17 0,-18 0,0 0,-35 0,-18 0</inkml:trace>
  <inkml:trace contextRef="#ctx0" brushRef="#br0" timeOffset="81811.1179">8983 15399,'0'0,"0"0,0 0,0 0,0 0,0 0,0 0,0 0,35-18,35 0,1 18,-18-17,-18-1,-17 18,0 0,-1 0</inkml:trace>
  <inkml:trace contextRef="#ctx0" brushRef="#br0" timeOffset="82239.5989">10341 14870,'0'0,"0"0,0 0,0 0,-88 17,0 1,17 17,1 0,-1 18,36 18,-18 35,18 0,35 35,17 0,19 18,17-1,17 1,1-18,-1 0,1 0,-36-17,18-18,-35-18,-1-35,1 0,-18-18,18-17,-18-1,17-17,-17 0,18 0</inkml:trace>
  <inkml:trace contextRef="#ctx0" brushRef="#br0" timeOffset="82551.4376">11083 15505,'0'0,"0"0,0 0,0 0,0 0,0 0,0 0,0 0,0 70,-18 1,0 17,-17 0,17 18,-17-18,0 18,17-18,1-17,-1-1,18-34,-18-19,18 1</inkml:trace>
  <inkml:trace contextRef="#ctx0" brushRef="#br0" timeOffset="82865.6677">10694 15363,'0'0,"0"0,0 0,0 0,0 0,0 0,0 0,0 0,36 53,17 36,0 16,35 19,-18-1,19 1,-19-1,1-52,-18-1,-18 1,18-18,-18-18,18-17,-53-1</inkml:trace>
  <inkml:trace contextRef="#ctx0" brushRef="#br0" timeOffset="83217.6143">11824 15099,'0'0,"0"0,0 0,0 0,0 0,-18 53,36 35,-18 35,0 1,0 35,17-18,1 0,0-18,17-17,-17-18,-1-17,19 0,-19-1,36 1,0-36,18 0,17-52,0-1,-17-17,-18-1,-36 36</inkml:trace>
  <inkml:trace contextRef="#ctx0" brushRef="#br0" timeOffset="84190.1331">12724 15134,'0'0,"0"0,0 0,0 0,0 0,0 0,0 0,0 53,0 18,17 17,-17-18,18 19,-18-1,18 0,-1 0,-17 0,18-17,0 17,-1-17,19-1,-1 1,0-18,1-18,-1 0,0-17,0 0,-17-36,0 0,-1 18,-17 0</inkml:trace>
  <inkml:trace contextRef="#ctx0" brushRef="#br0" timeOffset="84476.3525">12565 15893,'0'0,"0"0,0 0,0 0,0 0,0 0,71-36,-1-17,18 18,-17 0,17 0,-17-1,-1 1,-17 17,0 1,0-1,0 18</inkml:trace>
  <inkml:trace contextRef="#ctx0" brushRef="#br0" timeOffset="84782.4729">13571 15610,'0'0,"0"0,0 0,0 0,0 0,0 0,18 36,-1 17,1 17,17 36,-17-18,-1-17,1 17,0 0,-1-35,-17 0,0-18,18-17,-18 17</inkml:trace>
  <inkml:trace contextRef="#ctx0" brushRef="#br0" timeOffset="85045.1442">14136 15240,'0'0,"0"0,0 0,0 0,0 0,0 0,17 35,1 18,0 0,-1 18,19 17,-19 0,1 0,-18-70,0 0,0-18,0 17</inkml:trace>
  <inkml:trace contextRef="#ctx0" brushRef="#br0" timeOffset="85317.3939">13800 15752,'0'0,"0"0,0 0,0 0,0 0,89-18,-1 0,0-17,0 0,1 17,-1-17,-18 17,1 1,-18-1,-18 0,0 1,1 17</inkml:trace>
  <inkml:trace contextRef="#ctx0" brushRef="#br0" timeOffset="85570.3548">15036 15117,'0'0,"0"0,0 0,0 0,0 0,-18 52,0 1,1 18,-1-1,0 19,18-72,-17 89,17-18,-18-17,18-18,-18-18</inkml:trace>
  <inkml:trace contextRef="#ctx0" brushRef="#br0" timeOffset="85940.73">15053 14658,'0'0,"0"0,0 0,0 0,0 0,53 70,35 54,-35-36,-17 0,17 1,-18-19,0 18,-17-17,0-1,-1 1,-17 0,-17 17,-1-18,-17-17,-1 0,-17 0,0-35,0-18,18-18,18 0,-19 18,36 0</inkml:trace>
  <inkml:trace contextRef="#ctx0" brushRef="#br0" timeOffset="86282.0954">15583 14746,'0'0,"0"0,0 0,0 0,17 71,1-1,0 18,-1 1,1-1,0 0,17 0,-17 0,-1 1,19-1,-19-18,18 1,-17-18,17 0,-17-18,17-35,-17 0,17-18,-17 18,-18 0</inkml:trace>
  <inkml:trace contextRef="#ctx0" brushRef="#br0" timeOffset="86487.5058">15706 15346,'0'0,"0"0,0 0,0 0,0 0,0 0,53-35,0-1,0-17,-35 36,-18-1,0 18</inkml:trace>
  <inkml:trace contextRef="#ctx0" brushRef="#br0" timeOffset="86749.3798">16095 14517,'0'0,"0"0,0 0,0 0,35 88,35 35,-17 19,18-19,-18 1,-18-1,18 0,-35-17,-1 0,1-35,-36-1,1 1,-1-36,-17 0,17-17,18 0</inkml:trace>
  <inkml:trace contextRef="#ctx0" brushRef="#br0" timeOffset="87297.261">16165 14182,'0'0,"0"0,0 0,0 0,0 0,0 0,0 0,0 0,0 0,0 0,0 0,0 0,0 0,0 0,35 0,18 17,0 19,0 34,35 36,1 0,-1 17,18 36,-18-18,0 18,-17-36,-18 1,0-18,-18 17,-17-17,-1-18,-17 18,0-35,0-19,0 19,-17-18,-19-18,1 1,0-1,17-18,-17 1,0-18,17 0,0-18,18 18,-17 0,17 0</inkml:trace>
  <inkml:trace contextRef="#ctx0" brushRef="#br0" timeOffset="87543.3469">17630 15346,'0'0,"0"0,0 0,0 0,0 0,0 0,0 0,0 0,0 0,53-18,-18 1,-17 17,-18 0,17-18</inkml:trace>
  <inkml:trace contextRef="#ctx0" brushRef="#br0" timeOffset="87899.382">17806 15505,'0'0,"0"0,0 0,0 0,0 0,0 0,0 0,0 0,0 0,0 0,0 0,0 0,0 0,0 0,0 0,0 0,36 0,-1 0,0-18,1 18,-1-18,0 18,0-17,-17 17,-18 0,0-18,0 18</inkml:trace>
  <inkml:trace contextRef="#ctx0" brushRef="#br0" timeOffset="88371.1952">19148 14693,'0'0,"0"0,0 0,0 0,0 0,0 0,0 0,0 0,0 0,0 0,-53 0,0 18,0-1,0 1,0 17,0 18,18 18,17 17,18 0,-18-17,36 17,-18 0,0-17,18-1,-18 1,17-1,-17-17,0 0,18-17,-18-1,-18 0,18-17,0 17,0-35,0 18,-17-18,17 17,0-17</inkml:trace>
  <inkml:trace contextRef="#ctx0" brushRef="#br0" timeOffset="88648.4574">18371 16351,'0'0,"0"0,0 0,0 0,0 0,53 0,0-17,18-1,-19 0,1 18,-17-17,-1-1,0 18,1-18,-19 1,1 17,-18 0</inkml:trace>
  <inkml:trace contextRef="#ctx0" brushRef="#br0" timeOffset="89113.3973">19483 15769,'0'0,"0"0,0 0,-18 53,1 0,-1 18,0-19,-17 19,0-18,-1 0,1-18,17 0,-17 1,17-19,1-17,-1 18,18-18,18-18,-1 1,1-1,17 0,-17-17,0 18,17-1,-17 0,-1 18,1 0,17 18,-17 0,0-1,-1 1,1-1,-1 1,1 0,0-1,-1-17</inkml:trace>
  <inkml:trace contextRef="#ctx0" brushRef="#br0" timeOffset="89335.7621">19624 15469,'0'0,"0"0,0 0,0 0,0 0,0 0,35 53,1 35,-1 1,0-19,-35-52,0-1,0-17,0 18</inkml:trace>
  <inkml:trace contextRef="#ctx0" brushRef="#br0" timeOffset="89836.3674">19712 14093,'0'0,"0"0,0 0,0 0,-17 53,-1 53,-17-18,-1 1,1-19,0 18,-1-35,19 18,-1-36,-17-17,17-1,1 1,17-36,-18 18,18-17,0-19,0 19,18-1,-18-17,17 17,1 18,0-17,-1 34,1-17,17 18,-17 0,17 17,0 0,18-17,-17 17,-1-17</inkml:trace>
  <inkml:trace contextRef="#ctx0" brushRef="#br0" timeOffset="90093.4513">19836 13899,'0'0,"0"0,0 0,0 0,0 0,17 36,19 34,-19 36,19-18,-1 1,-17-1,-1-18,19 1,-1-1,0 1</inkml:trace>
  <inkml:trace contextRef="#ctx0" brushRef="#br0" timeOffset="90777.8108">20595 14852,'0'0,"0"0,0 0,0 0,0 0,0 0,0 0,0 0,0 0,0 0,0 0,53-18,0 18,-18 18,18 17,0 18,-18 0,-17 35,-1-17,-17-1,-17 1,-1-18,-17 0,17-18,-17-35,17 0,18 0,0-35,0-18,18 0,35-35,-18-18,18 0,-18 36,1-1,-19 18,1 18,-1-1,-17 19,18-1,-36 36,1 17,17 18,-35 0,35 18,-18-19,18 1,18 18,-1-36,1 0,17-17,0-18,18-18,18-34,17-1,-17 0,-71 53</inkml:trace>
  <inkml:trace contextRef="#ctx0" brushRef="#br0" timeOffset="92057.4096">22324 14429,'0'0,"0"0,0 0,0 0,0 0,0 0,0 0,0 0,35-71,1 1,-19-1,1 18,-36-35,18 17,-35 1,17-1,1 18,-19 0,19 36,17-19,-18 19,18 17,0 35,0 0,18 18,-1 0,1 53,0 0,17 0,-17 0,-1-18,-17-18,18 18,0 1,-1-1,-17-18,18 19,-18-36,0 17,0-17,18-18,-18-17</inkml:trace>
  <inkml:trace contextRef="#ctx0" brushRef="#br0" timeOffset="92364.2274">21918 14764,'0'0,"0"0,0 0,0 0,0 0,0 0,35-18,18 18,18-18,17 1,0-1,1 1,-19-1,1 18,-18-18,0 1,-18 17,0-18,-17 18,17-18,-17 1,17-1,-17 0</inkml:trace>
  <inkml:trace contextRef="#ctx0" brushRef="#br0" timeOffset="92641.4241">23542 14076,'0'0,"0"0,0 0,0 0,0 0,-18 53,0 35,-17 0,18 18,-19-18,19 0,-19 1,19-1,-19-18,1-17,17 0,1-18,-1-17</inkml:trace>
  <inkml:trace contextRef="#ctx0" brushRef="#br0" timeOffset="92923.5103">23012 14058,'0'0,"0"0,0 0,0 0,0 0,0 0,36 53,34 35,-17 1,18-1,-1 0,-17 0,0-17,18 17,-18-18,0-17,0 0,-53-53</inkml:trace>
  <inkml:trace contextRef="#ctx0" brushRef="#br0" timeOffset="93281.3732">24389 13670,'0'0,"0"0,0 0,-35 71,35-18,-36 88,1 17,17 1,1 0,17-36,-18 1,36-1,-1-34,1-1,17-35,1 17,-1-34,0-1,18-18,0-17,0 0,-53 18</inkml:trace>
  <inkml:trace contextRef="#ctx0" brushRef="#br0" timeOffset="93941.101">24618 14058,'0'0,"0"0,0 0,0 0,0 0,0 0,0 0,0 0,53 18,-17 35,34 0,-17 17,0 1,-18-1,-17-17,17 18,-35-18,18-18,-18 0,18-17,-18 0,0-1,0-34,17-1,-17 0,18-35,-1-17,1-1,0 18,-1-17,-17 17,18 18,-18 17,18 0,-18 1,0-1,0 36,-18 17,0 18,1 0,17 17,-18-17,18 0,18 0,-1-18,19 1,17-19,0 1,17-18,-17-18,35-17,-17-18,-18 0,-53 53</inkml:trace>
  <inkml:trace contextRef="#ctx0" brushRef="#br0" timeOffset="94426.4347">25942 13988,'0'0,"0"0,0 0,0 0,0 0,0 0,0 0,0 0,0 0,0 0,0 0,0 0,0 0,0 0</inkml:trace>
  <inkml:trace contextRef="#ctx0" brushRef="#br0" timeOffset="94778.1486">26154 14482,'0'0,"0"0,0 0,0 0,0 0,0 0,0 0,0 0,0 0,0 0,0 0,0 0,0 35,0 0,-18 18,18-18,-18 18,1-53,17 18,-36 17,36-35,0 0</inkml:trace>
  <inkml:trace contextRef="#ctx0" brushRef="#br0" timeOffset="95158.162">26489 13388,'0'0,"0"0,0 0,0 0,0 0,0 0,18 53,-18 17,17 19,1 16,-1 37,1-1,0-18,-1-17,1-18,17-17,-17-1,0-17,-1 0,19-18,-19-17,19 0,-19-18,-17 0</inkml:trace>
  <inkml:trace contextRef="#ctx0" brushRef="#br0" timeOffset="95422.733">26259 14129,'0'0,"0"0,0 0,0 0,0 0,53-18,18 18,17-18,-17 1,17-1,-17-17,-1 17,-34 18,-1-17,0-1,0 18</inkml:trace>
  <inkml:trace contextRef="#ctx0" brushRef="#br0" timeOffset="95693.0507">27001 13847,'0'0,"0"0,0 0,0 0,0 0,17 52,19 19,-1 17,18 36,-18-18,-17-18,17 18,-17-18,17-18,-17 1,-1-18,1-18,0 0,-1 1,-17-19</inkml:trace>
  <inkml:trace contextRef="#ctx0" brushRef="#br0" timeOffset="95958.2457">27689 13688,'0'0,"0"0,0 0,0 0,0 0,0 0,18 53,17 0,-17 17,17 18,-18 18,19-18,-19 1,1-19,-18 1,18-36,-18 0,0 1</inkml:trace>
  <inkml:trace contextRef="#ctx0" brushRef="#br0" timeOffset="96256.2561">27583 14093,'0'0,"0"0,0 0,0 0,53-17,18 17,-1-18,-17 18,18-17,-1-1,-17 0,0 18,-18-17,1-1,-36 18,0 0,17 0</inkml:trace>
  <inkml:trace contextRef="#ctx0" brushRef="#br0" timeOffset="96495.0784">28536 13617,'0'0,"0"0,0 0,0 0,0 0,0 0,0 0,0 0,-18 53,1 18,-19-1,19 18,-19-17,1 17,0-35,0 0,17 0,0-35,1-1</inkml:trace>
  <inkml:trace contextRef="#ctx0" brushRef="#br0" timeOffset="96864.3141">28483 13212,'0'0,"0"0,0 0,0 0,0 0,35 70,1 1,17 52,17 1,18-19,-35 1,0-35,-17 17,-19-17,19-1,-36 1,-18-1,-17 1,-36-36,18 0,-18-17,19-18,16 18,-17-36,0 0,0 1,0-1,18 0,35 18</inkml:trace>
  <inkml:trace contextRef="#ctx0" brushRef="#br0" timeOffset="97206.2167">29030 13229,'0'0,"0"0,0 0,0 0,0 0,0 0,0 35,18 36,-18 0,0 17,17 0,1 0,0 18,-1-18,1-17,17 17,1-18,-1-17,18-17,0-1,-18-17,0-1,-35-17</inkml:trace>
  <inkml:trace contextRef="#ctx0" brushRef="#br0" timeOffset="97434.2816">29065 13811,'0'0,"0"0,0 0,0 0,0 0,0 0,36 0,17-17,17 17,1-18,-1 0,-17-17,-53 35,18-18,-18 18</inkml:trace>
  <inkml:trace contextRef="#ctx0" brushRef="#br0" timeOffset="97767.9322">29718 13018,'0'0,"0"0,0 0,0 0,53 70,0 18,36 53,-19 0,-17 18,0 0,0 0,0 17,-18-17,-17-18,-18 0,0-35,-18-36,18-17,-17-17,-1-19,18 1,0 0</inkml:trace>
  <inkml:trace contextRef="#ctx0" brushRef="#br0" timeOffset="98906.3069">30760 13176,'0'0,"0"0,0 0,0 0,17 141,19 0,-19 18,18 0,1 17,-19-35,1 1,0-54,-18-18,0-17,0 0,0-35,-18-1,18-52,0 0,-18-53,1-18,-1 0,0-17,-17 17,18 18,-1 35,0 17,-17 1,0 35,-1 18,1-1,0 19,17 17,18-1,0 19,18 0,17-1,-17-17,35 0,-18 0,18-35,17-1,-17-17,0-17,0-19,-17 1,-1-36,0 1,-17-1,17 18,-17-17,-1 35,1-1,-18 1,18 17,-1 1,1 17,0 17,17 36,-17 0,17 0,0 35,-17-17,-1 17,1-17,-18-18,-18-1,18-16,-17-19,17 1,-18-18,18-18,0-17,18-18,17-35,18-18,0 0,18 18,-18-18,-18 36,-17 17,17 0,-35 35,17-17,-17 17,0 18,0 18,-17 0,-1 17,-17 0,0 18,17 0,18-18,0 18,18-18,-1 18,1-17,17-19,-17 1,-1-18,1 18,0-36,17 0,0 1,1-1,-36 0</inkml:trace>
  <inkml:trace contextRef="#ctx0" brushRef="#br0" timeOffset="99257.5861">32101 13811,'0'0,"0"0,0 0,0 0,0 0,0 0,0 0,0 0,0 0,0 0,0 0,0 0,0 0,17 53,-17 18,18 35,0 17,-1 18,1-35,0 0,-1-36,1 1,-18-18,0-18,18 0,-18-17</inkml:trace>
  <inkml:trace contextRef="#ctx0" brushRef="#br0" timeOffset="100463.5087">18265 17233,'0'0,"0"0,0 0,0 0,0 0,0 0,0 0,0 0,0 0,0 0,0 0,0 0,0 0,0 0,0 0,0 0,0 0,0 0,0 0,0 0,0 0,0 0,0 0,0 0,35 0,1-17,-1 17,-17-18,-1 18,1 0,-18-18,0 18,0 0</inkml:trace>
  <inkml:trace contextRef="#ctx0" brushRef="#br0" timeOffset="101364.2497">18230 17551,'0'0,"0"0,0 0,0 0,0 0,0 0,0 0,0 0,0 0,0 0,0 0,0 0,0 0,0 0,0 0,0 0,0 0,0 0,0 0,0 0,0 0,0 0,0 0,0 0,0 0,0 0,0 0,0 0,0 0,0 0,0 0,0 0,0 0,35-36,0 19,1-1,-19 18,1-17,0 17,-18 0,17 0,-17-18,0 18,18 0,-18 0,0 0,18-18,-18 18,0 0,0 0,17 0,-17 0,18-17,0 17,17 0,0 0,0-18,1 18,-1 0,0 0,-17-18,-18 18,18 0,-18 0,17 0,-17 0,0 0,18 0,-18 0,0 0,0 0,0 0,18-17,-18 17,0-18</inkml:trace>
  <inkml:trace contextRef="#ctx0" brushRef="#br0" timeOffset="103488.5902">22801 15628,'0'0,"0"0,0 0,0 0,0 0,0 0,53 0,-1 0,37 0,17 0,52-18,19 18,-18 0,35-17,0 17,0-18,18 1,0 17,88-18,-18 0,0 1,1-1,-19 0,1 1,0-1,0 18,-1-18,1 1,0 17,-18-18,0 18,-35-18,-36 18,-52 0,-1 0,-35 0,-17 0,-36 0,-17 0,0-17,-18-1,0 1,17 17</inkml:trace>
  <inkml:trace contextRef="#ctx0" brushRef="#br0" timeOffset="111723.303">20506 16387,'0'0,"0"0,0 0,0 0,0 0,0 0,0 0,0 0,0 0,0 0,-35 0,0 0,-18 35,18 0,-1 36,19 17,-1 18,18 0,18-1,-1 19,1-18,0-1,-1-16,1-19,-18 1,18-18,-18 17,0-17,0-18,-18-17,18 0,-18-1,-17 1,17-18,18 0</inkml:trace>
  <inkml:trace contextRef="#ctx0" brushRef="#br0" timeOffset="111991.1189">19924 18380,'0'0,"0"0,0 0,71-36,17 1,-18 0,19 0,-19-1,1 1,-18 0,0 0,0-1</inkml:trace>
  <inkml:trace contextRef="#ctx0" brushRef="#br0" timeOffset="112426.0821">21036 17427,'0'0,"0"0,0 0,0 0,-35 53,-1 18,1-1,0 1,-18-1,17 1,1-18,0-18,17 0,1-17,-1 0,0-1,18-17,0-17,0-1,18 0,-18-17,18 17,-18 1,17 17,-17-18,18 18,-1 0,19 18,-19-1,19 1,-1 0,0-1,-17 1,17-18,-17 0</inkml:trace>
  <inkml:trace contextRef="#ctx0" brushRef="#br0" timeOffset="112641.4606">21106 17163,'0'0,"0"0,0 0,0 0,0 0,18 88,0 0,-1-17,1-1,-18 18,0-35,-18 0,1-18,17 1</inkml:trace>
  <inkml:trace contextRef="#ctx0" brushRef="#br0" timeOffset="113094.2711">20806 15857,'0'0,"0"0,0 0,0 0,0 0,18 71,-18 17,0-17,0 17,0-18,-18-17,18 0,-17-17,-1-19,0 1,1-18,-1-35,1-1,-1 1,18-18,18 0,-1 18,1 17,17 1,0 17,1 0,-1 17,18 19,-18-1,1 0,-19 0,1-17,-1 0,-17-18,0 0</inkml:trace>
  <inkml:trace contextRef="#ctx0" brushRef="#br0" timeOffset="113322.8375">20895 15628,'0'0,"0"0,0 0,0 0,0 0,0 0,17 53,36 35,-17-17,-1 17,0-18,-17-52,-18 0,0-1</inkml:trace>
  <inkml:trace contextRef="#ctx0" brushRef="#br0" timeOffset="114014.4067">21706 16686,'0'0,"0"0,0 0,0 0,0 0,0 0,0 0,0 0,0 0,53 0,18 0,0 18,-19 35,1 0,0 17,-35 1,17 0,-17-1,-18-17,18 0,-18-35,0 17,0-35,0-18,0 1,17-36,-17 17,18-34,-18-1,18 18,-18-17,17 17,-17 18,18 17,-18-17,0 17,0 18,0 18,17 35,-17-18,18 18,0-18,17 18,0 0,1-18,34-17,-17-1,18-34,-18-1,35-17,18-36,17 1,-34-1,-1 18,-70 53</inkml:trace>
  <inkml:trace contextRef="#ctx0" brushRef="#br0" timeOffset="114368.1892">23824 16334,'0'0,"0"0,0 0,0 0,0 0,0 0,0 0,-53-53,-17 0,17 0,-18 18,18-1,0 36,18 0,-18 36,18 17,17 17,0 36,18 17,0 1,18-18,0 0,-1-1,19-16,-19-19,19 1,-19-18,1-1,17-16,-17-19,-1 19,-17-36</inkml:trace>
  <inkml:trace contextRef="#ctx0" brushRef="#br0" timeOffset="114631.3067">23136 17004,'0'0,"0"0,0 0,0 0,0 0,53 0,17-35,19 17,17-17,-18 17,0 0,0-17,-35 18,0 17,-18-18,-17 0,0 18</inkml:trace>
  <inkml:trace contextRef="#ctx0" brushRef="#br0" timeOffset="114882.9088">24495 16563,'0'0,"0"0,0 0,-18 70,0 1,1 0,-1 17,-17-18,0 1,-1 17,1-35,0 0,17-18</inkml:trace>
  <inkml:trace contextRef="#ctx0" brushRef="#br0" timeOffset="115133.8661">24283 16369,'0'0,"0"0,0 0,0 0,0 0,0 0,18 53,17 17,0 19,18 16,18 37,17-19,-17-17,17-18,-18-35,1-35,0-1,-71 1</inkml:trace>
  <inkml:trace contextRef="#ctx0" brushRef="#br0" timeOffset="115397.3906">25095 16210,'0'0,"0"0,0 88,-18 36,36 17,-1 0,1 0,17-35,18 0,0-18,18-35,-18-18,0-17,0 17,-53-35</inkml:trace>
  <inkml:trace contextRef="#ctx0" brushRef="#br0" timeOffset="115955.3865">25536 16210,'0'0,"0"0,0 0,0 0,0 0,0 0,0 0,0 0,53 53,0 35,17 0,-34 1,-19-1,1-18,0-17,-18 0,-18-17,18-36,0 0,0-18,0-17,0-18,18-18,17 18,-17-17,-1 17,1 17,0 1,-1 18,-17-1,18 0,-18 1,-18 52,18 0,0 36,0-1,18 18,-1-17,1 17,35-35,-18 0,18-35,0-1,0-34,35-19,1-34,-19 17,1 0,-71 35</inkml:trace>
  <inkml:trace contextRef="#ctx0" brushRef="#br0" timeOffset="116106.6478">26648 16087,'0'0,"0"0,0 0,0 0,0 0,0 0,0 0,0 0,0 0,0 0</inkml:trace>
  <inkml:trace contextRef="#ctx0" brushRef="#br0" timeOffset="116346.2004">27124 16810,'0'0,"0"0,0 0,0 0,0 0,0 0,0 0,-53 53,18 0,0-18,17-35,18 0</inkml:trace>
  <inkml:trace contextRef="#ctx0" brushRef="#br0" timeOffset="116680.323">27336 15699,'0'0,"0"0,0 0,0 0,0 0,0 88,0 0,0 18,18 35,-18 0,17-17,-17 17,18-53,0-18,-1 1,1 0,17-19,-17-16,35-1,0-17,-18-36,-17 0,17 1,-17-1,-18 18</inkml:trace>
  <inkml:trace contextRef="#ctx0" brushRef="#br0" timeOffset="116902.6886">27230 16492,'0'0,"0"0,0 0,0 0,0 0,0 0,0 0,0 0,71-17,-1-1,1 0,-18 1,-18 17,-35-18,18 18,-18 0</inkml:trace>
  <inkml:trace contextRef="#ctx0" brushRef="#br0" timeOffset="117154.746">27918 16245,'0'0,"0"0,0 0,0 0,0 0,0 0,0 89,18-19,0 18,-18 1,0-19,0-17,0 0,0-53,0 0</inkml:trace>
  <inkml:trace contextRef="#ctx0" brushRef="#br0" timeOffset="117481.2057">28077 15434,'0'0,"0"0,0 0,0 0,0 0,88 88,1 36,-19 17,18 18,18 35,-17 0,-19-18,-17 0,-35-17,-36-18,-17-35,-18-35,18-18,-1-18,1 0,35-17</inkml:trace>
  <inkml:trace contextRef="#ctx0" brushRef="#br0" timeOffset="118517.4491">29048 15505,'0'0,"0"0,0 0,0 0,0 0,17 70,-17 18,18 36,0 35,-18-1,17-17,1-52,-18-1,0-35,0-18,0-17,0-18,0-36,0 1,-18-18,1 0,-1-17,18 17,-18 0,1 18,-19 17,1 18,0 18,0-1,-1 19,19 16,17 1,17 0,1-17,0-1,17-18,0 1,-17-36,35 1,-18-1,0-35,18 18,0-18,0-17,0 17,0-18,-18 18,18 18,-17 0,-1 17,0 18,1 35,16 0,-16 18,-1 18,0 17,-35-17,0-18,0 0,-17-1,17-34,-18-18,0 0,18-35,0 0,18-1,17-34,18-1,18-17,-36 17,18 18,-35 1,17 16,-17 19,-18-1,17 18,-17 18,0-1,0 36,0-18,0 18,18 18,0-18,-18 0,17-18,1 0,17-17,1-18,-1-18,0 1,0-19,-35 36</inkml:trace>
  <inkml:trace contextRef="#ctx0" brushRef="#br0" timeOffset="118751.1632">30354 15593,'0'0,"0"0,0 0,0 0,0 0,0 0,0 0,0 70,17 19,-17 16,18-16,-18-1,0 0,0 0,0-17,-18-1,18-17,-17-35,-1 17,0-17,18-18</inkml:trace>
  <inkml:trace contextRef="#ctx0" brushRef="#br0" timeOffset="120135.6959">23171 18168,'0'0,"0"0,0 0,0 0,0 0,0 0,0 0,0 0,0 0,0 0,0 0,0 0,0 0,0 0,0 0,0 0,0 0,0 0,0 0,0 0,0 0,0 0,0 0,0 0,0 0,0 0,0 0,0 0,0 0,0 0,0 0,0 0,0 0,0 0,0 0,0 0,0 0,0 0,35-18,1 1,-1-1,0 18,-17-17,0 17,-1-18,1 18,-18 0,0 0</inkml:trace>
  <inkml:trace contextRef="#ctx0" brushRef="#br0" timeOffset="120478.1109">23101 18486,'0'0,"0"0,0 0,0 0,53 0,-18-18,18 0,-18 1,18 17,-18-18,1 18,-19 0,1-18,0 18,-1 0,-17 0,0 0,0 0,0 0,0 0</inkml:trace>
  <inkml:trace contextRef="#ctx0" brushRef="#br0" timeOffset="121066.1528">24054 17780,'0'0,"0"0,0 0,0 0,0 0,0 0,0 0,0 0,0 0,0 0,0 0,0 0,0 0,17 71,1-1,-18 18,17 36,1-36,-18 0,0-35,18-18,-18 1,0-1,0-17,17-18,-17 17,18 1,-18-18,0 0,18 17,-18-17,0 0,17 0,1 0,0 0,17 18,0-18,1 0,16-18,1 18,-17 0,17 0,-18-17,0 17,-17-18,0 1</inkml:trace>
  <inkml:trace contextRef="#ctx0" brushRef="#br0" timeOffset="121344.1677">23948 18397,'0'0,"0"0,0 0,70-17,18-1,1 18,-19-18,1 1,-1 17,-34 0,-19 0,-17 0,18 0</inkml:trace>
  <inkml:trace contextRef="#ctx0" brushRef="#br0" timeOffset="121615.1779">24054 17921,'0'0,"0"0,0 0,0 0,0 0,0 0,0 0,0 0,0 0,17 0,36 0,0 0,18-18,-1 18,-34 0,-1-17,-35 17,17 0,1 0</inkml:trace>
  <inkml:trace contextRef="#ctx0" brushRef="#br0" timeOffset="121954.0823">25183 17427,'0'0,"0"0,0 0,0 0,0 0,0 0,0 0,0 0,0 0,-35 53,-1 35,1 1,17-1,1 35,17 18,0-17,17-18,1-18,0-18,-1 1,1-18,-18-18,18 0,-18-17,0-18,0 0,0 0,0 0</inkml:trace>
  <inkml:trace contextRef="#ctx0" brushRef="#br0" timeOffset="122233.4793">25712 17621,'0'0,"0"0,0 0,0 0,0 0,0 0,-17 53,17 35,-18 18,0 18,1-18,-1-36,1 18,-1-35,-17 0,17-18,0-17,-17-18,17-18,18 1</inkml:trace>
  <inkml:trace contextRef="#ctx0" brushRef="#br0" timeOffset="122484.2648">25448 18997,'0'0,"0"0,0 0,0-229,0 17,0 71,-18 35,18 0,18 18,17 35,0 36,1 17,-1 35,18 35,0-34,0 17,0 0,0-18,0-18,-1 1,-16-36,-1 18,-35 0</inkml:trace>
  <inkml:trace contextRef="#ctx0" brushRef="#br0" timeOffset="122691.1688">26189 17639,'0'0,"0"0,0 0,0 0,0 0,0 35,0 36,0 17,0 53,18-35,-18-18,0 0,17-17,-17-36,18 0</inkml:trace>
  <inkml:trace contextRef="#ctx0" brushRef="#br0" timeOffset="122934.8011">26577 17357,'0'0,"0"0,0 0,0 0,0 0,18 53,-18 35,17 18,1 35,17 17,-17-16,-18-54,18 0,-1-35,-17 0</inkml:trace>
  <inkml:trace contextRef="#ctx0" brushRef="#br0" timeOffset="123265.1762">26859 17198,'0'0,"0"0,0 0,0 0,-17 70,17 19,0 34,17 1,1-1,0 1,-1-1,1-35,0-17,-1-1,19-17,-1-17,0-19,1 1,-1-36,-17 1,17-19,-35 19,17 17</inkml:trace>
  <inkml:trace contextRef="#ctx0" brushRef="#br0" timeOffset="123630.4678">26754 17886,'0'0,"0"0,0 0,0 0,0 0,0 0,53-35,35-1,-18-17,1 0,0 1,-36 16,18 1,-36 17,19 1,-19 34,1 36,17 0,-17 18,0 35,17-1,-17 1,-18-18,17-35,-17 0,-17-35,17 0,0-36,17 0,-17 1,0 34</inkml:trace>
  <inkml:trace contextRef="#ctx0" brushRef="#br0" timeOffset="124148.1206">27354 17074,'0'0,"0"0,0 0,0 0,0 0,0 0,0 0,0 0,0 0,35-17,0 17,-17 0,17-18,0 36,18-1,0 19,0 34,18 36,-18 18,0 17,17 17,19-16,-19 16,1-17,-1-35,-34 0,-1-53,-17 0,-18 0,-18 0,-35-18,0-17,0-1,0-17,0 0,-35-17,-18-1,0-17,36 17,17-17,17 17,1 1,17-1,18 18</inkml:trace>
  <inkml:trace contextRef="#ctx0" brushRef="#br0" timeOffset="124426.0585">28430 17533,'0'0,"0"0,0 0,0 0,0 0,0 0,0 0,0 0,53 0,18 0,17 18,-18-18,-17 17,-53-17,18 0</inkml:trace>
  <inkml:trace contextRef="#ctx0" brushRef="#br0" timeOffset="124643.4217">28501 17921,'0'0,"0"0,0 0,0 0,0 0,0 0,0 0,35-18,18 1,18-1,17 1,-88-1,17 18</inkml:trace>
  <inkml:trace contextRef="#ctx0" brushRef="#br0" timeOffset="125411.0265">29701 17515,'0'0,"0"0,0 0,0 0,0 0,0 0,0 0,0 0,0 0,0 0,0 0,0 0,-71 36,18 17,0 17,0 1,18-18,17 0,1-18,17 0,17-17,1-18,0-18,17 0,-17 1,-1-18,1-1,17 1,-35 0,18 17,0 0,-18 1,17 17,-17-18,0 18,0 0,18 35,35 1,0 17,0 0,17-1,-17-16,0-19,18-17,-18 0</inkml:trace>
  <inkml:trace contextRef="#ctx0" brushRef="#br0" timeOffset="125769.5112">30265 17321,'0'0,"0"0,0 0,0 0,0 0,0 0,0 0,0 0,0 0,0 0,0 0,0 0,-35 124,18-18,-1 0,0-36,18 18,18-35,35 18,17-36</inkml:trace>
  <inkml:trace contextRef="#ctx0" brushRef="#br0" timeOffset="126752.5715">30671 17163,'0'0,"0"0,0 0,-17 70,-19 1,36-54,-35 107,0-18,35-18,0 0,17-17,-17-1,18-35,0 1,-1-36,1-18,0-17,-18-18,17 0,-17-18,0 1,18-1,-18 1,0 17,0 18,18 17,-18-17,0 17,0 18,17-18,-17 36,18 0,-18 35,18 17,-1 1,1-1,0 1,-18-18,17-18,-17-17,0-1,0-34,0-19,18-34,-1-18,19-18,-1 0,18 0,-18 0,1 53,-1 0,-17 18,17 18,-18 17,19 35,-19 0,1 18,-18 18,18-1,-18 1,17-18,-17 0,18-36,-18 18,18-35,-1 0,1-35,-18-18,18 0,-18-17,0-36,-18 18,18 17,0-17,-18 35,18 0,0 18,-17 17,34 36,-17 17,18 0,17 54,-17 16,17 1,18 35,-18-17,-17-18,0-36,-36 1,0-36,1-35,-1 18,18-1,0-17</inkml:trace>
  <inkml:trace contextRef="#ctx0" brushRef="#br0" timeOffset="127036.47">31324 16298,'0'0,"0"0,0 0,0 0,0 0,0 0,0 0,53 89,18 34,-1 18,1-17,-18-1,0 1,-18-1,1-17,-36-18,17-17,1-1,-18-17,0-18,0-17</inkml:trace>
  <inkml:trace contextRef="#ctx0" brushRef="#br0" timeOffset="127260.9246">31554 17022,'0'0,"0"0,0 0,0 0,0 0,53-36,17 19,-17-36,-17 35,-19 18,-17-18,18 18,-1 0</inkml:trace>
  <inkml:trace contextRef="#ctx0" brushRef="#br0" timeOffset="128340.7575">32436 17004,'0'0,"0"0,0 0,0 0,0 0,0-53,0 18,0-1,-18 19,18-18,-35 35,0 0,-36 17,-17 18,17 18,19 0,-1 0,17 0,19 0,-1 0,18-18,35-17,1-1,34-34,-17-1,0-17,-18 0,1-18,-1 0,-17 0,-1 18,1-1,0 19,-18-1,17 0,-17 18,0 36,18-1,-18 18,0 0,0 0,17 0,1-18,0-17,17-18,0-18,1 0,34-52,-17 17,0 0,-18 0,1 18,-19 17,-17 0,18 1,-18 17,0 0,0 35,-18 0,18 1,18 17,0-18,-1-18,1 1,0 0,-1-18,1 0,-18-36,18 1,-18-18,0-53,17-17,-17-1,-17 1,17 17,-18 36,18-1,-18 36,18 0,0-1,0 36,0 0,0 18,0 52,18 36,-18 18,18 17,-18 0,0-18,0 1,17-18,-17-18,0-35,0 0,0 0,0-36,0 1,0-18,18-18,-18-17,0 0,0-1,0-16,0 69</inkml:trace>
  <inkml:trace contextRef="#ctx0" brushRef="#br0" timeOffset="128554.1789">33001 16845,'0'0,"0"0,0 0,0 0,0 0,0 0,70-53,72 0,16-17,-16 17,-72 0,1 35,-18 1,-18-1,-17 0,17 18,-35-17</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28:45.787"/>
    </inkml:context>
    <inkml:brush xml:id="br0">
      <inkml:brushProperty name="width" value="0.05292" units="cm"/>
      <inkml:brushProperty name="height" value="0.05292" units="cm"/>
      <inkml:brushProperty name="color" value="#7030A0"/>
    </inkml:brush>
  </inkml:definitions>
  <inkml:trace contextRef="#ctx0" brushRef="#br0">3353 2417,'0'0,"0"0,0 0,0 0,-18-71,1 0,-1-17,-17 18,-18-1,0 18,-18 0,1 18,-19 35,-16 0,-19 53,36 0,0 17,17 19,0-1,36 18,35-18,0 0,18-17,35 17,-18-35,18 0,-18 17,1-17,-19 0,1 0,-18 0,-18 0,1 0,-19 0,1-18,0-35,17 17,0-17,18 18</inkml:trace>
  <inkml:trace contextRef="#ctx0" brushRef="#br0" timeOffset="393.0231">3071 2752,'0'0,"0"0,0 0,0 0,0 0,0 0,0 0,35 17,18-17,0-17,0-1,0-17,-18-1,0 19,-17-18,-18 17,18 0,-36 18,0 18,-17 17,-18 18,0 0,0 18,18-18,0 17,35 1,0-1,17-17,36 0,0-18,35 1,18-54,-17 18,-1-18,-88 18</inkml:trace>
  <inkml:trace contextRef="#ctx0" brushRef="#br0" timeOffset="1357.1101">4341 2417,'0'0,"0"0,0 0,0 0,0 0,0 0,0 0,0 0,-35 52,0 1,-1 36,-17-19,36 1,-1-1,18 1,18-18,17 0,0-36,54-17,-1-17,-18-19,1-34,0-1,-18 36,-18-18,0 18,-17 17,-1 0,1 1,-18 17,0 17,-18 1,-17 17,18 18,-1 0,-17 0,17 0,18 0,0 0,0-18,18 0,17-17,-17 0,17-36,-18 0,19 1,-36-18,17-1,-17-17,0 0,0 18,-17-18,17 18,0 17,17 1,-17-1,36 0,-19 18,19 0,-1 36,18-19,-18 19,18 17,-18-18,1 0,-19-17,1 17,0-35,-18 18,0-18,0 0,-18-36,18 1,-18-35,36-1,-18 0,18-17,17 35,0 0,1 0,16 36,-16 17,17 17,0 19,0-1,0 36,-18-19,18 1,-36 0,19 0,-19-17,1-1,-18-35,18 0,-18 0,0 0</inkml:trace>
  <inkml:trace contextRef="#ctx0" brushRef="#br0" timeOffset="1817.4032">6035 1817,'0'0,"0"0,0 0,0 0,0 0,36 88,17 35,-18 1,18 35,-18-18,1 0,-1-35,-18-36,1 1,-18-18,18-18,-18 0,0-17,0 0,0-36,0-17,-18-18,-17-35,17-1,-17 1,17 35,-17 0,0 18,-1 35,-17 35,0 18,1 0,34 18,0 17,36-35,0 0,34 17,1-34,36-1,17-53,-1 1,-16-1,-89 18</inkml:trace>
  <inkml:trace contextRef="#ctx0" brushRef="#br0" timeOffset="2480.4997">7818 2170,'0'0,"0"0,0 0,0 0,0 0,0 0,-35 53,-18 35,0 0,0 0,17-17,1-1,0 1,35-18,0-18,0 18,35-35,0-1,1-17,-1 0,-17-17,17-19,-17-17,-1-17,-17-1,18-17,-18 17,18 1,-1 17,-17 0,18 18,17 0,-17 35,17 0,0 35,18 18,18 17,-36 1,0-1,1 1,-19-18,1 0,0-18,-1 0,-17-17,18 0,-18-18,18-18,-18-35,17 0,-17-70,18 17,17 0,-17 18,17 17,1 18,-1-17,18 17,-18 0,0 0,-17 35</inkml:trace>
  <inkml:trace contextRef="#ctx0" brushRef="#br0" timeOffset="3603.2048">8983 1517,'0'0,"0"0,0 0,0 0,0 0,0 0,17 71,1 34,0 54,-1 0,18 0,-17-18,0-53,-18 0,17-17,-17-18,18-18,-18 0,0-17,0-1,0-17,-18-35,1-18,-1-17,0-1,-17 1,-18 17,0 0,-17 17,-1 19,1 34,17 36,0 18,17 17,36 18,18-18,17-17,18-18,18-18,17-17,0-18,-17 0,17-36,-35 1,0 0,-18-1,1-17,-19 18,1 18,0-1,-1 0,-17 18,18-17,-1 17,-17-18,18 18,-18 0,18-18,-1 1,1-1,0 0,-18 1,17-18,-17-1,0 1,0 0,0 17,0 18,-17 0,-1 18,0 17,18 18,-17 17,17 1,0 0,17-1,19 1,-1-18,0-18,18 0,0-17,0-18,0-18,0-17,-18-18,1-35,-1-18,-17-18,-1 54,-17 17,0-18,0 36,0 0,0 17,0 18,0 18,0 17,0 18,18 0,-1 18,1-1,0 1,-1-1,19 1,-1-1,18-34,0-1,17-17,1-36,35-35,-18-18,-17 18,-71 53</inkml:trace>
  <inkml:trace contextRef="#ctx0" brushRef="#br0" timeOffset="3999.9602">11330 1799,'0'0,"0"0,0 0,0 0,0 0,-53 35,-18 1,18 17,0-18,18 0,17 0,18 1,0-1,18 0,17-17,18 17,0 1,0-1,0 0,0 0,-18 1,1-1,-19 0,-17 18,0-18,-17 1,-1-1,-17-17,-1-1,19 1,-19-36</inkml:trace>
  <inkml:trace contextRef="#ctx0" brushRef="#br0" timeOffset="4301.1605">11594 1358,'0'0,"0"0,0 0,0 0,0 0,18 71,0 17,17 35,18 54,-18-18,18-1,-18-17,1-17,-19-1,1-52,0-1,-18 1,0-18,0-18,0-17</inkml:trace>
  <inkml:trace contextRef="#ctx0" brushRef="#br0" timeOffset="4508.9774">11736 2364,'0'0,"0"0,0 0,0 0,0 0,0 0,0 0,0 0,35-71,35 1,1-19,0 19,-1 17,-52 35,0 18,-18-17</inkml:trace>
  <inkml:trace contextRef="#ctx0" brushRef="#br0" timeOffset="5049.8859">12706 2293,'0'0,"0"0,0 0,0 0,0 0,0 0,0 0,0 0,-35-70,0-1,-1 18,-17 0,18 18,-18 17,0 1,-17 34,-1 36,18 35,18 1,-1 16,19-34,17-1,0 1,17-36,19 18,-1-35,0-18,1 0,-1-35,0-1,1-52,-1 18,0-1,-17 18,-18 0,17 0,-17 18,18 17,-18 1,0 17,18 17,-1 1,19 35,-1 17,0-17,18 0,0 0,0-18,0 18,0-17,-53-19</inkml:trace>
  <inkml:trace contextRef="#ctx0" brushRef="#br0" timeOffset="5325.3603">12953 1199,'0'0,"0"0,0 0,0 0,18 71,-18 17,18 53,-18 0,17 1,1-1,0-18,-1-17,1-18,-1-17,-17-1,0 1,-17-18,17-36</inkml:trace>
  <inkml:trace contextRef="#ctx0" brushRef="#br0" timeOffset="5662.9754">12706 2258,'0'0,"0"0,0 0,0 0,53-35,35-18,1-18,-19 18,18 0,-17 18,-18 0,-18-1,-17 19,17 17,-17 17,0 1,-18 17,17 18,-17 0,18 0,-1-18,-17 18,18 0,0-35,-1 17,1-35,0 18</inkml:trace>
  <inkml:trace contextRef="#ctx0" brushRef="#br0" timeOffset="5829.6109">13483 1499,'0'0,"0"0,0 0,0 0,0 0,0 0,0 0</inkml:trace>
  <inkml:trace contextRef="#ctx0" brushRef="#br0" timeOffset="6542.2824">14047 1693,'0'0,"0"0,0 0,0 0,0 0,-35 53,0 0,0 18,-1 17,1-18,0 1,35 0,-18-18,18-1,18-16,-1-1,1-17,17-18,-17 0,0-36,17-17,-18 1,1-54,0-18,17 18,-17 18,-18 18,17 17,1 17,0 1,-1 18,1 34,17 18,1 18,-1 36,0 16,-17 1,-1-35,1-1,0 1,-18-18,0-18,17-17,-17-1,0 1,0-18,0-35,0-18,18-53,0-18,17-17,-17 18,17 35,-17 17,17 36,-18 0,19 17,-1 36,18 35,0 35,0 35,0 18,0 0,17 1,-17-19,-35-123</inkml:trace>
  <inkml:trace contextRef="#ctx0" brushRef="#br0" timeOffset="10026.7274">15724 1940,'0'0,"0"0,0 0,0 0,0 0,0 0,0 0,0 0,0 0,-18-35,1-18,-19 18,19 0,-36-1,17 19,-16-1,-1 36,17-1,1 19,0-1,17 18,0 0,18 0,0-1,18 1,-18 0,35-17,-17-1,0-17,17-1,0-34,1-19,-1 1,-18-18,19 0,-19-35,1 17,0 18,-1 1,-17 16,0 1,18 17,-18 18,0 0,18 36,-1-1,1 0,0 18,-1 0,1 0,17-18,0 0,1 1,17-19,-18-17,18-17,0-1,-18-17,0-18,-17-18,0 1,-1-1,-17 1,0-1,-17 18,-19 0,19 36,-18-1,17 0,0 36,18 0,0 17,18 0,17 1,0 16,1 1,-1-17,0 17,18-1,-17 1,-1 0,0-17,0-1,1-18,-1 1,0-18,1-18,17-17,-18-18,18-35,0 0,-36 0,1 17,0 18,-1 18,1 0,-18 17,0 36,0 17,0 0,0 18,0 0,18 18,-1-36,1 18,17 0,1-18,16-17,1-1,18-34,-18-1,0 0,0-35,0 1,-18-1,0 0,-17 0,0 18,-1 17,-17 36,0-1,0 54,0 52,0 36,-17 0,-1 17,18-17,-18-18,1-18,-1-34,18-19,-18-17,1-18,17-35,-18-17,0-36,18-53,0-18,18-17,0 0,-1 18,36 17,-17 18,34 35,1 35,-1 1,-17-1,-35 0</inkml:trace>
  <inkml:trace contextRef="#ctx0" brushRef="#br0" timeOffset="11160.3096">18971 1393,'0'0,"0"0,0 0,0 0,0 0,0 0,18 265,-1-36,1 1,0-54,-1-35,1-53,-18-17,0-18,18-18,-18-17,0-54,0-34,0-36,-18-35,18-18,0-35,0-17,18 17,-1 35,1 53,17 18,0 35,-17 0,17 35,18 1,-17 34,17 19,0 34,-18 18,0 18,-17-18,-18 18,0-53,-18 18,0-18,1-18,-18 0,17-35,0-18,1 1,17-36,0-35,17 35,1-18,17 18,0 18,18 0,-17 35,17 0,0 53,0 0,-1 17,-16 18,-19 1,1-37,-18 1,0-17,0-1,-18-17,1-1,17-34,-18-1,18-35,0-35,18-18,-18 0,17 36,1 17,0 0,-1 17,1 19,-18-1,18 36,-1 17,1 18,-18 0,18 18,-18-1,17 1,1-18,0-18,17 0,18 0,-18-35,18-17,18-19,-18-52,-18 0,0-18,-17 0,-18 36,0-1,-35 18,-18 18,-18 0,18 35,0-18,0 18,53-17</inkml:trace>
  <inkml:trace contextRef="#ctx0" brushRef="#br0" timeOffset="11459.635">20842 1041,'0'0,"0"0,0 0,0 0,0 0,0 0,0 0,0 0,-36 35,1 18,-18 17,18 1,17 17,18-17,0-1,18-17,17 18,0-18,36 0,-18-18,18-17</inkml:trace>
  <inkml:trace contextRef="#ctx0" brushRef="#br0" timeOffset="12623.1472">21336 1517,'0'0,"0"0,0 0,0 0,0 0,0 0,0 0,0 0,0 0,35-53,-17 0,-1 0,-17 18,0 0,0-1,0 19,-17 17,-1 0,-17 17,0 36,-1 35,1 1,0 17,17-36,0 1,18-1,0 1,18-36,0 18,-1-18,19-35,17 0,-1-17,19-36,0-18,-1-17,1-18,-1 0,-17 18,-17 17,-19 1,1 17,-18 18,0-1,0 19,-18-1,1 1,-1 34,0 1,1 17,17 18,-18 0,36 0,-18 17,17 1,1 0,-18-1,18 1,-1-18,-17-18,0 0,18-17,-18-1,0-17,0 0,18-35,-1 0,1-18,17-18,0-17,18-18,0 36,-17-1,-1 1,0 17,-17 0,-18 18,18-1,-36 1,18 17,-18 1,-17 17,17 0,1 17,-1 1,18 17,18 18,-1 0,1 0,35 18,-18-1,18 36,0 0,-18-36,1 19,-36-19,17 1,-34-18,-1-1,-17-16,17-19,-17 1,-1-18,19 0,17 18</inkml:trace>
  <inkml:trace contextRef="#ctx0" brushRef="#br0" timeOffset="13018.2449">18830 2716,'0'0,"0"0,0 0,0 0,0 0,123-35,54 0,52 0,107-54,-19 19,19-1,-36 1,-36-1,-17 18,-35 0,-106 36,-18-1,-35 18,-35-18,-36 1,1 17,34-18</inkml:trace>
  <inkml:trace contextRef="#ctx0" brushRef="#br0" timeOffset="13487.3833">12124 3052,'0'0,"0"0,0 0,0 0,0 0,0 0,0 0,88-18,53 18,71-18,106 1,176-19,212-17,-106 18,-141 0,-106 17,-177 18,-17-17,-18 17,-70 0,-1 17,-35-17,-17 0,-36 0,18 0,18 0</inkml:trace>
  <inkml:trace contextRef="#ctx0" brushRef="#br0" timeOffset="13890.1019">8418 3616,'0'0,"0"0,0 0,0 0,0 0,0 0,0 0,106-53,35 18,35-18,36 18,88-1,0 1,-17 17,-36 18,-89 0,-34 18,0-18,-36 18,-53-18,0 17,-17-17,-18 0,18 0</inkml:trace>
  <inkml:trace contextRef="#ctx0" brushRef="#br0" timeOffset="14284.0979">3600 3563,'0'0,"0"0,0 0,0 0,0 0,0 0,0 0,88 0,54-18,34 1,124-1,35 1,18-1,0 0,0 1,-18 17,-17-18,-18 18,0 18,-35-1,-71 1,-141-18</inkml:trace>
  <inkml:trace contextRef="#ctx0" brushRef="#br0" timeOffset="58457.6631">4871 5239,'0'0,"0"0,0 0,0 0,0 0,0 0,0 0,0 0,0 0,0 0,0 0,0 0,0 0,0 0,17-71,1-17,17-53,1-18,-1-17,-17 35,-1 52,1 19,-1 17,-17 18,0 17,18 0,0 36,-1 0,1 35,0 0,-1 17,19 18,-19 0,1 1,0-19,-18 1,0-18,0 0,0-18,0-35</inkml:trace>
  <inkml:trace contextRef="#ctx0" brushRef="#br0" timeOffset="58670.9578">4659 4639,'0'0,"0"0,0 0,0 0,0 0,0 0,71 0,34-18,54 1,-18-1,-35-17,-35 17,17 1,-35-1</inkml:trace>
  <inkml:trace contextRef="#ctx0" brushRef="#br0" timeOffset="59015.0425">6300 4180,'0'0,"0"0,0 0,0 0,0 0,18 89,-18 52,0 0,0 18,0-36,0-17,-18-36,18 1,0-18,0-35,0-1,0-17,0-35,-17-53,17 0,0 17,0 71</inkml:trace>
  <inkml:trace contextRef="#ctx0" brushRef="#br0" timeOffset="59350.0554">6547 3757,'0'0,"0"0,0 0,0 0,0 0,53 53,0 35,-35 0,-1 18,-17 18,-35-18,-18-1,-17 1,-1-18,18-35,0 0,0-17,18-19,17 1,1-18,-1 0,36 0,-1 0,19 17,-1 1,35 17,-17-17,0 17,18 1,-18-1,-53-35</inkml:trace>
  <inkml:trace contextRef="#ctx0" brushRef="#br0" timeOffset="59890.0978">6812 4145,'0'0,"0"0,0 0,0 0,0 0,0 71,18 17,-1 0,1 0,0 18,-1-35,1-1,-1 1,-17-36,0 0,18-17,-18 0,-18-18,18 0,-17-36,-1-17,1-17,-1-18,18-1,0 19,0-18,18 17,-18 18,35 0,-18 18,19 17,-1 1,0 34,1 1,-19 0,1 17,0 0,-18 1,-18 16,0-34,-17 17,0 1,-1-19,1 1,17-18,-17 0,35 0</inkml:trace>
  <inkml:trace contextRef="#ctx0" brushRef="#br0" timeOffset="60227.2353">8259 4216,'0'0,"0"0,0 0,0 0,0 0,0 0,0 70,0 1,0 17,0 0,0-17,0-1,0-17,0-17,0-19,0 1,18-36,-18 18,-18 0,18-17</inkml:trace>
  <inkml:trace contextRef="#ctx0" brushRef="#br0" timeOffset="60453.932">8153 4286,'0'0,"0"0,0 0,0 0,0 0,0 0,0 0,0 0,0 0,0 0,18-53,17-17,-17-1,-18 18,17 0,-17 18,-17 17,-1 1,0 17,18 0,0 0</inkml:trace>
  <inkml:trace contextRef="#ctx0" brushRef="#br0" timeOffset="60907.6333">8488 4939,'0'0,"0"0,0 0,0 0,0 0,0 0,0-35,18-36,0-17,-1 0,1-18,-18 18,0 17,0 18,0 0,0 18,-18 17,1 1,-1 17,18 17,-18-17,36 18,0 0,17 17,0 0,18 0,0 36,0 0,-18-1,1 1,-19-1,-34 36,-19-18,1-17,0-1,35-70</inkml:trace>
  <inkml:trace contextRef="#ctx0" brushRef="#br0" timeOffset="61454.8677">6618 3651,'0'0,"0"0,0 0,0 0,0 0,0 0,0 0,0 0,0 0,0 0,-35 53,17 18,0 35,1-106,17 17</inkml:trace>
  <inkml:trace contextRef="#ctx0" brushRef="#br0" timeOffset="61964.8808">10553 3881,'0'0,"0"0,0 0,-70 52,-1 1,0 0,18-17,18 17,18-18,17 0,0 0,35 1,0-1,0 0,1 0,-19-17,1 0,-18-1,0 19,-18-1,-17 0,-18 0,0 1,0-1,0 0</inkml:trace>
  <inkml:trace contextRef="#ctx0" brushRef="#br0" timeOffset="62693.175">11136 4269,'0'0,"0"0,0 0,0 0,0 0,0 0,0 0,0 0,0 0,-71-18,0 0,18 18,1 0,-1 18,0 0,35 17,-17 0,35 0,0 1,17-1,19-17,-1-1,0-17,18-17,0-1,-18 0,18-35,-17 18,-19-18,1 18,0 17,-1 1,-17 17,0 0,0 0,0 35,18 18,-18-18,18 0,-1 1,18-1,1 0,-1-35,0 0,18 0,-17-17,17-19,-18 1,-18 0,1-18,-18 18,18-1,-18 19,0-1,0 0,0 18,17 18,-17 17,36 1,-19-1,19-17,17 17,-18-35,0 0,0 0</inkml:trace>
  <inkml:trace contextRef="#ctx0" brushRef="#br0" timeOffset="62835.3857">11400 3828,'0'0,"0"0,0 0,0 0,0 0,0 0</inkml:trace>
  <inkml:trace contextRef="#ctx0" brushRef="#br0" timeOffset="63348.8591">12106 3404,'0'0,"0"0,0 0,18 71,-1 70,1 0,0 0,-1 0,1-52,0-1,-18-18,17-17,-17-18,18-17,-18 0,0-1,0-34,0-19,-18-16,18-1,-35-18,17 18,-17 0,-18 18,18 0,0 35,-1 0,1 17,0 19,-1 17,19-1,17 1,17 0,1-17,35-1,0 0,35-35,18-18,35-17,-17-18,-18 18,-89 35</inkml:trace>
  <inkml:trace contextRef="#ctx0" brushRef="#br0" timeOffset="63596.0989">13765 3316,'0'0,"0"0,0 0,0 0,0 88,18 18,-18 0,0 0,0 17,0-35,17 18,-17-35,0-1,18 1,-18-36,0-17</inkml:trace>
  <inkml:trace contextRef="#ctx0" brushRef="#br0" timeOffset="64097.082">13306 4198,'0'0,"0"0,0 0,0 0,0 0,0 0,53-35,35-18,1 0,-1 0,-18 18,1-18,0 35,-36-17,0 17,-17 18,17 18,-17 17,-18 18,17 0,1 0,0 18,-1-19,19-16,-1-1,0 0,18-35,0 0,-18-17,18-36,-17 0,-19-18,1 1,-18-1,0 18,-35 0,-1 18,1 35,-18 0,18 18,-18 17,18 0,17 0,0 1,18-36</inkml:trace>
  <inkml:trace contextRef="#ctx0" brushRef="#br0" timeOffset="64573.8176">14965 3316,'0'0,"0"0,0 0,0 0,0 88,18 53,-1 1,-17-37,18-16,-18-1,0-35,18 0,-18-18,0 0,0-17,0-1,0-17,0 0,0-17,17-18,1-18,0 17,-1 1,1 0,0 17,17 0,-18 18,19 0,-1 18,-17 0,17 17,-17 0,-18-17,0 17,0-17,-18 17,-17 0,17-17,-17 17</inkml:trace>
  <inkml:trace contextRef="#ctx0" brushRef="#br0" timeOffset="65038.0672">15583 3969,'0'0,"0"0,0 0,0 0,0 0,0 0,0 0,0 0,0 0,0 0,0 0,0 0,35-53,-17 18,-18-1,0 1,0 0,-18 17,18 0,-35 18,17 18,-17 0,17 17,1 18,-1 0,18-18,18 18,-18 0,35 0,0-18,18 18,0-18,18 1,-1-19,36-17,-18-17</inkml:trace>
  <inkml:trace contextRef="#ctx0" brushRef="#br0" timeOffset="65528.84">17577 2822,'0'0,"0"0,0 0,0 0,0 0,0 0,0 0,0 0,53-17,0 17,35 17,-17 1,-1 35,18 17,1 36,-19 18,-17-1,-17 1,-19-1,1-17,-1 17,-17-52,0-1,-17-17,17 0,-18 0,1-35,-1 17,18-35</inkml:trace>
  <inkml:trace contextRef="#ctx0" brushRef="#br0" timeOffset="65831.9504">17630 3792,'0'0,"0"0,0 0,0 0,0 0,53 71,17-18,1 0,0-18,17 0,0-17,0-18,1 0,-19-18,18-17,-17 0,0-18,-19 18,1-18,0 17,-17-17,-19 53</inkml:trace>
  <inkml:trace contextRef="#ctx0" brushRef="#br0" timeOffset="74953.9625">20771 3351,'0'0,"0"0,0 0,18 71,-1 17,1-17,17 17,-35-88,0 18,0-18</inkml:trace>
  <inkml:trace contextRef="#ctx0" brushRef="#br0" timeOffset="75323.2455">20701 3175,'0'0,"0"0,0 0,0 0,0 0,0 0,0 0,0 0,0 0,17-35,-17-18,-17 18,-1-1,0 19,1-1,-1 18,0 0,1 18,17-18,0 0</inkml:trace>
  <inkml:trace contextRef="#ctx0" brushRef="#br0" timeOffset="75634.0895">21318 2840,'0'0,"0"0,0 0,0 0,0 0,0 0,0 0,0 0,-35 53,0 0,-1 35,19 0,-1 18,0-18,18 0,0-17,0 17,18-17,-18-1,18 1,-18-18,0 0,0-36</inkml:trace>
  <inkml:trace contextRef="#ctx0" brushRef="#br0" timeOffset="75881.1572">20842 3475,'0'0,"0"0,0 0,0 0,88-18,35 1,19-19,-1 1,0 0,-17-1,-1 1,1 18,-54-19,1 19,-1-1,-52 18</inkml:trace>
  <inkml:trace contextRef="#ctx0" brushRef="#br0" timeOffset="76122.1266">22959 2910,'0'0,"0"0,0 0,0 0,0 0,0 89,0-19,-17 18,17-17,-18 17,0-17,1-18,17-18,-18 0,18 0</inkml:trace>
  <inkml:trace contextRef="#ctx0" brushRef="#br0" timeOffset="76465.9204">22818 2893,'0'0,"0"0,0 0,0 0,0 0,0 0,53-18,-18 18,1-17,-1-1,-17 0,-1 1,-17-19,18 19,-36 17,18-18,-35 18,0 0,-1 0,1 18,18 17,-1-35,18 18,0-18,0 0</inkml:trace>
  <inkml:trace contextRef="#ctx0" brushRef="#br0" timeOffset="76764.0657">23277 2505,'0'0,"0"0,0 0,0 0,18 53,-18 35,0 18,0-18,17 18,-17 0,0-18,0-18,18 18,-18-17,18 0,-1-1,1-17,0-18,-1-17,-17 0</inkml:trace>
  <inkml:trace contextRef="#ctx0" brushRef="#br0" timeOffset="76998.9757">23206 3104,'0'0,"0"0,0 0,0 0,0 0,0 0,53-17,18-18,-53 17,-18 18,0-18</inkml:trace>
  <inkml:trace contextRef="#ctx0" brushRef="#br0" timeOffset="77227.1291">23806 2240,'0'0,"0"0,0 0,0 0,0 0,18 71,-18 17,18-18,-18 19,0 16,17-34,1 17,-18-17,18-36,-18 18,35-18,-17 18</inkml:trace>
  <inkml:trace contextRef="#ctx0" brushRef="#br0" timeOffset="77632.1576">24177 3545,'0'0,"0"0,0 0,0 0,0 0,0 0,0 0,18-70,-18-1,17-17,1 18,0-1,-18 18,17 18,-17 0,0-1,0 36,0 0,18 18,17 0,1 17,-1-18,0 36,18-17,-18-1,1 0,-19 0,1 18,-18-17,-18 17,-17-18,17-17,-17 17</inkml:trace>
  <inkml:trace contextRef="#ctx0" brushRef="#br0" timeOffset="78064.3187">26277 2628,'0'0,"0"0,0 0,0 0,-70 35,-19 18,19 0,-1-17,18 17,0-18,36 18,-1-18,18 0,18 1,17-1,0 0,0 18,1-18,-1 18,0-18,-17 1,-18-1,0 0,0 18,-35-35,17 17,-17-17,17 17</inkml:trace>
  <inkml:trace contextRef="#ctx0" brushRef="#br0" timeOffset="78512.8975">26595 3122,'0'0,"0"0,0 0,0 0,0 0,0 0,0 0,53-35,-18-18,0-18,1 18,-19 1,-17-1,0 35,0-17,-17 17,-19 18,19 18,-19 17,1 18,0 0,-1 35,19-17,17-1,0-17,35 18,-17-19,35-16,0-19,17-17,18-17,-17-1,-71 18</inkml:trace>
  <inkml:trace contextRef="#ctx0" brushRef="#br0" timeOffset="78765.2496">27512 2681,'0'0,"0"0,0 0,0 0,0 0,-52 53,16 18,-17-18,18-1,0 19,17-18,0 0,18-18,0 18,18-18,-18-35,0 0,0 0</inkml:trace>
  <inkml:trace contextRef="#ctx0" brushRef="#br0" timeOffset="79545.3654">27936 2716,'0'0,"0"0,0 0,0 0,0 0,0 0,-35 36,17 34,-17-17,17 0,0 18,1-18,17-1,17 1,-17-17,18-1,0 0,-1-17,19-1,-1-17,0 0,-17-17,0-18,-1-1,-17-17,0 0,-17 1,-1-1,18 0,-18 17,1 1,17 0,0 0,17 17,1 0,17 1,1 17,16 0,1 17,0 19,0 17,-17 17,-1-17,0 18,-17-19,-1 1,-17-17,0-1,0-17,-17-18,-1-18,18-17,-17-18,17 0,17-35,1-18,-1 35,19 18,-1 0,0 18,1 0,-1 35,18 17,-18 19,36 34,-1 1,-17 17,-17-35,-1 18,0-36,-17 0,17-17,-17-1,-18-17</inkml:trace>
  <inkml:trace contextRef="#ctx0" brushRef="#br0" timeOffset="80056.9677">29454 2187,'0'0,"0"0,0 0,0 0,17 88,-17 18,18 0,-18-18,18 0,-18 1,17-19,-17-17,0 0,0-18,18-17,-18 0,0-1,0 1,0-36,0-17,0 0,-18-1,18 1,-17 0,-1 0,-17-1,17 19,-17 17,-1 0,1 17,0 1,-18 17,35 1,-17-1,17-18,18 1,0 17,18-17,17 0,18-18,18 0,17-36,0 1,-88 35</inkml:trace>
  <inkml:trace contextRef="#ctx0" brushRef="#br0" timeOffset="80791.752">31254 2417,'0'0,"0"0,0 0,0 0,0 0,-53 35,-18 18,18 0,18 17,-18 1,35-18,1 0,17 0,0-18,0-18,17 19,-17-19,18 1,-18-18,0 0,0 0,0-18,0 1,0-1,0-17,18 0,-18-1,0 1,17 17,1-17,17 17,1-17,-1 17,18 1,0 17,0 17,0 19,-18-1,0 18,0 0,-17 0,0-18,-1 0,-17 1,-17-19,17 19,-18-36,0 0,1 0,-1-36,1 1,17-36,0 1,0-54,17 19,18-19,1 1,17 17,17 18,1-1,-18 19,-53 70</inkml:trace>
  <inkml:trace contextRef="#ctx0" brushRef="#br0" timeOffset="82097.4151">32330 1976,'0'0,"0"0,0 0,0 0,0 70,-17 18,17 36,0 17,-18-18,18-17,0-18,0-17,-18 0,18-1,0-17,0-18,0 1,0-19,0 1,0-1,0-34,0-1,0-17,0-18,0 0,0-17,-17 17,17 17,-18 1,0 0,1 17,-1 0,-17 18,17 0,-17 0,0 0,-1 18,19 17,-19 1,36-1,0 18,0-18,18 0,17 18,1-17,16-19,1 1,0 0,0-36,0 0,-17-17,-1 0,0-1,-17 1,-1 0,1 17,0 1,-1-1,-17 0,18 1,0 17,-1-18,1 18,0-18,-1 1,1-1,17 0,-17 1,-1-18,1-1,-18 1,18 0,-18 17,0-17,0 17,-18 18,0 0,1 0,-18 35,17 1,-17 17,17 0,18 17,-18-17,36 18,-18-18,18-1,17-16,0-1,0 0,1-35,-1 0,18 0,-18-35,1 0,17-18,-18-18,-18 18,19-17,-19 17,-17 18,18 17,-18-17,0 17,18 0,-18 1,0 17,0 0,17 0,-17 0,0 17,0 1,18 17,-18 1,-18 16,18 1,0 18,-17 0,17-1,0 1,17-18,19-1,52 1,0 0,0-17,-88-36</inkml:trace>
  <inkml:trace contextRef="#ctx0" brushRef="#br0" timeOffset="83171.5262">2859 5768,'0'0,"0"0,0 0,0 0,0 0,0 0,0 0,35 88,0 53,1 0,-19 0,1-52,0-1,-1-18,1 1,-18-36,18 1,-18-19,0 1,-18-36,18 1,-35-19,17-17,-35 0,18 0,-18 18,0 0,-18 35,18 0,18 35,-18 18,18 0,17 0,18 18,18-19,17 1,36-17,17-19,0-34,0-19,-35 19,-35 17</inkml:trace>
  <inkml:trace contextRef="#ctx0" brushRef="#br0" timeOffset="84239.7701">3512 6385,'0'0,"0"0,0 0,0 0,0 0,0 0,0 0,0 0,0 0,18-35,-1-18,-17 18,0 0,0 17,-17 0,-1 18,-17 36,17-1,0 18,1 17,17-17,17 18,1-1,0-17,17-17,0-19,0-17,18-35,-17 0,34-36,-17 0,0-17,-18-18,1 36,-19 17,1 0,-18 35,18 1,-18-1,17 36,-17 17,18 18,0 18,-1-1,1-17,0 0,-18 0,17-18,-17 0,0-17,18 0,-18-18,0-36,18 1,-18-35,17-1,1 0,-1 19,1-1,0 17,-1 19,19 17,-19 17,19 19,-1 17,18-1,-18 1,0 18,18-36,-17 18,-1-35,0-1,1-17,-1 0,0-35,-17-18,17-35,-17-18,-18 36,0-1,-18 18,0 0,1 18,-1 17,1 18,-1 18,18 17,0 1,18 16,17 19,0 0,18-1,18 1,-18-18,-18 17,18-17,-36 0,1-18,-18 1,-18-1,1-35,-1 0,-17-18,35 1,0 17</inkml:trace>
  <inkml:trace contextRef="#ctx0" brushRef="#br0" timeOffset="84428.9484">5259 5962,'0'0,"0"0,0 0,0 0,18 53,-1 35,1 0,-18 0,18 1,-18-19,0-17,0 0,0-18</inkml:trace>
  <inkml:trace contextRef="#ctx0" brushRef="#br0" timeOffset="84603.2349">5259 5909,'0'0,"0"0,0 0,0 0,0 0,0 0,0 0,0 0</inkml:trace>
  <inkml:trace contextRef="#ctx0" brushRef="#br0" timeOffset="84893.3838">5594 5362,'0'0,"0"0,0 0,0 88,0 1,0 16,-17 1,17 0,0-18,0 18,17-18,1 1,0-19,-1 1,18-18,-17-18,17-18,1 1,17-36,-36 18,-17 0</inkml:trace>
  <inkml:trace contextRef="#ctx0" brushRef="#br0" timeOffset="85584.3954">5259 5909,'0'0,"0"0,35 18,1-1,16-17,37 0,-19 0,1 0,-1-17,1 17,-18 17,0 1,-18 0,1 17,-1 0,-17 36,-1-18,1 17,-1-17,19-18,-19-17,19 0,17-36,-18 0,0-17,-17-35,17 17,-17-18,-1 1,1-1,-18 36,0-1,18 19,-18 17,17 88,1 53,0 18,-1 17,1 1,0 17,-1-18,1-17,-18-36,0-35,0-35,-18-17,1-36,-1-18,18-53,-18-34,1-19,-1-17,18 0,18 17,17 1,0 35,1 17,34 36,1 35,-18-18,-36 1</inkml:trace>
  <inkml:trace contextRef="#ctx0" brushRef="#br0" timeOffset="85973.9042">8294 5803,'0'0,"0"0,0 0,0 0,0 0,0 0,-35-53,-18 18,0 0,0 17,18 36,0-1,-1 36,1 18,17 17,18 36,0-1,18 0,0 1,-1-18,19 0,-36-36,17 1,-17-18,0 0,0-18,0-18</inkml:trace>
  <inkml:trace contextRef="#ctx0" brushRef="#br0" timeOffset="86480.3372">7430 6615,'0'0,"0"0,0 0,0 0,0 0,0 0,0 0,53-18,17-17,18-1,1-17,-19 18,1 0,-1 0,-34 17,17 18,-36 18,19-1,-19 36,1-18,17 1,0-1,18 0,0-17,0 0,0-36,18 0,-18-17,-18-18,18 0,-35 0,17 0,-17 18,-18 17,17 1,-17 17,18 17,-18 19,0 17,18 0,-18-1,17 1,1-17,-1-1,19-17,-19-1,1 1,-18-18</inkml:trace>
  <inkml:trace contextRef="#ctx0" brushRef="#br0" timeOffset="86844.4543">9088 6050,'0'0,"0"0,0 0,0 0,0 0,0 88,18 1,0-1,-18-18,17 1,-17-18,0-18,0-17,0-1,0 1,0-36,0 1,0-1,18-35,0 0,-1 0,1 18,17 0,-17 17,17 18,1 0,-1 35,18 1,-18 17,0-18,1 18,17-18,-18 0,0-35</inkml:trace>
  <inkml:trace contextRef="#ctx0" brushRef="#br0" timeOffset="87729.8523">10059 5803,'0'0,"0"0,0 0,0 0,-35 71,-1 17,19 0,-18 0,17-17,18 17,0-35,18 0,17 0,0-36,18-17,0-17,18-18,-18-36,-1-17,-16-18,-1-17,-17-19,-1 19,-17 17,0 36,0-1,0 36,0-1,0 19,0 17,0 17,18 36,-18 0,0 0,18 18,-1 17,-17-18,18 1,-18 17,18 18,-18-18,0-17,0-1,-18-17,18-35,0 0,0-18,-18-18,1-17,17-18,-18 17,18 19,-18-1,18-17,0 35,0-18,0 1,18-1,17-17,18-1,-17 1,34 0,-17 0,0-1,0 19,-18-1,-17 18,17 0,1 18,-19 17,1 18,-1 17,1 1,17 0,-17-19,0 1,-1 0,19-17,-19-19,1-17,-18 0,18 0</inkml:trace>
  <inkml:trace contextRef="#ctx0" brushRef="#br0" timeOffset="88942.0874">10836 5715,'0'0,"0"0,0 0,0 0,0 0,0 0,0 0,0 0,0 0,53-35,17 17,1-17,-1 17,-17 1,-17-1,16 18,-34 0,17 0,-17 0,-18 18,18-18,-18 17,-18 1,0 52,-17 1,17-1,1-17,-1 0,18-17,0 17,18-18,-1 0,1-17,17-1,-17-17,17 0,-17-17,17-19,-17 1,0-18,-1 0,1-17,-18 17,18-18,-1 36,-17 0,18-1,-1 19,1-1,17 18,1 18,17 17,-18 0,18 1,-18 17,0-18,-17 0,0 0,-1-17,1 0,-18-1,0 1,0-18,-18 0,18-18,-17-17,17-18,-18-35,36 0,-18 17,17-17,19 17,-19 1,19 17,-1 18,0-1,1 36,-1 0,0 18,18 17,-18 18,1 18,-19-1,1 1,0-1,-1 1,1 0,-18-19,18 1,-18-17,0-1,0 0,0-17,0 0,0-1,0 1,0-18,0 0,0 17,0-17,0 0,0 0,0 18,0-18,0 0,0 0,0 0,0 0,0 0,0 0,0 18,0-18,0 0,0 0,0 0,0 0,0 0,0 0,0 0</inkml:trace>
  <inkml:trace contextRef="#ctx0" brushRef="#br0" timeOffset="90065.252">14294 4621,'0'0,"0"0,0 0,0 0,0 89,0 69,0-105,18 159,0 0,-18-36,17-17,-17-71,18 0,-18-35,0 0,0-18,18-17,-36-18,18-18,0-17,-18-18,-17-35,0 0,0 17,-1 1,-17 17,0 17,18 1,-18 35,0 18,0 17,18 18,17 17,1-17,17 18,17-18,1 0,35 0,35 0,-35-53,0 17,0-17,-53 0</inkml:trace>
  <inkml:trace contextRef="#ctx0" brushRef="#br0" timeOffset="90716.6543">14612 5574,'0'0,"0"0,0 0,0 0,0 0,0 0,0 0,0 0,35-18,1 18,-1-17,0-1,-17-17,0-1,-1 19,-17-1,0 1,-17-1,-1 36,0-1,-17 36,17 0,1 0,17 17,0 1,17-18,1 17,17-34,1 17,17-36,-1 1,1-36,0 1,0-1,0-35,-17 0,-19 0,1-17,-1 17,-17 0,0 0,0 35,0-17,0 17,0 18,18 0,0 36,17-1,18 18,-18 0,1-18,-19 18,19 0,-19-18,1 18,-18-18,0 1,0-19,-18 1,18 0,0-18</inkml:trace>
  <inkml:trace contextRef="#ctx0" brushRef="#br0" timeOffset="91547.6328">16112 5309,'0'0,"0"0,0 0,0 0,18 71,-1 17,1 0,0-17,-1-1,1 1,-18-36,18 0,-18 1,0-19,0-17,17 0,-17-17,0-19,18-34,0-1,-1-17,1 18,17-1,1 18,16 18,-16 0,-1 35,18 0,-18 35,18 0,-17 18,-1 18,-18-18,-17 17,18-17,-18 0,0-18,0-17,0-1,0 1,18-53,-1-36,19-17,-19-18,1 53,17-17,-17 35,-18-1,18 1,-1 35,-17 35,0 1,0 16,0 1,18 0,-18 0,18 0,-1-18,18-17,-17 0,17-36,-17 0,0 1,-1-36,1 0,-18 0,0 0,-18 0,-17 0,0 18,-18 17,18 1,-18 17,0 0,17 0,19 0,17 0</inkml:trace>
  <inkml:trace contextRef="#ctx0" brushRef="#br0" timeOffset="91817.3182">17242 4886,'0'0,"0"0,0 0,0 71,17-1,-17 36,18-18,-18 0,18 1,-18-19,17 1,-17-18,18 17,-18-17,0-18</inkml:trace>
  <inkml:trace contextRef="#ctx0" brushRef="#br0" timeOffset="92050.0046">17065 5309,'0'0,"0"0,0 0,0 0,0 0,88-17,18-19,35 1,-17 0,0 0,-1-1,-52 19,52-19,-35 19,-70 17</inkml:trace>
  <inkml:trace contextRef="#ctx0" brushRef="#br0" timeOffset="92383.0242">18918 4674,'0'0,"0"0,0 0,0 0,-53 53,-17 35,-1 18,0 18,18-18,36-18,-1 18,36-36,-1 1,19-18,-1-18,18-35,18-18,-18-17,-1 17,-52 18</inkml:trace>
  <inkml:trace contextRef="#ctx0" brushRef="#br0" timeOffset="94478.5078">19006 4480,'0'0,"0"0,0 0,0 88,18 36,17 17,-17-17,0-1,17-35,-17-17,-18-1,17-17,1 0,-18-35,0-1,0-17,17-17,-17-18,18-18,0 17,-1-17,1 0,17 36,-17-1,0 1,-1 17,1 0,17 17,-17 18,17 1,0-1,1 0,17-17,0 17,17-35,-17 18,0-36,0 1,0-19,-18-17,-17 0,0 1,-18-1,-18 0,0 17,-17 19,-18-1,18 36,-18-1,18 19,-1 17,1 0,35-1,0 1,18-17,17-1,0 0,0-35,18 0,-17-17,-1-19,0-17,1 18,-19-18,1 0,0 0,-18 18,0 17,17 1,-17-1,18 36,-18-1,18 36,17-17,-18 17,19-1,-1 1,-17-17,17-1,-17-17,-18-18,17 0,-17-36,0 1,0-18,0 0,0-17,0-1,0 18,18 18,-18 17,18 1,-1 34,1 1,0 17,-1 18,1-18,-1 1,1-1,-18-17,18-1,-1-17,-17 0,18 0,-18-17,18-19,-1 1,1 0,0 17,-1-17,1 17,-18 18,18 0,17 18,0-1,0 1,18 17,0-17,0-18,0 18,0-36,0 0,0 1,-18-19,-17-16,0-1,-1 0,-34 0,17 0,-36 18,19 17,-19 18,-17 18,18 17,0 0,17 18,18-18,0 18,0-17,36-1,-19-18,18-17,1-17,-1-1,0-17,1-18,-1 0,0 0,1 0,-1 0,-18 36,19-1,-19 36,1 35,0 35,-1 35,1 18,-18 18,0 0,0-18,0-18,-18-17,1-53,-1-18,0-17,1-18,-1-18,-17-52,35-18,-18-36,36-17,-18 18,17-1,19 18,-1 36,0 35,1 17,-1 18,0 0,1 0,-1 0,0 0,-17 0,-1-18,1 18,17-17,-17-19,0 1,-1 0,-17-18,18 0,-18 18,0-1,-18 19,1 17,-1 17,-17 36,17 0,0 18,1-1,17 1,0-18,17 17,19-34,34 17,19-36,-1-34,0-19,0-17,0-17,1-1,-89 71</inkml:trace>
  <inkml:trace contextRef="#ctx0" brushRef="#br0" timeOffset="95341.953">23259 4657,'0'0,"0"0,0 0,0 0,0 0,0 0,0 0,0 0,0 106,0-1,0 1,0-18,0-17,0-18,0-18,18-17,-18-18,18-18,-1 0,1-17,0-18,-1 0,1 18,0 0,-1 17,1 18,0 18,-1 17,18 18,-17 0,35 0,0-18,0-17,0-1,-18-17,18 0,-18-17,-17-1,0-17,-18 0,0-18,-18 17,0 1,1 0,-1 17,0 1,1-1</inkml:trace>
  <inkml:trace contextRef="#ctx0" brushRef="#br0" timeOffset="95526.2229">24124 4939,'0'0,"0"0,0 0,0 53,0-36,0-17</inkml:trace>
  <inkml:trace contextRef="#ctx0" brushRef="#br0" timeOffset="95913.2689">24230 4815,'0'0,"0"0,0 0,0 0,53-70,-18-18,1 17,-19 1,1-1,-18 0,-18 36,1 0,-1 17,-17 18,17 18,-17 0,17-1,0 18,18 1,18-19,0 1,17-36,0 18,1 0</inkml:trace>
  <inkml:trace contextRef="#ctx0" brushRef="#br0" timeOffset="96115.1432">24548 4251,'0'0,"0"0,0 0,0 0,17 88,1 0,0 18,17 18,0-1,1 1,-1-36,0-18,0 1,1-36,-36-17</inkml:trace>
  <inkml:trace contextRef="#ctx0" brushRef="#br0" timeOffset="96724.0626">24318 4851,'0'0,"0"0,0 0,0 0,0 0,71-53,-1 0,54-35,-18-1,17 1,-34 0,-1 0,-53 17,18 36,-35 17,-1 36,1 35,-18 18,0 34,0 1,-18 18,18-18,-17-36,17 1,0-18,0-1,0-16,0-19,0 1,0-36,-18 1,18-1,0-35,0-17,18-1,-1 1,1-1,17 18,1 18,-1 17,18 36,17 17,-17 18,0 18,-17-19,-1 19,0-18,-17 0,17-18,-17 0,-1-17,1-18,-18 0</inkml:trace>
  <inkml:trace contextRef="#ctx0" brushRef="#br0" timeOffset="96975.976">26436 4075,'0'0,"0"0,0 0,0 0,0 0,0 88,18 18,-18-18,0 18,17-18,-17 0,18-17,-18-1,0-17,-18 18</inkml:trace>
  <inkml:trace contextRef="#ctx0" brushRef="#br0" timeOffset="98442.1864">26083 4763,'0'0,"0"0,0 0,0 0,0 0,0 0,0 0,53-36,0 1,53-18,-18 18,0-1,-17 1,-1 0,-17 17,0 1,-17 34,-1 19,-17-1,-1 35,1-17,-1 18,1-18,0 0,-1 0,1-36,0 1,-1 0,-17-18,0-18,0-17,0-18,-17 0,17 0,-18 0,18 18,-18-1,18 19,0-1,0 0,-17 1,17-1,17 1,-17-1,18 0,-18 1,18-1,-18 0,17 1,1-1,-18 18,18 0,-18 53,17 0,1 17,0 1,-1 0,1-1,0-17,-1 0,-17-35,0 17,18-17,-18-18,0 0,0-36,0 1,0-18,0 0,18-17,-1 17,18 0,-17 17,0 19,17 17,-17 17,17 1,-17 0,17 35,-17-18,-1 0,1 1,-18-19,0 1,0-1,18-17,-18 0,0 0,0-35,0 0,0 0,17-18,1-18,-1 1,1 17,17 17,-17 1,0 17,-1 1,19 17,-19 17,19 1,-1 17,0 18,-17 0,17-18,-17 18,-1-17,1-19,0 1,-1 0,1-18,17 0,-17-18,17 0,-17-17,17 0,-17-18,-1 0,-17 0,18 18,-18-1,-18 1,1 18,-18-1,-1 18,1 0,0 35,17-17,-17 17,17 18,18-18,0 18,0 0,35 0,-17-18,35 18,0-35,17 17,-17-17,18-18,-18 0,0-18,0-17,0-18,-18 18,-35 35</inkml:trace>
  <inkml:trace contextRef="#ctx0" brushRef="#br0" timeOffset="99173.0115">29665 4339,'0'0,"0"0,0 0,0 0,-52 53,16 0,1-18,17 18,18 0,0-18,0 1,18-19,-18 1,35 0,-17-36,0 0,-1-17,-17 0,18-18,-1-18,1 1,-18 17,18 0,-1 35,1-17,0 35,-1 0,19 35,-1 18,0 0,1 18,-19-1,18-17,-17 0,0-18,-18 1,0-19,0-17,-18 0,18-17,-18-19,18-17,0-17,18-36,17 0,1 0,-1 36,0-1,1 18,-1 0,-35 53</inkml:trace>
  <inkml:trace contextRef="#ctx0" brushRef="#br0" timeOffset="100146.4977">5471 7814,'0'0,"0"0,0 0,0 0,0 0,0 0,0 0,-53 35,0 1,-35 34,17 1,0-1,18 1,1-18,52 17,0-17,35 0,18-18,17 1,19-1,-1-17,-18 17,1-17,0 34,-36 1,-17 18,-18 17,-18-17,-35-1,0-17,0-18,18 1,-1-19,36-17</inkml:trace>
  <inkml:trace contextRef="#ctx0" brushRef="#br0" timeOffset="100803.8433">6035 7867,'0'0,"0"0,18 88,17 53,-17 18,0 0,-18 17,0-35,0-17,-18-54,18 1,0-18,-18-18,18-17,18-18,-18-18,35-17,-17-18,35-35,0-1,-18 19,0-1,1 18,-1 36,-17-1,17 36,0-1,-17 19,0 17,17-18,-17 18,-1-36,18 19,1-19,-1-17,18-17,-18-1,1-17,-19-18,19 0,-19 0,1 18,-18 0,0 17,17 0,-17 18,0 18,0 0,18 17,-18 0,18-17,17-1,0-17,1 0,-19-17,1 17</inkml:trace>
  <inkml:trace contextRef="#ctx0" brushRef="#br0" timeOffset="101673.3604">7041 8273,'0'0,"0"0,0 0,0 0,0 0,0 0,0 0,0 0,0 0,71-53,-18 0,35 0,-17 0,-18 0,0 0,-18 18,-17 0,17 17,-18 0,1 1,-18 17,0 17,0 19,-18 17,18 17,0-17,0 35,0 18,0 17,0-17,0 0,18 18,-18-54,0 18,0-17,0-1,0-17,-18 0,1-17,-1-19,-35 1,-35-36,0 1,35 17,0-18,18 18,17-18,0 18,1-17,34-19,19 19,34-36,1-18,17-17,0 0,0 0,1 0,-1-1,0 1,0-18,-17-17,-18 17,0 18,-18-18,0 0,1 36,-19 17,1 17,0 19,-1 17,-17 35,0 18,18 35,-36 0,18 18,0 18,-17-1,17-17,0 0,-18-36,36 1,-18-1,17-17,1-17,0-1,-18-17</inkml:trace>
  <inkml:trace contextRef="#ctx0" brushRef="#br0" timeOffset="102096.7462">8030 8396,'0'0,"0"0,0 0,0 0,0 0,70-18,18-17,1 0,-1 0,0-1,0 1,1 0,-19 17,1 1,-18 17,0-18,-18 36,-17-1,17 18,-17 1,-1-1,1 18,0 0,17 0,0 17,-17-17,17-17,-17-1,-1-35,19 0,-19-35,1 17,0 18</inkml:trace>
  <inkml:trace contextRef="#ctx0" brushRef="#br0" timeOffset="102248.7578">9353 7885,'0'0,"0"0,0 0,0 0,0 0</inkml:trace>
  <inkml:trace contextRef="#ctx0" brushRef="#br0" timeOffset="103070.782">9988 7955,'0'0,"0"0,0 0,0 0,0 0,0 0,18 53,17 18,-17 17,17-35,-17 17,0-34,17-1,-17-18</inkml:trace>
  <inkml:trace contextRef="#ctx0" brushRef="#br0" timeOffset="103415.0612">10130 7938,'0'0,"0"0,0 0,0 0,0 0,0 0,0 0,17-53,19 17,-36-17,0 18,0 0,-18 17,0 1,-17-1,17 18,-17 18,0-1,-1 18,19 1,17-36,0 0</inkml:trace>
  <inkml:trace contextRef="#ctx0" brushRef="#br0" timeOffset="103852.912">10341 7867,'0'0,"0"0,0 0,0 0,0 0,0 0,0 0,0 0,0 0,0 0,0 0,36 71,-19 17,1-18,0 1,-1-36,1 0,-18 1,18-19,-18 19,0-36,0 0,0 0,0-36,17 1,1-18,0-17,17 17,0 0,18 17,0 19,0 17,-18 17,18 1,0 35,-18 0,1 0,-1 17,-17 1,-1-1,1-17,0 18,-18-71</inkml:trace>
  <inkml:trace contextRef="#ctx0" brushRef="#br0" timeOffset="104618.6803">12618 7461,'0'0,"0"0,0 0,0 0,0 0,0 0,0 0,0 0,0 0,0 0,0 0,0 0,0 0,0 0,0 53,0 18,18 35,-18-18,17 0,1 0,0 0,-1-35,18 0</inkml:trace>
  <inkml:trace contextRef="#ctx0" brushRef="#br0" timeOffset="104970.3204">12477 7849,'0'0,"0"0,0 0,0 0,0 0,0 0,70-35,1 0,0-18,17 18,-18-18,1 17,-18 19,0-1,0 18,-18 18,0 17,-17 18,17 0,-35 0,18 0,0 0,-18 0,17-1,1 1,-18-17,18-36</inkml:trace>
  <inkml:trace contextRef="#ctx0" brushRef="#br0" timeOffset="105100.0557">13200 7461,'0'0,"0"0,0 0,0 0,0 0,0 0,0 0</inkml:trace>
  <inkml:trace contextRef="#ctx0" brushRef="#br0" timeOffset="105964.8485">13500 7461,'0'0,"0"0,0 0,0 0,36 71,-1-1,0 1,-17-1,0 1,-1-18,1-18,-18 1,17-19,-17 1,0-1,0-17,0 0,18-35,-18-18,18 0,-1 18,1-18,0 18,17 0,-17 17,17 0,0 18,1 18,-1 0,-18 17,1 0,0 0,-1-17,-17 0,18-18,-18 0,0 0,0-18,0-17,18-1,-18-16,17-1,1 0,17 17,-17 19,0-1,-1 1,1 34,0 1,-1 17,1 0,-1 1,1-1,0-17,-18 17,17-35,19 17,-1-17,0-17,1-1,-1-17,-17-18,17 0,-18 0,1 0,0 18,-18 0,0 17,0 18,-18 0,-17 35,17 1,-17 17,17-1,18-16,18 17,0 0,34-18,1-18,36-17,-1-17,18-18,-18 17,-88 18</inkml:trace>
  <inkml:trace contextRef="#ctx0" brushRef="#br0" timeOffset="106339.7814">16236 7091,'0'0,"0"0,0 0,0 0,17 53,1 17,17 1,-17-18,0 17,-1-17,1-17,0-19,-1 18,-17-17,18-18,-1 0,-17 0,18-18,17-17,-17-18,17-35,-17 0,17 17,1 18,-1-17,0 35,0 17,18 18,-17-18,-36 18</inkml:trace>
  <inkml:trace contextRef="#ctx0" brushRef="#br0" timeOffset="106850.7909">17436 7408,'0'0,"0"0,0 0,0 0,0 0,0 0,0-53,-36 1,19-1,-36 17,18 19,-18 17,17 17,-17 19,0-1,18 0,0 18,17-18,18 18,0-17,18-1,-1-18,1 1,0-36,17 1,0-1,1-17,-1 0,-17-1,-1-17,1 18,0 18,-1-1,-17 0,0 18,18 18,-18 17,0 0,17 18,1-17,0 17,17-18,0 18,1-36,-1-17,0 0</inkml:trace>
  <inkml:trace contextRef="#ctx0" brushRef="#br0" timeOffset="107121.4911">17718 6632,'0'0,"0"0,0 0,0 0,0 0,18 71,-18 17,0 0,0 0,0-17,0-1,0 1,0-18,0 0,0-18,17-17,-17-1,18-17</inkml:trace>
  <inkml:trace contextRef="#ctx0" brushRef="#br0" timeOffset="107849.0367">17965 6844,'0'0,"0"0,0 0,0 0,0 0,0 0,18 70,-1-17,1 18,17-18,1 0,-19-36,19 19,-19-19,19-17,-19 0,19-35,-19 17,18-17,-17 0,-18 17,18-17,-18 17,17 18,-17-17,0 17,0 17,18 19,0-1,-1 0,19 0,-1 1,18-19,0 1,0-18,0 0,0-18,0 1,-18-19,0 1,0 0,-17 17,0 1,-1-1,-17 0,0 18,0 0,-17 36,-1-1,18 18,0 0,18 17,17-17,36 0,17-18,0-17,-17 0,-71-18,123-36,-17 1,-35 17,-18 18,-18-17,0 17,-17 0,0-18,-18 18,17-17,-17 17</inkml:trace>
  <inkml:trace contextRef="#ctx0" brushRef="#br0" timeOffset="108777.1763">25130 3881,'0'0,"0"0,0 0,0 0,71 0,17 0,71-18,17 18,18-18,18 1,106-1,-18 18,0-18,0 18,0 0,0 0,0-17,0-1,0 0,0 1,0-1,0 1,159-19,-53 19,-36-19,-52 1,-18 17,-106 1,0 17,18 0,-18-18,-18 1,-17-1,-53 18,-35 0,-18-18,-18 18,-17 0,17 0,-35 0</inkml:trace>
  <inkml:trace contextRef="#ctx0" brushRef="#br0" timeOffset="109999.0916">2682 7108,'0'0,"0"0,0 0,0 0,0 0,0 0,0 0,0 0,0 0,36 18,34-18,19 18,-1-18,18 0,17 0,36 0,0 0,0 0,17 0,1 0,17 0,0-18,0 18,0 0,0 0,18 0,70-18,-17 18,-18-17,0 17,0-18,-17 1,-1-1,1 18,-1-18,-17 18,17-17,-17 17,17-18,-17 18,0 0,0 0,-1-18,-16 18,-1-17,0 17,-53-18,71 18,-53 0,-18 0,88-18,-70 18,0-17,17 17,1-18,-1 1,1-1,-1 0,71-17,0 17,-17-17,-19 0,-52 17,-17 1,-1 17,-18-18,1 18,-18 0,0 0,-1 0,-16 0,-19 18,-52-18</inkml:trace>
  <inkml:trace contextRef="#ctx0" brushRef="#br0" timeOffset="115871.0818">5577 10336,'0'0,"0"0,0 0,0 0,0 0,53 53,-1-17,1-1,0-17,0-1,0-17,-17-17,-19-19,19 1,-36-36,0-17,0-18,-36 18,1 18,17 17,-17 17,-18 19,0 52,0 18,18 35,0 36,17 17,18 18,0 17,18 18,-1 0,18-18,1 1,-19-19,19 1,-19-35,1-1,-18-52,18-18,-1-18,-17 0,18-17</inkml:trace>
  <inkml:trace contextRef="#ctx0" brushRef="#br0" timeOffset="116125.7455">5294 11571,'0'0,"0"0,0 0,0 0,88-18,1 18,-1-17,18-1,-18 1,-53-1,1 18,-19 0,1-18,-18 18</inkml:trace>
  <inkml:trace contextRef="#ctx0" brushRef="#br0" timeOffset="116370.9774">6653 11183,'0'0,"0"0,0 0,0 0,0 0,0 0,0 0,-18 53,1 18,-18 17,-1 35,1 18,0-35,-18 0,0-35</inkml:trace>
  <inkml:trace contextRef="#ctx0" brushRef="#br0" timeOffset="116649.2677">6477 11130,'0'0,"0"0,0 0,0 0,35 53,0 18,1 17,16 0,1 0,0 0,0 1,-17-19,-1 1,18-36,-18-17</inkml:trace>
  <inkml:trace contextRef="#ctx0" brushRef="#br0" timeOffset="116962.0841">7447 10354,'0'0,"0"0,0 0,0 0,-35 106,17 35,-17 35,35 18,-18-35,36 0,0-36,-1 1,19-18,-1-36,0-17,36-18,17-35,-17-35,-1 18,-52 17</inkml:trace>
  <inkml:trace contextRef="#ctx0" brushRef="#br0" timeOffset="117538.8015">7888 10689,'0'0,"0"0,0 0,0 0,0 0,0 0,0 0,53 18,0 17,0 0,0 18,0 0,0 18,-18-18,-17 0,-18 17,0-35,0 18,0-35,-18 17,18-35,-17 0,17-35,17-18,19-17,-1-36,0 17,1-16,-1 34,-17 18,-1 0,1 36,-18-19,17 54,-17 0,0 52,-17-17,17 53,0 17,0-17,17-35,1-18,0 17,-1-34,19-1,-19-18,19-17,-1-35,18-18,0 0,0 0,-53 53</inkml:trace>
  <inkml:trace contextRef="#ctx0" brushRef="#br0" timeOffset="117789.9257">9053 10830,'0'0,"0"0,0 0,0 0,0 0,0 0,0 0,18 106,-1 35,1 18,17-36,-17-34,0-1,-18-18,17-17,1-17,-18-19,18-17,-18 0</inkml:trace>
  <inkml:trace contextRef="#ctx0" brushRef="#br0" timeOffset="118212.5133">9706 10689,'0'0,"0"0,0 0,0 0,0 0,0 0,0 0,0 0,0 0,0 0,0 0,0 0,0 0,0 0,0 0,0 0,0 0,0 0,0 0,0 0,0 35,0 54,0-1,0-53,-18 177,-17-18,0-35</inkml:trace>
  <inkml:trace contextRef="#ctx0" brushRef="#br0" timeOffset="118908.0448">10094 10460,'0'0,"0"0,0 0,0 0,0 0,0 0,0 0,36 18,-1 17,18 0,-18 0,0 18,1 0,-19 0,1-18,-18 18,0 0,0-18,0-17,-18 17,18-17,0-18,0 0,0-35,18-18,17-35,1-18,17 0,17-17,-17 17,-18 35,-17 18,0 0,-1 18,-17 35,-17 18,-1 35,0-1,-17 37,0-1,17 0,1-17,-1-18,18 17,18-17,17-18,18 1,0-19,17-17,-17-17,36-19,16 1,-34 17,-71 18</inkml:trace>
  <inkml:trace contextRef="#ctx0" brushRef="#br0" timeOffset="119383.2769">11330 10689,'0'0,"0"0,0 0,0 0,0 0,0 0,0 0,0 0,0 0,0 0,0 0,0 0,53-17,-18 34,0 18,-17 1,0 17,-1 0,-17 17,0 1,-17-18,-1 0,0-1,-17 1,17-17,1-19,-1 1,18 0,18-18,-1 0,19-18,17 0,17-17,1 0,-1-18,1 18,-1-18,1 17,-18-17,0 0,-53 53</inkml:trace>
  <inkml:trace contextRef="#ctx0" brushRef="#br0" timeOffset="119654.0448">12247 10231,'0'0,"0"0,0 0,0 0,0 0,0 0,0 0,0 0,0 0,0 0,0 0</inkml:trace>
  <inkml:trace contextRef="#ctx0" brushRef="#br0" timeOffset="119947.8409">12653 10689,'0'0,"0"0,0 0,0 0,0 0,0 88,0 1,0-1,-17 0,17-17,-18-1,-17-35,-1 1,1-19,-18-17</inkml:trace>
  <inkml:trace contextRef="#ctx0" brushRef="#br0" timeOffset="120334.7119">13236 9754,'0'0,"0"0,0 0,0 0,0 0,0 0,0 89,-18-1,18 18,-18-18,18 0,0 0,0-17,0-1,0 1,0-1,18-17,0 0,-1-18,1-17,17-18,1 0</inkml:trace>
  <inkml:trace contextRef="#ctx0" brushRef="#br0" timeOffset="120606.7878">13130 10354,'0'0,"0"0,0 0,0 0,0 0,0 0,0 0,53-18,17 1,36-19,-18 1,-17 0,0 0,-1-1,1 1,-18 17</inkml:trace>
  <inkml:trace contextRef="#ctx0" brushRef="#br0" timeOffset="120824.0336">13924 10089,'0'0,"0"0,0 0,0 0,0 0,18 53,-18 18,17-1,-17 19,18 17,-1-18,-17 0,0-18,18 19,-18-1,0 0,0-17</inkml:trace>
  <inkml:trace contextRef="#ctx0" brushRef="#br0" timeOffset="121281.1809">14736 10107,'0'0,"0"0,0 0,0 0,0 0,0 0,17 71,1-1,-18-17,0 18,0-18,0 17,-18-35,1 18,17-53,0 18</inkml:trace>
  <inkml:trace contextRef="#ctx0" brushRef="#br0" timeOffset="121634.9515">15142 9719,'0'0,"0"0,0 0,0 0,0 0,0 0,-18 35,18 36,0-1,-18 19,18-1,0-18,0 1,0-18,18 17,-18-34,35 17,-17-18,17 0,0-17,18-1,-17-17,-1 0</inkml:trace>
  <inkml:trace contextRef="#ctx0" brushRef="#br0" timeOffset="121881.3299">15071 10125,'0'0,"0"0,0 0,0 0,0 0,0 0,53-18,17-17,1 0,-18-1,-53 36,0-17</inkml:trace>
  <inkml:trace contextRef="#ctx0" brushRef="#br0" timeOffset="122360.2572">15636 9913,'0'0,"0"0,0 0,0 0,0 0,0 0,0 0,0 0,35-18,0 18,1 0,17 0,-18 0,-18 18,19 17,-19 1,1 17,-18-1,-35 19,-1 0,1-1,-18-17,18 0,0 0,-1-35,19 17,17-18,17-17,19 0,17-17,17-36,1-18,-1-17,19-18,-19 18,1 0,-71 88</inkml:trace>
  <inkml:trace contextRef="#ctx0" brushRef="#br0" timeOffset="122683.9416">16306 9102,'0'0,"0"0,0 0,53 53,18 70,-1 18,1 36,0-19,17 19,-35-1,0-17,-18-18,-35-18,-18 1,-17-18,-18 0,0-18,18-18,-18-34,53-19</inkml:trace>
  <inkml:trace contextRef="#ctx0" brushRef="#br0" timeOffset="123559.9647">17577 9860,'0'0,"0"0,0 0,0 0,0 0,0 0,53 0,0-17,17 17,1 0,-36-18,1 18,-1 0,0 0,-17 0,17 0,-35-18,0 18,0 0,-18 18,-17 17,0-17,0-1,-1 19,19-36,-1 17,0 1,1-18,17 18,0-18,17 17,1-17,17 0,1 0,17 0,-18 0,-18-17,-17 17,18 0</inkml:trace>
  <inkml:trace contextRef="#ctx0" brushRef="#br0" timeOffset="124042.319">19483 9366,'0'0,"0"0,0 0,0 0,0 0,-18-70,1-1,17 54,-53-54,-18 0,0 36,1 0,17 35,0 0,0 17,0 19,18 34,-1 19,36 34,0 0,0 19,36-1,-19 0,19-18,17 1,-18-18,0-1,-17 1,0-18,-1-17,-17-71</inkml:trace>
  <inkml:trace contextRef="#ctx0" brushRef="#br0" timeOffset="124294.8121">18724 10319,'0'0,"0"0,0 0,0 0,0 0,0 0,71 0,-1 0,18-18,1 0,-19 1,1-1,-1 1,1-19,17 19</inkml:trace>
  <inkml:trace contextRef="#ctx0" brushRef="#br0" timeOffset="124516.838">20030 9966,'0'0,"0"0,0 0,0 0,0 0,0 0,0 0,0 0,-18 53,-17 17,0 19,-18-19,17 18,1-17,-18 0,36-1</inkml:trace>
  <inkml:trace contextRef="#ctx0" brushRef="#br0" timeOffset="124800.6306">19818 9843,'0'0,"0"0,0 0,0 0,0 0,35 88,1 18,-1-1,-17 1,35-18,-18 1,18-19,-18-17,18-18,0 1</inkml:trace>
  <inkml:trace contextRef="#ctx0" brushRef="#br0" timeOffset="125115.9281">20630 9102,'0'0,"0"0,0 0,0 88,0 53,0 18,0 17,0-17,18 0,17-18,-17-18,17-17,18-18,0-35,0-35,-18-1,0 1,-35 0</inkml:trace>
  <inkml:trace contextRef="#ctx0" brushRef="#br0" timeOffset="125788.9073">21142 9525,'0'0,"0"0,0 0,0 0,0 0,0 0,0 0,0 0,35-18,36 1,-1 17,1 17,-18 1,0 17,0 18,-18-18,-17 18,-1 0,-17 18,0-18,0-18,-17-17,-1-1,18 1,-18-18,36-18,0-17,-1-18,1 0,-1-17,1-1,0 1,-1 17,1 17,-18 19,18-1,-18 0,-18 36,18 17,0 18,0 0,-18-18,18 18,0 0,0-35,18 17,0-17,17 0,0-18,18-18,0 18,-53 0</inkml:trace>
  <inkml:trace contextRef="#ctx0" brushRef="#br0" timeOffset="126000.0118">22271 9437,'0'0,"0"0,0 0,0 0,0 53,0 35,-18 0,18-17,0 17,0-18,0-17,0-17,0-1,0 0,0-17</inkml:trace>
  <inkml:trace contextRef="#ctx0" brushRef="#br0" timeOffset="126254.5822">22854 9402,'0'0,"0"0,0 0,0 0,0 52,-18 19,18 0,0-1,0 1,0-18,0 0,0-18,-18-18,36 1,-18-18,0 0</inkml:trace>
  <inkml:trace contextRef="#ctx0" brushRef="#br0" timeOffset="126897.0173">23030 9084,'0'0,"0"0,0 0,0 0,0 0,0 0,35 18,36-1,-18 19,-18 17,18-1,-18 1,1 0,-19 18,1-18,-18-18,18-17,-18 17,0-17,0-1,0-17,0-17,0-1,17-35,1 18,0-36,17 18,0 0,0 0,-17 18,0 18,-1-19,-17 19,18-1,-18 18,0-18,0 18,-18 18,-17 0,17 17,1-17,-1 17,0 0,18 18,0-18,0 1,18 16,17-16,1-1,-1-17,0-1,18 1,-17-36,16 1,-16-1,-1-17,-35 35</inkml:trace>
  <inkml:trace contextRef="#ctx0" brushRef="#br0" timeOffset="127558.2969">24018 9349,'0'0,"0"0,0 0,0 0,0 0,0 0,0 0,0 0,0 0,0 0,0 0,0 0,0 0,0 0,36 0,-1 0,18 0,0 17,-18 19,18-1,-18 18,1 0,-1 17,-18-17,-17 18,0-18,-17 0,-18-18,-1 18,-17-18,18-17,-18 17,18-17,17-18,0 17,1-17,17 0,0 0,17 0,19 0,-1-17,18-1,18 0,-18 1,-1-1,1 18,-17-18,-1 1,0 17,-17-18,0 18,-1-18,1 18,-18 0,18 0,-18 0,0 0,0 0,0 0,0-17,0 17,17 0,-17-18,18 1,-18 17</inkml:trace>
  <inkml:trace contextRef="#ctx0" brushRef="#br0" timeOffset="128527.8688">25165 8978,'0'0,"0"0,0 0,0 0,0 0</inkml:trace>
  <inkml:trace contextRef="#ctx0" brushRef="#br0" timeOffset="128768.1308">25430 9613,'0'0,"0"0,0 0,0 0,0 0,0 0,0 0,0 0,0 0,0 0,-35 53</inkml:trace>
  <inkml:trace contextRef="#ctx0" brushRef="#br0" timeOffset="129126.0811">25959 8590,'0'0,"0"0,0 0,0 0,0 0,0 71,-17 17,17 18,0 0,0 17,0-17,0 0,0-18,17-18,1 1,0-18,-1 0,1-36,0 1,-1 0,1-18,-18 17</inkml:trace>
  <inkml:trace contextRef="#ctx0" brushRef="#br0" timeOffset="129533.8387">25712 9331,'0'0,"0"0,0 0,0 0,0 0,71 0,-18-18,18 1,-1-1,-17 0,18 1,-18-1,-18 1,0-1,0 0,1 1,-19 17,1-18,0 18,-1 0,1 18,-18 17,18 18,-18 0,0 17,17 1,-17-18,0 0,18 0,-18-36,18 18,-1-17,1-18</inkml:trace>
  <inkml:trace contextRef="#ctx0" brushRef="#br0" timeOffset="129810.2016">27107 8749,'0'0,"0"0,0 0,0 0,0 0,17 88,-17 0,18-17,0 17,-18-17,17-1,1 1,-18-18,17-18,-17 0,18 0</inkml:trace>
  <inkml:trace contextRef="#ctx0" brushRef="#br0" timeOffset="130059.9855">26789 9172,'0'0,"0"0,0 0,0 0,0 0,0 0,53 0,35 0,-17 0,17-17,-17-1,-19 18,1-35,0 17,0-17,0 17</inkml:trace>
  <inkml:trace contextRef="#ctx0" brushRef="#br0" timeOffset="130273.2623">27742 8819,'0'0,"0"0,0 0,0 0,0 0,0 0,-18 53,-17 0,-18 18,18-1,-1-17,19 0,-19-17,19-1,-1-18,18-17,0 0</inkml:trace>
  <inkml:trace contextRef="#ctx0" brushRef="#br0" timeOffset="130676.2551">27777 8573,'0'0,"0"0,0 0,0 0,0 0,0 0,35 52,-17 1,17 18,-17-1,17-17,1 18,-19-1,1-17,-18-17,18-1,-36 18,0-18,1 18,-19-18,-17-17,0 17,1-35,-1 18,0-18,0-18,35 1,0-19,36-17,0 1,35-37,0-17,0 1,-1 34,-52 53</inkml:trace>
  <inkml:trace contextRef="#ctx0" brushRef="#br0" timeOffset="130937.7542">28183 8361,'0'0,"0"0,0 0,0 0,0 0,0 53,0 17,18 36,-18-18,17 1,-17-1,18 0,0-18,-1 1,1 0,0-1,17-17,-17-18,-1 1,18-19,-17 1,0-18,-18 18</inkml:trace>
  <inkml:trace contextRef="#ctx0" brushRef="#br0" timeOffset="131198.7707">28324 8961,'0'0,"0"0,0 0,0 0,0 0,0 0,0 0,0 0,36 0,16-18,19 0,0-17,-18 17,0 1,-18 17,0-18,-17 18,-18 0,0 0</inkml:trace>
  <inkml:trace contextRef="#ctx0" brushRef="#br0" timeOffset="131442.1069">29224 9013,'0'0,"0"0,0 0,0 0,0 0,0 0,-17 71,-19 35,19-18,-1-17,0-1,18-17,-17-18,17-35,0 0</inkml:trace>
  <inkml:trace contextRef="#ctx0" brushRef="#br0" timeOffset="131768.0288">29665 8255,'0'0,"0"0,0 0,0 0,0 0,0 71,0 17,0 0,0 0,0-17,0-1,18 1,0-1,-18-17,35 18,-17-36,17 18,0-18,1 1,17-19</inkml:trace>
  <inkml:trace contextRef="#ctx0" brushRef="#br0" timeOffset="132072.6363">29595 8890,'0'0,"0"0,0 0,0 0,0 0,0 0,0 0,0 0,35-35,18 17,18-17,-1 0,1 17,-18 0,-18 1,-17 17,-18-18</inkml:trace>
  <inkml:trace contextRef="#ctx0" brushRef="#br0" timeOffset="132551.1301">30195 8872,'0'0,"0"0,0 0,0 0,0 0,18-70,17 17,0 0,0 18,18 17,-17 0,17 36,-36-18,19 53,-36-53,35 106,-53 0,1-1,-19-34,1-18,0 0,17-18,-17 0,35-17,-18 17,36-35,17 0,18 0,0-17,0-1,0-17,17 0,-17 17,18-17,-18-1,17 19,-70 17</inkml:trace>
  <inkml:trace contextRef="#ctx0" brushRef="#br0" timeOffset="132813.3566">31130 8220,'0'0,"0"0,0 0,0 0,0 0,0 0,18 70,17 18,-17-17,-1 17,1-17,0-1,-18-34,17 17,-17-1,0 1</inkml:trace>
  <inkml:trace contextRef="#ctx0" brushRef="#br0" timeOffset="133093.9769">30707 8678,'0'0,"0"0,0 0,0 0,0 0,0 0,70-17,1-1,17 0,-17 18,-1-17,1-1,-36 18,0-17,1-1,-19 18,-17 0,18 0</inkml:trace>
  <inkml:trace contextRef="#ctx0" brushRef="#br0" timeOffset="133698.7913">31907 8255,'0'0,"0"0,0 0,0 0,0 0,0 0,-18 71,-17-1,-1 18,1-17,0-18,-18 17,35-34,1-1,-1 0,0-17,1-1,17-17,0 0,17 0,1-17,17-18,1-18,-1 17,-17-17,-1 1,1 34,-1-17,1 17,-18 0,0 1,18 17,-18-18,17 36,1-18,0 35,35-17,-18 35,0-18,18 18,-35 17,-1-17,-17 18,-17-1,-18 1,-1-18,1 17,0-34,-18-1,17-17,-17-18,18-18,18 0,-1 1,0 17</inkml:trace>
  <inkml:trace contextRef="#ctx0" brushRef="#br0" timeOffset="133987.9195">32224 8061,'0'0,"0"0,0 0,0 0,0 0,0 0,-17 53,17 17,0 19,-18-19,18 18,18-17,-18 0,17-1,1 18,0-17,17-18,-17 0,-1 0,1-18,0-18,-1 1</inkml:trace>
  <inkml:trace contextRef="#ctx0" brushRef="#br0" timeOffset="134223.4939">31977 8431,'0'0,"0"0,0 0,0 0,0 0,0 0,53-17,35 17,-17 0,0-18,-18-17,-36 35,-17-18</inkml:trace>
  <inkml:trace contextRef="#ctx0" brushRef="#br0" timeOffset="134570.5381">32471 7514,'0'0,"0"0,0 0,0 0,0 0,0 0,0 0,53 106,18 53,17 17,-17 1,-1 17,-34-18,-1-17,-17-1,-18 1,-53 0,-18 0,-35-18,18-18,17-17,54-88</inkml:trace>
  <inkml:trace contextRef="#ctx0" brushRef="#br0" timeOffset="141591.3931">31271 8255,'0'0,"0"0,0 0,0 0,0 0,0 0,0 0,0 0,0 0,0 0,0 0,0 0,0 0,0 0,0 0,0 0,0 0,0 0,0 0,0 0,0 0,0 0,0 53,0 17,0-17,0 18,0 0,18-19,-18 19,0-18,0 0,0-18,0 18,18-18,-18-17,0 17,0-17,0-1,17 1,-17-18,0 18,0-18,0 0</inkml:trace>
  <inkml:trace contextRef="#ctx0" brushRef="#br0" timeOffset="142375.0793">31854 8520,'0'0,"0"0,0 0,0 0,0 0,0 0,0 0,0 0,0 0,0 0,0 0,0 0,0 0,0 0,0 0,0 0,0 0,0 0,0 0,-36 35,1 18,0-18,0 0,-1 1,19-1,-19 0,19-17,-1 17,0-17,1 17,-1-17,18-1,-18-17,18 18,0 0,0-1,0 1,36 17,-1-17,-35-1,18-17</inkml:trace>
  <inkml:trace contextRef="#ctx0" brushRef="#br0" timeOffset="143575.0051">3530 10107,'0'0,"0"0,35 159,-18 35,36 123,-17 19,-1-1,18-18,-35-35,17-17,-17-18,-18-53,17-71,-17-17,0-18,0-17,18-18,-1-35,-17-18,0 0,0 17</inkml:trace>
  <inkml:trace contextRef="#ctx0" brushRef="#br0" timeOffset="146371.9452">3247 10107,'0'0,"0"0,0 0,0 0,0 0,0 0,71 35,35 18,52 0,1-18,18-17,17 0,0-36,0 0,106 1,0-36,0 18,0-1,18 1,-18 0,35 0,159-1,-53 1,-35 17,-35 1,-18-1,0-17,0 17,-18-17,18 0,0-18,0 17,18-17,-19 1,1-1,0 0,0 0,0-18,0 18,-17 0,16 18,-16-18,17 18,-18 0,0-1,1 1,-1 0,0 17,-17-17,-18 0,0 17,-18-17,1-1,-19 19,19-18,-1-1,18 19,0-1,0-17,0 17,-18 0,18 18,0-17,0-1,18 1,0-1,-1 0,19 1,-1-19,0 1,18 0,-17-1,-1 1,18 0,-18 0,18-1,-18 1,18-18,0 18,0-18,-17 0,-1 0,-35-17,0 17,-18 17,1-17,-19 18,-87 0,-1 0,18-1,18 1,35-18,0 0,0 18,18-18,-36-17,1 17,-18 17,-18 1,0 0,-18-1,-52 19,17-1,0 1,0-1,1 0,-19 1,1 17,-18 0,-1 0,-34-18,-18 18,0 0,-18 0,1 18,16 17,-16 0,34 36,1 17,35 35,17 1,-17 17,-18 18,-17-18,-36 18,1-1,-1 1,-17-18,-18 18,17-18,-17 0,0 0,0-17,0-1,-17-17,17-18,-36 0,1-17,-18 0,-18-18,1-1,-18 1,-1 0,1-17,0 16,0 1,-18 18,-18-18,-17 0,0 17,-36-17,-17 0,-88 18,-18-18,0 0,0-1,18-16,-36-1,18 0,-141 36,158-36,-123 36,18 17,18-18,-19-17,1 0,18-17,-36-19,-18 1,36-18,-18 0,-18 0,1 0,35 0,-18 17,0 1,53 0,-18-1,1-17,17 18,-18 0,18 17,0-35,-17 18,-1-1,0-17,1 0,17 0,0 0,18 0,-1 0,19 18,17-18,-18 0,0 17,1-17,-19 18,19-18,-18 18,34-1,-16 1,17 17,0 1,17-1,1 0,0 18,-1-18,89-17,-123 35,105-18,-123 18,105-18,1 1,-1-1,1 0,-18 0,17 1,1 17,0-18,17 0,0 1,-17-1,34 18,-34-18,17 18,18 0,-18 0,18 0,18 0,-36-18,71 0,-36 18,-34 0,69-35,19 17,-71 0,35 0,35 1,-17 17,0-36,0 19,0-1,17 0,-17 0,-18 1,18 17,17-18,1 0,-36 0,36 1,17-1,17-17,1-1,18 1,-19-18,-17 0,54-18,-19 18,18-17,0 17,18-18,-1 0,1 1,-18-1,-17-17,-1 17,0-17,1 0,17-1,-18-17,18-17,0-36,1-35,16-18,1 18,35 123</inkml:trace>
  <inkml:trace contextRef="#ctx0" brushRef="#br0" timeOffset="150200.1016">18671 12224,'0'0,"0"0,0 0,0 0,0 0,0 0,0 0,0-71,0 1,0-1,-18 1,-17 17,0 0,17 17,-35 19,18 34,0 19,-18 34,17 18,19 18,-1 18,36-1,-18 36,17-18,-17 0,18-17,-18-18,0-18,0-18,0-17,0 18,0-71</inkml:trace>
  <inkml:trace contextRef="#ctx0" brushRef="#br0" timeOffset="151048.0384">17718 12806,'0'0,"0"0,0 0,0 0,0 0,0 0,35 0,36-18,0 1,34-1,1-17,0 17,0 0,-18 1,-17-1,-18 0,-35 18,17 18,-18 17,-17 1,0 17,-17-1,34 1,-17 0,18-17,17-1,1-17,-1-1,0-17,18 0,-17-17,16-19,-16 1,-19-18,1 0,-36 0,18 0,-35 18,-18 0,18 17,-36 0,36 18,-18 0,35 0,1 0,-1 0,18-17,18-1,-1-17,1 0,17-1,-17-17,0 1,-18-1,0-18,0 18,-18 18,0 0,1 17,-1 0,0 18,18 0,0 18,18 0,17 17,18 0,0 18,35 18,1-1,-19 1,1-18,-18 17,0-17,0 0,-18 0,0-18,1 0,17-17,17-18,-17 0,-53 0</inkml:trace>
  <inkml:trace contextRef="#ctx0" brushRef="#br0" timeOffset="152062.9636">21036 12383,'0'0,"0"0,0 0,0 0,0 0,0 0,-71-18,1 0,-1 18,0 0,-17 18,18 0,17 17,0 18,17-18,1 18,35-18,18 18,17-35,0-1,18-17,0-17,36-19,-19-16,1-19,-18 18,-18 0,0 0,-17 0,-18 36,18-19,-18 36,0-17,0 34,0 19,17-1,-17 18,18 0,-1-18,19 18,-1-18,0-17,18 0,0-36,0 0,0-17,0-36,0-17,-18-18,1 1,-36 34,17 18,-17 0,0 18,0 0,0 35,-17 35,17-17,17 34,-17 1,18 0,0 0,-1 0,1-18,-1 1,1-19,17 1,1-18,-1-18,0-17,18-18,0-35,-18-18,18 0,-35 0,0 36,-1 17,-17 18,18-1,-18 19,-18 17,18 35,0 18,0 18,0-1,18 18,17-17,-17-1,17 1,-17-1,17-17,18-17,0-1,0-17,18-18,-1 17,-70-17</inkml:trace>
  <inkml:trace contextRef="#ctx0" brushRef="#br0" timeOffset="152432.9843">23877 11606,'0'0,"0"0,0 0,0 0,0 0,0 0,0 0,0 36,0 34,-18 1,18 17,0 18,0-18,18 0,-18 0,18-17,-1 0,1-1,0 1,17-18,18-18,0-18,17-17,1-17,-18 17,-53 0</inkml:trace>
  <inkml:trace contextRef="#ctx0" brushRef="#br0" timeOffset="152850.2199">23895 12259,'0'0,"0"0,0 0,0 0,0 0,0 0,53-18,35-17,-18 0,19 17,-19-17,-34 17,-1 1,0 17,0-18,-17 18,0 0,-1 18,-17-1,18 36,-18-18,18 18,-18 0,17 0,-17-17,0-1,18 0,-18-17,18-1,-18-34,17 17,-17-18</inkml:trace>
  <inkml:trace contextRef="#ctx0" brushRef="#br0" timeOffset="153102.0272">25095 12330,'0'0,"0"0,0 0,0 0,0 0,-18 88,18 18,0-1,-18-16,18 16,-17-16,17-19,0 1,-18-18,18-18,0-17,18-1</inkml:trace>
  <inkml:trace contextRef="#ctx0" brushRef="#br0" timeOffset="153442.8334">25607 11730,'0'0,"0"0,0 0,0 0,0 0,0 0,0 53,0 0,0 0,0 35,0-18,0 1,0-1,0 1,0 0,0-1,17 1,-17-18,18 0,17-1,0-34,18 0,18-1,-71-17</inkml:trace>
  <inkml:trace contextRef="#ctx0" brushRef="#br0" timeOffset="153729.0856">25607 12347,'0'0,"0"0,0 0,0 0,0 0,0 0,0 0,35-17,18-1,17-17,1-1,-18 19,17-1,-34 0,17 1,-53 17,17 0</inkml:trace>
  <inkml:trace contextRef="#ctx0" brushRef="#br0" timeOffset="154225.4894">26418 12259,'0'0,"0"0,0 0,0 0,0 0,0 0,53-18,0 1,0-1,-18 18,1 0,-1 18,0-1,1 19,-19 17,1 0,-18-1,0 1,0 18,-18-18,1 0,-1 0,-17-18,35-17,-18-1,18 1,0-18,18 17,-1-17,19-17,17-1,35 1,0-19,0 1,-17 0,17-36,0 36,-17-18,-53 53</inkml:trace>
  <inkml:trace contextRef="#ctx0" brushRef="#br0" timeOffset="154916.9977">28342 11483,'0'0,"0"0,0 0,0 0,0 0,-71 35,1 0,17 18,-18 0,36-17,0-1,-1-17,19-1,-1 1,18-1,0 1,18-18,-1 0,19 0,17 0,-18 0,-18-18,19 36,-19-18,-17 0,-17 35,-1 18,-17-17,0 16,-1-16,19-1,-1 0,0-17,1-18,17 18,17-18,19 0,-1-18,35 18,-17-18,0 18,0 0,-17 18,-1 0,0 17,-17 18,-1-18,1 18,0 0,-18-18,0 0,17-17,-17 0,18-18,0-18,-1 18,-17 0</inkml:trace>
  <inkml:trace contextRef="#ctx0" brushRef="#br0" timeOffset="155594.5083">29242 11465,'0'0,"0"0,0 0,0 0,0 0,0 0,-35 71,-1 17,1 0,0 0,17-17,-17-18,17 0,0-18,1-17,17-1,0-17,0-17,0-19,0-16,17-1,1-18,-18 18,18 0,-1 0,-17 36,18-19,-18 19,18-1,-1 0,-17 18,18 0,17 0,1 18,17 0,-18-1,18 19,-18-1,18 0,-35 18,17-18,-17 18,-18 0,0 0,-18 0,-17-18,-18 1,-18-1,18-17,0-1,0 1,0-18,18 0,-18-18,18 1,17-19,-17-17,17 18,1-18,17 53</inkml:trace>
  <inkml:trace contextRef="#ctx0" brushRef="#br0" timeOffset="155981.3043">29613 11165,'0'0,"0"0,0 0,0 0,0 0,0 0,0 0,0 106,0-18,17 1,-17 16,18-34,-1 17,-17-17,18-1,0-17,-1 0,19 0,-1-18,0-17,1 0,17-18,-1-18,-16 18,-1-18,-35 18</inkml:trace>
  <inkml:trace contextRef="#ctx0" brushRef="#br0" timeOffset="156215.7713">29542 11553,'0'0,"0"0,0 0,0 0,0 0,0 0,0 0,53-17,17-1,19-17,-1 17,-17-17,17 17,-18-17,1 0,0 17</inkml:trace>
  <inkml:trace contextRef="#ctx0" brushRef="#br0" timeOffset="171292.7863">7906 14323,'0'0,"0"0,0 0,0 0,0 0,0 0,0 53,18 35,-1 0,1 0,0 0,-1-17,-17-36,18 1,-18-19,0-17</inkml:trace>
  <inkml:trace contextRef="#ctx0" brushRef="#br0" timeOffset="171692.1045">7906 14340,'0'0,"0"0,0 0,0 0,0 0,0 0,0 0,18-52,-1-37,1 1,-18 0,0 17,0 18,0 1,-18 34,1 18,-19 18,19 17,-1 0,0 36,18-1,0 1,18-1,17-17,1 0,-1 0,-17-18,-18-35</inkml:trace>
  <inkml:trace contextRef="#ctx0" brushRef="#br0" timeOffset="171982.9749">8188 13635,'0'0,"0"0,0 0,0 0,18 70,0 19,-1 16,1 37,0-54,-1 18,1-18,0 0,17-17,-17 17,17-35,0 17,-17-35,17 1,-17-1,-1-17,-17-18</inkml:trace>
  <inkml:trace contextRef="#ctx0" brushRef="#br0" timeOffset="172237.9086">8224 14552,'0'0,"0"0,0 0,0 0,0 0,35-35,18-18,18 0,-1 0,1 0,-36 36,-17-1,-1 18,-17 0</inkml:trace>
  <inkml:trace contextRef="#ctx0" brushRef="#br0" timeOffset="172525.6656">9865 13988,'0'0,"0"0,0 0,0 0,0 0,0 0,0 0,0 35,18 18,-18 17,17 1,-17 0,18-1,-18-52,0-1,0 1</inkml:trace>
  <inkml:trace contextRef="#ctx0" brushRef="#br0" timeOffset="172889.1923">9830 14129,'0'0,"0"0,0 0,0 0,0 0,0 0,0 0,0 0,35-36,-17-16,-1-1,1 17,-18 1,18 0,-18 17,0 1,0-1,-18 18,0 0,18 0,-17 18,-1-1,18-17,0 18</inkml:trace>
  <inkml:trace contextRef="#ctx0" brushRef="#br0" timeOffset="173330.7694">10465 13741,'0'0,"0"0,0 0,0 0,0 0,0 0,0 0,-35 70,-1-17,1 0,17-18,1 1,17-1,0 0,0 0,17-17,1 0,0-1,17 1,-17 0,17-1,0 19,-17 17,-18-18,-18 18,1 0,-1 0,0-1,-17-16,0-1,-1-17,1-1,0-34,17-19,18-17</inkml:trace>
  <inkml:trace contextRef="#ctx0" brushRef="#br0" timeOffset="173665.3335">11577 13723,'0'0,"0"0,0 0,0 0,0 0,0 0,0 0,0 0,0 0,17 35,-17 18,18 18,-18-1,18 19,-1-1,1 0,-18-70,18 52,17-35,-17-17,-1-36</inkml:trace>
  <inkml:trace contextRef="#ctx0" brushRef="#br0" timeOffset="174342.8978">12000 13300,'0'0,"0"0,0 0,0 0,0 0,0 0,0 0,0 0,0 158,18-16,-18-19,18 1,-18-19,0-16,17-19,-17-17,0-18,0 1,0-36,0 0,18-36,-18 1,18-18,-1 18,1-18,17 18,-17-1,17 36,-17 0,17 18,0 0,-17 17,17 0,1 0,-1 1,0-19,0 1,1 0,-1-36,0 0,18-17,-17 0,-1-18,-18 0,1 35,-18-17,18 17,-18 1,0 17,0 0,-18 17,18 1,0 0,18 17,-1-17,36 17,-17-17,34-1,-17-17,0-17,-18-1,18-17,-17-1,-19 1,-17 35</inkml:trace>
  <inkml:trace contextRef="#ctx0" brushRef="#br0" timeOffset="174608.167">11612 13458,'0'0,"0"0,0 0,71-17,52-18,18-1,18 1,18 0,-19 17,19 0,-1 1,-34 17,-19 17,-35-17,-52 0</inkml:trace>
  <inkml:trace contextRef="#ctx0" brushRef="#br0" timeOffset="175007.8996">15194 13229,'0'0,"0"0,0 0,0 0,-52-17,-19-1,18 0,-18 18,18 18,1 35,-1 35,17 18,19 0,17 17,0 1,17 17,19-18,-19 18,1-35,0 0,-1-35,1-19,-18-16,17-1,-17-17,0-1,0 1</inkml:trace>
  <inkml:trace contextRef="#ctx0" brushRef="#br0" timeOffset="175537.1526">14294 14393,'0'0,"0"0,0 0,124-53,0-17,-1-1,1-17,17 18,-35-1,-36 36,1-1,-36 1,0 35,-17 0,-18 35,0 18,0 18,0-1,-18-17,36 0,0 0,-1-17,19-19,-19-17,19-17,-1-19,0 1,1-18,16 0,-34 18,17-18,-35 35,18 1,0-1,-18 0,0 18,0 18,0 35,0 0,17 0,19 17,-19-34,1 17,-18-53</inkml:trace>
  <inkml:trace contextRef="#ctx0" brushRef="#br0" timeOffset="176014.9112">16059 14041,'0'0,"0"0,0 0,0 52,18 1,-18 0,18 0,-18-17,0-19,17 1,-17-1,0 1,18-18,-18 0,17-35,-17 0,18-18,17-18,1 18,17-17,0 17,0 17,-18 19,0-1,18 18,-18 0,1 0,-19 35,19-17,-19 17,1 1,0 16,-1 1,18-17,1-1,-1-17</inkml:trace>
  <inkml:trace contextRef="#ctx0" brushRef="#br0" timeOffset="176335.0477">17189 13670,'0'0,"0"0,0 0,0 0,0 0,0 0,0 71,-18 17,18 0,-18-17,18 17,0-18,18-17,-18 18,35-36,-17 18,17-35,18-1,-18-17,18-17,0-19,-17-16,-1-1</inkml:trace>
  <inkml:trace contextRef="#ctx0" brushRef="#br0" timeOffset="176590.2062">17436 13370,'0'0,"0"0,0 0,0 0,0 0,35 53,-35-35,35 88,18 35,-17-35,-1-1,0 19,-17-18,-1-36,1 1,-18-18,18-18,-18-17,0-1</inkml:trace>
  <inkml:trace contextRef="#ctx0" brushRef="#br0" timeOffset="176915.682">17559 13882,'0'0,"0"0,0 0,0 0,53-18,18-17,17-18,-17 35,17-17,-18 17,-17 1,0 17,-17 17,-1 1,-17 17,17-17,-35 17,18 18,-1 18,1-18,-18-18,0-17,17 17,-17-35,18 17</inkml:trace>
  <inkml:trace contextRef="#ctx0" brushRef="#br0" timeOffset="177078.7434">18036 13335,'0'0,"0"0,0 0,0 0,0 0,0 0,0 0</inkml:trace>
  <inkml:trace contextRef="#ctx0" brushRef="#br0" timeOffset="177827.8312">18865 13564,'0'0,"0"0,0 0,0 0,0 0,0 0,0 0,-35 36,17 17,-17 17,-18 18,35-17,-17-1,35 1,-18-18,18-18,0 0,18 1,-18-19,18-17,-18 18,17-18,-17-18,18 1,-18-1,0-35,0 0,0 0,0-17,18-18,-1 17,1 0,0 19,-1 16,1 1,0 35,17 0,0 18,0-1,1 19,-19-1,19 18,-19-18,-17 18,0-18,0-17,0-1,0 1,-17-18,17 0,0-35,17 0,1-18,0 0,17 0,0 0,18 0,-18 18,1 17,-1 18,0 18,-17 17,17 18,-17 17,0 1,17 35,-18 0,1-18,17-35,18 0,-17-18,-36-35</inkml:trace>
  <inkml:trace contextRef="#ctx0" brushRef="#br0" timeOffset="178585.4628">20595 13705,'0'0,"0"0,0 0,0 0,0 0,-18 89,-17-1,17 0,0-17,1-19,-1 1,36 0,-18-17,35-19,0-17,18 0,0-35,18 17,-18-35,17 0,-34 1,-19-19,-17 18,-17-17,-36-1,-18 36,18 17,-17 18,17 0,-18 0,36 18,-1-1,36 1,18-18,0 0,17 0,53 0,18-18,0-17,0-18,-18 18,-17-18,-18-18,-18 36,-35 0,18 0,-18 17,0 18,-18 0,18 0,-18 35,18 18,-17 0,17 0,0 18,0-1,0 18,17 36,1-1,0-17,-18 18,0-19,0-16,0-19,-18-17,18 0,-18-35,18 17,0-35</inkml:trace>
  <inkml:trace contextRef="#ctx0" brushRef="#br0" timeOffset="178791.6218">20895 14058,'0'0,"0"0,0 0,0 0,70 0,1-17,17 17,36-18,-19 0,-16-17,-19 17,19-17,-1 0</inkml:trace>
  <inkml:trace contextRef="#ctx0" brushRef="#br0" timeOffset="179307.6249">22465 13035,'0'0,"0"0,0 0,0 0,0 0,0 0,0 0,53 159,0 70,-18-35,1-35,-19-53,1 0,-18-36,18 1,-18-36,17 18,-17-35,18-1,0 1,-1-18,19-18,-1 18,-17-35,-1 17,1 1,-18 17</inkml:trace>
  <inkml:trace contextRef="#ctx0" brushRef="#br0" timeOffset="179621.1218">22465 13829,'0'0,"0"0,0 0,0 0,0 0,71-18,-1 1,1-1,0 0,17 18,-18 0,1 0,-18 0,0 18,-18 17,1-17,-19 0,1-1,17 18,-17 1,-1-1,1 0,0-17,17 0</inkml:trace>
  <inkml:trace contextRef="#ctx0" brushRef="#br0" timeOffset="179787.9393">23136 13600,'0'0,"0"0,0 0,0 0,0 0,0 0,0 0</inkml:trace>
  <inkml:trace contextRef="#ctx0" brushRef="#br0" timeOffset="180741.0065">23401 13582,'0'0,"0"0,0 0,0 0,0 0,0 53,0 17,0 36,0-18,17 18,-17-18,18-35,-18 18,0-36,0-35,0 0,0-17,0-19,0-17,0 0,0 1,18-1,-1 0,1 17,-1 1,1 18,17-1,1 36,-1-1,18 18,-18 18,-17-17,17-1,-35-17,18 17,-1-35,-17 17,0-17,0-17,0 17,18-35,-18-1,18 1,-18-18,17 0,1 18,0 0,-1 17,-17 0,18 18,0 18,-1-18,1 18,-18-1,18-17,-1 18,1 0,0-1,-1-17,1 18,17-18,0 0,1 0,17-18,-18 1,0-1,1-17,-1 17,-18-17,1 17,-18 0,18 1,-18-1,-18 18,0 18,-17-18,0 35,0-17,17 17,0 18,18-18,0 18,18-18,17 18,1-17,16-1,1-18,36-17,17-17,-1-1,1 1,-106 17</inkml:trace>
  <inkml:trace contextRef="#ctx0" brushRef="#br0" timeOffset="181504.0858">26101 13264,'0'0,"0"0,0 0,0 89,0 16,0 37,0 16,0-17,0 1,0-37,0-16,0-19,0-17,0-35,0-1,-18-34,0-19,-17-16,0-19,-18-17,0-18,18 18,-18 17,17 18,1 18,17 0,-17 35,-18 0,18 35,0 0,-1 1,19 16,17 1,17-17,1 17,17-18,1-18,34 1,18-18,-17 0,0-18,-1-17,-17 0,0 0,-18 17,1-17,-19 17,1 0,0 18,-1-17,-17 17,18 0,-18 17,17 1,1 17,17 1,18-1,0 0,0-17,0-18,18 17,-36-17,-35 0</inkml:trace>
  <inkml:trace contextRef="#ctx0" brushRef="#br0" timeOffset="182010.917">26489 13617,'0'0,"0"0,0 0,0 0,0 0,0 0,35 18,0-36,36 18,0 0,17-17,0 17,0-18,-17 0,-18-17,-18 0,-17 17,-18-17,0 17,-18-17,-17 17,0-17,-18 17,17 18,1-17,17 17,-17 17,17 19,1 17,-1-1,18 19,-17 0,17 17,17-18,-17 19,18-1,-1-18,-17 1,18-1,-18-17,0-17,18-1,-36-35,18 18,0-18</inkml:trace>
  <inkml:trace contextRef="#ctx0" brushRef="#br0" timeOffset="182537.8568">26471 13882,'0'0,"0"0,0 0,0 0,36 0,34 0,1-18,52 1,1-1,-36 0,0-17,-17 0,35-36,-18 1,0 17,-17 0,-1 17,-17-16,-17 16,-1 1,-17 17,-1-17,1 17,-18 1,0-1,0 18,-18-17,1 34,-19 1,1 17,17 18,1 18,-1-1,0 1,18-1,18 18,0-17,-18 0,35-1,-17 18,-1-17,-17 17,18-35,-18 0,-18-18,18-17,-17-1,17-17</inkml:trace>
  <inkml:trace contextRef="#ctx0" brushRef="#br0" timeOffset="182749.8981">27318 13882,'0'0,"0"0,0 0,0 0,0 0,0 0,0 0,53-18,18 1,-1-1,19 0,-36 1,17-1,-52 0,-18 18,18 0</inkml:trace>
  <inkml:trace contextRef="#ctx0" brushRef="#br0" timeOffset="183508.9555">28060 13600,'0'0,"0"0,0 0,0 0,0 0,0 0,0 0,0 0,35 0,18-18,0 0,-18-17,0 17,-17 1,0-19,-1 19,-17-1,-17 1,-1 17,-35 17,-18 36,1 18,17 17,18-35,17 17,-17-17,35-17,0-1,17 0,36-17,18-1,17-34,-35-1,18-35,-1 0,1-17,-18-18,0-1,-18 1,-17 18,-1 17,-17-18,-17 36,-1 0,-17-1,35 19,-18-1,0 18,18 0,-17 18,17 17,0 0,0 18,17 0,1 18,17-1,1 18,-19-17,19-1,-1 1,-18 0,19-1,-1 1,0-36,18 0,-17-17,-1-1,0-17,-35 0</inkml:trace>
  <inkml:trace contextRef="#ctx0" brushRef="#br0" timeOffset="183943.7887">29101 13705,'0'0,"0"0,0 0,0 0,53-17,17-18,-17-18,0 0,0 0,-35-18,-1 18,1 0,-36 18,-17 0,17 35,-35 0,18 17,-18 19,18 17,17 0,1 17,-1 1,18-1,0 1,18-1,-1 1,19-18,17 0,-1-36,1 1,0-18,-17 0,-36 0</inkml:trace>
  <inkml:trace contextRef="#ctx0" brushRef="#br0" timeOffset="184395.9674">29807 13441,'0'0,"0"0,17 70,1-17,0 18,17-1,-17-17,-1-17,1 17,-18-36,0 1,-18-18,18-18,-17-17,17 0,0-36,17-17,1-18,17 35,0 1,-17 17,17 0,-17 18,0 17,-1 18,1 0,17 35,-17 1,0 34,-18-17,17 0,1 18,-1-18,-17-18,18 0,0 0,-18-35</inkml:trace>
  <inkml:trace contextRef="#ctx0" brushRef="#br0" timeOffset="184927.2895">30760 12947,'0'0,"0"0,0 0,0 0,0 0,0 0,0 0,-36 53,19 17,-1 19,0-19,18 1,0-1,0-17,18-18,0 1,-1-19,36 1,53-18,0-35,-53-1,18 1,-36 0,18 0,-36-1,1 19,0-1,-1 0,1 18,-18 0,-18 18,1 0,-19 17,1 0,0 18,17-18,36 1,-1-1,19 0,-1-17,53 0,18-1,35 1,-17-18,-1-18,-123 18</inkml:trace>
  <inkml:trace contextRef="#ctx0" brushRef="#br0" timeOffset="185807.0575">13977 15187,'0'0,"0"0,0 0,0 0,0 0,0 0,0 0,0 0,0 0,17 35,1 36,17-1,-17 36,17 0,-17-18,17-17,-17-1,-18-34,18-1,-1-17,1-18,-18-18,18 0,17-17,-18-18,19 18,17 0,0-1,0 19,0-1,-1 18,1 35,-17 1,-1 17,-17-1,-18 1,-18-17,-17 17,-18-18,0-18,0 1,0-36,18 1,-1-54,-17 18,36 0,17 53</inkml:trace>
  <inkml:trace contextRef="#ctx0" brushRef="#br0" timeOffset="186468.1197">14930 15346,'0'0,"0"0,0 0,0 0,0 0,0 0,35 70,0 1,-17 0,17 17,1-35,17 0,-18-18,0-18,0-17,1-17,-1-18,-17-18,17 17,-17-17,-1 1,1 16,-18 19,18-1,-18 0,17 36,1 0,0 17,17 0,0 0,0 1,18-19,18 1,-18-36,0 1,-18-19,18 1,-18-18,-17-17,0 17,-1-18,-17 18,0 18,0 0,0 17,0 18,0 18,18 35,-18 0,18 17,-1 1,1-1,17 18,0-17,18 0,-17-19,-1-34,-17 0,17-1,-17-17,-18 0</inkml:trace>
  <inkml:trace contextRef="#ctx0" brushRef="#br0" timeOffset="186635.0254">16006 15699,'0'0,"0"0,0 0,0 0,0 0,53 0,18-18,35-17,-18-1,-53 19,1 17</inkml:trace>
  <inkml:trace contextRef="#ctx0" brushRef="#br0" timeOffset="187195.9617">17683 15540,'0'0,"0"0,0 0,0 0,0 0,0 0,0 0,53 0,17 18,19 17,-19 0,-17 18,0 0,-18 0,1 17,-19-17,-17-17,0-1,0-18,-17-34,-1-1,0-17,18-36,0-17,0 0,36 17,-19 1,1 17,17 18,1-1,16 36,1 0,-17 36,17-1,0 53,-18-17,0-1,-17 1,17-1,-17-17,-1 0,1-35,0-18,-18 0,0 0</inkml:trace>
  <inkml:trace contextRef="#ctx0" brushRef="#br0" timeOffset="187542.7913">18812 15311,'0'0,"0"0,0 0,0 0,0 35,0 18,0-18,0 36,18-36,-18 18,18-18,-18-17,35 17,-18-17,19-18,-1-18,0 0,-17-35,17 18,-35-35,0 17,-17-18,-1 18,-17 0,-1 36,1-1,0 36,35-18,0 0,-18 0</inkml:trace>
  <inkml:trace contextRef="#ctx0" brushRef="#br0" timeOffset="187832.1859">18971 14799,'0'0,"0"0,0 0,0 0,0 0,18 53,17 18,18 34,0 36,0-17,0-1,-18-17,0-18,-17-17,0-18,-1-18,-17 0,0-17,18-18</inkml:trace>
  <inkml:trace contextRef="#ctx0" brushRef="#br0" timeOffset="188090.0985">18883 15434,'0'0,"0"0,0 0,0 0,0 0,53 0,17-18,1 18,17-17,-17-1,17 0,0 1,0-1,-17 1,0 17,-1-18,-17 0,0 18</inkml:trace>
  <inkml:trace contextRef="#ctx0" brushRef="#br0" timeOffset="188999.9081">20842 15275,'0'0,"0"0,0 0,0 0,0 0,-36 18,-17 17,18 18,0-18,0 18,17 0,0 0,18 0,0-18,36 1,-1-1,0-35,0 0,18 0,-17-35,-1 17,0-35,-35 18,18-18,-36 0,18 0,-17 0,17 35,0-17,0 18,0-1,17 0,1 18,17 0,1 18,-1 0,0-1,18 18,-18 1,18-19,-35 19,0-19,-1 1,1 0,-18-1,-18-17,18 0,0 0,-17-17,17-19,17-17,1-17,0-1,34-17,-16 18,17 17,0 0,0 0,0 53,17 0,1 35,17 18,-17 18,-19 17,1 0,0 0,-17-35,-19 18,1-18,0-1,-1-16,-17-1,0-17,18-1,-18-17,0 0,0-17,0 17,0-18,0 0,0 18</inkml:trace>
  <inkml:trace contextRef="#ctx0" brushRef="#br0" timeOffset="189771.0674">23842 14711,'0'0,"0"0,0 0,0 0,-71 35,18 18,0 0,18 35,0 18,35-18,0-17,17-1,1 1,35-18,-18-18,1-17,16-18,-16-36,17 1,0 0,0-18,-18-18,0 18,-17-17,-1 35,-17-1,18 19,-18-1,0 53,0 1,0 17,18-1,-1 19,19 35,-1-18,0-17,1-1,-1-17,0 0,-17-18,17-17,-17-18,17 0,-17-18,-1 1,1 17</inkml:trace>
  <inkml:trace contextRef="#ctx0" brushRef="#br0" timeOffset="190276.9976">24530 14887,'0'0,"0"0,0 0,0 0,0 0,0 0,0 0,0 0,0 53,18 18,-1 17,1 18,-18-18,18 0,-1-35,-17 0,0-18,-17-17,17-18,0 0,0-18,0-17,17 0,1-1,17 1,1 0,16 0,1 35,-17 0,-1 35,0-18,1 19,-19-1,-17 18,-17 0,-1-18,-35 0,18 1,-18-19,0 1,18-18,-1-18,1 1,35-1,0-17,18-18,-1 35,-17 18</inkml:trace>
  <inkml:trace contextRef="#ctx0" brushRef="#br0" timeOffset="190596.9129">25412 14923,'0'0,"0"0,0 0,0 0,0 0,0 0,0 0,-35 17,-18 18,0 18,18 0,0 0,17 0,0-18,36 18,0 0,17-18,18 18,-18 0,0 0,1-17,-19-19,-17 18,0-17,-17 0,-19-18,1 0,18-18,-1 0</inkml:trace>
  <inkml:trace contextRef="#ctx0" brushRef="#br0" timeOffset="190978.8445">25659 14923,'0'0,"0"0,0 0,0 0,0 0,0 70,0 18,0 0,-17-17,17 17,0-17,0-1,0-17,0-17,17-19,1 1,17-18,1-18,-1 18,0-35,1 0,-1-1,-17-17,-18-17,0-1,-18 18,-17 0,-1 1,1 16,0 1,-18 17,17 1,1-1,35 0</inkml:trace>
  <inkml:trace contextRef="#ctx0" brushRef="#br0" timeOffset="191261.9959">26065 14552,'0'0,"0"0,0 0,0 0,0 0,0 0,0 0,0 0,0 0,0 159,0-18,0 18,0 17,0-70,0 0,18-18,0-17,-1-19,-17 1,18-17,-18-36</inkml:trace>
  <inkml:trace contextRef="#ctx0" brushRef="#br0" timeOffset="191936.161">26207 14817,'0'0,"0"0,0 0,0 0,17 70,1-17,-1 18,19-18,17 0,0-18,0 0,0 0,-18-35,18 0,-18-35,-17 0,-1 0,1-18,0 35,-1-17,-17 17,0 0,18 18,-18 18,0 0,18 17,-18 18,17-18,1 18,17-18,0 1,18-19,0 1,0-36,0 1,-17-19,17-34,-18-18,-18-18,-17-18,0 18,-17 18,-1 18,1 17,-1 18,0 17,1 0,-1 36,18 17,0 0,18 18,17 36,0 16,0 1,-17 18,17-18,-17-18,0 18,-1-36,-17-52</inkml:trace>
  <inkml:trace contextRef="#ctx0" brushRef="#br0" timeOffset="192197.3841">27071 14746,'0'0,"0"0,0 0,0 0,0 0,0 0,0 0,53-18,0 18,18-17,-1 17,-17-18,0 18,-17-17,-19 17,1 0,-18 0</inkml:trace>
  <inkml:trace contextRef="#ctx0" brushRef="#br0" timeOffset="192621.7492">27901 15064,'0'0,"0"0,0 0,0 0,0 0,0 0,17-53,1-18,0 1,-18-1,0 18,0 18,-18 0,0 35,-17-18,0 36,-18 17,0 0,18 53,-1 1,19-1,-1 18,36-18,17-18,0-17,18-18,18-17,35-18,17-18,-17-17,0 18,-88 17</inkml:trace>
  <inkml:trace contextRef="#ctx0" brushRef="#br0" timeOffset="192939.4327">29224 14411,'0'0,"0"0,0 0,0 0,0 0,18 88,-18 36,35 17,-17 18,-1-36,1 0,0-34,-18-1,17-35,1 0,-18 0,0-53</inkml:trace>
  <inkml:trace contextRef="#ctx0" brushRef="#br0" timeOffset="193297.7685">29065 14993,'0'0,"0"0,0 0,0 0,0 0,89-18,17 1,-36-1,18-17,1 17,-19-17,1 17,-18 1,-18 17,0 0,-17 35,-18 0,18 18,-18 18,17-1,-17 1,18-1,17 1,1-1,16-34,-16-1,-1-17,0-1,-35-17</inkml:trace>
  <inkml:trace contextRef="#ctx0" brushRef="#br0" timeOffset="193448.2348">29754 14640,'0'0,"0"0,0 0,0 0,0 0,0 0,0 0</inkml:trace>
  <inkml:trace contextRef="#ctx0" brushRef="#br0" timeOffset="194290.6679">30177 14693,'0'0,"0"0,0 0,0 0,0 0,0 71,0-1,0 1,0-1,0 1,0-18,0-18,0 0,0-17,0 0,0-18,0-36,18 1,0 0,-1-18,1 0,17 0,-17 18,-1 17,1 1,0 34,-1 1,1 17,0 18,-1 0,1 18,0-19,17-16,-17-1,-1 0,1-35,-1 0,19-17,-19-19,1 1,0-18,-18 0,17 0,1 18,-18 17,0 1,18-1,-18 18,0 0,0 35,17 1,-17-1,18 18,17 0,-17-18,17-17,0 17,18-17,0-36,0 18,-17-35,-1-1,-17-34,-1-18,-17 0,-17-1,-19 19,-17 17,18 35,-18 18,18 18,-18 17,18 36,17-1,0 1,18-1,0-17,18 18,17-18,36 17,-1-17,19-18,-19-35,18 0,-17 0,-71 0</inkml:trace>
  <inkml:trace contextRef="#ctx0" brushRef="#br0" timeOffset="194681.9826">32436 14146,'0'0,"0"0,0 0,0 0,0 0,0 0,-18 53,18 18,0 17,-17 18,17 17,0-17,-18-18,18 1,0-1,0-18,0-34,18 17,-18-18,0-18,0 19,17-36,1 17,17-34,-17 17</inkml:trace>
  <inkml:trace contextRef="#ctx0" brushRef="#br0" timeOffset="194988.0681">32401 14746,'0'0,"0"0,0 0,0 0,0 0,0 0,0 0,0 0,0 0,0 0,0 0,0 0,0 0,0 0,0 0,0 0,0 0,0 0</inkml:trace>
  <inkml:trace contextRef="#ctx0" brushRef="#br0" timeOffset="195263.732">32913 13882,'0'0,"0"0,0 0,0 0,17 70,-17 1,0 17,0 0,0-17,0-53,0-1,0 1</inkml:trace>
  <inkml:trace contextRef="#ctx0" brushRef="#br0" timeOffset="195579.1595">31571 13829,'0'0,"0"0,0 0,0 0,0 0,0 0,0 0,0 0,36 53,-1 0,0 17,1 18,17-17,-36-53,-17-18,18 17,-1 1</inkml:trace>
  <inkml:trace contextRef="#ctx0" brushRef="#br0" timeOffset="196219.8158">32418 14058,'0'0,"0"0,0 0,0 0,0 0,0 0,0 0,0 0,0 0,0 0,0 0,0 0,0 53,0 18,0 17,-17 0,17 18,0 0,0 0,0 17,0-35,0 0,0-17,0 0,17-19,1 1,0-17,-1-1,19 0,-1-17,0-18,18 0,0-18,0 1,0-19,-18 19,-35 17</inkml:trace>
  <inkml:trace contextRef="#ctx0" brushRef="#br0" timeOffset="196630.9795">32401 14746,'0'0,"0"0,0 0,0 0,0 0,0 0,0 0,0 0,53-18,17 1,1-1,-18 1,0-1,-18 18,0-18,1 18,-19 0,1-17,-18 17,18 0,-18 0,0 0,0 0,0 0,0 0,17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32:29.812"/>
    </inkml:context>
    <inkml:brush xml:id="br0">
      <inkml:brushProperty name="width" value="0.05292" units="cm"/>
      <inkml:brushProperty name="height" value="0.05292" units="cm"/>
      <inkml:brushProperty name="color" value="#7030A0"/>
    </inkml:brush>
    <inkml:context xml:id="ctx1">
      <inkml:inkSource xml:id="inkSrc66">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3424 3052,'0'0,"0"0,0 0,0 0,0 0,-53-36,-18 1,18 17,0 1,-17 17,17 0,0 0,-18 35,1 36,-1 17,18 18,-18 17,36 1,0-1,17-17,18-18,0-35,18 17,-1-34,1 17,17-18,18-17,18-18,-18 0,0 0,-53 17</inkml:trace>
  <inkml:trace contextRef="#ctx0" brushRef="#br0" timeOffset="795.9988">3671 3493,'0'0,"0"0,0 0,0 0,-18 70,-17 1,-1-1,19 18,-18 1,17-1,0-18,18-17,0 0,0-18,18-17,0-18,-1 0,1-18,17-17,-17-18,-1 0,-17-17,0-18,0 17,0-17,18 35,-18-18,18 36,-18 0,17 17,19 1,-1 17,0 17,18 18,-18 1,1 17,-1 0,0-1,1-16,-19-1,1-17,-18 17,18-17,-18-18,0 0,0-18,17-35,-17-18,36-34,-19-19,1 36,17 17,-17 1,17 35,0-1,1 19,-1 52,18 18,0 17,-18 19,0 16,18 1,-17-18,-19-35,1 0,17-17,-17-19,0-17,-1-17,1 17,-18 0</inkml:trace>
  <inkml:trace contextRef="#ctx0" brushRef="#br0" timeOffset="1465.0645">5171 2681,'0'0,"0"0,0 0,35 106,18 35,-18 18,1 0,-1-1,0-17,-17-35,-1-35,-17-18,18-18,-18 0,0-17,0 0,0-36,-35-17,-1-36,1-35,-18 0,0 18,18 18,0 17,-1 17,-17 19,18 52,-18 18,0 18,36 34,-19 1,36 0,0 0,36-18,-1-35,0 0,1-35,16 17,1-35,0-18,18-17,0-36,-19-34,19-1,-18 0,-35 35,17 18,-17 1,-1 16,19 36,-19 0,1 36,-1-1,19 35,-1-17,0 18,1-1,-1-34,18-1,-18 0,-35-35</inkml:trace>
  <inkml:trace contextRef="#ctx0" brushRef="#br0" timeOffset="2498.7702">6353 2452,'0'0,"0"0,0 0,0 0,0 0,0 0,0 0,0 0,0 0,0 0,0 0,0 0,0 0,0 0,0 0,0 0,0 0,0 0,0 0,0 0,0 53,0 35,0 18,-18 35,18 18,0-36,0-17,0 0,0-18,0-17,0-19,0-16,0-1,0 0,0-35,0 0,-17-35,-1 17,1-35,-19 1,19 16,-1 1,-17 17,35 1,-18-1,18 18,0-18,18 18,17-17,18-1,17 0,1-17,0 0,-1 17,1-17,-18 0,17 17,-34 0,17 1,0 17,-18 17,0 36,-17-17,-1 17,1-1,0-16,-18-1,0-17,0-1,0 1,0 0,0-18,0 0</inkml:trace>
  <inkml:trace contextRef="#ctx0" brushRef="#br0" timeOffset="2623.7029">6847 2787,'0'0,"0"0,0 0,0 0,0 0</inkml:trace>
  <inkml:trace contextRef="#ctx0" brushRef="#br0" timeOffset="3355.9989">7483 2699,'0'0,"0"0,0 0,0 0,0 0,0 0,0 0,0 35,-18 36,0 17,1 0,17 0,-18-17,18-18,0-18,0-17,0 17,0-18,0-17,0 18,0-18,0-35,18-18,-18 0,-18-18,18 1,18 17,-18 0,0 0,0 18,17 17,-17-17,18 35,17 0,0 18,1 17,-1 18,0 17,1 1,-1-1,-17-17,-1 0,1 0,-18-18,0-17,-18 0,18-1,-17-34,-1-36,-17-35,35-36,0 1,17 17,19 0,-19 18,1 35,17 18,0 17,18 18,-17 18,34 52,1 18,-36 36,18-1,-35 1,-1-18,-17 17,0-35,-35 18,17-18,1-17,17-71</inkml:trace>
  <inkml:trace contextRef="#ctx0" brushRef="#br0" timeOffset="3729.2253">5824 2875,'0'0,"0"0,0 0,0 0,0 0,0 0,0 0,0 0,0 0,0 0</inkml:trace>
  <inkml:trace contextRef="#ctx0" brushRef="#br0" timeOffset="4470.2544">2082 5133,'0'0,"0"0,0 0,71 0,70 0,18 0,17 0,54-18,70-17,18 17,-1-17,1 0,0 0,-1-18,195-53,-53 18,-36 17,-52-17,-18 0,-35 17,-18 18,-36 0,-123 18,1 17,-37 1,-34-1,0 0,-1 1,-17 17,-35-18</inkml:trace>
  <inkml:trace contextRef="#ctx0" brushRef="#br0" timeOffset="11626.9214">7006 5062,'0'0,"0"0,0 0,0 0,0 0,-18 53,1 35,-19 1,1-1,0 0,0 18,17-18,-17-17,-1-1,1 1,0-1,-1 1,19-1,-18 1,35-71</inkml:trace>
  <inkml:trace contextRef="#ctx0" brushRef="#br0" timeOffset="11967.1211">6247 5239,'0'0,"0"0,0 0,0 0,0 0,0 0,0 0,53 53,0 0,18 35,-1-18,19 1,-37-1,19-17,-18 0,0 0,0 0,-18-18,-17 1,17-1,-17-17</inkml:trace>
  <inkml:trace contextRef="#ctx0" brushRef="#br0" timeOffset="12301.1812">7606 5450,'0'0,"0"0,0 0,0 0,0 0,18 89,17-1,-17 0,17-17,-17-1,-1 1,19-1,-36-34,17-1,1-18,-18 19,17-36,1 17,0-34</inkml:trace>
  <inkml:trace contextRef="#ctx0" brushRef="#br0" timeOffset="12715.1048">9583 4639,'0'0,"0"0,0 0,0 0,0 0,-18 88,0 18,1 18,-1 17,-17-18,17-35,0 1,1-19,-1 1,-17-18,17-1,1 1,17-17,-18-19,0 1,1 0,17-18,-18 0,18 0</inkml:trace>
  <inkml:trace contextRef="#ctx0" brushRef="#br0" timeOffset="13010.0056">8930 5009,'0'0,"0"0,0 0,0 0,0 0,0 0,53 36,0 17,17 0,1-1,-18 19,17-18,-17 0,0 17,0-34,-18 17,1-18,-1 0,0-17,1-1,-19 1</inkml:trace>
  <inkml:trace contextRef="#ctx0" brushRef="#br0" timeOffset="13647.0683">10253 4868,'0'0,"0"0,0 0,0 0,0 0,0 0,0 0,0 0,0 0,0 0,0 0,0 0,0 0,0 0,35-17,1 17,-1 0,-17 17,-1 1,1 17,0 1,-18 16,0 1,0 0,-18-17,18 16,-18 1,1-17,-1-1,0-17,18 17,0-17,-17-1,34-17,1-17,17 17,18-36,18 1,0 0,17-1,-18 1,19 0,-19-18,-17 35,-18-17,1 17,-19 1,1 17,-18-18,0 0,0 18</inkml:trace>
  <inkml:trace contextRef="#ctx0" brushRef="#br0" timeOffset="14540.1184">8647 6138,'0'0,"0"0,0 0,18 71,-18 17,0 0,0 0,0 18,0-35,0 17,0-17</inkml:trace>
  <inkml:trace contextRef="#ctx0" brushRef="#br0" timeOffset="15018.9709">12177 4427,'0'0,"0"0,0 0,0 89,0-1,17 18,-17-1,18-16,-18-19,0 18,18-17,-18-18,0 17,-18-34,18-1</inkml:trace>
  <inkml:trace contextRef="#ctx0" brushRef="#br0" timeOffset="15655.1818">11877 5027,'0'0,"0"0,0 0,0 0,70-18,19-34,-1-1,18 0,-18 17,0-16,-17 16,-1 1,-17 17,-17 18,17 18,-36 17,1 1,-1 16,1 1,0 0,-18-17,0-19,0 18,17-17,-17-18,0 18,18-36,0-17,-1 0,1-18,0 35,-1-17,1 17,0 18,-1 18,1-1,0 36,17-17,-17 16,17-16,0-1,-17-17,17-18,0 0,1-18,-1-17,0-18,-17 0,17-35,-17 17,-18 18,0-17,0 17,0 0,0 53</inkml:trace>
  <inkml:trace contextRef="#ctx0" brushRef="#br0" timeOffset="16101.042">13694 4480,'0'0,"0"0,0 0,0 0,0 0,0 71,0 17,0-17,18-1,-18 1,18-36,-1 18,1-18,0-17,17-1,0-17,1 0,-1-35,0 0,0-18,-17-18,-18 19,0-19,-18 0,1 18,-18 18,-18 0,0 35,-36 18,1 17,18 18,-1-18,71-35</inkml:trace>
  <inkml:trace contextRef="#ctx0" brushRef="#br0" timeOffset="16932.2068">15618 4128,'0'0,"0"0,0 0,0 0,0 0,0 105,0-87,0 176,18-18,-18-52,0-36,17 0,-17-17,0-36,18 0,-18 1,-18-19,18-17,-17-35,-1 0,0-36,1 1,-1-19,18 1,-18 0,1 17,17-17,0 18,0-1,17 1,19-1,17 1,0 34,17 1,-17 17,18 18,-18 18,0 0,-18-1,0 19,-17-1,-18 18,-18 0,-17 0,0-1,-18 1,-36 0,19 0,-1-18,18 1,0-19,0 1,36-18,-1 0,1 18,17-36,17 36,18-18,18 17,18 19,0-1,-1 18,-17 0,18-18,-18 18,0-18,-18 0,18 1,-53-36</inkml:trace>
  <inkml:trace contextRef="#ctx0" brushRef="#br0" timeOffset="17343.2275">16430 4180,'0'0,"0"0,0 0,35 71,0 35,1-18,-1 18,-17-18,17-17,0-18,1-1,-19-16,1-36,-1 17,1-34,0-19,-1-34,1-1,0-17,-1 0,1 0,0 17,17 1,-17 17,17 0,0 18,0-1,1 19,-36-1</inkml:trace>
  <inkml:trace contextRef="#ctx0" brushRef="#br0" timeOffset="17915.2198">17824 3933,'0'0,"0"0,0 0,0 0,0 0,0 0,0 0,-53 53,0-17,18-1,0 0,17 1,0-19,18 1,0 17,0-17,18-1,0 1,17 0,18-1,0 1,-18 0,18 17,0-18,0 19,-18 17,-17-18,-1 0,-17 18,0-18,-35 18,0-17,0-1,-18-17,0-1,0 1,0-18,0-18,0 1,0-19,0 1,18-18,-18 18,53 35</inkml:trace>
  <inkml:trace contextRef="#ctx0" brushRef="#br0" timeOffset="19448.1614">20383 3669,'0'0,"0"0,0 0,0 0,0 0,-35 88,-18 0,17 18,1-18,17 1,1-1,17-18,0 1,17-36,1 0,17-17,1-18,-1-18,0-17,1-53,-19 0,1-18,-18-18,-18-17,1 35,17 36,-36 35,19-1,-36 36,17 0,-17 36,18-19,0 19,35-54</inkml:trace>
  <inkml:trace contextRef="#ctx0" brushRef="#br0" timeOffset="19773.9266">20912 3404,'0'0,"0"0,0 0,0 53,18 35,-18 1,18 16,-1 37,1-19,-18-35,18 0,-1 1,-17-19,18-17,-18 18,0-18,-18-1,18-16,0-19</inkml:trace>
  <inkml:trace contextRef="#ctx0" brushRef="#br0" timeOffset="20074.2924">20506 4180,'0'0,"0"0,0 0,0 0,53-17,36 17,-1-18,53-17,-17 0,17-1,-35 19,-18-19,-18 19,1-1,-18 0,-18 1,-17 17,17 0,-17-18,17 18,-17 0,-1-17</inkml:trace>
  <inkml:trace contextRef="#ctx0" brushRef="#br0" timeOffset="20388.9834">22836 3581,'0'0,"0"0,0 0,0 0,0 0,-18 88,-17 18,0 0,17-18,-17 18,-1-18,1-18,0 1,0-1,-1-17,1 0,17-17,-17-19,17 1,18-18</inkml:trace>
  <inkml:trace contextRef="#ctx0" brushRef="#br0" timeOffset="20672.3149">22201 3634,'0'0,"0"0,0 0,0 0,0 0,52 70,19 1,17 35,1 17,-19-52,1 17,-18-18,17-17,-17 18,0-36,-18 0,1 1,-1-36,0 17,-35-17</inkml:trace>
  <inkml:trace contextRef="#ctx0" brushRef="#br0" timeOffset="20986.0157">23401 3298,'0'0,"0"0,0 0,0 0,0 0,0 0,0 71,0 35,0 0,0 0,0-1,0-16,0-1,0-18,0 19,17-19,-17 1,0-1,18 1,0-18,-1-18,-17-35</inkml:trace>
  <inkml:trace contextRef="#ctx0" brushRef="#br0" timeOffset="21374.1353">23842 3369,'0'0,"0"0,0 0,0 0,0 0,0 88,17 0,-17 18,0 0,18-18,0-17,-18 17,17-17,1-18,0 17,-18-35,17 1,1-1,0 0,-1 0,19-35,-19 18,18-36,1 1,-19-1,19-17,-19 0</inkml:trace>
  <inkml:trace contextRef="#ctx0" brushRef="#br0" timeOffset="21670.9779">23754 3898,'0'0,"0"0,0 0,0 0,0 0,70 0,-17 0,18-17,-1-1,18 0,-17 1,-18-1,0 18,-18-18,1 1,-1-1,0 0</inkml:trace>
  <inkml:trace contextRef="#ctx0" brushRef="#br0" timeOffset="22056.6711">24442 3087,'0'0,"0"0,0 0,0 0,0 0,53 70,0 1,35 52,-17 1,-19 17,19 0,-18 0,-18 18,-17-18,0 0,-54 18,1-36,-36 1,1-18,-18-18,17-35,18 0,53-36</inkml:trace>
  <inkml:trace contextRef="#ctx0" brushRef="#br0" timeOffset="25523.2561">7377 7655,'0'0,"0"0,0 0,0 0,0 0,-53-35,-18 0,18 17,-17 0,17 18,-18 0,18 36,0-19,0 36,0-17,36 16,-19 19,36 0,0-1,18 1,17-18,-17 0,17-1,-17-34,0 0,17-1,-18-34,1-1,17 0,-17-17,0-18,-18 0,17-17,-17-1,18 1,-18-19,0 19,0-1,0-17,0 18,0-1,-18 1,18-1,-17 18,17 18,0-1,-18 19,36 34,-18 19,17 52,19 0,-19 18,19 17,17-17,-1-18,-16-17,-1-18,0 0,1-18,-1-17,-35-1</inkml:trace>
  <inkml:trace contextRef="#ctx0" brushRef="#br0" timeOffset="26141.1136">7571 7638,'0'0,"0"0,0 0,0 0,0 0,70-18,-17 0,0 1,0-36,-18 18,1-18,-19 17,-17-17,18 36,-36-1,18 18,-35 18,17 17,-17 0,18 36,-1-1,0 1,18 17,18-17,0-18,34 0,1 0,0-36,18-34,17-19,0-17,1-17,-19-1,19-35,-37-17,1-18,-17 35,-1 0,-17 36,-18 17,17 17,-17 36,18 0,-18 53,18 18,-18 35,17 17,-17 18,0-17,0-1,0 1,0-54,0 1,0-18,0-18,-17-17,-1-18,0 0,18 17</inkml:trace>
  <inkml:trace contextRef="#ctx0" brushRef="#br0" timeOffset="26440.241">8436 7779,'0'0,"0"0,0 0,52-36,19 19,0-18,-1-1,18 1,-17 0,0-1,-18 1,0 18,-1 17,-16 0,-1 17,-17 1,17 17,-35-17,18 17,-18 0,17-17,-17 17,0-17,0-1</inkml:trace>
  <inkml:trace contextRef="#ctx0" brushRef="#br0" timeOffset="26881.7821">9230 7267,'0'0,"0"0,0 0,0 0,0 0,0 0,0 0,0 0,0 0,35 53,18 18,0-1,-18 1,0-18,-17-18,0 0,-18 1,17-19,-17 1,18-36,-18 1,0-36,18-18,-18-35,17 0,19 36,-19-1,1 18,17 18,0 17,1 36,-19 0,19 35,-1-18,0 18,-17 0,17 0,1-18,-36-35</inkml:trace>
  <inkml:trace contextRef="#ctx0" brushRef="#br0" timeOffset="27629.124">10288 7232,'0'0,"0"0,0 0,0 0,0 0,0 0,0 0,0 0,0 0,0 0,0 0,0 0,0 0,0 0,0 0,-35 71,18-1,-1 1,36-1,-1-17,18 0,1-35,17-1,17-17,1-17,35-19,-36-17,1-17,0-1,-36-34,0 34,-17 18,-18-18,17 36,-17 0,-17 0,-1 52,-17 1,0 52,-1 1,1 17,17-17,1-18,17 0,0-18,17-17,1-1,17-34,-17-1,17-35,-17-18,17-34,-17-1,-1 0,1 18,-18 35,0 0,18 0,-18 35,17 18,-17 36,18 52,0 18,17 35,36-18,-1 1,18-18,-17-36,-18 1,-35-54</inkml:trace>
  <inkml:trace contextRef="#ctx0" brushRef="#br0" timeOffset="28390.7748">12777 6650,'0'0,"0"0,0 0,0 0,0 0,0 0,0 0,-36 141,19-35,-1 0,1-18,17-18,0-34,17-1,18-35,-17-18,17-17,1-18,-1-35,-17 17,-1 1,1 17,0 0,-18 18,0 17,17 0,-17 18,0 36,18-1,0 0,-1 1,19 16,-19-16,18-1,1 0,-1-17,0-18,1 0,-1-18,0-17,1-18,-1 0,-18-17,-17-1,18 1,-18-1,0 18,-18 0,18 18,0 17,0 1,0 17,0 17,18 36,-18 18,18 17,-1 0,1-17,17-1,1 1,-1-18,-17-18,17 0,-17 0,-18-35</inkml:trace>
  <inkml:trace contextRef="#ctx0" brushRef="#br0" timeOffset="28664.3227">13218 6862,'0'0,"0"0,0 0,0 0,53-18,18-17,-1-1,18 1,-17 0,17 0,0-1,-17-17,17 18,0 0,-17-1,-18 1,-53 35</inkml:trace>
  <inkml:trace contextRef="#ctx0" brushRef="#br0" timeOffset="29045.9556">15247 5768,'0'0,"0"0,0 0,0 0,0 0,0 88,18 53,-18 18,18-36,-18-17,17-18,1-17,0 17,-1-17,1-18,0-18,-1 0,19-17,-19-18,19 0,-1-18,0 1,0-19,-35 54</inkml:trace>
  <inkml:trace contextRef="#ctx0" brushRef="#br0" timeOffset="29362.0805">15212 6350,'0'0,"0"0,0 0,0 0,0 0,0 0,0 0,0 0,53-18,0-17,18 0,-18 17,0-17,-18 17,18 1,-36-1,1 18,-18-18</inkml:trace>
  <inkml:trace contextRef="#ctx0" brushRef="#br0" timeOffset="29683.1007">16200 6191,'0'0,"0"0,0 0,0 0,0 0,0 53,18 18,-18 17,18 0,-18-17,17-1,-17 1,18-36,-18 0,0 1,18-19,-1 1,1 0</inkml:trace>
  <inkml:trace contextRef="#ctx0" brushRef="#br0" timeOffset="30379.2401">17753 5733,'0'0,"0"0,0 0,0 0,0 0,0 0,-105 70,34 1,0-1,36-34,0-1,-1-17,19-1,17 1,17-18,1 0,17 0,1 0,-1 0,0 0,-17 0,17 0,-17 17,0 1,-18-18,0 71,0-1,-18-17,0 0,1 0,-1-35,0 17,18-18,0-17,18 0,0-17,17-18,-17 17,17-17,-18 17,19 0,-1 36,18 0,-18 35,18-1,-17 1,-1 18,0 0,0-19,-17 1,17 0,1-17,-19-19,-17-17</inkml:trace>
  <inkml:trace contextRef="#ctx0" brushRef="#br0" timeOffset="30772.9289">19165 5380,'0'0,"0"0,0 0,0 0,0 0,18 88,-18-70,0 105,-18 1,18-19,0-16,0-1,0 0,0-17,18-18,-1-1,-17 1,18-17,0-19,17 1,-17 0,17-18,0-18,-17 0,17 1</inkml:trace>
  <inkml:trace contextRef="#ctx0" brushRef="#br0" timeOffset="31095.1528">19077 6015,'0'0,"0"0,0 0,0 0,0 0,0 0,0 0,35-18,18 18,0-17,-18-1,18 18,0-18,-17 1,-1-1,0 18,0-18,-17 18,0-17,-18 17,0 0</inkml:trace>
  <inkml:trace contextRef="#ctx0" brushRef="#br0" timeOffset="31876.3742">20083 5856,'0'0,"0"0,0 0,0 0,0 0,0 0,0 0,0 0,0 0,0 0,0 0,0 0,0 0,0 0,0 0,18 0,17 0,18 18,-18-1,0 1,1 0,-19-1,19 19,-19-19,-17 19,18-19,-18 18,0-17,0 17,-18-17,1 17,-1-17,-17 17,17-17,0-1,-17 1,17 0,18-18,-17 17,17-17,35 0,0-17,18-1,53-35,0 18,18-18,-1 0,18 0,-17 18,-18 0,-36 17,-17 0,0 18,0-17,-35 17,-1 0,-17 0,0-18,0 18,-17 0,-1-18,0 18,1-17,-1-1,1 0,-1-17,0 18,18 17</inkml:trace>
  <inkml:trace contextRef="#ctx0" brushRef="#br0" timeOffset="33620.0442">6406 9860,'0'0,"0"0,0 0,0 0,0 0,0 0,0 0,0 0,0 0,0 0,0 0,0 0,0 0,0 0,0 0,0 0,0 53,0 18,0 17,0-18,18 1,-18-1,0 1,0 0,0-1,0 18,0 1,0-1,0-18,-18-34,18-1,0-18,0 1,0 0</inkml:trace>
  <inkml:trace contextRef="#ctx0" brushRef="#br0" timeOffset="34209.3415">6124 9754,'0'0,"0"0,0 0,0 0,0 0,0 0,0 0,0 0,53-35,0 17,-18 1,18-1,0 18,17 0,-17 18,0-1,0 1,0 17,-18-17,-17 17,0 18,-18-18,0 18,-36 0,1-17,0 16,0 1,-18-17,17-1,19 0,-1-17,-17-1,35 1,-18 0,18-18,0 17,18 1,17 17,0 1,18-19,18 19,-18-1,17 0,-17-17,0 17,0-17,0 17,0 18,18-18,-18 18,0-18,-36-35</inkml:trace>
  <inkml:trace contextRef="#ctx0" brushRef="#br0" timeOffset="34770.4607">8294 9772,'0'0,"0"0,0 0,0 0,0 0,0 0,0 0,-17 53,-1 0,0 0,1 17,-1 36,0-18,1-70,-1 70,0 0,1-17,17-1,-18-34,1-19</inkml:trace>
  <inkml:trace contextRef="#ctx0" brushRef="#br0" timeOffset="35110.1954">7871 9560,'0'0,"0"0,0 0,0 0,0 0,53 88,0 1,0-1,17 0,-17 0,18 0,-18-17,0-18,0 0,-18 0,18-18,-18 0,0-17,-17-18,17 18,-35-18</inkml:trace>
  <inkml:trace contextRef="#ctx0" brushRef="#br0" timeOffset="35656.0934">8912 9790,'0'0,"0"0,0 0,0 0,0 0,0 0,0 0,0 0,0 0,0 0,-18 70,1 1,-1-1,18-17,-18-18,18-17,-17 35,17 0,-18-18,18 0,-18 1,18-19,0-17,-17 0,-1-35,18 0,-17-18,17 0,0 0,0 0,-18 0,18 18,0 0,0 17,0 0,0 1,0 17,18 17,17 1,0 17,18 1,0 17,0-18,0 18,-18 0,18-18,-18 18,1-18,-1-17,0-1,1-17,-36 0</inkml:trace>
  <inkml:trace contextRef="#ctx0" brushRef="#br0" timeOffset="35972.4301">9918 9208,'0'0,"0"0,0 0,0 0,0 0,0 0,0 0,-18 317,1-229,17-35,0 318,-18-89,18-35,18-71,-18-70,17-36,19-17,-1-17,-18-1,-17-35</inkml:trace>
  <inkml:trace contextRef="#ctx0" brushRef="#br0" timeOffset="36322.9891">10518 9313,'0'0,"0"0,0 0,0 0,0 71,0-53,-18 228,18-34,0-53,0-53,0-18,0 0,18-17,0-1,-1 1,19-36,-1-17,18-1,-18-34,0-1,18-17,-35 0,17-1,-35 36</inkml:trace>
  <inkml:trace contextRef="#ctx0" brushRef="#br0" timeOffset="36601.1293">10377 10178,'0'0,"0"0,0 0,0 0,70-18,1-17,17-1,-17-16,-1-1,1 0,0 0,-1 18,-17-18,-18 17,1 19,-1-1</inkml:trace>
  <inkml:trace contextRef="#ctx0" brushRef="#br0" timeOffset="36832.2213">11312 9737,'0'0,"0"0,0 0,0 0,0 0,0 0,18 70,-1 18,-17-70,18 194,0-54,-1-34,1 17,0-53,-1 0,-17-52,18-1,0-17,-18-18,17 17</inkml:trace>
  <inkml:trace contextRef="#ctx0" brushRef="#br0" timeOffset="37106.1117">12053 9666,'0'0,"0"0,0 0,0 0,0 0,0 71,0 17,0-70,0 123,0-18,0-17,18-18,-18-35,0-18,0 1,0-19</inkml:trace>
  <inkml:trace contextRef="#ctx0" brushRef="#br0" timeOffset="37480.4946">12477 8819,'0'0,"0"0,0 0,0 0,0 0,17 71,-17 0,18 17,0 18,-18-18,17 0,1 0,-18-17,18 17,-1 0,-17 0,18 1,0-19,-1 18,1-35,17 0,0-18,1-17,-19 0,-17-1</inkml:trace>
  <inkml:trace contextRef="#ctx0" brushRef="#br0" timeOffset="37775.0256">12300 9719,'0'0,"0"0,0 0,0 0,0 0,53-18,0 1,18-1,-1-17,19 17,-19-17,1 17,-18-17,-18 17,18 1,-18 17,1-18,-1 0</inkml:trace>
  <inkml:trace contextRef="#ctx0" brushRef="#br0" timeOffset="38319.938">13200 9578,'0'0,"0"0,0 0,0 0,0 0,0 0,0 0,0 0,0 0,0 0,53-18,-17 1,34 17,-17 17,0 1,0 17,-18 0,1 1,-19-1,1 18,-18 0,0-18,-18 18,18-18,-17 1,17-19,0 19,0-19,17 1,1-1,0-17,17 18,18-36,0 18,17-17,-17-18,18-1,-1 1,1-36,-18 1,0-18,0 17,-53 53</inkml:trace>
  <inkml:trace contextRef="#ctx0" brushRef="#br0" timeOffset="38674.9585">13977 8343,'0'0,"0"0,0 0,0 0,0 0,0 0,53 53,17 35,19 36,-1-1,0 1,0-18,-35-36,-17 18,16 18,-34 18,-18 17,0-35,-35-1,0 1,-1-35,1-36,17 0,1-17,-1 0,18-18</inkml:trace>
  <inkml:trace contextRef="#ctx0" brushRef="#br0" timeOffset="39082.9014">15442 8996,'0'0,"0"0,0 0,0 0,0 0,0 0,0 0,0 0,35 0,18 0,17 0,1-18,-36 18,18 0,-53 0,18 0,-18-17</inkml:trace>
  <inkml:trace contextRef="#ctx0" brushRef="#br0" timeOffset="39371.1704">15618 9366,'0'0,"0"0,0 0,0 0,0 0,0 0,53 0,18-17,-1-1,-17 0,0 18,0-17,18-19,-54 36,-17 0,18 0</inkml:trace>
  <inkml:trace contextRef="#ctx0" brushRef="#br0" timeOffset="41335.234">865 10336,'0'0,"0"0,0 0,0 0,0 0,0 0,17-70,19-18,-19-18,19 0,-19-17,1 17,0 17,-1 19,-17-1,18 18,-18 18,17 0,1 17,0 1,17 17,0 17,18 19,0-1,0 35,0-17,-18 35,18-17,-17 17,-1-17,0 17,-17-17,0-1,17-17,-35-53</inkml:trace>
  <inkml:trace contextRef="#ctx0" brushRef="#br0" timeOffset="41602.9118">847 10160,'0'0,"53"-18,35-17,-17 17,-1-17,19 0,-19 0,19-18,-1 0,-18 0,19-35,-19-18,-70 106</inkml:trace>
  <inkml:trace contextRef="#ctx0" brushRef="#br0" timeOffset="42093.3438">1924 9313,'0'0,"0"0,0 0,0 0,0 0,0 0,0 0,0 53,0 18,0 17,17 0,-17-17,18-1,-18 1,18-36,17 18,0-35,0-1,1-17,17-17,0-19,0-34,-18-36,18 0,-36-17,19-1,-19 54,-17-1,18 1,-18 34,0 19,18 34,-18 19,0 17,0 35,0 18,17-1,1 19,0-1,-1-17,1-18,0-17,-1-18,1 0,17-18,-17 0,-1-35</inkml:trace>
  <inkml:trace contextRef="#ctx0" brushRef="#br0" timeOffset="42374.2991">2735 8625,'0'0,"0"0,0 0,0 0,0 0,0 89,36-1,-19 53,19-18,-1 19,-17-54,-1 0,1-18,-1 19,1-19,-18 1,18-18,-18 0,0-53</inkml:trace>
  <inkml:trace contextRef="#ctx0" brushRef="#br0" timeOffset="42903.7705">2629 9525,'0'0,"0"0,0 0,0 0,0 0,71-53,0-17,-1 17,-17-18,18 18,-18 0,-18 18,0 17,-17-17,17 17,-17 18,-18 0,18 36,-1-1,1 36,-1-19,1 19,0 0,-1-1,1-17,17-18,1 1,-19-1,19-18,-19-17,1-17,17-1,-17-17,0-18,-18-18,0 1,0-1,-18 1,-17-1,-1 1,1-1,-36 1,1 34,17 1,35 17</inkml:trace>
  <inkml:trace contextRef="#ctx0" brushRef="#br0" timeOffset="43301.0447">1235 10513,'0'0,"0"0,0 0,0 0,0 0,0 0,-35 53,17 35,1-18,17 1,0 17,17-17,1-1,0 1,-1-1,1-17,0-17,-1-19</inkml:trace>
  <inkml:trace contextRef="#ctx1" brushRef="#br0">1315 11286</inkml:trace>
  <inkml:trace contextRef="#ctx0" brushRef="#br0" timeOffset="43386.864">1624 10672,'0'0,"0"0,0 0,0 0,0 0,0 0,0 0,0 0,0 123,0-17,0-18,17 0,1-17,0-18,17 0,0 0,-17-36,-1-17,1-17,0-19,-18-17,-18-17,0-18,-17-18,-18 0,18 18,0 35,17-18,0 36,18-18,0 35,18 1,0-1,17 18,18 0,-18 18,18 17,0 18,18 0,-1 17,1-17,-18 0,0 18,-18-36,0 0,-17-17,0 17,-18-35,0 0,-18-35,0 0,18-18,-17 0,17 0,0-18,0 19,0 16,17-17,1 36,17-1,0 36,1-1,-19 1,19 0,-19 17,19 0,-19-17,1 17,0-17,-1-1,-17 1,18 0,-18-18,0 0,0 0,-18-18,18-17,-17-18,17 0,0 0,-18 0,18 0,0 0,18 18,-18 0,0-1,0 36</inkml:trace>
  <inkml:trace contextRef="#ctx0" brushRef="#br0" timeOffset="45559.2827">3018 10530,'0'0,"0"0,0 0,0 0,0 0,0 0,0 0,0 0,0-35,0-18,-18 0,0 18,-17 17,17 1,-17 34,0 1,17 17,-17 18,17 18,1-18,17 17,17-17,1 0,17 0,1-18,16-17,-16 0,17-36,0-17,0-36,0-17,-18-36,-18-17,1 0,-18 0,0 35,0 18,0 35,0 18,0 0,0 35,0 17,18 36,-1 18,19 35,-19 35,19-36,-1 19,0-18,1 0,-1-36,-17-17,17-18,0-17,18-18,-18-35,36-18,-18-18,0-17,-18-18,-17-17,-1 35,-17 17,0 0,0 36,-17 0,-1 17,0 18,-17 36,0 16,0 1,-1 36,19-1,-1-18,18 1,0-18,0 0,18-18,-1-17,19-18,-1-18,18-17,-18-1,-17-16,17-19,-17 0,-1 1,1 17,-18 0,0 18,18-1,-18 19,0 34,17 19,1-1,0 18,-18 0,17-18,1 0,0 1,-1-36,1 0,-1 0,1-36,0 1,-1-35,1-1,-18 0,0-34,0 16,-18 1,18 18,0 17,-17 0,17 18,0 17,0 0,0 1,0 34,17 54,19 17,-1 0,0 0,-17 1,17-1,1 0,-19 0,1-17,-1-1,1-17,-18-53</inkml:trace>
  <inkml:trace contextRef="#ctx0" brushRef="#br0" timeOffset="45928.0852">4182 10054,'0'0,"0"0,0 0,0 0,0 0,71-35,17-18,-17 0,-1 0,-17 0,0 0,0 0,-17 36,-19-19,19 19,-19 17,1 17,-1 1,1 17,-18 18,18-17,-18 17,17-18,-17 0,18-17,-18 17,18-17,-1-18</inkml:trace>
  <inkml:trace contextRef="#ctx0" brushRef="#br0" timeOffset="46861.5032">4765 9349,'0'0,"0"0,0 0,0 0,0 0,0 0,0 0,0 0,0 0,0 0,0 0,0 0,53-36,17 19,1-19,0 19,-36-1,18 1,-36-1,19 18,-19-18,1 18,0 0,-18 0,17 53,-17 0,0-35,-17 70,17 0,-18 0,18-17,0-1,0-34,0-1,0-17,18-1,-18 1,17-18,-17-18,0-17,18 0,-18-1,0-34,0 17,0-18,-18 18,18 1,0 16,0 1,0 17,0-17,18 17,-18 18,18-17,-1 34,19 1,-1 0,0 17,0 0,1 1,-19-19,1 18,0-17,-18 0,17-18,-17 0,-17 0,17-18,-18-17,0-18,18 0,0-18,0-17,0 18,18-19,-18 1,18 35,-18 0,17 1,19 34,-1 0,0 36,18 17,18 36,-1 17,1 0,17 18,-17 17,-1-17,-17-35,-35-54</inkml:trace>
  <inkml:trace contextRef="#ctx0" brushRef="#br0" timeOffset="50864.0136">17171 8502,'0'0,"0"0,0 0,0 0,0 0,0 0,0 0,0 0,0 0,18 71,-18 34,0 1,0 53,0 0,0-53,0-18,0-18,0 1,0-36,0 0,0 1,0-19,0 1,17 0,1-18,0 0,-1 0,19-18,-19 18,18 0,1 0,-1 0,0 0,1 0,17 18,-18-18,0 0,18-18</inkml:trace>
  <inkml:trace contextRef="#ctx0" brushRef="#br0" timeOffset="51173.1229">17189 9102,'0'0,"0"0,0 0,0 0,0 0,0 0,53 0,0 0,17-18,-17 18,18-18,-71 18,17 0,-17-17,0 17</inkml:trace>
  <inkml:trace contextRef="#ctx0" brushRef="#br0" timeOffset="51408.9157">17118 8555,'0'0,"0"0,0 0,0 0,0 0,53-18,35 1,-17-1,17-17,-17 17,-54 18,1 0</inkml:trace>
  <inkml:trace contextRef="#ctx0" brushRef="#br0" timeOffset="51952.9459">18865 8273,'0'0,"0"0,0 0,0 0,0 0,0 0,0 0,0 0,-53-18,0 36,-17-1,17 36,-18 35,18 36,18-1,35 1,0-1,0-17,18 0,17-18,0 18,-17-53,17 17,-17 1,17-18,-17 0,-1 0,1-18,-18-17,18 17,-18-17,0-1,0 1,17-18,-17 18,0-18,18 0,17-18,1-35,34 0,-17-18,18 19,-71 52</inkml:trace>
  <inkml:trace contextRef="#ctx0" brushRef="#br0" timeOffset="52453.8616">19818 8308,'0'0,"0"0,0 0,0 0,0 0,0 0,0 0,0 0,-18 53,1 35,-18 0,-1 18,1-18,0 0,17-17,-17 17,17-17,0-18,1 0</inkml:trace>
  <inkml:trace contextRef="#ctx0" brushRef="#br0" timeOffset="52756.832">19536 8343,'0'0,"0"0,0 0,0 0,0 0,0 0,0 0,35 53,18 18,0 35,18-1,-19 1,-16-18,-1 1,0-19,1-17,17 0</inkml:trace>
  <inkml:trace contextRef="#ctx0" brushRef="#br0" timeOffset="53043.0424">20471 8184,'0'0,"0"0,0 0,0 0,0 71,18 0,-18 34,0-87,17 141,1-36,-18-17,18-18,-1-17,1-18,0-18</inkml:trace>
  <inkml:trace contextRef="#ctx0" brushRef="#br0" timeOffset="53398.0261">20965 8026,'0'0,"0"0,0 0,0 0,0 0,0 0,0 53,0 35,0 18,18-18,-18 18,18-18,-18 0,17-17,1-1,-1-17,-17-18,18 1,0-1,-18-17,17-1,19-17,-19 0,19 0</inkml:trace>
  <inkml:trace contextRef="#ctx0" brushRef="#br0" timeOffset="53881.9496">20948 8625,'0'0,"0"0,0 0,0 0,0 0,0 0,0 0,0 0,0 0,0 0,35-17,0-1,0 1,1-19,-1 19,0-19,-17 19,17-1,-17 0,0 1,-1 17,1 0,-18-18,18 18,-18 0,17 0,-17 18,18-1,-1 19,1 17,0 0,17-1,-17-16,-18 17,17-36,1 19,-18-36,0 17,0-17</inkml:trace>
  <inkml:trace contextRef="#ctx0" brushRef="#br0" timeOffset="54201.2161">21636 7832,'0'0,"0"0,0 0,0 0,0 0,0 0,0 0,0 0,35 53,0 35,18 0,-17 0,17 18,-18-18,-17 18,-1-18,-17 18,-17 18,-1-36,0-35,-17 0,35-36</inkml:trace>
  <inkml:trace contextRef="#ctx0" brushRef="#br0" timeOffset="54534.0221">22889 7832,'0'0,"0"0,0 0,0 0,0 0,0 0,-18 88,1 18,-19 35,1 0,0-18,-1-17,1-35,17 17,-17-17,0-1,17-17,1-35</inkml:trace>
  <inkml:trace contextRef="#ctx0" brushRef="#br0" timeOffset="54805.2551">22483 7920,'0'0,"0"0,0 0,0 0,0 0,0 0,0 0,35 53,1 35,16 0,-16 18,17-18,-18-17,-17 17,17-17,-17-19,17 19</inkml:trace>
  <inkml:trace contextRef="#ctx0" brushRef="#br0" timeOffset="55133.8974">23383 7779,'0'0,"0"0,0 0,0 0,0 0,0 0,0 88,0 35,0 36,0 0,0-18,0-35,0-36,0 19,0-19,0-17,18-18,-18 1,17-19,1 1,-18-18</inkml:trace>
  <inkml:trace contextRef="#ctx0" brushRef="#br0" timeOffset="55439.0697">23877 7673,'0'0,"0"0,0 0,0 0,0 0,0 0,0 0,0 0,0 88,0 0,18 53,-18-35,-18 0,18 0,0-18,0-17,0-1,18 1,-18-36,0 0,17-17,-17 0,18-1,0-17</inkml:trace>
  <inkml:trace contextRef="#ctx0" brushRef="#br0" timeOffset="55732.2051">23648 8378,'0'0,"0"0,0 0,0 0,0 0,0 0,0 0,0 0,35-17,18-1,0 1,17-1,-17-17,0 17,0 0,-17 1,-36 17,0 0</inkml:trace>
  <inkml:trace contextRef="#ctx0" brushRef="#br0" timeOffset="56182.9274">24318 8343,'0'0,"0"0,0 0,0 0,0 0,0 0,0 0,0 0,0 0,0 0,0 0,0 0,0 0,0 0,0 0,0 0,36 0,-19 18,18 17,-17 18,0 0,-18 18,-18-19,0 1,-17 0,0-17,17-1,1 0,-1-17,0-1,18-17,0 18,18-18,17 0,18-18,0 1,18-36,35 0,-18-18,0 1</inkml:trace>
  <inkml:trace contextRef="#ctx0" brushRef="#br0" timeOffset="56523.8381">24707 7514,'0'0,"0"0,0 0,0 0,0 0,0 0,70 88,1 53,-1-17,-17 17,-17-53,-19 0,1 1,-1-19,1 18,-18 18,-18-35,1-1,-1-17,18-35</inkml:trace>
  <inkml:trace contextRef="#ctx0" brushRef="#br0" timeOffset="57129.3915">24759 7144,'0'0,"0"0,0 0,0 0,0 0,0 0,53 0,18-18,-18 18,18-18,-19 1,19 17,-18-18,18 36,-18-1,-1 1,1 17,0 18,-17 18,17 35,-18 0,-17 17,-1-17,1 17,-1-17,-17-18,18-17,-18-1,0 1,0 0,18-1,-18-17,0 0,0 0,0 0,0-18,-18 0,18 1,-18 17,-17-1,-53 1,-18 0,0 0,18-18,88-17</inkml:trace>
  <inkml:trace contextRef="#ctx0" brushRef="#br0" timeOffset="63856.9582">5682 11871,'0'0,"0"0,0 0,0 0,0 0,0 0,0 0,0 35,18 18,0 18,-1-1,1 1,0-54,-18-17,0 0</inkml:trace>
  <inkml:trace contextRef="#ctx0" brushRef="#br0" timeOffset="64225.7779">5524 11748,'0'0,"0"0,0 0,0 0,0 0,0 0,0 0,0 0,35-36,0 1,-17-18,17 0,-35-17,0 34,-17-17,-19 53,19 0,-19 18,19 17,-1 18,18-18,0-17,0 0,0-18</inkml:trace>
  <inkml:trace contextRef="#ctx0" brushRef="#br0" timeOffset="64539.6269">6141 11518,'0'0,"0"0,0 0,0 0,0 0,-17 88,17 1,0 16,0 19,35-1,0 1,1-1,-1-17,-17-35,-1 17,1-18,-18 1,0-18,0-53</inkml:trace>
  <inkml:trace contextRef="#ctx0" brushRef="#br0" timeOffset="64744.3429">5930 12171,'0'0,"0"0,0 0,0 0,53-18,35 1,-18-1,19 0,-54 1,-17 17,-1-18</inkml:trace>
  <inkml:trace contextRef="#ctx0" brushRef="#br0" timeOffset="65075.9984">8594 11994,'0'0,"0"0,0 0,0 0,0 0,0 71,18 0,0-1,-18 18,17 1,-17-1,0-18,0 18,0-35,0 18,0-18</inkml:trace>
  <inkml:trace contextRef="#ctx0" brushRef="#br0" timeOffset="65480.1301">8118 12012,'0'0,"0"0,0 0,0 0,0 0,0 0,0 0,0 0,0 0,0 0,70 0,19 0,-19 18,19-18,-19 0,1 0,-1-18,-17 0,18 1,-36-18,18-1,-35-17,17 18,-17-18,-18 18,17 17,-17-17,0 17,0 1,0-1</inkml:trace>
  <inkml:trace contextRef="#ctx0" brushRef="#br0" timeOffset="65792.5633">9618 12065,'0'0,"0"0,0 0,0 0,0 0,0 0,0 0,0 0,0 0,0 0,0 0,0 0,35-18,-35 18,18 0</inkml:trace>
  <inkml:trace contextRef="#ctx0" brushRef="#br0" timeOffset="66039.2348">9636 12453,'0'0,"0"0,0 0,0 0,0 0,0 0,0 0,35 0,18-18,17-17,-17 0,-35 35,-18 0</inkml:trace>
  <inkml:trace contextRef="#ctx0" brushRef="#br0" timeOffset="66402.1233">10536 11571,'0'0,"0"0,0 0,0 0,0 0,0 0,0 53,0 18,0-1,0 18,0-17,17-1,-17 1,18 0,0-19,17 1,0 0,0 0,18-35,-17 0,-1-1,0-34,1-1,-19 0</inkml:trace>
  <inkml:trace contextRef="#ctx0" brushRef="#br0" timeOffset="66716.0208">10394 12224,'0'0,"0"0,0 0,0 0,0 0,0 0,53-18,18-35,17 18,-17 0,-18-1,0 19,-18-1,0 0,-17 1,0-1,-1 18,-17-17,18 17</inkml:trace>
  <inkml:trace contextRef="#ctx0" brushRef="#br0" timeOffset="67405.9271">11418 12083,'0'0,"0"0,0 0,0 0,0 0,0 0,0 0,0 0,0 0,0 0,18-36,17 1,-17 0,17 17,-18 1,19-1,-19 18,1 18,17-1,-35 1,18 35,-18 0,0 17,-18 1,18-18,-17 0,-1 0,0-18,18-18,-17 1,17-18,0 0,0 0,0 0,17-18,1 1,0-1,17 18,0-17,18 17,0 0,0 17,0-17,0 18,-18-18,1 17,17-17,-18 0</inkml:trace>
  <inkml:trace contextRef="#ctx0" brushRef="#br0" timeOffset="67670.1492">12177 12012,'0'0,"0"0,0 0,0 0,0 0,0 0,0 0,0 0,35 0,18-18,0 1,0-1,-18 1,18-1,-53 0,18 18</inkml:trace>
  <inkml:trace contextRef="#ctx0" brushRef="#br0" timeOffset="68059.0627">13006 11077,'0'0,"0"0,0 0,0 0,0 0,0 0,0 36,0 34,0 1,0 17,0 0,18 0,-18-17,18-1,-18 1,0-18,17-18,1 0,-1 1,1-19,0 1,-1 17,19-35,17 18,-18-18,36 0,-19 0,1-18</inkml:trace>
  <inkml:trace contextRef="#ctx0" brushRef="#br0" timeOffset="68345.3638">12794 11730,'0'0,"0"0,0 0,0 0,0 0,0 0,53-18,36-17,-19 0,1-1,-18 19,17-19,-52 19,0 17,-1 0,1-18</inkml:trace>
  <inkml:trace contextRef="#ctx0" brushRef="#br0" timeOffset="68631.3688">13800 11359,'0'0,"0"0,0 0,0 0,0 0,0 0,18 36,0-1,-1 18,1 17,0-17,-1 18,19-18,-19 17,-17-70,35 71,18 0,-17-19,-1-16</inkml:trace>
  <inkml:trace contextRef="#ctx0" brushRef="#br0" timeOffset="68987.4088">15830 11077,'0'0,"0"0,0 0,0 0,0 0,0 0,0 0,0 36,0 16,17 1,-17 0,0-17,18 16,-18-16,18-1,-18-35,0 0,0 0</inkml:trace>
  <inkml:trace contextRef="#ctx0" brushRef="#br0" timeOffset="69747.1766">16165 10936,'0'0,"0"0,0 0,0 0,18 53,-1 18,19-1,-19 1,1-18,0 17,-1-17,1 0,0-35,-1 17,-17-17,18-18,-18 17,18-34,-1-1,1 0,-1-35,19 0,-19 18,1-18,0 18,-1 0,19 35,-19 0,1 0,17 17,-17 19,0-19,-1 19,18-19,-17 18,35 1,-18-19,18-17,0 0,-17 0,-1-17,0-19,0 1,-17 0,0-18,-18 0,17 18,-17 17,-17-17,-1 35,0 0,1 18,-1 17,0 0,1 18,17-18,17 18,1-18,0 18,-1-17,19-19,-1 1,18-18,0-18,-18 18,-35 0</inkml:trace>
  <inkml:trace contextRef="#ctx0" brushRef="#br0" timeOffset="70212.9272">17595 10883,'0'0,"0"0,0 0,0 0,0 0,35 71,-17-1,-1-17,1 0,-18-18,17 1,-17-1,18-17,-18-1,0-17,0 0,-18-35,18-18,0 0,0-35,18 17,-18 1,18-1,17 18,-17 18,17 0,18 35,0 0,0 35,-18 0,18 18,-18 0,1 0,-19 18,1-1,-18-17,-35 18,17-36,-17 0,35-17</inkml:trace>
  <inkml:trace contextRef="#ctx0" brushRef="#br0" timeOffset="70566.8526">15530 10866,'0'0,"0"0,0 0,88 0,53-36,18 1,18-18,-1 18,18-18,-35 18,0-1,-36 1,-52 17,-18 18,-18 0,0-17,1 17,-19 0</inkml:trace>
  <inkml:trace contextRef="#ctx0" brushRef="#br0" timeOffset="71162.5705">7535 14058,'0'0,"0"0,0 0,0 0,0 0,0 0,0 53,18 18,0 17,-1 18,-17-18,18 18,0-18,-18 0,17-17,-17-1,18 1,-18-1,0-70</inkml:trace>
  <inkml:trace contextRef="#ctx0" brushRef="#br0" timeOffset="71731.047">7518 14005,'0'0,"0"0,0 0,0 0,0 0,0 0,0 0,0 0,0 0,0 0,0 0,35-17,36 17,-1 17,-17 1,18 0,-18 17,-18 18,0-18,-17 18,-18 0,-18 0,-17 0,0-18,-1 0,19 1,-18-1,17-18,0 1,18 0,-17-18,17 17,0-17,17 18,19 0,-1-1,0 19,18-19,-18 18,1-17,17 17,-18 1,18-19,0 19,17-19,1 1,-18-18,0 18,-35-18</inkml:trace>
  <inkml:trace contextRef="#ctx0" brushRef="#br0" timeOffset="72012.4102">9088 14146,'0'0,"0"0,0 0,0 0,0 0,0 0,0 0,0 0,-17 53,-1 18,-17 17,0 0,-1 18,1-18,17-17,-17 17,0-17,17-18,-17-18</inkml:trace>
  <inkml:trace contextRef="#ctx0" brushRef="#br0" timeOffset="72327.0605">8524 14093,'0'0,"0"0,0 0,0 0,0 0,0 0,35 53,18 18,-18 0,18-1,0 1,0-18,18-1,-18 1,0 0,-18 0,0-35,0 17,1-17</inkml:trace>
  <inkml:trace contextRef="#ctx0" brushRef="#br0" timeOffset="72668.4725">9688 13811,'0'0,"0"0,0 0,0 0,0 0,0 0,0 0,0 53,0 18,-17 17,17 0,-18 18,1-18,-1-17,18-18,0 0,-18-18,18 0,0-17,0 17,0-17,0-18</inkml:trace>
  <inkml:trace contextRef="#ctx0" brushRef="#br0" timeOffset="73003.384">9124 13899,'0'0,"0"0,0 0,0 0,0 0,0 0,0 0,0 0,53 53,17 0,1 18,-1-1,1 1,0-18,-18 0,0 0,-36-18,18-17,1 17,-19-17,19-1,-1-17</inkml:trace>
  <inkml:trace contextRef="#ctx0" brushRef="#br0" timeOffset="73415.8449">10359 13406,'0'0,"0"0,0 0,0 0,0 0,0 0,0 0,0 70,0-17,0-35,18 140,-18 36,17 0,1-17,17-1,-17-70,0-18,17-17,0-1,18 1,0-36,-18-35,18 18,-17-18,-36 0</inkml:trace>
  <inkml:trace contextRef="#ctx0" brushRef="#br0" timeOffset="73802.4705">11030 13423,'0'0,"0"0,0 0,0 0,0 0,0 0,0 0,0 71,17 17,1 0,17 36,-17-19,0-16,-1-19,1 1,0-1,17-17,-18 0,19 0,-19-18,19 1,-19-19,19 1,-19-18,1 0,0-18,-1 1,1 17,-18 0</inkml:trace>
  <inkml:trace contextRef="#ctx0" brushRef="#br0" timeOffset="74019.5317">11012 14041,'0'0,"0"0,0 0,0 0,0 0,53 0,0-36,18 19,-1-19,1-17,-54 36,1 17,-18 0</inkml:trace>
  <inkml:trace contextRef="#ctx0" brushRef="#br0" timeOffset="74312.2148">11806 13811,'0'0,"0"0,0 0,0 0,0 0,0 0,0 0,0 0,0 0,18 36,-1 16,19 19,-19-18,1 17,0-52,-18-18,17 124,-17-124,0 17,0-17</inkml:trace>
  <inkml:trace contextRef="#ctx0" brushRef="#br0" timeOffset="74659.2982">12759 13600,'0'0,"0"0,0 0,0 0,0 0,0 0,0 35,-18 35,1 1,-1 0,18 17,-17-18,-1 1,18-18,0 0,-18-36,18 19,0-19,0 1</inkml:trace>
  <inkml:trace contextRef="#ctx0" brushRef="#br0" timeOffset="75086.1155">13218 12841,'0'0,"0"0,0 0,0 0,0 0,0 0,0 0,0 0,0 53,0 18,18-18,-18 35,17 0,-17-18,0 1,18-36,-18 18,18 0,-18-18,17 18,1-17,0 17,17-1,0-16,18-1,-18-17,1-1,-1-17,0 0</inkml:trace>
  <inkml:trace contextRef="#ctx0" brushRef="#br0" timeOffset="75349.1032">13218 13458,'0'0,"0"0,0 0,0 0,0 0,0 0,0 0,53-17,18-1,-1-17,1 0,-1 17,-17-17,-17-1,-19 36,-17 0</inkml:trace>
  <inkml:trace contextRef="#ctx0" brushRef="#br0" timeOffset="75642.4397">13889 13300,'0'0,"0"0,0 0,0 0,0 0,0 0,0 0,0 0,35 35,-17 36,17-1,0 1,-17-18,17 17,-17-35,-18-17,17 17,19 18,-19-17,1-1</inkml:trace>
  <inkml:trace contextRef="#ctx0" brushRef="#br0" timeOffset="75962.9656">14506 12929,'0'0,"0"0,0 0,0 0,0 0,0 0,18 71,17 17,0 0,1 0,-1 1,-17-1,-1-18,1 1,0 0,-1-19,-17 1,18-17,-18-1</inkml:trace>
  <inkml:trace contextRef="#ctx0" brushRef="#br0" timeOffset="76269.1132">14242 13458,'0'0,"0"0,0 0,0 0,0 0,0 0,70-17,18-18,1-1,-1 1,-18 0,-17-1,0 19,-17-1,-1 1,-17-1,17-17,-18 17</inkml:trace>
  <inkml:trace contextRef="#ctx0" brushRef="#br0" timeOffset="76527.3633">15142 12947,'0'0,"0"0,0 0,0 0,0 0,0 0,52 106,-16 0,17-1,-18-16,-17-1,17 0,-17-17,-18-1,17-17,-17-18,0 1</inkml:trace>
  <inkml:trace contextRef="#ctx0" brushRef="#br0" timeOffset="76949.3227">14877 12982,'0'0,"0"0,0 0,0 0,0 0,0 0,0 0,0 0,70-53,-17 18,0 17,18 1,-1 17,-17 0,0 17,-17 1,-1-18,0 0,18 0,0 0,0-18,-18 1,1-1,-1-35,-17 18,-18-18,0 0,-18 0,0 18,-17 0</inkml:trace>
  <inkml:trace contextRef="#ctx0" brushRef="#br0" timeOffset="77367.1951">15636 12330,'0'0,"0"0,0 0,0 0,0 0,0 0,70 53,-17-1,18 19,17 35,-17 0,-1 17,18 1,-35 17,0-18,-17 1,-36-1,-18 1,0-36,-17-35,0 0,-1 0,36-53</inkml:trace>
  <inkml:trace contextRef="#ctx0" brushRef="#br0" timeOffset="80542.5174">16959 13070,'0'0,"0"0,0 0,0 0,53-17,35 17,-52-18,-19 18,1 0,0 0,-18-17</inkml:trace>
  <inkml:trace contextRef="#ctx0" brushRef="#br0" timeOffset="80780.0191">17365 13564,'0'0,"0"0,0 0,0 0,0 0,71-17,-1-19,-52 36,0-17,-18 17</inkml:trace>
  <inkml:trace contextRef="#ctx0" brushRef="#br0" timeOffset="81260.1263">18071 12418,'0'0,"0"0,0 0,0 0,-18 88,18 0,-17 18,17 0,0 0,-18 0,18-18,-18 0,18-18,-17 1,17-36,0 1,17-19,-17-17,36 0,-1-17,0-1,18-17,0 17,0 0,0 1,18-1,-1 18,-17 0,18 18,-18-18,-18 17,0-17,1 0,-1-17,-17 17,-18 0</inkml:trace>
  <inkml:trace contextRef="#ctx0" brushRef="#br0" timeOffset="81495.1332">18230 12841,'0'0,"0"0,0 0,0 0,0 0,53-18,0 1,17-1,1 1,-53 17,-18 0,17-18,-17 18</inkml:trace>
  <inkml:trace contextRef="#ctx0" brushRef="#br0" timeOffset="81737.9174">18106 12435,'0'0,"0"0,0 0,0 0,0 0,0 0,0 0,0 0,71-17,17-1,-53 18,-17 0,0-17,-1 17</inkml:trace>
  <inkml:trace contextRef="#ctx0" brushRef="#br0" timeOffset="82120.0345">19589 11959,'0'0,"0"0,0 0,0 0,0 0,0 0,-53 18,17 35,1 0,0 17,17 1,1 35,17 17,17 1,-17-1,18 0,0 19,-18-19,17-17,1 17,-1-17,-17-35,18-18,0-18,-1-17,19-1,-1-17,0-17,-35 34</inkml:trace>
  <inkml:trace contextRef="#ctx0" brushRef="#br0" timeOffset="82442.1897">20577 12241,'0'0,"0"0,0 0,0 0,0 0,0 0,-18 53,1 18,-19 17,19-17,-19-1,19 1,-1-1,-17 1,17-18,-17 17,0-17,17 0,0-18</inkml:trace>
  <inkml:trace contextRef="#ctx0" brushRef="#br0" timeOffset="82757.9845">20030 12100,'0'0,"0"0,0 0,0 0,0 0,0 0,0 0,18 53,35 0,-1 35,1 1,0-1,0-18,0 1,-17-1,-1 1,0-1,0 1,-17-36,0-17</inkml:trace>
  <inkml:trace contextRef="#ctx0" brushRef="#br0" timeOffset="83103.8646">21036 11553,'0'0,"0"0,0 0,0 0,0 53,17 36,1 16,-18 1,18 0,-18-18,17 18,-17-18,18 1,-18-1,0-18,18 1,-18-1,35-17,-17-17,-1-1,-17-35</inkml:trace>
  <inkml:trace contextRef="#ctx0" brushRef="#br0" timeOffset="83472.1072">21653 11448,'0'0,"0"0,0 0,0 0,0 70,0 18,18 1,-18-1,0 18,18-18,-18 0,0 0,17 0,-17-17,0 0,18-19,0 19,-1 0,19-19,-1 1,18-35,0 0,0-36,0 18,-18-18,-35 18</inkml:trace>
  <inkml:trace contextRef="#ctx0" brushRef="#br0" timeOffset="83740.9168">21671 12136,'0'0,"0"0,0 0,0 0,0 0,0 0,0 0,35-18,36-17,17 17,0-17,-17-1,-18 1,-35 35,-1 0</inkml:trace>
  <inkml:trace contextRef="#ctx0" brushRef="#br0" timeOffset="84004.8878">22430 11871,'0'0,"0"0,0 0,0 0,0 0,0 0,18 53,-1 17,19 1,-19-18,1 17,17 1,0 0,-17-1,17-17,-17 18,0-36</inkml:trace>
  <inkml:trace contextRef="#ctx0" brushRef="#br0" timeOffset="84367.334">22748 11024,'0'0,"0"0,0 0,0 0,0 0,0 0,35 71,0 17,53 36,-17-1,0 0,-18 1,-18-53,0 17,-17-18,-1 18,-17 36,-17-1,-18-17,17-18,-17-35,17 0,0 0,1-18,17-17</inkml:trace>
  <inkml:trace contextRef="#ctx0" brushRef="#br0" timeOffset="84685.1202">23789 11359,'0'0,"0"0,0 0,0 0,0 0,0 0,-18 36,1 34,-1 1,-17 35,-1 0,1-18,17 0,-17 0,17-17,1-1,-19 1,36-1,-17 1,17-18,0 0,0 0,0-53</inkml:trace>
  <inkml:trace contextRef="#ctx0" brushRef="#br0" timeOffset="84968.517">23330 11536,'0'0,"0"0,0 0,0 0,0 0,0 0,35 53,18 35,0 0,0 0,18 1,-1-1,1-18,-18 18,0-17,0-18,0-18,-53-17</inkml:trace>
  <inkml:trace contextRef="#ctx0" brushRef="#br0" timeOffset="85303.6123">24442 11165,'0'0,"0"0,0 0,0 0,0 0,0 89,0 16,17 37,-17-19,0-17,0-18,18 0,-18 0,0 36,18-36,-18-17,0-1,0-17,17-18,1-17,-18 17,0-35</inkml:trace>
  <inkml:trace contextRef="#ctx0" brushRef="#br0" timeOffset="85670.8034">24777 11113,'0'0,"0"0,0 0,0 0,0 0,0 0,18 70,-1 18,19 0,-19 18,19-18,-19 18,1-17,17-19,-17 1,0-1,-18 1,17-36,1 0,-18 18,17-18,1 1,0-19,17-17,-17 0,17 0,-17-17,-1 17,-17 0</inkml:trace>
  <inkml:trace contextRef="#ctx0" brushRef="#br0" timeOffset="85915.2283">24777 11871,'0'0,"0"0,0 0,0 0,0 0,0 0,0 0,53 0,0-18,0 1,18-1,-1 0,-35 1,18-1,-17 18,-36 0,0 0,17 0</inkml:trace>
  <inkml:trace contextRef="#ctx0" brushRef="#br0" timeOffset="86175.089">25554 11695,'0'0,"0"0,0 0,0 0,0 0,0 0,0 0,0 0,17 88,1 18,0-1,-18-16,0-72,17 1,-17 0,0-18</inkml:trace>
  <inkml:trace contextRef="#ctx0" brushRef="#br0" timeOffset="86500.2722">25959 11165,'0'0,"0"0,0 0,0 0,0 0,0 0,18 36,0 34,17-17,-17 0,17 0,-17 0,-1 0,1 0,-18-36,18 72,-1-1,-17 0,18-35,-18 17</inkml:trace>
  <inkml:trace contextRef="#ctx0" brushRef="#br0" timeOffset="86796.3236">25695 11518,'0'0,"0"0,0 0,0 0,0 0,0 0,70 0,1 0,0 0,-1-17,1-1,-18 0,17 1,-17-1,-18-17,18-1,0 1</inkml:trace>
  <inkml:trace contextRef="#ctx0" brushRef="#br0" timeOffset="87069.9296">26754 11289,'0'0,"0"0,0 0,0 0,0 0,0 53,17 0,-17-18,18 18,-18 0,0-18,0 0,18 1,-18-36,0 53,0-53,0 0</inkml:trace>
  <inkml:trace contextRef="#ctx0" brushRef="#br0" timeOffset="87516.6978">26242 11007,'0'0,"0"0,0 0,0 0,0 0,0 0,0 0,0 0,0 0,0 0,35 0,18 17,-18 1,18 0,0-1,-17 1,16-18,-16 18,17-18,0 0,0-18,0 0,-1 1,1-19,-17 1,-1 0,-17 17,-1-17,1 17,-18-17,-18 17,18-17,0 0</inkml:trace>
  <inkml:trace contextRef="#ctx0" brushRef="#br0" timeOffset="87800.0136">27318 10689,'0'0,"0"0,0 0,0 0,0 0,0 0,36 71,17 17,0 0,-18 0,18-17,-18 17,0-17,-17-1,0 1,-18 17,-18-18,0-17,1 0,-1 0,18-53</inkml:trace>
  <inkml:trace contextRef="#ctx0" brushRef="#br0" timeOffset="88417.6945">27265 10142,'0'0,"0"0,0 0,0 0,0 0,0 0,0 0,36 0,17-17,-18 17,0-18,1 18,-1 0,-18 0,19 0,-19 18,19-1,-1 19,18 17,-18 17,18 1,-35 17,17 18,0 35,18 0,-17 18,34-1,1 1,-18 0,0-18,0 0,0-35,-18 0,-17-36,-18-17,0 0,-36-18,-34 1,-19-1,1-17,-18-18,-53 17,18-17,-18 0,1 0,16 0,125 0</inkml:trace>
  <inkml:trace contextRef="#ctx0" brushRef="#br0" timeOffset="89131.7856">28977 11571,'0'0,"0"0,0 0,0 0,0 0,-70-35,52 17,18 18</inkml:trace>
  <inkml:trace contextRef="#ctx0" brushRef="#br0" timeOffset="89351.8326">28483 11324,'0'0,"0"0,0 0,0 0,0 0,53 0,18 0,-18 0,17 0,1-17,-18 17,0 0,-18 0,0-18,-17 18,-18 0,0 0</inkml:trace>
  <inkml:trace contextRef="#ctx0" brushRef="#br0" timeOffset="89572.1512">28695 11642,'0'0,"0"0,0 0,0 0,0 0,53 0,0 0,0-18,0 0,-36 18,-17 0</inkml:trace>
  <inkml:trace contextRef="#ctx0" brushRef="#br0" timeOffset="89831.4349">29630 10848,'0'0,"0"0,0 0,0 0,18 70,-1 1,1 17,17 0,1 36,-19-36,19 0,-19-17,1-18,-18 0,0-18,0-17,0-1</inkml:trace>
  <inkml:trace contextRef="#ctx0" brushRef="#br0" timeOffset="90292.05">29613 10795,'0'0,"0"0,0 0,0 0,0 0,0 0,0 0,0 0,0 0,35 0,18 0,17 18,-17-1,18 1,-18 0,-18-1,0 1,-17 17,0 0,-18 18,-36-17,1 17,0-1,-18 1,18-17,-1-1,19 0,-1-17,18-1,18 1,35 0,-18 17,18-35,0 18,0-1,17 1,-17-18,18 0,-18 0,0 0,-53 0</inkml:trace>
  <inkml:trace contextRef="#ctx0" brushRef="#br0" timeOffset="90547.9255">30813 10918,'0'0,"0"0,0 0,0 0,0 0,0 0,-18 53,0 18,18 0,0-54,-17 71,-1 18,-17-35,17 17,-17-35,-1 0,1-36</inkml:trace>
  <inkml:trace contextRef="#ctx0" brushRef="#br0" timeOffset="90835.8742">30530 10954,'0'0,"0"0,0 0,0 0,0 0,0 0,0 0,0 0,35 70,18 1,-17-1,17 1,0 0,0-19,-1 19,19-18,-18 0,0-18,0 0</inkml:trace>
  <inkml:trace contextRef="#ctx0" brushRef="#br0" timeOffset="91144.8532">31818 10918,'0'0,"0"0,0 0,0 0,0 0,0 0,-17 71,-1 0,1-1,-19 1,19-18,-19 17,-17 1,0-1,18 1,-18-18,18 0,17-18</inkml:trace>
  <inkml:trace contextRef="#ctx0" brushRef="#br0" timeOffset="91450.5623">31360 10918,'0'0,"0"0,0 0,0 0,0 0,0 0,0 0,35 53,18 18,17 17,1 0,-18 1,0-1,-18-18,1 1,-19-1,18-34,-17-1,0 0</inkml:trace>
  <inkml:trace contextRef="#ctx0" brushRef="#br0" timeOffset="91839.8152">32260 10407,'0'0,"0"0,0 0,0 0,0 0,0 0,0 0,0 0,-18 53,0 35,1 0,-1 0,0-17,1 0,17-1,0 1,17-18,1 17,0 1,17-1,-17 1,17-18,0 0,-17-18,17 0,-17 0,17 1,-35-36</inkml:trace>
  <inkml:trace contextRef="#ctx0" brushRef="#br0" timeOffset="92133.8929">32471 10760,'0'0,"0"0,0 0,0 0,0 0,0 0,0 0,0 0,18 35,-18 0,18 18,-1 0,-17-18,18 1,-18 17,0 0,0 17,0-17,0-18,0-35,-18 0</inkml:trace>
  <inkml:trace contextRef="#ctx0" brushRef="#br0" timeOffset="92664.8237">32260 10901,'0'0,"0"0,0 0,0 0,0 0,0 0,0 0,0 0,0 0,0 0,35-35,-17-18,-1 17,19 19,-19-19,1 1,-1 18,1 17,0-18,17 36,18-1,0 1,18 17,-1 0,-17 1,-18-1,1-17,-1-1,-17 1,-1-18,1 17,0-34,-18 17,17-18,-17 1,18-1,-18 0,0-17,17 0,-17 35,0-18</inkml:trace>
  <inkml:trace contextRef="#ctx0" brushRef="#br0" timeOffset="93029.0885">33213 10019,'0'0,"0"0,0 0,0 0,0 0,17 53,54 53,17-1,0 19,18 17,-35 18,-18 35,-18 0,-35 0,-88 53,-71-18,0-52,53-54,89-88</inkml:trace>
  <inkml:trace contextRef="#ctx0" brushRef="#br0" timeOffset="99142.1924">10394 15857,'0'0,"0"0,0 0,0 71,18-18,-18 17,0 1,0-18,0 17,0 1,-18 0,18-19,0-16,-17-1,17-17,-18-18,18 0,-18-18</inkml:trace>
  <inkml:trace contextRef="#ctx0" brushRef="#br0" timeOffset="99603.4771">10183 15769,'0'0,"0"0,0 0,0 0,0 0,0 0,0 0,0 0,0 0,0 0,70-35,1 0,17 17,-17 0,17 1,-18 17,-17 17,0 1,-17 17,-19 1,-17 16,0 1,-17 0,-1-17,-17 16,-1-16,1-1,0 0,17-17,1 0,-1-1,18 1,0-18,18 18,17-1,18 1,-18-1,18 1,0 0,-18-18,18 17,0 1,-53-18</inkml:trace>
  <inkml:trace contextRef="#ctx0" brushRef="#br0" timeOffset="99856.1844">11683 15752,'0'0,"0"0,0 0,0 0,0 0,-18 70,0 1,1 17,-19-18,19 1,-1 0,-17-19,17 1,18 0,-17-17,-1-19</inkml:trace>
  <inkml:trace contextRef="#ctx0" brushRef="#br0" timeOffset="100111.3293">11277 15769,'0'0,"0"0,0 0,0 0,0 0,0 0,0 0,53 71,0-18,0 17,17 1,1-1,-71-52,17-18,1 18,-18-18</inkml:trace>
  <inkml:trace contextRef="#ctx0" brushRef="#br0" timeOffset="100385.0322">12424 15610,'0'0,"0"0,0 0,0 0,0 0,0 0,-18 36,1 17,-1 17,0 1,-17-1,35-52,-35 70,-1-17,1-1,17-34,-17-1,17-18</inkml:trace>
  <inkml:trace contextRef="#ctx0" brushRef="#br0" timeOffset="100650.0922">12036 15558,'0'0,"0"0,0 0,0 0,0 0,0 0,17 52,36 19,-18 0,18 17,-17-18,17 1,17-1,-34-17,16 0,1-17,-17-1</inkml:trace>
  <inkml:trace contextRef="#ctx0" brushRef="#br0" timeOffset="100966.2916">12971 15381,'0'0,"0"0,0 0,0 0,0 0,-18 106,18 0,-17-18,17 18,0-89,17 142,1 0,17-71,-17-17,17-18,-17 0,17-36,0 1,1-1,-1-17,-35 18</inkml:trace>
  <inkml:trace contextRef="#ctx0" brushRef="#br0" timeOffset="101221.8274">13571 15416,'0'0,"0"0,0 0,0 0,0 0,18 89,-1-1,19-18,-19 19,1-19,-1 1,-17-1,18-35,-18 1,18-1,-18-17,0-1,0 1</inkml:trace>
  <inkml:trace contextRef="#ctx0" brushRef="#br0" timeOffset="101712.1128">13236 15681,'0'0,"0"0,0 0,0 0,0 0,0 0,0 0,0 0,0 0,0 0,0 0,0 0,0 0,0 0,35-18,0 1,18-1,35 18,-35 0,18 0,-18-18,17 18,1 0,-18 0,-18 0,1 0,-1-17,0 17,-17-18,-1 1,1-1,-18-17,0-1,0-17,-18 0,1 1,-18-37,17 36</inkml:trace>
  <inkml:trace contextRef="#ctx0" brushRef="#br0" timeOffset="102098.8992">13959 14940,'0'0,"0"0,0 0,0 0,0 0,0 0,0 0,0 0,0 0,0 0,0 0,0 0,0 0,53 53,18 18,-18-1,0 1,0 17,-18-18,0 1,-17 17,-1 0,1 1,-18-19,0 1,0-18,0 0,0-18,0 0,0-17,0-18</inkml:trace>
  <inkml:trace contextRef="#ctx0" brushRef="#br0" timeOffset="102712.0131">15989 15452,'0'0,"0"0,0 0,0 0,0 0,0 0,-53-18,0 36,-18-18,18 17,0 1,18 0,0 17,-1-17,19-1,17 1,17-1,1 19,17-19,1 1,17 17,-18-17,0 0,-17 17,-1-18,1 1,-36 35,1 18,-18-19,-1-16,1 17,-18-18,18-17,-1-18</inkml:trace>
  <inkml:trace contextRef="#ctx0" brushRef="#br0" timeOffset="103237.7497">16095 14923,'0'0,"0"0,0 0,0 0,0 0,0 0,0 0,52 194,-16-53,-1-18,0 1,-17-19,0 1,-18-35,17-1,-17-34,0-1,0-35,0 0,0-18,0-17,18-18,0 0,17 0,0 18,-17-18,17 18,-17 0,17 17,-17 0,17 18,0 0,-17 18,0 0,-1-1,1 1,0 17,-1 18,1-18,-1-17,19 0,-19-1,19 1,-36-18</inkml:trace>
  <inkml:trace contextRef="#ctx0" brushRef="#br0" timeOffset="103654.8366">16977 15064,'0'0,"0"0,0 0,0 0,0 0,0 0,0 0,-18 88,36 18,-18-36,0 1,18-1,-1-17,1 0,-1-35,1 17,0-17,-1-18,-17 17,18-34,0-1,-18 0,17-17,-34 0,-1-18,0 0,-35-18,1 19,-1 16,-18 1,18 17,0 18,18 18,17 0,1 17,17 0,35 18,0-18</inkml:trace>
  <inkml:trace contextRef="#ctx0" brushRef="#br0" timeOffset="104134.7634">17171 15081,'0'0,"0"0,0 0,0 0,0 0,0 36,18 16,-1 19,1-18,17 17,-17-17,17-17,0-1,-17-17,17 17,-17-35,17 0,-17 0,0-35,-1-1,1 1,0-36,-18 19,0 16,0 1,0 0,0 17,0 18,0 0,0 0,17 35,1 1,0-1,-1 0,1 0,0 1,-18-19,17 1,1 0,-1-1</inkml:trace>
  <inkml:trace contextRef="#ctx0" brushRef="#br0" timeOffset="104418.9907">17877 14711,'0'0,"0"0,0 0,35 70,1 1,-1 17,18 0,-18-17,0-1,-17 1,17 0,-17-19,0 1,-1-17,-17-19,18 1,-18 0</inkml:trace>
  <inkml:trace contextRef="#ctx0" brushRef="#br0" timeOffset="104968.0496">18248 14605,'0'0,"0"0,0 0,0 0,0 0,35 88,0 0,0 18,1-18,-1-17,-17 17,-1 0,19-17,-19-18,1-18,-18-17,18-1,-18-17,-18 0,18-35,-18 0,-17-18,0-18,-1 18,1 1,17-1,-17 17,17 36,-17 0,18 36,-1-1,18 0,0 0,0 18,0 0,35-17,0-1,18 0,0-17,18-1,17-17,-35 0,35-53,18 1,-18-19,-17 18,-53 53</inkml:trace>
  <inkml:trace contextRef="#ctx0" brushRef="#br0" timeOffset="105561.7358">19448 14446,'0'0,"0"0,0 0,0 0,0 0,17 88,1 1,17-1,-17 0,17 0,-17-17,-1-1,1 1,-18-18,0-18,0 0,0-17,0 0,0-18,0 0,0 0,0-36,0-17,18 1,-1-1,19 0,-19 17,19-16,-1 16,0 1,0 17,-17 1,0 17,-1 0,1 0,0 17,-18 19,0 17,0-1,0 1,-18-17,-17 17,-1-18,1 0,-18 0,18-35,-18 0,18 0,-1-35,19 0,-1-18,0 0,18 0,18 0,-18 0,0 53</inkml:trace>
  <inkml:trace contextRef="#ctx0" brushRef="#br0" timeOffset="106029.9392">19977 14817,'0'0,"0"0,0 0,0 0,0 0,0 0,0 0,0 0,0 0,0 0,0 0,35-18,1 0,-1-17,-17 0,-1 17,1-17,-1 17,-17 1,-17-1,17 0,-18 18,1 18,-19 0,19 17,-1 0,0 18,1 18,17-18,-18 17,18 1,18-18,-1 17,1-35,35 18,-18-17,18-19,18 1,-18-18,0-18,0-17,-1-36,1 1,0 17,-53 53</inkml:trace>
  <inkml:trace contextRef="#ctx0" brushRef="#br0" timeOffset="106843.9225">22236 14605,'0'0,"0"0,0 0,0 0,0 0,0 0,0 0,0 53,17 0,1 17,0 1,-1 0,1-19,-18-34,0-18,0 18,0-18</inkml:trace>
  <inkml:trace contextRef="#ctx0" brushRef="#br0" timeOffset="107207.8159">22006 14587,'0'0,"0"0,0 0,0 0,0 0,0 0,0 0,36-53,-19-17,19-1,-19-17,-17 35,18 0,-18 18,0 0,-18 17,18 18,-17 0,-1 18,18 35,18-18,-1 18,1 17,0-17,17-17</inkml:trace>
  <inkml:trace contextRef="#ctx0" brushRef="#br0" timeOffset="107647.9802">22783 14623,'0'0,"0"0,0 0,0 0,0 0,0 0,0 0,0 35,0-17,0-1,0 1,0-18,-18 17,18-34,0 17,0-35,18-18,-18 0,18-18,17 18,0 0,0 0,18 36,0-1,0 36,0 17,0 0,-18 1,1 17,-19-1,19 1,-19 0,1-17,0-19</inkml:trace>
  <inkml:trace contextRef="#ctx0" brushRef="#br0" timeOffset="108872.8692">23471 13688,'0'0,"0"0,0 0,0 0,0 0,0 0,18 53,17 17,18 36,0 18,0-1,-18-35,1 0,-1-17,-18-18,1 0,0-18,-1 0,-17-17,0-18,18 18,-18-18,0-18,-18-17,1-1,-1 1,-17-18,0 0,-18 18,0 17,0 1,0 17,17 35,1-17,18 17,-1 0,0 18,18-18,36 1,16-1,19-17,0-18,-18 0,0-18,17-17,-17-1,35-34,-17-18,-36 17,-17 18,17-17,-35 34,18 1,-18 17,-18 1,18 17,-18 17,18 19,0 17,0 17,0-17,36 18,-1-18,0-18,18 0,0-17,-17-18,16-18,1 1,-17-19,34-34,-34-18,-1 35,-17-18,-1 36,1-1,0 1,-18 18,17 17,-17 17,35 54,1 17,-19-17,19 34,-1 19,0-1,1 1,-19-54,-17 1,18-18,-18 0,0-53,-18 0,18-36,-35-16,0-37,-1 1,19-18,-19-35,19 18,17-18,17 35,1 18,17 35,-17 0,17 17,1 19,-1 17,0 17,0 19,1-1,-1 53,-35-17,18-18,-18 17,-18-17,0-35,18 17,0-17,0-18</inkml:trace>
  <inkml:trace contextRef="#ctx0" brushRef="#br0" timeOffset="109688.0405">25518 14393,'0'0,"0"0,0 0,0 0,0 0,0 0,0-53,18 1,0-37,-18-17,0 18,0 18,-18 17,-17 18,-1 35,1 17,17 18,-17 36,35 17,0 0,18 18,17-18,0-17,1-18,-1-18,18 0,17-17,-17-18,36-18,-1-34,-35-19,17-17,-34 0,-19 17,1 0,0 19,-18 16,17 19,-17-1,0 0,0 36,18 17,0 18,-18 0,17 0,1 0,-18-18,18-17,-1 0,1-18,-18-18,17-17,-17-1,18-34,-18-1,0 1,18-1,-18 18,17 0,-17 36,18-1,0 18,17 18,0-1,18 19,0-1,-18 18,18-18,-17 0,17 1,-18-19,18-17,0 18,-53-18</inkml:trace>
  <inkml:trace contextRef="#ctx0" brushRef="#br0" timeOffset="110152.9474">27018 13335,'0'0,"0"0,0 0,0 0,0 0,71 194,-18-18,0-17,-18 0,0-53,1-18,-19-17,-17-36,18 0,0-17,-18-1,17-17,-17-35,-17-18,17-17,-36-1,-34-17,-36 0,0 35,35 0,1 35,34 18,-16 18,16-1,1 19,35 17,-18 0,18-18,18 18,17 17,36-34,17-1,0-17,-17-1,-71-17</inkml:trace>
  <inkml:trace contextRef="#ctx0" brushRef="#br0" timeOffset="110935.9518">27424 13882,'0'0,"0"0,0 0,0 0,0 0,0 0,0 0,0 0,36-53,-19 18,1-1,-1 1,-17 17,0 18,-17 18,-18 17,17 1,0 17,1-1,17 19,0-18,17 0,19-18,-1-35,35 0,1-18,-18 1,0-1,-18-17,0 0,-17-1,0 19,-1-1,1 0,-18 18,0 0,18 18,-18 0,17 17,19 0,-1-17,18 17,0-17,0-1,17-17,-34-17,17-1,-18-17,-17-18,17-35,-35-18,0-17,-35 17,17 35,0 1,1 34,-1 1,0 17,1 36,34 17,1 36,0 17,17 18,0-18,0 0,1-17,-1-1,0-17,1 0,-1 0,0-18,-35-35</inkml:trace>
  <inkml:trace contextRef="#ctx0" brushRef="#br0" timeOffset="111125.1961">28360 13811,'0'0,"0"0,0 0,0 0,0 0,0 0,88-35,-71 17,1 18,0-17,-1-1</inkml:trace>
  <inkml:trace contextRef="#ctx0" brushRef="#br0" timeOffset="111536.9487">29365 13229,'0'0,"0"0,0 0,0 0,-35 53,-18 18,18 17,0-18,-1 1,19-18,-1 0,18 0,18 0,17-36,18 1,0 0,0-18,0-18,0-17,-18-1,0-17,-17-17,0 17,-18-18,0 18,-36 18,1 0,0 0,-1 35,1-18,0 36,35-18,0 0,35 0,0 0,1-18,-36 18</inkml:trace>
  <inkml:trace contextRef="#ctx0" brushRef="#br0" timeOffset="111778.2544">30036 13070,'0'0,"0"0,0 0,0 0,0 0,0 0,0 0,0 0,-35 71,35 17,-18 0,18-17,18-36,-1 106,1-35,0 0,-1-18,1 0,-18 1</inkml:trace>
  <inkml:trace contextRef="#ctx0" brushRef="#br0" timeOffset="112026.5452">29613 13794,'0'0,"0"0,0 0,0 0,52 0,19-18,17-17,1-1,16-34,-87 52,123-88,0 18,-17 0</inkml:trace>
  <inkml:trace contextRef="#ctx0" brushRef="#br0" timeOffset="112321.8453">30865 12894,'0'0,"0"0,0 0,0 0,0 0,0 106,0-18,0 0,0 0,0-70,18 88,0 0,-1-18,19-17,-19-1,19-17,-1 0,0-18,1-17,-1-18,0-18</inkml:trace>
  <inkml:trace contextRef="#ctx0" brushRef="#br0" timeOffset="112670.3985">30724 13423,'0'0,"0"0,0 0,0 0,0 0,0 0,53-17,18-1,-1 0,1-17,-18 17,0 1,-18-1,-17 18,17-18,-17 18,-1 18,1 17,0 18,-1-35,1 52,17 1,-17 0,17-18,1-18,-1-18</inkml:trace>
  <inkml:trace contextRef="#ctx0" brushRef="#br0" timeOffset="112856.9466">31307 13106,'0'0,"0"0,0 0,0 0,0 0,0 0</inkml:trace>
  <inkml:trace contextRef="#ctx0" brushRef="#br0" timeOffset="113787.6232">31307 13106,'0'0,"53"0,0 0,-53 0,70 70,-52-52,70 105,-35-17,0-18,-18 1,1-36,-19 17,1-35,-18-17,17 0,-17-1,18-34,-18-1,18-17,-18-18,17-18,-17 18,0 0,0 0,0 18,0 18,18-1,-18 0,0 36,0 0,0 17,0 18,0-18,0 0,18 1,-18-19,0 1,17 0,-17-1,0-17,18-17,-18 17,18-36,-18 1,17 0,-17-1,18 1,-18 17,18-17,-18 18,17 17,-17 0,18 17,0 18,17 1,0 17,0-18,18 0,0 1,-17-19,-1-17,18 0,0 0,-18-35,0-18,18-35,-17 0,-19-18,1 35,0 18,-18 0,17 36,-17-1,-17 0,-1 54,0-1,-17 53,17 18,1-35,-1-1,36 1,-18-18,35 0,18-1,0-34,0 0,0-1,17-17,-17-17,18-1,-18 0,17-17,-17 18,-53 17</inkml:trace>
  <inkml:trace contextRef="#ctx0" brushRef="#br0" timeOffset="114237.443">31289 13952,'0'0,"0"0,0 0,0 0,0 0,0 0,0 71,0-53,0 105,0 36,0 17,0-17,0-53,0-18,18-17,-1-1,1-17,17-18,1-17,-1-18,18 18,-18-36,0-17,-17-1,0 1,-18 0,0 0,0 35</inkml:trace>
  <inkml:trace contextRef="#ctx0" brushRef="#br0" timeOffset="114501.9482">31024 14676,'0'0,"0"0,0 0,0 0,53-18,35-17,54-1,-1 1,-53 17,0 1,-17-1,0 1,-36-1,-18 0,1-17,-18 0</inkml:trace>
  <inkml:trace contextRef="#ctx0" brushRef="#br0" timeOffset="119199.3051">6424 13159,'0'0,"0"0,0 0,0 0,0 0,0 0,0 0,0 0,17 53,1 17,0 18,17 36,0 35,18-1,0 19,0-1,18-17,-18 35,0 0,-1-18,1 1,0-36,18 0,17-35,-17 0,-1-18,1-35,0 17,34-35,1 1,0-19,18 1,17-18,0 0,18-18,17 1,1-19,-1 1,18-18,-17 18,-1 0,1-1,-1 1,1 0,-18 0,17-1,-17 1,-18 17,18-17,0 0,-18 17,18-17,0 0,-1-1,1-17,0 18,18-18,-19 0,1 0,0 1,-18-1,18 17,-18 1,0 0,1-1,-1 19,-18-18,1 17,-1 0,1 1,-1-1,1 0,0 1,-19-1,19 18,-1-18,1 18,17 0,0-17,1 17,-1-18,18 18,-1-17,19-1,-1 0,18 1,-17-1,-1 0,19-17,-19 0,0 17,1-17,-18 17,0 1,17-1,1 0,-19 1,1-1,18 18,-1-18,-17 1,17 17,1-18,17-17,0 17,-17 1,105-1,-35-17,0 17,0-17,-17-1,17 1,-18 0,-17-18,17 18,-17-1,-18-16,18 34,-36-17,19-1,-19 19,-35-1,-17-17,17 17,18 0,-36 1,18-1,1 1,-1-1,-18 18,1-18,-1 18,1-17,17 17,-17-18,-1 18,18-18,1 1,-1-1,0 0,18 1,0-1,-1-17,1 17,18 1,-36-1,35 0,1-17,-18 17,35 1,-18-1,1-17,87 0,-87 17,-1 0,71-17,-70 17,-18 1,88-19,-53 19,53-18,0-1,0 1,0 17,0-17,-17 17,-1 18,-17-17,0-1,17 36,-35-36,0 18,-35 0,-35 0,-1 0,1 0,17 0,-35 0,-18 0,-35 18,0-18,-18 0,-17-18,0 18,-1-17,1 17,-1-18,1 0,-18 1,18-1,-18 0,17 1,1-1,-18 0,18 1,-1-1,1-17,0 0,-1-1,19 1,17-18,-1 18,19-18,17-18,-17 18,-1-17,-17-18,-17 17,17-52,-36 17,19 0,-19 0,-17 0,18 1,-18 16,0 19,0-1,0-17,0 17,0-17,0 18,0-1,0-17,0 17,0 1,0 17,-18 0,1-18,-19 36,-17-18,-35-17,0 17,0 0,-18 0,35 18,1-1,-1 1,-35 0,-17 0,-1-1,-17 1,0 17,-18 1,-18 17,1-18,-18 18,-18 18,-53-18,-17 17,17 1,1 0,16-1,-16 1,34 17,-17-17,18-1,-1 19,19-19,-1 1,18 17,0-17,17 0,-17 17,53-35,-18 18,0-1,0 1,1-1,-1-17,0 18,-18-18,1 18,-1-1,1-17,0 18,-1 0,1-18,-19 17,19 1,-18 0,0-1,-71 18,18 1,0-19,0 19,17-1,1 0,-18 18,18 0,-1-18,1 1,-18 17,17-18,1 0,-1 0,1 1,0-1,17 18,-18-18,19-17,-1 17,18 0,0 1,-1-1,19 0,35 0,17 1,-17-1,-18 0,18 1,0-1,-18 18,18-18,0 0,0 1,-18-1,18 0,-1 0,1 1,0-1,17 0,-17 0,0 1,18 17,-1-18,-17 0,17 18,1-18,-1 18,-17-17,18 17,-1-18,0 0,-17 0,0 1,18 17,-19-36,1 18,0 1,0-1,-18 0,18 1,-18-1,18 0,-18 0,18 1,-18-1,18 0,0-17,-1 17,1 0,0-17,18 17,-19 1,1-19,0 19,0-19,0 18,-1-17,1 0,0 17,-18-17,0 17,1 0,-1-17,-18 17,19-17,-19 17,18-17,-17 17,-1-17,1-1,-1 1,18 0,-35 17,36-18,-1 1,-18 0,18-1,1 1,16-18,-16 0,-1 0,35 0,-17 0,0 0,17 0,1 0,17 0,0-18,0 18,0 0,0-17,36 17,17 0,0-18,0 18,0 0,35-18,-17 18,0 0,-1 0,1 0,18 0,-19 0,19 0,17 18,-18 0,18-18</inkml:trace>
  <inkml:trace contextRef="#ctx0" brushRef="#br0" timeOffset="361067.9712">5347 6244,'0'0,"0"0,0 0,0 0,0 0,0 0,0 0,0 0,0 0,0 0,0 0,0 0,0 0,0 0,0 0,0 0,53 0,35-17,36-19,-1-17,1 0,-18 1,0-1,0 0,-36 17,1 1,-1 17,-17 1,-35 17</inkml:trace>
  <inkml:trace contextRef="#ctx0" brushRef="#br0" timeOffset="364634.6216">22677 5203,'0'0,"0"0,0 0,0 0,0 0,0 0,0 0,0 0,0 0,0 0,0 0,0 0,0 0,0 0,0 0,0 0,0 0,0 0,0 0,0 0,0 0,0 0,71 18,35 0,52 17,19-17,-1-1,-17-17,18 18,-36-18,-18 0,1 0,-18 0,-36 0,-17-18,0 18,0 0,-35 0,-1 0,1 0,0 0,-1 0</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4:06:33.861"/>
    </inkml:context>
    <inkml:brush xml:id="br0">
      <inkml:brushProperty name="width" value="0.05292" units="cm"/>
      <inkml:brushProperty name="height" value="0.05292" units="cm"/>
      <inkml:brushProperty name="color" value="#7030A0"/>
    </inkml:brush>
  </inkml:definitions>
  <inkml:trace contextRef="#ctx0" brushRef="#br0">15089 16863,'0'0,"0"0,0 0,0 0,0 0,0 0,0 0,0 0,0 0,0 0,0 0,0 0,0 0,0 0,35 0,0 0,18-18,-18 1,1-1,-19 0,19-17,-19 17,1-17,0 17,-18 1,0-1,0 0,0 1,-18 17,-17 17,-1 1,1 35,-18 0,18 0,-18 17,18-17,-1 18,19-18,-1 0,18 0,0 0,18-36,-1 1,19-18,-1-18,0-17,0 0,1-18,-19 0,1 0,0-18,-18 18,17 18,-17 18,0-19,0 36,18 0,-18 36,18-1,-1 35,1-17,17 18,1-1,-1-17,0-17,36-19,-18-17,0-17,17-19,-34-34,-1-1,0 18,-35 36</inkml:trace>
  <inkml:trace contextRef="#ctx0" brushRef="#br0" timeOffset="403.2348">15671 16475,'0'0,"0"0,0 0,0 0,0 0,18 53,-1 17,1 18,17 1,-17-19,17 1,-35-18,18-18,-1 0,-17 0,18-17,-18 0,0-36,0 0,0-17,0-18,0 0,18 0,-18 1,0 34,17-17,1 17,0 36,-1-1,19 1,-1 17,0 0,1 18,-1-17,-18-1,19-17,-1 17,0-35,1 0</inkml:trace>
  <inkml:trace contextRef="#ctx0" brushRef="#br0" timeOffset="881.1015">16536 16157,'0'0,"0"0,0 0,0 0,0 0,17 71,19 17,-1 53,0-17,18-1,-35-35,17-17,-17-18,-1-18,-17 0,18 1,-18-19,0-17,-18 0,1-35,-19 17,1-17,18 17,-19 1,19-1,-19 18,1 0,17 35,1 1,17 17,0-1,17-16,19-1,34-35,18 0,18-35,18-36,-1-17,36-18,-35 0,-18 36,-89 52</inkml:trace>
  <inkml:trace contextRef="#ctx0" brushRef="#br0" timeOffset="1209.9325">18512 16334,'0'0,"0"0,0 0,0 0,0 0,0 0,0 0,0 0,-35-36,0-17,-18 18,17 0,1 17,0 18,17 18,1 35,17 35,17 35,18 19,1 16,17 1,0 35,0-35,0 0,-18-36,-18-35,1-17,0-54</inkml:trace>
  <inkml:trace contextRef="#ctx0" brushRef="#br0" timeOffset="1777.0603">17965 17163,'0'0,"0"0,0 0,0 0,71-18,17 0,18-52,0-1,0-35,0 1,-54 34,1 18,0 18,-17 0,-19 17,1 18,-18 18,18 34,-1 37,-17-19,36-17,-19 18,36-18,0-18,18 0,-18-17,17-18,-17 0,-18-35,1-1,-1 1,-17 0,-1-1,-17 1,0 35,18-17,-18 17,-18 17,36 18,-18 18,0 18,18 17,-1 18,1-18,17-17,-17-36,17 18,-17-18,-18-35</inkml:trace>
  <inkml:trace contextRef="#ctx0" brushRef="#br0" timeOffset="2467.9077">19712 16863,'0'0,"0"0,0 0,18 53,17 0,-17 0,17-18,-17 0,-1-17,-17-1,18 1,0-18,-18 0,0 0,0-35,-18-1,36-16,-18-19,0 18,35-17,-17 34,17-17,0 36,1-1,17 18,17 18,-17 17,0 18,0 0,-18 0,1-18,-1 0,0 1,-17-19,-1 1,-17-1,36-105,-1 18,0-36,-17 18,0 35,-1 0,1 18,0-1,-18 19,17-1,-17 18,-17 0,-1 35,0 18,1 0,-1 0,0 0,18 18,18-36,0 18,17-18,18 0,-18-17,18 0,-18-18,-35 0</inkml:trace>
  <inkml:trace contextRef="#ctx0" brushRef="#br0" timeOffset="2965.925">20701 15946,'0'0,"0"0,0 0,0 0,0 0,0 0,17 88,18 18,36 52,0 19,-18-36,-18-53,-17 0,-1-17,1-18,-1 0,-17 0,-17-1,17-16,-53-54,-18-52,-17-1,17 18,36 18,18 0,-1 17,18-17,18-1,-1 1,36 0,0-18,0 18,0-1,0 1,0 17,-18 1,18 17,-18 0,1 35,-1 18,18 17,-18 1,18 0,-35-18,17-1,-35-52</inkml:trace>
  <inkml:trace contextRef="#ctx0" brushRef="#br0" timeOffset="3147.8658">21283 16069,'0'0,"0"0,0 0,0 0,0 0,0 0,0 0,0 0</inkml:trace>
  <inkml:trace contextRef="#ctx0" brushRef="#br0" timeOffset="3825.9504">21777 16334,'0'0,"0"0,0 0,0 0,-18 70,-17 18,17 1,1 16,-1-34,0 17,18-35,0 0,0-35,0-1,0-17,18-17,-18-19,18-17,-1-17,1-1,-18 1,18-1,-1 1,-17 17,18 17,-18 1,18 18,-1-1,1 0,35 36,-18 17,18 0,0 18,-18 0,1 0,-19 0,1-18,-18-17,18 0,-36-18,18-18,0 0,-18-35,18-17,18-1,0 18,-1 1,1-1,17 35,0 0,18 36,-17 17,34 36,-17 17,18 0,-18 0,0-35,-18 0,18-17,-18-1,-17-35</inkml:trace>
  <inkml:trace contextRef="#ctx0" brushRef="#br0" timeOffset="4176.7743">23365 16245,'0'0,"0"0,0 0,0 0,0 0,-17 53,17 18,0 17,0-35,0 18,0-36,0 0,17 0,19-17,-1-36,0 1,-17-19,-1 1,-17-18,-17 0,-1 0,-17 18,17 0,1 0,-1 35,0 0,1 17,17 1</inkml:trace>
  <inkml:trace contextRef="#ctx0" brushRef="#br0" timeOffset="4760.0899">24495 15734,'0'0,"0"0,0 0,0 0,0 0,0 0,0 0,-53 53,0 0,0 17,18 1,17-1,18 19,-18 34,36-17,0-18,-1 36,1-19,0 1,-18 35,-18-35,-17 0,-1-18,-34-17,17-36,-18-35,36 0,0-35,-1 17,19-35,-19 18,19 17,-19-17,36 0,-17 17,17 0,0 18,17-17,1-1,35 1,18-19,-1 19,36-36,0 0,17 0,1-18,0 1,-1-1,-35-17,1 17,-72 71</inkml:trace>
  <inkml:trace contextRef="#ctx0" brushRef="#br0" timeOffset="5755.7895">26083 16193,'0'0,"0"0,0 0,0 0,0 0,0 0,0 0,0 0,53 194,-18 0,1-71,-19-17,1-18,-1-17,1-18,-18-18,18-18,-36 1,18-36,-18 1,1-36,-1 0,1 0,-1 0,-17 18,17 0,0 17,1 18,-1 18,18-1,0 19,0-19,18 18,-18 1,17-19,19 1,17-18,-18 0,35 0,-17-18,0-17,0-18,18-35,-18 0,-18 17,-35 71</inkml:trace>
  <inkml:trace contextRef="#ctx0" brushRef="#br0" timeOffset="6059.8922">26754 16228,'0'0,"0"0,0 0,0 0,0 0,0 70,17 19,1-1,0 0,-1-18,1 1,-1 0,-17-36,18 0,-18-17,0-1</inkml:trace>
  <inkml:trace contextRef="#ctx0" brushRef="#br0" timeOffset="6321.0318">26754 16228,'0'0,"0"0,0 0,0 0,0 0,0 0,0 0,0 0,0 0,17-53,1-18,-18 1,0 17,0 0,-18 18,18 17,0 0</inkml:trace>
  <inkml:trace contextRef="#ctx0" brushRef="#br0" timeOffset="6606.126">27283 15663,'0'0,"0"0,0 0,0 0,-18 71,18 17,0 0,18 18,0-18,-1 1,1-1,17-18,-17 18,0-17,-1-18</inkml:trace>
  <inkml:trace contextRef="#ctx0" brushRef="#br0" timeOffset="7071.0733">27054 16598,'0'0,"0"0,0 0,0 0,0 0,0 0,70-35,-17 0,18-18,17 0,0-53,18 18,-35-36,-1 18,-34 1,-1-1,-35 35,0 18,0 0,0 18,-18 18,18-1,0 18,18 18,0 52,17 18,0 36,0-18,18 17,-17-17,-19 0,19 0,-19 17,1-17,-18-36,0-17,-18 0,18-53</inkml:trace>
  <inkml:trace contextRef="#ctx0" brushRef="#br0" timeOffset="7294.8084">27654 16245,'0'0,"0"0,0 0,0 0,0 0,53-17,0-1,17-17,-17 17,0-17,0 17,-35 1,-18 17,17 0,-17 0</inkml:trace>
  <inkml:trace contextRef="#ctx0" brushRef="#br0" timeOffset="7460.5172">28483 16122,'0'0,"0"0,0 0,0 0,0 0,0 0,0 0,0 0</inkml:trace>
  <inkml:trace contextRef="#ctx0" brushRef="#br0" timeOffset="7738.8055">29489 15910,'0'0,"0"0,0 0,0 0,0 0,0 0,0 0,0 0,0 53,0 0,18-18,-18 18,0 0,17-17,-17-36,0 0,0 17</inkml:trace>
  <inkml:trace contextRef="#ctx0" brushRef="#br0" timeOffset="8120.98">29418 15928,'0'0,"0"0,0 0,0 0,0 0,0 0,18-53,-18-18,0 19,-18 16,1 1,17 0,-36-1,19 19,-19 17,1 0,18 35,-19 36,19-1,17 1,17-1,1 18,35 1,0-36,-18-18,18-35,0 0</inkml:trace>
  <inkml:trace contextRef="#ctx0" brushRef="#br0" timeOffset="8568.9941">29648 15540,'0'0,"0"0,0 0,0 0,17 70,1 19,17-1,-17 18,17-18,-17-18,0 1,-1-18,-17 0,0-36,18 19,-18-19,0-17,0-17,18-19,-18-16,35-19,-17-17,17 17,0 1,0 17,-17 17,17 1,1 35,-1 0,0 35,1 1,-1 17,0 0,0 17,1-17,-19 18,19-18,-1-1,0-34,1 17,-36-35</inkml:trace>
  <inkml:trace contextRef="#ctx0" brushRef="#br0" timeOffset="8865.0211">31218 15258,'0'0,"0"0,0 0,0 0,0 0,18 53,-18 35,18 18,-18 17,17-17,-17-18,18 18,0-36,-18 19,17-19,-17 1,18-1,0 1,-1-36,-17-17</inkml:trace>
  <inkml:trace contextRef="#ctx0" brushRef="#br0" timeOffset="9193.6662">31060 16122,'0'0,"0"0,0 0,0 0,0 0,0 0,53-35,-1-18,19 0,0 0,-18 18,0-1,-18 1,-18 17,1 18,0-17,-1 34,-17-17,18 71,0-18,-1 17,19 1,-1-18,0-18,1 1</inkml:trace>
  <inkml:trace contextRef="#ctx0" brushRef="#br0" timeOffset="9374.8881">31518 15540,'0'0,"0"0,0 0,0 0,0 0,0 0</inkml:trace>
  <inkml:trace contextRef="#ctx0" brushRef="#br0" timeOffset="10303.339">31836 15787,'0'0,"0"0,0 0,0 0,-18 53,18-18,0 18,0-18,0 0,0-17,0 0,0-18,0 17,0-34,18-1,-18-17,18-18,-1-18,1 18,17-17,18 17,0 18,-17-1,16 19,1 34,0 19,-17-1,-19 18,1 0,0-18,-1 18,-17-18,0 1,18-19,-18-17,0 0,18 0,-18-35,0-18,17 0,-17 0,18-17,-18 34,17 1,-17 0,0 17,18 1,-18 34,0 1,18 35,-18 0,17 0,19-1,-19 1,19 0,17-35,-18 17,18-35,0-17,0-1,-18-35,-17 0,17-17,-17-1,-1 0,1 19,-18 16,0 1,-18 17,1 1,-19 17,-17 35,18 0,0 18,-1 0,19 0,17 0,35-18,0 0,1-17,17-18,-18-18,36-17,-1-18,-17 18,-35 35</inkml:trace>
  <inkml:trace contextRef="#ctx0" brushRef="#br0" timeOffset="10632.252">30671 16845,'0'0,"0"0,0 0,0 0,0 0,36 53,-19 18,1-1,17 18,-17 18,0-18,-18 1,0-19,17 1,-17-18</inkml:trace>
  <inkml:trace contextRef="#ctx0" brushRef="#br0" timeOffset="11047.6112">30142 17480,'0'0,"0"0,0 0,0 0,18-70,17-1,18-17,0 17,17 1,1 17,-18 0,17 18,1 17,0 18,17 0,0 18,-17-1,-1 1,-17-18,0 0,-18 0,1-18,-1-17,0 0,-17-36,17-17,-17-36,-18 19,0-1,18-18,-18 36,0 71</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34:52.919"/>
    </inkml:context>
    <inkml:brush xml:id="br0">
      <inkml:brushProperty name="width" value="0.05292" units="cm"/>
      <inkml:brushProperty name="height" value="0.05292" units="cm"/>
      <inkml:brushProperty name="color" value="#7030A0"/>
    </inkml:brush>
  </inkml:definitions>
  <inkml:trace contextRef="#ctx0" brushRef="#br0">1994 2364,'0'0,"0"0,0 0,0 0,0 0,0 0,0 0,0 0,0 0,0 53,18 17,-18 36,17 35,-17-17,18-19,-18-34,0-1,18-17,-18-17,0-19,17 1,1-18,0-35,-1-1,1-17,17 1,-17-19,0 18,-1 18,19 17,-19 1,1 34,17 18,0 1,1 17,-1-18,0 0,1 0,-1-35,0 18,0-18,-17-18,17-17,-17 18,-18-36,18 0,-18-18,0 1,0 17,-18 0,0 0,1 18,-1-1,0 1,18 35</inkml:trace>
  <inkml:trace contextRef="#ctx0" brushRef="#br0" timeOffset="233.7612">3194 2558,'0'0,"0"0,0 0,0 0,0 0,18 70,-1 18,-17 1,18-1,-18-71,0 1,0-18</inkml:trace>
  <inkml:trace contextRef="#ctx0" brushRef="#br0" timeOffset="552.4276">3177 2399,'0'0,"0"0,0 0,0 0,0 0,0 0,0 0,0 0,0 0,0 0,17-53,1 18,-18-1,0 1,0 18,-18 17,1 0,-1 0,18 0,0 17</inkml:trace>
  <inkml:trace contextRef="#ctx0" brushRef="#br0" timeOffset="1288.6842">3653 1887,'0'0,"0"0,0 0,0 0,0 0,18 89,17 52,0 17,1 19,-19-18,19-1,-19-34,1-36,-18-17,17-19,-17-16,18-1,-18-17,18-36,-18 0,0-35,0-17,-18-36,18 36,-18-1,-17 0,18 18,-36 36,0 17,0 17,0 36,17 18,1 0,35-1,0-17,18 0,-1 0,19-18,17-17,0-36,0 0,17-34,1-19,-18 0,0-34,-18-1,-17 0,-1 35,-17 36,0 0,-17 35,-19 35,19 18,-1 35,0 0,18-17,0 0,18-19,17 1,18-17,35-36,-17-18,17-17,18-36,-18 1,-17-1,-53 71</inkml:trace>
  <inkml:trace contextRef="#ctx0" brushRef="#br0" timeOffset="1729.8632">5788 2205,'0'0,"0"0,0 0,0 0,0 0,0 0,-70 18,-1 34,1 1,17 0,0 0,17-18,19 18,17-17,17-1,36-17,0-1,36 1,-1-1,-18 19,1-19,-18 19,-18-1,1 18,-19 0,-17 0,-17 0,-1 0,0-18,-17-18,0 19,-1-19,36-17</inkml:trace>
  <inkml:trace contextRef="#ctx0" brushRef="#br0" timeOffset="2157.0734">6688 2346,'0'0,"0"0,0 0,0 0,0 0,0 0,0 0,0 0,36-35,-19-1,19-16,-19 16,1 1,-36 0,1 17,-19 18,-17 35,-17 18,-1 35,18 1,0 16,36 1,-1-35,36 17,-1-35,36-18,0 1,35-36,1-36,-1 1,-17 0,-71 35</inkml:trace>
  <inkml:trace contextRef="#ctx0" brushRef="#br0" timeOffset="2595.3666">7165 2275,'0'0,"0"0,0 0,0 53,18 18,-18-1,17 19,-17-36,0 17,0-35,0 1,0-1,0-17,0-18,0 0,-17-18,17-35,0-18,17-17,-17 0,18 18,-1-1,19 36,-19-1,19 19,-1 17,18 0,-18 35,18 0,-18 18,1-17,-1 16,-17 1,-1 0,-17-17,18-1,-18 0,18 0,-18-35</inkml:trace>
  <inkml:trace contextRef="#ctx0" brushRef="#br0" timeOffset="3279.114">8012 2452,'0'0,"0"0,0 0,0 0,0 0,0-53,-18-18,-17 1,17-1,-17 1,17 17,1 17,-19 1,19 35,-1 0,1 0,17 35,17 1,18 17,36 17,0 18,-1 1,18-1,-17 0,-18-35,-18 17,-17-17,0 18,-1-36,-17 1,0-1,-17-35,17-18,0 1,0-36,17-53,1 0,0 0,-1 18,1 17,0 18,-1 1,-17 16,0 19,0 17,-17 17,-19 19,19 16,-19 19,19 0,17-1,0 1,35-18,0-1,36-16,-1-19,19-34,-1-19,0-16,18-19,-35 18,-71 53</inkml:trace>
  <inkml:trace contextRef="#ctx0" brushRef="#br0" timeOffset="3743.3314">10094 2258,'0'0,"0"0,0 0,0 0,0 0,0 0,0 0,-53 0,0 17,-17 19,17-19,0 36,18-17,-1-1,36 0,0 18,36-18,-1 18,18-18,0 1,0 17,0 0,-18 0,0-1,-17 19,-18 0,-18-1,1-17,-36 0,17 0,1-18,0 0,0-17,-1-18,1-18,0-17,17 17,18 18</inkml:trace>
  <inkml:trace contextRef="#ctx0" brushRef="#br0" timeOffset="4025.0506">10288 1834,'0'0,"0"0,0 0,0 0,36 71,-1 70,18 0,-18 0,1 0,-1-17,0-1,-17-52,0 0,-1-19,1 1,-18-35,0 17,0-17,0-18</inkml:trace>
  <inkml:trace contextRef="#ctx0" brushRef="#br0" timeOffset="4270.1606">10253 2611,'0'0,"0"0,0 0,0 0,0 0,35-18,36-17,0-1,-1-17,19 18,-19-18,-17 0,18 18,-18 17,0 18,-1 0</inkml:trace>
  <inkml:trace contextRef="#ctx0" brushRef="#br0" timeOffset="5055.2931">11294 2752,'0'0,"0"0,0 0,0 0,0-71,-17 1,-1-1,0 18,-17 0,18 0,-36 36,17-1,-17 36,0 35,0 17,18 1,0-1,35 1,0-18,0 0,18 0,17-18,0-18,0-17,1 0,-1-17,0-18,1-18,-1 0,-17-18,-1 18,1 0,-1 36,-17-19,0 19,18 17,-18 17,18 19,-18 17,17-1,1-16,17 17,-17-18,17-17,1-1,-1-17,0-17,0-1,-17-35,17-18,-17-17,0-35,-18-1,0 1,0 52,0 1,0 17,0 18,0 17,0 18,17 18,-17 34,0 1,18 18,0 0,-1-1,1 1,-18-1,18 1,-1-1,-17-17,0-53</inkml:trace>
  <inkml:trace contextRef="#ctx0" brushRef="#br0" timeOffset="5423.9129">11347 2469,'0'0,"0"0,0 0,0 0,0 0,53-17,0-1,35-17,-17 0,17-1,-17 1,-18 17,0 1,-18 17,18 0,-35 17,17 36,-17 0,-1 0,1 18,-18-1,18 1,-1-18,-17-18,0 0,18-17,-18-18,17 0,-17 18</inkml:trace>
  <inkml:trace contextRef="#ctx0" brushRef="#br0" timeOffset="5565.0672">11947 1940,'0'0,"0"0,0 0,0 0,0 0,0 0</inkml:trace>
  <inkml:trace contextRef="#ctx0" brushRef="#br0" timeOffset="7695.5822">12689 2328,'0'0,"0"0,0 0,0 0,0 0,0 0,0 0,0 0,-53-17,17 17,-17 17,0 19,0-1,18 18,0 17,17-17,1 18,-1-18,18 0,0-18,18-17,-18-1,17-17,1 0,0-35,-1 0,1-18,-1-18,1 1,-18-19,18 19,-1 17,1 18,17-18,-17 35,17 18,1 18,17 17,-18 18,0 0,0 17,-17-17,0 0,-1 0,-17 0,18-35,-36-1,18 1,0-36,-17 1,17-19,-18-16,36-19,-18 0,17 1,1 17,0 0,-1 18,1 0,17 35,1 17,-1 1,0 17,-17 18,17 0,-17-18,17 18,-17 0,17-18,-17 1,17-19,0 1,1-18,-1-18,0-17,18-18,-18 0,1-17,-19-19,19 19,-19 17,-17 0,0 18,0-1,-17 19,-1 34,-17 19,-1 34,1 18,-18 18,35-35,1-1,17 1,0-36,17 0,1 1,0-36,-1-36,19 1,-1-35,-17-19,17 1,-17 18,-18 17,17 0,-17 35,18-17,-18 35,0 0,18 35,-1 18,1 0,-1 0,1 0,0 0,17 0,-17-18,17-17,0-1,1-17,-19-17,19-19,-19-34,1-18,-1-18,-17 0,0 35,0 1,0 17,-17 0,-1 35,1 1,-1 17,0 17,1 1,17 17,0 1,17-1,1 18,17-18,0 18,-17 0,17-18,1 18,-19-18,1 1,0-1,17-17,-17-1,-1 1,19-18,-1-18,0-17,0 0,1-18,-1-18,0 1,-17-1,17 18,-35 18,18 0,-18 17,0 18,0 18,0 17,0 0,0 0,18 1,-1-1,1 0,17-17,18 0,0-18,0 0,18-36,17 1,-18-36,1 1,-18-1,-18 36,-17-18,17 35,-35 1,18 17,-18 17,0 36,0 36,0 34,0 18,0 18,0 0,-18 17,18-17,0-18,-18-18,1-34,17-37,-35-16,-1-19,1-34,0-36,-18-53,35-17,0-54,36-17,0 18,17 35,18 17,18 36,-1 53,18 17,-17 18,17 18,-35-1,-53-34</inkml:trace>
  <inkml:trace contextRef="#ctx0" brushRef="#br0" timeOffset="9923.9299">16642 1870,'0'0,"0"0,0 0,0 0,0 0,0 0,0 0,0 0,0 247,0 0,-18-18,18-35,0-35,0-53,0-36,0 1,-18-36,18 0,0-35,-17-35,-1-18,0-35,1-36,-1 1,18-18,-18 0,18 0,0 17,0 18,18 36,17-1,1 36,-1-18,18 18,0 17,0 0,0 18,0 0,-18 36,0-1,-17 18,0 0,-18 17,-18-17,0 0,-17-18,17 1,-17-19,17 1,1-18,-1-18,18 1,18-19,-18 1,35 18,-17-19,-1 19,19 17,-1 0,18 17,-18 19,18-1,-18 35,-17-17,17 0,-17 0,-18 0,0-18,0 1,0-36,-18 17,18-34,0-19,0-17,18-35,0-18,-1 36,1-1,17 18,-17 0,17 36,0 17,-17 17,0 19,17 17,-17 0,-1-1,1-16,0-19,17 1,-17 0,-1-18,19-18,-19-17,18-1,-35-16,18-1,-36 0,18 0,-17 0,-18 35,17-17,-17 35,-1 18,19-18,-19 17,36-17</inkml:trace>
  <inkml:trace contextRef="#ctx0" brushRef="#br0" timeOffset="10213.2129">18195 1676,'0'0,"0"0,0 0,-36 70,19 1,-1 17,0 0,18 0,0 1,18-19,17 1,1-36,-1 0,18-35,0 0,-18-17</inkml:trace>
  <inkml:trace contextRef="#ctx0" brushRef="#br0" timeOffset="11168.5365">18653 1958,'0'0,"0"0,0 0,0 0,0 0,0 0,0 0,36-18,-1-17,18 0,-35-18,17 0,-17 18,-18-1,0 1,-18 17,0 36,1 0,-19 17,19 18,-1 17,-17 1,35 0,0-1,0 1,17-1,19-17,-1 0,18-18,0-35,17 0,1-35,0-18,-1-17,-17-19,0 1,-18 0,-17 17,-18 1,18 35,-18-18,0 35,17 0,-17 18,18 36,0-1,-1 36,19 17,-1 18,0-18,0 0,-17-17,17-19,-17 1,0 0,-18-35,17 0,-17-18,18 0,-18-18,18-35,-18 0,17-53,1 0,-18 18,0 18,0-1,0 1,0 34,0 1,0 17,-18 18,18 0,0 36,0-1,0 18,18 0,0 0,17 17,-18 1,1-1,17-17,-17 18,-18-18,0 17,-18 1,-35 17,-35 0,18 0,-1-17,53-71</inkml:trace>
  <inkml:trace contextRef="#ctx0" brushRef="#br0" timeOffset="11495.278">16695 3069,'0'0,"0"0,0 0,0 0,0 0,52-17,54 17,18-18,88 18,-1-18,19 1,-1-1,-17 18,-35-18,-1 1,-52 17,-36-18,0 0,-17 1,-71 17</inkml:trace>
  <inkml:trace contextRef="#ctx0" brushRef="#br0" timeOffset="11950.2545">10412 3651,'0'0,"0"0,0 0,106 0,53-17,17 17,54-18,105 0,-17-17,17 17,-35 1,0-1,-53 1,-18-1,-34 0,-72 18,-17-17,-18 17,-17-18,-36 18,0-18,-17 18</inkml:trace>
  <inkml:trace contextRef="#ctx0" brushRef="#br0" timeOffset="12383.0153">6847 3687,'0'0,"0"0,0 0,71 0,52 0,36 0,18 17,34 1,19-1,87 19,-34-19,-89 1,-18-18,-52 18,-18-18,-36 17,-34-17,17 0,-53 0</inkml:trace>
  <inkml:trace contextRef="#ctx0" brushRef="#br0" timeOffset="12788.8785">2753 3739,'0'0,"0"0,0 0,0 0,141-35,36 18,52-1,89-35,17 18,0-1,-17 1,-18 0,-18 17,1 18,-19 0,-69 0,-142 0</inkml:trace>
  <inkml:trace contextRef="#ctx0" brushRef="#br0" timeOffset="13433.994">21371 1746,'0'0,"0"0,0 0,0 0,0 0,0 0,0 0,-70 53,17 18,-36 52,19 1,17 17,18 18,17-18,18 0,18-18,17 1,35-18,-17-36,36-17,-1-35,0-18,0-18,-88 36</inkml:trace>
  <inkml:trace contextRef="#ctx0" brushRef="#br0" timeOffset="13981.9638">21901 2046,'0'0,"0"0,0 0,17 71,-17-1,18 18,-18-17,17 0,-17-1,0-35,18 1,-18-1,0-17,0-1,18-17,-1-17,1-1,0-17,-1-1,1 1,-18 17,18 1,-1 17,-17 0,18 0,17 35,-17-17,17 17,-17 0,17-17,-17 0,17-18,0 0,1 0,-1-18,0-17,-17-1,0-17,-18-17,17-36,-34-35,17 0,-18-18,18 53,0 0,0 89</inkml:trace>
  <inkml:trace contextRef="#ctx0" brushRef="#br0" timeOffset="14528.521">23436 1517,'0'0,"0"0,0 0,0 0,-35 53,-18 0,-18 17,18 1,0-1,18 1,0-18,35 0,0 0,0-18,35 0,0-17,0 17,18-17,0 0,0-1,0 1,-17 17,-1-17,-18 35,1-18,-18 0,0 0,-18 18,-17-17,0-1,-18-17,0-1,0 1,18-18,-18 0,35-18,1 1,-1-19,18 19,0 17</inkml:trace>
  <inkml:trace contextRef="#ctx0" brushRef="#br0" timeOffset="14982.3252">24106 1623,'0'0,"0"0,0 0,0 0,0 0,-52 53,-1 0,0 0,0-1,35-16,0-1,1-17,17-1,17 19,1-36,35 17,-18-17,18 0,18 18,-18-18,17 35,-17-17,-17 17,-1 18,0-18,-17 18,-18 0,-18-18,1 18,-19 0,-17-18,0 18,0-17,-17-19,17 1,0 0,53-1</inkml:trace>
  <inkml:trace contextRef="#ctx0" brushRef="#br0" timeOffset="15278.1167">24512 1217,'0'0,"0"0,0 0,0 0,53 88,18 36,0 17,-1 0,1 18,-18-18,-18 18,-17-1,-18 1,-36 17,-17 1,18-36,35-106</inkml:trace>
  <inkml:trace contextRef="#ctx0" brushRef="#br0" timeOffset="17218.2634">4924 5203,'0'0,"0"0,0 0,-36 71,1 17,-18 36,0 17,18-18,-18 1,18-1,-18-17,35-35,0-1,-17-35,17 1,1-1,-1-35</inkml:trace>
  <inkml:trace contextRef="#ctx0" brushRef="#br0" timeOffset="17519.149">4182 5398,'0'0,"0"0,0 0,0 0,0 0,36 52,34 19,-17 0,36 34,-1 1,0 0,-17-35,-18 17,-18-18,18-17,-18 0,18-18,-18-17,1 0,-19-18,-17 0</inkml:trace>
  <inkml:trace contextRef="#ctx0" brushRef="#br0" timeOffset="17799.1122">5400 5062,'0'0,"0"0,0 0,0 0,0 0,0 0,18 53,-18 53,-18 53,18 0,0-18,0 0,0 0,18-35,-1-18,1-17,17-19,1-16,17-19,0-34,-1-36,-16 18,-36 35</inkml:trace>
  <inkml:trace contextRef="#ctx0" brushRef="#br0" timeOffset="18097.0864">6035 4886,'0'0,"0"0,0 0,0 0,0 0,0 88,0 0,-17 36,17-18,0 35,17-18,-17-35,0 1,18-19,0 18,17-35,0 18,1-36,-1 0,18-17,-18 0,0-36,1 18,-36 18</inkml:trace>
  <inkml:trace contextRef="#ctx0" brushRef="#br0" timeOffset="18317.1329">5859 5768,'0'0,"0"0,0 0,0 0,0 0,0 0,0 0,0 0,35-18,18-35,18 0,-36 36,-17-1,-1 1</inkml:trace>
  <inkml:trace contextRef="#ctx0" brushRef="#br0" timeOffset="18608.3742">6424 4710,'0'0,"0"0,0 0,0 0,0 0,0 0,53 53,0 17,17 36,18 0,-17 17,0 1,-18-1,-1-17,-34 0,-18-18,-18 18,-17-18,-18-17,-17-1,34-17,19-35</inkml:trace>
  <inkml:trace contextRef="#ctx0" brushRef="#br0" timeOffset="18905.9846">7959 5486,'0'0,"0"0,0 0,88 0,0 0,18 0,0-18,0 18,-18-18,1 1,-1-1,-18 1,-17-1</inkml:trace>
  <inkml:trace contextRef="#ctx0" brushRef="#br0" timeOffset="19207.9215">8383 5327,'0'0,"0"0,0 0,0 0,0 0,53 0,17 18,1 17,-1-17,1 17,-18-18,-18 19,0 17,-17-18,0 18,-36 0,18 17,-18-34,1 16,-19 1,19 0,17-53</inkml:trace>
  <inkml:trace contextRef="#ctx0" brushRef="#br0" timeOffset="19960.9219">9265 5009,'0'0,"0"0,0 0,18 71,-1 17,19 36,-19 17,1-18,-1-17,1-18,0-17,-1-18,1 0,-18-36,0 19,0-36,-18 0,18-18,-17-17,-1-18,0 0,1-18,-1-35,1 1,17 16,0 1,0 0,17 17,1-17,-1 18,36-1,-17 1,17 17,0 17,0 19,17 17,-17 17,0 1,-35 17,-1 18,-17 18,0-18,-35 17,0 1,-1-1,-17-17,1 0,-1 0,17 0,1-35,17-1,1 1,17 0,17-18,19 17,-1 1,18 0,17-1,1 18,17 1,-17-19,17 19,-17-1,-18-17,-53-18</inkml:trace>
  <inkml:trace contextRef="#ctx0" brushRef="#br0" timeOffset="20622.9027">10236 4974,'0'0,"0"0,0 0,0 0,0 0,0 0,17 53,1 35,-1 0,1 18,0 0,-1-18,1 1,-18-19,18 1,-18-1,0-17,0 0,0-18,0-17,-18-18,0-35,1-36,-19-35,1 0,18-17,-19 17,19 36,-1-1,0 18,18 0,-17-17,34 17,-17 0,18 0,0 18,-1-1,1 1,0 17,-1 1,1-1,17 18,0 18,1-1,-1 19,-17-1,17 18,-17 0,-18 0,0 0,0 0,-18-1,0 19,-17-18,-18 0,0 0,-17-18,-19-17,36 17,53-35</inkml:trace>
  <inkml:trace contextRef="#ctx0" brushRef="#br0" timeOffset="21259.9805">5824 5733,'0'0,"0"0,0 0,0 0,0 0,0 0,0 0,70-18,1-17,52-18,1 18,-1-18,-34 17,-1 1,-17 0,-1 17,-35 1,1-1,-1 0,-17 18,-1-17,1 17,0 0,-1 0,1 0,-18 0,18 0</inkml:trace>
  <inkml:trace contextRef="#ctx0" brushRef="#br0" timeOffset="23567.9702">12106 5292,'0'0,"0"0,0 0,0 0</inkml:trace>
  <inkml:trace contextRef="#ctx0" brushRef="#br0" timeOffset="24021.1163">12759 4868,'0'0,"0"0,0 0,0 0,0 0,-70 18,17 17,-18 1,0 16,18-16,1 17,16-18,19 0,17 0,17-17,19 0,16-1,1 1,0 0,18-1,-18 19,0-19,-36 19,1 16,-18 1,-18-17,-17 17,0-18,0 0,-18 0,17-17,1 0,17-18,1 0</inkml:trace>
  <inkml:trace contextRef="#ctx0" brushRef="#br0" timeOffset="24717.3069">13571 5186,'0'0,"0"0,0 0,0 0,0 0,0 0,0 0,0 0,-53-18,-18 18,1 0,-1 18,1-1,17 19,17-1,1 18,17-18,36 18,0-18,17-17,0 0,18-36,0 0,0 1,0-36,0 18,-35-1,17 1,-17 17,-18 1,17-1,-17 0,18 18,-18 0,18 36,-1-1,19 18,-1-18,0 1,36-19,-18 1,0-18,17-18,-17-17,0 0,-18-1,1 1,-19 0,1 17,-18 0,18 1,-18 17,0-18,17 18,-17 0,18 18,17 17,0-17,18-1,-17 1,17 0,0-18,-18 0,-35 0</inkml:trace>
  <inkml:trace contextRef="#ctx0" brushRef="#br0" timeOffset="25298.3344">14083 4798,'0'0,"0"0,0 0,0 0,0 0,0 0,0 0,0 0,35-35,18-1,18-17,-1 0,-17 0,18 18,-36 18,0-19,-17 19,17 17,0 0,1 35,-1 18,0 35,18 36,-17-19,-1 19,0-54,-17 19,-1-37,1 1,0 0,-18-35,0 0,0-1,0-17,0-17,-36-1,19-17,-18-18,-18 17,17 19,1-1,0 1,-1 34,1 1,17 35,18-18,18 18,35 18,18-19,-1-34,18 0,-17-18,-53 0</inkml:trace>
  <inkml:trace contextRef="#ctx0" brushRef="#br0" timeOffset="26007.8224">16253 4145,'0'0,"0"0,0 0,0 0,0 71,18 17,0 0,-18 18,17-18,1 0,0-17,-1-1,-17-17,0-17,0-1,0-17,-17-1,-19 1,19-18,-1 17,18-17,-18-17,18 17,0-18,18-17,17-18,18 18,0-18,35 0,-17 0,0 18,-1-1,-17 1,0 35,-18 0,1 18,-19-1,1 36,-18-17,0 17,0-1,0-16,0-19,18 19,-18-36,35 17,0-34,0-1,1-35,17-17,0-36,-18 0,-17 0,-18 35,0 1,-36 17,1 35,0 1,-18 17,-35 35,35 36,0-1,0 18,17-17,36-71</inkml:trace>
  <inkml:trace contextRef="#ctx0" brushRef="#br0" timeOffset="26724.1785">18336 3739,'0'0,"0"0,0 0,0 0,0 0,17 89,19 34,-19 18,19 0,-19-17,-17-36,18-17,-18-19,18 1,-18-35,0 17,0-35,17 0,-17-17,18-19,17-17,0-17,1 17,-1 0,18 18,-18 17,18 1,-17 17,-1 35,0 0,0 0,-35 18,0 0,0 0,-35-18,0 18,0-17,-18-1,-18-35,18 0,18-18,-18 1,35-1,18 18</inkml:trace>
  <inkml:trace contextRef="#ctx0" brushRef="#br0" timeOffset="27131.1176">19148 4480,'0'0,"0"0,0 0,0 0,0 0,0 0,52-17,-16-1,-1-17,0-1,-17 1,0 0,-1 0,-17-1,0 19,0-1,-17 18,-1 0,0 18,1 35,-1 0,0 17,18 18,0-17,18-1,17 1,1-18,17 0,35-18,18-35,0 0,-1-35,1 17,-106 18</inkml:trace>
  <inkml:trace contextRef="#ctx0" brushRef="#br0" timeOffset="27699.1178">21001 3933,'0'0,"0"0,0 0,0 0,0 0,0 0,35 71,-18 0,1 17,0-18,-1 1,1-1,0-34,-18-1,0 0,17-17,1-18,-18 0,18 0,-1-35,19-1,-19-17,19 1,-1 16,-18 19,19-1,-1 36,-17-1,35 19,-18-1,0 0,1 0,16-17,-16 0,17-18,-18 0,0-18,1 0,-1-35,-17 1,-1-1,-17-18,18 1,-18 17,-18 0,18 0,-17 35,17-17,0 17,0 1,0 17</inkml:trace>
  <inkml:trace contextRef="#ctx0" brushRef="#br0" timeOffset="28169.8058">22518 3687,'0'0,"0"0,0 0,0 0,0 0,0 0,0 0,-53 52,0 1,18-17,0-1,17 0,0-17,18 17,0-17,18-1,17 19,1-36,17 17,-18 1,18 17,-18-17,0 17,1-17,-19 35,-17-18,-17 18,-1 0,-17 0,-18-18,18 0,-18 1,0-19,0-17,17 0,1-17,17-19,-17 19</inkml:trace>
  <inkml:trace contextRef="#ctx0" brushRef="#br0" timeOffset="28792.0995">23348 3404,'0'0,"0"0,0 0,0 0,-53 36,-18-1,18 0,0 0,18 1,0-19,17 19,0-19,1 1,17 0,0-1,17 1,19-1,-1 1,0 0,18-18,-18 17,18 1,-17-18,-1 35,-17-17,17 17,-17 18,-1 0,1-18,-18 1,0-1,-18 0,1 0,-1-17,-35 0,0 17,0-35,0 18,-17-18,17 17,0-17,-18 0,36-17,-18 17,18 0</inkml:trace>
  <inkml:trace contextRef="#ctx0" brushRef="#br0" timeOffset="31643.0415">11824 6897,'0'0,"0"0,0 0,0 0,0 0,0 0,0 0,0 0,-53 0,0 35,18 0,-1 18,1 0,17 0,18 0,0-18,18-17,-18 0,18-1,-1-17,1-17,-18-1,0-17,18-1,-36 1,18-18,0 0,0-17,0 17,18 0,-1 18,19 17,-1 18,0 18,0-1,18 19,-17 16,-1 1,-17 0,-1 0,1-35,0 17,-18-17,17-18,-17 0,0-18,0 0,0-34,0-1,0 0,0-18,18 1,-18-1,18 1,17 17,0 0,0 17,1 19,17 17,-18 0,18 35,17 36,-17 17,-17 18,-1 17,-17 1,-1-1,-34 1,-1-19,-17-16,17-37,18-34</inkml:trace>
  <inkml:trace contextRef="#ctx0" brushRef="#br0" timeOffset="31938.668">11083 6720,'0'0,"0"0,17 106,1 18,35 34,17 1,19-18,-19-35,54 0,-1-35,1-36,-1-18,36-17,0-52,-18-1,-17 0,-107 53</inkml:trace>
  <inkml:trace contextRef="#ctx0" brushRef="#br0" timeOffset="32387.9937">13447 6579,'0'0,"0"0,0 0,0 0,18 71,0 17,-1 18,-17-18,18 0,0-17,-1-18,1-18,0 0,-1-17,1-36,0 1,-1-19,1-17,-1 18,19-18,-19 36,1-1,17 18,1 0,-1 18,0-1,18 1,-18-18,1 0,-1 0,0-18,1 1,-19-1,19-35,-19 18,-17-36,18 1,-18-1,18 1,-18 17,0 53</inkml:trace>
  <inkml:trace contextRef="#ctx0" brushRef="#br0" timeOffset="33158.8879">14806 6791,'0'0,"0"0,0 0,0-88,-17 0,-1 17,0 18,-17 35,0 1,-1 34,-17 36,1 18,16 17,1-17,17-1,36 18,0-35,17 36,18-37,35-16,-17-19,17-34,18-19,-18 1,18-18,-36-17,1-18,-36-1,1 19,-19-1,-17 18,0 18,0 17,-17 1,-1 34,-17 19,-1 17,19 17,-1 1,18-18,18 0,-1-18,1 0,0-17,-1-18,1 0,17-18,-17-17,0 0,-1-18,1 0,-18 0,0 18,18 17,-18 0,0 18,17 36,1-1,-18 18,18 17,17-17,-18 0,1 0,0-18,-1 1,1-19,-18-17</inkml:trace>
  <inkml:trace contextRef="#ctx0" brushRef="#br0" timeOffset="33411.1085">15706 5838,'0'0,"0"0,0 0,0 0,18 89,0 69,-1-16,1-1,0 0,-18 0,17-53,-17-17,18-1,-18 1,17-18,-17 0,0-53</inkml:trace>
  <inkml:trace contextRef="#ctx0" brushRef="#br0" timeOffset="33746.4297">15900 6350,'0'0,"0"0,0 0,-17 35,-1 1,0-1,1 0,17 0,0 1,0-1,35 0,0-17,1 17,34-17,1-1,-1 1,19-18,-19-18,-52 18,-18 0,18 0</inkml:trace>
  <inkml:trace contextRef="#ctx0" brushRef="#br0" timeOffset="34189.3048">17665 5856,'0'0,"0"0,0 0,0 0,0 0,-53 53,-17 0,17 0,17 0,1 0,0 0,17-18,18 18,18 0,-1-18,19 0,17 1,-18-1,18 0,-18 0,1 1,-19-1,1 0,-1 1,-34-1,-1 0,1 0,-19 1,1-19,-18-17,18-35,-1 0,19-1</inkml:trace>
  <inkml:trace contextRef="#ctx0" brushRef="#br0" timeOffset="34614.9174">18142 6421,'0'0,"0"0,0 0,0 0,0 0,0 0,0 0,35-71,-17 18,-1-17,1-1,-18 18,0 18,-18 0,1 17,-1 36,-17 17,-1 0,19 36,-19-1,19 1,17-1,17 1,1-1,17-17,1 0,-1-17,0-36,1-18,-1 0,0 18,-35 0</inkml:trace>
  <inkml:trace contextRef="#ctx0" brushRef="#br0" timeOffset="35599.8444">18548 6085,'0'0,"0"0,0 0,0 0,35 71,-18-18,1 17,17 1,-17-18,-18 0,18-18,-18 0,0-17,0 0,0-1,0-34,0-1,0-17,17-36,-17 1,36-36,-19 35,19 1,-1 17,0 0,18 35,-18 18,18 18,-17 0,17 34,-18-16,-17 17,17 0,0-1,-17-16,17-1,0-17,1-18,-19 0,19-18,-1 0,0-35,18 1,-18-19,-17 0,0 1,-1-1,-17 18,0 18,-17 0,-1 35,0 0,1 0,-1 35,0-17,18 35,18 0,0 0,-1-1,19 19,17-18,-18 17,0-17,-17-17,0-1,-1 0,1-17,-18-18,17 17,1-34,0-1,-1-35,19 0,-19-17,19-18,-19 17,1 18,0 0,-18 0,0 36,-18-1,0 0,1 36,-1 17,0 18,1 0,17 0,17 18,19-18,17-18,17 18,18-36,1 1,17-36,-18-17,0 0,-17 0,-54 35</inkml:trace>
  <inkml:trace contextRef="#ctx0" brushRef="#br0" timeOffset="36057.6714">22306 5609,'0'0,"0"0,0 0,-70 35,-1-17,18 35,-17-18,34-17,-17 17,36 0,17 1,0-1,35 0,0-17,18 17,0-17,0 0,0 17,0 0,-18 0,-17 1,0 17,-18-18,0 18,-18-18,0 0,-17 1,0-36,0 0,-1-18,19 0,-1-17</inkml:trace>
  <inkml:trace contextRef="#ctx0" brushRef="#br0" timeOffset="36308.8553">22324 5539,'0'0,"0"0,0 0,0 0,0 0,0 0,0 0,0 0,0 0,0 0,18 88,35 35,0 1,0-1,0 1,-1-54,-16 1,-19-18,19 0,-19-18,19-35</inkml:trace>
  <inkml:trace contextRef="#ctx0" brushRef="#br0" timeOffset="36530.3288">22236 6121,'0'0,"0"0,0 0,0 0,70-53,1 18,0-1,17-17,-18 36,-17-19,18 19,-18 17,18 17</inkml:trace>
  <inkml:trace contextRef="#ctx0" brushRef="#br0" timeOffset="37259.0589">23277 5962,'0'0,"0"0,0 0,0 0,-53-35,0 17,0 0,0 18,0 18,0 0,36-1,-19 19,36-1,0-17,0 17,36-18,-1-17,0 0,18 0,-17-17,17-1,-36-17,18-18,-17 18,0-18,-18 35,17-17,-17 17,0 18,18 18,-18-1,18 36,17-17,-17-1,17 0,18 1,17-19,-17-17,18-17,-18-36,-18 17,18-34,-18-18,-17-18,-18-18,0 1,-18 17,18 35,-17 36,17-18,-18 53,1 18,17 17,0 36,0 17,17 0,1 18,-1 0,1 0,0-36,-1 1,-17-18,18-18,-18-17,0-1</inkml:trace>
  <inkml:trace contextRef="#ctx0" brushRef="#br0" timeOffset="37540.8261">23559 5733,'0'0,"0"0,0 0,0 0,0 0,0 0,53-18,36-17,-1-1,-18 19,19-18,-19 17,-17 0,-18 1,18 34,-35 19,-18-1,18 0,-18 18,0-18,0 18,0 0,17 0,1-18,0-17</inkml:trace>
  <inkml:trace contextRef="#ctx0" brushRef="#br0" timeOffset="37680.0225">24442 5521,'0'0,"0"0,0 0,0-35,0-1,-18 1,18 18,0-1,0 18</inkml:trace>
  <inkml:trace contextRef="#ctx0" brushRef="#br0" timeOffset="39593.9068">24918 5415,'0'0,"0"0,0 0,0 0,0 0,0 0,-53 53,0 0,0 18,1-1,16 1,1-1,17 1,1-18,17 0,0-18,17-17,19-18,-19-18,1 0,0-17,-1-18,1 0,-18-35,17-36,1 54,-18-1,18 18,-1 1,19 16,-19 19,19 17,-1 35,0 0,1 18,-1-18,-18 18,19 0,-19 0,-17-18,18-17,-18 0,0-1,-18-34,18 17,0-36,0 1,0-18,0-17,18-1,0 1,-1 17,19 17,-19 19,19 17,-1 17,-17 19,17 17,0 17,-17 1,17-18,0 35,-17-18,17-17,1-18,-1-17,0-18,18 0,-18-35,1 0,-1-1,18-34,-35-1,-1 18,1-17,-18 34,-18 1,1 0,-19 35,1 0,0 35,-1 0,1 18,0 18,17-18,1 0,-1-18,18 18,18-35,-1-1,1-17,17 18,0-36,1 1,-1-1,0-17,-17-18,17 0,-17 0,0 18,-1-1,1 1,-18 35,17 0,-17 35,18 1,0-1,-1 18,19-18,-19 0,19 1,-1-36,0 17,1-34,-1-1,0 0,0-17,1-18,-19-17,1 17,0 0,-1 18,-17 17,18 0,-18 18,0 0,0 36,0-19,18 1,17 17,0 0,0-17,1 0,-1-18,0 0,1-18,-19 0,1 1,0-1,-1 0,1 1,-18-1,18 18,-18 18,17-18,1 17,-1 1,1 0,17-1,18-17,0 0,-17-35,17 17,-18-17,0 0,-17-18,-1 0,-17 0,0 0,0 18,-17 0,17 35,-18 0,1 35,-1 53,-17 0,17 36,-17 35,17 35,0-18,18-17,-35-1,17-52,1 0,-1-53,0-35,1-1,-1-34,0-36,1-18,-1-52,18-36,18 0,17 0,0 36,1 52,34 19,1 34,0 18,-1 0,-17 18,-53-36</inkml:trace>
  <inkml:trace contextRef="#ctx0" brushRef="#br0" timeOffset="40767.5165">28289 5309,'0'0,"0"0,-18 106,1 18,17 17,-18-18,18-17,0-18,0-35,0 0,0-18,-18-17,1-18,-1-35,0-18,18-35,-17-18,17-18,0-34,17-1,19 18,-1 17,18 18,0 36,-18 35,18-1,0 36,-18 18,1 17,-19 36,1-1,-18 1,-18-18,1 17,-1 1,0-36,-17 18,0-35,-1-1,19-17,-18-17,17-1,18-17,18-18,-1-18,18 18,1 0,-1 18,18 0,18 35,-18 18,17 17,-17 0,0 18,-18 18,1-18,-19-1,1 1,-18 0,0-35,0 17,-18-35,18 0,-17-17,17-1,0-17,17-36,19-17,-19 17,1 18,17 0,-17 18,17 35,-35 18,18 17,-18 18,17 0,-17-18,0 18,18-18,-18 1,18-19,-1 1,19 0,-1-18,0-18,0-17,1-18,-19 0,1-18,-18 1,0-1,-18 18,-17 18,0 17,0 1,-1-1,1 18,17-18,18 18</inkml:trace>
  <inkml:trace contextRef="#ctx0" brushRef="#br0" timeOffset="41050.0767">29648 4974,'0'0,"0"0,0 0,-53 53,0 18,18-1,-18 1,35-1,18 1,0-18,18 0,17-18,0 0,1-35,-1 0,0-17,18-19,0 1</inkml:trace>
  <inkml:trace contextRef="#ctx0" brushRef="#br0" timeOffset="42283.05">30071 5239,'0'0,"0"0,0 0,0 0,36-53,-19 0,19-18,-19 1,-17 35,18-1,-18 1,-18 0,1 35,-19 35,19 0,-1 36,-17-18,17 17,18 1,0-18,18 17,-1-17,1-17,17-19,-17 1,35-18,-18 0,0-35,36-18,-18-36,0 1,-18 0,1 17,-19 19,1-1,-1 17,-17 19,18-1,0 18,-1 35,1 18,17 18,-17-1,17 1,-17-1,0 1,-1-18,1 0,0-35,-18 17,17-18,-17 1,0-18,18-18,-1-17,1 0,0-36,17 1,0-1,1 1,-1-1,0 1,1 17,-19 17,-17 1,18 17,-18 1,-18-1,-17 18,0 18,-1 17,1 18,17 0,1 17,17 1,17-18,1 17,0-17,17 0,-17-17,-1-1,1-17,-18-1,18 1,-18-18,0 0,0-18,17 1,-17-19,18-17,-18 0,17-17,19-18,-19-1,19-16,-19 16,1 19,0-1,-18 36,17 0,-17 17,0 18,0 0,0 35,-17 18,17 18,0 35,0-18,0-18,0 1,17 17,-17-17,0 17,-17-17,17-19,-36 1,19-17,17-36</inkml:trace>
  <inkml:trace contextRef="#ctx0" brushRef="#br0" timeOffset="44626.0353">2082 8855,'0'0,"0"0,0 0,18 70,0 18,-1-17,1 17,-18-17,18-1,-1-17,19 0,-19-35,1-1</inkml:trace>
  <inkml:trace contextRef="#ctx0" brushRef="#br0" timeOffset="44967.8549">2224 8837,'0'0,"0"0,0 0,0 0,0 0,0 0,0 0,0 0,35-53,-17-17,17 17,-18 0,-17 18,18-18,-18 35,-18 0,18 1,-17 17,17 17,0-17,0 0,0 0</inkml:trace>
  <inkml:trace contextRef="#ctx0" brushRef="#br0" timeOffset="45355.7221">3088 8026,'0'0,"0"0,0 0,0 0,0 0,0 0,-35 70,17 1,18 17,0 0,0 0,36 36,-19-1,1-17,17 18,-17-19,0 1,-1 0,-17-35,0-1,-17 1,17-18,-18 0,-17-18,17 0,18-17</inkml:trace>
  <inkml:trace contextRef="#ctx0" brushRef="#br0" timeOffset="45653.151">2859 9031,'0'0,"0"0,0 0,0 0,70-18,19-17,-1 0,-17-18,17 18,-18-1,1 1,-18 0,-18 17,1 1,-19-1,18 18</inkml:trace>
  <inkml:trace contextRef="#ctx0" brushRef="#br0" timeOffset="46277.0106">6477 9719,'0'0,"0"0,0 0,0 0,0 0,0 0,0 0,0 0,0 0,0 0,17 35,-17 18,18 0,0 35,-18-17,17-1,-17 1,0-53,0-18,0 0</inkml:trace>
  <inkml:trace contextRef="#ctx0" brushRef="#br0" timeOffset="48029.8175">7094 9296,'0'0,"0"0,0 0,0 0,0 0,36 106,-1 17,0 18,-17 0,-18 18,-35-18,-1 0,-17-17,0-18,18-36,0-17,-1-18,1 1,35-19</inkml:trace>
  <inkml:trace contextRef="#ctx0" brushRef="#br0" timeOffset="49160.7251">9177 9578,'0'0,"0"0,0 0,0 0,0 0,0 0,0 0,0 0,0 0,0 0,0 0,0 0,0 0,0 0,-18 53,18 17,-18 36,18-18,-17 18,17-18,-18 1,18-19,-18-17,18 0,-17-18,17-17,0 17,-18-17,36-18,-18 0,17 0,1-18,0 1,17 17,18-18,-18 36,36-18,-18 17,17-17,1 18,0-18,-1 18,-17-18,-53 0</inkml:trace>
  <inkml:trace contextRef="#ctx0" brushRef="#br0" timeOffset="49416.9475">9283 10125,'0'0,"0"0,0 0,0 0,0 0,0 0,0 0,53-18,17 0,1 1,-1-18,-70 35,18-18,-18 18</inkml:trace>
  <inkml:trace contextRef="#ctx0" brushRef="#br0" timeOffset="49654.0004">9071 9454,'0'0,"0"0,0 0,0 0,0 0,70 0,1 0,17-17,18 17,-18-18,-70 18,0 0,-1 0</inkml:trace>
  <inkml:trace contextRef="#ctx0" brushRef="#br0" timeOffset="50048.0256">10500 9137,'0'0,"0"0,0 0,0 0,0 0,-53 18,0-1,18 36,-18 0,0 71,18-1,17 18,1 0,17 18,17 17,19-17,-1-18,-18 0,1-35,17 0,-17-35,-18-19,18 1,-1-17,-17-19,18-17,0-17,-18 17,0 17</inkml:trace>
  <inkml:trace contextRef="#ctx0" brushRef="#br0" timeOffset="50314.8749">11100 9596,'0'0,"0"0,0 0,0 0,0 0,0 0,-17 52,-1 19,0 17,-17 18,0 18,17-36,-17 18,17-18,-17-18,17 1,1-18,-1-53</inkml:trace>
  <inkml:trace contextRef="#ctx0" brushRef="#br0" timeOffset="50589.6594">10730 9578,'0'0,"0"0,0 0,0 0,0 0,35 70,18 19,-18-1,18 18,0 17,0-35,-18-17,1-1,17 1,-18-36,18 1,-18-19,18 1,-53-18</inkml:trace>
  <inkml:trace contextRef="#ctx0" brushRef="#br0" timeOffset="50849.0362">11665 9243,'0'0,"0"0,0 0,0 0,18 70,-18 19,0 16,0 1,17 0,-17 0,0 0,18-18,0 0,-1-17,1-18,17-18,0-18,-17 1,-18 0</inkml:trace>
  <inkml:trace contextRef="#ctx0" brushRef="#br0" timeOffset="51140.3159">12177 9172,'0'0,"0"0,0 0,0 0,0 71,0-1,0 36,0-18,0 18,0-18,0-17,17 17,1-17,0-1,-1-17,19 0,-1-18,0 1,18-36,-18 17,1-17,-36 0</inkml:trace>
  <inkml:trace contextRef="#ctx0" brushRef="#br0" timeOffset="51352.9875">12018 9772,'0'0,"0"0,0 0,0 0,0 0,0 0,0 0,0 0,0 0,0 0,0 0,0 0</inkml:trace>
  <inkml:trace contextRef="#ctx0" brushRef="#br0" timeOffset="51596.5871">12636 9084,'0'0,"0"0,0 0,0 0,0 0,0 0,53 71,-18 17,18 0,-18 0,0 0,1 1,-1-19,-17 18,-1-17,-17-1,-17-17,-1 0,0 0,1-18,17-35</inkml:trace>
  <inkml:trace contextRef="#ctx0" brushRef="#br0" timeOffset="52038.022">12830 8767,'0'0,"0"0,0 0,0 0,0 0,0 0,0 0,35-18,18 0,0 1,0-1,-18 0,18 18,-18 18,-17 0,0-1,-18 1,35 158,18 18,-18-17,1-19,-1-16,-18-37,1-16,0-19,-18-17,0 0,-18 0,0-18,-17 0,0 1,0-1,35-35</inkml:trace>
  <inkml:trace contextRef="#ctx0" brushRef="#br0" timeOffset="52318.7875">12018 9772,'0'0,"0"0,0 0,0 0,0 0,71-18,17 1,18-19,-18 1,-18 0,1-18,0 18</inkml:trace>
  <inkml:trace contextRef="#ctx0" brushRef="#br0" timeOffset="81101.9355">13994 9172,'0'0,"36"0,34-17,1 17,-18-18,0 18,0 0,-36-18,-17 18,0 0</inkml:trace>
  <inkml:trace contextRef="#ctx0" brushRef="#br0" timeOffset="81421.8579">14312 9684,'0'0,"0"0,0 0,0 0,0 0,0 0,0 0,53-18,18-17,-1 0,18-1,1 1,-19 0,1 17,-1-17,-34 35,17-35,-18 17</inkml:trace>
  <inkml:trace contextRef="#ctx0" brushRef="#br0" timeOffset="81919.2465">16112 8784,'0'0,"0"0,0 0,0 0,-53 71,0 52,-17 18,-1 0,1 18,-1-18,18-35,0 0,35-35,-17-19,17 1,1-35,-1 0,18-18,-17 0,17 0,0 17</inkml:trace>
  <inkml:trace contextRef="#ctx0" brushRef="#br0" timeOffset="82160.7848">15477 9102,'0'0,"0"0,0 0,0 0,0 0,0 0,53 35,0 53,35 18,0 17,0-17,-17-18,-18-17,0-18,0 0,0-18</inkml:trace>
  <inkml:trace contextRef="#ctx0" brushRef="#br0" timeOffset="82505.9888">15194 8784,'0'0,"0"0,0 0,0 0,0 0,71-17,17-19,36 1,52-18,-17 0,0 0,-35 18,-36 17,-18-17,1 35,-18 0,0 0,-18 18,0-18,-17 0</inkml:trace>
  <inkml:trace contextRef="#ctx0" brushRef="#br0" timeOffset="82711.86">17030 9084,'0'0,"0"0,0 0,0 0,70-18,-52 1,0 17,-1 0,-17-18,18 18</inkml:trace>
  <inkml:trace contextRef="#ctx0" brushRef="#br0" timeOffset="82952.9154">17242 9507,'0'0,"0"0,0 0,0 0,0 0,0 0,70-17,18-1,1-17,-72 35,1-18,0 18</inkml:trace>
  <inkml:trace contextRef="#ctx0" brushRef="#br0" timeOffset="83213.4748">18353 8837,'0'0,"0"0,0 0,0 0,0 0,0 0,-53 53,1 18,-1-1,0 18,17-17,19-1,-1 1,18 0,35-19,1 1,17-35,0 0</inkml:trace>
  <inkml:trace contextRef="#ctx0" brushRef="#br0" timeOffset="84248.7596">18989 8855,'0'0,"0"0,0 0,0 0,0 0,-18 70,-17 1,17 17,0-17,1 17,17-35,0 17,17-17,19-18,-1-17,0 0,18-36,-17-17,17 0,-36-18,1 0,-1 0,-17-18,-17 18,17 0,-18 18,18 0,0 0,-17 17,34 0,-17 1,18 17,17-18,18 36,-18-18,18 35,-17 0,17 0,-18 1,0 17,-17-18,-1 0,1 1,0-19,-1 1,-17-1,0-17,18-17,0-1,-1-35,1-17,0-1,17 1,-17-1,17 18,0 18,0 17,1 36,-19-1,19 36,-1 0,-17 0,17 18,0-1,1-17,-1 0,18-18,0-17,-18-18,18-35,0-18,0-18,-18-35,0-17,-17 0,0 17,-36 35,18 18,-35 0,17 36,0 34,1 1,-1 35,36 17,-1 19,1-19,35 18,-18 1,18-1,-17 0,-19-17,1-1,-18-17,0 18,-18-36,1 0,-1-17,18-1,0 1</inkml:trace>
  <inkml:trace contextRef="#ctx0" brushRef="#br0" timeOffset="84543.8788">20842 7990,'0'0,"0"0,0 0,0 0,17 71,1 35,0 53,17-1,0 1,1-18,-19-17,1-36,-1-18,1 1,-18-18,18 0,-18-18,0-17</inkml:trace>
  <inkml:trace contextRef="#ctx0" brushRef="#br0" timeOffset="84736.2898">20771 8978,'0'0,"0"0,0 0,0 0,0 0,53-17,35-19,-17-17,-1 18,-52 17,0 18,-1 0,-17 0</inkml:trace>
  <inkml:trace contextRef="#ctx0" brushRef="#br0" timeOffset="85882.8715">21812 8943,'0'0,"0"0,0 0,0 0,0 0,0 0,0 0,0 0,-17-53,17-18,-18 1,-17 17,-1 18,-17 17,1 18,-19 18,0 35,18 17,0 1,36-1,-1-17,36 18,17-18,0-18,18 0,-17-35,34 0,-17-17,0-19,0-34,0-1,-18-17,1 17,-36 19,17 16,-17 19,18-1,-18 0,0 36,0 17,18 1,-18 16,17 1,1 0,-1 0,19 0,-1-18,0-17,1 0,-1-36,-17 0,17 1,-17-19,17-16,-18 16,1-17,-18 18,18 17,-1-17,-17 35,0-17,18 17,-18 0,18 17,-18 1,35-1,-17 1,35-18,-18 0,18 0,0-35,-18 17,0-35,1 18,-1-18,-17 35,17-17,-17 18,-1 17,1 0,0 35,17-18,-18 1,36 17,0-17,0 0,18-18,-18-18,17 0,-17-17,18-18,-18 0,-18-17,0-36,1 0,-19 0,1 18,-18 35,0 0,18 18,-18 17,0 36,17 17,1 36,0 35,-1 17,19 0,-1 19,18-37,-18 1,-17-35,-1-18,1-18,0 0,-18-35</inkml:trace>
  <inkml:trace contextRef="#ctx0" brushRef="#br0" timeOffset="86050.3726">23630 8273,'0'0,"0"0,0 0,0 0,88 35,36 0,17-17,18-18,-36 0,-34 0,-1 0</inkml:trace>
  <inkml:trace contextRef="#ctx0" brushRef="#br0" timeOffset="86969.0255">7235 11924,'0'0,"0"0,0 0,0 0,0 0,0 0,0 0,0 0,-35-53,18 0,17 18,-18 0,36-1,-1 1,1 35,17 0,18 35,-18 18,-17 0,0 18,-1-1,-34 1,-19-1,-17 1,0-36,1 0,16-17,-17 0,18-18,17-18,1 18,-1-18,36 18,-1 0,19 0,-1 18,18 0,0-1,0 19,0-19,0 1,-18 0,18-1,-18-17,-35 0</inkml:trace>
  <inkml:trace contextRef="#ctx0" brushRef="#br0" timeOffset="87247.1551">7853 11307,'0'0,"0"0,0 0,0 0,53 52,-18 19,18 17,0 36,-17-1,-19 1,1-1,-18-52,0-1,0 1,0-18,0 0,0-53</inkml:trace>
  <inkml:trace contextRef="#ctx0" brushRef="#br0" timeOffset="87781.6337">9741 11677,'0'0,"0"0,0 0,0 0,0 0,0 0,0 0,0 53,0 17,0 19,-17 16,17 19,-18-18,0-18,18-17,-17-1,-1-35,18 1,-17-19,17 1,0-36,0 1,17 17,1-18,-1 0,1 18,17 0,18 18,0 17,18 1,-1-19,1 1,-18-1,0-17,0 0,0-17,-18-1,0 1,-35 17</inkml:trace>
  <inkml:trace contextRef="#ctx0" brushRef="#br0" timeOffset="87988.7666">9865 12118,'0'0,"0"0,0 0,0 0,0 0,0 0,0 0,0 0,35-18,36 1,-1-19,-52 36,-18 0,18-17</inkml:trace>
  <inkml:trace contextRef="#ctx0" brushRef="#br0" timeOffset="88199.6828">9724 11659,'0'0,"0"0,0 0,0 0,0 0,0 0,0 0,70-35,-34 17,-19 18,19-17</inkml:trace>
  <inkml:trace contextRef="#ctx0" brushRef="#br0" timeOffset="88601.0917">11294 11430,'0'0,"0"0,0 0,0 0,-70 0,-1 0,1 0,-1 18,0 17,1 18,17 0,0 53,18 17,35-17,17 17,19 1,-1-1,0 1,1-18,16-1,-16 1,-1-53,-17 0,17 0,-17-18,-18 1,17-19,1 1,-18-18</inkml:trace>
  <inkml:trace contextRef="#ctx0" brushRef="#br0" timeOffset="88904.9135">12036 11642,'0'0,"0"0,0 0,0 0,0 0,0 0,-18 53,0 17,1 36,-19 17,-17 19,18-19,0-35,-18 0,35-17,-17-18,35-35</inkml:trace>
  <inkml:trace contextRef="#ctx0" brushRef="#br0" timeOffset="89161.2724">11700 11659,'0'0,"0"0,0 0,0 0,53 71,18 52,-1 1,-17-1,18 18,-18-35,17 0,1-18,-18-35,0-18,0 1,0-19,-53-17</inkml:trace>
  <inkml:trace contextRef="#ctx0" brushRef="#br0" timeOffset="89415.8254">12636 11430,'0'0,"0"0,0 0,0 0,0 71,0 34,0 37,0-37,17 1,-17 0,18-18,-18-17,18-1,-1-17,18-17,-17-19,17 1</inkml:trace>
  <inkml:trace contextRef="#ctx0" brushRef="#br0" timeOffset="90002.6486">13183 11271,'0'0,"0"0,0 0,0 0,0 0,0 88,0 1,17-1,-17 18,0-18,0 0,0 0,18 0,-18-17,18 0,-1-19,19-16,-1-1,0-17,18-18,-18-18,1 0,-1-35,-17 18,-1 0,1 0,-18 35</inkml:trace>
  <inkml:trace contextRef="#ctx0" brushRef="#br0" timeOffset="90183.2036">13218 11906,'0'0,"0"0,0 0,53-35,18-18,-1 18,-52 17,-18 1,17 17</inkml:trace>
  <inkml:trace contextRef="#ctx0" brushRef="#br0" timeOffset="90448.0777">13730 11060,'0'0,"0"0,0 0,0 0,0 0,53 70,17 71,19 0,-19 36,-17-18,0-1,-18 1,1-18,-19-17,-17-1,0-17,-17-18,-1-17,36-54</inkml:trace>
  <inkml:trace contextRef="#ctx0" brushRef="#br0" timeOffset="90720.8652">15300 11359,'0'0,"0"0,0 0,0 0,-17 89,-19 34,1 36,-18-18,0 0,18-53,0-17,-1-1,19-34,-19 17,19-36,17 1</inkml:trace>
  <inkml:trace contextRef="#ctx0" brushRef="#br0" timeOffset="90977.9096">14859 11342,'0'0,"0"0,0 0,0 0,0 0,53 88,35 35,-17 1,17-1,0 1,-35-54,0 1,0-18,0-35,0-1,0 1,-53-1</inkml:trace>
  <inkml:trace contextRef="#ctx0" brushRef="#br0" timeOffset="91237.856">16042 10866,'0'0,"0"0,0 0,0 0,0 0,0 52,0 37,0 34,0 36,0 17,0 1,17-36,1 0,0-35,-1-36,18-17,36 0,-18-18,0-17,-53 0</inkml:trace>
  <inkml:trace contextRef="#ctx0" brushRef="#br0" timeOffset="91529.8452">16836 10777,'0'0,"0"0,0 0,0 0,0 53,-18 53,0 18,18 17,-17-53,17 0,17 18,1-18,0 0,-1-17,19-1,-1-17,18 0,-18-17,0-19,1 1,-1-1,-35 1</inkml:trace>
  <inkml:trace contextRef="#ctx0" brushRef="#br0" timeOffset="91758.9236">16606 11553,'0'0,"0"0,0 0,0 0,0 0,0 0,53-17,35-1,-17 1,0-19,-1 1,-17 0,-35 35,-1-18</inkml:trace>
  <inkml:trace contextRef="#ctx0" brushRef="#br0" timeOffset="92013.8499">17665 10971,'0'0,"0"0,0 0,0 0,0 89,18-19,-1 18,-17 1,0-1,0-18,0 18,0-17,0-18,-17 0</inkml:trace>
  <inkml:trace contextRef="#ctx0" brushRef="#br0" timeOffset="92476.5565">17312 11483,'0'0,"0"0,0 0,0 0,71 0,-1-18,19 18,-1-35,-18 17,19-17,-1-18,0 18,-17-18,-18-18,0 36,0-18,-18 18,-17 17,-1-17,1 17,-18 18,17 0,-17 0,18 36,-18 17,18 0,-18 17,0 1,0-1,0 1,17-1,-17-17,0-18,0-17,0 0,0-1,0-17</inkml:trace>
  <inkml:trace contextRef="#ctx0" brushRef="#br0" timeOffset="92794.3581">17859 10848,'0'0,"0"0,0 0,0 0,0 0,0 0,53 0,0 18,18-18,-18 0,17 17,-17-17,0 0,0 0,-18 0,1 0,-1-17,0-1,-17 0,0-35,-18 53,0-17,0-1,0 18,0-18</inkml:trace>
  <inkml:trace contextRef="#ctx0" brushRef="#br0" timeOffset="93007.4416">18724 10478,'0'0,"0"0,0 0,35 70,1 1,17 52,-18 1,-18 17,1-18,-18 1,-18-19,1-34,17-18,-18 0,1-36,17 1</inkml:trace>
  <inkml:trace contextRef="#ctx0" brushRef="#br0" timeOffset="93489.9124">18865 10319,'0'0,"0"0,0 0,0 0,0 0,0 0,0 0,0 0,0 0,53 0,0-18,-18 18,36 18,-18-1,0 36,0 0,0 53,0 18,0-19,0 19,-1-1,1-17,-17-35,-19-1,19 1,-36-1,0-17,-36 18,1-18,0 17,-53 1,-1-18,-17 0,36-36,-1 1,18 0,0-36,18 18,0-18,17 36</inkml:trace>
  <inkml:trace contextRef="#ctx0" brushRef="#br0" timeOffset="93859.8313">19765 10813,'0'0,"0"0,0 0,0 0,0 0,0 0,0 0,53 0,-18 0,1 0,-1 0,-17 0,17 0,-17 0,-18 0,0 0,0-18,0 18</inkml:trace>
  <inkml:trace contextRef="#ctx0" brushRef="#br0" timeOffset="94095.4268">19836 11113,'0'0,"0"0,0 0,0 0,0 0,0 0,0 0,53 0,0 0,0 0,-18 0,18 0,-18 0,0-18,-17 18,0 0,-18-18,0 18</inkml:trace>
  <inkml:trace contextRef="#ctx0" brushRef="#br0" timeOffset="94647.7182">20877 10566,'0'0,"0"0,0 0,0 0,0 0,0 0,0 0,0 0,35 106,1 52,-1 36,0 0,0-35,-35-53,18-18,0-17,-1-36,-17 0,18-17,-18 0</inkml:trace>
  <inkml:trace contextRef="#ctx0" brushRef="#br0" timeOffset="95089.9674">20842 10372,'0'0,"0"0,0 0,0 0,0 0,0 0,0 0,70 0,-17 0,35 17,-17 1,0 17,-18 18,0 18,-36-18,-17 35,-17 0,-19-17,1-1,0-17,-18-18,17 1,1-1,0-17,35-1,0 1,0 17,35-17,0-1,36 1,-18 17,35-17,-17 17,-1-17,-17-1,0 19,0-19,-53-17</inkml:trace>
  <inkml:trace contextRef="#ctx0" brushRef="#br0" timeOffset="95316.7509">22236 10654,'0'0,"0"0,0 0,0 0,-35 88,-1 18,-17-18,0 0,0 1,-17-1,35-35,-18 0,17-36</inkml:trace>
  <inkml:trace contextRef="#ctx0" brushRef="#br0" timeOffset="95553.7634">21706 10636,'0'0,"0"0,0 0,0 0,0 0,0 0,53 53,18 35,0 1,-1-1,1 0,-18-17,0-19,0 1,-1-17,1-19</inkml:trace>
  <inkml:trace contextRef="#ctx0" brushRef="#br0" timeOffset="95796.362">22942 10513,'0'0,"0"0,0 0,0 0,0 0,-18 70,0 1,-17 17,18 0,-19-17,1-1,0 1,-18-18,0-18,0-17</inkml:trace>
  <inkml:trace contextRef="#ctx0" brushRef="#br0" timeOffset="96042.843">22589 10636,'0'0,"0"0,0 0,0 0,0 0,0 0,35 71,18-1,0 19,0-1,0-18,0 1,0-1,-18-34,18-1</inkml:trace>
  <inkml:trace contextRef="#ctx0" brushRef="#br0" timeOffset="96496.1466">23595 10072,'0'0,"0"0,0 0,0 0,0 0,0 0,0 0,0 0,-36 53,19 17,-19 36,19-18,-18 18,35-18,-18 18,18-18,0-17,18-1,-1 1,18-36,1-17,17-18,-18 0,0-18,-35 36</inkml:trace>
  <inkml:trace contextRef="#ctx0" brushRef="#br0" timeOffset="96781.3666">24212 9984,'0'0,"0"0,0 0,0 0,0 0,0 53,18 17,0 18,-18 0,17 1,1-1,-18-18,18-34,-18 17,17-18,-17-17,0 17</inkml:trace>
  <inkml:trace contextRef="#ctx0" brushRef="#br0" timeOffset="97459.4009">23718 10372,'0'0,"0"0,0 0,0 0,0 0,36-53,-1 17,0-16,0-1,18 17,0 19,0-1,0 0,18 36,-18-18,17 18,1-18,-18 17,17 1,1-18,-18 0,-18 0,1 0,-1-18,-17 18,-1-17,-17-1,0-17,0 0,-17-18,-19 17,19 1,-1-18,0 0,1-17,17-1,0 1,0-1,17 18,1 0,0 18,17 0,0 35,18 17,0 36,18 35,-18 18,0 18,-1 34,1 1,0 0,-17-18,-1 0,-35-17,-18-1,1 1,-36-1,0-17,0-18,53-70</inkml:trace>
  <inkml:trace contextRef="#ctx0" brushRef="#br0" timeOffset="97772.9855">26401 9878,'0'0,"0"0,0 0,0 0,17 70,1 19,-18-1,18 0,-1 0,-17-17,18-18,-18 0,0-36</inkml:trace>
  <inkml:trace contextRef="#ctx0" brushRef="#br0" timeOffset="98068.0841">26259 9948,'0'0,"0"0,0 0,0 0,0 0,0 0,36-17,17-36,-36 0,19-18,-36 18,0 0,0 1,-18 16,-17 36,17 18,18-18,-18 0</inkml:trace>
  <inkml:trace contextRef="#ctx0" brushRef="#br0" timeOffset="98540.8574">26701 10513,'0'0,"0"0,0 0,0 0,0 0,0 0,17-71,1-17,0-18,-1 18,-17 17,18 1,-18 35,0-1,-18 1,18 17,0 18,0 18,18 0,17 17,0 0,36 36,17 17,-17 0,-18-17,0-1,-36-17,1 0,-36 0,1-18,-36 1,0-36,0 0,18 0,-1-18,36 36</inkml:trace>
  <inkml:trace contextRef="#ctx0" brushRef="#br0" timeOffset="98983.2164">28518 9860,'0'0,"0"0,0 0,0 0,0 0,18 71,-18-54,35 89,-35-88,0-1</inkml:trace>
  <inkml:trace contextRef="#ctx0" brushRef="#br0" timeOffset="99311.906">28360 9825,'0'0,"0"0,0 0,0 0,0 0,0 0,0 0,0 0,35-71,0 1,-17-1,-1 36,1 0,-18-1,0 36,0 18,0 17,0-17,0-18,0 0</inkml:trace>
  <inkml:trace contextRef="#ctx0" brushRef="#br0" timeOffset="99748.0488">29065 9825,'0'0,"0"0,0 0,0 0,0 0,0 0,0 35,18 36,0-1,-18-17,0 0,17-18,-17-17,0 17,0-35,0 18,18-36,-18-17,18-18,-1 0,19-17,17-1,-18 1,18 34,0 19,0 17,-18 17,18 36,-18 18,1-18,-19 17,-17-17,18 18,-1-18,-17-1,18-16,-18-36</inkml:trace>
  <inkml:trace contextRef="#ctx0" brushRef="#br0" timeOffset="101633.07">30001 9084,'0'0,"0"0,0 0,0 0,0 0,35 88,0 71,18 0,0-1,-17 1,-1-35,-18-36,19-18,-19-17,-17 0,18-17,-18-19,-18-17,18-17,-35-1,17-35,-17-18,18 1,-36-1,0 1,0 17,17 18,-17 17,18 18,0 35,17 1,1 34,17 18,17-17,36 17,-18-53,18 1,36-19,-1-17,18-17,0-19,-18-34,-18-1,1-17,-36 0,-17 35,0 0,-1 18,-17 17,-17 0,-1 18,0 36,-17-1,17 18,1 0,17 0,17 0,1-18,0 0,17-17,0-18,18 0,18-18,17-17,18-18,-18 0,-17 0,-54 53</inkml:trace>
  <inkml:trace contextRef="#ctx0" brushRef="#br0" timeOffset="103257.8769">31377 8855,'0'0,"0"0,0 0,0 0,0 0,18 106,17 35,-17 17,-1 19,1-18,0-18,-1-18,1-52,0-18,-18 0,17-18,-17-18,18-17,-18-17,0-18,-18-1,1-34,-1 17,-17 0,-1 0,1 18,0 17,-18 18,18 35,-1-17,1 17,35 18,0 0,18 0,-1-18,36-17,18 0,17-18,0-36,-17 1,0-18,-18-17,-18-1,0 0,-17 18,-18 1,17 16,-34 19,-19 34,19 1,-36 35,18 17,17-17,18 18,0-18,18 0,-1-18,1 0,17-35,0-17,18-19,0 1,18-35,-18-19,35-17,-17 1,-18 34,-18 18,-17 18,-1 17,1 18,-18 18,0 17,0 18,18-18,-18 18,17-17,1-19,-1 1,1-1,-18 1,18-18,-1-18,19 18,-19-17,1-1,0 1,-1 17,1-18,0 18,-18 0,17 18,1-18,0 17,17-17,0 0,18 0,0-17,-18-1,1 0,-1-17,-17-18,17 0,-18 0,-17-17,18-1,-18 1,0-1,0 36,0-1,0 19,0 17,0 35,0 18,0 18,18 17,-1 18,1-36,17-17,1 0,-1-18,-17 1,-18-36</inkml:trace>
  <inkml:trace contextRef="#ctx0" brushRef="#br0" timeOffset="103453.8426">33177 9013,'0'0,"0"0,0 0,0 0,0 0,0 0,0 0,0 0,0 0,0 0</inkml:trace>
  <inkml:trace contextRef="#ctx0" brushRef="#br0" timeOffset="103848.9952">31254 9578,'0'0,"0"0,0 0,0 0,0 0,0 0,0 0,0 0,0 70,0 19,17 34,-17 18,0 36,18-36,-18-35,0-18,0-18,18-17,-18-17,0-1,0-18,0 1</inkml:trace>
  <inkml:trace contextRef="#ctx0" brushRef="#br0" timeOffset="105587.1468">15265 13053,'0'0,"0"0,0 0,0 0,0 0,0 0,0 0,-18 70,18 19,0 16,0 1,18-18,0-17,17-18,-17-18,-1-17,1-18,0-35,-1-18,1-18,-18 18,0-17,-18-1,1 0,-36 36,17 0,-17 17,-17 18,17 18,0 0,18 17,35-35</inkml:trace>
  <inkml:trace contextRef="#ctx0" brushRef="#br0" timeOffset="105942.2217">15795 12435,'0'0,"0"0,0 0,0 0,-36 71,19 35,-1 17,18 1,18 17,-1 0,1 18,17-36,-17 1,17-1,0-17,-17-53,-18 17,18-17,-1-35,-17 17,0-17,18-18</inkml:trace>
  <inkml:trace contextRef="#ctx0" brushRef="#br0" timeOffset="106203.9236">15477 13458,'0'0,"0"0,0 0,0 0,0 0,88-17,0-18,1 17,-1-17,0 17,-17-17,-1 17,-17 0,-18 1,-17 17,17-18,-17 18,0 0,17 18</inkml:trace>
  <inkml:trace contextRef="#ctx0" brushRef="#br0" timeOffset="107563.9446">18089 13176,'0'0,"0"0,0 0,0 0,0 0,-53-17,17 17,-16-18,-1 18,0 18,0-1,0 19,0-1,18 35,17 1,18-18,0 17,18-34,-1-1,18-17,1-18,-1-18,18-17,0-1,-18-17,-17 1,0 16,-18-17,17 18,-17 17,-17-17,17 35,0-17,0 34,17 1,1 17,-1 18,19 0,-1 0,0-18,1 0,-1-17,0 0,-17-18,17 17,-35-17</inkml:trace>
  <inkml:trace contextRef="#ctx0" brushRef="#br0" timeOffset="107983.8316">18159 12718,'0'0,"0"0,0 0,0 0,0 88,18 0,0 18,-1 0,1 0,0-18,-1-18,1 1,-18-18,0-36,17 1,1-18,-18-18,18-17,-1 0,19-18,-1 0,0 0,1 35,17 1,-1 17,-16 17,-1 19,0-1,-17 18,-18 17,-18-17,-17 0,0-17,-1-19,-16-17,16 18,19-18,17 0</inkml:trace>
  <inkml:trace contextRef="#ctx0" brushRef="#br0" timeOffset="108707.0262">18971 12965,'0'0,"0"0,0 0,0 0,0 0,0 0,0 0,0 0,0 0,-18 35,1 0,17 0,17 1,19-1,-1 0,18 1,0-1,0 0,0 0,-18 18,-17 0,17 0,-35 0,0 0,0-18,-35 1,17-36,-17 17,-1-34,19-19,17-17,17-17,19-18,-1-1,0 19,-17-1,17 36,-17 0,17 17,1 18,-19 35,1 1,-1 17,1-1,-18 1,18 0,-1-17,19-1,-1-18,0-17,18-17,0-18,-18-18,1 17,-1-34,-17 17,-18-18,0 18,-18 18,0-18,-17 36,-18 17,0 0,0 17,18 1,0 0,35-36</inkml:trace>
  <inkml:trace contextRef="#ctx0" brushRef="#br0" timeOffset="109539.8379">19959 12365,'0'0,"0"0,0 0,0 88,18 0,-18 53,18-17,-1 17,1-18,0-34,17-1,-17-18,-1-34,18-1,-17-35,17-18,-17 18,17-53,-17-70,0 17,-1 0,-17 53,18 0,-18 36,0 17,18 17,-18 19,17-1,-17 18,18 0,0-18,-1 0,1-17,-1-18,1 0,0-18,-1-17,1 0,0 0,-1 17,-17 0,18 1,-18 17,18 0,-1 17,1 1,17 17,1-17,16-1,1-17,0-17,0-1,0-35,0 0,-18 0,1-52,-19-1,1 18,-18-1,0 36,-18-17,18 35,0-1,0 19,0 34,0 19,18 52,-18 18,18 17,-1 18,19-17,-1-18,-17-36,17-17,-17 0,-1-18,-17-17</inkml:trace>
  <inkml:trace contextRef="#ctx0" brushRef="#br0" timeOffset="109728.0086">21124 12506,'0'0,"0"0,0 0,0 0,0 0,0 0,0 0,0 0,0 0,0 0,53-18,35 1,-17-1,-71 0,17 18</inkml:trace>
  <inkml:trace contextRef="#ctx0" brushRef="#br0" timeOffset="110077.0411">21742 12700,'0'0,"0"0,0 0,0 0,0 0,0-53,0 18,17 0,-34-1,17 19,-36 17,19 17,-19 36,19 0,-1 18,1 17,17 0,17-17,1-18,52 17,1-52,35-18,0-36,17-16,-17-1,-18 0,-70 35</inkml:trace>
  <inkml:trace contextRef="#ctx0" brushRef="#br0" timeOffset="110315.915">23454 11889,'0'0,"0"0,0 0,0 0,0 70,17 36,1 35,-1 0,-17-17,18 17,-18-53,18-17,-18 17,0-35,0 0,17-18,-17-17</inkml:trace>
  <inkml:trace contextRef="#ctx0" brushRef="#br0" timeOffset="110615.6797">23136 12718,'0'0,"0"0,0 0,0 0,88-18,0 0,1-17,-1 17,0-17,-17 18,-1-1,-34 0,16 18,-34 18,17 17,-17 0,0 18,-1 0,1-17,-18-1,18-18,-1 1,1-18</inkml:trace>
  <inkml:trace contextRef="#ctx0" brushRef="#br0" timeOffset="111579.702">23877 12347,'0'0,"0"0,0 0,0 0,0 0,0 0,0 0,0 0,0 0,0 0,0 0,0 0,0 0,71 53,-18 0,17 18,-17 17,0-18,-18 1,1-18,-1-18,-35 0,18-17,-18-18,17 0,-17-35,0-18,18-18,0 18,-1-17,18-1,-17 18,17 36,1-1,-1 18,18 35,-18 1,18-1,-17 0,-19 0,1-17,-1 0,1-1,-18 1,0-36,0 1,18-19,-18 1,17-18,1 0,0 0,-1 18,19 0,-19 35,19 0,-19 18,19-1,-19 18,18 1,-17-19,35 19,-18-1,1-35,17 0,0 0,-1-18,1-17,-17 0,-1-18,0-18,-35 1,18 17,-36-18,-17 36,0 17,-1 18,1 18,-18 17,18 18,17 0,1 0,17 0,35 17,35 1,1-36,0-17,35 0,-1-36,37-17,-19-18,1 0,-18 0,-89 53</inkml:trace>
  <inkml:trace contextRef="#ctx0" brushRef="#br0" timeOffset="111931.3259">27671 11553,'0'0,"0"0,0 0,0 0,-17 71,-1 35,0 35,-17-18,35 19,-18-19,18 1,18-36,0 0,-1-18,1-17,17 0,1-35,-1-18,0-18,0-17,1 0,-19-1,-17 36</inkml:trace>
  <inkml:trace contextRef="#ctx0" brushRef="#br0" timeOffset="112174.7841">27460 12294,'0'0,"0"0,0 0,0 0,0 0,0 0,70-17,1-19,-18 19,17-19,-34 19,-1-1,0 18,0-17,-35 17,18-18,-18 18</inkml:trace>
  <inkml:trace contextRef="#ctx0" brushRef="#br0" timeOffset="112453.9137">28218 11130,'0'0,"0"0,0 0,0 0,0 0,0 53,0 18,0-1,0 1,0-18,0 17,-17-17,17-53,0 18,-18-18</inkml:trace>
  <inkml:trace contextRef="#ctx0" brushRef="#br0" timeOffset="112707.7629">26789 11201,'0'0,"0"0,0 0,0 0,0 0,0 0,18 17,-18 1,17 0,-17-18,18 0</inkml:trace>
  <inkml:trace contextRef="#ctx0" brushRef="#br0" timeOffset="130740.4517">12089 15046,'0'0,"0"0,0 0,0 0,0 0,-71 35,18 18,-18 18,1-18,-1 17,18 1,0-18,18 0,17-18,1 0,52-17,0-1,18 1,0-18,0 0,18 18,-18-18,17 17,1 19,-18-1,0 18,-36 0,1 17,-36 18,1-17,-19-18,-16 18,-19-1,0-17,18-18,-17-17,17 17,0-35,0 0,18 0,-18-17,53 34</inkml:trace>
  <inkml:trace contextRef="#ctx0" brushRef="#br0" timeOffset="131762.882">12794 15311,'0'0,"0"0,0 0,0 0,0 0,0 0</inkml:trace>
  <inkml:trace contextRef="#ctx0" brushRef="#br0" timeOffset="132250.0149">12794 15311,'0'0,"0"0,0 0,0 0,0 0,0 0,0 0,0 0,0 0,53 17,-17 1,17-18,-18-18,0 1,-17-1,-18 0,0 1,-35-1,-1 18,-34 0,17 35,0 1,17-1,-16 18,16 0,-17 17,36 1,-19-1,19-17,17 18,17-18,1 0,0-18,17-17,18 17,0-35,0 0,17-18,1-17,0 0,-18-18,-1 17,-52 36</inkml:trace>
  <inkml:trace contextRef="#ctx0" brushRef="#br0" timeOffset="132733.1119">13465 15311,'0'0,"0"0,0 0,0 0,0 0,0 0,0 0,0 0,0 0,0 0,0 0,0 0,0 0,0 0,0 0,0 0,0 0,0 0,0 0,0 0,0 0,0 0,0 0,0 0,0 0,0 0,-18 35,1 35,17-17,0 18,0-18,17 17,1-34,17 17,1-18,17-35,-18 0,18-18,0-17</inkml:trace>
  <inkml:trace contextRef="#ctx0" brushRef="#br0" timeOffset="133497.8897">13942 15081,'0'0,"0"0,0 0,0 0,-18 71,-17-1,17-17,0 18,1-1,-1 1,0-36,18 18,0-18,0-17,0 17,18-17,0 0,-18-18,17-18,19 0,-36-17,17 0,1 0,-18-18,0 0,18 17,-18-17,0 18,0 18,17-1,-17-17,0 35,18-18,-1 18,19 0,-1 18,18 17,-18-17,1 17,-19 0,19-17,-19-1,-17 1,18 0,-18-1,17-17,-17 18,0-36,0 18,0-35,18 0,-18-18,0-18,18 18,-1 0,1 1,0 16,-1 19,-17-1,36 0,-1 36,0 17,1 18,-1 0,18 0,-18 0,0-18,1 18,-19-18,1-17,17 17,-17-17,0 0,-18-18</inkml:trace>
  <inkml:trace contextRef="#ctx0" brushRef="#br0" timeOffset="134050.108">14965 14552,'0'0,"0"0,0 0,0 0,35 88,18 18,18 53,-1-18,1 18,-18-1,0-34,-18-1,-17-17,0-35,-18-18,17-18,-17 0,0-35,0-17,0-1,0-35,-17 0,-1-35,-17-18,-1 0,1 36,-18-1,18 1,-1 34,1 1,0 35,0 18,-1 17,1 18,17 35,1-17,17-1,17 1,1-1,17-17,18 0,0-18,0-17,0-36,35 1,1-36,16 0,-16-18,-1 36,-70 18</inkml:trace>
  <inkml:trace contextRef="#ctx0" brushRef="#br0" timeOffset="134570.7216">16818 14923,'0'0,"0"0,0 0,0 0,0 0,0 0,0 0,0 0,0 0,0 0,-71 35,19 0,-1 18,0 0,0 0,17-18,19 0,17 1,0-1,17 0,1-17,17-1,1 1,17 0,0-1,17 1,-17 0,18 17,-18 36,-18 17,0 18,0-1,-35-34,-17-1,-1-17,1-17,-19-1,-17-35,18-18,-18-17,35 0,-17 17,35 18</inkml:trace>
  <inkml:trace contextRef="#ctx0" brushRef="#br0" timeOffset="134913.1037">17224 15187,'0'0,"0"0,0 0,0 0,0 0,0 0,0 0,0 0,0 35,18 36,17-1,0 54,0 17,18 18,-17-36,-19-35,19-17,-19-18,1 0,0-18,-18-17,17-18,-17-18,0 18,0 0</inkml:trace>
  <inkml:trace contextRef="#ctx0" brushRef="#br0" timeOffset="135321.8176">17153 15363,'0'0,"0"0,0 0,0 0,0 0,0 0,0 0,36-52,-1-19,18-17,17 17,-17 1,18 17,-18 0,0 18,0 17,0 36,0-1,-18 19,0 16,-17 19,0-18,-18 0,-18 0,0 0,-17 0,0-1,-18-16,-18-19,18 1,-17 0,17-1,17-34,19 17,-19 0,36 0</inkml:trace>
  <inkml:trace contextRef="#ctx0" brushRef="#br0" timeOffset="135762.9282">18336 15452,'0'0,"0"0,0 0,0 0,0 0,0 0,53-18,17 0,19 1,69-19,54-16,18-1,-1 0,0 17,54-34,-89 35,-18-1,-34 19,-19-1,-17 0,-53 1,0 17,-36-18,1 18,-36-17,18 17,-17-18,34 18</inkml:trace>
  <inkml:trace contextRef="#ctx0" brushRef="#br0" timeOffset="136212.3301">19995 14781,'0'0,"0"0,0 0,0 0,0 0,0 0,0 0,35 0,36 0,-1 18,18-18,-17 18,17-1,-17 1,-1 0,-17 17,-17 0,-1 0,-35 18,18 0,-36 0,0 18,1-1,-19-17,19 0,-19 18,1-36,17 0,1 1,17-19,-18 1,36-18,-18-18,17 18,1 0,-18 0</inkml:trace>
  <inkml:trace contextRef="#ctx0" brushRef="#br0" timeOffset="136865.9247">21159 14746,'0'0,"0"0,0 0,0 0,0 0,0 0,0 0,0 0,18 35,17 36,1 17,17 18,-18 0,0-18,0-17,1-1,-19-35,1 1,-18-19,35 1,-17-36,-18-17,18 0,-1-18,1-18,0 18,-1 0,-17 18,0 0,18 17,-18 1,0 34,17 1,1 17,-18 0,35 1,-17-19,17 19,1-19,-1-17,0 0,1 0,-1-17,-18-19,1-17,-18-17,0-36,-18 0,1-17,-18 17,-1 35,19 18,-19 1,19 16,-1 1,18 17</inkml:trace>
  <inkml:trace contextRef="#ctx0" brushRef="#br0" timeOffset="137564.7288">22765 14605,'0'0,"0"0,0 0,0 0,0 0,0 0,0 0,0 0,0 0,0 0,0 0,-35 0,-36 18,1-1,-1 1,18 17,0 0,18-17,0 17,17-17,-17-18,17 18,18-1,0-17,0 18,35-18,1 18,17-1,17 1,1 0,-18 17,0 0,0 0,0 18,-18 0,-17 0,-1 0,1-18,-18 1,0-1,-18 0,1-17,-1-1,-17 1,-1 0,1-18,-18 0,18-18,0 18,17-18,0 1,18 17</inkml:trace>
  <inkml:trace contextRef="#ctx0" brushRef="#br0" timeOffset="138150.8166">23436 14517,'0'0,"0"0,0 0,0 0,0 0,0 0,0 0,0 0,0 0,0 0,0 0,-35 53,-1-18,19 0,-19 1,19-1,17-18,-18 19,18-19,18 1,-18 0,17-1,1 1,0 0,-1-18,19 17,-19 1,19 0,-19 17,1-18,-1 36,1-17,0-1,-18 0,0-17,-18 17,0 0,1-17,-18 17,-18-17,0 0,-18-1,0 1,1-18,-1-18,18-17</inkml:trace>
  <inkml:trace contextRef="#ctx0" brushRef="#br0" timeOffset="146099.7918">6371 13282,'0'0,"0"0,0 0,0 0,0 0,0 0,0 0,0 0,0 0,0 0,0 0,0 0,0 0,53 18,17-36,1 0,17-52,18-18,-53 35,70-106,1 18</inkml:trace>
  <inkml:trace contextRef="#ctx0" brushRef="#br0" timeOffset="151748.2303">5294 10989,'0'0,"0"0,0 0,0 0,0 0,71 0,35-35,17-36,-17-52,35-36,71-88,-35 18,-36 52,-124 142</inkml:trace>
  <inkml:trace contextRef="#ctx0" brushRef="#br0" timeOffset="154240.9957">23824 14975,'0'0,"0"0,0 0,0 0,0 0,0 0,0 0,0 0,0 0,0 0,0 0,0 0,0 0,0 0,0 0,71-17,-1-1,36-35,35-53,-70 53,123-105,0-19,-17 1,-54 52,-87 107</inkml:trace>
  <inkml:trace contextRef="#ctx0" brushRef="#br0" timeOffset="156208.7827">21653 16369,'0'0,"0"0,0 0,0 0,0 0,0 0,0 0,0 0,-70 18,-36 17,-53 0,-70 18,-71 35,-88 18,35-18,158-35,37 0,52-18,17-17,1 17,53-35,0 18,17-18,0 0,1 0,34 0,-17-18,0-17,18 0,0 17,-18 18</inkml:trace>
  <inkml:trace contextRef="#ctx0" brushRef="#br0" timeOffset="156607.617">19448 16475,'0'0,"0"0,0 0,0 0,0 0,0 0,-18 53,0 17,-17 1,0-18,17 17,-17-17,17-18,0 1,1-1,17-17,17 35,1-1,17-16,18 17,36 17,16-17,1 0,-35-35,-1-1,-17 1,18-18,0 0,-1 0,-70 18</inkml:trace>
  <inkml:trace contextRef="#ctx0" brushRef="#br0" timeOffset="156922.7053">21018 17022,'0'0,"0"0,0 0,0 0,0 0,-53 35,-17 18,-1 53,-17 17,0 18,17-35,0-35,18-1,1-17,-19-18,18 1,18-36,-1 0,1-18,17 36</inkml:trace>
  <inkml:trace contextRef="#ctx0" brushRef="#br0" timeOffset="157174.8128">20312 17004,'0'0,"0"0,0 0,0 0,0 0,36 35,34 36,36 35,53 52,-18-17,0 18,0-35,1 17,-37-35,1-1,-35-16,-53-72</inkml:trace>
  <inkml:trace contextRef="#ctx0" brushRef="#br0" timeOffset="208431.5937">5082 6773,'0'0,"0"0,0 0,0 0,0 0,0 0,0 0,0 0,0 0,0 0,0 0,0 0,0 0,0 0,0 0,0 0,0 0,0 0,71 0,35 0,17-17,19-1,-1 0,18 1,-18-18,0 17,-17 0,-19 1,-16 17,-36-18,0 18,0 0,-18 0,-18 0,1 0,0 0,-1 0,-17 0,0 0,18 0,-18 0,0 0,0 18,0-18</inkml:trace>
  <inkml:trace contextRef="#ctx0" brushRef="#br0" timeOffset="209686.5206">5612 7003,'0'0,"0"0,0 0,0 0,0 0,0 0,0 0,0 0,0 0,0 0,35-18,18 0,18 1,17-1,18-17,17 0,19-18,-19 17,1 1,-1 0,-17-18,-18 18,-17 17,-18-17,17-1,-17-17,-17 18,-1-18,0 18,1-18,-19 0,1 0,-1 0,-17 0,18 1,-18-1,0 0,0 0,0-18,0 1,-18-1,18 1,-17-1,-1 18,1-17,-19-1,19 18,-19-18,1 19,-18-19,18 18,-18-17,18 17,-18-18,0 18,17 0,-17 18,-17 0,17-1,-18 1,1 17,-1-17,-17 18,17-1,-35 0,18 1,0 17,0 0,-1 0,-34-18,-1 36,36-18,0 17,0 1,17 0,-52-1,17 18,0 18,0-17,18 34,17 1,-17-1,17 1,-17-1,35 1,18-18,-18 17,18 1,17-18,0 18,1 17,17-18,17 1,1 17,0 18,17 17,18 1,0-18,0 17,0-35,0 18,17-18,18-17,1-1,16 1,37-36,34-35,106-17,-34-19,-54 1,-159 35</inkml:trace>
  <inkml:trace contextRef="#ctx0" brushRef="#br0" timeOffset="383672.5109">4888 10231,'0'0,"0"0,0 0,0 0,0 0,0 0,0 0,-53-36,0 1,-17 17,-1 1,18-1,-17 36,17 17,0 18,35 35,1 18,52 17,18 1,0 35,35 17,-17 0,34 89,-16-18,-54 0,0-18,-52-17,-1-71,-17-18,-18-17,17-35,19-36,-18-17,17-18,-17-18,35-17,-18-18,36 18,-18 17,35 0,0 18,18 53,18 18,17 52,-17 1,17 52,-18-17,19-18,16 0,19-53,88-35,-18-35,-53-18,-106 0</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37:57.409"/>
    </inkml:context>
    <inkml:brush xml:id="br0">
      <inkml:brushProperty name="width" value="0.05292" units="cm"/>
      <inkml:brushProperty name="height" value="0.05292" units="cm"/>
      <inkml:brushProperty name="color" value="#7030A0"/>
    </inkml:brush>
  </inkml:definitions>
  <inkml:trace contextRef="#ctx0" brushRef="#br0">2947 1605,'0'0,"0"0,0 0,0 0,0 0,0 0,0 0,0 0,0 0,0 0,0 35,18 18,17 0,-17 0,17 18,0-18,-17 0,0-18,-1 18,-17 0,0 0,-35 0,-18 17,0 1,0-1,-17-17,-19-18,19 1,-1-1,1-35,-1 0,18-35,0-1,18-17,-18 18,53 35,-18-106,-17 1,17 34,1 18,17 0,-18 18,18 17,-18 1,18-1,0 0,0 1,18-1,0-17,17-18,35 0,1 0,35-18,0 1,0 17,17 0,1 0,-18 35,0-17,-1 18,1-1,-35 0,-53 18</inkml:trace>
  <inkml:trace contextRef="#ctx0" brushRef="#br0" timeOffset="453.4196">3600 1940,'0'0,"0"0,0 0,0 0,0 0,0 0,0 0,-53 71,0-1,18 19,0-1,17-18,0 1,18-1,0-17,18-17,0-19,17 1,18-36,0 1,-18-36,0 0,1-18,-19-17,-34 0,17 17,-36 1,1 34,-18 19,18-1,-18 18,0 35,18 1,-18-1,17 0,36-35</inkml:trace>
  <inkml:trace contextRef="#ctx0" brushRef="#br0" timeOffset="697.4086">4006 1852,'0'0,"0"0,0 0,0 71,0 17,0 0,0 18,0-18,0-17,18-1,-18-17,17-18,1-17</inkml:trace>
  <inkml:trace contextRef="#ctx0" brushRef="#br0" timeOffset="1001.8122">4041 1834,'0'0,"0"0,0 0,0 0,0 0,0 0,0 0,0 0,18-52,0-19,-18 36,0-18,0 35,-18-17,0 17,-17 36,0 0,35-18,0 0,0 0</inkml:trace>
  <inkml:trace contextRef="#ctx0" brushRef="#br0" timeOffset="1451.1488">4253 1817,'0'0,"0"0,0 0,0 0,0 0,35 70,-17 19,17-1,-35-18,18 19,-18-19,0-17,0-18,0 1,0-19,0 1,18-36,-1-17,1-53,17 0,18-36,-18 1,18-1,0 36,-17 53,-1-1,18 19,-18 34,18 36,-18 18,-17-1,17-17,-35 18,18-1,0-17,-18 0,0 0,17-18,-17-35</inkml:trace>
  <inkml:trace contextRef="#ctx0" brushRef="#br0" timeOffset="1749.145">5118 1429,'0'0,"0"0,0 0,17 88,19 35,-19 1,1 17,0 0,-1-17,1-36,-18 0,18-17,-18-19,17-16,-17-1,0-17,0-1,0-17</inkml:trace>
  <inkml:trace contextRef="#ctx0" brushRef="#br0" timeOffset="2419.2615">5118 2011,'0'0,"0"0,0 0,0 0,35-35,36-1,-1 1,1 0,-18-18,-18 35,0 1,1-1,-1 18,0 18,-17 17,0 18,-1 0,1 17,-1-17,19 0,-19 0,19-18,-1-17,0-18,1-18,-1-17,0-53,1 0,-19-18,1 35,-1 1,-17 17,18 35,-18 18,0 35,0 54,0 34,0 36,0 0,0 17,18-17,-18-18,0 0,-18-35,18-18,-18-35,1 0,-1-36,1-17,-19-35,1-53,17-53,18-18,18-17,17 17,1 35,34 36,18 18,1 34,-1 19,-18-1,-70 0</inkml:trace>
  <inkml:trace contextRef="#ctx0" brushRef="#br0" timeOffset="3020.4016">7500 1464,'0'0,"0"0,0 0,0 0,0 53,0 35,0 53,0-17,0-18,0-18,0-18,0 1,0-36,18 0,-18-17,0-18,17-18,1-34,0-1,17 0,-17 17,-1 1,1 17,17 1,-17 34,17 1,-17 17,17 1,0-19,1 19,-1-19,0-17,1 0,-1-17,0-1,1-17,-19-18,18 0,-17-35,-18 17,0-17,0 17,0 18,-18 1,18 34,-17-17,17 17,0 18</inkml:trace>
  <inkml:trace contextRef="#ctx0" brushRef="#br0" timeOffset="3225.8513">8612 1570,'0'0,"0"0,0 0,0 0,0 53,0 35,0 0,0-53,0 71,0 0,0-88,0-1,0-17</inkml:trace>
  <inkml:trace contextRef="#ctx0" brushRef="#br0" timeOffset="3508.1154">8647 1623,'0'0,"0"0,0 0,0 0,0 0,18-53,17-18,-17-17,0 0,-1 0,1 35,-18 0,-18 18,-17 35,0 0,-1 35,-17-17</inkml:trace>
  <inkml:trace contextRef="#ctx0" brushRef="#br0" timeOffset="4269.0914">9300 988,'0'0,"0"0,0 0,18 106,0 35,-18 35,17-17,-17-18,18 0,-18-53,0-17,0-18,0 0,0-18,0-17,0-1,0-34,0-19,-18-17,1-17,-1-1,0 1,1 17,-1 18,-17-1,17 36,0 18,-17 17,35 0,-18 36,36-18,-18 17,35-17,1 0,-1-17,36-19,-1-17,18-17,-17-19,17-17,-17-17,-1-18,-34-18,-1 35,-17 18,-18 18,-18 35,-17 0,-1 53,1 0,0 17,17-17,0 18,36-18,-18 0,35 0,1-18,17-17,0-1,35-34,0-19,0-17,1 18,-89 35</inkml:trace>
  <inkml:trace contextRef="#ctx0" brushRef="#br0" timeOffset="4677.0923">10941 1376,'0'0,"0"0,0 0,0 0,0 0,0 0,-52 53,-1 0,0 0,17 0,1-18,17 0,18 0,0 1,36 17,-1-36,18 18,18 1,-19-1,1 0,0 1,-17-1,-1 0,-17 0,-36 18,0-17,-17 17,-18-18,18 0,-18-17,18-1,-18 1</inkml:trace>
  <inkml:trace contextRef="#ctx0" brushRef="#br0" timeOffset="5063.0331">11330 1923,'0'0,"0"0,0 0,0 0,0 0,0 0,35 0,18 0,-18-18,18 0,-18-17,1 17,-19-17,1 0,0 0,-18 17,0 0,-36 1,1 34,-18 1,18 35,0 0,-1 0,1 17,17-17,18 18,18-18,17 0,1-18,-1-17,18-18</inkml:trace>
  <inkml:trace contextRef="#ctx0" brushRef="#br0" timeOffset="6115.0629">11930 1729,'0'0,"0"0,0 0,0 53,17 17,1-17,0 0,-1 0,-17-18,0-17,0-1,0 1,0-18,0 0,0-35,0-18,0-35,36-18,-1 0,0 18,0 35,1 0,17 18,-18 17,18 18,-18 18,1 17,-19 18,18 0,-17 17,0 1,-1-18,-17 0,18 0,0-36,-1 19,1-36,0-18,-1-17,1-1,17-17,-17-52,17 34,-17 1,-1-1,-17 36,18-1,-18 19,-18-1,1 18,-18 35,17-17,0 17,1 1,-1 17,18-18,18 0,17 0,0 18,0 0,1 0,-1-18,0 18,-17 0,0-35,-1 17,-17-17,0-1,0 1,18-18,-18-18,18 1,-1-36,19 0,-19-35,19 17,-1-17,0 17,-17 1,-1 17,-17 18,0 17,0-17,-17 52,-19 1,19 17,-18 1,17 17,18-1,0 19,35-18,0 0,18-18,18 0,35-35,0-35,0 0,0-18,-106 53</inkml:trace>
  <inkml:trace contextRef="#ctx0" brushRef="#br0" timeOffset="6553.3244">14524 1305,'0'0,"0"0,0 0,0 0,0 0,-71 36,18-1,0 18,0 0,18-18,0 18,17-18,36 18,0-18,17-17,0 17,18 1,0-1,0 18,0-18,-35 18,-1 0,-17 0,0 17,-35-17,0 0,-1-18,1 1,0-36,-1 0,1-18,0 18,35 0</inkml:trace>
  <inkml:trace contextRef="#ctx0" brushRef="#br0" timeOffset="6810.4802">14789 1005,'0'0,"0"0,0 0,0 0,35 106,0 35,0 0,1 1,-1-19,-17 1,-1-54,1 1,0-1,-18-17,0 0,0-18,0 18,17-53</inkml:trace>
  <inkml:trace contextRef="#ctx0" brushRef="#br0" timeOffset="6995.0979">14789 1746,'0'0,"0"0,0 0,0 0,0 0,53-35,-1 0,-16 17,87-52,1-1,-107 71,1-18</inkml:trace>
  <inkml:trace contextRef="#ctx0" brushRef="#br0" timeOffset="7768.3664">15706 1764,'0'0,"0"0,0 0,0 0,0 0,0 0,0 0,0 0,-35-35,-18-1,0 36,0 0,0 18,18 17,0 1,17-1,0 18,18-18,0 0,18 1,0-19,17-17,18 0,-18-17,18-1,-18-17,1-1,-19 1,1 17,0-17,-1 35,-17-17,18 17,0 17,-1 18,19 1,-1 17,18-18,0 0,0 0,17-35,-17 0,0-17,0-1,-18-35,18-35,-35 0,17-36,-35 19,18 34,-18 0,0 19,0 16,0 19,0-1,0 18,18 18,-18 17,0 35,17 1,1 35,-1 0,1-18,0-18,-1 19,1-19,0 1,-18-18,17-18,-17-17</inkml:trace>
  <inkml:trace contextRef="#ctx0" brushRef="#br0" timeOffset="8091.5131">16200 1764,'0'0,"0"0,0 0,0 0,71-18,0 1,17-1,-18-17,1 17,0 18,-36-18,0 18,0 18,1 0,-19-1,1 19,0 17,-1-1,-17 1,18 0,0 0,-1-18,1 1,0-19</inkml:trace>
  <inkml:trace contextRef="#ctx0" brushRef="#br0" timeOffset="8264.271">17012 1270,'0'0,"0"0,0 0,0 0,0 0</inkml:trace>
  <inkml:trace contextRef="#ctx0" brushRef="#br0" timeOffset="10167.6738">17524 1446,'0'0,"0"0,0 0,0 0,0 0,-18 53,-17 18,-18 17,18-17,-1 17,1-18,18-17,-1 0,18 0,0-18,18 1,-1-19,1 1,17-18,-17-35,17-1,-17-17,-1 1,1-19,0 0,-1 1,1-1,0 18,17 18,-17 18,-1-1,19 18,16 35,-16 0,-1 1,0 34,-17-17,0 0,-1 0,1 0,-18-18,0-17,0-1,0-17,18 0,-18-35,0-18,17-17,19-36,-1 0,-18 36,19 17,-19 0,19 17,-1 1,-17 35,17 35,0 1,-17 34,17-17,-17 18,17-1,-17-17,17 0,18 0,0-18,0-17,0-18,0 0,0-35,-18-1,0-17,1-17,-19 17,-17-18,0 19,-17 16,-1 1,-17 17,-1 18,1 36,-18-1,18 18,0 0,17 0,-17 17,17-17,18-18,18 1,-1-1,1-17,17-18,0-18,1-17,-1-18,0-18,-17 1,17 17,1 0,-19 0,-17 35,18 1,0 17,-18 17,17 36,-17-18,18 18,-1 0,1 0,0-18,-1 1,1-1,17-17,1-1,-19-34,19-19,-1 1,0-53,-17-18,-1 36,-17-19,0 36,0 0,0 18,-17 18,-1 17,-17 17,17 1,1 17,17 0,0 1,0-1,17-17,19 17,-19-17,18-1,1-17,-1-17,18-1,-18-17,1-1,-1 1,-17 17,17 1,-35-1,17 18,-17 18,18 17,-18 0,18 1,-18-1,17 0,19 0,-1-17,0 0,1-18,17-18,-18 0,18-17,0-18,-18 0,18-17,-35 17,17 0,-35 35,18 1,-18 17,-18 53,18 52,-18 19,18 35,-17 17,-1 18,0-18,1 1,-1-36,0-35,1-18,-1-53,0 1,1-36,-19-36,36-34,0-54,18-17,17-18,18 1,0 34,18 18,0 18,-19 18,-34 52</inkml:trace>
  <inkml:trace contextRef="#ctx0" brushRef="#br0" timeOffset="11366.2203">21459 1323,'0'0,"0"0,0 0,0 0,0 70,0 19,0-1,0 18,0 17,0-17,0-18,18 18,-18-18,0-17,18-18,-18 0,0-36,0 1,-18-18,18-35,-18-18,1-35,-1-18,0-18,18 1,0-36,0 18,36 0,-1 17,0 36,1 18,-1 34,18 19,-18 17,18 35,-18 18,1 35,-19 0,1 18,-18 0,0-18,-18-17,1-1,-1-17,0-18,1-17,-1-18,0-18,1-17,17-35,0-1,17 18,1 0,0 0,17 0,0 18,1 17,17 1,-1 34,1 19,0-1,0 36,-17-19,-1 19,-17-18,-18 17,0-17,0-17,-18-1,0 0,18-17,-17-36,17 1,0-19,17-52,19 0,-1-18,0 53,0-17,-17 34,17 1,-17 17,0 1,-18 52,0 0,0 18,-18 0,18 18,0-18,0 0,0-1,0-16,18-1,17-17,0-18,1 0,-1-36,18-52,0 0,-18 0,-17 17,-18 18,0 0,-18 0,-17 18,-1 18,-16-1,16 18,1 0,0-18,35 18</inkml:trace>
  <inkml:trace contextRef="#ctx0" brushRef="#br0" timeOffset="11623.4452">23012 1076,'0'0,"0"0,0 0,0 0,0 0,-35 88,-18-17,0 52,18 18,17-52,1-1,-1 0,36-18,-1-17,19-17,-1-19</inkml:trace>
  <inkml:trace contextRef="#ctx0" brushRef="#br0" timeOffset="12563.1723">23330 1393,'0'0,"0"0,0 0,0 0,0 0,0 0,0 0,0 0,18-52,-1 16,1 1,0 0,-18 35,-18 17,-17 19,-1 34,19 1,-1-1,0 19,18-19,18 1,0-1,-1 1,19-36,-1-17,18-18,0-18,35-17,-17-36,-1-35,1-17,-18-1,0 1,-36 52,19 1,-36 35,17-1,-34 36,17 18,-18 52,18 1,0 35,0 0,0 0,18-1,-18-34,17-1,-17-17,0 0,18-17,-18-19,18-17,-1 0,1-35,35-53,-18 0,36-36,-18 1,17-19,-17 37,-18 34,-17 1,0 17,-1 17,-17 19,0 17,0 35,-17 36,-1 34,18 1,18 18,-18 17,17-18,1 1,0-18,-18-18,0-18,-18 19,-17-1,-36-18,-17 1,17-18,1-18,52-17</inkml:trace>
  <inkml:trace contextRef="#ctx0" brushRef="#br0" timeOffset="13102.4554">14983 2575,'0'0,"0"0,0 0,0 0,0 0,0 0,0 0,88 18,35-18,54 0,105 0,107-18,34-17,-17 17,-35 1,-18-1,-36 0,-52 18,-18 18,-71 0,-70-18,-17 17,-1 1,-18 0,-17-1,-35-17</inkml:trace>
  <inkml:trace contextRef="#ctx0" brushRef="#br0" timeOffset="13450.0061">21318 2505,'0'0,"0"0,0 0,124 0,17 17,53 1,18 0,88-1,0 1,-18 0,-35-1,-106-17,1 0,-54 0,-18 0,-17-17,0-1,-35 18</inkml:trace>
  <inkml:trace contextRef="#ctx0" brushRef="#br0" timeOffset="13945.9857">8877 2805,'0'0,"0"0,0 0,0 0,70 17,54-17,70 0,53-17,106 17,35-18,0 0,195 1,-89 17,-106 0,-194 0,-35 0,0 0,-71 0,-35 17,0-17,0 0,-35 0</inkml:trace>
  <inkml:trace contextRef="#ctx0" brushRef="#br0" timeOffset="14318.9833">7077 2928,'0'0,"0"0,70 0,71 0,1 0,34 0,1 0,17 0,-36 0,1 18,-17-18,-54 17,-35-17,-36 0,19 0,-19 0</inkml:trace>
  <inkml:trace contextRef="#ctx0" brushRef="#br0" timeOffset="14682.1469">2488 3281,'0'0,"0"0,0 0,0 0,0 0,0 0,71-18,52 1,36 17,18 0,34 0,-16 0,-1 0,18 0,-36 0,0 17,-17-17,-18 0,-123 0</inkml:trace>
  <inkml:trace contextRef="#ctx0" brushRef="#br0" timeOffset="44544.0318">5435 4586,'0'0,"0"0,0 71,0-1,18 18,-18-70,0 0,0-18</inkml:trace>
  <inkml:trace contextRef="#ctx0" brushRef="#br0" timeOffset="44891.4986">4588 4533,'0'0,"0"0,0 0,0 0,0 0,0 0,53 0,18-35,17 0,18-1,35-34,-35 35,-18-18,1 17,-19 1,-17 0,18 0,-18 35,-18-18,0 18,-17 0</inkml:trace>
  <inkml:trace contextRef="#ctx0" brushRef="#br0" timeOffset="45392.9505">5771 4322,'0'0,"0"0,0 0,0 0,0 0,17 88,1 0,0 0,-1-17,1 17,0-53,-18 18,17-35,-17 17,18-17,0-18,-1-18,1-17,0-18,-1 18,1-1,-1 1,19 35,-19-18,1 36,17 17,1 1,-1-19,-17 1,17-1,-17-17,17-17,-18-1,19-17,-1-18,0 0,-17-18,0-17,-1 18,-17-18,0 17,0 18,0 35</inkml:trace>
  <inkml:trace contextRef="#ctx0" brushRef="#br0" timeOffset="45814.4715">7041 4110,'0'0,"0"0,0 0,0 0,0 0,-17 70,-1 36,0 18,1 17,17-53,0 0,0-17,17-1,1-34,17-1,1-17,-1-36,0 0,-17-52,0-36,-1 0,-34-17,-1-1,-17-17,-1 35,1 53,-18 0,35 53,1 36,-1 17,36-1,-18 1,0-70</inkml:trace>
  <inkml:trace contextRef="#ctx0" brushRef="#br0" timeOffset="46499.9989">9053 3739,'0'0,"0"0,0 0,0 0,0 71,18 52,-18 36,17 18,-17-19,18-17,-18-52,18-1,-18-18,0-34,0-1,0-17,0-1,0-34,0-19,-18-34,18-18,-18-18,1-18,17 1,0-18,17 17,1 1,0 35,17 17,18 18,-18 18,18 17,-17 1,-1 17,0 17,0 18,-35 36,0 17,-35 0,-18 18,-17-18,17-17,0-18,17-18,1 0,0-17,35 0,0-18,35-18,18 0,0 18,35 0,0 18,18 17,-17 1,16 34,-34 1,0-1,-71-70</inkml:trace>
  <inkml:trace contextRef="#ctx0" brushRef="#br0" timeOffset="47035.2824">9971 4004,'0'0,"0"0,0 88,17 71,-17 0,18-1,0 1,-1-18,-17-17,18-54,0-17,-18 0,0-18,0-35,-18 0,18-35,-35-53,17-35,0-36,1-35,-1 0,18 0,0 17,18 36,-1 18,19 17,-19 53,19 35,-19 1,36 34,-17 36,-19 18,1 35,0-1,-36-16,0 17,-17-36,17 1,-17-18,17-18,1 0,-1-17,18-1</inkml:trace>
  <inkml:trace contextRef="#ctx0" brushRef="#br0" timeOffset="47466.9991">11030 3775,'0'0,"0"0,0 0,0 0,-53 35,-18 18,1 0,17 17,0-17,17 18,19-36,-1 18,18-18,18-17,17 17,0-17,18 0,18 17,-18 0,0 0,-18 1,0-1,-17 18,-18 0,-18 0,-17 0,-18-18,18 0,-18-35,18 0,-1-17,1-19,0 1,35 35</inkml:trace>
  <inkml:trace contextRef="#ctx0" brushRef="#br0" timeOffset="47772.0993">13518 3598,'0'0,"0"0,0 0,0 0,0 0,0 0,-35 71,-18 35,-18 17,1 1,-1-18,0-1,18-16,1-19,-1 1,17-18,1-1,35-52</inkml:trace>
  <inkml:trace contextRef="#ctx0" brushRef="#br0" timeOffset="48037.2739">12865 3457,'0'0,"0"0,0 0,0 0,18 53,35 35,17 53,1 1,-1-19,1 1,0-19,-18-16,-1-19,1 1,0-18,-17-1,-19-52</inkml:trace>
  <inkml:trace contextRef="#ctx0" brushRef="#br0" timeOffset="48319.0552">14030 3246,'0'0,"0"0,0 0,0 0,-18 141,18 17,-18 1,18 0,0 0,0-36,18 1,0-36,-1-18,1-17,17-17,18-19,-17 1,-1-18,-35 0</inkml:trace>
  <inkml:trace contextRef="#ctx0" brushRef="#br0" timeOffset="48606.0794">14630 3281,'0'0,"0"0,0 0,0 0,0 0,0 53,-18 17,18 36,-18 0,18 17,0-34,0 16,0-16,18-1,0 0,17 0,0-17,1-18,-1 0,0-36,1 1,-1-18,-35 0</inkml:trace>
  <inkml:trace contextRef="#ctx0" brushRef="#br0" timeOffset="49100.0704">14383 4057,'0'0,"0"0,0 0,0 0,0 0,0 0,0 0,0 0,35-35,18-1,18-17,-1 1,1-19,-18 18,0-17,-18-1,0 0,0 19,-17-1,0 35,-1-17,-17 17,18 0,0 18,17 0,-17 36,35-1,-18 36,18 34,-18 1,18 18,-35-36,-1-18,1 19,-18-19,-35 18,17-17,-35-1,18-17,0-17,-1-19,36 1</inkml:trace>
  <inkml:trace contextRef="#ctx0" brushRef="#br0" timeOffset="49714.0422">16995 3369,'0'0,"0"0,0 0,0 0,0 0,0 0,-53 35,17 18,1-17,17-1,1-18,-1 19,18-19,18 1,17 0,0-1,-17 1,17-18,-17 18,0-18,-18 17,0 18,-36 18,1 18,0-1,-1 1,1 0,0-36,17 0,18 0,0-17,35 0,1-1,17-17,0 18,17 0,-17-1,0 36,0-18,18 18,-36 18,18-18,0 17,0-17,-18 0,-35-53</inkml:trace>
  <inkml:trace contextRef="#ctx0" brushRef="#br0" timeOffset="50204.0898">18530 3704,'0'0,"0"0,0 0,0 0,0 0,35 71,0-1,1-17,17 0,0-35,0-1,0-17,-1-17,1-1,0-17,0 0,-17-18,-1 17,-17 1,-1 17,1 1,-1-1,-17 18,18 0,-18 53,0 53,0 17,0 19,0-19,-18-17,18 17,0 18,0-17,18-18,0-53,17 0,-17-1,-18-52</inkml:trace>
  <inkml:trace contextRef="#ctx0" brushRef="#br0" timeOffset="50520.0401">20153 3193,'0'0,"0"0,0 0,0 0,0 0,-17 70,-1 36,1 35,-1 18,0 0,1-54,17 1,-18-17,18-1,18 0,-18 0,35-17,-17-18,-1-1,-17-34</inkml:trace>
  <inkml:trace contextRef="#ctx0" brushRef="#br0" timeOffset="50884.1111">20806 3157,'0'0,"0"0,0 0,0 0,-17 71,-1 17,18 18,-18 0,18 0,-17-18,17 0,0-17,0-1,17-17,1 0,0 0,-1-18,19 0,-1 1,18-19,0 1,-18-18,-35 18</inkml:trace>
  <inkml:trace contextRef="#ctx0" brushRef="#br0" timeOffset="51183.2814">20577 3828,'0'0,"0"0,0 0,0 0,0 0,0 0,0 0,0 0,53-18,0 18,35-18,-17 1,-1-1,-34 18,17 0,-18-18,-35 18,0 0,17 0</inkml:trace>
  <inkml:trace contextRef="#ctx0" brushRef="#br0" timeOffset="51531.1122">21371 2981,'0'0,"0"0,0 0,0 0,0 0,0 0,0 0,35 71,18 17,0 18,0 35,0 17,-18-16,-17-1,0 0,-54 18,-16-1,-54 1,0-36,18-17,88-88</inkml:trace>
  <inkml:trace contextRef="#ctx0" brushRef="#br0" timeOffset="53177.1818">10800 5980,'0'0,"0"0,0 0,0 0,0 0,0 0,-53-18,-17 18,17 0,-18 0,1 35,17 1,0-1,0 18,17 0,19 0,17-18,17 18,1-18,17-17,1-36,17 0,0-17,-18 0,18-18,-35-18,17 18,-18-17,-17 35,18-18,-18 35,0 0,18 18,-18 36,17-1,1 18,17 17,1 1,-19 0,19-19,-1-16,0-19,0 1,18-36,-17-17,-1 0,-17-36,-1-17,-17-35,0-1,-17 36,17 17,0 18,-18 18,18 18,-18 34,1 18,17 36,-18 17,18 18,18 0,-1 17,1-17,0 0,17-35,0-1,-17-17,17 0,-17 0,-18-53</inkml:trace>
  <inkml:trace contextRef="#ctx0" brushRef="#br0" timeOffset="53441.4759">10730 6368,'0'0,"0"0,0 0,0 0,0 0,70-18,19 0,16-17,-16-18,17 18,-18-18,0-18,18 1,0-1,-18 1,0-18,-17 17,-1 18,-70 35</inkml:trace>
  <inkml:trace contextRef="#ctx0" brushRef="#br0" timeOffset="53670.2385">12141 5450,'0'0,"0"0,0 0,0 0,0 0,0 0,0 36,18 17,-18 17,18 18,-1 1,-17-1,18 0,-18-17,18-1,-18 1,17-18,-17 17</inkml:trace>
  <inkml:trace contextRef="#ctx0" brushRef="#br0" timeOffset="54028.3793">11930 6050,'0'0,"0"0,0 0,0 0,0 0,0 0,0 0,0 0,53-17,17-19,-17-17,18 18,-36 0,0 17,1 0,-1 18,-17 0,-1 0,-17 18,36 35,-19 0,18 18,-17-19,0-16,17-1,-17 0,17-17,-17 0,17-36</inkml:trace>
  <inkml:trace contextRef="#ctx0" brushRef="#br0" timeOffset="54836.9269">12265 5644,'0'0,"0"0,0 0,0 0,0 0,0 0,0 0,0 0,0 0,35 18,18 0,0 17,-18 18,1 0,-1 0,0 0,-17-18,0 18,-18-35,17 17,-17 0,18-17,-18-18,0 0,18-18,-1-35,1 0,0 0,17-17,-18 17,19 18,-1-1,0 36,1 0,-1 36,0 16,1 1,-1 0,0 0,-17-17,-1-1,1-18,0 1,-18 0,17-36,1 0,-18-17,18-18,-1-17,1-19,0 19,-1 17,1 0,0 35,-18-17,17 18,-17 17,0 0,0 17,0 18,0 1,0-1,0-17,18 17,0 0,-1 18,18-18,18-17,-17 0,17-18,0 0,0 0,-1-36,-16 19,-36 17</inkml:trace>
  <inkml:trace contextRef="#ctx0" brushRef="#br0" timeOffset="55383.843">14930 5151,'0'0,"0"0,0 0,0 0,0 0,0 88,-18 0,18 18,0-18,0 0,0 0,0-17,0-1,18-17,-18 0,17-17,1-1,17-17,18-1,0-17</inkml:trace>
  <inkml:trace contextRef="#ctx0" brushRef="#br0" timeOffset="55912.8829">14842 5715,'0'0,"0"0,0 0,0 0,0 0,0 0,0 0,35-18,35 1,1-19,17 19,-17-18,-1 17,-17-17,0 17,-17 0,-19 1,19-1,-19 0,1 18,0-17,-18 17,17-18,-17 18,0 0,18 0,-18-17,0 17,0 17,17-17,1 35,0 18,-1 18,19 17,-1 18,0 17,1 19,-1-19,0 18,0-17,-17-36,-18-71</inkml:trace>
  <inkml:trace contextRef="#ctx0" brushRef="#br0" timeOffset="56465.1752">14065 6985,'0'0,"0"0,0 0,0 0,0 0,0 0,0 0,-18 88,-17 0,0 18,0 0,-1-35,19 17,-19-18,19 36,-1-35,0-1,1-17,17-53</inkml:trace>
  <inkml:trace contextRef="#ctx0" brushRef="#br0" timeOffset="56747.6946">13677 6950,'0'0,"0"0,0 0,0 0,0 0,0 0,35 70,36 18,35 36,-1-1,-16-17,-36-35,0-1,-18 1,18-1,-36-17,1-35</inkml:trace>
  <inkml:trace contextRef="#ctx0" brushRef="#br0" timeOffset="57075.7008">14683 6756,'0'0,"0"0,0 0,0 0,0 0,0 194,0 0,0-71,0-17,17-18,1 18,0-18,-1-35,19 0,-19-18,19-17,-1-18,-18 0,-17 0</inkml:trace>
  <inkml:trace contextRef="#ctx0" brushRef="#br0" timeOffset="57375.1467">15142 6720,'0'0,"0"0,0 0,0 0,0 0,0 124,17-1,-17-34,18 16,-18-16,17-19,1 18,0-17,17-1,-17-17,17-17,0-1,1-17,-1-18,-17 0,17-18</inkml:trace>
  <inkml:trace contextRef="#ctx0" brushRef="#br0" timeOffset="57656.0122">14947 7285,'0'0,"0"0,0 0,0 0,0 0,0 0,53-18,18 1,17-1,-17 0,-18-17,0 0,-36 35,-17-18,18 18,-18 0</inkml:trace>
  <inkml:trace contextRef="#ctx0" brushRef="#br0" timeOffset="57894.1607">15777 6985,'0'0,"0"0,0 0,0 0,0 0,0 0,0 0,35 53,-17 17,-1 1,19 17,-19-17,1-1,-18-52,35 70,-17 0,-18-35</inkml:trace>
  <inkml:trace contextRef="#ctx0" brushRef="#br0" timeOffset="58251.4345">16183 6597,'0'0,"0"0,0 0,0 0,0 0,35 35,18 18,18 53,-1 17,1 19,-18-19,0-35,-18 0,-17-17,17 35,-35 35,0-35,0-18,-18-17,18-54</inkml:trace>
  <inkml:trace contextRef="#ctx0" brushRef="#br0" timeOffset="59500.2883">20224 5309,'0'0,"0"0,0 0,0 0,0 0,0 0,0 0,0 0,0 0,0 0,0 0,-35 0,-1 18,-16 17,34 18,-17 0,17 0,18-18,0-17,0 17,18-17,17-1,-17-17,17-17,0-1,-17-17,-1 17,1-17,0 0,-18 17,0 0,0 18,0-17,17 17,-17 0,18 17,17 19,1-1,17-17,-1-1,1 1,0-18,0-18,0 1,0-19,-18-17,1-17,-19 17,-17-18,18 1,-36-1,18 1,0 34,0 1,0 18,0 17,0 17,18 18,0 54,17-1,0 35,1 1,-1-1,0-35,-35-70</inkml:trace>
  <inkml:trace contextRef="#ctx0" brushRef="#br0" timeOffset="59735.9906">20771 5398,'0'0,"0"0,0 0,0 0,0 0,71-18,17 18,35-35,19-18,-19 17,1-34,-1 17</inkml:trace>
  <inkml:trace contextRef="#ctx0" brushRef="#br0" timeOffset="60067.0104">22712 4604,'0'0,"0"0,0 0,0 0,0 0,0 0,-17 229,-19-17,19-18,-1-35,18-54,0-16,0-19,18-17,-1-18,1 1,-36-19</inkml:trace>
  <inkml:trace contextRef="#ctx0" brushRef="#br0" timeOffset="60442.3005">22289 5292,'0'0,"0"0,0 0,0 0,0 0,88-18,0-17,18-1,-18 1,18 18,-35-19,17 36,-35-17,0 34,0 1,-35 35,-1 0,1 17,0 1,-18-1,0-17,0 0,17-17,-17-1,0-18,0-17,0 0,0 0,0 0</inkml:trace>
  <inkml:trace contextRef="#ctx0" brushRef="#br0" timeOffset="61385.087">23012 4868,'0'0,"0"0,0 0,0 0,0 0,0 0,0 0,0 0,0 0,0 0,53 18,-17 0,-1-1,0 36,0-18,-17 36,0 0,-1-1,1 1,0-1,-18-17,17-18,-17 1,0-1,18-17,-18-18,18-18,-1-17,1-18,0-35,17 17,0 0,0 19,1-1,-1 17,-17 19,17 34,-17 19,17-1,-17 18,-18 0,17 0,1 0,-18-18,18 0,-1-17,-17-1,18-17,-1-17,1-1,17-35,-17 0,17 0,-17 0,0 18,-1 0,-17 17,18 18,-18 0,18 0,-1 36,1-1,17-18,0 19,1-1,17-17,0-1,0-17,0 0,-1-35,-16 0,17-1,-18-16,-17-1,-1 0,1 0,-36 18,18 17,-35 18,0 18,-18 17,0 0,18 36,-1-18,1-1,35 1,0 0,35 0,1-17,16-19,19-34,17-1,-35 0,-35 18</inkml:trace>
  <inkml:trace contextRef="#ctx0" brushRef="#br0" timeOffset="61720.0144">25677 4516,'0'0,"0"0,0 0,0 70,-18 18,1 18,17 0,0 17,0-17,0-18,0 1,17-1,1-18,0-17,17 0,0-17,1-1,17-35,0 17,-18-17,-35 0</inkml:trace>
  <inkml:trace contextRef="#ctx0" brushRef="#br0" timeOffset="61983.2443">25571 5239,'0'0,"0"0,0 0,0 0,0 0,0 0,0 0,53-18,18 0,-1 1,19-1,-19 1,1-1,-18 0,0-17,0 17,0 1</inkml:trace>
  <inkml:trace contextRef="#ctx0" brushRef="#br0" timeOffset="62456.2256">26365 5133,'0'0,"0"0,0 0,0 0,0 0,0 0,0 0,0 0,0 0,53-18,-17 1,-1-1,0 18,18 18,-18 17,1 18,-19 0,1 17,-36 19,1-19,-1 1,-35-1,18 1,-18-18,18-18,-1 0,19 0,17-17,17-18,36 0,35-18,18-17,18 18,17-36,0 17,-35 1,0 0,-35 35,-18 0,0 0,-36 0</inkml:trace>
  <inkml:trace contextRef="#ctx0" brushRef="#br0" timeOffset="62714.4687">20595 6844,'0'0,"0"0,0 0,0 0</inkml:trace>
  <inkml:trace contextRef="#ctx0" brushRef="#br0" timeOffset="63616.4193">20030 6685,'0'0,"0"0,0 0,0 0,0 0,0 0,0 0,18 35,-1 18,1-17,0 17,17-1,0-16,0-1,1 0,17-17,0-18,-18-18,0 1,18-19,-35 1,17-18,-17 0,-1 0,1 18,0 0,-18 17,17 1,-17 17,0 17,0 18,0 18,0 0,18 18,0 17,-18-17,17 17,1-18,-18 1,18-18,-1 0,-17 0,18-18,-1 0,1 0,-18-17</inkml:trace>
  <inkml:trace contextRef="#ctx0" brushRef="#br0" timeOffset="63936.1382">21389 6209,'0'0,"0"0,0 0,0 0,0 0,0 0,0 53,0 0,-18 35,18 18,0 0,0-18,18 18,-1-18,1 0,0-17,17-1,0 1,1-36,-1 18,-35-53</inkml:trace>
  <inkml:trace contextRef="#ctx0" brushRef="#br0" timeOffset="64266.1323">22095 6244,'0'0,"0"0,0 0,0 0,0 0,0 0,0 0,0 159,-18-18,18-17,-18-19,18-16,0-1,18 0,-18-18,35 1,-17-18,17-18,-17-17,17 0,-17-18,-1 0,-17 0</inkml:trace>
  <inkml:trace contextRef="#ctx0" brushRef="#br0" timeOffset="64520.0106">22006 6950,'0'0,"0"0,0 0,0 0,0 0,0 0,0 0,53 0,-17-18,34-17,1 17,-1 1,-17-19,18 19,-71 17,18 0,-18 0</inkml:trace>
  <inkml:trace contextRef="#ctx0" brushRef="#br0" timeOffset="65002.0948">22801 6879,'0'0,"0"0,0 0,0 0,0 0,0 0,0 0,0 0,0 0,0 0,35 0,18 0,-18 0,18 35,0 1,-18 17,1 17,-19 1,-17-1,-17 19,-36-1,17-18,1 1,-18-18,18-18,0 0,17-17,0 0,18-18,0-18,36 0,16-17,37 0,-1-1,0-16,-17-1,-1 0,19-35,-19 17,-17 18,0 0,-35 35</inkml:trace>
  <inkml:trace contextRef="#ctx0" brushRef="#br0" timeOffset="65304.2475">23083 6174,'0'0,"0"0,0 0,0 0,0 0,0 0,0 0,53 35,-18 35,36 19,-18-1,-18 18,18 35,-18-18,-35 54,-17-19,-36 1,0-18,0-35,53-88</inkml:trace>
  <inkml:trace contextRef="#ctx0" brushRef="#br0" timeOffset="72018.1284">9388 9701,'0'0,"0"0,0 0,0 0,0 71,18 17,0-17,-1-1,1 1,0-1,-18-52,0-18,0 0</inkml:trace>
  <inkml:trace contextRef="#ctx0" brushRef="#br0" timeOffset="72425.0198">8806 9737,'0'0,"0"0,0 0,0 0,18-53,-1 0,1 0,35 18,0-1,0 19,17 17,19 17,17 1,-1 0,-34-1,17 1,-17 0,-18-18,0 17,0-17,-18-17,-17-1,17 0,-35-35,18-17,-36-1,18-17,0 0,0 0,0 17,0 71</inkml:trace>
  <inkml:trace contextRef="#ctx0" brushRef="#br0" timeOffset="72713.9011">10483 9402,'0'0,"0"0,0 0,0 0,0 0,0 0,53-18,0 0,17 18,-17-17,-35 17,-1 0,-17 0</inkml:trace>
  <inkml:trace contextRef="#ctx0" brushRef="#br0" timeOffset="72943.0303">10765 9807,'0'0,"0"0,0 0,0 0,0 0,0 0,35-17,18 17,-17 0,-19-18,-17 18,18 0</inkml:trace>
  <inkml:trace contextRef="#ctx0" brushRef="#br0" timeOffset="73301.1831">11489 8767,'0'0,"0"0,0 0,0 0,0 0,0 88,0 0,0 53,0 0,0-17,0-36,17 0,-17 0,0-17,18-1,17-17,0-17,1-1,17-18,0-34,0-1,-1 1,1-19,-17 19,-36 17</inkml:trace>
  <inkml:trace contextRef="#ctx0" brushRef="#br0" timeOffset="73565.642">11259 9419,'0'0,"0"0,0 0,0 0,0 0,0 0,35 0,18-17,18-1,17 0,-17-17,17 17,-35-17,0 17,-18 18,0-17,1-1,-1 18</inkml:trace>
  <inkml:trace contextRef="#ctx0" brushRef="#br0" timeOffset="74026.0872">12212 9437,'0'0,"0"0,0 0,0 0,0 0,0 0,0 0,0 0,0 0,0 0,35-35,18 17,-17 0,17 18,-18 18,0 17,0 18,-35 0,0 18,-17-1,-1 1,-17-18,0 17,-1-35,19 18,-1-35,18 17,18-35,-1 18,36-18,-18-18,36 18,-18-17,35 17,-17-18,17 0,-17 1,-1-1,1 0,-71 18</inkml:trace>
  <inkml:trace contextRef="#ctx0" brushRef="#br0" timeOffset="74262.1243">13165 9349,'0'0,"0"0,0 0,0 0,0 0,53 0,0 0,18-18,-19 18,1-18,18 1,-18-1,-35 18,-18-18,0 18</inkml:trace>
  <inkml:trace contextRef="#ctx0" brushRef="#br0" timeOffset="74599.9631">13871 8661,'0'0,"0"0,0 0,0 0,0 0,0 0,0 0,0 70,18 1,-1 17,-17-17,18-1,-18 18,18 1,-1-19,-17 1,18-1,17 1,-17-18,17-18,0 0,1 0,-1-35,0 0,1-17,-19-1,18-17,-17 17</inkml:trace>
  <inkml:trace contextRef="#ctx0" brushRef="#br0" timeOffset="74885.2013">13836 9296,'0'0,"0"0,0 0,0 0,0 0,0 0,0 0,53-18,17 0,18 1,1-1,-1 1,-18-1,1 0,-18 18,-18-17,1 17,-19-18,1 18,0-18</inkml:trace>
  <inkml:trace contextRef="#ctx0" brushRef="#br0" timeOffset="75327.2075">15036 9049,'0'0,"0"0,0 0,0 0,0 0,0 0,0 0,0 0,0 0,0 35,17 36,-17-1,18 1,0 17,-1-18,1 1,-18-18,18 0,-18-18,0 0,0 1,0-19,0 1,0 0,0-18,0 17,0-17,0 0,0 0,0-17,0 17</inkml:trace>
  <inkml:trace contextRef="#ctx0" brushRef="#br0" timeOffset="80379.9847">5930 11324,'0'0,"0"0,0 0,0 0,0 0,0 0,0 0,0 0,0 0,0 0,0 0,0 0,-18-35,0 0,-35-1,0 19,0-1,-17 36,17-1,-18 19,18 17,0-1,18 19,17 0,1-1,17 1,17-1,1 1,35-1,-18-17,18 0,0-18,0 1,0-19,-18 1,-35-18</inkml:trace>
  <inkml:trace contextRef="#ctx0" brushRef="#br0" timeOffset="82064.4921">5930 11589,'0'0,"0"0,0 0,0 0,0 0,0 0,0 0,0 0,53 0,-1-18,37 36,-36-18,17 17,-17 19,0-1,-18 0,-17 18,17 0,-35-18,18 1,-18-19,0 19,0-19,18-17,-18 0,0 0,0-35,0-18,0 0,17-35,-17 17,18 1,0-1,-1-17,19 35,16 0,1 0,0 18,-17 17,-1 1,0 17,-17 0,0 0,-1 0,1 0,-18 0,0 0,17 0,-34 17,17 1,-18 17,1 18,-1 0,0-18,1 18,17 18,0-18,0 0,17 0,1 0,0-1,-1-34,1 0,17-1,18-34,-18-1,1-35,-1 0,-17-17,17-36,-35 0,0 0,-18 18,1 35,-1 0,0 18,1 0,17 17,-18 0,18 18,0-17,35 17,1 17,17 19,-1-1,1 18,0 0,-17 0,17 0,-18 17,-17-17,17 0,-35-18,17 0,1 1,0-19,-18 1,17 0,1-36,0 0,-1-17,1-18,17-17,1-36,-19 0,1 18,0 17,-1 18,-17 0,18 18,-18 17,0 1,17 17,-17 17,36 19,-19-1,19 18,17 0,-18 0,18 17,0-17,0 0,-18 18,0-18,-17 0,0-18,-18 18,0-36,-18 1,0 0,18-18,-17 0,-1-36,18 1,0-18,18-53,-1 1,-17-1,18-18,0 54,-18-19,0 37,17-1,-17 17,0 1,0 17,-17 18,17 0,0 18,17 17,1 1,17 17,18 17,-17 1,16-1,-16-17,-1 18,-17-1,-1 1,1-1,0 1,-36-1,18-17,0 18,0-71</inkml:trace>
  <inkml:trace contextRef="#ctx0" brushRef="#br0" timeOffset="82679.979">10006 10918,'0'0,"0"0,0 0,0 0,0 0,0 0,0 0,-35 18,-18 0,18 35,-18 17,0 36,17 0,19 0,17 0,17-1,1-16,17-19,18 1,36-18,-1-36,-18-34,19-1,-1-17,-35-1,-36 36</inkml:trace>
  <inkml:trace contextRef="#ctx0" brushRef="#br0" timeOffset="83566.333">10500 10901,'0'0,"0"0,0 0,0 0,0 0,0 0,-17 53,-1 35,0 0,1 0,-1 18,18-35,-18-1,18-17,0 0,18-18,0-17,-1 0,19-18,-19-18,1-17,0-18,-1-35,-17-18,0 0,0 18,0 17,0 1,18 17,-18 17,18 1,-1 0,18 35,1 0,17 18,0 17,-18 18,0 0,18 0,-35 0,17-1,-17 1,-1-35,1 17,-18-17,0 0,0-18,-18 0,18 0,0-36,-17-17,17-17,0 17,0-18,0 18,0 0,17 18,-17 18,18-1,17 0,1 18,17 0,0 36,-1-1,1 18,0 0,-17 0,-1 0,-17-1,-1-16,1-1,-18-17,18-1,-18 1,0-18,0-18,0-17,0-18,0-17,0-1,0 0,0 1,17-1,1 18,-1 0,1 18,17-18,1 36,-1-19,-35 36</inkml:trace>
  <inkml:trace contextRef="#ctx0" brushRef="#br0" timeOffset="85244.1405">12053 10936,'0'0,"0"0,0 0,0 0,0 0,0 0,0 0,18-53,-18 0,0 0,0 18,-18-18,18 18,-35 17,0 18,-1 18,1 17,0 18,-1 0,19 18,-1 17,18-18,18 1,-1-18,1 0,17-36,1 1,-1-18,0-18,1-17,17-53,-18 0,0-18,-17-18,-1 1,-17-1,18 19,-18 34,0 18,0 18,0 0,-18 35,18 17,0 36,0 18,18 17,-18 0,18-17,-1-1,1 18,0-17,17-18,0 0,1-18,16 0,-16-17,17-36,0 18,0-35,-18-18,18 18,-18-18,0-18,-17 18,0 1,-18 16,0 1,0 17,-18 1,-17 17,17 17,-17 1,17 17,-17 18,17 0,18-18,-17 18,17-17,17-1,1-18,0 1,17-18,0-18,18 1,-18-18,1-1,-1-17,0 18,-17 0,-18 17,18 1,-18 17,17-18,-17 18,18 18,-18-1,35 1,-17-1,17 1,0 0,18-1,0 1,0-18,18-18,-18 1,17-19,-34-16,17-1,-18-18,-17 1,17-19,-35 19,17 17,-17 0,0 18,0 17,0 0,0 1,18 34,-18 36,18 0,-18 18,17-18,1 17,0-17,-1 0,1 0,0 0,-1-18,-17-17,0 17,0-17,0-18,-17 0,17 0,-36-18,-17 0,18-17,0 18,17 17,1-18,-1 18,36-18,-1 1,18-19,18-17,18 1,-18 16,18-17,-1 18,-17 0,-18 17,18 0,-35 36,17 0,-17 17,0 0,-1 1,1 17,-1-18,-17 18,18-18,0-17,-1-1,1-17,0 0,-18 0</inkml:trace>
  <inkml:trace contextRef="#ctx0" brushRef="#br0" timeOffset="85393.4172">14347 10054,'0'0,"0"0,0 0,0 0,0 0,0 0,0 0,0 0</inkml:trace>
  <inkml:trace contextRef="#ctx0" brushRef="#br0" timeOffset="86243.387">14930 10037,'0'0,"0"0,0 0,0 0,0 0,0 0,-18 70,-17 1,-18 17,35-18,-17 1,17 0,1-1,17-17,17 0,-17 0,18-18,17-17,-17-1,0-17,-1 0,-17-17,18-1,-18-17,0 0,0-18,0 0,0-18,0 1,17 17,-17 0,18 0,0 18,-1-1,19 19,-1 17,18 0,0 17,0 19,0 16,0 1,-18 0,-17 0,-1 0,1 0,-18-18,0-17,-18 0,18-1,-17-34,-1-1,18-17,0-18,18-35,-1 17,1 0,17 1,1 17,-1 0,0 18,0 17,18 18,0 18,-17 35,17 17,0 18,-18 1,-18 17,1 17,-18 0,18 1,-1-18,1-36,0-34,17-19,36-34,-1-19,1 1,-71 35</inkml:trace>
  <inkml:trace contextRef="#ctx0" brushRef="#br0" timeOffset="86701.1454">18230 10407,'0'0,"0"0,0 0,0 0,-53-71,18 1,-36-36,-17-17,17 17,36 18,-18 17,0 18,0 18,18 17,0 0,-1 36,1 17,0 54,-1 16,19 19,17 17,0-18,17 19,1-1,-18 0,18-18,-1 1,-17-18,0-1,-17-16,17-1,0-88</inkml:trace>
  <inkml:trace contextRef="#ctx0" brushRef="#br0" timeOffset="87263.9598">17047 10848,'0'0,"0"0,0 0,0 0,0 0,0 0,0 0,53-18,18-17,53 0,17-36,0 1,0-1,-17 18,-54 18,-17 17,0 1,-35-1,17 36,-35-1,18 36,-18-18,17 36,1-18,0 0,17 0,0 0,18-36,0-17,0-17,0-1,18-35,-36 0,0 0,0-17,-17 17,0 18,-1-1,-17 36,0 0,0 18,0 0,0 34,0-16,18 17,17 0,-17-1,17-16,1-1,-19-17,19-18,-1 0,-35 0</inkml:trace>
  <inkml:trace contextRef="#ctx0" brushRef="#br0" timeOffset="87688.451">18989 10266,'0'0,"0"0,0 0,17 70,1-17,0 18,-1-1,19-17,-36-17,17-1,1-17,-18 17,18-18,-18-17,0 0,0-17,17-18,1-18,-1-18,19 1,-1 17,0-18,1 36,17-1,0 36,17 0,-17 36,18-1,-18 0,-18 18,18 0,-36 0,1 0,0 0,-1 0,-17-18,0-35</inkml:trace>
  <inkml:trace contextRef="#ctx0" brushRef="#br0" timeOffset="87979.3392">20118 9843,'0'0,"0"0,0 0,0 0,-35 88,17 0,1 0,-1-17,18 17,-18 0,18-35,0 18,18-19,17 1,1-17,16-36,-16 0,34-53,1 17,-71 36</inkml:trace>
  <inkml:trace contextRef="#ctx0" brushRef="#br0" timeOffset="88242.9084">20559 9596,'0'0,"0"0,0 0,18 70,-18 1,0 35,0 17,0 36,0-18,18-53,-18-17,0-1,0 1,0-36,0 18,0-35,0 17,0-35</inkml:trace>
  <inkml:trace contextRef="#ctx0" brushRef="#br0" timeOffset="88592.3602">20453 10354,'0'0,"0"0,0 0,0 0,0 0,89-53,34 0,1 0,-36 0,-17 0,-1 1,1 34,-18 18,-18 18,0 34,-17 19,-18 0,0 17,-18 0,18 0,-17-17,17-1,0-17,0-18,0-17,0 0,0-18</inkml:trace>
  <inkml:trace contextRef="#ctx0" brushRef="#br0" timeOffset="88777.1355">21177 9684,'0'0,"0"0,0 0,0 0,0 0,0 0,0 0,0 0,0 0</inkml:trace>
  <inkml:trace contextRef="#ctx0" brushRef="#br0" timeOffset="89555.8965">21759 9754,'0'0,"0"0,0 0,0 0,0 0,0 0,0 0,0 0,0 0,0 0,-35 53,-18 18,18-18,0 0,-1 17,19-35,17 1,-18-1,36 18,-18-18,17 0,1-17,17 0,-17-18,-1 0,-17 0,18-18,0-17,-18 0,17-18,1 17,-18-17,18 18,-18 0,17 0,1 17,0 0,-1 1,1 17,17 0,18 35,-18 0,18 1,-17-1,-1 0,-17 0,-1-17,1 0,-18-18,0 0,0 0,0-36,0 1,18-18,-18-17,35-36,0-18,0 18,36 1,0 16,17 37,-17 16,17 36,-35 18,0 35,0 17,-18 19,-17-1,-1 18,-17 17,0 18,-17 0,17 0,-18-17,18-36,0-70</inkml:trace>
  <inkml:trace contextRef="#ctx0" brushRef="#br0" timeOffset="90611.3416">11030 12753,'0'0,"0"0,0 0,0 0,0 0,0 0,0 0,0 35,0 18,17 18,1 35,-18-1,0 1,18 0,-18-18,0-17,0-1,0-34,17-1,-17-17,0-1,-17-34,17-1,0-35,-18 18,18-18,-18 0,1-18,17 18,-18-17,18-1,0 1,18-1,-1 18,1-17,0 17,17 0,0 18,1 17,-1 0,0 18,0 0,18 18,-17 17,-19 0,1 18,-18 18,0-18,-53 35,0-17,-35-1,35-17,0-18,18 1,-1-1,1-17,35-18,0-18,18 0,35 18,0-17,17 34,1 1,35 17,0 18,-18 0,18 18,-36 17,18-18,-35-17,-53-53</inkml:trace>
  <inkml:trace contextRef="#ctx0" brushRef="#br0" timeOffset="90901.6286">12283 13141,'0'0,"0"0,0 0,0 0,-18 88,0 18,1-18,-1 18,0-18,1-17,-1 17,-17-17,17-19,1 1,-1-17,0-19</inkml:trace>
  <inkml:trace contextRef="#ctx0" brushRef="#br0" timeOffset="91172.0401">11753 13088,'0'0,"0"0,0 0,0 0,0 0,0 0,0 0,0 0,36 35,16 18,1 18,18-1,-18 1,18-1,-19 1,1 0,-17-18,-1 17,18-17</inkml:trace>
  <inkml:trace contextRef="#ctx0" brushRef="#br0" timeOffset="91711.0888">12653 13106,'0'0,"0"0,0 0,0 0,0 0,0 35,18 36,0-1,-1 18,18 0,-17-17,35-18,-18 0,18-18,0 0,0-35,-17-35,-1 0,18-53,-36-1,1 19,0-1,-18 18,17 1,-17 16,0 19,0-1,18 0,-18 36,0 0,18 35,-1-1,1 19,0 0,-1-1,1 18,17-17,-17 17,-1-17,1-18,17-1,-17-16,0-1,-18-35</inkml:trace>
  <inkml:trace contextRef="#ctx0" brushRef="#br0" timeOffset="92021.268">13889 12435,'0'0,"0"0,0 0,0 0,0 0,0 89,0 34,0 18,0-17,17 17,-17-18,18 1,0-36,-18-18,17 1,1 17,17-17,-17-18,17-18,0 0,1-17,-36-18</inkml:trace>
  <inkml:trace contextRef="#ctx0" brushRef="#br0" timeOffset="92370.333">14347 12383,'0'0,"0"0,0 0,0 0,0 52,0 37,0 16,18 1,-18-18,0 18,18 0,-18-18,17 1,1-1,0-18,-1 1,1-18,17-18,1 0,-1-17,18-36,-18 1,0-19,-17 1,0 0,-18 35</inkml:trace>
  <inkml:trace contextRef="#ctx0" brushRef="#br0" timeOffset="92600.1362">14277 13194,'0'0,"0"0,0 0,0 0,0 0,0 0,53-18,35-17,-17 0,-1 17,1-17,-36 17,0 18,-17-17,-18 17</inkml:trace>
  <inkml:trace contextRef="#ctx0" brushRef="#br0" timeOffset="92853.6274">15142 13159,'0'0,"0"0,0 0,0 0,0 53,0 35,17-18,-17 1,18-1,-18 1,0-71,-18 53,18 0</inkml:trace>
  <inkml:trace contextRef="#ctx0" brushRef="#br0" timeOffset="93151.4098">15495 12665,'0'0,"0"0,0 0,0 0,0 0,0 53,0-53,17 105,1-16,-18-19,0 18,17-17,-17-53,18 87,-18-34,18 0,-18-19</inkml:trace>
  <inkml:trace contextRef="#ctx0" brushRef="#br0" timeOffset="93552.3301">15936 12330,'0'0,"0"0,0 0,0 0,0 0,0 0,17 123,1 1,0-19,-1 1,-17 0,18 0,0-18,-18 0,17-17,1-1,0 1,-1-18,1-18,17-17,0-1,-17-34,17-1,-17-17,0 0,-1 17,-17 18</inkml:trace>
  <inkml:trace contextRef="#ctx0" brushRef="#br0" timeOffset="93797.9455">15971 13035,'0'0,"0"0,0 0,0 0,0 0,0 0,35-17,36-1,-1-17,1 17,0 0,-18 1,-18-1,0 0,-17 1,-18 17</inkml:trace>
  <inkml:trace contextRef="#ctx0" brushRef="#br0" timeOffset="94279.0652">16606 12859,'0'0,"0"0,0 0,0 0,0 0,0 0,0 0,0 0,0 0,53-36,-17 19,16-1,1 18,0 0,-17 35,-1 1,-17-1,-1 36,-17-18,-17 17,-1-17,0 18,-17-1,17-17,1-18,17-17,-18 17,18-17,18-1,17-17,0 0,18-17,0-1,0 1,0-36,0 17,0-17,0-17,0 35,-53 35</inkml:trace>
  <inkml:trace contextRef="#ctx0" brushRef="#br0" timeOffset="94649.0176">17189 11977,'0'0,"0"0,0 0,0 0,0 0,35 53,36 0,17 35,18 18,-18 35,18 0,-18-18,-17 18,-18-17,-18-1,-35 1,-18-18,1 0,-19-18,1-35,17-18,1 0,17-17,-18-36,18-17,18-36,-1 1,1 17,-18 53</inkml:trace>
  <inkml:trace contextRef="#ctx0" brushRef="#br0" timeOffset="94912.8785">18389 12718,'0'0,"0"0,0 0,0 0,0 0,53-18,17 18,-17 0,-18-18,18 18,-17-17,-1 17,0-18,-35 18,0 0</inkml:trace>
  <inkml:trace contextRef="#ctx0" brushRef="#br0" timeOffset="95136.9072">18565 12965,'0'0,"0"0,0 0,0 0,0 0,53 0,18 0,-1-18,19 0,-1 1,0-19,0 19,-17-36,-1 18</inkml:trace>
  <inkml:trace contextRef="#ctx0" brushRef="#br0" timeOffset="95619.1849">19712 12171,'0'0,"0"0,0 0,0 0,0 0,0 0,0 70,18 1,0 17,-18 0,0 1,0-19,0 1,0-18,-18-1,18-16,0-19,-18 1,18 0,18-1,-18-17,18 0,17 0,0-17,18-1,-18 18,18-18,0 18,0-17,18 17,-18 0,0-18,0 18,-18 0,0-18,1 1,-1-18,-18-1,1 1,-18 35</inkml:trace>
  <inkml:trace contextRef="#ctx0" brushRef="#br0" timeOffset="95846.9859">19800 12506,'0'0,"0"0,0 0,0 0,0 0,0 0,36 0,17-18,17 1,-17-1,18 0,-18 1,-18-1,-17 1,-18 17</inkml:trace>
  <inkml:trace contextRef="#ctx0" brushRef="#br0" timeOffset="96080.1112">19553 12100,'0'0,"0"0,0 0,0 0,0 0,0 0,53 0,0 0,0-17,35-1,-17 0,17 1,-70 17,0-18,-1 18</inkml:trace>
  <inkml:trace contextRef="#ctx0" brushRef="#br0" timeOffset="96471.422">20718 11501,'0'0,"0"0,0 0,0 0,0 0,0 0,-35 88,0 0,17 18,0 0,18 17,18 18,17 0,1-17,16-1,1 1,0-18,-17-36,-1 1,-17-36,-1 0,19-17,-19 0,1-36,-1-35,19 0,-19 18,-17 35</inkml:trace>
  <inkml:trace contextRef="#ctx0" brushRef="#br0" timeOffset="96733.9851">21724 11818,'0'0,"0"0,0 0,0 0,-18 71,1-1,-19 18,-16-17,16 17,-17 0,18 1,-18-19,18 1,-1-1,1-35,0 1,0-1</inkml:trace>
  <inkml:trace contextRef="#ctx0" brushRef="#br0" timeOffset="97027.1838">21283 11659,'0'0,"0"0,0 0,0 0,0 0,53 71,17 35,-17-18,18 35,-36-34,18-1,-18 0,1 0,-1-17,-17-18,17-18,-17 0,-1-17,-17-1</inkml:trace>
  <inkml:trace contextRef="#ctx0" brushRef="#br0" timeOffset="97300.0474">22077 11483,'0'0,"0"0,0 0,18 70,-18 19,17 52,1 0,17-18,-35 1,18-1,0 1,-1-54,-17 19,18-37,-18-16,17-19,-17 1,18-18,-18 18</inkml:trace>
  <inkml:trace contextRef="#ctx0" brushRef="#br0" timeOffset="97536.0082">22589 11430,'0'0,"0"0,0 0,0 0,0 0,0 106,0 0,0 35,17-35,-17-1,0-16,18-1,0-18,-1 19,1-19,-18-70</inkml:trace>
  <inkml:trace contextRef="#ctx0" brushRef="#br0" timeOffset="97627.8948">22906 12577,'0'0</inkml:trace>
  <inkml:trace contextRef="#ctx0" brushRef="#br0" timeOffset="98046.0249">22518 12136,'0'0,"0"0,0 0,0 0,53 0,0 0,0-18,-18-17,1-1,17 1,0 0,-18-18,18 18,-36 17,19 0,-19 1,1-1,0 18,-1 0,1 18,-18 35,0 0,0 17,0 1,0 17,0 0,18-17,-1-1,1-17,0-18,17-17,-18-36,1 18,-18 0</inkml:trace>
  <inkml:trace contextRef="#ctx0" brushRef="#br0" timeOffset="98356.9117">23365 10901,'0'0,"0"0,0 0,0 0,0 0,36 88,17 36,17 17,1 17,17 19,-17-18,-19-1,-16-17,-19-17,-17-1,-17 1,-54-36,18-17,-17-19,34-34,19 0,-1-1,0-17</inkml:trace>
  <inkml:trace contextRef="#ctx0" brushRef="#br0" timeOffset="98863.3593">24018 11483,'0'0,"0"0,0 0,0 0,0 0,36 70,-1 1,0 0,18-18,-18 17,18-35,-17 1,17-19,-18-17,-18 0,19-17,-19-19,1 1,0-18,-18 0,0 0,17 18,-17 17,0 1,0-1,0 18,0 18,0 35,0 17,0 1,18-1,-18 19,0-19,0 1,0-1,0 1,18-36,-18-17,17 17,-17-35</inkml:trace>
  <inkml:trace contextRef="#ctx0" brushRef="#br0" timeOffset="99162.5611">25059 10689,'0'0,"0"0,0 0,0 0,0 71,0 35,0 52,0 1,0 0,0 0,0-18,0 0,0-18,18-17,-18-35,0-1,18-35,-18-17,35-18,-17 0,-1-18,-17 36</inkml:trace>
  <inkml:trace contextRef="#ctx0" brushRef="#br0" timeOffset="99475.2087">25536 10848,'0'0,"0"0,0 0,0 0,0 0,0 88,0 18,0 17,18-17,-18 0,17-18,-17 18,18-18,-18 1,18-19,-18-17,17 0,-17-35,18-1,-18 1,35-18,0 0,-17 0,-18 17</inkml:trace>
  <inkml:trace contextRef="#ctx0" brushRef="#br0" timeOffset="99740.9001">25359 11536,'0'0,"0"0,0 0,0 0,0 0,0 0,36 0,-1 0,18-18,-18 1,18-19,0 19,0-19,-35 36,-18-17,17 17</inkml:trace>
  <inkml:trace contextRef="#ctx0" brushRef="#br0" timeOffset="100165.2338">26171 11536,'0'0,"0"0,0 0,0 0,0 0,0 0,0 0,0 0,0 0,0 0,0 0,0 0,0 0,0 0,18 70,-18 19,0-19,0 18,0-17,-18-18,18-18,0 0,0 1,0-19,0 1,18 0,0-1,-1-17,1 0,35-17,0-1,0-17,35-54,0 1,-17 18</inkml:trace>
  <inkml:trace contextRef="#ctx0" brushRef="#br0" timeOffset="100489.8667">26559 10724,'0'0,"0"0,0 0,0 0,36 106,-1 35,0-17,1 17,-19-53,1 0,0 1,-18-19,17 1,-17-1,0-34,-17-1,17-18,-18-17,18 0,-18 0,18 0</inkml:trace>
  <inkml:trace contextRef="#ctx0" brushRef="#br0" timeOffset="101019.2548">26630 10107,'0'0,"0"0,0 0,0 0,0 0,0 0,53 0,35 0,0 0,18 0,-17 0,-19-18,18 18,-35 0,-17 0,-1 0,0 0,1 0,-19 18,1 35,17 0,-17 35,-1 36,1 17,17 17,1 19,-1-1,0 1,18-1,-17-17,-1 0,0-36,-17-17,-1-36,-17-17,0 0,-17 0,-36-18,-35 1,-18-36,-18-18,-52-17,17-18,18 18,123 17</inkml:trace>
  <inkml:trace contextRef="#ctx0" brushRef="#br0" timeOffset="103069.0306">14594 14534,'0'0,"0"0,0 0,0 0,0 0,0 0,0 0,0 0,0 0,0 0,0 0,53 18,-17-18,-19 0,19 0,-1 0,-35 0,0 0</inkml:trace>
  <inkml:trace contextRef="#ctx0" brushRef="#br0" timeOffset="103283.9649">14612 14923,'0'0,"0"0,0 0,0 0,0 0,71 0,17-18,-35 18,-35-18,17 18</inkml:trace>
  <inkml:trace contextRef="#ctx0" brushRef="#br0" timeOffset="103969.0046">16059 14129,'0'0,"0"0,0 0,0 0,0 88,0 0,0 18,18 0,-18-18,0 0,-18 0,18 1,-17-1,17-35,-18-18,18 0,-18-17,1-36,-1-17,-17-18,17-53,-17-17,17-18,18-18,18 18,-1 17,19 18,-19 36,19 35,-1-18,18 35,0 0,-18 36,18 0,0 52,-18 1,-17 17,-18 18,-35-18,-1 0,-17-35,18-18,0 18,17-35,1 0,-1-1,0 1,18 0,18-1,35 18,0 1,0 17,17-18,1 0,-1 18,19 18,17-36,-36 0,-52-17</inkml:trace>
  <inkml:trace contextRef="#ctx0" brushRef="#br0" timeOffset="104204.1483">17171 14340,'0'0,"0"0,0 0,0 0,0 53,-18 18,1-36,-19 71,19-18,-19 0,19-52,-18 52,-18-18,0-34,17-1</inkml:trace>
  <inkml:trace contextRef="#ctx0" brushRef="#br0" timeOffset="104457.0035">16712 14393,'0'0,"0"0,0 0,0 0,0 0,0 0,35 53,1 0,34 35,1 1,-18-1,0-18,-18 19,18-37,0 1,-18-17,18-19,0 1</inkml:trace>
  <inkml:trace contextRef="#ctx0" brushRef="#br0" timeOffset="104910.9274">17471 14464,'0'0,"0"0,0 0,0 0,35 53,-17 0,17 17,1-34,-19-1,19-18,-1 1,0-18,18 0,-18-18,18-34,-17 16,-1-34,-17-18,-1 17,1 0,-1 19,-17 34,0-17,0 52,-17 36,17 35,-18 1,18 16,0 19,18 17,-1-18,36 1,-17-36,17-17,0-18,-18-18,-35-18</inkml:trace>
  <inkml:trace contextRef="#ctx0" brushRef="#br0" timeOffset="105203.2708">18706 14023,'0'0,"0"0,0 0,0 0,-17 141,17 35,0 18,17-17,1-18,0-1,-1-34,1-54,17 1,1-18,-1-36,0 1,0 0,-35-1</inkml:trace>
  <inkml:trace contextRef="#ctx0" brushRef="#br0" timeOffset="105469.7711">19430 14164,'0'0,"0"0,0 0,0 0,0 0,0 71,18 17,-1 18,1 35,-1-35,1-1,-18-16,18-19,-1 1,-17-18,0-18,-17 0,17-35,0 18</inkml:trace>
  <inkml:trace contextRef="#ctx0" brushRef="#br0" timeOffset="105865.0034">19077 14288,'0'0,"0"0,0 0,0 0,0 0,0 0,0 0,0 0,35-18,1 0,16 1,-16-1,-1 0,0 18,18-17,-17 17,-1 0,18 0,0-18,0 18,0-18,-18 1,0-1,1 0,-1 1,-18-1,1 1,-18-36,0 35,0 18,0 0</inkml:trace>
  <inkml:trace contextRef="#ctx0" brushRef="#br0" timeOffset="106276.0431">19942 13741,'0'0,"0"0,0 0,0 0,0 0,0 0,0 0,0 0,35 70,36 36,-1 18,1 34,-1-34,-17 17,-17-18,-1 1,-53-1,1-17,-36 0,0-35,0-19,17-16,-16-19,16-17,19 0,-1 18</inkml:trace>
  <inkml:trace contextRef="#ctx0" brushRef="#br0" timeOffset="109305.1092">25677 13847,'0'0,"0"0,0 0,0 0,0 0,18 52,17 19,0 17,-17-17,17-1,-17 1,-18-53,18-1,-18-17,0 0</inkml:trace>
  <inkml:trace contextRef="#ctx0" brushRef="#br0" timeOffset="109677.7076">25289 13723,'0'0,"0"0,0 0,0 0,0 0,0 0,0 0,0 0,53 18,0-1,35 1,0 0,0-1,-17 1,0 0,-18-18,0 0,-18 0,0-18,-17 18,17-18,-17-17,-1-18,1-17,-18-19,0 19,18-1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17:21.012"/>
    </inkml:context>
    <inkml:brush xml:id="br0">
      <inkml:brushProperty name="width" value="0.05292" units="cm"/>
      <inkml:brushProperty name="height" value="0.05292" units="cm"/>
      <inkml:brushProperty name="color" value="#7030A0"/>
    </inkml:brush>
  </inkml:definitions>
  <inkml:trace contextRef="#ctx0" brushRef="#br0">14453 6385,'0'0,"0"0,106 0,35 0,1 0,16 0,1 0,0-17,0 17,0-18,-18-17,-18 17,1 0,-18-17,-36 18,-17-1,-17 18,-1-18,0 18,-17 0,0 0,-1 0,1 18,-1 0,-17-18</inkml:trace>
  <inkml:trace contextRef="#ctx0" brushRef="#br0" timeOffset="819.2465">21671 6068,'0'0,"0"0,0 0,0 0,88 0,18 0,-18-18,36-17,35-18,-18 18,36-18,17 0,-18 18,1-1,17 1,0 0,0-1,88 19,-17 17,0 0,-1 17,1 1,-18 0,0-1,-17-17,-19 18,-16-18,-19 0,-35 0,-35 0,0 0,-18 0,-17 0,-18 0,0 0,0 0,0 0,-36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19:54.700"/>
    </inkml:context>
    <inkml:brush xml:id="br0">
      <inkml:brushProperty name="width" value="0.05292" units="cm"/>
      <inkml:brushProperty name="height" value="0.05292" units="cm"/>
      <inkml:brushProperty name="color" value="#7030A0"/>
    </inkml:brush>
  </inkml:definitions>
  <inkml:trace contextRef="#ctx0" brushRef="#br0">3477 3157,'0'0,"0"0,0 0,35 71,18 17,0 0,-18 1,0-1,-35-53,0 0,0-17,0-18</inkml:trace>
  <inkml:trace contextRef="#ctx0" brushRef="#br0" timeOffset="476.2572">3000 3404,'0'0,"0"0,0 0,0 0,88-70,36-1,17-17,0 0,18 0,18 35,-19 17,-16 19,-19 34,-35 19,-17 17,-36 35,-35 18,-35-1,-53 19,-36-1,-17 1,0-18,-18 0,35-36,1-17,35-35,-1-1,36-17,0 0,1 0,52 18</inkml:trace>
  <inkml:trace contextRef="#ctx0" brushRef="#br0" timeOffset="960.8845">4588 3404,'0'0,"0"0,0 0,0 0,0 0,0 0,0 0,71-35,0 0,-1-36,-17 18,0 0,-18-17,1 35,-19-1,1 19,-18-1,0 18,-18 0,-17 35,-18 36,-18 17,18 18,1 0,-1-18,35-18,0 19,18-19,18-17,17 0,36 0,-1-35,19-36,17-35,-1 0,-16 0,-72 53</inkml:trace>
  <inkml:trace contextRef="#ctx0" brushRef="#br0" timeOffset="1262.5528">5771 2434,'0'0,"0"0,0 0,0 0,-18 71,0 17,18 53,-17 0,17 18,-18 0,0-18,1 0,-1-18,1 1,-1-54,0 1,1-18,-1-18,-17-17,-1-18,1 0,35 17</inkml:trace>
  <inkml:trace contextRef="#ctx0" brushRef="#br0" timeOffset="1592.4377">5294 3404,'0'0,"0"0,0 0,0 0,0 0,88-17,1 17,34-36,1-17,-36 18,0 0,-17 0,-1 17,-17 0,-17 1,-1 17,-17 35,-1 0,1 18,-18 18,0-1,0 1,0-1,18-17,-1-17,1 17,17-18,-17-18,-18 1</inkml:trace>
  <inkml:trace contextRef="#ctx0" brushRef="#br0" timeOffset="1742.1538">6371 2858,'0'0,"0"0,0 0,0 0,0 0</inkml:trace>
  <inkml:trace contextRef="#ctx0" brushRef="#br0" timeOffset="2169.3972">6777 2946,'0'0,"0"0,0 0,17 70,-17 18,18 1,-18-19,0 1,0-1,-18-34,18-1,0-17,0-1,-17 1,17-36,0-17,0-18,17-53,19-17,-1 17,18 18,0 35,0 0,0 35,0 18,0 18,17 35,-17 17,0 18,-18 18,1 0,-19 0,-17-35,18-19,-18 1,0-17,0-1,0 0,0-35</inkml:trace>
  <inkml:trace contextRef="#ctx0" brushRef="#br0" timeOffset="2407.9602">7800 2858,'0'0,"0"0,0 0,0 0,0 70,0 36,0-18,0 0,0-17,0-1,0-17,0-17,0-1,0-17</inkml:trace>
  <inkml:trace contextRef="#ctx0" brushRef="#br0" timeOffset="2548.8872">7818 2575,'0'0,"0"0,0 0,0 0,0 0,0 0</inkml:trace>
  <inkml:trace contextRef="#ctx0" brushRef="#br0" timeOffset="2818.469">8171 2328,'0'0,"0"0,0 0,0 89,0 16,0 19,0 17,-18-18,18 19,-18-37,18-16,0-19,0 1,0-18,0-18,-17 0,17-17,0-18</inkml:trace>
  <inkml:trace contextRef="#ctx0" brushRef="#br0" timeOffset="3109.1038">7994 3016,'0'0,"0"0,0 0,71-17,17-19,-17 19,-1-1,1 0,-18 1,-18-1,0 18,1 0,-19 0,1 18,17 17,-17 0,-18 18,18 18,-1-18,-17 17</inkml:trace>
  <inkml:trace contextRef="#ctx0" brushRef="#br0" timeOffset="3261.666">8541 2716,'0'0,"0"0,0 0</inkml:trace>
  <inkml:trace contextRef="#ctx0" brushRef="#br0" timeOffset="3964.5806">8859 2805,'0'0,"0"0,0 0,0 0,0 0,-18 70,1 1,17-18,0 0,-18-18,18 0,18 0,-18-35,17 0,-17 0,0-17,18-19,-18-16,-18-1,18 0,0 0,18-18,0 1,-1 34,19 1,-19 17,36 1,0 17,0 17,0 19,0 17,0-18,-18 18,-17 17,0-17,-1-17,-17-1,0-17,0-18,-17-18,-1-17,18-1,-18-52,36-18,17 0,0 18,1 18,17 34,-18-16,53 34,0 18,-17 53,0 17,-18 19,-18 16,0 19,-35 17,0-18,-35 19,0-19,-36-35,-35 0,0-35,18 0,88-53</inkml:trace>
  <inkml:trace contextRef="#ctx0" brushRef="#br0" timeOffset="4488.4991">3900 4621,'0'0,"0"0,0 0,0 0,0 0,0 0,0 0,71 18,35-18,52-18,89 1,124-19,17-16,1-19,211-35,-71 18,-53 0,-87 0,-72 35,-52 17,-141 19,-18 17,-36 0,-17 0,-18 17,1-17,-19 18,-17 0,18-1,0-17</inkml:trace>
  <inkml:trace contextRef="#ctx0" brushRef="#br0" timeOffset="7986.6724">2735 6685,'0'0,"0"0,0 0,0 0,0 0,0 0,0 0,0 0,0 0,0 0,0 0,0 0,18-70,-18-1,18-17,-18 0,17-1,1 1,-18 0,18 0,-1 0,19-1,-19 1,18 0,1 35,-1 0,-17 18,35 17,-18 36,0 17,18 1,-18 16,18 19,0 0,0-1,0 1,-17-1,17 1,-18-1,-18-17,19 0,-36-18,17-17,1 0,-18-18,0 0</inkml:trace>
  <inkml:trace contextRef="#ctx0" brushRef="#br0" timeOffset="8259.8109">2665 6279,'0'0,"0"0,0 0,0 0,0 0,0 0,70-17,19-18,16 17,-16-17,17-1,-18 1,-18 0,19 0,-19 17,1-17,-18 17,-36 18</inkml:trace>
  <inkml:trace contextRef="#ctx0" brushRef="#br0" timeOffset="8645.0417">4994 5433,'0'0,"0"0,0 0,0 0,18 70,0 36,-1 35,1 0,-1 18,-17 0,18-18,-18-53,18 0,-18-35,17 0,-17-17,0-19,18-17,-18-17,-18-19,18 1,0 35</inkml:trace>
  <inkml:trace contextRef="#ctx0" brushRef="#br0" timeOffset="9147.5604">4818 5380,'0'0,"0"0,0 0,0 0,0 0,0 0,70-35,-17-1,18 1,-1 17,1 1,0 17,-1 0,-17 17,18 1,-36 17,18 1,-35 17,-18 17,0 1,-36-1,1 18,-36 1,19-37,-19 1,18-17,18-1,-1-17,1-1,17 1,18-18,0 18,18-1,17-17,18 35,0-17,18 35,-1 0,19 17,17 1,-36 0,1-1,-54-70</inkml:trace>
  <inkml:trace contextRef="#ctx0" brushRef="#br0" timeOffset="10150.3957">6494 5874,'0'0,"0"0,0 0,0 0,0 0,0 0,0 0,-53-18,-17 0,17 1,-18 17,1 0,-1 17,0 19,19 17,-1 0,35 0,0 17,1 1,34-18,1-1,17-16,1-19,16-17,1-17,-17-19,17-16,-18-1,0-18,-17 1,0-1,-1 18,1 0,-18 18,17 17,-17 18,18 0,0 18,-1 17,1 0,17 18,1 18,-1-18,0 0,18 0,0-36,-18-17,1 0,-19-35,19 17,-36-35,17 1,-17-1,0 17,0 1,0 17,0 1,0-1,0 18,0 18,0-1,0 19,0-1,18 18,-18-18,-18 0,18 1,0-19,0 1,-17 0,17-18,0 0,0-36,0 1,17-35,1-1,0 0,17-17,0 18,18 17,-18 17,18 19,0 34,18 19,-1 17,1 35,-18-18,0 19,-18-19,-17-17,17 18,-17-18,17-1,0 1,-35-53</inkml:trace>
  <inkml:trace contextRef="#ctx0" brushRef="#br0" timeOffset="10654.5092">8065 5009,'0'0,"0"0,0 0,18 71,17 52,0 36,-17-18,-1-17,1-36,0-17,-1-1,-17-17,0 0,18-35,-18-1,0 1,-18-36,18-17,-17 17,-1-35,0 0,-17 18,17-18,-17 18,0 0,0 17,-1 18,1 0,0 18,-1 35,1-18,35 18,-18 0,36 0,17 0,1-18,17 0,0-17,-18-18,-35 17</inkml:trace>
  <inkml:trace contextRef="#ctx0" brushRef="#br0" timeOffset="11640.1047">8806 5362,'0'0,"0"0,0 0,0 0,0 0,-18 71,-17 17,18 0,-1 0,18-17,-18-18,18-18,0 0,0 1,18-19,0 1,17-36,-18 1,1-19,0-17,-1 1,-17-19,18 0,0 1,-1-1,1 36,0 0,-1 0,1 35,17-18,-17 18,17 35,18 0,-18 18,1 0,-19 0,19 18,-19-18,-17-18,0 0,18 0,-18-17,-18 0,18-18,-17-18,17-17,0-18,0-18,0 1,17-1,19 1,-19-1,19 18,-1 0,0 18,0 35,1 0,-1 18,18 17,-18 0,1 18,-1 18,-18-18,1-18,-18 0,18 0,-18-17,17 0,-17-1,0-34,0-1,18-35,-18 0,18-35,-1 18,19-19,-19 19,19 17,-1 0,0 18,0-1,1 36,-1 36,18-1,-18 0,1 18,-19 18,19-18,-1 35,-18-18,19 1,-1-18,-17 17,-18-70</inkml:trace>
  <inkml:trace contextRef="#ctx0" brushRef="#br0" timeOffset="11951.9373">11771 4639,'0'0,"0"0,0 0,0 0,0 0,0 0,18 71,-1 34,18 37,-35-19,18 18,-18 0,18-17,-18-1,-18 1,18-19,0 1,-18 0,18-18,-17-35,17 0,0-35</inkml:trace>
  <inkml:trace contextRef="#ctx0" brushRef="#br0" timeOffset="12956.456">11736 4692,'0'0,"0"0,0 0,0 0,0 0,0 0,53-18,-1-17,1 17,18 36,-18-18,18 35,-19 1,-16 17,17-1,-36 19,1-18,-18 17,-18 1,1-18,-1 0,0 0,1-18,-1-17,0-1,1-34,17-1,0-17,0-1,17-16,1-1,17 0,-17 0,17 18,18-1,-17 19,17 17,-1 17,1 1,-17 35,-1 0,0 17,-17 1,0-1,-18 1,0 0,0-19,0 1,0-35,-18-18,18 0,0-35,0-18,0-35,0-36,18 1,-18 17,17 18,19 17,-19 18,1 0,-1 36,1-1,-18 36,18 17,-1 53,1 18,-18 0,0 0,18-1,-18-34,17 0,19-19,-1 1,0-35,1-18,17-18,-1-35,-16-17,17-18,-18-18,0-18,-17 1,-36 17,1 0,-1 53,-17 0,-18 18,0 0,0 17,-35 36,17 17,36 0,-1 1,1-19,35-17</inkml:trace>
  <inkml:trace contextRef="#ctx0" brushRef="#br0" timeOffset="13239.2409">13730 4551,'0'0,"0"0,0 0,0 0,0 0,0 0,0 0,-36 35,1 18,0 35,0-17,17-1,18 1,0-1,18-17,-1 0,19-17,-1-36,18 0</inkml:trace>
  <inkml:trace contextRef="#ctx0" brushRef="#br0" timeOffset="14254.0437">14136 4604,'0'0,"0"0,0 0,0 0,0 0,0 0,0 0,0 0,35-18,18 0,-18 1,0-18,-17 17,17-17,-35-1,18 1,-36 17,1 1,-1 17,-17 17,17 19,-17 17,0 0,17 17,0 18,1-17,17-1,17 1,1 0,17-19,1-16,-1-19,35 1,-17-18,18-18,-18-17,17-18,1-35,-18-18,-18 0,-17 0,0 36,-18 17,0-18,0 36,0 0,0 17,0 1,0 34,17 1,-17 35,36 35,-19 18,1 0,-1-18,1-18,0 1,-1 0,-17-19,18-16,-18-1,18-17,-18-1,17-34,1-1,0-35,-1-35,19-18,-19 0,1-17,0 52,-18-17,17 17,-17 19,0-1,0 17,0 19,0-1,0 0,-17 36,17 17,17 1,1 17,17 35,18 18,0-1,-18-34,1 0,-1-1,0-17,-17 0,0 0,-18-18,0 18,-18 0,0-18,18-35</inkml:trace>
  <inkml:trace contextRef="#ctx0" brushRef="#br0" timeOffset="17987.9936">16906 4216,'0'0,"0"0,0 0,0 0,0 0,18 70,17 36,-17-18,0 18,-1-18,1 1,-1-19,-17-17,18-18,0 1,-1-19</inkml:trace>
  <inkml:trace contextRef="#ctx0" brushRef="#br0" timeOffset="18329.2886">16853 4198,'0'0,"0"0,0 0,0 0,0 0,0 0,0 0,0 0,0 0,36-53,-1 0,-17-17,-1 34,1-17,-18 18,0 0,-18 35,1 0,-1 35,18-17,0-18,0 0</inkml:trace>
  <inkml:trace contextRef="#ctx0" brushRef="#br0" timeOffset="18796.8638">17189 4921,'0'0,"0"0,0 0,0 0,0 0,0 0,35-70,0-1,18-35,0 0,-18-35,1 36,-19 16,1 19,-18 17,0 0,-18 35,18 18,-17 18,-1 17,18 1,18 34,-1-17,19 18,-1-1,18 1,-18-1,18-17,-18 0,-17 0,0-18,-1 1,1-1,0-18,-18 19,0-36</inkml:trace>
  <inkml:trace contextRef="#ctx0" brushRef="#br0" timeOffset="19340.5491">19112 4357,'0'0,"0"0,0 0,0 0,0 0,0 0,0 0,-53-35,-17 35,17 17,0 1,0-1,18 19,-1 17,19-18,17 0,17 0,19-17,-1 0,18-18,0-36,17 19,-17-36,0 18,-17-1,-1-17,-18 36,1-18,0 17,-18 18,0 0,17 35,-17 0,0 18,18 18,17-1,1-17,34 0,36-17,18-19,-1-17,-17 0,-106 0</inkml:trace>
  <inkml:trace contextRef="#ctx0" brushRef="#br0" timeOffset="19690.0406">21653 3563,'0'0,"0"0,0 0,0 0,0 0,-70-18,-18 18,-1 18,19 17,-36 36,18 17,17 0,18 18,18 18,17 17,18 0,0 0,36 0,-1 0,-18-17,19-19,-19-52,-17 0,18 0,-18-35</inkml:trace>
  <inkml:trace contextRef="#ctx0" brushRef="#br0" timeOffset="20332.3688">20401 4586,'0'0,"0"0,0 0,88 0,0-18,36 1,34-1,-16-17,-19 0,1 17,-54-17,1 17,-18 0,-18 1,0-1,-17 1,-18 17,0 0,-18 17,1 18,-1 1,-17 17,-1 0,19-1,-1 1,0 0,18-17,18-1,17-17,1-18,-1-18,18 0,0-35,-18 0,0 0,-17-17,17-1,-35 1,18 17,0 35,-18-17,0 35,17 18,-17 17,0 18,18 17,0-17,-1 18,1-18,17 0,-17 0,0-36,17 1,-35-18,17 0,1-18,-18 18</inkml:trace>
  <inkml:trace contextRef="#ctx0" brushRef="#br0" timeOffset="20963.5921">21989 4233,'0'0,"0"0,0 0,0 0,17 71,1 17,0-17,-1-1,1 1,0-18,-18-18,17 0,-17-17,0 0,0-18,0-18,0 0,0-35,18 0,-18 0,35-17,1 35,-19-1,36 19,-18-1,1 18,-1 18,0 17,1 0,-1-17,-17 17,-18-17,17-1,-17 1,0-18,0 0,0 0,-17-18,17-17,0-18,0 0,17-17,19-1,-1 18,0 0,0 18,18 18,-17-1,17 36,-18 17,18 0,-18 0,-17 18,17 0,-17 0,-1 0,-17 0,18-18,-18 18,18-35,-1-1,-17-17</inkml:trace>
  <inkml:trace contextRef="#ctx0" brushRef="#br0" timeOffset="21189.6243">23295 4163,'0'0,"0"0,0 0,0 0,17 53,-17 0,18 17,0 1,-1-18,1 17,-18-35,18 18,-18-35,0 17,0-35,0 0</inkml:trace>
  <inkml:trace contextRef="#ctx0" brushRef="#br0" timeOffset="21556.9042">23365 4180,'0'0,"0"0,0 0,0 0,0 0,0 0,0 0,0 0,0 0,18-52,0-19,-1 18,-17 0,0 18,-17 0,-1-1,-17 19,-1 17,1 17,0-17,17 36,-17-19,35 18,0 1,0-36,0 0,0 17</inkml:trace>
  <inkml:trace contextRef="#ctx0" brushRef="#br0" timeOffset="22416.241">23912 3404,'0'0,"0"0,0 0,0 0,0 71,0 17,0 53,0-17,0-1,0-17,0-35,18-1,-18 1,0-18,18-18,-1-18,1-17,0-17,-1-18,19-1,-19 1,18 0,-17-1,-18 19,18-1,-1 1,-17 17,18 0,-18 0,18 17,-18 1,17 17,19-17,-1-1,0-17,1 0,-1 0,18-17,-18-19,0-16,1 16,-19-17,1 0,0 18,-18 17,17 1,-17 17,-17 17,17 19,-18 70,18 35,-18 35,1 18,17 18,-18-36,18 1,0-54,0-17,-18-36,18-17,-17-35,-1-18,0-18,1-35,-19-35,19-35,17-18,0 0,17 17,19 18,17 18,0 53,35-1,0 19,0 17,1 17,-1-17,0 0,-17-17,-54 17</inkml:trace>
  <inkml:trace contextRef="#ctx0" brushRef="#br0" timeOffset="22837.326">26048 3757,'0'0,"0"0,0 0,0 0,-53 71,17 17,-16 0,16 0,19 0,17-17,0-18,35 0,0-18,18-17,-18-18,18-18,-17-17,17-18,-18-18,0-17,-17 18,-18-1,0 18,0 18,-35 0,17 17,-17 0,17 36,0-18,18 0</inkml:trace>
  <inkml:trace contextRef="#ctx0" brushRef="#br0" timeOffset="23552.4304">26789 3369,'0'0,"0"0,0 0,0 0,-53 53,-18 18,18-1,0 54,1-1,16 0,19 1,17-36,-18 0,18-17,0 17,0 0,-18 0,18-17,-17 0,-1-1,0-35,1 1,-1-36,0 0,1 0,-1-36,0 1,18 0,-17-18,-1 18,1-18,-1 35,0-17,1 17,17 1,0-19,0 19,0-1,35 0,0 1,18-19,18 19,-1-1,19-17,-1 0,-18 17,19 0,-19-17,1 17,-18-17,17 18,-17-1,-17 0,-19 1,19 17,-19-18,1 18,-1-18,-17 18</inkml:trace>
  <inkml:trace contextRef="#ctx0" brushRef="#br0" timeOffset="24636.7341">28712 3581,'0'0,"0"0,0 0,0 0,0 0,0 0,0 0,18-71,0-17,-36-18,18 0,-18 0,1 18,-1 18,-17 17,0 18,-1 35,-17 35,18 53,0 35,-1 19,19 16,-1 1,1 35,17-35,0 0,0-18,0-18,0 1,17-19,-17 1,0-35,0-1,-17-17,17-35</inkml:trace>
  <inkml:trace contextRef="#ctx0" brushRef="#br0" timeOffset="25251.3347">27760 4286,'0'0,"0"0,0 0,0 0,0 0,0 0,70 0,36-17,35-1,0-17,-17-1,-18-16,-18 16,-17 1,-18 0,-1 17,-16 0,-19 1,1 17,0 17,-18 1,0 17,0 18,0-17,-18 16,36 1,-18 0,17 0,19-18,-1 1,0-36,1 0,16 0,1-36,0 1,-17-18,-1 0,-17 0,-1-17,1 35,0-1,-18 19,0-1,0 18,-18 18,18-1,0 36,-18-17,18 16,18 1,-18 0,18-17,-1 16,1-34,-18-18</inkml:trace>
  <inkml:trace contextRef="#ctx0" brushRef="#br0" timeOffset="26045.7587">29542 3828,'0'0,"0"0,0 0,0 0,0 70,0 1,0 17,18 0,-18 0,0-17,0-1,0-34,0-1,0 0,0-17,0-18,0 0,-18-35,18-1,18-52,-1-18,1-17,0 52,-1 1,1 17,17 18,0 17,-17 0,17 36,1 0,-1 34,0-16,-17 34,17-17,-17 18,-1-18,19 17,-19-34,1-1,0 0,-1-35,1-18,17-17,-17 0,17 0,1-36,-1 1,0-1,-17 0,17 18,-17 18,-1 0,-17 17,0 18,-17 0,-1 18,0 17,-17 18,17 0,1 0,-1 0,1 17,17-17,0 18,17-18,1 0,35 0,0-36,17 1,-17-18,18-35,-1-1,-17-34,0 35,-35 35</inkml:trace>
  <inkml:trace contextRef="#ctx0" brushRef="#br0" timeOffset="26304.8504">30830 3263,'0'0,"0"0,0 0,0 0,0 0,0 0,0 0,0 0,18 88,-18 18,0 0,17 0,-17 0,0 0,18-1,-18-16,0-1,0 0,-18-35,18 0,0-18,0 0,0-35</inkml:trace>
  <inkml:trace contextRef="#ctx0" brushRef="#br0" timeOffset="26641.5951">30707 3951,'0'0,"0"0,0 0,0 0,0 0,0 0,0 0,0 0,53-18,17-17,18 18,-17-19,-18 19,0-19,0 19,-36 17,19-18,-19 18,1 18,0-1,-1 36,1 0,-18 0,18 0,-18 18,17-1,-17-17,18-18,0 1,-18-19</inkml:trace>
  <inkml:trace contextRef="#ctx0" brushRef="#br0" timeOffset="26813.9852">31307 3440,'0'0,"0"0,0 0,0 0,0 0,0 0,0 0</inkml:trace>
  <inkml:trace contextRef="#ctx0" brushRef="#br0" timeOffset="27960.096">31748 3651,'0'0,"0"0,0 0,0 0,-35 36,17 16,0-16,1 17,-1-18,18 0,-18 0,18 1,18-1,-18-17,18-1,-1 1,1-18,0 0,-1-18,1 1,-18-19,18-17,-1 18,1-18,-18 18,17 0,1-1,-18 19,18-18,-18 17,17 0,1 18,0 0,-1 0,1 36,0-1,-1 18,-17 0,0 0,18-18,-18 0,-18 0,18-17,0 0,0-1,0-17,-17 0,17-17,17-1,-17-35,18 0,0-17,-1-1,1 1,17 17,-17 17,-1 19,1-1,0 0,-1 36,19 0,-19 35,19 35,-19-18,1 19,0-19,-1 1,1-1,-18-17,18 0,-18-18,17 1,1-19,-18 1,17-36,1 1,0-19,-1-17,1-17,17-36,1 0,-19-35,1 18,0 52,-1 1,-17 17,0 0,0 17,-17 19,-1 17,0 17,1 19,-1-1,0 36,18-19,0 19,0 0,18 17,17 18,1-1,-1 19,0-54,-17 19,-1-1,-34 18,-18-18,-18 0,0 0,0-35,53-35</inkml:trace>
  <inkml:trace contextRef="#ctx0" brushRef="#br0" timeOffset="29786.3581">6194 7796,'0'0,"0"0,0 0,0 0,0 0,0 0,0 0,0 0,0 0,0 0,0 0,0 0,53-35,-17 0,16-18,-34 18,0-18,-18 0,0 18,-36-1,1 36,0 0,0 18,-1 17,1 18,17 35,1 36,34-1,1 1,17 17,18 0,-17 18,-1-1,0-16,-17-19,-18-17,0 0,-18-36,-17-17,0-18,-1-17,-17 0,18-18,17-18,1 0,17-17,0 18,35-1,0 0,1 18,17 18,-18 17,35 36,-17-1,18 18,-36 1,18-1,0-35,0 0,0 0,0-18,-18-17,18-1,-53 1</inkml:trace>
  <inkml:trace contextRef="#ctx0" brushRef="#br0" timeOffset="30144.7647">8206 8043,'0'0,"0"0,0 0,0 0,0 0,0 0,0 0,0 0,0 0,-18 89,1 34,-19 18,1 0,0 0,0-17,17-18,-17-18,17-18,-17-17,17 18,0-36,1-17,-19-18,19-35,-18-1,17 1,0-18,18 71</inkml:trace>
  <inkml:trace contextRef="#ctx0" brushRef="#br0" timeOffset="30452.7145">7518 8043,'0'0,"0"0,0 0,0 0,0 0,0 0,0 0,0 0,53 53,0 0,17 35,19 36,-1-18,-18 17,1-17,-18-18,0-17,-18-1,0 1,1-18,-1 0,0-18,18-17,-17-18,-1 0,0-18,-17 18</inkml:trace>
  <inkml:trace contextRef="#ctx0" brushRef="#br0" timeOffset="30930.4897">9565 7761,'0'0,"0"0,0 0,0 0,0 0,-18 53,-17 18,0 17,-18-18,17 1,1-1,-18-17,18 0,17-17,1 16,-1-34,0 17,18-17,-17 0,34-1,1 1,17 0,1-1,34 1,1-18,17 0,-17 0,-1 18,1-18,-1 0,-17 0,-17 17,-1-17,-17 18,17-1,-18 1,-17-18</inkml:trace>
  <inkml:trace contextRef="#ctx0" brushRef="#br0" timeOffset="31313.013">9124 9190,'0'0,"0"0,0 0,0 0,70-18,19 18,16-17,-16-1,-1 0,18 1,-36-1,19 18,-36 0,-18-18,0 18,0 0,-17 0,-18 0,18 0,-18-17,0-1</inkml:trace>
  <inkml:trace contextRef="#ctx0" brushRef="#br0" timeOffset="32505.3234">10394 7973,'0'0,"0"0,0 0,0 0,0 0,0 0,0 0,0 0,0 0,0 0,0 0,0 0,0 0,0 0,0 0,0 0,0 0,0 0,0 0,36-18,17 1,0-1,0 0,17 18,-17 0,0 18,0 0,-18 17,18-18,-18 19,-17-1,0 0,-1 1,1-1,-18 0,0 0,-18 1,18-19,0 19,-17-19,-1 1,18-1,-18 1,18-18,-17 0,17-18,0-17,17-18,1 0,0-17,17-36,18 0,0 0,0 0,17 1,-17 34,-17 18,-1 0,0 18,-35 17,18 1,-18 17,-18 17,1 1,-1 17,0 18,-17-18,0 36,17 0,0-1,-17 1,35 17,-17-18,17 19,0-36,0 17,35-17,0-18,0 1,18-19,0 1,0-36,35-17,1-18,-19 18,-70 35</inkml:trace>
  <inkml:trace contextRef="#ctx0" brushRef="#br0" timeOffset="32958.5831">12724 7126,'0'0,"0"0,0 0,0 0,0 0,0 0,0 0,0 0,0 0,0 0,0 0,0 0,-35 53,-36 53,18 17,18 1,-1 17,19 18,-1-18,18 0,18-18,-1 1,19-18,-1 0,18-36,18-17,-1-18,-17-17,-53 0</inkml:trace>
  <inkml:trace contextRef="#ctx0" brushRef="#br0" timeOffset="33312.4673">13571 6985,'0'0,"0"0,0 0,0 0,-18 88,1 53,-1 0,-17 18,17-18,18 0,-18-17,18-18,0 0,18-18,0-18,-1 1,19-18,17 0,-18-36,0-17,0-17,1-19,-1 1,0 0,-35 35</inkml:trace>
  <inkml:trace contextRef="#ctx0" brushRef="#br0" timeOffset="33576.3257">13236 7867,'0'0,"0"0,0 0,0 0,0 0,53-18,17 1,1-19,17 19,-17-1,-1-17,-17 17,0 1,-35-1,17 0,-17 18,17 0</inkml:trace>
  <inkml:trace contextRef="#ctx0" brushRef="#br0" timeOffset="33882.46">14489 7708,'0'0,"0"0,0 0,0 0,-18 53,0 35,1 1,-1-1,0 0,1-18,-1 19,18-36,-18 17,18-35,-17 1,17-19,17 1,1-18,0-18</inkml:trace>
  <inkml:trace contextRef="#ctx0" brushRef="#br0" timeOffset="34360.3307">15142 7161,'0'0,"0"0,0 0,0 0,-53 71,0 0,17-19,19 1,-19-17,19-1,17-17,-18-1,18 18,0-17,18-18,-1 18,19-1,17 1,-18 0,18 17,0 0,-18 0,0 18,-17 0,0 0,-18 0,0-18,-36 18,1 0,-18-17,0-1,18-18,-18 1,18-18,-18 0,0 0,53 0</inkml:trace>
  <inkml:trace contextRef="#ctx0" brushRef="#br0" timeOffset="34709.3421">15371 6985,'0'0,"0"0,0 0,0 0,0 0,0 0,0 0,0 0,53 71,0-1,17 54,1-1,0 18,-18 18,0 0,-36-1,1 19,-18-1,-18-17,1-53,17-71</inkml:trace>
  <inkml:trace contextRef="#ctx0" brushRef="#br0" timeOffset="36187.9504">16889 7655,'0'0,"0"0,0 0,0 0,0 0,17 88,-17-17,-17 0,17 17,-18-18,0 1,1-18,-1-18,0 0,18-17,0 0</inkml:trace>
  <inkml:trace contextRef="#ctx0" brushRef="#br0" timeOffset="36754.4832">18230 6950,'0'0,"0"0,0 0,0 0,0 0,-71 70,18 1,0-1,0 19,1-36,16 17,1-35,17 1,18-19,0 19,18-19,17 1,1-18,34 0,-17 0,18 17,-18-17,17 18,-17 0,-18 17,1 0,-19 1,-17 16,0-16,-35 17,0-18,-18 18,0-18,-18 0,1-17,-1-18,1 0,17-18,17 1,1-1,17 18</inkml:trace>
  <inkml:trace contextRef="#ctx0" brushRef="#br0" timeOffset="37124.9089">19165 6826,'0'0,"0"0,0 0,0 0,0 0,-53 53,0 18,-17-1,17 18,0 1,0-19,18 18,17-35,0 18,18-1,18-17,0 0,17-17,18-1,35-18,18 1,-35-18,-1-18,-17 18,-53 0</inkml:trace>
  <inkml:trace contextRef="#ctx0" brushRef="#br0" timeOffset="37460.3787">18830 7373,'0'0,"0"0,0 0,0 0,0 0,0 0,70 0,19-18,17 1,-18-1,18 1,-36 17,19-18,-37 0,1 1,-17 17,-19-18,1 18,17-18,1-17,-1 0,0 17</inkml:trace>
  <inkml:trace contextRef="#ctx0" brushRef="#br0" timeOffset="38040.3212">20806 6615,'0'0,"0"0,0 0,0 0,0 0,-70 17,-1 19,1 16,-1-16,0 17,1-18,17 0,18 0,-1-17,19 17,-1-17,0 0,36-1,-18 1,35 0,1-18,-1 17,0 1,18-1,-18 19,1-1,-1 0,0 1,-17-1,0 18,-1-18,-17 18,-17-35,17 17,-18 0,-17 0,-1-17,1 17,-18-17,18 0,-18-1,18-17,17 18,-17-18,-1 0,19 0,-1-18,18 1</inkml:trace>
  <inkml:trace contextRef="#ctx0" brushRef="#br0" timeOffset="38651.3156">21724 7408,'0'0,"0"0,0 0,0 0,0 0,0 0,0 0,0 0,-18 53,18 0,-35 0,17 0,18-18,-17 18,-1-18,1 1,17-19,0 1,0 17,0-35,0 0,17 0,-17 0,18 0,-18 0</inkml:trace>
  <inkml:trace contextRef="#ctx0" brushRef="#br0" timeOffset="39503.0353">23030 6491,'0'0,"0"0,0 0,0 0,0 0,0 0,0 0,0 0,0 0,-18 53,1 18,-1 17,-17 0,17 18,0-18,1 18,-1-18,18-17,18-1,-1 1,1-18,17 0,1-18,-1-18,18 1,0 0,-18-36,18 0,-18 1,1-1,-36 36</inkml:trace>
  <inkml:trace contextRef="#ctx0" brushRef="#br0" timeOffset="39766.6258">22871 7003,'0'0,"0"0,0 0,0 0,0 0,0 0,0 0,0 0,35 0,36-18,0 0,-1 18,1-17,-1-1,-34 0,-36 18,17 0</inkml:trace>
  <inkml:trace contextRef="#ctx0" brushRef="#br0" timeOffset="40223.0891">24812 6597,'0'0,"0"0,0 0,0 0,0 0,-70 18,-1-1,1 1,-1 17,0 0,-17 18,18-17,17 17,0-1,0 19,35-18,-17 17,35 1,0-18,35 0,0 0,18-18,0 0,18 1,-18-19,17-17,-17 0,18 0,-18-17,-18-1,18 0,-18-17,1 17,-36 18</inkml:trace>
  <inkml:trace contextRef="#ctx0" brushRef="#br0" timeOffset="40524.9812">24212 7091,'0'0,"0"0,0 0,0 0,0 0,0 0,0 0,0 0,0 0,53-18,0 1,35-1,-17 18,17-18,-17 1,0-1,-19 0,19 1,-18-1,0-17,0 17</inkml:trace>
  <inkml:trace contextRef="#ctx0" brushRef="#br0" timeOffset="40869.1509">25695 6473,'0'0,"0"0,0 0,0 0,0 0,0 71,17 0,1-1,-18 18,0-17,18 17,-18 0,0-17,-18-18,18 17,0-34,0-1,-18-17,18 17,0-18,0-17,0 18,-17-18</inkml:trace>
  <inkml:trace contextRef="#ctx0" brushRef="#br0" timeOffset="41212.4958">25077 6456,'0'0,"0"0,0 0,0 0,0 0,0 0,53-18,35 1,-17-1,17 0,0 18,-17-17,0-1,-1 0,-35 18,1 0,-1-17,-17 17,-1 0,-17 0,18-18,0 18,-1-18</inkml:trace>
  <inkml:trace contextRef="#ctx0" brushRef="#br0" timeOffset="41996.7574">26401 5962,'0'0,"0"0,0 0,0 0,0 0,0 0,0 0,53 0,0 0,-1 18,19 17,-18-17,-18 34,1-16,-19 34,1 1,-36 17,1 18,-36 0,0 0,0-1,17-34,1-1,18 1,-1-18,18 0,0 0,0-18,0-17,18-18,-1 17,-17-17,18 0,-18 0,0 0,0 0,-18 0,1 0,17 0,-36 0,1 36,0 17,-1-1,19 19,-1 0,0 52,1 0,34 1,1-1,-18-52,0 17,0 18,-18-35,-17 34,-18 1,-35-35,-18-1,-17-17,17-53,-36 0,1-35,0 0,35-1,89 36</inkml:trace>
  <inkml:trace contextRef="#ctx0" brushRef="#br0" timeOffset="45864.8216">7888 9843,'0'0,"0"0,0 0,0 0,0 0,0 0,0 0,0 0,0 0,0 0,0 0,0 0,0 0,0 0,0 0,0 0,0 0,0 0,53 17,18-17,0-17,-1-1,1-17,-54 17,1 18,0 0</inkml:trace>
  <inkml:trace contextRef="#ctx0" brushRef="#br0" timeOffset="50192.7301">10959 9225,'0'0,"0"0,0 0,0 0,0 0,0 0,0 0,0 0,53 0,18-17,-1-1,1 0,17-17,-17 0,17-1,-18 1,19 17,-19 1</inkml:trace>
  <inkml:trace contextRef="#ctx0" brushRef="#br0" timeOffset="53256.2617">13765 9137,'0'0,"0"0,0 0,0 0,0 0,0 0,0 0,0 0,0 0,0 0,0 0,0 0,0 0,0 0,0 0,0 0,0 0,0 0,0 0,0 0,0 0,35-18,18 1,36-1,-19 18,1-18,-18 1,17-1,1 0,17 1,-17-1,17 1,0-1,-17 0,-1 1,19-1,-19 0,1 18,-1-17,1-1,-18 18,-18-18,0 18,1 0,-19-17,1 17,0 0,-1 0,-17 0,18 0,-18 0</inkml:trace>
  <inkml:trace contextRef="#ctx0" brushRef="#br0" timeOffset="58295.6739">21318 6544,'0'0,"0"0,0 0,0 0,0 0,0 0,0 0,0 0,0 0,0 0,0 0,0 0,0 0,0 0,0 0,-53-35,0 17,0 0,-17 1,17 17,-18 0,18 0,-17 17,-1 1,1 0,17-1,0 19,-18 17,36-18,-18 18,18-18,-1 18,1-18,17 1,1-19,-1 18,0 1,18-19,0 19,0-1,0-17,18 17,-18 0,18-17,-1-1,1 1,0 0,17-1,-17 1,17 0,0-1,0 1,-17 17,17-17,1 17,-1 0,-17 1,17-1,0 0,-17 0,-1 18,1-17,0-1,-18 0,0 0,0 1,-18 17,0 0,-17-18,-18 18,0-18,0 0,0-17,-17 17,17-17,0 0,0-18,0 17,18-17,-1 18,1-18,0 0,0 0,17 0,0 0,1 0,17 0,0 0,0 0,17 0,1 0,0 0,-1 0,19 0,-1 0,0 0,0 0,1-18,-19 18,19-17,-19-1,19 0,-19 18,19-17,-19-19,1 19,17-1,-17 0,-1-17,1 18,0-1,-1-17,-17 17,18-17,-18-1,0 19,0-19,-18 1,18 0,-17 0,-1-1,0 1,1 0,-1 0,0-1,1 1,-1 0,1-1,-1 1,-17 0,17 0,0-1,18 1,-17 0,-1-1,0 19,18-18,-17 17,17-17,0-1,0 19,0-19,0 19,17-18,1-1,-18 19,18-19,17 1,-17 0,35 17,-1-17,1 17,0 1,0-1,0 0,0 1,0-1,-18 0,18 1,0-1,-17 18,-19 0,19-18,-19 18,1 0,-1 18,1-18,-18 0,18 0,-18 18,0-36</inkml:trace>
  <inkml:trace contextRef="#ctx0" brushRef="#br0" timeOffset="65266.4943">3000 11218,'0'0,"0"0,0 0,0 0,0 0,0 0,0 0,0 0,0-53,0-17,0-1,0 36,0-18,0 18,0 0,0 17,0 0,0 1,0 17,0 17,0 36,18 53,-1 18,1 17,0 0,-18-18,17-17,-17-18,0-35,0-18,0 1,0-19,0 1,0-18,0-35,-17-1,-1 1,0-35,-17-1,0 0,-18 1,18 17,-18 35,0 1,0 34,0 1,0 35,35 0,1 0,17 0,35 17,18 1,0-18,17-36,19-17,-1-35,0 0,0-18,-17 0,-18 18,-18-18,0 35,-17-17,-18 17,0 18,0 18,-18 17,1 0,-1 36,18 0,18-19,17-16,0-1,18-17,0-36,35-17,1-18,17-18,-18 1,-18-1,-70 71</inkml:trace>
  <inkml:trace contextRef="#ctx0" brushRef="#br0" timeOffset="65495.768">4235 10566,'0'0,"0"0,0 0,0 0,0 0,0 0,0 70,18 36,-18 35,18 18,-18 0,0-18,0-18,17 18,-34-17,17-18,0-18,-18-18,18-17,0-53</inkml:trace>
  <inkml:trace contextRef="#ctx0" brushRef="#br0" timeOffset="65843.0679">3971 11395,'0'0,"0"0,0 0,0 0,88-18,0-17,0 0,1-18,-1 0,-18 17,-17 1,-17 0,-1 17,0 18,-17 18,0 17,-18 18,0 18,0-18,0 35,17-18,-17-17,0 0,0-35,0-1,18 1,-18-18</inkml:trace>
  <inkml:trace contextRef="#ctx0" brushRef="#br0" timeOffset="66884.9608">4677 10901,'0'0,"0"0,0 0,0 0,0 0,0 0,0 0,17 70,19 1,-19 0,18 17,-17-18,0-17,-1 18,-17-36,0 0,0-17,0-18,0-18,0-17,0-36,36-52,-1 17,0 0,18 18,18 18,-36 52,18 18,0 18,0 34,-18 19,1 17,-19 0,18-17,-17-18,17 0,1 0,17-18,0-17,0-18,-18-18,18-17,0-36,-18-17,0 17,-17 19,0 16,-18 1,0 35,0 35,0 1,0-1,-18 18,18 0,18-18,17 18,0-18,53-17,1-1,-1-34,0-19,0 1,1-35,-19-19,1 1,-36 35,-17-17,-1 17,-17 35,-17 1,-19 17,1 17,-18 36,18 35,0-17,17-1,0-17,18-17,0-1,18-35,17 0,18-18,18-35,-18-35,-18 18,0-36,-17 0,0 0,-36 0,18 36,0 17,-18 18,18 35,-17 17,17 54,17 17,1 53,17 0,18 18,-17-18,16-18,-16-34,-19-72</inkml:trace>
  <inkml:trace contextRef="#ctx0" brushRef="#br0" timeOffset="67352.596">8118 11218,'0'0,"0"0,0 0,-18 71,18-18,0 0,0-18,0-17,0-18,0-18,18 0,-18-35,17 1,1-1,0 17,17 19,0 17,18 17,0 19,0-19,0 19,0-19,-18 1,1-36,-1 1,-17-1,17-17,-17-18,-1-18,-17 1,0-1,0 18,0 0,0 18,0 17,-17 1</inkml:trace>
  <inkml:trace contextRef="#ctx0" brushRef="#br0" timeOffset="67615.0811">8859 10724,'0'0,"0"0,0 0,0 0,0 0,35 89,18 16,18 19,-36-36,0 0,1-17,-1-1,-17-34,-1-19,-17-17,18-35,-18-35,0-19</inkml:trace>
  <inkml:trace contextRef="#ctx0" brushRef="#br0" timeOffset="67878.3704">8806 10830,'0'0,"0"0,0 0,0 0,0 0,53-35,-18-18,1 0,-19-17,-17 17,0 0,-17 0,-1 18,0 17,1 0,-19 18,19 18,17-18,0 18</inkml:trace>
  <inkml:trace contextRef="#ctx0" brushRef="#br0" timeOffset="68158.1966">9212 10072,'0'0,"0"0,0 0,0 0,0 0,0 0,18 88,-18 0,0 0,17 1,-17-1,18 0,-18 0,18-17,-18-1,17-17,-17-18,0-17,0 0,0-18,0-18</inkml:trace>
  <inkml:trace contextRef="#ctx0" brushRef="#br0" timeOffset="68708.3662">9265 10760,'0'0,"0"0,0 0,0 0,0 0,71-36,-1 1,-17-18,18 0,-18 0,0-17,-18-1,0 18,-17 0,-1 18,1 18,0 34,-1 1,-17 35,18 0,-18 17,18-17,-18 18,17-18,1 0,0-18,-1-18,19-17,-19 0,1-35,-1 0,1-18,17-53,-17 36,0 17,17 0,0 35,1 18,17 35,-18 18,0 18,0 17,18-17,-17 17,34-18,-17 1,18-18,-18-36,0 1,0-18,-18 18,-35-18</inkml:trace>
  <inkml:trace contextRef="#ctx0" brushRef="#br0" timeOffset="69421.3045">12036 9984,'0'0,"0"0,0 0,0 0,17 88,-17 18,18-1,-18 1,18-17,-18-1,0-18,0-34,0 16,0-16,0-19,0-17,-18 0,0-17,1-36,-1-53,0-17,1-19,34-16,-17 34,18 1,0 52,-1 1,19 17,-19 35,18 0,18 36,-35 17,17 1,-17 52,-18 0,0 0,-35 18,-1-35,19-1,-19-17,1 0,0-18,17 1,1-19,-1 18,18-35,0 18,18 0,35 17,17 18,18 0,1-18,-19 18,1 0,-1-18,1 18,-18-18,-35-35</inkml:trace>
  <inkml:trace contextRef="#ctx0" brushRef="#br0" timeOffset="69882.857">12953 9931,'0'0,"0"0,0 0,0 0,0 0,36 53,-1 35,0 18,0-18,1 18,-1-18,0 0,1 0,-19-17,19-18,-1-18,-17-17,17-18,0-18,0-35,18-53,-17-17,-1-36,0 18,1 0,-1 17,-18 54,1-1,0 1,-1 34,-17 19</inkml:trace>
  <inkml:trace contextRef="#ctx0" brushRef="#br0" timeOffset="70700.3228">16342 9525,'0'0,"0"0,0 0,0 0,0 0,0 0,-18 71,-17 34,-1 19,1 17,0 0,-1-17,1-1,18-35,-1 0,0-17,1-18,-1 17,0-34,-17-19,17 19,18-36</inkml:trace>
  <inkml:trace contextRef="#ctx0" brushRef="#br0" timeOffset="71017.1932">15477 9807,'0'0,"0"0,0 0,0 0,0 0,0 0,0 0,70 53,1 0,17 35,53 36,-17-1,-18-17,0-18,-36-35,1 0,-18 0,0-18,-18-17,0-18,-17 0,17-35,-17-1,0 1,-18 53</inkml:trace>
  <inkml:trace contextRef="#ctx0" brushRef="#br0" timeOffset="71404.153">17489 9402,'0'0,"0"0,0 0,0 0,-36 70,-17 18,0-17,-17 17,17-17,-18-1,18 1,0-18,18 0,0-18,35 0,0 0,0 1,35-19,0 19,18-19,0 1,18-1,0 1,-1 0,1-1,-18 1,-18 0,0-1,1 1,-19 0,-17-1</inkml:trace>
  <inkml:trace contextRef="#ctx0" brushRef="#br0" timeOffset="71689.0972">17030 10777,'0'0,"0"0,0 0,0 0,0 0,0 0,0 0,53 0,35 0,0 18,0-18,1 0,-1 18,-17-18,-18 0,-18 0,0 0,0-18,1-17,-1 17</inkml:trace>
  <inkml:trace contextRef="#ctx0" brushRef="#br0" timeOffset="72344.2717">17930 9754,'0'0,"0"0,0 0,0 0,0 0,70 0,1 18,0 17,-1-17,1 35,-1 0,1 0,-18 0,-18 17,-17-17,-18 18,0-19,-18-16,1-1,-19 0,19-17,17-18,-18-18,18 1,18-36,-1 0,1-35,17-18,1 0,-19 18,1 17,-1 18,1 0,-18 36,0-19,0 36,0 18,-18 17,1 18,17-17,0 34,17-17,1 0,17 18,18-19,-17-16,17-19,0-17,17-17,18-36,18 0,-35-35,-1 35,-70 53</inkml:trace>
  <inkml:trace contextRef="#ctx0" brushRef="#br0" timeOffset="72931.7537">19377 9066,'0'0,"0"0,0 0,0 0,0 0,0 0,0 0,53-17,0 17,17 17,-17 19,-17 34,-1 18,-17 18,-18 0,0 0,-18 0,0-18,18-17,0-1,18-17,17 0,1-18,-1-17,18-18,-18-18,-17 1,17-19,-17 19,-1-1,-17 0,0 18,-17 18,-19 17,1 36,-18-1,0 36,18-18,17 18,1-18,-1 36,18-18,-18 35,1-35,-19 17,-17-35,0-35,-17-17,-18-36,-18-36,18 19,70 34</inkml:trace>
  <inkml:trace contextRef="#ctx0" brushRef="#br0" timeOffset="73615.9233">14894 9366,'0'0,"0"0,0 0,0 0,-17 71,17 17,0 0,17 18,19 18,17-1,17 0,-17 1,0-18,-18 17,1-17,-36-35,0-1,-18 1,-17 17,-18-53,0 18,18-35,-1-1,1-17,0 0,17 0,0 0,18 0,-17 0,34 18,-17 0,36 35,-19 0,36 52,0 1,18 0,-18 17,0 1,17-18,1-18,35-17,35-54,-17-17,-36-17,-71 17</inkml:trace>
  <inkml:trace contextRef="#ctx0" brushRef="#br0" timeOffset="76150.1509">22324 9543,'0'0,"0"0,0 0,0 0,0 0,0 0,0 0,0 0,-53 53,0 17,0 1,0 17,18 0,17-17,18 17,0-35,36 0,-19-18,36 0,-17-35,-1-17,18-19,-18 1,-17-18,-1 0,-17 0,0-17,0-18,0 17,0 0,0 18,18 18,17 0,1 17,17 18,-18 18,18 17,-18 18,18 0,-35 0,17 0,-17 0,-1-18,-17 0,18-17,-18 0,0-1,0-34,0-1,0-35,18 0,-1-53,1 18,17 18,0-1,18 18,0 18,18 35,-18 17,17 54,-34 0,17 34,-18-16,-17 16,17-34,-17-18,-1 0,19-18,-1 0,-35-35</inkml:trace>
  <inkml:trace contextRef="#ctx0" brushRef="#br0" timeOffset="76631.4673">25271 9155,'0'0,"0"0,0 0,-70 17,-1 36,-17 0,-36 18,36-1,17-17,19 0,16 0,1-18,35 18,18-18,52 18,1-17,-18-1,35 35,0-17,-35 0,-18 0,-17 18,0-1,-36 1,0-18,-35 0,18-18,-35 0,17-35,0 0,0-17,17-36,19 0,17 0,0 18,0 35</inkml:trace>
  <inkml:trace contextRef="#ctx0" brushRef="#br0" timeOffset="77101.4492">25889 9578,'0'0,"0"0,0 0,0 0,-71 0,-17 18,0 17,0 35,-18 1,35 35,36-18,17 0,18-17,53-1,0-34,0-19,18-34,-1-1,1-35,17 0,-17 0,-18-17,-18 17,-18 0,19 0,-19 18,-17 17,18 18,-18 18,18-1,-1 36,1 18,17-1,-17 18,17-35,1 0,-1-17,18-19,-18 1,-35-18</inkml:trace>
  <inkml:trace contextRef="#ctx0" brushRef="#br0" timeOffset="77725.3938">26507 9825,'0'0,"0"0,0 0,0 70,0 19,0-19,0 1,0-36,0 18,-18-35,18-1,0 1,0-36,0-17,0 0,18-18,-1-18,18 1,18 17,-17 17,-1 19,18 17,0 17,-18 19,0-1,1 18,-19 0,1-18,-18 0,0-17,0 0,-18-18,1-18,-1 0,0-17,18-18,0-17,0-1,18 1,17-1,1 18,-1 18,18 17,0 36,18 17,-19 18,1 18,-17 17,-1 0,-17 0,-1-17,-17-18,18-1,-18-34,18 17,-18-35</inkml:trace>
  <inkml:trace contextRef="#ctx0" brushRef="#br0" timeOffset="78234.35">27601 9860,'0'0,"0"0,0 0,17 88,1 18,0 35,-1-17,1-1,-18 1,18-36,-18-18,0 1,-18-36,0 1,1-36,-19 0,19-36,-1 1,-17-36,35-52,0-18,17-36,54-105,0 0,-1 106,-17 52,-18 18,18 36,0 35,0 35,-17 35,16 35,-34 36,0 18,-36 17,0 0,-17-18,18 1,-19-54,19-17,-19 0,36-53,-17 0,17 18,-18-18</inkml:trace>
  <inkml:trace contextRef="#ctx0" brushRef="#br0" timeOffset="78759.2431">28412 9137,'0'0,"0"0,0 0,0 106,0 0,-17-1,34-16,-17 16,18-16,0-19,-1 1,19-18,17-36,0 1,35-18,0-35,-17-18,-1-35,1-18,-36 0,0 35,-35 18,18 1,-36 34,1 18,-36 18,-18 34,18 1,-17 18,-1-1,36-17,17 0,1 0,34 0,18-18,18-17,18-18,0-18,-1 1,18-36,1 0,-1-18,-18 36,-17 0,0 0,-35 35</inkml:trace>
  <inkml:trace contextRef="#ctx0" brushRef="#br0" timeOffset="80389.2828">6406 12347,'0'0,"0"0,0 0,-53 36,-17-1,-1 18,0 0,18 0,18-1,0-16,35 17,0-18,17-17,19 17,-1-18,0 1,-17 17,17-17,-17 0,-18 17,0 0,-18 18,-17-35,-18-1,0 1,18-18,0-18,17-17,36-18,-1 0,18 0,1-17,17 17,0 0,-18 18,18 17,-18 36,18 17,0 36,-35 17,17 0,-17 18,-18-18,0-17,17-1,-17-17,0-18,0 1,0-36,0 0,-17-36,17-17,0-17,17-36,-17-17,18-19,0 19,-1 52,1 1,0 17,-1 18,18 17,-17 18,0 35,-1 18,1 0,-36 35,1-17,-1-1,0 1,1-18,17-18,0 0,0-17,0-18</inkml:trace>
  <inkml:trace contextRef="#ctx0" brushRef="#br0" timeOffset="81305.603">7465 12594,'0'0,"0"0,0 0,0 0,0 0,0 0,0 0,0 0,-71-17,1 17,-19 17,1 54,0-1,35 18,18-17,-1-18,36 0,0-18,18 0,17-35,54-17,-1-36,0-18,-17-17,-18 0,0-18,-36 36,1 17,0 17,-1 1,-17 17,18 54,-18 17,0 35,0 0,0 18,17-36,-17 1,18 0,17-36,36 0,0-17,17-36,-18-35,1 0,-18-17,0-19,-18-16,0 34,-17 18,0 18,-1 0,1 17,-18 18,-18 18,1 17,17 0,-18 18,18 0,0 0,18 0,17-18,0-17,18-1,0-34,18-1,-36-17,18-18,-18 0,1 0,-19 0,1 0,-18 18,0 17,-18 18,1 36,-19 17,1 35,17-35,1 17,17-17,17 18,19-18,-1 0,36-18,35-35,-1 0,19-53,-36 0,0 18,-70 35</inkml:trace>
  <inkml:trace contextRef="#ctx0" brushRef="#br0" timeOffset="81970.7664">10889 11906,'0'0,"0"0,0 0,0 0,0 0,0 0,-71 18,0 17,1 0,-1 18,18 0,0 0,0-18,18 18,17-17,1 17,17-18,17 0,1-17,35-1,0 1,0-18,17 18,-17-18,0 0,0 0,-17 0,17 17,-18 19,0-1,-17 18,17 0,-35 0,0 0,0 17,-18-17,1 0,-19 18,1-19,-18-16,0-1,0 0,0 1,18-19,0-17,0 18,17-18,0 0,1 0,-1 0,0 0,18-18,0 18,18-17,-18-1,0 18</inkml:trace>
  <inkml:trace contextRef="#ctx0" brushRef="#br0" timeOffset="86760.4305">12671 12277,'0'0,"0"0,0 0,0 0,0 0,0 0,0 0,18 70,-1 36,18 18,-17-19,0-16,-1-19,1 1,17-18,-17-18,0-17,17-1,-17-34,17 17,0-36,-17 19,0-1,-1 0,1 1,-1 17,1 0,0 17,-1 19,1-19,0 19,-1-19,1-17,0 18,-1-36,19 1,-19-19,1 1,0-18,-18-18,0 1,-18-1,0-17,1 35,-1 0,0 0,1 1,-1 16,18 36</inkml:trace>
  <inkml:trace contextRef="#ctx0" brushRef="#br0" timeOffset="86960.0926">13677 12365,'0'0,"0"0,0 0,0 0,17 88,1 0,-18 18,18 0,-18-88,0-1,0-17,0 18</inkml:trace>
  <inkml:trace contextRef="#ctx0" brushRef="#br0" timeOffset="87250.3932">13518 12312,'0'0,"0"0,0 0,0 0,0 0,0 0,53 18,0-18,17-36,-17 19,0-19,-17 1,-1 17,-17-17,-1 18,-17-1,0 0,-17 18,17 18,0-18,-18 0</inkml:trace>
  <inkml:trace contextRef="#ctx0" brushRef="#br0" timeOffset="88000.0093">14189 11783,'0'0,"0"0,0 0,0 0,0 53,17 17,1 18,0 18,-1-18,1 1,-18 17,17-36,-17 1,0-1,-17-35,-1 1,1-19,-1-17,0 0,1-17,17-19,-18 19,0-1,18 18,0-17,0 17,18-36,17 1,1 0,-1-18,18-18,0 1,0-19,-18 19,0 17,1 0,-19 35,18 1,-17 52,0 0,-1 36,1-1,0 1,-1 0,1-1,-18-17,18-18,-18 1,0-19,0-34,17-1,-17-17,0-1,18-16,-18 16,18 1,17 17,-17 18,34 18,-16 17,34 36,19-1,16-17,1 0,18-18,-1-17,-17 0,-88-18</inkml:trace>
  <inkml:trace contextRef="#ctx0" brushRef="#br0" timeOffset="88313.5043">17171 11324,'0'0,"0"0,0 0,-53 53,0 18,-35 34,17 37,1-1,34 0,1 0,17 0,18 18,18 0,0-1,-1-17,-17-17,0-18,0-53,-35-18,0-35,0 18,35-1</inkml:trace>
  <inkml:trace contextRef="#ctx0" brushRef="#br0" timeOffset="88817.3235">16042 12559,'0'0,"0"0,0 0,0 0,0 0,0 0,88 0,18-35,53-1,-1 1,1-18,-35 0,-36 18,-17 17,-19 1,-16-1,-1 36,-17-1,-1 19,1 17,-18-18,18 18,-1-18,1 18,17-35,18-18,0 0,0-36,0 19,-18-36,1 17,-19 1,1 0,0 0,-18 17,0 0,0 18,0 18,17 17,1 18,-18 0,18 18,17-18,-18-18,1-35,17 0,1-18,-1-17,0 17,-35 18</inkml:trace>
  <inkml:trace contextRef="#ctx0" brushRef="#br0" timeOffset="89172.188">17930 12047,'0'0,"0"0,0 0,18 53,-1 18,1-1,-18 1,17-18,1 17,-18-34,0-1,0-17,0-1,18-17,-18-17,17-19,19-17,-1-35,0 18,1-1,34 1,1 52,17 18,18 35,-36 36,1-1,-18 1,0 17,-18-17,1-36,-1 0,0-17,-17-1,-18-17</inkml:trace>
  <inkml:trace contextRef="#ctx0" brushRef="#br0" timeOffset="89413.616">19324 11800,'0'0,"0"0,0 0,0 0,0 0,-53 71,0 17,18 0,0 18,17-18,0 1,36-19,0 1,34-18,-16-18,17-35,0-18,17-17,-70 35</inkml:trace>
  <inkml:trace contextRef="#ctx0" brushRef="#br0" timeOffset="89930.3659">19571 11307,'0'0,"0"0,0 0,0 0,18 88,-1 53,19 18,-1-1,0-17,-17 1,17-19,-17-17,-1-36,1-17,-18-17,0-19,-18-17,-17-17,0-19,0-17,-1 18,19 0,-19 0,36 17,-17 18,17-18,17 1,19-1,-1-17,18-1,0-16,0-1,0 17,0 1,-18 0,-17 17,17 18,-17 0,-1 35,1 18,-18-17,18 34,-1-17,1 18,-1-18,19 0,-19-18,-17-35</inkml:trace>
  <inkml:trace contextRef="#ctx0" brushRef="#br0" timeOffset="90083.2731">20171 11483,'0'0,"0"0,0 0,0 0,0 0,0 0,0 0</inkml:trace>
  <inkml:trace contextRef="#ctx0" brushRef="#br0" timeOffset="90836.4341">20736 11571,'0'0,"0"0,0 0,0 0,0 0,0 0,0 0,0 0,-35 88,-1 53,1 1,0-54,17 0,0-18,18-17,0 0,0-35,18 0,0-18,-1-36,1 1,17-18,-17-17,0-36,-1-18,1 1,17-1,-17 36,17 18,18 34,0 36,0 18,-18 35,0-18,-17 18,0-18,17 18,-17 0,-18 0,17-18,-17 18,0-35,0 17,0-35,0 18,-17-18,17-18,0-17,0 0,17-36,1-17,17 0,1-1,-1 37,18-1,0 17,0 19,0 17,0 17,0 19,-18-1,18 53,0 0,-18 18,0 0,1-18,-19-17,19-1,-1-34,18-19,0 1,35-53,-17-1,-1 1,-70 53</inkml:trace>
  <inkml:trace contextRef="#ctx0" brushRef="#br0" timeOffset="91210.2157">23065 11218,'0'0,"0"0,0 0,0 0,0 0,0 0,0 0,-35 71,0-1,17 19,-17-19,35-17,-18 18,18-18,18-18,17 0,0-17,18-18,0-18,0-17,0 0,-18-18,1-18,-19 18,1 0,-18 0,-18 18,-17 0,0 17,-18 18,18 0,17 0,18 0,18 0,-18 0,0 0</inkml:trace>
  <inkml:trace contextRef="#ctx0" brushRef="#br0" timeOffset="91512.5146">23930 10989,'0'0,"0"0,0 0,0 0,-53 71,18 17,17 0,0 0,1 18,17 17,0-34,17-1,-17 0,0 0,0-17,-17-1,-1-17,-17-17,17-1,18-18</inkml:trace>
  <inkml:trace contextRef="#ctx0" brushRef="#br0" timeOffset="91757.3925">23506 11571,'0'0,"0"0,0 0,0 0,89 18,34-18,18 0,1-18,-1-17,-18 0,-17-18,18 0,-1-18,-17 1,0 17,-88 35</inkml:trace>
  <inkml:trace contextRef="#ctx0" brushRef="#br0" timeOffset="92403.3574">25801 10813,'0'0,"0"0,0 0,-18 70,18 1,0 35,-18 17,18 18,0-17,0-19,0-16,0-1,0-18,0-17,0-17,0-19,-17-34,17-1,0-35,0 18,-18-18,18 0,-18 0,1 0,-1 35,18-17,0 18,-18-1,18 0,0 1,18-1,17-17,1-1,17 1,17-18,-17 18,18-18,-18 18,0 17,-18 1,0 34,1 1,-19 17,1 18,-1 0,-17 0,18 17,-18-17,0 18,18-18,-18 0,17-36,1 1,0-18,-18 18</inkml:trace>
  <inkml:trace contextRef="#ctx0" brushRef="#br0" timeOffset="92549.1987">26330 10795,'0'0,"0"0,0 0,0 0,0 0,0 0,0 0,0 0,0 0</inkml:trace>
  <inkml:trace contextRef="#ctx0" brushRef="#br0" timeOffset="93485.3463">26736 10619,'0'0,"0"0,0 0,0 0,0 0,0 53,0 35,0 35,0 18,0-35,0-18,0 1,0-19,0-17,0-18,0 1,0-36,18 0,-18-18,0-17,0-18,17-35,-17 17,18 0,0 1,-1 17,1 18,17 35,0 0,-17 53,17-18,-17 18,0 0,-1 0,-17-18,0-17,18-1,-18 1,0-18,0 0,0-35,18-1,-1 1,19-18,-19 0,19 0,-1 18,-18 17,1 1,0 17,-1 17,1 19,0-1,-18 18,17-18,19 18,-1-18,0 1,18-1,18-18,-18 1,17-18,-17 0,0-35,0 0,-18-1,18-17,-17 0,-19 1,1 16,0 1,-18 17,-18 1,0 34,-17 19,-18-1,18 18,-1 0,19 0,-1 17,18-17,18 0,-1-18,1 1,35-19,35 1,1-18,16-18,1-17,-17-18,-1 0,-71 53</inkml:trace>
  <inkml:trace contextRef="#ctx0" brushRef="#br0" timeOffset="93790.3081">29736 10777,'0'0,"0"0,0 0,0 0,0 0,0 0,18 71,-18 35,0-18,0 18,0 0,-18-18,18 0,0-17,-18-1,18 1,-17-18,-1-18,18 0</inkml:trace>
  <inkml:trace contextRef="#ctx0" brushRef="#br0" timeOffset="94123.3338">29083 10883,'0'0,"0"0,0 0,0 0,0 0,0 0,53-17,18-19,34 1,19-18,35 0,0 0,-53 18,-36 0,1-1,-18 19,-18-18,0-1,1 1,-36 35</inkml:trace>
  <inkml:trace contextRef="#ctx0" brushRef="#br0" timeOffset="108441.9132">4112 9155,'0'0,"0"0,0 0,0 0,0 0,70 17,19 1,-1-18,35-35,1-18,35-36,-18-16,35 16,-34-16,-19 16,-17 19,-35 35,-18-1,0 1,-18 17,0 1,-17-1,17 0,-35 1,18-1</inkml:trace>
  <inkml:trace contextRef="#ctx0" brushRef="#br0" timeOffset="108842.4561">5171 8343,'0'0,"0"0,0 0,0 0,0 0,0 0,53 0,17-17,1-1,-18 0,17 1,-34 17,-1-18,0 18,1 0,-19 0,1 0,17 18,-17 17,-1 35,1 36,-36 53,-70 123,-53 71,-159 247,18-71,105-229,107-177</inkml:trace>
  <inkml:trace contextRef="#ctx0" brushRef="#br0" timeOffset="153259.9138">11683 6668,'0'0,"0"0,0 0,0 0,0 0,53 17,17 1,-17-18,18-18,-1 1,54-19,-1-17,1 18,-1-18,-17 18,-88 35</inkml:trace>
  <inkml:trace contextRef="#ctx0" brushRef="#br0" timeOffset="160856.189">4906 14623,'0'0,"0"0,0 0,0 0,0 0,0 88,0 0,0 18,0 0,0 0,0-1,0-16,-18-19,1-17,17-18</inkml:trace>
  <inkml:trace contextRef="#ctx0" brushRef="#br0" timeOffset="161566.1075">4235 14711,'0'0,"0"0,0 0,71-35,0-36,34-17,-69 53,105-89,0 1,-17 34,-54 36,1 36,-18-1,-18 18,18 53,-35 35,17 1,-17 34,-1 0,-17 19,0-1,0-18,0-17,0-35,-17-1,17-17,0-35,0 17,0-35,0-18,0-35,0-35,0-18,17 1,19-19,-1 36,0 35,0 0,18 53,0 18,-17 17,17 35,-18 36,0 18,0-18,-17 17,0-35,-1-17,1-1,0-17,-18-17,17-19,-17 1</inkml:trace>
  <inkml:trace contextRef="#ctx0" brushRef="#br0" timeOffset="162310.516">6088 14658,'0'0,"0"0,0 0,0 0,18 88,-18 0,18 1,-1-1,1-18,0 1,-1-36,1 0,0-17,-1-18,1-18,0-17,-1 0,1-36,-1 18,1 0,-18 1,18 16,-18 1,17 35,-17 0,18 18,-18-1,18 36,-1-18,19 1,-19-1,19 0,-1-17,0-18,0 0,1-18,-1-17,-17 0,-1-1,1-16,0-1,-36 0,18 0,-18 0,-17 18,17 17,-17 18,17 0,18 35,0 0,36 1,-1 17,0 0,18 17,-17 1,17-1,-18 1,-18-1,1 1,0-1,-18 1,-18 0,0-1,1-35,-1 1,-17-19,17 1,18 0</inkml:trace>
  <inkml:trace contextRef="#ctx0" brushRef="#br0" timeOffset="163050.2973">7853 14887,'0'0,"0"0,0 0,0 0,0 0,0 53,18 18,-1 17,-17 0,18-17,-18-1,0-17,0 0,0 0,-18-18,1 1,-1-19,0-17,-17-35,18 0,-19-18,19-53,-1 0,18-35,18 35,-1-17,19 17,-1 18,0 17,0 18,18 0,0 36,-17-1,17 18,-1 18,-16 17,-1 35,-35 19,-18-1,1 0,-1 18,-17-36,0-17,17 0,-17-18,-1 1,19-36,17 17,0-34,17 17,1 0,17 0,1 17,-1 1,35 0,-17 17,18 0,0 0,-18 1,-1-1,1 0,-53-35</inkml:trace>
  <inkml:trace contextRef="#ctx0" brushRef="#br0" timeOffset="163532.4921">8912 15064,'0'0,"0"0,0 0,0 0,0 0,0 0,0 0,0 0,0 0,0 0,-53 0,0 17,0 36,18-18,0 18,17 0,18 0,0-18,0 1,18-19,-1 1,19-36,-1 1,0-36,0-18,1-35,-36 1,17 34,-17 1,0 17,0 17,0 19,0-1,0 18,18 18,-18 35,35 0,-17 17,17 18,1-17,-1-18,0 17,-17-34,17-19,-17 1,-18-18</inkml:trace>
  <inkml:trace contextRef="#ctx0" brushRef="#br0" timeOffset="163899.3143">9353 15028,'0'0,"0"0,0 0,0 0,0 53,0-17,0-1,0 0,-17 0,34-17,-17-18,0 0,0-18,18-35,-1 1,1-1,0 0,17 0,0 18,1-1,17 36,-18 18,0 35,18 0,-18 0,1 0,17 17,-18-17,0 0</inkml:trace>
  <inkml:trace contextRef="#ctx0" brushRef="#br0" timeOffset="165273.2498">10094 14076,'0'0,"0"0,0 0,18 88,35 36,0 17,-18 17,0-34,-17 17,17-18,-17-34,-18-19,18-17,-18-18,17 1,-17-19,0-17,0-17,0-1,-17-35,17 0,0-17,-18 17,0 17,-17 1,0 18,0 17,-18 0,-18 52,0 19,18-18,18 17,0-17,17 0,36-17,17-1,18 0,35-17,-17-18,0-36,17 1,-18-18,1-17,-36 17,1 0,-19 18,1-1,0 1,-18 17,-18 18,0 18,18 17,-17 1,34 17,-17-18,36 18,-1-18,0 0,0 1,1-1,-1-35,-17 17,-1-34,1-18,-18-18,-18 0,1-35,-1 17,0-17,18 17,-17 18,17 0,17 0,-17 36,36-1,-19 18,19 35,-1 1,-17 17,17 0,0 17,-17 1,-1-1,-17-17,0 0,0-35,-17-1,17-34,-18-19,18-34,-18-18,36 0,-18 17,18 0,17 18,0 18,1 0,-1 35,18 18,-18 17,18 0,-18 18,-17 0,0 18,-1-19,1-16,-18-19,0 1,0-36,0 1,0-36,0-35,18-1,-1-16,1 34,0 0,-1 19,1 34,0 18,17 18,0 17,0 35,18 1,-17 17,17 36,0-19,-1-16,-16-19,-1-17,0-18,-35-17</inkml:trace>
  <inkml:trace contextRef="#ctx0" brushRef="#br0" timeOffset="166278.2511">12583 14164,'0'0,"0"0,0 0,0 0,0 0,17 141,-17 18,18 0,-18 17,18-35,-18 0,17-53,-17-17,18 0,-18-19,0-16,-18-19,18 1,0-36,-17-35,17-17,-18-36,18-35,0 0,0 0,18 0,-1 0,19 52,16 1,-16 53,17 0,17 35,-17 35,0 18,0 17,-35 19,-1 16,-34-16,-18-1,17-35,-17-18,-18 0,0-52,17-19,19-34,-1-36,36-18,35 1,0 0,17 17,-17 17,18 54,-1 18,1 17,-18 35,17 18,-34 17,-1 19,-35 16,0 1,-18-18,1-35,-1 0,0-18,1-17,-1-18,1 0,17-35,0-18,17-35,1-18,-1 18,19 0,-19 35,19 0,-19 17,19 36,17 18,-18 17,-17 18,17-17,-18-1,1 0,0-17,-1-1,1 1,0-36,-1 1,1-19,0-16,-1-19,-17 0,-17 18,17 1,-18-1,0 17,1 1,17 0,0 17</inkml:trace>
  <inkml:trace contextRef="#ctx0" brushRef="#br0" timeOffset="166564.5347">14347 13794,'0'0,"0"0,0 0,0 0,0 0,0 0,0 0,0 0,-35 35,-18 18,0 0,18 17,0 1,17-1,18 1,18 0,17-19,-17-16,17-19,18 1,0-36,0-17</inkml:trace>
  <inkml:trace contextRef="#ctx0" brushRef="#br0" timeOffset="167534.1546">14647 13988,'0'0,"0"0,0 0,0 0,0 0,0 0,0 0,0 0,0 0,0 0,0 0,0 0,0 0,0 0,0 0,0 0,0 0,-17 88,17 0,0-17,0 17,35-18,0 1,1-36,-1 0,36-35,17 0,0-52,-17-1,-1-36,1-16,-36-1,0 18,-17 17,0 0,-18 36,0 0,0 0,0 35,0 0,17 35,1 0,0 18,-1 18,1-1,17 1,1-1,-1 1,-18-18,1 0,17 0,-17-36,0 1,-1-18,1 0,17-35,-17-1,17-17,-17 1,0-19,17 0,-18 18,-17 1,18-1,-18 35,0-17,-18 17,18 0,0 18,0 0,0 18,18 0,17 17,-17 18,35 0,0 17,0 1,17 0,-34-19,17 1,-36 0,-17 0,-17-18,-1 1,-17-1,-1-17,19-18,-18 0,35 0,-18-18,18 18,0 0</inkml:trace>
  <inkml:trace contextRef="#ctx0" brushRef="#br0" timeOffset="168193.2254">17383 13988,'0'0,"0"0,0 0,0 0,17 88,1 35,0 18,17 1,-17-1,17 0,-17-53,-18-17,17-1,1-17,0-18,-18-35,17-17,1-54,0 1,-1-36,-17-18,-17 1,-1 17,0 35,-17 18,17 18,1 18,-1-19,18 36,0-17,0-1,18 0,-1 1,1-19,0 1,-1-18,1-17,-18-1,0 18,0-17,-18 17,1 17,-19 19,1 17,0 17,17 19,18 17,0 17,35 36,18 0,-17-18,-19-70</inkml:trace>
  <inkml:trace contextRef="#ctx0" brushRef="#br0" timeOffset="168648.3863">17736 14887,'0'0,"0"0,0 0,0 0,17-53,19-70,-1-18,0-18,1 18,-19 0,1 70,0 1,-18-1,0 36,0 17,0 18,-18 18,18-1,0 36,18 0,17 18,0-1,18 19,-18-1,1-18,-1 1,-17-18,-18 0,-18 0,0-36,-17 1,0 0,-1-18,19-18,17 0,0-17,0 17,0 18</inkml:trace>
  <inkml:trace contextRef="#ctx0" brushRef="#br0" timeOffset="169110.6278">19500 13882,'0'0,"0"0,0 0,0 0,0 0,0 0,0 0,-70-18,-1 18,-17 0,17 35,1 18,-1 0,36 0,0 18,35-1,17-17,19 0,34-18,-17-35,18-17,-18-36,0-18,-18 1,0-18,-17 17,0 18,-1 18,-17 0,0 35,0 0,0 35,18 53,17 0,18 18,35-18,1-17,-19-36,1 0,-54-35</inkml:trace>
  <inkml:trace contextRef="#ctx0" brushRef="#br0" timeOffset="170136.8009">21636 13723,'0'0,"0"0,0 0,0 0,0 0,0 0,0 0,0 0,-18-70,18-1,-17-17,-1 35,0-18,1 18,-19 0,19 18,-19 0,1 0,-18 17,18 18,-18 18,-18 52,18 36,18 35,17 36,1 17,17 17,0-17,0-35,17-18,-17-53,0-35,0-18,0-17,-17-36,-36-17,0-18,-35-17,17-18,0 52,19 1,16 0,1 17,17 18,18-18,18 18,35 0,35-35,18 0,0 0,17-18,-17 0,0 17,-35 1,-18 18,-18-1,-17 36,-1 17,1 0,-18 18,0 0,18 0,-1-18,1 18,17-35,0-1,1-17,17-35,0 0,0-18,-18 0,0 0,-17 0,17 18,-35 17,18 18,-18 0,17 35,1 1,0 17,-1-18,19 18,-1-35,0-1,1 1,-36-18</inkml:trace>
  <inkml:trace contextRef="#ctx0" brushRef="#br0" timeOffset="171226.2861">22377 13917,'0'0,"0"0,0 0,0 88,18 0,-1-17,-17 17,18-35,-18-18,0 1,18-19,-18 1,0-36,17-17,1-18,0 0,-1-17,19-1,-1 1,18 34,-18 1,0 35,1 18,17 17,0 35,-1 19,-16-36,-1 0,0-1,1-34,17 0,17-54,-17-16,18-19,-36 18,0-18,1-52,-36 0,17 17,-34 35,17 36,-18 17,0 18,1 18,-1 35,-17 0,17 35,18 0,0 18,18 0,-1-36,1-17,17-17,1-1,17-35,17-18,1-52,-1-1,-17-35,0 0,-18 18,-35 88,-17-300,-1 89,1 87,-1 18,0 53,1 1,17 34,0 36,0 34,17 19,19 35,-1 35,-18-18,19 1,-19-1,1-34,0-19,-1-17,-17-18,0 1,-17-19,17-17,-36-35,19 17,-1-35,18 0,0 1,18-19,-1 18,1 0,17 0,1 36,17 17,0 0,-1 35,-16-17,17 17,0 0,0 0,-18-17,-17 0,-1-1,1 1,-18-18</inkml:trace>
  <inkml:trace contextRef="#ctx0" brushRef="#br0" timeOffset="171970.2542">24195 13264,'0'0,"0"0,0 0,0 0,0 0,0 0,0 0,0 0,70-17,1 17,-18-18,0 18,-18 0,0 18,-17 17,-18 0,0 36,0-1,-18 1,18 0,-17 17,17-35,0 17,0-34,0-19,17 1,-17-18,18-18,0-35,-1 0,1-17,17-36,-17 35,0-17,17 18,-17-1,17 18,0 18,0 35,1 18,-1 34,0 37,-17-1,0 0,-1-17,-17-18,0-1,0-16,0-19,0-17,0-35,0 0,0-18,18-53,0 0,-1 0,1 36,17-1,-17 36,-1 35,19 18,-1 35,0 17,1 36,-1-18,18 18,0-18,17-17,-34-36,17-17,-18 17,-35-35</inkml:trace>
  <inkml:trace contextRef="#ctx0" brushRef="#br0" timeOffset="172346.3253">26418 13159,'0'0,"0"0,0 0,-17 70,-1-17,0 0,36 0,0 0,35-18,0-17,-18-1,18-17,-18-17,0-19,1-34,-19-18,1 35,-18-18,-18 18,1 0,-19 18,1 18,17 17,1 0,17 0,17 17</inkml:trace>
  <inkml:trace contextRef="#ctx0" brushRef="#br0" timeOffset="172644.8498">27371 12612,'0'0,"0"0,0 0,0 0,0 0,0 0,-53 0,-17 35,34 18,-34 53,35 17,17 18,18 18,18 0,17-18,-17 0,17-17,-18-1,1-35,-18-17,-18-36,1 0,-1 1,18-19</inkml:trace>
  <inkml:trace contextRef="#ctx0" brushRef="#br0" timeOffset="172843.0542">26595 13741,'0'0,"0"0,0 0,0 0,0 0,70 0,72-18,-1-17,18-36,17 1,18-1,-35 1,-18-1,-17 18,-107 35</inkml:trace>
  <inkml:trace contextRef="#ctx0" brushRef="#br0" timeOffset="173292.2917">28783 12241,'0'0,"0"0,0 0,0 0,0 0,0 0,0 89,18 52,-1 17,1 1,0 0,-18 0,0-18,17-35,-17-18,-17-18,17-17,0 0,0-35</inkml:trace>
  <inkml:trace contextRef="#ctx0" brushRef="#br0" timeOffset="173879.5781">28571 13035,'0'0,"0"0,0 0,0 0,71-17,-18-1,17 0,1-17,0 0,-18 17,-1 0,-16 18,-1 36,-17-1,-1 18,-17 0,18 0,-18 0,0 0,18-18,-18 0,17-17,1-1,0-17,-1 0,19-17,-1-19,-18 19,1-1,0 1,-1-1,1 18,0 0,-1 18,1-1,0 1,17 17,-17-17,-1-1,19-17,-1 0,0-17,-17-1,17-17,-17 0,-18-18,0-36,-18 19,0-36,18 0,-17 18,17 88</inkml:trace>
  <inkml:trace contextRef="#ctx0" brushRef="#br0" timeOffset="174259.0061">30177 12735,'0'0,"0"0,0 0,0 0,-17 53,17 35,-18 1,0-1,1 0,17-17,0 17,0-35,17 0,19-18,-1-18,18-17,17-17,-17-1,18-52,0-1,-19-17,-16-18,-36 18,-18 17,-35 1,-17 34,-1 19,-17 34,17-17,1 18,70-36</inkml:trace>
  <inkml:trace contextRef="#ctx0" brushRef="#br0" timeOffset="175055.0324">10218 15893,'0'0,"0"0,0 0,0 0,0 0,0 0,18 70,17 1,0 17,18-17,-18-1,18-17,-17 0,-1-18,-17 0,-1-17,19-18,-19-18,1-17,-18-18,17-17,-17-18,18-36,0 53,-1-17,1 35,17 0,1 18,-19 0,-17 35</inkml:trace>
  <inkml:trace contextRef="#ctx0" brushRef="#br0" timeOffset="176037.1116">11453 16669,'0'0,"0"0,0 0,0 0,0 0,0 0,0 0,0-53,0-18,-17-17,-19 18,19-1,-19 18,1 0,0 36,-18-1,18 36,-1 17,1 18,0 35,35 0,0-17,17-1,19-35,17 1,-18-19,35-34,-17-19,-17-34,17-1,-18 1,0-18,0 35,-17 0,0 18,-18-1,17 19,-17 34,18 1,0 17,-1 18,1 18,17-18,1 17,17-17,-1 0,-16-35,17-18,0-18,17-17,-17-36,-18 1,1-36,-19 0,-34-18,-1 19,0 16,1 36,-18 36,17 17,0 0,1 35,-1 18,18 0,18 0,-1 0,19 17,34 1,18-1,1 1,-36-18,17-18,-17 0,0 1,0-1,0-35,0 18,-18-36,0 18,-17-18,0-17,-1 17,-17 1,0-1,18 1,-18-1,0 18,0 0,18 18,-1-1,19 1,-1 17,0-17,-17-1,17-17,0 18,-35-18</inkml:trace>
  <inkml:trace contextRef="#ctx0" brushRef="#br0" timeOffset="176184.7466">12953 15910,'0'0,"0"0,0 0,0 0,0 0,0 0,0 0,0 0</inkml:trace>
  <inkml:trace contextRef="#ctx0" brushRef="#br0" timeOffset="176690.6086">13853 16087,'0'0,"0"0,0 0,0 0,0 0,0 0,0 0,0 0,-53-18,-17 18,17 18,-18 17,18 0,18 18,0 0,17 0,0 18,36-19,0 1,17-35,18-18,-18-18,1 1,16-36,-16 18,-1-36,0 18,1 0,-19 18,1 0,-18 17,18 0,-18 36,17 0,1 17,0 0,17 18,0 0,18 0,-18 0,18-18,-17-35,-1 0,-17 0,-18 0</inkml:trace>
  <inkml:trace contextRef="#ctx0" brushRef="#br0" timeOffset="177150.1267">14418 15434,'0'0,"0"0,0 0,0 0,35 88,-17 18,17-18,-17 18,17-18,-17 0,-1-17,-17 0,18-36,-18 0,0-17,18-1,-18 1,17-36,1 1,0-1,-1-17,19 17,-19 1,1-1,17 0,1 36,-19 0,18 17,-17 0,0 18,-18 0,0 0,-18 17,18-34,-35-1,17-17,1-18,-19-36,1 1,17 0,18 35</inkml:trace>
  <inkml:trace contextRef="#ctx0" brushRef="#br0" timeOffset="177380.4255">14824 15222,'0'0,"0"0,0 0,0 0,0 0,0 0,0 0,53 106,17 18,1 34,0-16,-1-1,1-18,-18 1,-18-54,0-17,1-18,-1 1,-17-19,-18-17</inkml:trace>
  <inkml:trace contextRef="#ctx0" brushRef="#br0" timeOffset="178022.2666">15900 16122,'0'0,"0"0,0 0,0 0,0 0,0 0,18-53,0-18,-1-17,1 35,-18 0,0 18,0 18,-18 17,-17 52,17 19,1 17,17 0,0 18,17 0,1-53,0 0,-1-18,36 0,-17-35,34-17,1-18,-1-36,1-17,-18-18,-18-18,-17 1,-18 17,0 36,-18 17,1 35,-1 0,-17 18,17 18,0 17,36 36,0 17,17 0,18 0,0-17,0 0,-18-18,18-1,0 1,-18-17,-17-19,-18 19,0-19,-18 1,1-1,-19 1,19-18,17 18</inkml:trace>
  <inkml:trace contextRef="#ctx0" brushRef="#br0" timeOffset="179230.7734">17824 16087,'0'0,"0"0,0 0,0 0,0 0,0 0,0 0,0 0,0 0,71 0,17 0,53 0,35 0,-17-18,-18 0,-52 18,-19-17,1 17,-36 0,-17 0,-1-18,1 18,-18 0,18 0,-18 0,17 0</inkml:trace>
  <inkml:trace contextRef="#ctx0" brushRef="#br0" timeOffset="179622.3881">19483 15416,'0'0,"0"0,0 0,0 0,-53 36,0-1,0 18,35 0,1 0,17 0,0 0,17-1,19-16,17 17,-18-18,0 0,0 0,-17 18,-18 0,0-17,-35 17,0-1,-1 1,-17-35,0 0,0-1,18 1,35-18</inkml:trace>
  <inkml:trace contextRef="#ctx0" brushRef="#br0" timeOffset="180104.0298">20312 15610,'0'0,"0"0,0 0,0 0,0 0,-70 0,-1 0,1 18,-1 17,0 18,1 0,34 18,1-1,0 1,35-18,17-18,1 0,17-17,1-18,17-18,0 1,0-19,0-17,-18 18,-18-18,19 36,-36-1,17 0,1 1,-18 17,18 17,-1 19,19 17,-1-1,18 1,-18 0,0 0,18-17,-17-1,-36-35</inkml:trace>
  <inkml:trace contextRef="#ctx0" brushRef="#br0" timeOffset="180692.2334">20736 15981,'0'0,"0"0,0 0,17 70,-17-34,0-1,18 0,-18 1,0-19,0 1,0-18,0-18,18 1,-1-36,1 0,0-18,17 1,0 17,1 0,-1 35,0 18,0 18,1 17,-1 18,0 0,-17-18,0 0,-18 1,0-19,0-17,0 0,0-17,0-19,0-17,17 1,-17-19,36 0,-1 19,0-1,0 35,18 18,0 0,0 53,-17 17,-1-17,0 0,-17 18,-1-36,1 18,0-18,-18 1,0-36</inkml:trace>
  <inkml:trace contextRef="#ctx0" brushRef="#br0" timeOffset="181592.5877">21830 15663,'0'0,"0"0,18 71,-18 35,17 17,19 18,-19 0,1 1,-1-19,-17-52,18-1,-36-17,18-35,-17-18,-18-36,17-17,-17-17,17-36,0 0,1-35,17 0,17 0,1 35,17 0,1 53,-1 18,18 17,0 36,0 35,-18 18,0-1,-17 18,-18-17,0-1,0-17,-18-17,1-19,-1-34,18-1,-18 0,18-52,18-71,17-18,-17-17,0 17,-1 35,-17 36,18 35,-18 53,17 35,-17 18,18 18,-18 17,18 18,-1 0,19-18,-1 0,0-35,1 0,17-35,17-18,-17-36,0-34,-18-1,1 1,-19-36,-17 35,18 18,-18 0,-18 18,1 53,-36-1,17 36,1 18,17 35,1-18,17 0,17 0,19-35,-1-17,0-36,36 0,0-53,17 0,-18 17,-52 36</inkml:trace>
  <inkml:trace contextRef="#ctx0" brushRef="#br0" timeOffset="182853.3265">23718 15205,'0'0,"0"0,0 0,-70 35,17 0,17 1,1-1,0-18,35 19,-18-19,36 1,17-18,36 18,-18-1,17 1,-34 0,16 17,-16 0,-19 0,-17 18,0 18,-35-18,-18-18,18 18,-18-35,0-18,18-18,17-53,18 1,0 70,71-141,-1 17,-17-17,18 18,-18 35,0 17,17 53,-17 36,-18 35,1 35,-1 18,0 35,-17 18,17 0,-17-36,0 0,-1-52,-17-36,0-17,-17-18,-1-35,0-18,1-35,-1-18,18 0,0-35,18 0,-1 0,19 17,17 36,-1 17,-16 36,17 17,17 54,-34 17,-1 35,-35 0,0-17,-18 17,1-35,-1-18,0 0,18-17,0-36,0 18,36-17,-19-1,54-35,17-18,18 1,-18-18,0 0,-35 17,0 36,-17-18,-19 18,1 17,-36-17,1 35,-19 0,-17 35,0 18,-17 17,35-17,-18 18,35-18,0 0,36-18,0 0,-1-17,19-1,-1-34,0-18,0-1,18-17,-17-17,-1 17,-17 0,-1 18,1 17,0 18,-18 35,17 18,1 0,17 35,18-17,0-1,-18-17,36-17,0-19,34-17,1-35,-17 0,-72 35</inkml:trace>
  <inkml:trace contextRef="#ctx0" brushRef="#br0" timeOffset="183280.5707">26189 14834,'0'0,"0"0,0 0,0 0,-71 53,-17 53,17-18,36-17,0-1,17 1,36-1,17-17,36-17,-18-36,17-36,19 1,-1-18,18-17,-36-19,1 1,-18 0,-36 35,-34 0,-1 36,-35 17,-17 53,17-1,0 37,17 16,1-16,17-1,18-18,36-17,17 0,35-35,-17 0,17-36,35-35,1-18,17 18,-35 1,-106 34</inkml:trace>
  <inkml:trace contextRef="#ctx0" brushRef="#br0" timeOffset="183715.9461">28095 14623,'0'0,"0"0,0 0,0 0,0 0,-35 35,-18 0,-18 18,18 0,18-18,-1 18,36 0,0 0,0-18,18 1,0-19,17-17,18 0,0 0,0 18,0 0,0 17,0 0,-36 18,1 0,-36 0,-17 0,0 0,-18 0,0-36,0 1,18-18,-18 0,53 0</inkml:trace>
  <inkml:trace contextRef="#ctx0" brushRef="#br0" timeOffset="184909.0202">30689 14093,'0'0,"0"0,0 0,0 0,0 0,-53 71,0-18,-17 18,17-19,17 1,1-17,17-1,1 0,17 0,17 1,19-19,-1 1,0-18,1 18,-1-18,-18 17,19 1,-36 17,-36 36,-34-1,17 1,0-18,0-18,35 18,-17-35,17 17,18-17,36-18,17 0,0 0,17 0,1-18,-1 36,-17-1,36 54,-36-1,-36 18,1 18,-18 18,-18-1,18-17,0-106</inkml:trace>
  <inkml:trace contextRef="#ctx0" brushRef="#br0" timeOffset="185461.0784">22748 16704,'0'0,"0"0,0 0,0 0,0 0,0 0,0 0,0 0,0 0,0 53,0 18,17 34,-17 1,0 0,0 0,18-18,-18-17,0-18</inkml:trace>
  <inkml:trace contextRef="#ctx0" brushRef="#br0" timeOffset="185790.9949">22606 17233,'0'0,"0"0,0 0,0 0,0 0,0 0,53-17,36-19,-19 1,18 0,1 17,-36-17,0 17,-18 1,0 17,0 17,-17 18,0 1,-1 17,1 0,0 17,-1-17,1 0,0-18</inkml:trace>
  <inkml:trace contextRef="#ctx0" brushRef="#br0" timeOffset="186721.3651">23242 16898,'0'0,"0"0,0 0,0 0,0 0,0 0,0 0,0 0,0 0,88-35,0 0,-17 17,-1 0,1 36,-18 0,0 17,-18 18,0-18,-17 18,0 0,-1-18,-17 0,0-17,0 0,0-18,0 0,0-18,18-17,0-18,-18 18,17-18,19 17,-19 1,19 17,-1 1,18 34,-18 19,0-19,1 19,-19-1,1-17,0-1,-18 1,17-18,-17 0,18 0,-18-35,18 17,-1-17,1-18,17 17,-17 19,-1-1,19 1,-1 34,0 18,18-17,-17 35,-1-18,18 1,-18-19,18 18,-18-35,18 0,-17-35,-1 0,0-18,-17 0,0-35,-18 17,17 18,-34 0,17 36,-36 17,1 53,0 17,17 19,0 16,36 19,0-1,35-17,0-18,17-52,54-19,-1-52,1-18,-18 18,-89 35</inkml:trace>
  <inkml:trace contextRef="#ctx0" brushRef="#br0" timeOffset="187123.7797">27230 15981,'0'0,"0"0,0 0,0 0,0 0,0 70,-18 1,18 17,0 53,0 0,0 0,0-17,18-18,0-18,-1-17,-17-19,18 1,0-17,17-19,0-17,1-17,-1-1,0-17,-35 52</inkml:trace>
  <inkml:trace contextRef="#ctx0" brushRef="#br0" timeOffset="187368.785">27177 16757,'0'0,"0"0,0 0,0 0,0 0,88-53,36-18,-36 19,0 16,1 1,-19 17,-17-17,-18 35,1-18,-1 18</inkml:trace>
  <inkml:trace contextRef="#ctx0" brushRef="#br0" timeOffset="188873.0488">13412 9084,'0'0,"0"0,0 0,0 0,0 0,0 0,0 0,0 0,0 0,53 18,0-1,35 19,0-19,36 1,0 0,17-18,0 17,18-34,0-1,-1 0,1-17,-18 0,18-18,-35-18,17 1,-35-19,0-16,-18-1,0 0,-17 0,-1-17,-17-1,0-17,-35 18,17-1,-35-17,-35 18,0-19,-1 19,-34-1,17 1,-53 17,0 0,-35 1,17-1,-35 17,1 19,-1 17,-18 0,18 35,-17 1,17 17,-17 17,17 19,0 17,18 0,-18 17,36 18,17 1,17 34,19 0,17 19,18-1,35 17,0-16,35 16,18-17,17 18,1 18,17-19,18 1,0-18,18-17,17-19,18-34,88-18,0-18,-53-17,-159-18</inkml:trace>
  <inkml:trace contextRef="#ctx0" brushRef="#br0" timeOffset="380529.3057">3582 9031,'0'0,"0"0,0 0,0 0,0 0,0 0,0 0,0 0,89 18,-1-1,35 1,19-18,-54-18,106-35,0 1,0-1,0-18,0 18,-35 0,-35 18,-1 0,-34-1,-36 19,-18-1,0 1,0-1,1 18,-19 0,1 0,0 0,-1 0</inkml:trace>
  <inkml:trace contextRef="#ctx0" brushRef="#br0" timeOffset="381268.921">4765 8184,'0'0,"0"0,0 0,0 0,0 0,0 0,0 0,0 0,70 36,1-19,0-17,17 36,0-19,0 1,1-18,-1 18,18-18,17 17,-17 1,0-1,-35-17,-18 0,-1 18,1-18,-35 0,17 0,-17 0,0 0,-18 0,17 0,-17 0,0 0,0 18,0-18,0 0,0 0,0 0,-17 0,-1 35,-17 0,-1 36,-34 17,-18 36,17-1,-17-17,-1 35,1 0,0-17,17-1,1-17,-1-18,36-35,0 0,-1-18,1 0,17 1,1 17,-1-36,18 1</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40:03.881"/>
    </inkml:context>
    <inkml:brush xml:id="br0">
      <inkml:brushProperty name="width" value="0.05292" units="cm"/>
      <inkml:brushProperty name="height" value="0.05292" units="cm"/>
      <inkml:brushProperty name="color" value="#7030A0"/>
    </inkml:brush>
  </inkml:definitions>
  <inkml:trace contextRef="#ctx0" brushRef="#br0">3530 3069,'0'0,"0"0,0 0,0 0,0 0,0 0,0 0,0 0,0 0,0 0,0 0,0 0,0 0,0 0,0 0,0 0,0 0,0 0,-53-35,17 35,-34 0,17 18,-18 17,1 18,17 17,17 1,1 17,0-17,17-1,18 1,18-18,-1 0,1-1,17-34,18 0,0-18,0-18,0 18,-53 0</inkml:trace>
  <inkml:trace contextRef="#ctx0" brushRef="#br0" timeOffset="713.7574">3671 3052,'0'0,"0"0,0 0,0 0,0 0,-18 70,-17 18,17 0,0 18,1-35,17-1,-18 1,18-36,18 1,-18-19,17 1,1-1,0-17,-1-17,1-1,17-35,-17 18,0-18,-1 0,1 0,0 0,-1 36,1-19,0 19,-1-1,18 18,1 18,-1 17,0 0,1 1,-1-1,-17 0,-1-17,-17 17,18-17,-18-18,0 17,0-17,-18-17,18-1,0-35,0 0,18 0,0-17,17 34,0-16,0 34,1 0,-1 18,18 18,-18 17,18 18,0 0,-18 0,18 0,0 0,-17 0,-1-36,0 1,0-36,1 1,-1-19,-17 19,-1 17</inkml:trace>
  <inkml:trace contextRef="#ctx0" brushRef="#br0" timeOffset="1326.3248">5259 2611,'0'0,"0"0,0 0,0 0,18 70,-1 54,19 17,-1 0,0-18,-17-52,-1-1,19-17,-19 0,-17-35,0 0,18-1,-36-34,1-1,-1-35,-35 0,18 0,-18 18,0 17,0 18,0 18,0 17,18 0,17 18,1 18,17-18,17-18,18 0,36-17,17-18,-17-35,-1-1,1-16,0-19,-36 0,0 1,1 17,-19 18,-17-1,18 19,-18-1,17 36,-17 17,18 18,0 0,17-18,0 18,1-18,-1-17,18-18,-18-18,1 1,-1-1,-35 18</inkml:trace>
  <inkml:trace contextRef="#ctx0" brushRef="#br0" timeOffset="1902.0294">5788 2840,'0'0,"0"0,0 0,0 0,0 0,0 0,0 0,0 0,53-53,0-35,0 0,18-1,-36 19,18 17,-18 18,1 35,-19 17,19 36,-1 35,-17 1,-1 34,1 1,-18 17,0-36,0 1,-18-35,1-18,-1 0,0-18,1-17,-1-18,0 0,1-71,17-17,17-18,1 18,0 17,17 18,0 0,0 18,18 18,0-1,0 36,-17-1,17 18,-18 1,0 17,0-18,-17 0,0 0,-1-35,-17 0,18 0,-18 0</inkml:trace>
  <inkml:trace contextRef="#ctx0" brushRef="#br0" timeOffset="2006.8335">6583 2734,'0'0,"0"0,0 0,0 0,0 0,0 0</inkml:trace>
  <inkml:trace contextRef="#ctx0" brushRef="#br0" timeOffset="2846.9301">7165 2364,'0'0,"0"0,0 0,0 0,0 53,-18 17,1 18,-1 18,0-18,1 18,17-35,0-1,0-17,0-18,17 1,-17-36,18 0,0-18,-18-35,17-17,1-36,0 35,-1 1,1 17,17 0,-17 18,-1 17,19 36,-19-1,19 36,-1 0,-17 0,17 0,-17 0,-18-36,17 19,-17-19,18 1,-18-18,0-18,17-17,1-35,17-1,-17 18,17-18,1 36,-1 18,0-1,-17 36,17 17,0 18,1-18,-1 18,0-18,-17 1,17-19,1-17,-1 0,-17-35,17 0,-35-18,17-53,-17-18,-17 19,-1 16,-35 54,18 17,0 36,17 17,0 36,18 17,18 18,17 0,18 0,0-1,-18-16,-17-19,0 1,-18-1,-36 1,1 17,0-35,35-35</inkml:trace>
  <inkml:trace contextRef="#ctx0" brushRef="#br0" timeOffset="3257.9339">3724 4216,'0'0,"0"0,106 0,70-18,106-17,54-36,17 1,17-19,-17 1,-35-18,-36 36,-52-18,-36 17,-88 36,-36 17,1 1,-36-1,0-17,-17 17,0 18</inkml:trace>
  <inkml:trace contextRef="#ctx0" brushRef="#br0" timeOffset="12205.7822">6971 4533,'0'0,"0"0,0 0,0 0,0 0,0 0,0 88,17 18,-17-18,18 1,-18 16,0-34,0-18,0 0,-18-18,18 0,0-17,0 0,0-18,18 17,0-34,-1 17,19-36,-1 19,0-1,18-17,0 17,0 18,0-17,0 17,0 0,0 17,0-17,-18-17,18 17,-18 0,-35 0</inkml:trace>
  <inkml:trace contextRef="#ctx0" brushRef="#br0" timeOffset="12483.9405">7077 4745,'0'0,"0"0,0 0,0 0,0 0,0 0,53-18,17 1,1-1,-1 18,1-18,-36 1,1-1,-36 18,17 0</inkml:trace>
  <inkml:trace contextRef="#ctx0" brushRef="#br0" timeOffset="12713.124">6741 4516,'0'0,"0"0,0 0,0 0,71-18,0-17,17-1,0 19,0-19,-17 1,-1 18,-17-1</inkml:trace>
  <inkml:trace contextRef="#ctx0" brushRef="#br0" timeOffset="13079.0352">4924 4921,'0'0,"0"0,0 0,0 0,35 71,0-1,1 19,16 16,-16-16,-1-1,-17 0,-1-17,1-19,0-16,-18-1,-18-35,0-18</inkml:trace>
  <inkml:trace contextRef="#ctx0" brushRef="#br0" timeOffset="13372.9731">5418 4604,'0'0,"0"0,0 0,0 0,53 70,0 1,17 70,1-18,-1 36,1 0,-36 0,-17-36,0 18,-18-35,0 0,-18-35,18-1,0-17,18 0,-18-35</inkml:trace>
  <inkml:trace contextRef="#ctx0" brushRef="#br0" timeOffset="13857.1615">8153 4004,'0'0,"0"0,0 0,0 0,0 0,-35 71,-18-1,18 1,-1 17,36 0,0 0,0 0,18 1,17-1,1-18,-1 19,-18-1,19-18,-19 19,1-1,-18-18,-18 1,18-36,0 18,0-18,0-35</inkml:trace>
  <inkml:trace contextRef="#ctx0" brushRef="#br0" timeOffset="14409.1452">9106 4128,'0'0,"0"0,0 0,0 0,-18 70,1 18,-1 53,1 0,-19 1,1-1,0-35,17-36,-17 1,17-18,-17-18,17-35,0 0,-17-35,18-18,-1-36,0-16,1-19,17 18,0 18,0 18,0-1,0 18,0 18,0 0,17 35,1 17,17 18,-17 18,35 36,-18 16,18-16,0-19,-18 1,18-18,-18 0,1-18,-1-18,0-17,1 18,-36-18</inkml:trace>
  <inkml:trace contextRef="#ctx0" brushRef="#br0" timeOffset="14690.2558">9583 4039,'0'0,"0"0,0 0,0 0,17 89,-17 16,0 36,0 1,18-1,-18-35,18-18,-1-18,1-17,-1 0,19-35,-19-36,36-17,-17-36,-1 18,-35 71</inkml:trace>
  <inkml:trace contextRef="#ctx0" brushRef="#br0" timeOffset="14925.397">10165 4004,'0'0,"0"0,0 0,0 0,0 71,-18 17,18 0,0 18,0-18,0 0,18-17,-18-1,18 1,-1-18,19-18,-19 0,18-17,1 0</inkml:trace>
  <inkml:trace contextRef="#ctx0" brushRef="#br0" timeOffset="15130.7844">9936 4568,'0'0,"0"0,0 0,0 0,0 0,0 0,0 0,0 0,0 0</inkml:trace>
  <inkml:trace contextRef="#ctx0" brushRef="#br0" timeOffset="15379.9728">10659 3775,'0'0,"0"0,0 0,35 70,1 36,17 18,-36 17,19 0,-19 0,-17-18,0-17,0-18,-17-35,-1 0,-17-17,-18-19,17-17,1 0,35 18</inkml:trace>
  <inkml:trace contextRef="#ctx0" brushRef="#br0" timeOffset="15787.1011">10765 3316,'0'0,"0"0,0 0,0 0,0 0,71-18,17 1,-18 17,1 0,0 17,17 1,0 53,0 17,1 18,-19 0,-17 35,-18 0,1 0,-19 18,1-18,0 0,-18-35,-18 0,18-36,-18-17,1-18,-19-17,19 17,-19-17,36-1</inkml:trace>
  <inkml:trace contextRef="#ctx0" brushRef="#br0" timeOffset="16073.9322">9936 4568,'0'0,"0"0,0 0,88-35,0 0,-35 17,-35 18,-1 0</inkml:trace>
  <inkml:trace contextRef="#ctx0" brushRef="#br0" timeOffset="16388.3481">12265 4039,'0'0,"0"0,0 0,0 0,0 0,0 0,0 0,71-17,-1 17,1 0,-1-18,1 0,-53 18,-18 0</inkml:trace>
  <inkml:trace contextRef="#ctx0" brushRef="#br0" timeOffset="16635.1663">12441 4498,'0'0,"0"0,0 0,0 0,0 0,0 0,0 0,53-18,0 1,53-1,-88 0,0 18,-1-17,18 17</inkml:trace>
  <inkml:trace contextRef="#ctx0" brushRef="#br0" timeOffset="16910.2426">13712 3669,'0'0,"0"0,0 0,0 0,0 0,-18 53,-17 17,0 19,-18 34,0 1,18-36,-1 0,1-18,0 1,17 0,-17-19,17-16,1-1,-1-17,18-18</inkml:trace>
  <inkml:trace contextRef="#ctx0" brushRef="#br0" timeOffset="17152.4889">13236 3898,'0'0,"0"0,0 0,0 0,35 71,18-1,17 1,-17 17,18-17,-18 17,0-35,0 0,0 0,-18-18,0-35,-17 0</inkml:trace>
  <inkml:trace contextRef="#ctx0" brushRef="#br0" timeOffset="17512.876">12971 3281,'0'0,"0"0,0 0,0 0,106 0,35-18,18-17,17 17,-35-17,-17 17,-36 18,-35-17,0 17,-18-18,-17 18,0 0,-1 0,1 0,0 18,-18-1,17-17,-17 0</inkml:trace>
  <inkml:trace contextRef="#ctx0" brushRef="#br0" timeOffset="17758.1567">14524 3986,'0'0,"0"0,0 0,0 0,0 0,0 0,0 0,0 0,0 0,0 0,35-17,18 17,-53 0,0 0,0 0</inkml:trace>
  <inkml:trace contextRef="#ctx0" brushRef="#br0" timeOffset="17977.0377">14506 4410,'0'0,"0"0,0 0,0 0,0 0,0 0,0 0,53 0,18 0,-1-18,19 0,-72 18,-17-17,18 17</inkml:trace>
  <inkml:trace contextRef="#ctx0" brushRef="#br0" timeOffset="18255.0186">15583 3651,'0'0,"0"0,0 0,0 0,0 0,-53 53,0 0,18 18,-18-1,17 1,19-18,-1 17,18-17,0-18,18 18,-1-35,19 0,17-18</inkml:trace>
  <inkml:trace contextRef="#ctx0" brushRef="#br0" timeOffset="19288.041">16006 3739,'0'0,"0"0,0 0,0 0,0 0,-35 53,17 18,1-1,-1 1,0-18,18 0,0 0,18 0,0-18,-1-17,19-1,-1 1,0-36,1 1,-1-19,-18 1,1-35,-18 17,0-18,-18 18,1-17,-1 17,1 17,17 19,0-19,0 19,17-1,1 18,17-17,0 17,18 0,-17 17,17 1,0 17,-18 18,0 0,-17 0,-1 0,1-18,-18 0,0 1,0-19,18 1,-18 0,0-1,17-17,1-17,0-19,17-17,0 0,1 0,-1-17,0 17,-17 18,-1 17,1 0,0 1,-1 17,1 17,0 36,-1-17,19 17,-19-1,19 1,-1 0,0-35,18 17,-18-35,18 0,0-35,-17 0,-1-18,0-18,-17 1,-1 17,-17 0,0 18,0 17,0 0,0 18,0 0,0 36,18-1,0 35,17-17,0 18,1-1,-1-17,-17 0,-1 0,-17 0,-17-18,-19 1,1-1,0 0,35-35</inkml:trace>
  <inkml:trace contextRef="#ctx0" brushRef="#br0" timeOffset="19593.3917">17559 3104,'0'0,"0"0,0 0,0 0,0 0,18 36,17 52,-17 18,17 35,0-18,-17 36,0-35,17-19,-17-16,-18-19,17-17,-17 0,18-18,-18-17</inkml:trace>
  <inkml:trace contextRef="#ctx0" brushRef="#br0" timeOffset="19809.9204">17489 3757,'0'0,"0"0,0 0,0 0,70-18,1 1,-1-18,19 17,-19-17,19 17,-1 18,-18-18,1 18</inkml:trace>
  <inkml:trace contextRef="#ctx0" brushRef="#br0" timeOffset="20826.1997">18618 3722,'0'0,"0"0,0 0,0 0,0 0,0 0,0 0,-35-18,-18-17,0 35,-18 0,18 18,18-1,0 18,0 18,35-17,0 17,0-1,35-16,0-1,18-17,0-1,18-17,-1-17,1-1,-18-17,0-18,0-18,-18 18,-17 0,17 1,-18 16,1 19,-18-1,18 18,-18 18,17 17,-17 0,18 18,17 0,-17 0,35 0,-18-18,18 0,0-35,0 0,0-35,0 0,0-18,0-18,-18 18,0 1,1 16,-19 1,1 35,0 0,-1 18,-17 17,18 0,0 0,17 18,0-17,18 17,0-36,0 1,18-1,-1-34,1-1,17-35,0-17,1-18,-19-18,-17-35,-18 17,1-17,-19 53,-17 17,0 18,0 18,0 17,0 18,0 36,-17 17,17 17,0 36,0 0,17 0,-17-18,0 0,18-17,-18-18,18-1,-1 1,-17-17,0-19</inkml:trace>
  <inkml:trace contextRef="#ctx0" brushRef="#br0" timeOffset="20984.4034">20506 3493,'0'0,"0"0,0 0,0 0,0 0,0 0,53 0,18 0,35 0,-89-18,19 18,-19 0</inkml:trace>
  <inkml:trace contextRef="#ctx0" brushRef="#br0" timeOffset="21761.5746">5135 6914,'0'0,"0"0,0 0,0 0,0 0,0 0,0 0,0 0,0 0,71 0,0 0,-1 18,1 0,-1 35,-17 0,-17-1,-19 1,-17 18,-17-18,-19 0,1 0,-18-18,18 0,-18 1,0-36,18 17,17-17,0-17,18 17,18 0,0 0,17 0,18 17,0 1,0 17,0 0,17 1,-17-1,-18 18,1-18,-36-35</inkml:trace>
  <inkml:trace contextRef="#ctx0" brushRef="#br0" timeOffset="22053.1412">5965 6456,'0'0,"0"0,0 0,0 0,53 70,17 19,19 52,-19 0,1 18,-1-1,-34 1,-1 0,-17-18,-18-18,0 1,-18-54,18 1,0-18,0-35</inkml:trace>
  <inkml:trace contextRef="#ctx0" brushRef="#br0" timeOffset="22520.5792">7412 6544,'0'0,"0"0,0 0,0 0,0 0,0 53,0 35,18 18,-18 35,0-35,0-18,-18 0,18 1,-18-37,18-16,0-1,0 0,0-17,0-18,18 0,0 0,17-18,0 1,0-1,18 18,-17 18,17-18,-18 17,18 1,0 0,-18-1,0 1,1-1,-1-17,-35 0</inkml:trace>
  <inkml:trace contextRef="#ctx0" brushRef="#br0" timeOffset="22787.8462">7553 6985,'0'0,"0"0,0 0,0 0,0 0,0 0,0 0,71-18,-1 1,1-19,-1 19,1-18,-36 17,-17 0,0 18,-18 0</inkml:trace>
  <inkml:trace contextRef="#ctx0" brushRef="#br0" timeOffset="23005.0071">7359 6315,'0'0,"0"0,0 0,0 0,88-18,-52 18,-1 0,-18 0,1-18</inkml:trace>
  <inkml:trace contextRef="#ctx0" brushRef="#br0" timeOffset="23334.5453">8983 5927,'0'0,"0"0,0 0,0 0,0 0,-53 106,17 35,1 17,17 1,1 0,17 17,0-17,17-18,19 0,-1-17,18-1,-18-35,18-52,-18-1,-17 0,0-17</inkml:trace>
  <inkml:trace contextRef="#ctx0" brushRef="#br0" timeOffset="23836.2577">9459 6332,'0'0,"0"0,0 0,0 0,0 53,18 0,17 18,0-18,1 0,-1-36,0 19,18-36,-18 0,18 0,-17-18,-1-17,-17-1,17-17,-35 18,18 0,-1 0,-17 17,18 0,-18 1,17 17,-17 35,18 35,17 36,-17 0,17 0,-17 17,0-17,17 0,-35-35,18-1,-18-17,0-18,0 1,-18-36,18 0,-18-18,18 36</inkml:trace>
  <inkml:trace contextRef="#ctx0" brushRef="#br0" timeOffset="24095.2208">10359 5997,'0'0,"0"0,0 0,0 0,0 0,35 106,-17 35,0 0,-18-53,17 18,1-17,-18-19,18 1,-1-18,1-1,0-16</inkml:trace>
  <inkml:trace contextRef="#ctx0" brushRef="#br0" timeOffset="24383.3711">10783 5944,'0'0,"0"0,0 0,0 0,0 0,17 106,1 53,0 0,17-18,-17-35,-18-18,17-18,1-17,-1 0,1 0,17-35,-17-1,17 1,-35-18</inkml:trace>
  <inkml:trace contextRef="#ctx0" brushRef="#br0" timeOffset="24586.5614">10641 6685,'0'0,"0"0,0 0,0 0,0 0,71-35,-18-18,-35 53,-18-18</inkml:trace>
  <inkml:trace contextRef="#ctx0" brushRef="#br0" timeOffset="24833.1416">11312 5838,'0'0,"0"0,0 0,35 71,1 17,-1 53,0-52,1 16,-19-16,18-1,-35 0,18-17,-18-1,0 1,-18-1,18 1,-17-18,17-36</inkml:trace>
  <inkml:trace contextRef="#ctx0" brushRef="#br0" timeOffset="25282.3587">11594 5327,'0'0,"0"0,0 0,0 0,0 0,0 0,53 18,0-18,18 17,-18 19,35 34,-17 36,-1 35,-17 0,18 18,-18 0,0-18,0 0,0-18,-18 1,0-18,-17-18,-18 18,-36-1,-16-16,-1-1,-18-18,0-34,1-1,-18-17,17-18,18 0,53 0</inkml:trace>
  <inkml:trace contextRef="#ctx0" brushRef="#br0" timeOffset="25543.1813">12830 6103,'0'0,"0"0,0 0,0 0,0 0,70 0,1-18,0 1,-1-1,-52 18,-18 0</inkml:trace>
  <inkml:trace contextRef="#ctx0" brushRef="#br0" timeOffset="25765.7397">13183 6632,'0'0,"0"0,0 0,0 0,0 0,53-17,-36 17,1 0,0-18,-1 18</inkml:trace>
  <inkml:trace contextRef="#ctx0" brushRef="#br0" timeOffset="26225.0919">14083 5980,'0'0,"0"0,0 0,0 0,0 0,17 70,19 1,-1-18,0-18,18 0,0-17,-18-18,18-18,0-17,-17 0,17-1,-18 1,-18 0,1 17,0 1,-18 17,17 0,-17 17,18 18,-18 54,0 16,18 19,-18-1,0 1,17-54,-17 19,18-19,-18 1,18-18,-18 0,0-1,0-52</inkml:trace>
  <inkml:trace contextRef="#ctx0" brushRef="#br0" timeOffset="26520.3298">13730 5468,'0'0,"0"0,0 0,0 0,88 0,36 0,34 0,-16-18,16 1,1-1,-18 1,-17-1,-54 0,1 1,-18-1,0 0,-35 18</inkml:trace>
  <inkml:trace contextRef="#ctx0" brushRef="#br0" timeOffset="26802.8361">15953 5856,'0'0,"0"0,0 0,0 0,0 0,0 0,36 0,34 0,-17 18,18-18,-18 0,-36 0,-17 0,0 0</inkml:trace>
  <inkml:trace contextRef="#ctx0" brushRef="#br0" timeOffset="26992.921">16006 6350,'0'0,"0"0,0 0,0 0,0 0,0 0,0 0,0 0,0 0,89 0,-1-18,18 1,-89-1,1 18</inkml:trace>
  <inkml:trace contextRef="#ctx0" brushRef="#br0" timeOffset="28255.0647">17418 5680,'0'0,"0"0,0 0,0 0,0 0,-53 53,0 17,18 1,17-1,1 1,17-1,0 1,35-18,18-18,17-17,19-36,-19-17,19-18,-19-18,-17 19,-18-1,1 0,-1 17,-17 1,-18 17,17 1,-17 17,0 0,-17 35,17-17,-18 17,18 18,0 0,18-18,-1 0,1 1,17-1,0-17,1-1,-19-17,19 0,-19-17,-17-1,0-17,-17-1,-1-16,0-1,1 0,17 0,-18 17,18 19,0-18,18 17,-1 0,19 1,-1 17,18 17,0 19,0-1,0 35,0-17,-18 18,0-1,-17-17,0-17,-18-1,0-17,0-1,0-17,0 0,0-35,0-18,17 0,1-17,17 17,-17 0,17 0,-35 35,18-17,-1 35,1-18,0 36,-1-1,1 19,0-1,-1 18,19-18,-1 1,0-19,18 1,0-18,0 0,0-35,0-1,-18-17,0-35,1 18,-36-1,0 0,0 36,-18 0,18 17,-18 1,18 34,0 36,18 18,17 17,18 35,-17-17,-1 18,0-18,-17-1,0-34,-18-1,0-17,0-17,-18-19,0 1,18-18</inkml:trace>
  <inkml:trace contextRef="#ctx0" brushRef="#br0" timeOffset="28529.3085">19518 5062,'0'0,"0"0,0 0,0 0,0 0,18 71,35 70,0 0,0 18,-18 0,0-18,0 0,1-35,-19-36,1 1,-18-1,18-17,-18 0,0-35</inkml:trace>
  <inkml:trace contextRef="#ctx0" brushRef="#br0" timeOffset="29656.4882">19536 5891,'0'0,"0"0,0 0,0 0,70-17,-17-1,18 0,-1 1,1-18,0 17,-1 0,1 1,-1-1,-17 0,18 18,0-17,-36 17,0 0,0-18,-17 0,17 1,-17-1,-18 1,0-19,0 19,-18-19,1 19,-19-1,1 18,0 18,-18 17,0 0,18 18,-18 0,35 18,-17-18,35-1,17-16,1-1,17 0,18-17,0-18,-17-18,17-17,-1 0,1-18,-17 0,-1 0,0 18,-17-1,0 19,-18-1,17 18,-17 0,0 35,0 1,0-1,18 18,0-18,17 0,0-17,18 0,-18-1,18-17,-17-17,-1-19,0 1,0-18,-17 18,0 0,-1 17,1 0,-18 1,18 34,-18 1,17 17,19 1,-19-19,36 19,0-19,18-17,-1 18,1-36,0 1,-19-19,37-17,-36-35,0 0,-36 0,1 17,-18 1,0 17,0 17,0 19,0-1,0 18,-18 18,18 17,0 18,0 0,18 18,-18 17,18-18,17 1,-18 17,1-17,0-1,-18-17,0-53</inkml:trace>
  <inkml:trace contextRef="#ctx0" brushRef="#br0" timeOffset="29862.1979">21830 5486,'0'0,"0"0,0 0,0 0,71 0,17 0,53 17,18-17,-18-17,-17 17,-19-36,-34 19</inkml:trace>
  <inkml:trace contextRef="#ctx0" brushRef="#br0" timeOffset="30655.2733">5859 9260,'0'0,"0"0,0 0,0 0,71 0,-1 0,1 18,-1 17,-17 1,-17 17,-1-18,-35 18,18-18,-36 0,18 1,-18-19,18 1,0-1,0-17,0 0,36-17,-19-1,18-17,1 35,17-18,-18 36,18 0,-18 34,1-16,-19 34,-17 1,-17 17,-19 18,19-36,-19 1,1 0,0-19,-1 1,36-53</inkml:trace>
  <inkml:trace contextRef="#ctx0" brushRef="#br0" timeOffset="30973.9066">6618 8908,'0'0,"0"0,0 0,0 0,70 53,1 52,17 19,0 35,1 17,-19-17,1 0,-36-1,0-17,-35-17,0-18,-17 0,-18-18,-18-18,17 1,36-71</inkml:trace>
  <inkml:trace contextRef="#ctx0" brushRef="#br0" timeOffset="32490.805">8153 9119,'0'0,"0"0,0 0,0 0,0 0,0 0,0 71,18 52,-1 54,1-1,0-17,-1 0,-17-36,0-35,0-17,0-36,0 0,-17-17,17 0,0-36,17-17,-17-1,36 1,-19-18,19 18,-1 0,18 17,-18 0,18 18,-18 0,1 18,17 0,-36-1,19-17,-19 0,1 18,0-18,-18 0</inkml:trace>
  <inkml:trace contextRef="#ctx0" brushRef="#br0" timeOffset="32774.3106">8224 9613,'0'0,"0"0,0 0,0 0,0 0,0 0,70 0,1 0,0-17,-19-1,19 18,-36-18,-17 1,0-19,-1 19,-17 17,0-18,0 18</inkml:trace>
  <inkml:trace contextRef="#ctx0" brushRef="#br0" timeOffset="32958.3866">8100 9066,'0'0,"0"0,0 0,0 0,0 0,0 0,0 0,0 0,0 0,53-17,18-19,17 19,-17-1,-36 18,-17 0,-1-17</inkml:trace>
  <inkml:trace contextRef="#ctx0" brushRef="#br0" timeOffset="33360.0856">9971 8590,'0'0,"0"0,0 0,0 0,0 0,-71 0,1 35,-1 1,18 34,-17 18,-1 36,36-1,-1 19,19-1,17 0,17 0,19 0,-1-18,0 1,18-18,-35-36,17-17,0-18,1-17,-1-18,0-18,1 1,-36 34</inkml:trace>
  <inkml:trace contextRef="#ctx0" brushRef="#br0" timeOffset="33612.9543">10906 8767,'0'0,"0"0,0 0,0 0,-17 70,-1 18,-17 0,17 1,-17-1,17 0,-17 0,-1 0,19-17,-1 17,0-35,18-35</inkml:trace>
  <inkml:trace contextRef="#ctx0" brushRef="#br0" timeOffset="33892.8204">10430 8837,'0'0,"0"0,0 0,0 0,0 0,53 53,0 35,17 0,1-17,-1 17,-17-17,0-1,0-17,-18 0,18 0,-17-18</inkml:trace>
  <inkml:trace contextRef="#ctx0" brushRef="#br0" timeOffset="34176.0971">11436 8467,'0'0,"0"0,0 0,17 88,1 53,-18 0,18-17,-1-1,-17-17,18-18,-1-17,1 17,17-35,1 17,-19-34,-17-19</inkml:trace>
  <inkml:trace contextRef="#ctx0" brushRef="#br0" timeOffset="34479.64">11983 8484,'0'0,"0"0,0 0,0 0,0 71,17 35,1 0,-18-18,18 18,-1-36,-17 1,18-1,0 1,17-18,-18 0,19-18,-1 0,0-17,1-18,-1 0</inkml:trace>
  <inkml:trace contextRef="#ctx0" brushRef="#br0" timeOffset="34736.697">11771 9119,'0'0,"0"0,0 0,0 0,0 0,0 0,53 0,17-17,1-1,-18 0,0 1,0-19,-36 36,-17-17,18 17</inkml:trace>
  <inkml:trace contextRef="#ctx0" brushRef="#br0" timeOffset="35035.8746">12336 8273,'0'0,"0"0,0 0,0 0,0 0,53 70,-1 1,1-1,18 54,-18-18,0 17,-18-17,-17 0,-18 17,0-17,-18-35,18-1,0-17,0-18,0 1,0-36</inkml:trace>
  <inkml:trace contextRef="#ctx0" brushRef="#br0" timeOffset="35509.0958">13289 8414,'0'0,"0"0,0 0,0 0,0 0,17 70,19 1,-1-1,18-17,0-17,0-19,0-17,17 0,-17-35,0 0,-18-18,18 0,-17-18,-19 18,1 0,0 18,-1 18,1-1,-18 0,0 18,17 36,-17 16,0 19,0 35,0 17,0-17,18 0,-18 0,18-36,-1 1,1-36,0 18,-18-35,0-1</inkml:trace>
  <inkml:trace contextRef="#ctx0" brushRef="#br0" timeOffset="35833.3344">14542 7585,'0'0,"0"0,0 0,0 0,0 106,17 35,-17 17,0 1,0-18,0-17,18-36,-1 0,1-17,0 17,-1-18,19 1,-1-36,0-17,1 0,-1-1,-35-17</inkml:trace>
  <inkml:trace contextRef="#ctx0" brushRef="#br0" timeOffset="36130.8595">15089 7726,'0'0,"0"0,0 0,0 0,0 0,0 0,0 70,17 1,1 17,0 18,-1-18,1-17,-1 17,1 0,17-17,1-1,-1 18,-17-35,17 18,0-36,1 0,17-17,-18 0,-35-18</inkml:trace>
  <inkml:trace contextRef="#ctx0" brushRef="#br0" timeOffset="36408.0306">15089 8326,'0'0,"0"0,0 0,0 0,0 0,88 0,0-18,-17 0,17 1,-17-1,-1 0,1 1,-36-1,0 0,1-17,-1 0</inkml:trace>
  <inkml:trace contextRef="#ctx0" brushRef="#br0" timeOffset="36673.756">16289 7938,'0'0,"0"0,0 0,0 0,17 70,1 18,0 18,-18 0,17-18,1 0,0-17,-1-1,-17-34,18 17,-18-18</inkml:trace>
  <inkml:trace contextRef="#ctx0" brushRef="#br0" timeOffset="36948.9053">16006 8378,'0'0,"0"0,0 0,0 0,0 0,53 0,18 0,-1-17,19-1,-19 1,1-1,-1 0,1-17,-18 17,18-17,-36 0</inkml:trace>
  <inkml:trace contextRef="#ctx0" brushRef="#br0" timeOffset="37185.878">17189 8096,'0'0,"0"0,0 0,0 0,0 0,0 71,0 17,0 0,0-17,17 17,-17-17,0-1,0-17,0-18,0 1,0-19</inkml:trace>
  <inkml:trace contextRef="#ctx0" brushRef="#br0" timeOffset="37559.9776">16589 7973,'0'0,"0"0,0 0,0 0,0 0,0 0,0 0,0 0,0 0,35 0,18 0,0 0,0 0,0 0,0 17,0-17,-18 0,18 0,0 0,0 0,0-17,0-1,0-17,-18 17,0-17,0 0,-35-18,18 0</inkml:trace>
  <inkml:trace contextRef="#ctx0" brushRef="#br0" timeOffset="37848.5889">17595 7144,'0'0,"0"0,0 0,35 88,35 53,1 0,0 53,-1-17,-34 17,-19-18,-17 0,-35 1,-36-18,1-18,17-36,35-87</inkml:trace>
  <inkml:trace contextRef="#ctx0" brushRef="#br0" timeOffset="38487.1194">11012 10231,'0'0,"0"0,0 0,0 0,53 35,0 0,0-17,0-18,0-18,0-17,17-36,19-17,-1 0,0 17</inkml:trace>
  <inkml:trace contextRef="#ctx0" brushRef="#br0" timeOffset="38817.1089">13465 9790,'0'0,"0"0,0 0,0 0,0 0,53 35,0-17,18-18,-1 0,1-36,-36 19,0-1</inkml:trace>
  <inkml:trace contextRef="#ctx0" brushRef="#br0" timeOffset="40597.8273">18071 6914,'0'0,"0"0,0 0,0 0,0 0,0 0,0 0,0 0,0 0,0 0,0 0,0 0,53 0,0 0,0-17,0 17,17 17,-17 1,18 53,-53-54,35 160,-1 34,1 1,0 0,-17-18,-1-18,0-17,1 0,-1-18,0-18,0-17,18 0,-17 0,-19-36,-17-17,0 0,-17 18,-1-36,-17 18,-18-18,0 0,0-35,-18-17,18-1,0 0,53 18</inkml:trace>
  <inkml:trace contextRef="#ctx0" brushRef="#br0" timeOffset="40855.0557">19253 7849,'0'0,"0"0,0 0,0 0,0 0,0 0,71 0,0 0,17-17,-53 17,-17 0,-1 0,1-18</inkml:trace>
  <inkml:trace contextRef="#ctx0" brushRef="#br0" timeOffset="41104.3261">19500 8290,'0'0,"0"0,0 0,0 0,0 0,0 0,53 0,18 0,0-17,17-1,-71 18,1-18,0 18</inkml:trace>
  <inkml:trace contextRef="#ctx0" brushRef="#br0" timeOffset="41764.1974">20471 7549,'0'0,"0"0,0 0,0 0,0 0,0 0,0 0,0 0,0 0,0 53,0 18,0 35,0 0,-18-18,18 0,0 0,0-35,0 0,-17-18,17 1,0-1,0-18,-18-17,1 0,-1-17,0-18,1-18,17-18,0 1,17-1,1 0,0 1,17-1,18 18,0 0,0 18,17 0,-17 0,0 35,0 0,-18 17,1 36,-19-18,-17 36,-17-18,-19 0,1 0,0-18,-18 0,18 1,17-19,0 1,1 0,17-1,0-17,0 18,35-1,18 1,-18 17,36-17,-18 0,17-18,-17 17,0-17,-35 0</inkml:trace>
  <inkml:trace contextRef="#ctx0" brushRef="#br0" timeOffset="42009.1196">21671 7726,'0'0,"0"0,0 0,-35 70,17 1,-17 0,-18 17,18 0,-1-18,-17 1,18-18,-18 0,36-36,-1 1</inkml:trace>
  <inkml:trace contextRef="#ctx0" brushRef="#br0" timeOffset="42264.8141">21230 7638,'0'0,"0"0,0 0,0 0,0 0,53 70,0 1,0-1,0 19,0-19,0 1,0-18,-18-18,0 0,0-17,1-1</inkml:trace>
  <inkml:trace contextRef="#ctx0" brushRef="#br0" timeOffset="42695.9324">21936 7779,'0'0,"0"0,0 0,0 0,0 0,17 53,1 0,0-18,-1 18,19-18,-1-17,18-1,-18-17,1 0,-1-17,0-19,-17-16,17 16,-17-17,-1 18,1 17,-18 1,18-1,-18 18,0 0,0 53,-18 18,18-1,0 18,0-17,0 17,18-17,-1-1,19-17,-1-35,0-1</inkml:trace>
  <inkml:trace contextRef="#ctx0" brushRef="#br0" timeOffset="42998.7878">23259 7179,'0'0,"0"0,0 0,0 0,0 0,-35 106,-18 17,0 1,18-1,0-17,35-18,-18-17,18 17,18-17,-1-18,19-1,17 1,-18-17,0-19,-35-17</inkml:trace>
  <inkml:trace contextRef="#ctx0" brushRef="#br0" timeOffset="43243.9791">23718 7461,'0'0,"0"0,0 0,0 0,0 53,18 18,0-1,-1 1,1-1,-1-17,-17 0,18-17,-18-19,0 1,0-18,0 0</inkml:trace>
  <inkml:trace contextRef="#ctx0" brushRef="#br0" timeOffset="43835.8821">23365 7585,'0'0,"0"0,0 0,0 0,0 0,0 0,0 0,0 0,0 0,36-36,-1 1,18 18,-18-1,18 0,-18 18,1-17,17 17,-18-18,18 0,0 1,0-1,0-17,0 0,-18-1,0 1,-17 0,-18-1,0 1,0-18,-18 18,18-18,-17 18,17 17,0-17,0 0,0 17,17 0,18 18,1 18,-1 17,36 53,-1 18,1 18,-18 17,-18 0,-17 0,-1 0,1-17,-18-19,0-16,0-19,-18-17,18 0,-17-18,17-35</inkml:trace>
  <inkml:trace contextRef="#ctx0" brushRef="#br0" timeOffset="44113.2415">25730 7214,'0'0,"0"0,0 0,0 0,0 0,0 0,18 71,-18-1,0 1,-18 0,18-1,0-35,0 18,0-35,0 17,0-35,0 0,0 0</inkml:trace>
  <inkml:trace contextRef="#ctx0" brushRef="#br0" timeOffset="44403.1278">25659 7250,'0'0,"0"0,0 0,0 0,0 0,0 0,0 0,0 0,0 0,18-53,0 0,-1 0,-17 18,0-18,0 17,-17 19,17-1,-18 0,18 18,-18 18</inkml:trace>
  <inkml:trace contextRef="#ctx0" brushRef="#br0" timeOffset="44846.9423">25765 7585,'0'0,"0"0,0 0,0 0,0 0,0 0,0 0,0 0,36-36,17-16,0-1,-18 17,-18-17,19 18,-19 0,-17 0,18-1,-18 1,0 0,0 17,0 18,0 0,0 18,18 17,17 18,0 0,-17 0,17 17,-17-17,0 18,-1-18,1 0,-18 0,0-1,0-16,-18-1,1-35,17 0</inkml:trace>
  <inkml:trace contextRef="#ctx0" brushRef="#br0" timeOffset="45259.5285">27107 7461,'0'0,"0"0,0 0,0 0,0 0,0 0,0 0,0 0,17 36,1 16,0 1,-1 0,1-17,-18-1,17-18,-17-17,0 0</inkml:trace>
  <inkml:trace contextRef="#ctx0" brushRef="#br0" timeOffset="45549.2158">27142 7320,'0'0,"0"0,0 0,0 0,0 0,0 0,0 0,18-53,-1 18,-17-18,-17 0,-1 18,-17 0,-1 17,1 0,0 18,35 18,-18-18,18 18,0-18</inkml:trace>
  <inkml:trace contextRef="#ctx0" brushRef="#br0" timeOffset="45979.2025">27530 7532,'0'0,"0"0,0 0,0 0,0 0,0 0,0 0,0 0,0 0,0 0,0 0,0 0,0 0,0-71,0-17,18 0,17 17,-17 36,35 0,-18 17,18 36,-18-1,18 54,-35-18,17 0,-17 17,-1-17,19 0,-36-18,17 1</inkml:trace>
  <inkml:trace contextRef="#ctx0" brushRef="#br0" timeOffset="47096.4138">28289 6862,'0'0,"0"0,0 0,18 105,17 19,0-18,-17 0,17-18,-17-18,-1 1,1-18,-18-36,18 19,-1-36,-17 0,0-36,-17-17,17 1,-36-19,1 18,0 0,-18 18,0 35,0 0,0 18,18 17,-1 0,36 0,0 18,18-17,17 16,18-16,0-19,0 1,18-18,35-18,-18-17,-17-18,-1-17,-17 17,-35-18,-1 36,1-18,-18 35,-18 18,18 18,-17 17,17 1,0 16,0 1,17 18,1-18,17 17,1-34,17-1,-18-17,18-36,0 0,-18-17,18-53,-18 0,-17-18,0 35,-18 1,17 17,-17 17,18 19,-1 17,1 70,0 19,-1 34,1 18,0 18,-1-36,1 19,-18-72,0 1,0-18,0-1,0-34,-18-18,1-35,-1-36,18-17,0-53,0-18,35-35,-17 18,17 52,1 18,-1 36,-17 35,17 17,-17 18,-1 18,1 17,-18 18,0 0,0 0,-18 0,18 0,-17-1,-19-16,19-19,-1 1,18-18</inkml:trace>
  <inkml:trace contextRef="#ctx0" brushRef="#br0" timeOffset="47862.9354">29701 7373,'0'0,"0"0,0 0,0 0,0 0,53 18,17-18,1-18,-18 18,0-35,-18 0,0-18,-17 17,0-17,-18 18,-18 0,-17 17,-1 18,-34 53,35-18,-18 36,0 17,35-35,0 0,36 0,0 0,17-18,0-17,18-1,0-34,-18-1,36-35,-18-17,-18-36,18 18,-18 17,-17 18,0 0,17 36,-17-1,-1 53,1 18,0 18,17-1,-17 1,-1-1,19-34,-19 17,18-18,-17-18,0-17,-1-17,1-1,-18-17,18-18,-1-18,1 1,-18 17,18 0,-18 18,17 17,1 18,-18 35,18 1,-1 17,19 17,-1-17,0 0,0 0,1-18,-1 0,-17 1,17-19,-35-17</inkml:trace>
  <inkml:trace contextRef="#ctx0" brushRef="#br0" timeOffset="48362.1325">31307 6650,'0'0,"0"0,0 0,0 70,17 36,-17 18,0-89,0 124,0 0,0-54,0-16,0-19,0-35,0 1,18-19,-18 1,0-36,0 1,-18-36,18-18,0 1,-17 17,-1 0,0 18,1-1,-19 19,1 34,0 19,17 16,1 1,17 0,17 0,1-18,17 18,-17-17,17-19,0-17,18-17,-17-1,17-17,-1-18,-16 0,-36 53</inkml:trace>
  <inkml:trace contextRef="#ctx0" brushRef="#br0" timeOffset="49074.7284">31518 7250,'0'0,"0"0,0 0,0 0,0 0,0 0,0 0,0 0,0 0,53-36,-17 1,-19 0,19-1,-19 19,-17-1,0 1,0 17,-35 17,17 36,-17 18,17 35,1-54,17 19,17-18,1 0,17-18,18-17,-17-1,-1-34,0-1,18-35,0-35,-18 17,-17 1,0 17,-1 0,1 35,0 1,-18 34,17 36,1 0,0 0,17 18,0-18,18 0,0-1,0-34,-18 0,1-18,16-18,-34 0,17-52,1-36,-19-17,-17-1,18 18,-18 18,0 18,0 17,0 17,-18 19,18 17,0 17,0 54,0 17,18 18,-18 17,35 1,-17-18,0-18,-18-88</inkml:trace>
  <inkml:trace contextRef="#ctx0" brushRef="#br0" timeOffset="49258.2753">32454 7073,'0'0,"0"0,0 0,0 0,0 0,0 0</inkml:trace>
  <inkml:trace contextRef="#ctx0" brushRef="#br0" timeOffset="49986.0039">17171 10072,'0'0,"0"0,0 0,0 0,0 0,0 0,0 0,0 0,0 0,0 0,-18 35,1 36,17-1,-18-17,18 18,18-18,-1-18,36-17,-17-1,17-34,-1-1,1 0,-17-17,-19-18,1 18,-18-18,-18 18,1 17,-19 0,1 1,0 17,17 17,-17 1</inkml:trace>
  <inkml:trace contextRef="#ctx0" brushRef="#br0" timeOffset="50272.0546">17842 9719,'0'0,"0"0,0 0,0 0,-18 71,0-1,1 36,17-18,-18 18,36-18,-18 0,17 1,1-1,0-18,-1-17,-17 0,0-35</inkml:trace>
  <inkml:trace contextRef="#ctx0" brushRef="#br0" timeOffset="50504.8869">17400 10425,'0'0,"0"0,0 0,0 0,0 0,71-18,17 0,36-17,17-18,-17 18,-19-18,-16 18,-1-18,0 0,-70 53</inkml:trace>
  <inkml:trace contextRef="#ctx0" brushRef="#br0" timeOffset="50856.0636">19695 9490,'0'0,"0"0,0 0,0 70,0 1,0 35,0-18,0 18,17 0,1-18,0 0,-1 0,18-17,1-18,-1-18,0 0,1-35,-1 0,18-17,-18-1,-35 18</inkml:trace>
  <inkml:trace contextRef="#ctx0" brushRef="#br0" timeOffset="51198.9964">19748 10125,'0'0,"0"0,0 0,0 0,0 0,35-18,18 0,17-17,19 0,-19 17,18 1,-35-1,18 36,-18-1,-18 36,18-18,-18 36,-17-18,17 0,-17 0,0 0,-18-18,17-17,1-18,0 0,-1 0,-17 0</inkml:trace>
  <inkml:trace contextRef="#ctx0" brushRef="#br0" timeOffset="51327.852">20330 9666,'0'0,"0"0,0 0,0 0,0 0,0 0,0 0</inkml:trace>
  <inkml:trace contextRef="#ctx0" brushRef="#br0" timeOffset="52184.9414">20648 9648,'0'0,"0"0,0 0,0 0,35 71,-17 17,17 0,-18 1,19-36,-19 17,-17-35,0-17,18 17,-36-35,18 0,0-17,0-1,0-35,0 18,18-18,0 0,17 18,-17-1,17 36,0 0,1 18,-1 17,0 1,-17-1,-1 0,1 0,0-17,-1 0,-17-1,18-17,-18 0,18-17,-18-1,17-17,1 0,0-18,-1 17,1 1,0 17,-18 18,35 0,-18 18,19 0,-1 17,18 0,-18 1,1-1,17-18,-1 1,1-18,0 0,0-18,0-17,-17 0,-19 0,-17-36,0 18,-17 0,-1 18,-17 17,-1 18,1 18,0 17,17 18,-17 0,17 0,18 18,0-19,18 19,17-18,36 17,17-17,0-17,0-19,18 1,0-36,18-17,-18-36,-18-17,0 18,-17-1,-54 71</inkml:trace>
  <inkml:trace contextRef="#ctx0" brushRef="#br0" timeOffset="52500.9682">23648 9384,'0'0,"0"0,0 0,0 70,0 19,0 16,-18-16,18 17,18-18,-18 0,17-18,-17 1,18 0,17-19,-17-16,0-1,17-17,0-18,0-18,-17 0</inkml:trace>
  <inkml:trace contextRef="#ctx0" brushRef="#br0" timeOffset="52785.8638">23471 9878,'0'0,"0"0,0 0,0 0,0 0,71 0,-1-18,1 18,0-17,-19-1,-16 18,17-18,-36 1,1-1,0 18,-18-18</inkml:trace>
  <inkml:trace contextRef="#ctx0" brushRef="#br0" timeOffset="53063.877">24124 8978,'0'0,"0"0,0 0,0 0,0 0,0 0,0 0,0 53,18-18,-18 18,0 0,0-53,0 53,0-35,-18-18</inkml:trace>
  <inkml:trace contextRef="#ctx0" brushRef="#br0" timeOffset="53303.9495">22695 9049,'0'0,"0"0,0 0,0 0,0 0,0 0,0 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41:46.245"/>
    </inkml:context>
    <inkml:brush xml:id="br0">
      <inkml:brushProperty name="width" value="0.05292" units="cm"/>
      <inkml:brushProperty name="height" value="0.05292" units="cm"/>
      <inkml:brushProperty name="color" value="#7030A0"/>
    </inkml:brush>
  </inkml:definitions>
  <inkml:trace contextRef="#ctx0" brushRef="#br0">3530 3404,'0'0,"0"0,0 0,0 0,0 0,0 0,0 0,0 0,-53 0,-18 0,-35 0,18 36,0-19,17 36,0-18,18 18,1 18,34-18,0 0,36 0,17 17,36-35,-1 1,-17-19,18 19,-18-19,0 19,-18-1,0 18,-17 0,0 17,-36 1,0-18,-17 17,0-17,-18 0,0-18,0 1,18-19,-18-17,17 0,36 0</inkml:trace>
  <inkml:trace contextRef="#ctx0" brushRef="#br0" timeOffset="345.1219">3830 3087,'0'0,"0"0,0 0,0 0,0 0,0 0,0 70,0 36,0 53,0 17,0 1,0-19,0-16,0-19,-18 1,18-1,0-52,-18-1,18-17,-17 0,-1-18,18-35</inkml:trace>
  <inkml:trace contextRef="#ctx0" brushRef="#br0" timeOffset="931.2258">3459 4004,'0'0,"0"0,0 0,0 0,0 0,0 0,53-18,17-17,1 0,0 0,-1-1,1 19,17-1,-17 36,-1-1,-17 36,0 0,-18 35,1-17,-19-1,-17-17,0 18,-17-18,17-18,0 0,-18-17,18-18,0 0,0-18,0-35,35-52,1-1,-1-18,-17 54,17-1,0 18,0 0,18 36,-17 17,17 17,17 36,-17 18,-18-1,1-17,-19 18,19-1,-19-17,1 0,0 0,-18-18,17 18,-17-17,18-36</inkml:trace>
  <inkml:trace contextRef="#ctx0" brushRef="#br0" timeOffset="1066.4929">4747 3510,'0'0,"0"0,0 0,0 0,0 0</inkml:trace>
  <inkml:trace contextRef="#ctx0" brushRef="#br0" timeOffset="1449.1094">5647 3528,'0'0,"0"0,0 0,0 0,0 0,0 0,0 0,0 0,-35 0,-18 17,0-17,-18 36,18-19,1 36,-1 0,17 18,19 17,-1-18,18 19,0-36,18 17,17-17,0-18,1-17,-1-18,18-18,-18 1</inkml:trace>
  <inkml:trace contextRef="#ctx0" brushRef="#br0" timeOffset="1766.9325">5877 2963,'0'0,"0"0,0 0,0 0,0 0,17 89,1-1,0 53,-1 0,1 0,0-17,-1-1,-17-35,18 0,-18-17,17 0,-17-1,0-17,18 18,-18-36,0-18</inkml:trace>
  <inkml:trace contextRef="#ctx0" brushRef="#br0" timeOffset="2039.1036">5930 3757,'0'0,"0"0,0 0,0 0,0 0,0 0,0 0,0 0,53-18,-1-17,37 0,-1 0,-17-1,-1 1,1 17,-18 1,17-1,-17 1,18 17</inkml:trace>
  <inkml:trace contextRef="#ctx0" brushRef="#br0" timeOffset="2563.2734">7924 3052,'0'0,"0"0,0 0,0 0,0 0,0 0,-53 17,0 1,-18 35,1-18,-1 18,0 0,19-18,16 0,1 18,35-17,18-19,17 19,0-1,36-18,-18 1,17 0,-17-1,-17 19,16-19,-16 19,-19-1,-17 18,-17 17,-19 18,-16 1,-19-19,18-17,-18-18,18 1,1-19,16 1,1-18,35 18</inkml:trace>
  <inkml:trace contextRef="#ctx0" brushRef="#br0" timeOffset="3012.5298">8241 3739,'0'0,"0"0,0 0,0 0,0 0,0 0,0 0,0 0,36-70,-1-1,-17-17,-1 18,-17 17,18 17,-18 1,0 17,-18 18,1 0,-19 36,19 17,-19 17,19 1,-1 17,18-17,0-1,18 1,-1-18,19-1,17-16,17-54,1-17,-1-18,-17 0,-53 53</inkml:trace>
  <inkml:trace contextRef="#ctx0" brushRef="#br0" timeOffset="3450.189">8788 3316,'0'0,"0"0,0 0,0 0,0 0,0 88,0-17,18 17,-18-17,0-18,0-18,0 0,0 0,0-17,0 0,0-18,-18-18,18-35,0-17,18-36,-18 18,18 17,17 0,-17 18,-1 1,19 16,-19 19,19 17,-19 35,19 0,-1 0,0 18,-17 0,17 0,-17 0,-1 18,19-18,-19 0,1-1,17-16,-35-36</inkml:trace>
  <inkml:trace contextRef="#ctx0" brushRef="#br0" timeOffset="4133.186">9706 2981,'0'0,"0"0,0 0,0 0,0 0,-53 71,18-19,17 19,1-36,-1 1,18-1,18 0,-18 0,35 1,0-1,0 0,1-17,-1 17,-17 0,17-17,-35 17,18 1,-18 17,0-18,-18 18,18-18,-18-17,18 17,-17-35,17 18,17-36,1-17,0-18,35-35,0-18,-1 0,1 18,0 17,-35 1,17 34,-17 1,0 17,-18 1,0-1,-18 18,0 18,1-1,-1 19,0 17,1-1,17-16,17-1,1 0,17 1,18-1,18-17,-1-36,19 0,17 18,-36 0,-70 0</inkml:trace>
  <inkml:trace contextRef="#ctx0" brushRef="#br0" timeOffset="4705.0912">12018 2681,'0'0,"0"0,0 0,0 0,0 0,0 0,0 0,0 0,-35 35,-1 1,19-1,17 0,0 18,17-18,1 1,17 17,1-18,-1 18,0 0,0 17,-17-17,0 18,-18-1,-18 1,18-18,-35 0,17 0,-17-18,0-17,-1-1,19-17</inkml:trace>
  <inkml:trace contextRef="#ctx0" brushRef="#br0" timeOffset="4986.966">12353 2417,'0'0,"0"0,0 0,0 0,0 0,18 52,0 19,-1 35,1 0,17 17,-17-17,17-18,-17 18,17-35,-17 17,-1 0,1-17,-18-71</inkml:trace>
  <inkml:trace contextRef="#ctx0" brushRef="#br0" timeOffset="5222.7915">12406 3052,'0'0,"0"0,0 0,0 0,0 0,0 0,0 0,53-36,18-17,-1 0,-34 36,-19-1,1 18,0 0</inkml:trace>
  <inkml:trace contextRef="#ctx0" brushRef="#br0" timeOffset="5999.0439">13324 3193,'0'0,"0"0,0 0,0 0,0 0,0 0,0 0,-18-53,1 0,-19-18,1 36,17 0,-17 17,0 18,-1 0,1 35,35-17,-17 88,17-18,0-17,17 17,1-35,-1 0,19-18,-19-17,19-18,-1-18,0-17,1-18,-19-18,1 1,0-1,-1 18,-17 18,0 17,18-17,-18 35,0 0,0 35,17 18,1 18,0-1,17-17,18 0,-18 0,18-35,0-18,-18 0,18-36,0-34,-17-1,-1-35,-17 18,-18-18,0 36,0-1,0 18,-18 0,18 36,0-19,0 36,0 0,0 18,18 35,-1 53,19 0,-19-18,18 18,-17-18,17-18,-17 19,0-36,-18-36</inkml:trace>
  <inkml:trace contextRef="#ctx0" brushRef="#br0" timeOffset="6340.0659">13642 3263,'0'0,"0"0,0 0,0 0,0 0,0 0,70-35,18-18,18 0,-18 18,1-18,-19 18,1 17,-36 0,0 1,1 17,-1 17,-17 19,-1-1,1 18,-18 0,18 0,-1-18,-17 0,18 0,0-17,-1 0</inkml:trace>
  <inkml:trace contextRef="#ctx0" brushRef="#br0" timeOffset="6479.0493">14471 2558,'0'0,"0"0,0 0,0 0,0 0,0 0</inkml:trace>
  <inkml:trace contextRef="#ctx0" brushRef="#br0" timeOffset="8629.0506">15106 2663,'0'0,"0"0,0 0,0 0,0 0,0 0,-35 36,0 17,-1 17,19-17,-19 18,36-18,-17 0,17 17,0-35,17 1,-17-19,18 19,17-36,-17 0,0-36,-1 1,-17-18,0 0,0-53,18 1,-18-19,18 53,-18 1,17 17,1 18,17-1,-17 19,17 34,0 1,18 53,0 17,-17 0,-1 0,-17-17,-1-18,1 17,-18-34,0-1,0-18,18 1,-36-18,18-18,0-34,0-1,18-53,-18 18,17-1,1 19,17-1,-17 36,-1 0,19 17,-19 36,19 17,-1 18,0 35,1-35,-19 18,18-1,-17 1,17-18,-17 0,17-1,1-34,-1-18,0 0,1-35,-1 0,0-36,0 18,1-17,-19-1,1 0,-18 18,0 1,0 16,0 1,0 17,-18 1,-17 34,17 1,-17 17,0 18,0 0,17 0,0 0,18 0,0-18,0 0,0-17,18 0,0-1,17-17,0 0,0-17,1-19,-1 1,-17 0,17 0,-17-1,-1 19,1-1,-18 18,18-18,-18 18,17 18,1 17,-1 1,1 17,17-18,1 0,-19-17,19-1,-1-17,0 0,18-35,-18 0,-17-36,17-35,-17-35,0 0,-36 18,0 35,1 35,-1 17,0 1,18 35,-17 0,-1 35,18 1,0 17,18 17,-1-17,1 18,0-1,-1-17,1 18,0-19,-1-16,1-1,0-17,-1-1,1 1,17-36,-17 1,17-19,0-17,1 1,-19-19,1 18,0 18,-18 17,17 1,-17-1,18 18,-18 18,0 17,18 0,-1 0,1 1,17-19,1 1,16 0,1-18,0-18,-17 0,17-17,0-18,-18-17,0-1,-17 18,-1 0,1 18,-18 17,18 1,-36 34,18 54,0 35,-18 52,18 36,0 0,0 0,0-17,0-1,0-35,0 18,0-35,0-36,-17-35,17 0,-18-53,1-18,-1-17,0-54,18-16,-17-19,34-17,1 0,0 17,17 19,0 16,0 37,1 16,17 1,-18 17,18 18,17 0,-17-17,-17 17,-36 0</inkml:trace>
  <inkml:trace contextRef="#ctx0" brushRef="#br0" timeOffset="9091.2313">19306 2328,'0'0,"0"0,0 0,0 0,36 89,-19 16,1 1,0 0,-1 0,1 0,0-18,-18-18,17 19,1-36,-1 17,-17 1,18-18,-18-36</inkml:trace>
  <inkml:trace contextRef="#ctx0" brushRef="#br0" timeOffset="10051.5791">19589 2293,'0'0,"0"0,0 0,0 0,0 0,0 0,0 0,0 0,35 0,18-18,0 18,0 18,0 35,0 0,-53-35,35 87,-17-16,-1-1,-17-18,0 1,-17-18,-1 0,0-36,-17 1,17-36,1 1,-1-19,18 1,0-18,18 0,-1 0,1 0,17 18,-17 0,17 17,1 1,-1 17,18 35,-18 0,0 0,1 18,-1-17,-17 17,-1-18,-17 0,0 0,0-17,0 0,0-1,-17-17,17-17,0-1,0-35,0-17,17-36,1 35,0 1,17 17,-17 0,-1 18,1 35,0 17,17 18,-18 18,19 36,-1 16,0 1,-17-53,0 0,-1-18,19 1,-1-19,0-34,-17 17,-1-36,1-17,0 1,-18-19,-18 18,0 0,1 0,-18 0,17 18,-17 0,-1 17,19 0,-19 1,36 17</inkml:trace>
  <inkml:trace contextRef="#ctx0" brushRef="#br0" timeOffset="10344.0287">21248 2117,'0'0,"0"0,0 0,0 0,0 0,0 0,0 0,0 0,-36 53,19 0,-19-1,19 1,-1 0,18 0,0 0,0 0,0 0,18-18,17 0</inkml:trace>
  <inkml:trace contextRef="#ctx0" brushRef="#br0" timeOffset="11975.1222">21706 2381,'0'0,"0"0,0 0,0 0,0 0,0 0,0 0,36-70,-36 17,17 18,-17-1,0 1,0 0,-17 17,-19 18,1 18,0 17,0 18,-1 35,19-17,-1-1,18 1,0-1,0 1,18-1,-1-17,19-17,-1-19,18 1,-18-18,36-18,-18 1,0-36,17-18,-17-17,0 0,-18 17,1 1,-19 17,1 17,-18 19,18-1,-18 1,0-1,17 53,1 0,-18 36,17-18,1 17,0 19,-1-36,1 17,-18-17,18 0,-18-18,0 1,0-19,0 1,17-18,-17 0,18-35,-18-1,35-34,-17 17,0-18,17 1,-17-1,17 1,-17 17,-1-18,1 18,-1 18,-17 0,0-1,0 19,0-1,0 0,0 18,0 18,18 35,0-18,17 18,-17 0,17 0,0 18,-17-19,0 19,-1-18,-17 17,0-17,0-17,0-19,0 19,-17-36,-1 0,18 0,0-18,0 0,0-35,18 18,-1-35,19 17,-1-18,0 18,0 0,1 0,-1 0,0 1,-17 16,-18 19,18-1,-1 0,-17 1,-17 34,-1 19,0 17,1-1,-1 19,0-18,18 17,0 1,0-18,18 0,17 0,1 0,17-36,-18 1,18-18,-18-18,18 1,-18-36,18 0,-17-18,-19 18,18-17,-17 35,-18-1,18 1,-18 17,0 1,17 17,-17 0,18 17,17 19,-17 17,35 17,-18 1,1-1,-19 1,18-18,-17 17,-18-17,0-18,-18 1,18-1,0-17</inkml:trace>
  <inkml:trace contextRef="#ctx0" brushRef="#br0" timeOffset="12311.856">24707 1870,'0'0,"0"0,0 0,0 0,0 0,0 0,0 0,-71 264,18-17,35-35,1-53,-1-53,18-1,18-16,17-37,18-16,18-1,-19-17,-52-1</inkml:trace>
  <inkml:trace contextRef="#ctx0" brushRef="#br0" timeOffset="12815.9675">25501 2046,'0'0,"0"0,0 0,0 0,0 0,-71 35,18 18,0 0,0 0,18 0,17-18,1-17,17 17,0 1,17-19,19 1,-1-1,18 1,-18 0,18-1,0 19,-18-1,-17 0,17 18,-35-18,18 1,-36-1,1 18,-19-18,-17-17,0-1,0 1,1-18,16 0,1-18,0 1,-1-1,19-17,17 17,-18-17</inkml:trace>
  <inkml:trace contextRef="#ctx0" brushRef="#br0" timeOffset="13338.8951">26118 2028,'0'0,"0"0,0 0,0 0,0 0,0 0,-53 36,0 17,-17-18,35 0,-1 1,19-19,-1 18,0-17,18 0,36-1,-19 1,36 0,0-1,0 1,0 0,0-18,-18 17,-17 1,17-1,-17 1,-18 0,0-1,0 1,-35 17,-1 1,1-1,-18-18,-18 1,18 0,1-18,16 0,1 0,17 0,1 0,17-18</inkml:trace>
  <inkml:trace contextRef="#ctx0" brushRef="#br0" timeOffset="13651.8116">26630 2011,'0'0,"0"0,0 0,0 0,0 0,-53 35,-17 0,34 1,-17 17,18-18,17-17,18-1,-17 1,34-1,1 1,17 0,18-1,0 1</inkml:trace>
  <inkml:trace contextRef="#ctx0" brushRef="#br0" timeOffset="13855.881">26877 2452,'0'0,"0"0,0 0,0 0,0 0,0 0,0 70,-18 1,18-36,-17 36,-18-18,17-18,-35 0,18-17,-18 0,17-1,36-17,-17 0</inkml:trace>
  <inkml:trace contextRef="#ctx0" brushRef="#br0" timeOffset="14232.5638">27054 1729,'0'0,"0"0,0 0,0 0,0 0,0 0,53 70,0 1,-1-1,1 54,-17-1,-1 1,-17-36,-18 0,17-17,-17 17,-35 35,-36-17,-17 0,18-18,70-88</inkml:trace>
  <inkml:trace contextRef="#ctx0" brushRef="#br0" timeOffset="15023.1551">3777 5009,'0'0,"0"0,0 0,0 0,0 0,0 0,0 0,0 0,88 0,35 18,36 0,106 17,141-17,0-1,-18-34,-17-1,-36-17,-35 17,-18-17,-52 0,-36-1,-53 19,-35 17,17-18,1 18,-18-18,0 18,-89-17</inkml:trace>
  <inkml:trace contextRef="#ctx0" brushRef="#br0" timeOffset="15425.9429">10306 4498,'0'0,"0"0,0 0,0 0,53 0,35 18,54-18,34 0,36-18,17 0,89-17,17 0,0-1,1-16,-1 16,0 1,-17 17,-36 1,-17 17,-36 0,-52-18,-71 18,0 18,0-18,-18-18,18 18,-36 0,-52 0</inkml:trace>
  <inkml:trace contextRef="#ctx0" brushRef="#br0" timeOffset="15897.9802">17983 3863,'0'0,"0"0,0 0,0 0,0 0,70 18,1-18,70 17,18-34,35-1,18 0,123-35,0 0,18 1,0 16,194-17,-70 18,-54 17,-70 18,-70 18,-124-18,-18 18,-18-1,-52 1,0-18,-36 18,18-18,-36 0,-17 0,18 0,-36 0,18-36,0 19,18 17</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49:53.073"/>
    </inkml:context>
    <inkml:brush xml:id="br0">
      <inkml:brushProperty name="width" value="0.05292" units="cm"/>
      <inkml:brushProperty name="height" value="0.05292" units="cm"/>
      <inkml:brushProperty name="color" value="#7030A0"/>
    </inkml:brush>
  </inkml:definitions>
  <inkml:trace contextRef="#ctx0" brushRef="#br0">8347 6033,'0'0,"0"0,0 0,0 0,0 0,0 0,0 0,0 0,0 0,0 0,0 0,0 0,-35 35,17 35,-35 19,18-1,-18 0,0-18,0 19,0-36,0 0,0-1,0-16</inkml:trace>
  <inkml:trace contextRef="#ctx0" brushRef="#br0" timeOffset="316.4582">7659 6033,'0'0,"0"0,0 0,0 0,0 0,0 0,0 0,53 70,0 1,17 17,1 0,0-17,-1 17,1-18,-18 19,17-37,1 1,-18 0,-53-53</inkml:trace>
  <inkml:trace contextRef="#ctx0" brushRef="#br0" timeOffset="638.3826">8718 5803,'0'0,"0"0,0 0,0 0,0 0,0 53,-18 18,18 35,0 52,-17-17,17-17,-18-36,18 0,0 0,18-35,-18 0,17-17,36-1,-18-35,1 17,-36-17</inkml:trace>
  <inkml:trace contextRef="#ctx0" brushRef="#br0" timeOffset="956.06">9336 5768,'0'0,"0"0,0 0,0 0,0 0,0 0,-18 70,18 19,-18 34,1 18,17 0,-18-52,18 16,0-34,0 0,0-1,0-17,18 0,-1-18,19-17,-19-1,18 1,-35-18</inkml:trace>
  <inkml:trace contextRef="#ctx0" brushRef="#br0" timeOffset="1252.6007">9124 6562,'0'0,"0"0,0 0,0 0,0 0,0 0,0 0,0 0,53-36,17 19,-17-19,0 19,-18-1,1 1,-1-19,0 19,-35 17,0-18</inkml:trace>
  <inkml:trace contextRef="#ctx0" brushRef="#br0" timeOffset="1624.8114">9741 5680,'0'0,"0"0,0 0,0 0,0 0,0 0,0 0,0 0,53 53,-17 17,17-17,-18 18,18-1,-18 18,0-17,1 17,-19 0,-17-17,0-1,0 1,-17-18,-19 18,1-36,17 18,18-53</inkml:trace>
  <inkml:trace contextRef="#ctx0" brushRef="#br0" timeOffset="241664.0755">11118 6156,'0'0,"0"0,0 0,71 0,17 0,18 0,-18 0,0 0,0-18,-17 18,-18 0,0-17,-18 17,0 0,1 0</inkml:trace>
  <inkml:trace contextRef="#ctx0" brushRef="#br0" timeOffset="242132.6563">12830 5627,'0'0,"0"0,0 0,0 0,0 0,0 0,0 0,-53 17,17 19,1-19,0 1,17 0,18 17,0-17,18-1,0 1,34 17,1-17,0-1,-17 19,17-1,-36 0,-17 1,-17-1,-19 18,1-18,-18 18,18-18,-18 0,-18 1,18-19,0 1</inkml:trace>
  <inkml:trace contextRef="#ctx0" brushRef="#br0" timeOffset="242644.07">13677 5644,'0'0,"0"0,0 0,0 0,0 0,-53 53,-18-17,1-1,17 18,17-18,1 0,18-17,-1 0,18-1,18 19,17-36,18 17,0 1,0 0,17-1,-17-17,0 35,-18-17,-17 0,17-1,-35 19,0-1,-17 18,-19-18,1 18,-35-18,-1-17,18 17,-18-17,36-18,-18 17,36 1,-1-18</inkml:trace>
  <inkml:trace contextRef="#ctx0" brushRef="#br0" timeOffset="243201.6091">14524 5450,'0'0,"0"0,0 0,0 0,0 0,0 0,-35 53,-36 0,18 0,0 0,18-18,0 1,-1-19,36 19,-17-19,34 18,1 1,0-19,17 1,18 0,0-1,0 1,17 0,-17-1,0 1,0 0,-18-1,1 18,-19 1,1-1,-18 0,-18 18,-17 0,-18 0,0-18,18 1,-18-1,0 0,0-17,0-1,18-17,-18 0,18-17,35 34</inkml:trace>
  <inkml:trace contextRef="#ctx0" brushRef="#br0" timeOffset="244366.285">6812 8343,'0'0,"0"0,0 0,0 0,0 0,0 0,35 124,-17-18,0-1,-1-87,-17 0,0-18</inkml:trace>
  <inkml:trace contextRef="#ctx0" brushRef="#br0" timeOffset="244747.5603">6830 8290,'0'0,"0"0,0 0,0 0,0 0,0 0,0 0,0 0,0 0,0 0,0 0,0 0,17-53,1-17,0-1,-18 1,-18 17,18 0,-18 18,18-1,-17 19,-1 17,0 0,18 35,0-35,0 0,0 18</inkml:trace>
  <inkml:trace contextRef="#ctx0" brushRef="#br0" timeOffset="245047.3308">7606 7885,'0'0,"0"0,0 0,0 0,0 0,0 0,0 0,0 35,-18 18,18 17,-17 19,17-19,0 18,0 0,0 1,-18-19,18 18,0-17,-18-18,1 0</inkml:trace>
  <inkml:trace contextRef="#ctx0" brushRef="#br0" timeOffset="245306.2309">7130 8467,'0'0,"0"0,0 0,70-18,18 18,36-18,17-17,0 17,0-17,-17 0,0 0,-19-1,-16 1,17 0,-36-18,1 18,-54 17</inkml:trace>
  <inkml:trace contextRef="#ctx0" brushRef="#br0" timeOffset="245551.5887">9018 7955,'0'0,"0"0,0 0,0 0,0 0,18 71,-1-1,1 1,-18-1,17-17,-17 18,0-1,0-17,0 0,0-17</inkml:trace>
  <inkml:trace contextRef="#ctx0" brushRef="#br0" timeOffset="245844.9377">9053 7973,'0'0,"0"0,0 0,0 0,0 0,0 0,0 0,0 0,0 0,35-53,1-18,-19 18,1 18,0 0,-1 0,-17 35,0 0,0-18</inkml:trace>
  <inkml:trace contextRef="#ctx0" brushRef="#br0" timeOffset="246231.6778">9653 7391,'0'0,"0"0,0 0,0 0,0 0,0 88,0 53,0-106,-17 159,-1-17,18-19,0 1,0-71,0-17,18-18,-18-18,17 0,18-35,-17 0,0-17,-18 17,0 0</inkml:trace>
  <inkml:trace contextRef="#ctx0" brushRef="#br0" timeOffset="246432.4295">9565 8061,'0'0,"0"0,0 0,0 0,0 0,0 0,35-35,36-18,-18 0,-36 53,-17-18,18 1</inkml:trace>
  <inkml:trace contextRef="#ctx0" brushRef="#br0" timeOffset="246599.4556">10183 7003,'0'0,"0"0,0 0,0 0,0 0,17 70,1 18,-18-70,0 0,0-1,18 1</inkml:trace>
  <inkml:trace contextRef="#ctx0" brushRef="#br0" timeOffset="247041.9453">10447 8290,'0'0,"0"0,0 0,0 0,0 0,0 0,0 0,0 0,18-70,0-1,-1 18,-17 0,18 0,-18 18,0 18,0-1,0 0,-18 18,18 18,-17 17,34-17,-17 17,36 18,-1-18,18 1,0-1,0 0,0 0,-18 1,-17-1,17 18,-35 0,18 0</inkml:trace>
  <inkml:trace contextRef="#ctx0" brushRef="#br0" timeOffset="247746.2451">12494 7673,'0'0,"0"0,0 0,0 0,0 0,0 106,0-106,-35 211,0-34,0-36,17 0,0-53,1-17,-1-18,18 0,0-36,0 1,18-36,-1-17,1-53,17 0,-17-18,-1-18,1 1,0-1,-1 54,1-1,-18 1,18 17,-18 17,17 19,1 17,0 17,17 36,0 18,1 0,-1-1,18-17,-18 0,18 0,0-18,-18 0,1-17,17-18,-36-18,18-17,-17 0,0-36,-18 1,0-18,0 17,0-17,0 0,0 17,0 18,0 53</inkml:trace>
  <inkml:trace contextRef="#ctx0" brushRef="#br0" timeOffset="248023.4993">13465 7038,'0'0,"0"0,0 0,0 0,0 0,35 106,-35-89,36 142,-19-53,19 0,-19-36,1 1,0-36,-18 0,17 1</inkml:trace>
  <inkml:trace contextRef="#ctx0" brushRef="#br0" timeOffset="248617.6307">13218 7391,'0'0,"0"0,0 0,0 0,0 0,88-18,0 0,-17-17,17-18,-35 0,18 18,-36-18,18 35,-35-17,-1 18,1 17,0-18,-1 53,1 18,-18 18,18-18,17 17,-17 1,-1-1,1-17,-1-18,1 1,-18-1,0-17,0-18,0 0,0 0,0-18,0-17,0-18,18 0,-1 0,19 0,-1 18,0 17,1 1,-1 17,0 35,18 0,18 53,-36-35,36 35,-1 1,-17-1,0-35,-53-53</inkml:trace>
  <inkml:trace contextRef="#ctx0" brushRef="#br0" timeOffset="249350.2049">15706 7514,'0'0,"0"0,0 0,0 0,0 0,0 0,-35 18,0-1,-1 19,-17 17,18-18,18 18,-19 0,36 0,-17 0,17 0,0-1,0-16,17-1,1-17,17-1,0-17,-17 0,17-35,-17 17,0-35,-18 1,0-19,0 18,-18-18,18 19,0-1,18 17,-18 1,17 17,1 1,17 17,18 17,0 19,0 17,-18 0,-17 17,17-17,-17 0,0 0,-18-18,0-17,0-1,0 1,-18-36,0 1,1-36,17-53,0 0,17 0,19 1,-19-1,19 18,-19 17,19 0,-19 1,-17 70</inkml:trace>
  <inkml:trace contextRef="#ctx0" brushRef="#br0" timeOffset="249526.5712">16606 6756,'0'0,"0"0,0 0,0 0,0 0,0 0,0 0,0 0,0 0</inkml:trace>
  <inkml:trace contextRef="#ctx0" brushRef="#br0" timeOffset="249812.283">16642 8114,'0'0,"0"0,0 0,0 0,0 0,0 0,0 0,0 0,0 0,0 0,0 0,0-53,-18-35,0 17,1 1,-19-1,19 36,-19-18,19 35,-1 18,0-17,1 17,17 17,0 19,0-1,17 0</inkml:trace>
  <inkml:trace contextRef="#ctx0" brushRef="#br0" timeOffset="249880.8226">16818 7814,'0'0,"0"0</inkml:trace>
  <inkml:trace contextRef="#ctx0" brushRef="#br0" timeOffset="250626.44">17083 7461,'0'0,"0"0,0 0,0 0,0 0,0 0,0 0,0 0,0 0,0 0,0 0,0 0,0 0,0 0,0 0,0 0,0 0,0 0,0-35,-18 0,0 17,1 18,17 0,-53 18,18 35,-1-18,1 18,17 0,18 17,0-17,18 0,17 0,1-18,-1-17,18-18,0-18,0 1,0-1,0-17,-18-18,18 0,-36 0,1 0,0-17,-18 34,0-17,0 36,0-1,0-17,-18 35,18-18,0 18,0 18,0-18,0 35,0-17,0 17,18 0,-1 1,-17-1,18 0,-18 0,18 1,-1 17,-17-18,18 0,17 0,1 1,17-19,17-17,1 0,35-53,0-17,-18-18,0 35,-88 53</inkml:trace>
  <inkml:trace contextRef="#ctx0" brushRef="#br0" timeOffset="251524.1241">16500 6544,'0'0,"0"0,0 0,0 0,0 0,0 0,0 0,0 53,18 0,0 17,-18-52,17 158,1 18,-18-70,18-18,-18 0,0-1,0-16,0-89,0 88,0-18,0-17,-18-17,18-1,0-17,0-1,0-17,0 18,0-18,0 0,0 0,0 0,0 0,0-18,0 1,0-19,0-17,-18 0,1-17,17 35,-18-18,0 17,1 1,-1 17,0 1,1-1,-1 1,1 52,-1 0,0 0,18 1,0-1,0 18,18-18,0 0,17 1,18-1,0-17,35-18,18-36,17-17,1 0,-36 1,-70 52</inkml:trace>
  <inkml:trace contextRef="#ctx0" brushRef="#br0" timeOffset="270279.4084">19395 6985,'0'0,"0"0,0 0,0 0,0 0,17 71,-17 17,18-18,-18 19,18-37,-18 19,0-36,0 1,0-1,0 0,0 0,-18-17,-17 17,35-35,-18 18,18-18</inkml:trace>
  <inkml:trace contextRef="#ctx0" brushRef="#br0" timeOffset="270484.9837">19412 6738,'0'0,"0"0,0 0,0 0,0 0,0 0,0 0,0 0,0 0</inkml:trace>
  <inkml:trace contextRef="#ctx0" brushRef="#br0" timeOffset="270953.3151">19977 7020,'0'0,"0"0,0 0,0 0,0 0,0 0,0 0,0 0,0 0,0 0,0 0,0 0,0 0,0 0,0 0,0 53,0 0,0 0,0 0,18-18,-18 1,0-1,17-18,1-17,0 18,-1-18,1-18,0 18,-18-35,0 0,-18 0,0-18,1 35,17-17,-36 17,19 0,17 18,0 0,0 0</inkml:trace>
  <inkml:trace contextRef="#ctx0" brushRef="#br0" timeOffset="271218.7846">20489 6826,'0'0,"0"0,0 0,0 0,0 0,0 0,0 0,17 124,1-1,-18-35,18 1,-18-36,17-1,1 1,-18-17</inkml:trace>
  <inkml:trace contextRef="#ctx0" brushRef="#br0" timeOffset="271554.3307">20489 6985,'0'0,"0"0,0 0,0 0,0 0,0 0,0 0,0-53,17 18,-17-36,0 1,0 17,-17 18,-1-1,0 19,1-1,17 18,-18 0,-17 35,17 1</inkml:trace>
  <inkml:trace contextRef="#ctx0" brushRef="#br0" timeOffset="272025.2943">20753 6720,'0'0,"0"0,0 0,0 0,0 0,36 71,-19 0,19-19,-1 19,-17-36,-18 1,17-1,-17 0,0-17,0-1,-17-17,-1 0,0-17,1-19,17-34,0-36,35 18,-17 17,17 18,18 1,-18 34,0 0,18 18,0 36,0 16,18 19,-1 17,-34-17,-19-18,19 0,-19-18,-17-35</inkml:trace>
  <inkml:trace contextRef="#ctx0" brushRef="#br0" timeOffset="272320.9147">21459 6050,'0'0,"0"0,0 0,0 0,0 0,0 0,53 177,0 34,-17-34,-19-54,18-35,-35 0,18-17,0-18,-18 17,17-34,-17 17,0-53</inkml:trace>
  <inkml:trace contextRef="#ctx0" brushRef="#br0" timeOffset="272577.2246">21353 6720,'0'0,"0"0,0 0,0 0,0 0,0 0,0 0,71-17,-18-1,35 1,-17-19,-1 19,1-1,-18 0,-18 1,18-1,-18 0,18 1</inkml:trace>
  <inkml:trace contextRef="#ctx0" brushRef="#br0" timeOffset="273149.173">23348 6174,'0'0,"0"0,0 0,0 0,0 0,0 0,0 229,17-17,-17-54,18-34,-18-18,0-36,0-17,18 0,-18-35,0 17,0-35,-18-18,18-17,-18-18,1 0,-1-17,-17 17,-1-18,1 18,-18 0,0 18,0 17,0 36,18 0,0-1,-1 19,19-1,-1-17,18 17,0 0,35 0,18 1,18-19,0-17,34 0,1 0,-17 0,-72 0</inkml:trace>
  <inkml:trace contextRef="#ctx0" brushRef="#br0" timeOffset="274271.1403">23806 6791,'0'0,"0"0,0 0,0 0,0 0,0 0,0 0,0 0,0 0,0 0,0 0,0 0,0 0,0 0,0 0,0 0,0 0,0 0,0 0,0 0,0 0,0 0,-52 18,-1 17,17 0,19 0,-1 18,18-17,18 17,17-18,0 0,18-17,-18-1,18-34,0-1,-17-17,-1 0,0-1,1-17,-19 18,1-18,-1 18,1 17,-18 1,18-1,-1 18,1 0,0 18,-1 17,1-17,17 34,-17-16,-18-1,18-17,-1 17,-17-17,0-1,18-17,-18 0,0-17,0-1,0-35,18 0,-1 0,1 0,-1 18,1 17,0 1,-1 17,1 0,0 17,-1 19,19-19,-19 19,19-1,-1 0,18 0,-18 1,18-19,-18 1,18-36,-17 18,-1-35,-17 0,-1-18,-17-18,0 18,0 0,-17 1,-1 16,0 19,18-1,-17 18,34 18,1 35,17-1,-17 1,17 18,0-1,1 1,-1-18,-35 17,0 1,0-18,-18-18,1 1,-19-36,1 17,-18-34,18-36,17 17,1-17,17 53</inkml:trace>
  <inkml:trace contextRef="#ctx0" brushRef="#br0" timeOffset="274537.3206">25430 6720,'0'0,"0"0,0 0,0 0,35 89,-17-1,17-18,-17 1,0-18,-1-18,-17 0,18 1,-18-36,0 35,0-35,-18 0,1-18,-1 18,18 0</inkml:trace>
  <inkml:trace contextRef="#ctx0" brushRef="#br0" timeOffset="274692.3313">25183 6544,'0'0,"0"0,0 0,0 0,0 0,0 0,0 0,0 0,0 0,53-18,-35 18,52-70,18-1</inkml:trace>
  <inkml:trace contextRef="#ctx0" brushRef="#br0" timeOffset="275018.6272">25783 5874,'0'0,"0"0,0 0,18 70,-1 1,-17 52,18 18,-18-17,0-36,18-17,-18 17,17-18,-17 1,18-18,0 0,-1 0,1-18,17 0,-17-17,17-18,0 0,1 0,-1-18,-17 1,-18-1,17 0,-17 18</inkml:trace>
  <inkml:trace contextRef="#ctx0" brushRef="#br0" timeOffset="275718.3141">25695 6615,'0'0,"0"0,0 0,0 0,0 0,0 0,0 0,0 0,35-18,36-17,-1 17,1 18,-1-18,-34 18,-1 18,-17 0,17-1,-17 1,-1 0,1 17,-18-17,18-1,17 1,0-1,18 1,-18-18,18-18,0 1,-17-1,-1-17,0-18,-17 0,-1 0,-17 18,0 0,18 17,-18 0,0 18,18 36,-1 16,1 1,0 71,-1 70,1-18,0 18,-1-53,-17 1,0-54,0-18,0-17,-17-35,-19-36,1-17,0-18,-18-35,17-18,19-35,-1 17,18 1,0 35,35 0,1 35,-1 17,18-17,0 36,53-18,0 17,-18 18,-70-18</inkml:trace>
  <inkml:trace contextRef="#ctx0" brushRef="#br0" timeOffset="276138.16">28889 6103,'0'0,"0"0,0 0,0 0,0 0,0 0,-53 0,-18 0,18 18,1-1,16 19,1 17,0-1,17 1,0 18,1 52,-1 1,18-18,0 17,0-35,0 1,18-19,-18 1,0-1,0-17,17 0,-17-53</inkml:trace>
  <inkml:trace contextRef="#ctx0" brushRef="#br0" timeOffset="276727.5774">27918 6844,'0'0,"0"0,0 0,0 0,71 0,17-18,0 1,1-19,-1 1,0 0,-17 0,-1-1,-17 19,-17-1,-19 0,18 18,-17 18,-18 35,0 17,0 1,0-18,18 0,-18 0,17-18,19 18,-1-35,0-1,1-17,-1-17,0-1,0-17,-17-1,17-17,-17 1,0 16,-1 1,-17 0,18 17,-18 18,18 18,-1 17,-17 0,18 1,17 16,1 19,-19-18,36-18,-18-17,1 17,-36-35</inkml:trace>
  <inkml:trace contextRef="#ctx0" brushRef="#br0" timeOffset="277170.2147">29613 6668,'0'0,"0"0,0 0,0 0,0 0,0 0,0 0,0 123,0-35,17-17,-17-1,0-34,0-1,0-18,0-34,0-1,0-35,18 0,-18-17,35-1,0 1,1 17,-1 18,18 17,0 0,17 36,-34 17,17 18,-18 0,0-18,1 36,-19-18,19 0,-19 0,18-1,-35-52</inkml:trace>
  <inkml:trace contextRef="#ctx0" brushRef="#br0" timeOffset="277464.3214">30742 6421,'0'0,"0"0,0 0,0 0,0 0,-53 52,0 1,-18 36,19-1,16-18,19 1,-1-1,18 1,18-18,17 0,18-18,-18-35,0 0,18-18,0 1</inkml:trace>
  <inkml:trace contextRef="#ctx0" brushRef="#br0" timeOffset="277732.9786">31024 6068,'0'0,"0"0,0 0,0 0,0 0,0 0,0 0,0 0,0 0,0 0,0 0,0 0,36 141,-19-35,19 17,-1-17,-18-18,1 0,0-17,-1 0,1-19,-18 1</inkml:trace>
  <inkml:trace contextRef="#ctx0" brushRef="#br0" timeOffset="278112.5522">30724 6773,'0'0,"0"0,0 0,0 0,0 0,0 0,0 0,71-17,17-19,-17 1,17 18,-35-1,0 0,-18 1,0-1,-17 0,0 18,-1 0,1-17,-18 17,35 53,-35-53,18 70,0-17,17 0,-17 0,17 0,-18 0,19-18,-1-17</inkml:trace>
  <inkml:trace contextRef="#ctx0" brushRef="#br0" timeOffset="278296.8565">31395 6297,'0'0,"0"0,0 0,0 0,0 0,0 0,0 0,0 0,0 0</inkml:trace>
  <inkml:trace contextRef="#ctx0" brushRef="#br0" timeOffset="279075.2557">31907 6456,'0'0,"0"0,0 0,0 0,0 0,0 0,0 0,-36 17,-17 19,1 17,-19 17,18-17,18-18,-1 1,19-1,17 18,35-18,0-17,1 17,17-17,-18-18,0 0,0 0,1-18,-19 0,1-17,0 0,-18 0,0-18,0 17,0-16,17 16,-17 1,0 0,0 17,18 0,0 1,-1 17,19 17,-19 19,1-36,17 53,18 17,-18 1,1-1,-1-34,-17-1,-1-18,-17 1,0 0,0-18,0-18,0-17,0 0,18-18,0-18,-1 18,1-17,17-1,-17 18,-18 18,17 0,1 17,0 18,-1 35,1 18,17 35,18 36,18-1,-1 18,1 0,0-17,-18-1,0-34,-36-72</inkml:trace>
  <inkml:trace contextRef="#ctx0" brushRef="#br0" timeOffset="280598.451">3265 8802,'0'0,"0"0,0 0,0 0,0 0,17 70,1-34,17 158,-17-124,35 195,0-36,-18-35,-17-88,0-18,-1-17,-17-18,18-18,-18 0,0-35,0-17,0-19,0-17,-18-35,1-35,-19 17,1 35,0 1,17 17,-17 0,-1 35,1 1,0 17,-1 35,1 18,18 0,-1 0,18 0,0 17,18-17,34 0,1 0,0-18,0-17,0-1,36-52,-1 0,-35 17,-36 18,107-211,-54 87,1 36,-36 17,-17 18,0 18,-18 0,17 35,-17-18,0 71,18 0,-18 18,0 17,0 0,0-17,0-1,0-35,0 1,18-1,-18-17,17-1,1-17,-18-17,18-19,-1 1,-17-18,18 0,-18 0,0-17,0 17,-18 0,1 0,-1 18,0 17,1-17,-1 35,0 0,1 0,17 0,0 17,0-17</inkml:trace>
  <inkml:trace contextRef="#ctx0" brushRef="#br0" timeOffset="281127.2638">4641 9560,'0'0,"0"0,0 0,0 0,0 0,0 0,0 0,0 0,0 0,0 0,0 0,0 0,0 0,0 0,0 0,0 0,0 0,-35 177,35-1,18-35,-1-70,1-1,17-34,36-19,-1-34,19-19,-19-17,1-35,-18 0,-18-35,-35-1,18 18,-36 36,18 17,0 17,0 19,0 70,18 0,-18 52,17 1,19 0,-36-18,35 1,-17 16,17-34,0-1,0-17,-17-35</inkml:trace>
  <inkml:trace contextRef="#ctx0" brushRef="#br0" timeOffset="281906.5155">6530 10336,'0'0,"0"0,0 0,0 0,0 0,0 0,-18-53,0-35,18 0,18 0,0-18,17 18,18 17,-18 18,18 0,-18 36,18 17,-17 17,-1 36,0 18,0 35,-17-53,-18 17,18-17,-18-18,0-17,17-18,-17 0,18 0,-18 0,35-141,-17 18,17-1,1 36,-1 35,-17 18,-1-1,1 36,-1 53,1 18,-18-18,18 0,-1-18,1 0,0 1,-1-1,19 0,-1-17,-17-1,17-17,-17-17,-1-19,1 1,-1-18,-17-17,0-1,0 18,-17-17,-1 17,-17 0,-18 35,-18 18,18 0,0 18,1-18,-1 17,53-17</inkml:trace>
  <inkml:trace contextRef="#ctx0" brushRef="#br0" timeOffset="282179.2731">7641 9013,'0'0,"0"0,0 0,0 0,18 124,0-18,-18-71,0-17,0 17,35 265,0-36,-17-70,0-70,-1-54,1 1,-1-18,-17-35</inkml:trace>
  <inkml:trace contextRef="#ctx0" brushRef="#br0" timeOffset="282373.4265">7588 9507,'0'0,"0"0,0 0,0 0,0 0,53 0,-35 0,70 0,-88 0,18-17</inkml:trace>
  <inkml:trace contextRef="#ctx0" brushRef="#br0" timeOffset="282721.2301">9618 9349,'0'0,"0"0,0 0,0 0,-71 0,18 17,0 1,18 17,35-35,-53 124,18-36,17 0,1 18,-1-18,36-17,-1-1,54-17,-1-18,19-35,-19 18,-70-18</inkml:trace>
  <inkml:trace contextRef="#ctx0" brushRef="#br0" timeOffset="284909.2738">9865 8943,'0'0,"0"0,0 0,0 0,18 159,-18-18,17 35,-17 18,18-53,-18-17,18-36,-18-35,0 0,17-18,-17-17,0-1,18-52,-1 0,1-18,17-18,1 1,-1-1,18 18,-18 18,1 0,-1 17,0 18,0 35,1-17,-1 17,0 18,1-17,17 16,0-16,-1-1,1-17,0-18,0 0,0-36,0 1,0-18,-18-17,1-1,-19 0,-17 1,0 17,-17 0,-1 18,0 17,1 18,-19 35,-16 54,34-36,0 35,1 18,17-18,0-18,17-17,1-17,0-19,17-17,0 0,18-35,-18 0,36-36,-18-17,0 0,-36-1,19 37,-19-19,-17 36,18 17,-18 0,0 1,18 17,-18 35,17 36,-17-1,18-17,0 0,-1 0,1-18,0 1,-1-19,-17-17,18-17,0-1,-18-17,17-18,1 17,-18-17,17 18,1 0,-18 17,18 1,-18 17,0 0,17 35,1 0,0 0,-1 1,1-1,0-17,17-1,0 1,1-36,-1 1,-18-19,19 1,-1-18,-17 0,17 18,-17 0,-18 17,17 0,1 18,-18 0,18 18,-18 0,17-1,19-17,-19 18,18 0,1-18,17-18,-18 0,18 1,-35-19,-1-16,1-1,-18 17,-18-17,1 36,-1-1,-17 1,17 17,-17 35,17 18,-17 17,17-17,18 18,0-18,0-18,18 0,-1 0,1-35,17 0,1-35,-1 0,0-18,1-35,-1 17,0 1,-17 17,17 18,-17 17,-1 18,19 53,-19 53,1 17,0 18,-18 18,0 35,0-18,0-17,-18-35,0-19,-17-16,17-54,-17 0,-18-52,18-36,0-53,17-18,18-17,0-18,18 18,17 18,18 17,0 0,0 18,17 35,-17 35,18 36,-18-18,0 35,0-17,-18 0,0 17,18-17,-35-18,17 0,-17-18,17 0,-17-17,-1-18,1-17,-18 17,0 0,0 0,0 18,0 17,-18 0,1 36,-19 52,19 1,-19-18,19 53,17 17,0-17,17-35,19-18,17-1,17-16,19-19,-1-17,18-53,-18 1,35-37,-34 36,-89 36</inkml:trace>
  <inkml:trace contextRef="#ctx0" brushRef="#br0" timeOffset="285706.2472">14842 9349,'0'0,"0"0,0 0,0 0,0 0,0 0,0 0,0 53,0-1,-18 19,18 0,0-19,0 1,0-35,0 17,18-17,-18 0,0-18,17-18,-17-17,18-1,-1 1,1 0,0 17,-1 1,1 17,17 0,18 0,-17 17,17 18,-1-17,1-18,-17 18,-1-18,0-18,1 0,-19-17,19 0,-19-36,-17 1,18-1,-18 18,-18-17,18 17,-17 18,-1-1,0 19,1-1,-1 18,18 0,18 0,-1 18,1-18,0 17,-1 1,19 0,-1 17,0 0,0 0,18 36,-17 0,17-1,-18 1,0-1,0 1,1 17,-19-17,19-19,-19-16,1-36,-18 17,18-17,-18 0</inkml:trace>
  <inkml:trace contextRef="#ctx0" brushRef="#br0" timeOffset="286045.7654">15636 9208,'0'0,"0"0,0 0,0 0,0 0,0 0,0 0,53-36,-18-34,0 17,-17 0,0 0,-18 0,0 18,0-1,-18 19,18 17,-18 35,-17 18,0 18,17-1,0 18,18 18,18-35,17-18,1-18</inkml:trace>
  <inkml:trace contextRef="#ctx0" brushRef="#br0" timeOffset="286284.2114">16130 8872,'0'0,"0"0,0 0,0 0,17 71,-17-1,18 54,0 17,17 0,-17-53,-18-35,17 18,1-18</inkml:trace>
  <inkml:trace contextRef="#ctx0" brushRef="#br0" timeOffset="286897.5167">16024 9454,'0'0,"0"0,0 0,0 0,0 0,0 0,53-52,17-19,1 0,0-17,-1 18,-17-1,-18 1,1 34,-19 1,19 17,-19 18,-17 18,18 88,0-18,-18 36,17 34,-17-34,0-54,18 1,-18-18,0-36,0 19,0-36,0-18,0-35,18-35,-18 0,0-18,17 0,1 18,0 35,17 0,-18 18,19 17,-1 18,18 0,-18 35,18-17,-17 35,-1-18,0 53,0-17,1-18,-1 0,0-18,1 18,-19-53</inkml:trace>
  <inkml:trace contextRef="#ctx0" brushRef="#br0" timeOffset="287160.3928">18265 8661,'0'0,"0"0,0 0,0 0,0 0,0 0,18 106,-18-89,17 177,1-17,0-54,-1 1,1-19,0-16,-18-37,17-34</inkml:trace>
  <inkml:trace contextRef="#ctx0" brushRef="#br0" timeOffset="287556.0184">18089 9190,'0'0,"0"0,0 0,0 0,0 0,53-18,17 1,1-1,-1-17,1-1,0 1,-18 17,-18 1,0 17,-17-18,-1 18,1 35,17 36,1 17,-19 18,1-18,17-17,-17-18,-18-18,18 0,-1-17,1-18,-1 0,1-18,-18 18</inkml:trace>
  <inkml:trace contextRef="#ctx0" brushRef="#br0" timeOffset="288542.5366">18742 8714,'0'0,"0"0,0 0,0 0,0 0,0 0,0 0,0 0,0 0,0 0,0 0,0 0,0 0,17 35,1 18,0-53,17 123,0 1,0-36,1 0,-1-17,-17-18,-18-18,17-17,1-1,-18-34,18-1,-18-17,17-18,-17-18,18 18,17 0,-17 18,17 0,-17 17,-1 18,1 0,17 0,-17 35,0 1,-1-1,1 0,0-17,-18 17,0-17,17-1,-17-17,0 0,18-17,-18-1,18-17,-1-18,-17 18,18-1,-18 1,18 0,-1 17,-17 18,18 0,-1 0,1 35,17-17,1 17,-1 1,18 17,-18-36,18 19,0-36,-18 17,1-34,-1-1,0-17,-17-18,0 0,-1 0,-17-18,0 18,0 18,0 0,-17 17,17 18,-18 0,0 35,1 18,17 18,0 17,17-17,-17-1,36-17,17 18,35-36,0-17,18-18,0-36,-36 19,-70 17</inkml:trace>
  <inkml:trace contextRef="#ctx0" brushRef="#br0" timeOffset="289300.4142">21706 8731,'0'0,"0"0,0 0,0 0,-53 71,53-54,-88 72,35 16,0-34,18 0,17-18,1-1,17 1,17-35,19 0,-1-18,-17-18,17-17,0-1,-17-16,0-1,-1 0,1 0,-1 0,-17 18,18 17,-18-17,18 17,-18 0,17 18,1 0,-18 0,18 18,-1 0,1-1,-18 1,18 0,-18-1,0 1,0-1,0-17,0 0,0 0,0-17,0-1,17-35,1-17,0 17,17 0,0 0,-17 18,17 17,0 0,1 1,-1 34,0 19,1-1,-19 18,19 53,-36-18,17-18,1 1,-18 0,-18-1,18 1,-17-18,17-53</inkml:trace>
  <inkml:trace contextRef="#ctx0" brushRef="#br0" timeOffset="289609.7167">21618 8202,'0'0,"0"0,0 0,0 0,0 0,0 0,0 0,-35 71,35-54,-53 142,18 35,-18 18,35-18,36-35,17-18,36-36,-1-34,54-18,17-35,0-36,-17 18,-124 18</inkml:trace>
  <inkml:trace contextRef="#ctx0" brushRef="#br0" timeOffset="290033.4851">23806 8520,'0'0,"0"0,0 0,0 0,0 0,0 0,-52 35,16 0,-17 18,0 0,18-18,0-17,17 17,0-17,1-1,17 1,17 0,19 17,-1-17,0-1,1 1,-19 17,19-17,-19 17,1 0,-18 18,-18-17,-17 17,0 17,-1-17,1-18,0 1,-1-19,19-34,-1-1</inkml:trace>
  <inkml:trace contextRef="#ctx0" brushRef="#br0" timeOffset="290784.236">24301 8220,'0'0,"0"0,0 0,0 0,0 0,0 0,0 0,-36 247,36-194,-35 264,17-35,1-88,17-70,-18-36,18-17,0-36,0-35,0-35,18-36,17-17,0-18,18-17,0-1,0 18,-35 36,17 17,-17 0,-1 35,1 18,0 0,-1 18,1 17,-18 36,18-18,-18 17,17-17,1 0,0-18,17 18,0-35,18-1,-18-17,18-35,-17 18,-1-36,-17 0,17-18,-17 1,-1 17,-17 17,18 19,-18-1,17 18,-17 0,0 35,18 1,-18-1,18 0,-18 18,17-18,-17 18,36-17,-19-1,1-17,0-1,-1-17,-17 0</inkml:trace>
  <inkml:trace contextRef="#ctx0" brushRef="#br0" timeOffset="290934.6595">25112 8361,'0'0,"0"0,0 0,0 0,0 0,0 0,0 0</inkml:trace>
  <inkml:trace contextRef="#ctx0" brushRef="#br0" timeOffset="291277.191">25712 8255,'0'0,"0"0,0 0,0 0,0 0,0 0,0 0,0 0,0 0,-35 35,0 1,35-36,-35 105,17-16,18-1,0 0,0 0,18-17,-1 17,1 0,-18-17,17-1,1 1,-18-18,0-18,0 0,0-17,0 0,0-1,0-17</inkml:trace>
  <inkml:trace contextRef="#ctx0" brushRef="#br0" timeOffset="291487.2633">25289 8978,'0'0,"0"0,0 0,0 0,0 0,0 0,53-17,0 17,0-18,0 0,17-17,-17 17,-35 1,70-36,0-18,-17 1</inkml:trace>
  <inkml:trace contextRef="#ctx0" brushRef="#br0" timeOffset="291785.4655">26242 8149,'0'0,"0"0,0 0,0 0,0 0,0 53,-18 18,18-1,0-52,0 123,-17 53,17-71,0-17,0-35,0-1,17 1,1-18,-1-18,1-17,17-1,-17-17,-18 18</inkml:trace>
  <inkml:trace contextRef="#ctx0" brushRef="#br0" timeOffset="292049.4496">26154 8784,'0'0,"0"0,0 0,0 0,0 0,0 0,0 0,0 0,0 0,53-17,-1-19,37 1,-19 17,19-17,-37 17,-34 1,0 17</inkml:trace>
  <inkml:trace contextRef="#ctx0" brushRef="#br0" timeOffset="292356.5529">27901 8520,'0'0,"0"0,0 0,0 0,0 0,-18 105,18-16,-18 34,1 1,17-36,0-18,0 1,0-36,0 0,0-17,17-18,-17-18</inkml:trace>
  <inkml:trace contextRef="#ctx0" brushRef="#br0" timeOffset="292636.0063">27671 8378,'0'0,"0"0,0 0,0 0,0 0,0 0,0 0,0 0,0 0,0 0,0 0,36 0,-1-35,-17 18,-1-19,1 1,-18 0,0 17,0 0,-18 18,1 0</inkml:trace>
  <inkml:trace contextRef="#ctx0" brushRef="#br0" timeOffset="293159.3713">28324 8908,'0'0,"0"0,0 0,0 0,0 0,-17 88,-1-18,0-17,1-17,17-1,-18-17,18-18,0-18,18 0,-1-35,19-17,-1-1,0 1,0-1,1 18,-1 0,0 36,1 17,34 35,-17 35,0 1,-18 0,1 17,-1 0,-17-17,-1-19,1-16,17-1,-17-17,0-1,-18 1</inkml:trace>
  <inkml:trace contextRef="#ctx0" brushRef="#br0" timeOffset="293443.1821">30036 7761,'0'0,"0"0,0 0,0 0,0 0,0 0,35 106,-17 53,0 52,-1-34,-17-18,18-18,-18 0,18-18,-18-35,17-17,-17 0,0-54</inkml:trace>
  <inkml:trace contextRef="#ctx0" brushRef="#br0" timeOffset="293870.0957">30124 8643,'0'0,"0"0,0 0,0 0,0 0,0 0,53-18,35 1,-17-18,17-1,-35 1,18 0,-36 17,0 0,1 18,-19 18,1 17,0 18,-18 35,0-17,0 0,0-1,17-17,-17 0,0 0,18-18,-18-17,18-18,-1 0,-17 0,0 0</inkml:trace>
  <inkml:trace contextRef="#ctx0" brushRef="#br0" timeOffset="294476.4053">30760 8149,'0'0,"0"0,0 0,0 0,0 0,0 0,0 0,0 0,0 0,0 0,0 0,0 0,0 0,0 0,0 0,0 0,0 0,0 0,0 0,53 177,-18-19,-18-34,19-36,-19 0,1-17,-18-36,18 0,-1-17,1-18,0 0,-1-35,19-1,-1-34,0-18,18-18,-18 35,1 1,-1-1,0 18,1 18,-19 35,1 0,0 18,-1-1,1 18,-18 1,0 17,0-18,0 0,17 1,1 16,-18-16,35-19,-35 19,18-36</inkml:trace>
  <inkml:trace contextRef="#ctx0" brushRef="#br0" timeOffset="294993.4974">31871 8343,'0'0,"0"0,0 0,0 0,0 53,0 35,0-17,0-18,18 0,0 0,17-18,0-17,18-18,0 0,0-36,0 19,-18-36,18 0,-17 0,-1 0,-17 0,-1 35,-17-17,18 17,-36 1,1-1,-1 18,-35 18,18 35,-1 17,19 1,-1-18,18 0,18 0,17-18,18 0,-18 0,18-17,35-18,18 0,0-18,-18 1,1-18,-89 35</inkml:trace>
  <inkml:trace contextRef="#ctx0" brushRef="#br0" timeOffset="295755.3481">8736 10742,'0'0,"0"0,0 0,0 0,0 0,0 0,0 0,35 53,18 35,17 18,1-18,-18 0,-18-17,18 0,-35-36,17 0,-17-17,-1-36,19 0,-1-52,0-18,1-36,-1 1,18 17,0 0,17 18,-17 35,0 0,-53 35</inkml:trace>
  <inkml:trace contextRef="#ctx0" brushRef="#br0" timeOffset="297028.3105">10288 11359,'0'0,"0"0,0 0,-35-88,0 18,-18-18,0 17,-18 18,18 18,18 17,0 18,-18 35,18 1,17 17,0 17,18-17,-17 18,17-18,17-18,1 0,17-35,18 0,0-18,35-34,-17-19,-36 18,1-17,-1 17,-17 0,-1 0,1 35,-1 0,-17 1,18 34,-18 19,18 17,-1 0,-17 17,18-17,0 0,-1 0,19-18,-1-17,18-36,-18 1,1-19,-1-17,0-35,0 0,-17-18,-18 18,18 17,-18 18,0 18,-18 0,18 35,0 0,0 70,0 19,18 16,-1 1,1 0,0 18,17-36,-17-18,-1-17,19 0,-19-35,-17-36,35 1,-17-19,0-17,-1-35,1 18,-18-1,18 18,-18 0,17 36,-17-1,18 18,-18 18,18-1,-1 19,19-1,-1 0,18-17,0-1,0 1,-18-36,18 1,0-36,0 18,-18-36,18 0,-18 18,-17 1,0 16,-1 19,-17-1,0 36,18 17,-18 0,18 36,-1-1,19-17,16 18,1-18,0-18,36 0,34-17,-17-18,0-35,-18-18,-17-18,-1-17,1-18,-18 36,-36-1,19 18,-19 18,-17 17</inkml:trace>
  <inkml:trace contextRef="#ctx0" brushRef="#br0" timeOffset="298862.5431">4324 12383,'0'0,"0"0,0 0,0 0,0 0,17 52,1 19,0 17,-1-70,-17-1,0-17</inkml:trace>
  <inkml:trace contextRef="#ctx0" brushRef="#br0" timeOffset="299042.2867">3935 12065,'0'0,"0"0,0 0,0 0,0 0,0 0,0 0</inkml:trace>
  <inkml:trace contextRef="#ctx0" brushRef="#br0" timeOffset="299361.4574">4553 12647,'0'0,"0"0,0 0,0 0,0 0,0 0,0-53,0-17,-18 17,-17 0,0 18,-18 17,18 18,-1 0,1 0,0 18,17 17,18 18,18-18,35 18,17 0,1-53,-1 0,-17-35</inkml:trace>
  <inkml:trace contextRef="#ctx0" brushRef="#br0" timeOffset="299589.0257">4730 11977,'0'0,"0"0,0 0,0 0,0 0,35 70,-35-52,53 176,-18 18,0-54,1 19,-36-18,0-36,0-52,0-1,-18-35,18 18,0-53</inkml:trace>
  <inkml:trace contextRef="#ctx0" brushRef="#br0" timeOffset="300189.3893">6847 13053,'0'0,"0"0,0 0,0 0,0 0,0 0,-17-71,-36-35,0-17,-18-1,18 36,0 18,0 17,0 0,18 18,-18 17,18 36,0 17,-1 71,36 17,18 18,0 0,-1 1,1-1,-1 17,19-17,-1 18,18 0,18 0,-18-18,-18-53,0-17,-17-36,-18 0,0 0,0 1,0-19</inkml:trace>
  <inkml:trace contextRef="#ctx0" brushRef="#br0" timeOffset="300456.1418">5841 14058,'0'0,"0"0,0 0,89-17,16-36,37 17,-1-17,18 1,-18 16,-53 1,-35 17,0 1,0-1,-35 18,-1 0,1 0,-1 0,-17 0</inkml:trace>
  <inkml:trace contextRef="#ctx0" brushRef="#br0" timeOffset="300782.4532">7747 13423,'0'0,"0"0,0 0,0 0,0 0,-35 124,17-107,-35 195,-17 0,17-54,18-52,-1 0,1-35,0-18,17-1,-17-16,35-36</inkml:trace>
  <inkml:trace contextRef="#ctx0" brushRef="#br0" timeOffset="301036.8227">7394 13635,'0'0,"0"0,0 0,0 0,0 0,0 0,0 0,0 0,0 0,18 35,17 18,18 18,0-18,-18 17,1 1,-1-1</inkml:trace>
  <inkml:trace contextRef="#ctx0" brushRef="#br0" timeOffset="301450.4306">8277 12859,'0'0,"0"0,0 0,0 0,0 0,0 0,0 53,0-18,17 141,1 71,0 71,52 70,-34-159,16-35,-16-17,17-54,0-17,0-53,0-36,35-34,-18-36,19-35,-19-1,-17 19,-53 70</inkml:trace>
  <inkml:trace contextRef="#ctx0" brushRef="#br0" timeOffset="301926.3734">8965 13653,'0'0,"0"0,0 0,0 0,0 0,0 0,0 0,35 0,1 0,-1 17,18 1,-18-1,0 19,1-1,-19 18,-17-18,18 18,-18-18,-18-17,18 17,0-17,0-18,0 0,18-35,0-18,-1-18,1-35,17 1,-17 34,-1 0,1 18,-18 1,18 34,-18 18,0 18,0-1,17 36,-17 0,18 0,17 0,-17 17,17-17,1 36,-36-89</inkml:trace>
  <inkml:trace contextRef="#ctx0" brushRef="#br0" timeOffset="302151.4028">9971 13847,'0'0,"0"0,0 0,0 0,0 0,0 0,17 123,-17-35,18 0,0 1,-18-89,0 17</inkml:trace>
  <inkml:trace contextRef="#ctx0" brushRef="#br0" timeOffset="302343.2343">10518 13670,'0'0,"0"0,0 0,0 0,0 0,0 0,-18 124,1-19</inkml:trace>
  <inkml:trace contextRef="#ctx0" brushRef="#br0" timeOffset="302414.4782">10447 14146,'0'0</inkml:trace>
  <inkml:trace contextRef="#ctx0" brushRef="#br0" timeOffset="302921.4217">10818 13106,'0'0,"0"0,0 0,0 0,0 0,0 0,0 0,0 0,88 176,0-17,-17 0,-36-54,1-16,-19-19,-17 1,0-36,0-17,-17-18,17-18,0-17,0-53,35-18,-17-18,17 1,0-1,-17 54,-1 17,1 0,-18 18,0 35,0 0,0 35,0 0,0 18,0 18,18-1,-1-17,19 18,-19-36,19 0,-1 1,0-36,0-18,1 0,-1 1,-35 17</inkml:trace>
  <inkml:trace contextRef="#ctx0" brushRef="#br0" timeOffset="303240.1941">11736 13476,'0'0,"0"0,0 0,0 0,0 0,0 0,0 0,0 0,35-18,0 18,18 0,-18 18,1 0,-19 17,1 18,0 0,-18 0,0 0,-18-18,0 18,18-18,0-17,0 17,18-17,0-1,-1-17,19 0,17-35,-1 0,1 0</inkml:trace>
  <inkml:trace contextRef="#ctx0" brushRef="#br0" timeOffset="303422.6501">12653 13564,'0'0,"0"0,0 0,0 0,0 0,0 0,0 0</inkml:trace>
  <inkml:trace contextRef="#ctx0" brushRef="#br0" timeOffset="303618.0792">12953 13370,'0'0,"0"0,0 0,0 0,0 0,0 0,0 0,0 0,0 0</inkml:trace>
  <inkml:trace contextRef="#ctx0" brushRef="#br0" timeOffset="304203.7732">13289 13053,'0'0,"0"0,0 0,0 0,0 0,0 0,0 0,0 0,0 0,0 0,53 53,-1 17,1 18,-17-17,-19 17,1 0,0-17,-36-18,0-18,18 0,-17-35,17 0,0-35,17 0,19-36,17-17,0 0,-36 17,18 18,-17-17,0 17,-1 18,1 17,-18 0,0 18,0 0,0 36,0-1,0 18,-18 0,18 0,18 0,-18 0,18-18,-1 0,19-17,17-18,0-18,-1 18,-16-18,-36 18</inkml:trace>
  <inkml:trace contextRef="#ctx0" brushRef="#br0" timeOffset="304748.4861">14365 13194,'0'0,"0"0,0 0,0 0,0 0,0 106,0-18,-18 0,18 0,0-17,0-18,0 0,0-36,-17 1,17-18,-18-18,18 1,0-36,-18-18,18 1,0-1,18 1,-18-1,0 36,0-1,18 1,-18 35,17-17,1 34,0 1,17 17,0 18,1-18,-1 18,0-18,-17-17,17 17,-17-35,17 0,-17-17,-1-1,19-17,-19-36,-17 18,18-35,-18 18,18-1,-18-17,0 17,0 18,0 36</inkml:trace>
  <inkml:trace contextRef="#ctx0" brushRef="#br0" timeOffset="305005.3368">14912 12876,'0'0,"0"0,0 0,0 0,0 0,0 0,0 0,0 0,0 0,0 0,0 0,0 0,0 0,0 0</inkml:trace>
  <inkml:trace contextRef="#ctx0" brushRef="#br0" timeOffset="305282.7087">15053 13264,'0'0,"0"0,0 0,0 0,0 0,0 0,0 0,18 36,0 34,-18 1,0-1,-18 19,-17-19,35-52,-18-18</inkml:trace>
  <inkml:trace contextRef="#ctx0" brushRef="#br0" timeOffset="306002.2285">15512 12524,'0'0,"0"0,0 0,0 0,0 0,0 0,0 0,0 0,0 0,0 53,18 17,-18 18,0 0,0 1,17-19,-17 1,0 17,18-17,0-1,17-17,18 18,-18-36,36 0,-36-17,18-1,-18-34,1-19,-19 19,1 17</inkml:trace>
  <inkml:trace contextRef="#ctx0" brushRef="#br0" timeOffset="306228.3256">15459 13106,'0'0,"0"0,0 0,0 0,0 0,0 0,71 0,17-18,-17 0,-1 1,-17 17,-18 0,-17 0,-18-18,0 18</inkml:trace>
  <inkml:trace contextRef="#ctx0" brushRef="#br0" timeOffset="306434.4791">16130 13123,'0'0,"0"0,0 0,0 0,0 0,17 71,-17-1,18 1,-18-18,0-53,0 0</inkml:trace>
  <inkml:trace contextRef="#ctx0" brushRef="#br0" timeOffset="306699.814">16695 13194,'0'0,"0"0,0 0,0 0,-18 70,0-17,18 0,-17-17,17 16,0-34,-18 17,18-17,0-18,0 0</inkml:trace>
  <inkml:trace contextRef="#ctx0" brushRef="#br0" timeOffset="307032.6139">16906 12471,'0'0,"0"0,0 0,0 0,0 0,0 0,0 0,0 0,18 53,0 17,-1 36,1-18,0 0,17 1,-18-19,1 1,17-1,-17 1,17-18,1 0,17-18,-18 0,-35-35</inkml:trace>
  <inkml:trace contextRef="#ctx0" brushRef="#br0" timeOffset="307284.1174">16836 13106,'0'0,"0"0,0 0,0 0,0 0,0 0,35 0,0-18,18 0,-17-17,16 18,-16 17,-19-18,19 0,-36 18,0 0,17 0</inkml:trace>
  <inkml:trace contextRef="#ctx0" brushRef="#br0" timeOffset="307729.1817">17648 13053,'0'0,"0"0,0 0,0 0,0 0,0 0,0 0,0 0,0 0,0 0,0 0,0 0,0 0,0 0,0 0,0 0,0 53,17 17,-17-17,0 18,0-18,0-36,-17 54,-1-18,18-18,18 0,-18-35,0 18,17-18,1-18,17 1,18-1,0-17,18 17,-1-17,1 0</inkml:trace>
  <inkml:trace contextRef="#ctx0" brushRef="#br0" timeOffset="307926.4348">18336 12982,'0'0,"0"0,0 0,0 0,0 0</inkml:trace>
  <inkml:trace contextRef="#ctx0" brushRef="#br0" timeOffset="308104.1003">18883 12841,'0'0,"0"0,0 0,0 0,0 0</inkml:trace>
  <inkml:trace contextRef="#ctx0" brushRef="#br0" timeOffset="308447.2365">19430 12365,'0'0,"0"0,0 0,0 0,0 0,0 53,0 0,-18 17,18 1,-17-1,17 1,0-1,0 1,0-18,0 18,0-19,0 1,17 0,-17 0,18-18,17 1,0-19,18 1</inkml:trace>
  <inkml:trace contextRef="#ctx0" brushRef="#br0" timeOffset="309244.1254">19377 13000,'0'0,"0"0,0 0,0 0,0 0,0 0,35 0,18-35,35 17,1-17,-72 17,72-35,-19 18,-17 0,0-1,-35 19,-1-1,1 18,0-18,-18 18,17 36,-17 17,0 17,0-35,0 18,0-17,0-1,0-17,0 17,0 0,0 0,0-17,0 0,0-18,0 0,0-18,0-35,0 0,0-17,0-19,0 1,0 0,18 17,0 19,-1-1,-17 17,18 19,-18-1,18 53,17 18,-18 0,1 0,17-18,-17 18,17-17,1 16,-1-16,0-19,-17 1,17 0,-17-18,-1-18,1 0,0-17,-1-18,1 0,-18-17,0-36,18-18,-18 36,0 88</inkml:trace>
  <inkml:trace contextRef="#ctx0" brushRef="#br0" timeOffset="309561.0865">20542 11712,'0'0,"0"0,0 0,0 0,0 0,0 0,0 0,17 53,19 18,-1 35,18 17,17 0,1 19,-18-1,-18 35,1 18,-19-53,-17 0,-17 0,-36-17,0-36,0-35,0-35,35-1,-17-17,35 18</inkml:trace>
  <inkml:trace contextRef="#ctx0" brushRef="#br0" timeOffset="309971.8116">21636 12612,'0'0,"0"0,0 0,0 0,0 0,0 0,0 0,0 0,0 0,0 0,0 0,0 0,0 0,0 0,0 0,53 0,-18 0,36-18,-18 18,-18-17,18 17,-18 0,-17 0,17-18,-35 18,0 0,0 0,0 0</inkml:trace>
  <inkml:trace contextRef="#ctx0" brushRef="#br0" timeOffset="310287.4845">21671 13018,'0'0,"0"0,0 0,0 0,0 0,0 0,0 0,0 0,53 0,18 0,17 0,-18 0,-17 0,0 0,-17 0,-1 0,-17-18,-18 18</inkml:trace>
  <inkml:trace contextRef="#ctx0" brushRef="#br0" timeOffset="311385.8747">12706 15187,'0'0,"0"0,0 0,0 0,0 0,0 0,0 0,0 0,0 0,0 0,0 0,35 0,18 0,-17 18,-19-36,19 18,-19 0,-17-35,0 0,-17-18,-1 0,-17 0,-1 0,1 0,0 18,17-1,1 19,-1 17,0 0,1 35,-1 18,18 53,18 70,-1-35,1 106,0-53,17-35,-18-53,1-18,-18-17,18-36,-18 0,0 0,0-17,-18-18,-17 0,17 0,18 0</inkml:trace>
  <inkml:trace contextRef="#ctx0" brushRef="#br0" timeOffset="311608.2223">11965 16140,'0'0,"0"0,0 0,0 0,0 0,0 0,106-18,0-17,-18-1,18 1,-18 17,0-17,-35 18,0-1,-35 0,17 18,0-17</inkml:trace>
  <inkml:trace contextRef="#ctx0" brushRef="#br0" timeOffset="311825.5655">13659 15452,'0'0,"0"0,0 0,0 0,0 0,-35 70,17 1,-17 17,17-17,-17-19,17 1</inkml:trace>
  <inkml:trace contextRef="#ctx0" brushRef="#br0" timeOffset="312107.7721">13271 15363,'0'0,"0"0,0 0,0 0,0 0,0 0,0 0,0 0,0 0,71 89,-1-1,-52-70,88 158,-36-53,-17-34,18-19,-18-17</inkml:trace>
  <inkml:trace contextRef="#ctx0" brushRef="#br0" timeOffset="312263.617">14277 15169,'0'0,"0"0,0 0</inkml:trace>
  <inkml:trace contextRef="#ctx0" brushRef="#br0" timeOffset="312408.084">14294 16263,'0'0,"0"0,0 0,0 0,0 0,18 71,17-18,1-18,17 0,0-35,17-18,1-17</inkml:trace>
  <inkml:trace contextRef="#ctx0" brushRef="#br0" timeOffset="313011.0616">14577 15416,'0'0,"0"0,0 0,0 0,0 0,0 0,0 0,35 0,0 18,1-18,-1 35,-17-17,17 17,-35-35,18 88,-1 1,1-1,0-35,-18 0,17-18,-17-17,18-36,-1-17,1-18,17-35,18-1,-35 19,17 17,-17 0,0 0,-1 35,1 1,-18-1,0 0,0 18,0 18,0 35,0 0,18-18,-18 1,17-1,18 0,1-17,17-1,-18-34,18 17,-18-18,18-17,0 0,0 17,0-17,-53 35</inkml:trace>
  <inkml:trace contextRef="#ctx0" brushRef="#br0" timeOffset="313177.1088">15847 15346,'0'0,"0"0,0 0,0 0,0 0,0 0,0 0,0 0,0 0,18 70,-18 1,18 0,-1-1,1 1</inkml:trace>
  <inkml:trace contextRef="#ctx0" brushRef="#br0" timeOffset="313755.5429">14277 14746,'0'0,"0"0,0 0,0 0,0 0,0 0,0 0,0 0,-18 88,-17 1,35-89,-35 194,-1 17,36-17,0-17,18-19,17-34,-17 17,35 0,0-35,-18-18,36 0,17-17,0-18,-35-36,18-17,17-17,18-19,-36 19,-52 17</inkml:trace>
  <inkml:trace contextRef="#ctx0" brushRef="#br0" timeOffset="314320.2571">16553 15363,'0'0,"0"0,0 0,0 0,0 0,0 0,0 0,0 0,0 71,0-18,0 18,0-1,0-35,0 71,0-88,0-18</inkml:trace>
  <inkml:trace contextRef="#ctx0" brushRef="#br0" timeOffset="314938.7502">16871 14852,'0'0,"0"0,0 0,0 0,0 0,0 0,0 0,0 0,35 0,1 18,17 17,-53-17,52 105,-16 0,-19-34,-17-72,18 124,-36-52,18-19,0-17,0 0,0-35,-17-18,34-18,-17-17,0-36,18-17,0-36,-1 1,-17 52,18 1,0-1,-18 36,17 0,-17 17,0 1,0 17,0 0,0 52,-17 72,17-54,17 36,1 18,17-54,1 1,34-1,1-34,-18-36,17 0,1-36,-18 19,-36 34</inkml:trace>
  <inkml:trace contextRef="#ctx0" brushRef="#br0" timeOffset="315352.3365">17859 15240,'0'0,"0"0,0 0,0 0,0 0,0 0,0 0,36-18,-1 1,18 17,-18 0,-35 0,0 17,53 54,-35-1,-18-52,0 123,-18-35,18-18,-18-35,18 0,0 0,18-35,0-1,17-17,0-35,18-36,18 19,17-19,0 18,1-17,-1 17,0-18,-17 18,-71 53</inkml:trace>
  <inkml:trace contextRef="#ctx0" brushRef="#br0" timeOffset="315590.3877">19042 14958,'0'0,"0"0,0 0,0 0,0 70,0-70,0 106,0 0,0-18,0-17,0-1,0-34,0-19</inkml:trace>
  <inkml:trace contextRef="#ctx0" brushRef="#br0" timeOffset="316211.2097">19342 14693,'0'0,"0"0,0 0,0 0,0 0,0 0,0 0,0 0,0 0,53 18,17-1,1 19,-54-19,72 107,-19-54,-70-52,36 70,-1 0,-18 1,-17-36,0-18,-17 0,17-17,-18-36,36-17,-1-36,1-17,17-35,1-1,-1-17,0 18,1 17,-19 18,1 35,0 17,-1 36,-17 0,-17 36,17 52,-18 18,18-1,0-16,0 17,0 35,0-71,18 1,-1-18,36 0,18-36,-1-34,1-19,0-17,-19 0,-52 53</inkml:trace>
  <inkml:trace contextRef="#ctx0" brushRef="#br0" timeOffset="316805.3428">20718 14693,'0'0,"0"0,0 0,0 0,0 88,0-70,18 123,-18-35,0 0,0-36,0-17,0 0,0-18,0-17,0 0,-18-18,18-36,0-16,-17-1,17-18,0 1,17-1,-17 0,18 1,-1 35,1-1,-18 19,18-1,-18 0,17 36,19 0,17 52,0 18,0 18,-1 0,-16-35,-1-1,18-35,-18 1,18-19,0-17,-18-17,1-36,-1-35,-17-18,-18-18,0 1,-18-1,0 36,18 18,-17 17,17 17,-18 1,18 18,0-1,0 18</inkml:trace>
  <inkml:trace contextRef="#ctx0" brushRef="#br0" timeOffset="317027.4955">21901 14411,'0'0,"0"0,0 0,0 0,0 0,0 0,0 0,0 0</inkml:trace>
  <inkml:trace contextRef="#ctx0" brushRef="#br0" timeOffset="317320.9173">22218 15099,'0'0,"0"0,0 0,0 0,0 0,-17 53,17-36,0 1,0 88,-18 0,18-89,-18 1,18-18,0 18</inkml:trace>
  <inkml:trace contextRef="#ctx0" brushRef="#br0" timeOffset="317770.8324">22748 14093,'0'0,"0"0,0 0,0 0,0 0,0 0,0 0,0 0,0 53,17 0,-17-17,0 105,0 0,18-18,-18 1,0-18,18-1,-18-34,17 0,1-19,0-34,-1-18,-17-18,18-17,-18-18,17 18,-17 35</inkml:trace>
  <inkml:trace contextRef="#ctx0" brushRef="#br0" timeOffset="318184.6262">22501 14570,'0'0,"0"0,0 0,0 0,0 0,0 0,53-18,-1 18,-16-18,-1 1,0-1,1 1,-1-1,-17 18,-1-18,1 1,0 17,-18 0,17 0,1 0,-18 0,35 35,-17 18,-1-53,36 106,-17-1,-1-16,0-19,1 18,-1 1,0-19,-17-17,17-18,-17-17,-1-18,1 0</inkml:trace>
  <inkml:trace contextRef="#ctx0" brushRef="#br0" timeOffset="318437.3565">23506 14164,'0'0,"0"0,0 0,0 0,0 0,0 0,18 53,0 18,-1-19,1-16,35 140,-18-17,1-53,-19-36,1 18,0-35,-1-17</inkml:trace>
  <inkml:trace contextRef="#ctx0" brushRef="#br0" timeOffset="318712.5573">23348 14711,'0'0,"0"0,0 0,0 0,0 0,0 0,0 0,35-18,18 18,17-17,19-1,-19 0,-17 1,0-1,-18-17,-35 35,18 0,-18-18</inkml:trace>
  <inkml:trace contextRef="#ctx0" brushRef="#br0" timeOffset="318944.1477">24195 14305,'0'0,"0"0,0 0,0 0,0 0,-36 88,19-17,17-53,-36 70,1 0,0 0,17-17,1-36,17 0,0-17,0-36,17 1</inkml:trace>
  <inkml:trace contextRef="#ctx0" brushRef="#br0" timeOffset="319306.2876">24106 14252,'0'0,"0"0,0 0,0 0,0 0,0 0,0 0,0 0,0 0,0 0,0 0,0 0,53 18,18 17,-18 18,-18 0,18-18,-53-35,35 71,-17-1,-18-52,18 53,-18-19,-36 19,1-18,-18-18,-17-17,17 0,17-1,-17-17,36-35,-18 17,35-17,-18 17,18 18</inkml:trace>
  <inkml:trace contextRef="#ctx0" brushRef="#br0" timeOffset="319657.1505">24565 13988,'0'0,"0"0,0 0,0 0,0 0,0 0,0 0,0 70,18-17,0 0,-1 18,-17-1,18-52,0 105,17-35,0 1,-17-19,-1-35,1 1,17-1,-17 0,17-17,1-18,-19-18,1-17,0 17,-18-17</inkml:trace>
  <inkml:trace contextRef="#ctx0" brushRef="#br0" timeOffset="319880.5715">24618 14464,'0'0,"0"0,0 0,0 0,0 0,0 0,0 0,0 0,0 0,0 0,0 0,53 0,-17-18,16 18,-16-17,-1 17,0-18,-17 18,-18 0,0 0</inkml:trace>
  <inkml:trace contextRef="#ctx0" brushRef="#br0" timeOffset="320155.2994">25377 14534,'0'0,"0"0,0 0,0 0,-18 53,-17 18,18-18,-1 0,18-53,-18 88,1-35,17 0,-18-18,18 0,0-35,0 0</inkml:trace>
  <inkml:trace contextRef="#ctx0" brushRef="#br0" timeOffset="320510.1561">25748 13705,'0'0,"0"0,0 0,0 0,0 0,-18 36,18-19,0 107,-18-1,18-17,-17-18,17 1,0-1,0 0,17 0,-17-17,18-18,0-18,-1 0,19 0,-19-17,36 0,-17-18,-1-18</inkml:trace>
  <inkml:trace contextRef="#ctx0" brushRef="#br0" timeOffset="320784.5624">25624 14252,'0'0,"0"0,0 0,0 0,0 0,0 0,0 0,0 0,0 0,0 0,0 0,53 0,-18-17,1-1,17 18,-53-18,17 18,-17 0</inkml:trace>
  <inkml:trace contextRef="#ctx0" brushRef="#br0" timeOffset="321205.2427">26189 14182,'0'0,"0"0,0 0,0 0,0 0,0 0,0 0,0 0,0 0,0 0,0 0,0 0,0 0,0 0,0 0,18 88,-1-18,-17 19,-17-1,17-18,-18 1,18-1,0-34,-18-1,18-17,0 17,18-35,-18 18,18-18,17-18,18 0,0 1,17-19,-17 1</inkml:trace>
  <inkml:trace contextRef="#ctx0" brushRef="#br0" timeOffset="321451.4911">26771 13917,'0'0,"0"0,0 0,0 0,0 0,0 53,0-53,18 123,-18-17,18 0,-18-88,0 70,0-17,17-1,1-17</inkml:trace>
  <inkml:trace contextRef="#ctx0" brushRef="#br0" timeOffset="322303.3524">26542 14252,'0'0,"0"0,0 0,0 0,0 0,35 0,0 0,1-17,-1-1,18 18,-18-18,18 1,-18-1,1 0,-1 1,0 17,1-18,-1 0,0 1,1-1,-19 1,19-1,-19 18,1 0,-1-18,-17 18,0 0,0 0,0 53,-17 0,-1 0,18-18,-17 1,17-1,0-17,-18 34,18-16,0-19,0 1,0-36,18 18,-18-35,17-18,1 0,-1-17,1 34,0-17,-18 36,17-18,-17 17,0 0,18 18,-18-17,0 17,18 17,-18 1,17 35,-17 17,18 1,0 0,-1-1,1 1,0-18,-18-1,0 1,0-17,-18-1,0-17,-17-1,-18-17,0 0,-17 0,17-17,17-1,19-17,-1-1,0 19,18 17</inkml:trace>
  <inkml:trace contextRef="#ctx0" brushRef="#br0" timeOffset="322645.5335">27548 13811,'0'0,"0"0,0 0,0 0,0 0,-18 88,18 54,18-19,-18-17,17-18,1 36,17-1,-17-52,0-1,17-17,0-18,-17 1,17-19,-17-17,17-17,-17-19,-18 1,17 0,-17 35</inkml:trace>
  <inkml:trace contextRef="#ctx0" brushRef="#br0" timeOffset="322786.4088">27442 14323,'0'0,"0"0,0 0,0 0,0 0,53 0</inkml:trace>
  <inkml:trace contextRef="#ctx0" brushRef="#br0" timeOffset="322885.3344">27936 14182,'0'0,"0"0,0 0,0 0,0 0,0 0,0 0</inkml:trace>
  <inkml:trace contextRef="#ctx0" brushRef="#br0" timeOffset="323067.5174">28448 14305,'0'0,"0"0,0 0,0 0,0 0,0 0,0 0</inkml:trace>
  <inkml:trace contextRef="#ctx0" brushRef="#br0" timeOffset="323250.6365">29030 14270,'0'0,"0"0,0 0,0 0,0 0</inkml:trace>
  <inkml:trace contextRef="#ctx0" brushRef="#br0" timeOffset="323394.2837">29101 14041,'0'0,"0"0,0 0,0 0,0 0</inkml:trace>
  <inkml:trace contextRef="#ctx0" brushRef="#br0" timeOffset="323762.1983">29842 13406,'0'0,"0"0,0 0,0 0,0 0,0 0,-18 229,1-35,-1-71,18-17,0-18,0 1,0 16,0-34,18 0,17-19,-17-16,35 17,-18-36,0 1,0 0,1-36,-1 0,0 1,-17-1,0 36</inkml:trace>
  <inkml:trace contextRef="#ctx0" brushRef="#br0" timeOffset="324517.1341">29754 14358,'0'0,"0"0,0 0,0 0,0 0,53 0,0-18,0-17,-1 0,1 0,0-18,-17 17,-1 19,0-19,-17 19,0-1,-18 1,17 17,1-18,-18 18,0 70,0-17,0 36,0-19,-18 1,18-1,-17-17,17-18,0 1,0-1,0-17,0-18,0 0,0-18,0-17,0-1,0 1,0-35,17-1,-17 1,0 17,18 0,-18 17,0 19,17-19,1 36,0 36,17-1,0 18,18 0,0 0,0 0,-18 0,18 0,-17-36,-19 18,19-35,-19-17,1-1,17-35,-35 0,18-52,-18 16,18 19,-18-18,0 35,0 0,0 0,17 18,1 17,-1-17,-17 35</inkml:trace>
  <inkml:trace contextRef="#ctx0" brushRef="#br0" timeOffset="324794.5635">31307 13582,'0'0,"0"0,0 0,0 0,0 0,0 35,-18 36,18-71,18 123,-18-17,0-18,0-17,0 17,0-35,0 18,17-36</inkml:trace>
  <inkml:trace contextRef="#ctx0" brushRef="#br0" timeOffset="325121.3229">30989 13847,'0'0,"0"0,0 0,0 0,0 0,35 0,18 0,-17 0,-1 0,-18 0,19-18,-1 18,-17 0,17-18,-17 18,-18 0,17 0,1-17,-18 17,0 0,18 0</inkml:trace>
  <inkml:trace contextRef="#ctx0" brushRef="#br0" timeOffset="325324.4267">31836 13653,'0'0,"0"0,0 0,0 0,0 0,0 0,0 0,0 0,-18 35,18-35,-52 70,-19 36,18-35,18-1,-18-17,53-53,0 18</inkml:trace>
  <inkml:trace contextRef="#ctx0" brushRef="#br0" timeOffset="325676.3291">31783 13406,'0'0,"0"0,0 0,0 0,0 0,0 0,0 0,18 52,-1 1,-17 0,0-17,18-1,-18 0,0 0,0 1,0-19,0 72,0-19,0-17,-18 18,-17-36,-18 0,0 0,18-17,0 0</inkml:trace>
  <inkml:trace contextRef="#ctx0" brushRef="#br0" timeOffset="326016.452">31889 13247,'0'0,"0"0,0 0,0 0,0 0,0 0,0 53,0-36,0 89,0 35,0-35,0 0,0 0,18 17,-18-17,0-18,17 1,-17-37,18 1,0-17,-1-1,-17-17</inkml:trace>
  <inkml:trace contextRef="#ctx0" brushRef="#br0" timeOffset="326282.5534">31854 13882,'0'0,"0"0,0 0,0 0,0 0,0 0,70-18,19 18,-1-17,-18-1,-17 0,-53 1,18 17,-18 0</inkml:trace>
  <inkml:trace contextRef="#ctx0" brushRef="#br0" timeOffset="326584.1789">32436 13247,'0'0,"0"0,0 0,0 0,0 0,0 0,0 106,0 17,18 36,-1 0,19-1,-19-17,-17 18,-17 0,-1-36,-17 1,-36 17,-17-35,-18-18,0 0,106-70</inkml:trace>
  <inkml:trace contextRef="#ctx0" brushRef="#br0" timeOffset="327608.3234">5453 12100,'0'0,"0"0,0 0,0 0,0 0,0 0,0 0,0 88,0 54,0-125,18 318,-1-17,-17-54,18-52,0 0,-1-18,36 106,0 0,-35-124,17-35,-17 88,17-70,-17-35,-18-36,17-35,-17 0,0 0,0-53</inkml:trace>
  <inkml:trace contextRef="#ctx0" brushRef="#br0" timeOffset="330658.2981">5612 12206,'0'0,"0"0,0 0,0 0,0 0,0 0,88 18,18 17,53-17,17 17,18-17,1-18,16 17,-17 1,18-18,88 18,0 17,0-18,0 1,-17 0,34-18,-17 0,177-18,-195 0,142 1,-36-18,-35-1,17 1,-17-18,18 0,35 0,-18-35,0-18,18 36,-35 34,-142 1,124 17,141-17,-35 0,0 0,-35-1,-54 36,-17-17,-35 34,-18-17,0 18,-18-18,1 18,-1-18,-17 0,-18-18,-89 18,1 0,35 0,-17-18,17 1,0 17,-17-18,17 18,0 0,-18 0,18-18,1 18,-54 0,71 0,-54 0,1 0,71 0,-72 0,1 0,18 0,-1 0,18 0,53 0,-70 0,70 0,0 0,0-17,0 17,18-18,0 18,17-18,-17 18,17 0,-17 0,17-17,-17 17,17 0,1 0,-1 0,-17 0,-1 0,1-18,0 18,-18-17,18 17,-18 0,-18-18,0 36,-34-36,-37 18,19 0,-54 18,-17-18,-35 0,-1 17,-17-17,0 0,0 0,-17 0,-1 18,18-18,-18 0,0 0,1 17,17 1,0 0,-18-1,0 19,18-1,0 18,53 17,0 36,-18-18,-17 18,-18 18,0-1,-1 1,1 34,0 1,18 0,17 141,0 17,1-70,-54-35,0 17,-17-88,-18-17,18-18,-18 35,0-18,0-17,0 0,0-18,0 18,0-53,0 17,0-34,-18-1,18 0,0-17,0 0,0 17,0-35,0 17,0-17,-18 18,18-18,0 18,-17-18,-1 17,0-17,-17 18,-18-18,0 18,-17-1,17 1,0 0,0-1,-88 18,17-17,-17 17,-18 1,-17-19,-1 19,-17-1,0 0,-89 0,-17 1,0-1,0 0,0 1,-35-19,17 18,-211 36,35-18,70 0,36 0,-18-18,71 0,-53 18,-1 0,36-18,-35 18,-18 0,36-17,-1-1,-35-18,53 1,-17 17,-19-17,36 17,-17-17,35 0,17-1,0 1,18-18,-17 17,-1-17,0 18,18-18,18 0,17 0,-17 0,88 0,0 0,-36 0,1 0,-18 0,0 0,-18 0,0 0,18 0,-18 0,36 0,-18-18,18 18,-1 0,1-17,35 17,-36-18,18 18,1 0,-1 0,0-17,0 17,-17-18,35 36,-36-36,36 18,-18 0,-17-18,35 18,-18 0,-17-17,-1-1,-34 0,-1 1,-17-1,-177-17,176 17,-140 1,17-19,18 1,35 0,35-1,36-34,105 35,1-18,-18 0,17 17,1-16,-18-1,17 17,89 19,-18-19,0 1,0 0,0 17,18-17,53 17,-18 1,18-1,17-17,0 35,1-18,17 0,-18 1,18-1,0-17,18 0,-18 17,17-35,1 0,0 0,-1 0,18-17,1-1,-1-52,18-18,0 0,0-18,-18-18,18 19,-18-19,1 19,-19 16,1 19,0-18,-1 35,-17 0,0 89</inkml:trace>
  <inkml:trace contextRef="#ctx0" brushRef="#br0" timeOffset="340984.2566">20224 17657,'0'0,"0"0,0 0,0 0,0 0,0 0,0 0,0 0,0 0,0 0,0 0,0 0,0 0,0 0,0 0,0 0,0 0,0 0,-18-53,1 0,-19 0,19 0,-1 18,18-1,-17 19,17 17,-18 53,0 35,18 18,0-18,0 53,18 18,0-18,-18-53,17-17,-17-19,18-16,-18-1,0-17,0-1,0-17,0 0,0 18</inkml:trace>
  <inkml:trace contextRef="#ctx0" brushRef="#br0" timeOffset="341230.4615">19500 18239,'0'0,"0"0,71 0,17-18,-17 0,17 1,53-19,-17 1,-36 18,-17-19,-1 1,1 0,-18 17,-53 0</inkml:trace>
  <inkml:trace contextRef="#ctx0" brushRef="#br0" timeOffset="342042.1037">20559 17815,'0'0,"0"0,0 0,0 0,0 0,0 0,0 53,0 0,0-18,-17 89,17-18,0-36,0 1,0-36,0 18,17-35,-17-1,18 1,17-18,-17 0,0-18,-1-17,-17-18,0 0,-17-17,-1-1,0 18,1-17,-19 17,1 17,0 1,-1 0,1 35,18-18,-1 18,18-17,18 17,-1 0,1 0,-1-18,1 18,17-18,-17 1,17-19,1 1,-19-18,-17-17,0 17,-17 0,17 18,-18-1,0 19,18-1,-17 0,17 36,0 17,17 1,-17 16,36 1,-1 0,0 0,1 18,16-18,-16 17,-1-17,0 0,-17 0,0-18,-1 1,-17-19,18 1,-18-1,18-17,-1 0,19 0,-19-17,18-1,1-17,-1 17,-35 18</inkml:trace>
  <inkml:trace contextRef="#ctx0" brushRef="#br0" timeOffset="342368.0893">21795 17233,'0'0,"0"0,0 0,0 0,0 0,0 0,0 0,0 53,0 18,0-18,0 17,17-17,-17 0,0-18,18 1,-18-1,18 0,-18-17,17 17,19 0,-19-17,18 17,1-17,-1-1,-35-17,0 0,0 0</inkml:trace>
  <inkml:trace contextRef="#ctx0" brushRef="#br0" timeOffset="342610.5243">21706 17709,'0'0,"0"0,0 0,0 0,0 0,0 0,36-17,17 17,0 0,17-18,-17 18,0-17,-18-1,1 0,-19 1,1 17,-18 0</inkml:trace>
  <inkml:trace contextRef="#ctx0" brushRef="#br0" timeOffset="342849.4093">22342 17568,'0'0,"0"0,0 0,0 0,0 0,0 0,0 0,17 36,1 17,0-1,-1-16,-17-19,18 54,0-1,17-17,-35-53,0 18,0-18</inkml:trace>
  <inkml:trace contextRef="#ctx0" brushRef="#br0" timeOffset="343227.954">22906 17074,'0'0,"0"0,0 0,0 0,0 0,0 0,0 0,0 53,18 0,-18 0,18 18,-18-36,0 71,35 0,-17-36,-1 1,1-1,0 1,17-1,0-17,1 0,-1 0,0-17,-17-19,-1-17,19 0,-36 0,17 0</inkml:trace>
  <inkml:trace contextRef="#ctx0" brushRef="#br0" timeOffset="343496.4468">22854 17815,'0'0,"0"0,0 0,0 0,0 0,88-17,-18-1,1 0,0-17,-36 17,0 1,0-1,18-17,-35 35,-18-18</inkml:trace>
  <inkml:trace contextRef="#ctx0" brushRef="#br0" timeOffset="343991.3625">23559 17903,'0'0,"0"0,0 0,0 0,0 0,0 0,0 0,0 0,0 0,36-17,-1 17,0 0,-17 0,17 0,-17 0,0 17,-1 1,1 17,-1 1,-17-1,0 0,0 1,0-19,0 18,0-17,0 0,0-18,18 17,-18-17,0 0,0 0,18 18,-18-36,35 18,0-17,18-1,-35 18,-18-18</inkml:trace>
  <inkml:trace contextRef="#ctx0" brushRef="#br0" timeOffset="344160.3563">24442 17727,'0'0,"0"0,0 0,0 0,0 0,0 0,0 0</inkml:trace>
  <inkml:trace contextRef="#ctx0" brushRef="#br0" timeOffset="344339.3764">25024 17427,'0'0,"0"0,0 0,0 0,0 0</inkml:trace>
  <inkml:trace contextRef="#ctx0" brushRef="#br0" timeOffset="344632.1823">25165 17004,'0'0,"0"0,0 0,0 0,0 0,-17 70,17 19,-18 16,18-16,0-1,0-18,18 19,-1-19,1-17,0 0,-1-18,19 1,-1-1,0-18,0 1,18-18,-17-18</inkml:trace>
  <inkml:trace contextRef="#ctx0" brushRef="#br0" timeOffset="345433.2312">25024 17427,'0'0,"0"18,0 0,0-1,18-17,17 18,18-18,18 0,-1 0,1 0,-18 0,-18 0,0 0,1 0,-19 0,1 0,17 17,-17 1,0 17,17 18,-18 18,19-1,-1-17,-17 0,-1-18,1-17,-18 0,18-1,-18 1,0-18,0 0,0-18,-18-35,18 18,0-35,0-1,0-17,0 17,0 1,0 17,0 18,0-1,0 19,18 17,-1 35,1 18,17 17,18 1,-18-18,-17-18,17 18,1-18,-19-17,1 0,0-18,-1 0,1 0,0-36,-1-17,1-17,0-18,-18 0,17-1,-17 1,0 18,0-1,0 18,18 18,-18 0,17 17,-17 0</inkml:trace>
  <inkml:trace contextRef="#ctx0" brushRef="#br0" timeOffset="346126.3283">27283 17039,'0'0,"0"0,0 0,0 0,0 0,0 0,-71 18,1 17,17-17,-18 17,36 0,0-17,17 0,0 17,18-18,18 19,17-19,1 1,-1 0,18-1,-18-17,-17 0,0 0,17 0,-35 18,17-18,-17 0,-35 18,0 17,-18 0,18-17,17 17,-17-17,17-1,18-17,0 18,18-18,17 0,0 18,1-18,-19 0,19 0,-19 0,1 17,-1-17,1 0,-18 18,18 0,-18-1,17 1,-17-1,0 1,0 0,18-1,-18-17,0 18,18-18,-18 0,0 0</inkml:trace>
  <inkml:trace contextRef="#ctx0" brushRef="#br0" timeOffset="346408.1537">27883 16916,'0'0,"0"0,0 0,0 0,0 0,-18 70,-17-17,0 0,17-18,1 18,-1-35,-17 52,17 1,0-36,1 18,17-53,0 0,0 0,0 18</inkml:trace>
  <inkml:trace contextRef="#ctx0" brushRef="#br0" timeOffset="346777.4853">27848 16845,'0'0,"0"0,0 0,0 0,0 0,0 0,0 0,17 53,19 0,17 35,17 18,1-35,-18-1,-18 1,0-18,-35-18,-17 0,-19 0,1-17,-18 17,18-17,0 0,17-1,0 1,1 0,-1-18,0 0,1-18,17 18,0-18</inkml:trace>
  <inkml:trace contextRef="#ctx0" brushRef="#br0" timeOffset="347415.3633">28448 16722,'0'0,"0"0,0 0,0 0,0 0,0 0,0 0,0 0,0 0,0 0,0 0,0 35,0 18,0 0,0 0,0 0,0 0,0-1,0-16,0 17,0-36,17 71,1 18,17-17,-17-19,17-17,1 0,17-18,-1 0,1-17,-53-18</inkml:trace>
  <inkml:trace contextRef="#ctx0" brushRef="#br0" timeOffset="347724.0912">28430 17304,'0'0,"0"0,0 0,0 0,0 0,0 0,0 0,0 0,53-18,0 0,0 1,0-1,-18 1,18-1,-18 18,18-35,-17 17,-19 0,1 18,-18-17</inkml:trace>
  <inkml:trace contextRef="#ctx0" brushRef="#br0" timeOffset="355579.4883">12283 8696,'0'0,"0"0,0 0,0 0,53 0,0 0,-1 0,19-18,17 18,1-17,16-1,19 18,0-18,17 1,0-1,0 1,0-1,0 18,18-18,0 18,0-17,17-1,-17 18,18-18,-1 18,1 0,-1-17,-17 17,17 0,1 0,-1-18,1 18,-1 0,-17-18,18 18,-1-17,1 17,-19 0,19-18,-18 18,-18 0,18 0,-18 0,18 0,-18 0,18 0,-18 0,0 0,0 18,18-18,-18 0,0 0,1 0,-1 0,18-18,-18 18,18 0,-1-18,1 18,0-17,18 17,-1-18,1-17,17 35,0-18,70 1,-69-1,52 0,17 1,-17-1,-17 0,17 18,-18-17,18-1,0 1,1-1,-19 18,18-18,0 1,-17-1,-1 18,0-18,1 18,-1-17,-17 17,0 0,-18 0,-53 0,-17 0,17 0,18 0,-18 0,-35 0,-89 0</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18T06:53:48.324"/>
    </inkml:context>
    <inkml:brush xml:id="br0">
      <inkml:brushProperty name="width" value="0.05292" units="cm"/>
      <inkml:brushProperty name="height" value="0.05292" units="cm"/>
      <inkml:brushProperty name="color" value="#7030A0"/>
    </inkml:brush>
    <inkml:context xml:id="ctx1">
      <inkml:inkSource xml:id="inkSrc1">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1" timeString="2021-01-18T06:55:51.698"/>
    </inkml:context>
  </inkml:definitions>
  <inkml:trace contextRef="#ctx0" brushRef="#br0">15627 8558,'-25'24,"0"-24,25 25,-24-25</inkml:trace>
  <inkml:trace contextRef="#ctx1" brushRef="#br0">6212 2858,'0'0,"0"0,0 0,0 0,0 0,18 88,-1 53,19 0,-19 18,18-1,-17 1,0-18,-1-17,1-36,-18-17,18-19,-18-16,17-1,-17-17,18-18,-18 0,18-18,-18 36</inkml:trace>
  <inkml:trace contextRef="#ctx1" brushRef="#br0" timeOffset="319.5483">6794 3052,'0'0,"0"0,0 0,0 0,0 0,0 0,0 0,-35 35,0 18,-18 17,-18 1,18-1,-17-17,34 0,1-17,0-1,17 0,18 18,18-18,17 18,0-18,18 1,18-1,-1 0,-17 1</inkml:trace>
  <inkml:trace contextRef="#ctx1" brushRef="#br0" timeOffset="387.9099">7147 4022,'0'0,"0"0,0 0</inkml:trace>
  <inkml:trace contextRef="#ctx1" brushRef="#br0" timeOffset="718.7331">8135 3016,'0'0,"0"0,0 0,0 0,0 0,0 0,0 0,-35 53,-18-18,0 36,0-18,0 17,18-34,17-1,1 0,17 1,17-1,36 0,0-17,18 17,0-17,17-18,-18 17,19-17,-36 18</inkml:trace>
  <inkml:trace contextRef="#ctx1" brushRef="#br0" timeOffset="1003.4598">7588 4163,'0'0,"0"0,0 0,0 0,0 0,0 0,0 0,53 0,0-18,36 1,34-19,18 1,-17-18,-1 18,-34 17,-1-17,-18 0,1-18,-18 17,-35 36</inkml:trace>
  <inkml:trace contextRef="#ctx1" brushRef="#br0" timeOffset="1617.5786">9071 3157,'0'0,"0"0,0 0,0 0,0 0,0 0,17 71,1 17,0-17,-1 17,-17-18,0-17,0-17,0-1,0 0,0-17,0-1,-17-17,17-35,-18-18,0-35,18-18,0 0,0 18,0 18,18 17,-18 0,18 18,-1 17,19 18,-1 18,18 17,-18 18,18 0,0 17,-18-17,18 0,0-18,-17 1,17-1,-1-35,-16-18,17-35,17-17,-17-36,0-18,-18-34,1-1,-1 0,-17 0,-1 36,-17 17,-17 36,17 17,-18 0,18 35</inkml:trace>
  <inkml:trace contextRef="#ctx1" brushRef="#br0" timeOffset="2300.8748">7906 5256,'0'0,"0"0,0 0,0 0,0 0,18 53,-1 36,1 16,17 36,1 1,-19-19,1-35,0 0,-1-17,-17-18,18 0,-18-18,0 0,17-17,-17 0,0-18</inkml:trace>
  <inkml:trace contextRef="#ctx1" brushRef="#br0" timeOffset="2851.509">8665 5256,'0'0,"0"0,0 0,0 0,-88 142,-1-1,1 0,18-71,17 18,0-35,0 0,17 0,1-35,18 0,-1-1,18 1,0-18,0 0,18 0,17 0,18 0,0 17,0 1,17 0,1 17,-1 0,-17 1,0-19,0 18,-17 1,-1-1,-17-35</inkml:trace>
  <inkml:trace contextRef="#ctx1" brushRef="#br0" timeOffset="3134.5485">9071 4463,'0'0,"0"0,0 0,0 0,0 0,0 53,35 35,-17 18,17 35,-17-35,-1-18,1-18,0 1,-1-36,1 0,0-35,17 0,-17 0</inkml:trace>
  <inkml:trace contextRef="#ctx1" brushRef="#br0" timeOffset="3569.3687">9600 4374,'0'0,"0"0,0 0,0 0,18 89,0-1,-18 0,17 0,1 0,-1-35,-17-17,18-1,-18 0,0-17,18-1,-18-17,0 0,0-35,17 0,1 0,0-1,17 19,-17-1,-1 18,19 0,-1 18,0-1,0 19,18-19,-17 19,17-1,0 0,0-17,-18-1,18-34,-18-1</inkml:trace>
  <inkml:trace contextRef="#ctx1" brushRef="#br0" timeOffset="3863.9897">9230 4480,'0'0,"0"0,0 0,0 0,0 0,88-17,53-1,0 0,18-17,-18 0,0-18,-17 35,-1-17,-17 35,-17 0,-1 18,-18-18,-52 0</inkml:trace>
  <inkml:trace contextRef="#ctx1" brushRef="#br0" timeOffset="4545.9912">11683 5221,'0'0,"0"0,0 0,0 0,0 0,0 0,0 0,-36 0,-17 18,0 17,1 18,-1-18,35 18,0 18,1-18,17 0,17-1,19 1,-19-17,19-19,16 1,-16-18,17-35,-18 17,0-17,1-18,-19 18,19-18,-19 17,1 1,-1 17,1 1,0-1,-1 18,19 0,-1 18,0 17,1 0,-1 1,-17-1,-1 0,1-17,-1-1,-17 1,0-18,18 0,-36-18,18-17,0 0,0-36,0 18,0-17,0-1,18 18,0 0,-18 18,35 0,-17 0,-1 17,-17 18</inkml:trace>
  <inkml:trace contextRef="#ctx1" brushRef="#br0" timeOffset="5071.3263">12865 4533,'0'0,"0"0,0 0,18 71,-1-1,19 19,-19-1,19-18,-19 18,1-17,0 0,-1-36,1 0,-18 0,17-17,-17 0,0-18,0-18,-17 0,-1-17,1-18,-1 0,-17 18,-1 0,1 17,0 0,-18 18,17 18,1 17,0 1,17-1,1 0,17 18,17 0,18-18,18-17,18-18,0 0,-18-18,0 1,-53 17</inkml:trace>
  <inkml:trace contextRef="#ctx1" brushRef="#br0" timeOffset="5587.7059">13447 4957,'0'0,"0"0,0 0,0 0,0 0,0 0,0 0,0 0,0 0,0 0,0 0,0 0,18-53,0 17,-18 19,0-1,0 18,-18 0,0 88,1 18,-1 0,18 0,18 0,17-1,18-34,18-18,17-35,0-36,0-17,1-36,-1-35,-18 0,1-17,-18-18,-18 35,0 0,-35 53,18 18,-18 35,0 53,18 35,-18 36,35 34,0 19,36-1,35 0,0-17,-18-35,-88-107</inkml:trace>
  <inkml:trace contextRef="#ctx1" brushRef="#br0" timeOffset="29538.4361">8312 8202,'0'0,"0"0,0 0,0 0,-35 88,-1-17,1-1,17 1,18-18,0 0,36 0,-1-18,18 0,18-17,-1 17,-17-17,18-1,-1 19,1-19,-1 19,-17-1,-17 18,-19-18,-17 18,-17 0,-1 0,-35 0,0 0,0 0,-17 0,-1-18,0-18,19 1,-1-18,0-18,17 1,1-18,35 35</inkml:trace>
  <inkml:trace contextRef="#ctx1" brushRef="#br0" timeOffset="30079.9795">9794 8132,'0'0,"0"0,0 0,0 0,0 0,0 0,0 0,-53 35,-17 0,-18 18,-1 0,19 0,17 0,0 0,18-18,17 0,18 1,18-1,35-18,35 1,-18-18,1 0,17 0,0 0,-17 0,0 18,-1-1,-17 1,0 17,-35 1,-18-1,0 18,-36 0,1 0,-18-1,-35 19,0-18,-1 0,19-18,-1 0,1-17,17-18,0 0,18-18,-18 1,53 17</inkml:trace>
  <inkml:trace contextRef="#ctx1" brushRef="#br0" timeOffset="30667.4757">10730 7867,'0'0,"0"0,0 0,0 0,-71 53,18 0,-17 0,-1 17,0 1,-17-1,18-17,17 0,0 0,17-18,19 1,17-1,35-17,0-1,18 1,35-18,36 0,-18 0,17-18,-17 18,-17-17,-19 34,1-17,-1 18,-17 17,-17 0,-19 1,1 17,-36-18,1 18,-19 0,-17 0,0 0,-17-18,-1 0,-17 0,17 1,18-19,-17 1,35-36,-1 1,1 17,17 0</inkml:trace>
  <inkml:trace contextRef="#ctx1" brushRef="#br0" timeOffset="31120.4761">11577 8396,'0'0,"0"0,0 0,70 18,1-36,35 18,35 0,18-18,17 1,18-18,1 17,-1 0,-18-17,1 17,-19 1,-16 17,-36-18,-36 0,1 18,-36-17,-17 17,-1-18,-17 1,0 17,0-18</inkml:trace>
  <inkml:trace contextRef="#ctx1" brushRef="#br0" timeOffset="31623.2582">13042 7973,'0'0,"0"0,0 0,0 0,0 0,0 0,0 0,70 17,18 1,18 0,0-1,0-17,-18 18,0-18,1 18,-19-1,-17 1,0-18,-35 18,-1-1,-17 1,0 17,-35 0,18 1,-19-1,1 18,0 0,-18 0,17-18,1 0,0 1,17-19,1 1,17-1,0 1,0-18,17 0,18-18,1 1,-1-18,0-1,-35 36</inkml:trace>
  <inkml:trace contextRef="#ctx1" brushRef="#br0" timeOffset="32251.5024">14736 7691,'0'0,"0"0,0 0,0 0,0 0,0 0,0 0,0 0,17 35,1 35,0 1,-1 35,1-36,0 19,-1-19,-17-35,18 1,-18-1,0-35,17 18,-17-18,18-18,0-17,-1-18,1 0,0 0,-1-18,1 36,17 0,-17 17,17 1,1 34,16 1,-16 17,17 0,-18 1,0-1,18-17,-17 17,-1-35,18 17,-18-17,0-17,1-18,-1-1,-17-34,-1-36,-17 0,0-17,0 17,-35-18,17 18,1 36,-1-1,18 18,0 36</inkml:trace>
  <inkml:trace contextRef="#ctx1" brushRef="#br0" timeOffset="32810.2394">16447 7197,'0'0,"0"0,0 0,0 0,0 0,-70 53,-1 0,1-1,17 1,0 0,0 0,18 0,17-18,0 1,18-1,18-17,0-1,17 1,18-1,17-17,1 18,-18-18,18 18,-36-1,18 1,-18 17,0-17,-17 35,-18-18,0 0,0 18,-35-17,-1 17,1-18,-18 0,-17-17,17-1,0 1,0 0,17-18,1-18,0 18,17-18,18 18</inkml:trace>
  <inkml:trace contextRef="#ctx1" brushRef="#br0" timeOffset="33398.6831">17030 7056,'0'0,"0"0,0 0,0 0,0 0,0 0,0 0,0 0,-53 52,0 1,18-17,-1-1,19 0,-1 1,0-19,1 18,34-17,-17 17,36 1,-1-19,18 1,0 0,-18-1,18 1,0-18,-18 17,1 1,-1 0,0-1,-17 1,17 35,-35-18,18 18,-18 0,0 0,-18-18,1 18,-19 0,-17-18,0 18,-17-17,-18-19,17 1,-53-18,19 17,16-17,89 0</inkml:trace>
  <inkml:trace contextRef="#ctx1" brushRef="#br0" timeOffset="34926.5683">9583 9525,'0'0,"0"0,0 0,0 0,0 0,0 0,0 0,17 35,1 18,17 18,-17-1,17 19,-17-19,-1-17,1 18,0-19,-18 19,0 0,17-19,-17 1</inkml:trace>
  <inkml:trace contextRef="#ctx1" brushRef="#br0" timeOffset="35295.6902">9388 9966,'0'0,"0"0,0 0,0 0,0 0,53 71,18-1,-18 18,0-17,0-1,-18 1,0-36,18 1,-17-19,17-17,-18-17,18-1,-18-35,0-35,18-18,-17-18,-1-17,0 18,1 17,-36 88</inkml:trace>
  <inkml:trace contextRef="#ctx1" brushRef="#br0" timeOffset="35995.8735">8665 11412,'0'0,"0"0,0 0,0 0,0 0,53 141,-53-141,35 177,0-36,-17-35,0-18,-1-17,-17-36,0 0,-17-35,-1-18,0-17,1-53,17-18,-18 0,18 1,0 16,0 19,0 17,18 18,-18 17,17 0,1 18,17 36,18 16,0 37,0-19,-17 1,-1-18,0 0,0-18,-17-17,17-1,-17-17,17-35,-17 0,-18-36,18-17,-18 0,-18 17,18-17,0 17,-18 1,1-1,17 1,0 70</inkml:trace>
  <inkml:trace contextRef="#ctx1" brushRef="#br0" timeOffset="36264.7602">9459 10601,'0'0,"0"0,0 0,0 0,0 0,35 88,-35-88,53 159,-17-36,-1-34,0-19,-17 1,17-18,-35 0,18-18</inkml:trace>
  <inkml:trace contextRef="#ctx1" brushRef="#br0" timeOffset="36890.6944">9318 10901,'0'0,"0"0,0 0,0 0,0 0,0 0,0 0,0 0,53-18,17 1,-17-19,0 19,-17-1,-1-17,0 17,-17 0,17 1,-17-1,-18 18,17 0,-17 0,36 53,-1 18,18-1,0 18,0-17,0 0,-18-1,0-17,1-18,-19-17,1 0,-18-1,0-17,-18-17,18-19,-17-17,-1-17,0-18,18 17,0 0,18 1,0 17,17 0,0 18,1 35,16 0,-16 35,17 0,17 54,1-1,0 0,-19 0,-16-17,-1-18,0 0,-35-53</inkml:trace>
  <inkml:trace contextRef="#ctx1" brushRef="#br0" timeOffset="37564.576">11012 11007,'0'0,"0"0,0 0,0 0,0 0,0 0,0 88,-18 18,18 17,0-17,0-18,18 0,0-17,-1-18,19-18,-19-17,19-18,-19-18,-17-17,0 0,-17-54,-1-16,-17-19,17 1,0-1,18 54,0-1,18 18,17 18,36 17,-1 18,19 53,-19 18,19-18,-37 17,1-17,0 35,0-17,-35-36,0 0,-18 1,-18-36,0 0,-17-36,17-17,-17-35,17 0,-17-18,17 36,18-1,-17 18,17 0,0 18,0 0,17-1,19 1,-19 18,-17 17</inkml:trace>
  <inkml:trace contextRef="#ctx1" brushRef="#br0" timeOffset="38631.3757">11877 10231,'0'0,"0"0,0 0,0 0,0 0,53 88,-53-71,53 160,0-1,0 1,-1-36,-34-35,17-36,-17 1,0-18,-18-18,17 0,-17-17,0-18,0-18,-17-17,17-36,-18 1,0-1,1 1,-1-1,0 0,-17 19,18-1,-1 35,-17 0,17 1,-17 34,17 19,18-19,0 19,0 16,18-16,-1 17,1-18,0 0,17-17,18 0,-18-18,18 0,0-18,0-35,-18 18,1-36,-1 1,-18-19,1 19,0-1,-18 18,0 18,0 0,0 17,0 36,0-1,0 36,17 36,1-1,-18 0,18-18,-1 19,1-19,0 1,17-18,0 0,1-18,16-35,-16 0,17-18,17-35,-17-17,0-36,-17 0,-19 0,-17 0,0 36,0 17,-17 0,-1 18,-17 0,17 17,0 18,1-18,-1 18,18 18,18 0,-1-1,1 1,17 17,1 18,-1 0,0 0,-17 17,-1 1,19-18,-19 17,19-17,-1-17,18-19,35-17,0-35,1 17,-89 18</inkml:trace>
  <inkml:trace contextRef="#ctx1" brushRef="#br0" timeOffset="39864.5975">16642 8502,'0'0,"0"0,0 0,0 0,0 0,0 0,0 0,35 53,18 17,17 19,19-1,-36-18,0 1,-1-18,-34 0,17-18,-17 0,0-17,-1 0,1 17,-18-17</inkml:trace>
  <inkml:trace contextRef="#ctx1" brushRef="#br0" timeOffset="40190.581">16642 9066,'0'0,"0"0,0 0,0 0,0 0,0 0,0 0,35 36,35-19,1 19,0-19,-1 1,1 0,-1-36,-17 18,18-18,-18-17,17-18,1-18,0-17,-71 88</inkml:trace>
  <inkml:trace contextRef="#ctx1" brushRef="#br0" timeOffset="40912.5265">17648 9931,'0'0,"0"0,0 0,0 0,0 0,0 0,0 0,70 0,-52 17,-1-17,89 89,-17 16,-37-16,-34-19,-18 1,-18-18,1 0,-18-18,17-18,-17 1,17 0,0-1,18 1,18-18,17 0,18 0,18-18,-1-17,19 0,-1-36,0 1,0-19,-17 1,-18 18,-36 70</inkml:trace>
  <inkml:trace contextRef="#ctx1" brushRef="#br0" timeOffset="41315.4509">18353 9278,'0'0,"0"0,0 0,0 0,0 0,0 0,0 0,36 106,-19-36,19 19,-19-54,1 18,-18-18,18-17,-18 17,0-17,0-18,0-18,0-17,0-18,17 0,-17 0,18 0,0 18,-1 17,1 1,17 17,0 0,1 35,17 0,-18 0,0 1,18 17,0-18,0 0</inkml:trace>
  <inkml:trace contextRef="#ctx1" brushRef="#br0" timeOffset="41828.7864">19112 8925,'0'0,"0"0,0 0,18 71,17 35,18 17,-18-35,1 1,-1-19,0 1,-17-18,0-18,-1 0,1-17,-18-1,0-17,18 0,-36-17,18-1,-35-17,-1-18,-17 18,0-1,0 19,1-1,16 18,1 18,17-1,1 1,17 17,35-17,0 17,18-17,0-1,0-17,18 0,-1-35,18 0,18 0,-17-1,-89 36</inkml:trace>
  <inkml:trace contextRef="#ctx1" brushRef="#br0" timeOffset="43016.732">20171 9031,'0'0,"0"0,0 0,0 0,0 0,0 0,0 0,-18 71,1-1,17 1,0-18,0 0,35 0,-17-18,17 0,0-17,1-1,-1-17,0-17,-17-1,17 0,-35-17,18-18,-1 18,-17 0,0-1,18 19,-18-1,18 1,-1 17,-17-18,18 36,17-1,-17 18,17 1,1-1,-19 0,1-17,0 0,-18-1,0-17,0 0,0-17,-18-1,18-17,-18-18,18 0,0 0,0 0,0 18,0-18,18 17,17-16,-17 16,35 1,-18 0,18-1,0 1,0 18,-18-1,0 36,1-1,17 18,0 18,0 0,0 0,-1 18,1-18,0 0,-17 0,-1-18,0-18,-17 1,-18-18,0-18,0 18,-35-35,17 18,-35-19,18 19,-18-1,0 0,18 36,-1 0,1-1,17 19,1-1,-1 0,18 0,35 1,1-36,17 17,-1-17,19 0,-18-17,0 17,-18-18,1 0,-1-17,-18 17,1 18,0-17,-1 17,1-18,0 18,35 18,35-1,18-17,35 0,35 0,1 0,35-17,-1-18,-34-1,-54 19,-87 17</inkml:trace>
  <inkml:trace contextRef="#ctx1" brushRef="#br0" timeOffset="43484.407">10430 12188,'0'0,"0"0,0 0,0 0,0 0,0 0,53 0,17-17,54-36,52-18,54-70,105-70,-70-1,-54 18,-87 53,-89 106</inkml:trace>
  <inkml:trace contextRef="#ctx1" brushRef="#br0" timeOffset="44433.9984">6600 11994,'0'0,"0"0,0 0,0 0,0 0,0 0,53 0,-35 18,17-18,-17 0,-1 0,-17 0,18 0,-18 0,0 0,0 0,0 0,0 0,0 0</inkml:trace>
  <inkml:trace contextRef="#ctx1" brushRef="#br0" timeOffset="45166.5782">3812 12806,'0'0,"0"0,0 0,53 17,17 1,1 0,53-36,34-17,107-71,53-53,17-35,159-159,-53 18,-141 88,-141 124,-71 52</inkml:trace>
  <inkml:trace contextRef="#ctx1" brushRef="#br0" timeOffset="47971.7434">9741 12400,'0'0,"0"0,71-70,53-19,-1 1</inkml:trace>
  <inkml:trace contextRef="#ctx1" brushRef="#br0" timeOffset="49014.7985">10306 11448,'0'0,"0"0,0 0,0 0,0 0,0 0,0 0,0 0,0 0,0 0,0 0,0 0,0 0,0 0,0 0,0 0,0 0</inkml:trace>
  <inkml:trace contextRef="#ctx1" brushRef="#br0" timeOffset="58010.0007">17630 11818,'0'0,"0"0,0 0</inkml:trace>
  <inkml:trace contextRef="#ctx1" brushRef="#br0" timeOffset="58368.8592">18142 11624,'0'0,"0"0,0 0,0 0,-89 18,89-18,-158 35,-37 18,19-18,-18 18,0-18,17 18,18-17,-17-1,35 0,0 0,52 1,19-1,-1-17,36-18,0 0,-1 0,19 0,-1 0</inkml:trace>
  <inkml:trace contextRef="#ctx1" brushRef="#br0" timeOffset="58661.6514">16377 11677,'0'0,"0"0,0 0,0 0,0 0,-71 88,54-70,-107 158,-17-17,35 0,0-18,53-35,18-36,35 1,35-18,53-36,36-17,35-53,17 0,-35 1,-105 52</inkml:trace>
  <inkml:trace contextRef="#ctx1" brushRef="#br0" timeOffset="81525.5392">21989 1552,'0'0,"0"0,0 0,0 0,0 0,0 71,0-1,0 19,17-1,-17-18,0 18,18 1,-18-1,18 53,-1 18,1-1,0 1,-1 0,1 17,0-17,17 18,-17-1,-1-17,1 35,-1-18,1 106,17-17,-17-1,0-17,17 0,-17-17,17 17,-17-18,17 35,-17-17,-1 18,-17 17,18 0,0 18,-1 0,36 176,-18-211,1 105,-1-140,-17 17,17 123,-17-141,-18 142,17-1,-17-35,18-17,-18-18,0-89,0 107,0-89,0 1,18 16,-18 1,0 18,17 0,-17-18,0-1,18 19,-18 0,0-18,0 0,-18-1,18-34,0 17,0 18,0-17,18 17,-18 35,35-18,-17-52,-1-36,1-52,-18-106</inkml:trace>
  <inkml:trace contextRef="#ctx1" brushRef="#br0" timeOffset="82605.4844">23506 2117,'0'0,"0"0,0 0,0 0,0 0,0 0,0 0,0 0,-52 17,-19 1,-17 17,-1-17,19 17,-1 0,18 1,18-19,17 1,1 17,34 1,1-19,17 1,1-1,-1 19,0-19,-17 1,17 0,-17-1,-1 1,1 17,-18 0,0 18,-18-17,1 17,-1-18,-17 0,17 0,1-17,-1 0,0-18,1 17,-19-34,19-1</inkml:trace>
  <inkml:trace contextRef="#ctx1" brushRef="#br0" timeOffset="82955.3671">23595 1905,'0'0,"0"0,0 0,0 0,0 0,0 0,17 71,1 17,0 53,-1 0,-17 0,18-17,-18-36,18 0,-18-17,17-1,-17-17,18-18,-18 1,0-19,18 18,-18-35</inkml:trace>
  <inkml:trace contextRef="#ctx1" brushRef="#br0" timeOffset="83175.3086">23542 2434,'0'0,"0"0,0 0,0 0,0 0,0 0,0 0,70-53,-17 18,18-18,-53 35,-18 18,17-17</inkml:trace>
  <inkml:trace contextRef="#ctx1" brushRef="#br0" timeOffset="83801.8588">24406 2663,'0'0,"0"0,0 0,0 0,0 0,0 0,0 0,0 0,-35-52,18 16,-36-17,17 18,-17-18,0 36,-17-1,17 36,18-1,-18 18,17 18,19 0,-1 18,18-1,18 1,-1-18,1 17,35-34,0 17,0-36,0 1,17-36,-17 1,-17-19,-1 1,0 0,-17-18,-18 18,0-1,0 19,0-1,0 0,0 18,17 0,-17 18,18 17,0 36,-1-1,1-17,0 18,17-18,0 0,1 0,-1-18,-35-35</inkml:trace>
  <inkml:trace contextRef="#ctx1" brushRef="#br0" timeOffset="84095.3622">24689 2011,'0'0,"0"0,0 0,18 88,-18-70,17 158,1 0,17-17,0-18,1-35,-19-18,19-17,-19-18,1 0,17-18,-17 0,-18-17</inkml:trace>
  <inkml:trace contextRef="#ctx1" brushRef="#br0" timeOffset="84463.408">24724 2734,'0'0,"0"0,0 0,0 0,0 0,71-35,-18-1,0 19,-18-18,0 17,1 0,-1 1,-18 17,-17 0,18 35,-18-35,18 70,-1 19,1-19,0 1,-1-18,1-18,0 0,-18-17,17-18,-17-18,18 1</inkml:trace>
  <inkml:trace contextRef="#ctx1" brushRef="#br0" timeOffset="84618.7965">25059 2187,'0'0,"0"0,0 0,0 0,0 0,0 0</inkml:trace>
  <inkml:trace contextRef="#ctx1" brushRef="#br0" timeOffset="86492.7465">25659 2346,'0'0,"0"0,0 0,0 0,0 0,0 0,0 0,-17 53,-18-18,17 18,-17 18,-1-1,1-17,17 18,18-18,0 0,0-18,18 0,-18-17,18-1,17-17,0-17,-17-1,0-17,-1-18,1-18,-1 1,1-1,0 1,-18-1,17 18,1 18,-18 0,18 17,-1 0,19 18,-1 18,18 35,17 0,-34 0,17 17,-18-17,-17 18,-1-36,1 0,-18 1,0-19,18 19,-36-36,18 0,0-18,0 0,0-35,18 0,-18 0,17-17,1 17,0 0,17 0,-18 36,1-1,0 18,17 35,-17 0,17 1,-17 17,17 0,-17-1,17 1,18 0,-18-17,18-1,0 0,0-35,0-17,0-1,17-35,1-18,-18-17,-18 0,1 0,-36 17,0 18,-18 0,0 1,-17 34,0 0,-18 18,17 18,-34 35,35 0,-1 17,19-17,-1 18,18-18,0 0,18-1,17-16,0-19,18 1,0-18,0 0,18-35,-18 17,-18-35,18 0,-36 0,19 0,-19 1,-17 34,18-17,-18 17,0 18,0 0,18 18,-18 17,17 18,-17-18,18 0,0 1,-1-1,1-17,17-1,1-17,-1 0,18-17,-18-19,0 1,1 0,-19-18,1 35,-18-17,18 17,-18 18,0 0,17 0,-17 0,0 18,18 0,0 17,-1 0,1 0,17 1,0-19,1 1,17 0,0-18,0-18,17 0,-17-17,-18-18,18 0,-35 18,17-18,-35 18,18 17,-18 0,0 1,18-1,-18 18,0 0,0 53,0 18,17 17,-17 35,18 1,-1-1,1 18,-18 0,18 1,-18-19,-18 1,18-36,-18-18,1-17,-1-18,-17-17,17-36,1 1,-1-54,0-35,18-17,0-1,18 19,17-1,1 18,16-1,-16 37,-36 34</inkml:trace>
  <inkml:trace contextRef="#ctx1" brushRef="#br0" timeOffset="87814.3672">29507 2064,'0'0,"0"0,0 0,0 0,0 0,0 0,0 211,17 1,-17-18,0-17,18-36,-18-53,0 0,18-17,-18-1,0-35,0 1,-18-19,18-17,-18 0,18-35,-17-18,17 0,-18-17,18-1,-18 1,18-19,-17-34,17-1,0 1,0 35,0 0,17 17,-17-17,18 35,17 0,-17 0,17 18,1 17,16 0,-16 18,-1 0,18 36,-18-1,1 0,-1 36,-17-1,-1-17,-17 0,0 0,-17 0,17-18,-18 1,0-19,18 1,-17-36,17 1,17-19,-17-17,36-17,-19-1,18 1,1-1,-1 18,0 18,18 0,-17 17,-1 18,0 18,0 17,18 36,-17-18,-19 52,19 1,-36-35,17-18,-17 0,0-1,0-16,0-19,0 1,0-18,0-18,0-17,0-18,0-17,18-19,0 19,-1-18,-17 35,18 0,0 18,-18 17,17 0,-17 18,0 36,0 17,0 17,18-17,-18 18,17-19,1-16,17 17,-17-36,17-17,1 0,-1-17,0-19,-17 1,17-18,-17-17,-1 17,-17 0,0 18,-17-18,-1 17,-17 19,0-19,-1 19,19 17,-1-18,0 0,1 1,17 17</inkml:trace>
  <inkml:trace contextRef="#ctx1" brushRef="#br0" timeOffset="88189.5397">31113 1729,'0'0,"0"0,0 0,0 0,0 0,0 0,0 0,-53 141,35-35,-17-1,17-16,18-19,-18 1,36-18,0 0,17-18,18 0,-18-17,18-1,-18-34,1-1,17-17,-18 0,-35 35</inkml:trace>
  <inkml:trace contextRef="#ctx1" brushRef="#br0" timeOffset="89302.9985">31342 2028,'0'0,"0"0,0 0,0 0,0 0,0 0,0 0,0 0,0 0,0 0,0 0,0 0,0 0,0 0,0 0,0 0,0 0,0 0,0 0,35-35,-17 0,-18 17,18 1,-18-1,17 18,-17 0,-17 35,17-17,-18 52,0 19,18-1,-17-18,17 1,0 0,0-19,17-16,1-1,17 0,-17-35,17 0,18-17,-18-19,1 1,17-18,-18 0,0 0,1 0,-19 1,1-1,-1 17,1 1,-18 17,0 1,0-1,0 0,18 18,-18 0,0 0,17 36,-17 17,18 0,0 0,17-1,-17 1,-1 0,-17 18,18-18,0-18,-18 0,0 1,0-19,0 1,0-1,17 1,-17-18,18-18,-18-17,18 0,17-18,-18-18,19 1,-19-1,19-17,-19 18,1-1,0 0,-18 19,0 16,0 1,0 0,0 17,0 0,0 18,0 0,0 18,0 17,17 18,1 0,0 0,17 18,-17-18,17 17,-18 1,19-18,-19 17,-17-17,18-18,-18 18,-18-17,1-1,-19 0,1-17,0-1,35-17</inkml:trace>
  <inkml:trace contextRef="#ctx1" brushRef="#br0" timeOffset="92868.7293">23136 3581,'0'0,"0"0,0 0,0 0,0 0,0 0,0 0,0 0,0 0,0 0,0 0,0 0,0 0,-18 53,18 0,0 17,0 18,0 0,-17 1,17-1,0-18,0 1,-18 17,18-17,0-1,0-17,-18 0,18 0,0-18,0-17,0 17,0-17,0 0,0-18,0 17,18 1,0-18,35 0,-1 17,-16-17,34 0,-17 0,18-17,-18 17,17-18,1 18,-18-17,0 17,0-18,-18 0,18 1,-53 17</inkml:trace>
  <inkml:trace contextRef="#ctx1" brushRef="#br0" timeOffset="93335.4881">24301 4322,'0'0,"0"0,0 0,0 0,17 70,1 36,0 35,17 0,0-17,-17-19,-18-34,17 0,-17-1,18-17,-18 0,0-18,18 1,-18-1,0-18,0 1,0-18,0 0,0 0</inkml:trace>
  <inkml:trace contextRef="#ctx1" brushRef="#br0" timeOffset="93599.3592">24389 4498,'0'0,"0"0,0 0,0 0,0 0,0 0,0 0,53-18,0-35,17 18,1-18,0 18,-1 0,1 17,-18 0,0 1</inkml:trace>
  <inkml:trace contextRef="#ctx1" brushRef="#br0" timeOffset="93890.0454">24495 4939,'0'0,"0"0,0 0,0 0,0 0,0 0,0 0,0 0,0 0,35-18,18 18,0-17,0-1,-35 18,-1-18,-17 18</inkml:trace>
  <inkml:trace contextRef="#ctx1" brushRef="#br0" timeOffset="94153.2552">25201 4674,'0'0,"0"0,0 0,0 0,0 0,17 71,1-1,0 1,-1 0,-17-19,18-16,-18 17,18-36,-18 1,0-18</inkml:trace>
  <inkml:trace contextRef="#ctx1" brushRef="#br0" timeOffset="94361.8635">25218 4551,'0'0,"0"0,0 0,0 0,0 0,0 0,0 0</inkml:trace>
  <inkml:trace contextRef="#ctx1" brushRef="#br0" timeOffset="94730.2951">25607 4392,'0'0,"0"0,0 0,17 71,-17-71,18 105,-1-16,1-1,0 0,-18-17,0-1,17-17,-34-18,17 1,0-19,0 1,0-18,-18 0,18-18,0-17,0 0,0-18,0 0,18 0,-1 0,1 18,0-18,-18 18,35 17,-17-17,-1-1,19 19,-1-1</inkml:trace>
  <inkml:trace contextRef="#ctx1" brushRef="#br0" timeOffset="95144.7037">26295 4427,'0'0,"0"0,0 0,0 0,0 0,0 0,0 0,-18 36,18 17,-18-18,18 0,0-17,18 17,0-17,-1-1,19-17,-1 36,18-19,-18 1,1 17,-1 18,-18-18,1 18,-18-17,0-1,-18 18,-17-18,0-17,0-1,17-17,18 0,0 0</inkml:trace>
  <inkml:trace contextRef="#ctx1" brushRef="#br0" timeOffset="95441.5209">26612 4039,'0'0,"0"0,0 0,0 0,0 0,0 0,0 0,18 53,0 0,-1 35,1-17,0 17,-1-17,1-1,0 1,-1 17,1 0,0 0</inkml:trace>
  <inkml:trace contextRef="#ctx1" brushRef="#br0" timeOffset="95775.7718">26665 4480,'0'0,"0"0,0 0,0 0,0 0,0 0,0 0,0 0,36 0,17-17,0 17,-1-18,19 0,0 1,-18-1,17 0,-17-17,-53 35,0 0</inkml:trace>
  <inkml:trace contextRef="#ctx1" brushRef="#br0" timeOffset="97265.2917">27901 4322,'0'0,"0"0,0 0,0 0,0 0,0 0,0 0,-18 35,0-35,-35 88,18-35,-18 17,36-17,-1 18,18-71,0 71,18-1,17-17,-17 0,17-18,-18-17,19-18,-19 17,1-34,17 17,-17 0,0-18,-18-17,17 17,-17-17,18 0,-18-1,0 1,18 0,-18 0,0-1,17 1,-17 17,18 1,0-1,-18-17,17 35,-17-18,18 18,-1 0,1 18,17 17,-17 0,17 18,1-17,-19-1,1 0,0-17,-18 17,17-17,-17-18,0 17,0 1,0-18,-17 0,17-18,0-17,-18 17,18-17,0 0,0 0,0 17,0-17,0 17,0 0,18-17,-1 17,1-17,0 0,-1 0,1-1,-1 1,1-18,17 0,-17-17,0 17,-1 18,-17-18,18 35,0-17,-18 17,17-17,1 17,-18 18,18-18,-1 36,1 0,17 35,0 35,18 18,-17-18,-1-18,-17-17,17 18,0 52,1-52,-19 0,1-1,-1-35,-17 1,18-1,-18-17,0-18,18-18,-18 0,0-35,0 0,0 1,-18-19,0 0,1-17,-18 18,-1 17,1 0,0 0,-1 18,1 17,17 18,-17 0,0 35,17-17,1 17,17 0,-18-17,18 17,0 18,18-17,-1 16,18-16,1-1,-1-17,18-18,0 0,-18 0,18 0,-53 0</inkml:trace>
  <inkml:trace contextRef="#ctx1" brushRef="#br0" timeOffset="98165.6452">29330 4357,'0'0,"0"0,0 0,0 0,0 0,0 0,0 0,0 0,0 0,0 0,0-53,0 18,0-1,0 1,0 17,-18-17,18 35,-17-17,-1 34,1 1,17-18,-18 53,-17 17,35-34,-18-1,18 0,18 0,-1 18,19-17,-1 16,18-34,0 17,-18-17,18 0,-35-18,17 0,-17 0,17 0,-17 0,-1-18,1 0,-18 1,17-19,-17 1,0 0,-17 0,17-1,0 1,-18 17,18 1,-17-18,17 35,0-18,0 18,0 0,0 0,0 35,0-17,0-1,0 1,17-18,-17 18,18-1,-18 1,17 0,1-1,-18 1,18 17,-18 0,17-17,-17 17,0 1,18-1,-18 0,18-17,17 35,18-18,0 0,17-17,19-18,17-18,-1 1,-87 17</inkml:trace>
  <inkml:trace contextRef="#ctx1" brushRef="#br0" timeOffset="101502.4237">26259 5980,'0'0,"0"0,0 0,0 0,0 0,0 0,0 0,0 0,0 0,0 0,0 0,0 0,0 53,0 17,0 1,0 17,0-35,0 17,0-17,0-18,0 1,0-1,18 0,17 1,1-19,17 19,0-19,17-17,-17 0,0 0,-18 0,18-17,-17-1,17-17</inkml:trace>
  <inkml:trace contextRef="#ctx1" brushRef="#br0" timeOffset="101773.5565">26454 6315,'0'0,"0"0,0 0,0 0,0 0,0 0,0 0,53 0,-1-18,1 0,-17 1,-19 17,-17-18</inkml:trace>
  <inkml:trace contextRef="#ctx1" brushRef="#br0" timeOffset="102016.0048">26242 5997,'0'0,"0"0,0 0,0 0,0 0,0 0,0 0,53 0,17-35,19 17,-1-17,-71 35,-17 0</inkml:trace>
  <inkml:trace contextRef="#ctx1" brushRef="#br0" timeOffset="102377.6594">27248 5715,'0'0,"0"0,0 0,0 0,0 0,0 0,0 0,0 0,0 0,0 53,-18 17,18 1,0 0,18-1,-1 1,-17-1,18 54,0-36,-1-18,-17 1,18 0,-18-36,18 0,-18 0</inkml:trace>
  <inkml:trace contextRef="#ctx1" brushRef="#br0" timeOffset="102673.702">27918 5838,'0'0,"0"0,0 0,0 0,0 0,0 0,0 53,-35 0,17 0,-17 18,17-1,-17 1,18-36,-1 36,0-36,18 0,-17 1</inkml:trace>
  <inkml:trace contextRef="#ctx1" brushRef="#br0" timeOffset="102936.3744">27707 5838,'0'0,"0"0,0 0,0 0,0 0,0 0,0 0,0 0,35 36,0 17,0 17,1 1,-1-18,-17 17,17 1,18-18,-18 17</inkml:trace>
  <inkml:trace contextRef="#ctx1" brushRef="#br0" timeOffset="103241.3432">28360 5627,'0'0,"0"0,0 0,0 0,0 0,0 0,0 70,17 19,-17-19,0 1,0-36,18 36,-18-19,17 1,1 0,0 0,-1-18,-17 1</inkml:trace>
  <inkml:trace contextRef="#ctx1" brushRef="#br0" timeOffset="103604.2134">28836 5468,'0'0,"0"0,0 0,0 0,0 0,0 0,0 71,-18-1,18 18,0-17,-17 17,34-17,-17-1,18 18,0 1,-1-19,19 1,-1-18,-17 0,17-18,-18-18,19 1,-19 0,-17-1</inkml:trace>
  <inkml:trace contextRef="#ctx1" brushRef="#br0" timeOffset="103869.7388">28695 6015,'0'0,"0"0,0 0,0 0,0 0,0 0,0 0,35-18,18 18,0-17,0-19,18 19,-19-19,-16 19,-1-19,0-16,1 16,-36 19,0 17</inkml:trace>
  <inkml:trace contextRef="#ctx1" brushRef="#br0" timeOffset="104071.4834">29277 5309,'0'0,"0"0,0 0,0 0,0 0,53 71,0 17,-18 0,18 18,-35-18,17-17,-17-1,0 19,-18-1,-18-18,18 1,0-71</inkml:trace>
  <inkml:trace contextRef="#ctx1" brushRef="#br0" timeOffset="104541.6011">29471 5203,'0'0,"0"0,0 0,0 0,0 0,53 18,0 0,0 17,-18 18,18 0,-17 17,-1 19,0 16,-17-16,17-1,-17 0,0 0,-1 0,1 1,-18-19,17 1,-17-18,0 0,0-18,-17 0,-18-17,-1-1,19-17,-19 0,1-17,17 17,18 0</inkml:trace>
  <inkml:trace contextRef="#ctx1" brushRef="#br0" timeOffset="104735.6174">30071 5697,'0'0,"0"0,0 0,0 0,0 0,0 0,0 0,0 0,0 0</inkml:trace>
  <inkml:trace contextRef="#ctx1" brushRef="#br0" timeOffset="106069.2928">30177 6085,'0'0,"0"0,0 0,0 0,0 0,0 0,0 0,0 0,53 0,18-17,-18-18,17 17,-70 18,89-53,-19 18,-17-18,0 0,0 0,-18 18,-17 17,17 0,-35 1,18-1,-1 0,-17 1,0 17,-17 0,17 17,0 1,-18 17,1 1,17-1,-18 18,18 0,0-18,0 0,18 1,-18-1,35-17,0-1,18 1,0-18,0 0,0-18,-18 1,-17-19,-1 1,1 0,-18-1,0 1,0 17,0 1,0-18,0 17,0 0,0 18,18-17,-18 17,17 0,1 0,-18 0,18 17,-1 19,1-1,0 18,-1-18,-17 0,0 1,18-1,-18-17,0 17,0-18,0-17,0 0,0 0,18-35,-18 0,0-18,17 0,1-18,0 36,-1 0,1 0,-1 17,1 18,0 18,-1 35,1-18,0 35,17-17,-17 0,17-17,-17-1,17 0,0-17,-17-18,17-18,-17 0,-1-34,1-19,0 0,-1-17,-17 18,18 17,-18 0,0 18,0-1,0 36,0 0,0 36,0 16,18 1,-1-17,1 17,0-1,17-16,-17-1,-1 0,1 18,-18 0,-18-18,1 18,-1-35,0 0,1-18,-1-36,18 19,0 17</inkml:trace>
  <inkml:trace contextRef="#ctx1" brushRef="#br0" timeOffset="106333.3308">32154 5151,'0'0,"0"0,0 0,0 0,0 0,0 0,0 0,53 211,0 19,-18-54,0-70,-17 0,0-18,-1 0,1-17,-18-19,17-16,-17-19</inkml:trace>
  <inkml:trace contextRef="#ctx1" brushRef="#br0" timeOffset="106504.455">32366 5680,'0'0,"0"0,0 0,0 0,0 0,0 0,0 0,0 0</inkml:trace>
  <inkml:trace contextRef="#ctx1" brushRef="#br0" timeOffset="107248.2521">23454 6403,'0'0,"0"0,0 0,17 70,1 36,17 35,-17 18,-1 0,-17 17,0-35,0 1,0-19,-17-52,17-1,0-17,0 0,0 0,17 0,19-18,17 0,0 1,0-1,-1-17,19-18,0 17,-1-17,1 0,-1 0,1-17,-18 17,0-18,0 0,-53 18</inkml:trace>
  <inkml:trace contextRef="#ctx1" brushRef="#br0" timeOffset="107680.4531">24954 7549,'0'0,"0"0,0 0,0 0,0 0,0 0,-53 36,17 17,19 17,-1-17,18-18,18 18,-18-17,35-1,-17 0,17 0,0 18,-17-17,0 17,-1-1,1 1,-1 0,-17 0,0-18,-17 1,17-19,-18 1,1-18,-1-18,0 1,1-19</inkml:trace>
  <inkml:trace contextRef="#ctx1" brushRef="#br0" timeOffset="109045.3448">25483 8132,'0'0,"0"0,0 0,0 0,0 0,0 0,0 0,0 0,0 0,35-71,-17 36,0-18,-18 18,0-1,0 19,0-1,-18 0,0 36,18-18,-17 53,-19 0,19 0,17-18,-18 0,36 1,-1 16,19-34,-1 0,0-1,18-17,18-17,35-19,-18 1,-18 0,-17-18,0 0,0 0,-35 18,17 0,-17 17,-18 0,18 1,-18 17,17-18,-17 36,0-1,-17 1,17 17,0-17,0 17,0-17,0 17,17-17,-17 17,35 0,1-17,17 0,0-18,17 0,-17-36,0 1,0 0,0-18,-18 18,-17-1,0 19,-1-1,1 18,-18-18,18 18,-18 36,0 34,0-17,0-18,0 1,0-19,0 19,0-19,17-17,1 0,-1 18,1-36,0 18,-1-17,-17-36,18 17,-18-17,0 1,0 16,0 1,0 0,18-1,-18 1,17 17,1 1,0-1,17 18,0 18,1-1,-1 36,0 0,0 0,-17-17,0 16,-1-34,-17 0,0-1,0-17,-17 0,-1-17,18-19,-18-16,1-19,17 18,0 0,17 0,-17 18,18 17,0 1,-1 17,1 0,0 17,-1 1,19 17,-19 0,19 1,-19 17,19 17,-19-17,18-18,-17 18,-18-53</inkml:trace>
  <inkml:trace contextRef="#ctx1" brushRef="#br0" timeOffset="109557.3562">27883 7250,'0'0,"0"0,0 0,0 0,0 0,0 0,0 0,35 158,1-17,-19 1,19-54,-19 0,1-17,-18-19,18-16,-18-19,0 1,0-18,0 0,0-18,-18-17,0 0,1 0,-1 17,0 0,1-17,-1 17,-17 18,17 0,-17 18,17 0,0 17,18 18,0 0,18-18,0 18,17-35,0-1,54 1,16-36,1-17,-35 17,-53 18</inkml:trace>
  <inkml:trace contextRef="#ctx1" brushRef="#br0" timeOffset="110697.4849">29189 7355,'0'0,"0"0,0 0,0 0,0 0,0 0,0 0,-18 36,1-19,-1 54,0 35,-17-18,17-18,18-17,-17-17,17-1,0 0,0-17,17 0,1-18,0-18,-1 0,-17 1,18-19,0-17,-1 36,-17-36,0 18,18-18,-18 17,18-17,-18 18,17 18,1-19,17 19,-17-1,17 0,-35 18,71 18,-36 17,18 1,-35 16,17 1,-17-17,-1 17,-17-18,0-18,18 1,-18 0,0-18,0 0,0-18,-18-17,18-18,18 0,-18-18,0 1,18-1,-1 1,1-1,-1 18,1-35,0 18,17 17,0-36,36 19,-18 35,-18-1,0 19,1-1,-1 36,0-1,-17 36,17 35,1 36,-19 17,-17-35,18 17,0-52,-18-1,0 1,17 0,-17-19,18 1,-18-17,0-1,0-17,0-18,0 0,0-18,0-17,0-1,0-17,-18 1,18 16,-17-17,-1 18,-17 0,-1 0,1 17,17 0,-17 1,17 17,1 17,17-17,17 36,1-1,17 0,1-17,17-1,0 1,-1-18,1 18,-53-18</inkml:trace>
  <inkml:trace contextRef="#ctx1" brushRef="#br0" timeOffset="111564.296">30671 7426,'0'0,"0"0,0 0,0 0,0 0,0 0,0 0,0 0,0 0,0 0,18-35,-18-18,0 35,0-17,0 17,-18 18,1 0,-19 36,1 16,17-16,18-19,-35 72,18-19,17 1,0-18,0 17,35-35,0 1,-17-36,17 17,18-34,-18-1,18-17,0-18,0 0,0-18,-18 18,1-17,-19 17,1 18,-18-18,0 18,-18-1,1 19,-1-1,0 18,1 0,-1 18,18-18,0 17,18 1,17 17,0-17,1 17,-1 0,0 1,0-1,-17 0,0 18,-1-35,-17 17,18 0,-18-17,18 17,-18-17,17-1,1 1,17-18,36 0,-18 0,17-18,19 1,-36-18,17-18,-17 0,-18 17,1-16,-19 16,1 1,-18 35</inkml:trace>
  <inkml:trace contextRef="#ctx1" brushRef="#br0" timeOffset="113570.916">26048 9243,'0'0,"0"0,0 0,0 0,35 88,0 18,-17 0,0-1,-1-16,1-19,0 1,-18-36,17 0,-17 18,0-17</inkml:trace>
  <inkml:trace contextRef="#ctx1" brushRef="#br0" timeOffset="114011.8012">26065 9313,'0'0,"0"0,0 0,0 0,0 0,0 0,0 0,0 0,71-35,0 17,-1 1,-17-1,0 18,-18 0,1 0,-1 18,-35-1,0 36,-35-17,-1 17,1-1,0 19,17-18,-17-18,17 18,0-35,18 17,0-17,18-1,17 1,18 0,18-1,0-17,-1 36,1-19,-71-17</inkml:trace>
  <inkml:trace contextRef="#ctx1" brushRef="#br0" timeOffset="114272.4324">27212 9596,'0'0,"0"0,0 0,0 0,0 0,0 0,0 0,-52 105,16-16,1-1,17-35,1-36,17-17,0 18</inkml:trace>
  <inkml:trace contextRef="#ctx1" brushRef="#br0" timeOffset="114537.9265">26965 9366,'0'0,"0"0,0 0,0 0,0 0,53 71,0 17,0-17,0-19,-18 19,1-36,-1 1,-17-1,-18-17,17-18</inkml:trace>
  <inkml:trace contextRef="#ctx1" brushRef="#br0" timeOffset="114788.1274">27918 9437,'0'0,"0"0,0 0,0 0,0 0,0 0,-35 88,0 18,-1-18,1 0,0-35,35-53,0 18</inkml:trace>
  <inkml:trace contextRef="#ctx1" brushRef="#br0" timeOffset="115039.0721">27724 9402,'0'0,"0"0,0 0,0 0,0 0,0 0,0 0,0 0,53 123,0 0,0-17,0 0,18-18,-1-17</inkml:trace>
  <inkml:trace contextRef="#ctx1" brushRef="#br0" timeOffset="115881.4187">28960 8978,'0'0,"0"0,0 0,0 0,0 0,0 0,0 0,-18 35,0 36,1 0,17 17,0-18,17 19,-17-19,18 1,0-1,-1 1,18-18,-17 0</inkml:trace>
  <inkml:trace contextRef="#ctx1" brushRef="#br0" timeOffset="116175.6309">29454 9013,'0'0,"0"0,0 0,0 0,0 0,35 71,-17 0,17 17,-17-18,-1 1,-17-36,18 18,-18-18,0-35,0 0,0 18</inkml:trace>
  <inkml:trace contextRef="#ctx1" brushRef="#br0" timeOffset="116573.5659">29207 9190,'0'0,"0"0,0 0,0 0,0 0,0 0,0 0,53-53,-18 18,0-1,18 19,-35-1,17 0,0 18,-17-17,17 17,1 0,-1 0,18 0,0-18,0 18,0 0,-18-17,0-1,1 18,-19-18,1 1,-18 17,17 0</inkml:trace>
  <inkml:trace contextRef="#ctx1" brushRef="#br0" timeOffset="116851.7407">30160 8555,'0'0,"0"0,0 0,0 0,17 70,1-34,-18-19,18 19,52 387,-52 53,-36-70,-17-89,0-70,-1-70,36-142</inkml:trace>
  <inkml:trace contextRef="#ctx1" brushRef="#br0" timeOffset="128423.6861">29577 10160,'0'0,"0"0,0 0,0 0,0 0,0 0,0 0,0 0,0 0,0 0,0 0,53-18,0 1,0 17,-18-18,18 0,-17 18,-19-17,19 17,-19-18,1 18,-1-17,-34-1,-1 18,-35 0,18 0,-18 0,35 0,-17 18,17-18,1 0,-1 17,0-17,1 18,17-18,0 0,17 17,36-17,0 0,18 0,-18 18,-35-36,-1 18</inkml:trace>
  <inkml:trace contextRef="#ctx1" brushRef="#br0" timeOffset="130188.5732">23471 12312,'0'0,"0"0,0 0,0 0,0 0,0 0,0 0</inkml:trace>
  <inkml:trace contextRef="#ctx1" brushRef="#br0" timeOffset="130834.9498">23895 10971,'0'0,"0"0,0 0,0 0,0 0,0 0,0 0,0 0,0 0,-18 71,18 0,-18-1,1 1,-1-1,18 1,-18-1,1 1,-1-1,1 1,17 0,-18-1,0-17,18-18,0 1,0-1,18-18,0 19,-1-19,18 1,-17 0,17-18,-17 0,35 17,0-17,18 0,-19-17,19 17,0 0,-18-18,-18 18,-17 0</inkml:trace>
  <inkml:trace contextRef="#ctx1" brushRef="#br0" timeOffset="131190.4634">24071 11818,'0'0,"0"0,0 0,0 0,0 0,53 0,0 18,18-1,-18 1,17 0,-17 17,-53-35,53 53,-35 0,-1 0,-17-18,0 18,0-18,-17-17,17 17,-18 0,-17-17,17 35,-17-18,-18 18</inkml:trace>
  <inkml:trace contextRef="#ctx1" brushRef="#br0" timeOffset="132136.5609">25324 11465,'0'0,"0"0,0 0,0 0,0 0,0 0,0 0,0 0,53 159,-18-18,1-35,-19 0,1-53,0-18,-1 0,1-17,0 0,-18-18,17 0,1-18,-18 0,18-17,-18 0,17 17,-17-17,18 17,-18-17,17 35,-17-18,18 36,-18-18,18 18,-1-1,19 1,-19-1,1 1,17-18,1 0,-19 18,19-36,-19 18,18-35,-17 0,0-36,-1 18,-17 0,0-17,0 17,0-18,-17 1,17-19,-18 19,18 70</inkml:trace>
  <inkml:trace contextRef="#ctx1" brushRef="#br0" timeOffset="132577.4235">26807 11324,'0'0,"0"0,0 0,0 0,0 0,0 0,0 0,0 0,0 0,-53 18,-36-1,1 1,18 0,-1-1,36 1,-1 0,1-1,17 1,1 0,17 17,35 0,18 0,0 1,0-19,0 1,0 17,-18-35,-17 18,17 17</inkml:trace>
  <inkml:trace contextRef="#ctx1" brushRef="#br0" timeOffset="132723.5357">26771 12100,'0'0,"0"0,0 0,0 0,-70 18,-1 0,18-18,0 0,0 0,0-18,53 0,0 18</inkml:trace>
  <inkml:trace contextRef="#ctx1" brushRef="#br0" timeOffset="133276.5219">27371 11324,'0'0,"0"0,0 0,0 0,0 0,0 0,0 0,-70 53,70-53,-89 71,89-54,-70 54,17-1,18-17,17 0,18-17,18-19,17 1,0-1,1 1,-19-18,1 0,17 18,-17-18,-1 17,1 1,0 0,-1-1,1 19,-18-1,18 0,-18 0,0 1,0-1,0 0,0 0,-18 1,-17 17,-18-36,-18 1,-17 0,35-18</inkml:trace>
  <inkml:trace contextRef="#ctx1" brushRef="#br0" timeOffset="134633.3566">28112 11977,'0'0,"0"0,0 0,0 0,53-18,0 18,0-17,0 17,0-18,18 0,-1 1,-70 17,106-18,-18 0,-17-17</inkml:trace>
  <inkml:trace contextRef="#ctx1" brushRef="#br0" timeOffset="135102.1373">28130 11994,'0'0,"0"0,0 0,0 0,0 0,35 36,-35-36,53 70,-53-52,53 70,-17 0,-1-17,-17-18,-1-18,1 18,-18-35,17-1,-17 19,18-36,0 17,-1-17,54 0,35-17,-36-19,19 19,17-19,-1 19,-105 17</inkml:trace>
  <inkml:trace contextRef="#ctx1" brushRef="#br0" timeOffset="136630.7172">29454 11395,'0'0,"0"0,0 0,0 0,0 0,0 0,0 0,0 0,0 0,0 0,0 0,0 0,-18 35,18 18,0-18,0 0,18 1,-1-19,1 1,0 0,-1-18,19-18,-1 18,35-35,-17 17,36-17,-89 35,17 0</inkml:trace>
  <inkml:trace contextRef="#ctx1" brushRef="#br0" timeOffset="137054.3382">29436 12894,'0'0,"0"0,0 0,0 0,0 0,0 0,0 0,0 0,0 0,0 0,0 0,0 0,0 0,0 0,0 0,53 18,18-1,17-34,35-19,-17-17,-18 1,18-19,0 0,-18 19</inkml:trace>
  <inkml:trace contextRef="#ctx1" brushRef="#br0" timeOffset="140188.4496">23418 13882,'0'0,"0"0,0 0,0 0,0 0,0 0,18 70,0 19,-18-72,17 142,1-36,-1-34,1-1,-18-18,0-17,0 0,0 0,0 18,0-18,0 0,0-18,18-18,-1 19,19-1,-1-35,18 18,0-18,0-18,0 0,17 1,19-1,16 0,-16-17,-19 18,36-19,0 19,-18-1,-70 18</inkml:trace>
  <inkml:trace contextRef="#ctx1" brushRef="#br0" timeOffset="140537.31">24248 14711,'0'0,"0"0,0 0,0 0,53 17,0 1,-1 0,37 17,17 0,-18-17,-18 17,1 1,-18-1,-18 18,1 0,-36 0,0-1</inkml:trace>
  <inkml:trace contextRef="#ctx1" brushRef="#br0" timeOffset="141072.3867">25183 14464,'0'0,"0"0,0 0,0 0,0 0,0 0,0 0,0 0,0 0,0 0,71 70,-1 19,1-1,-18-18,-18 1,0-18,-17 0,0-18,-1 0,-17 1,-17-1,-19 0,1-17,-18-1,0-17,0 18,0-36,18 1,17-18</inkml:trace>
  <inkml:trace contextRef="#ctx1" brushRef="#br0" timeOffset="141266.7623">25236 13952,'0'0,"0"0,0 0,0 0,0 0,0 0,0 0,0 0</inkml:trace>
  <inkml:trace contextRef="#ctx1" brushRef="#br0" timeOffset="141777.6908">25907 14288,'0'0,"0"0,0 0,-36 52,-17 1,36 0,-19-17,19 16,17 1,0 0,0-17,35 16,18-16,18-19,-19 1,1 0,0-18,18-18,-18 0,0-17,0-18,-36 0,1-17,-18-1,-18 1,-17-1,17 1,-34 17,16 17,-34 1,17 17,-18 1,18 17,0 0,18 17,0 1,17 0,0-18</inkml:trace>
  <inkml:trace contextRef="#ctx1" brushRef="#br0" timeOffset="142057.4652">26559 13952,'0'0,"0"0,0 0,0 0,0 0,0 0,18 53,-18-53,35 124,1-1,-1 1,-17-36,-1-18,1-17,0-17,-1-1,1-17</inkml:trace>
  <inkml:trace contextRef="#ctx1" brushRef="#br0" timeOffset="142433.9243">26648 14058,'0'0,"0"0,0 0,0 0,0 0,0 0,17-53,19-17,-19-1,1 1,-18 17,18 17,-18 1,0 0,0 17,0 18,0 0,0 0,-18 36,18-36,0 52,0 1,18-17,-18-36,0 17,0-17</inkml:trace>
  <inkml:trace contextRef="#ctx1" brushRef="#br0" timeOffset="142944.3695">27160 13670,'0'0,"0"0,0 0,0 0,0 0,17 88,-17-70,35 105,-17 1,0-18,-1-18,-17-35,18 0,-18-18,0 0,0-35,0 0,0-17,0-19,0-16,-18 16,18-17,18 0,-18 18,0 0,18 0,-18 17,17 0,-17 1,18-1,0 18,17 0,-17 18,17-1,0 19,0-1,1 18,-1-18,0 36,1-1,-19-17,1 0,0 18,-1-36,-17-18</inkml:trace>
  <inkml:trace contextRef="#ctx1" brushRef="#br0" timeOffset="143277.357">27707 13088,'0'0,"0"0,0 0,0 0,0 0,0 0,0 0,17 71,1-18,17 35,-17 18,-1-18,1-18,17 54,-17 35,0-71,-1 0,1 18,0-18,-1 0,1-35,-18-35</inkml:trace>
  <inkml:trace contextRef="#ctx1" brushRef="#br0" timeOffset="144376.355">27865 14111,'0'0,"0"0,0 0,0 0,0 0,0 0,0 0,0 0,0 0,0 0,53-53,18 0,-18-17,0 17,0-18,-18 1,0 17,-17-18,0 18,-18 0,0 18,0 0,17 0,-17 17,0 18,0-18,18 54,0 16,-1 19,-17-36,18 18,0-17,-18-1,17 0,1-17,-18 17,17-17,-17-18,0 17,18-17,-18 0,18 0,-18 0,0 0,0 0,0 0,17 0,-17 0,0 0,0 0,0 18,18 0,-18-1,35 1,-17-1,35 1,0-18,0 0,0 0,0-18,-18-17,0 0,1-18,-19 0,1-17,-18 17,0 17,18 1,-36 17,18 18,0 36,18 17,-18 17,0 36,17 35,-17-17,18-1,-18 1,0-1,17 0,-17-34,-17-36,17-1,0-16,-18-1,18-17,-17-18,-1-18,0-17,18-18,0-18,0 1,18-1,0 1,-1-1,1 18,17 18,-17 0,-1 17,1 0,0 1,17-1,0 18,1-18,-1 18,-35 0</inkml:trace>
  <inkml:trace contextRef="#ctx1" brushRef="#br0" timeOffset="145028.5741">29930 13529,'0'0,"0"0,0 0,0 0,0 0,0 0,18 71,-1 17,1 35,0 18,-1-17,1-18,0-18,-1-18,-17-17,18-17,-18-1,18-17,-18-36,17 0,-17 1,0-19,18 19,-18-19,18 19,-18-18,0 17,0 0,17 1,-17 17,0-18,0 36,0-1,18 1,-18 17,0 0,18 1,-1-19,-17 1,18 0,-1-18,1 0,17-36,-17 1,0-18,-1-53,1-17,0-1,-18-34,0 34,0-17,-18 70,0 1,18 17,-17 35,17 1,0-1,0 0</inkml:trace>
  <inkml:trace contextRef="#ctx1" brushRef="#br0" timeOffset="145580.3488">31289 13370,'0'0,"0"0,0 0,0 0,0 0,0 0,-35 36,-18-1,-18 18,1 0,-1-18,36 0,-1 1,1-1,17-18,1 1,34 0,19-1,17-17,0 0,0 18,0-18,-36 0,18 0,-17 18,0-18,-1 35,1 0,-18 18,-18 0,-17 0,-18 0,0 0,0 0,0-18,18-17,0-1,-1-17,19 0,-1-17,1-19,17 1,0 0,0 35</inkml:trace>
  <inkml:trace contextRef="#ctx1" brushRef="#br0" timeOffset="146085.9608">31836 13353,'0'0,"0"0,0 0,0 0,0 0,-88 53,0-1,70-34,-70 70,35-17,0-18,18 0,-1-18,19 0,17 1,35-1,0-18,18 19,18-36,-18 17,-18 1,0-18,1 18,-19-1,1 1,17 35,-35 17,18-17,-18 0,0 18,-18-18,1 0,-19-18,1 0,-36-17,18-1,0-34,0 17,1-18,52 18</inkml:trace>
  <inkml:trace contextRef="#ctx1" brushRef="#br0" timeOffset="146856.9386">28060 15258,'0'0,"0"0,0 0,0 0,0 0,0 0,0 0,0 0,0 0,0 0,0 0,0 0,0 0,0 0,0 0,0 0,0 0,0 0,0 0,-36 70,19 1,-19-1,19 1,-1-1,0-34,18-1</inkml:trace>
  <inkml:trace contextRef="#ctx1" brushRef="#br0" timeOffset="147222.7709">27777 15328,'0'0,"0"0,0 0,0 0,0 0,0 0,0 0,0 0,53 53,18-18,-36-17,0 17,1 1,-1-19,-35-17,18 0,34 88,-16-35</inkml:trace>
  <inkml:trace contextRef="#ctx1" brushRef="#br0" timeOffset="148036.3754">29295 15134,'0'0,"0"0,0 0,0 0,0 0,-35 35,-18 1,0 34,0-34,17-1,19-18,-19 19,19-19,-1 1,18 0,0-1,0-17,0 0,18 18,-1-18,1 0,17 0,-17 0,17 18,-17-18,0 0,-18 0,17 0,-17 0,0 0,0 0,-17 0,-1 70,0-17,1-18,-1 1,18-1,-18-17,18 17,0-18,-17-17,17 18,17-18,1 0,0 0,17-18,-17 18,17 0,0 0,1-17,-19 34,18-17,-35 0,36 53,-1 0,0 0,1 0,-19-18,1 1,0-1,-1 0,1-17,0 0,-18-18,17 0,1-18,17 0</inkml:trace>
  <inkml:trace contextRef="#ctx1" brushRef="#br0" timeOffset="148640.14">29948 15205,'0'0,"0"0,0 0,0 0,0 0,0 0,0 0,0 0,17 70,1-17,17 18,-17-18,0-18,-1 18,1-18,17 0,1-17,-1-18,18-18,0 1,0-36,0 18,0-18,-18 0,0 0,-17 0,-1 35,-17-17,18 17,-18 1,0 17,0-18,0 18,0 0,0 53,0 18,0-1,0 1,18-1,-18-17,17 18,1 52,0 18,-1-53,-17-17,18-18,-18 0,0-18,18-17,-18 17,0-17,0-1</inkml:trace>
  <inkml:trace contextRef="#ctx1" brushRef="#br0" timeOffset="150937.4266">26559 11659,'0'0,"0"0,0 0,0 0,0 0,0 0,0 0,0 0,0 0,0 0,0 0,0 0,0 0,0 0,0 0,0 0,36 36,-1-1,-17 18,-1-18,1 18,0-18,-1 1,-17-1,18 0,-18-17,0 17,0-17,0-1,0 1,0-18,0 18,-18-18,18 17,0-17,-17 18,17-18,0 0</inkml:trace>
  <inkml:trace contextRef="#ctx1" brushRef="#br0" timeOffset="152444.426">27795 11395,'0'0,"0"0,0 0,0 0,0 0,0 0,0 0,0 0,70 17,36-17,-17 0,16-17,-34-1,53-17,-1-18,1-18,-19 18,-87 53</inkml:trace>
  <inkml:trace contextRef="#ctx1" brushRef="#br0" timeOffset="158709.4113">27318 16404,'0'0,"0"0,0 0,0 0,0 0,0 0,0 0,0 0,0 0,0 0,0 0,0 0,0 0,0 0,0 0,0 0,-35 0,0 0,-18 0,18 0,-1 0,1 0,0 18,-18-1,17 1,1 0,0 17,-1-17,19 17,-1-17,1-1,-1 18,18 1,-18 17,18-18,18 0,0 18,-1 0,18-18,18 1,0-1,0-17,0-1,0-17,-17-17,16 17,-16-36,17 1,-18 0</inkml:trace>
  <inkml:trace contextRef="#ctx1" brushRef="#br0" timeOffset="162031.488">27760 16369,'0'0,"0"0,0 0,0 0,0 0,0 0,0 0,0 0,0 0,0 0,0 0,0 0,0 0,0 0,0 0,0 0,35 35,0 0,0 18,1 18,-19-36,1 0,-18 1,18-1,-18-17,17 17,-17-17,0-18,0 17,18-17,0 0,-1-17,19-19,-1-17,0-17,0-1,1 1,-1-1,-17-17,17 17,0 1,-17 17,0 18,-1-1,1 19,-18-1</inkml:trace>
  <inkml:trace contextRef="#ctx1" brushRef="#br0" timeOffset="163524.205">28836 16598,'0'0,"0"0,0 0,0 0,0 0,0 0,0 0,0 0,0 0,-53-17,-18 17,19 0,-1 17,17 18,1 1,0-1,17 18,0-18,18 18,0-18,18 1,35-19,0 19,0-36,17 0,1-18,-18-17,0-1,0-52,-18 35,0-53,-35 36,18 17,-18-18,0 36,-18 0,18 0,-17 17,-1 18,18 0,-17 18,17-1,0 1,0 17,17 0,-17 18,18-35,-18 17,17 1,-17-1,18 0,-18 0,0 1,18 17,-18 0,0-18,17 18,-17-18,0-17,0-1,18 1,0-18,-1-35,1-18,17-35,18-18,-17 0,-1-18,0 54,0-1,-17 18,0 0,-18 36,17-18,-17 17,0 18,-17 18,17-18,0 17,-18 18,36 18,-18-17,17 17,1-18,0 0,-1 0,1 1,-18-19,18 19,-1-19,1 1,-18-1,18 19,-18-1,0-17,17 17,-17-17,0-1,0 1,0 0,18-18,-18-18,18-17,-1-1,18-17,1-17,-1-1,0 1,1-1,-1 18,0 0,-17 18,0 0,-18 17,0 1,0-1,-18 18,0 0,-17 18,17 17,1-18,-1 1,18 17,0-17,18 17,-1 1,19 16,-1 1,0 0,0-17,-17-1,0 0,-18 0,17 1,-17-19,-17 19,17-19,0 1,-18 0,36-1,-18-17,17 0,-17 0</inkml:trace>
  <inkml:trace contextRef="#ctx1" brushRef="#br0" timeOffset="165452.3016">31007 16193,'0'0,"0"0,0 0,0 0,0 0,0 0,0 0,0 0,-36 17,-17 18,18 18,0 0,0 0,17 0,0-18,1 18,17 0,0 0,17-18,19 18,16-17,1-19,18-17,17-17,-17-36,-18-18,0 1,0-19,-36 19,1-1,-18 18,0 18,0 0,-18 17,18 18,-17 0,-1 18,18-1,0 36,-18-17,18 17,0 17,0-17,0 0,0-18,18-17,-18 17,0-35,0 18,0-18,0-36,0 19,0-36,0 18,0-18,-18 0,18 0,0 18,0-1,0 1,0 0,0 0,0 17,0-17,0 17,0 18,18-18,0 18,-1 18,1-18,17 18,-35-18,36 70,-19 18,1-17,-1-18,-17-18,0 0,0-17,0 0,0-36,-17 0,17 1,17-1,-17-17,18 0,0-1,-1 1,1 17,0-17,-1 17,1 1,0 17,-1-18,1 18,17-17,-17 34,17-17,-17 35,17 18,-17 18,-1-1,1 19,0-1,-18-18,17 1,-17-18,0-35,0-1,0-17,0-17,0-19,0 1,0-36,0 1,0-1,0-17,18 18,-18-1,18 0,-1 36,1 0,0 0,-1-1,19 1,-1 17,-35 18</inkml:trace>
  <inkml:trace contextRef="#ctx1" brushRef="#br0" timeOffset="166448.5373">32366 16475,'0'0,"0"0,0 0,0 0,0 0,0 0,0 0,17-53,-17 18,0-18,0 17,0 19,0-19,-17 19,-1 17,0 0,-17 17,0 19,17-1,-17 0,35-17,-18 17,18-17,18 17,-1-17,1-1,0-17,17 18,-17-36,-1 1,19-1,-19-17,1 0,-1-18,1 0,0 0,-1 18,-17 17,0-17,18 17,-18 0,0 1,0-1,18 18,-18 0,0 18,0 17,0-17,17 35,-17-1,18-16,-18-1,18-17,-1-1,1 1,0 0,-1-18,19 0,-19-18,18 0,-17 1,0-1,17 0,-17 1,-18 17,17-18,1 18,-18 0,0 0,18 0,-1 18,1-1,0 1,-1 0,1-18,17 0,0 0,1 0,17-18,17 18,19-18,-1-17,-18 17,-17-17,18 0,-36 0,18-1,-35 19,-1-1,1 18,0 0,-18 18,0-1</inkml:trace>
  <inkml:trace contextRef="#ctx1" brushRef="#br0" timeOffset="166939.2929">31854 16828,'0'0,"0"0,0 0,0 0,0 0,0 0,0 0,0 52,-18-52,0 106,18 18,0-36,-17 0,17-17,0-1,17-17,1 0,17-18,18-17,18 0,0-36,17-17,-18-18,1-18,-18 1,0-1,-36 71</inkml:trace>
  <inkml:trace contextRef="#ctx1" brushRef="#br0" timeOffset="167164.6103">32489 16792,'0'0,"0"0,0 0,0 0,0 0,0 0,18 88,-1 18,-17 0,18 0,0 0,-1-36,-17 1,0-36,0-17,0-1,0 1,18-36,-18 18</inkml:trace>
  <inkml:trace contextRef="#ctx1" brushRef="#br0" timeOffset="167316.5233">32295 17039,'0'0,"0"0,0 0,0 0,0 0,0 0,0-35</inkml:trace>
  <inkml:trace contextRef="#ctx1" brushRef="#br0" timeOffset="167554.6583">32454 16545,'0'0,"0"0,0 0,0 0,0 0,0 0,0 0,35 36,18-19,-18 18,1-17,17 0,-18-1,0 1,0 0,-17-18,17 0,1-18,-19-17,1-1,-18 36,0-17</inkml:trace>
  <inkml:trace contextRef="#ctx1" brushRef="#br0" timeOffset="167815.649">32983 16651,'0'0,"0"0,0 0</inkml:trace>
  <inkml:trace contextRef="#ctx1" brushRef="#br0" timeOffset="167953.4176">33107 17216,'0'0,"0"0,17 52,-17 19,-17 0,17-18,-18-1,0-52,18 18</inkml:trace>
  <inkml:trace contextRef="#ctx1" brushRef="#br0" timeOffset="169045.2619">24212 17639,'0'0,"0"0,0 0,0 0,0 0,0 0,0 0,0 0,0 0,0 0,0 0,0 0,0 0,0 0,18 35,-18-17,18 70,17 35,-17-34,-1-1,1-18,-18-34,18-1,-1 0,-17-17,18 0,-1-18,-17 17,18-17,17 0,1 18,34-36,1 18,0 0,-19-17,19 17,-36-18,1 0,-1 1,0-1,-17 0,0 1,-1-1</inkml:trace>
  <inkml:trace contextRef="#ctx1" brushRef="#br0" timeOffset="169373.2244">24865 17956,'0'0,"0"0,0 0,0 0,0 0,0 0,0 0,0 0,36 18,-1 0,0-1,1 19,-19-1,1-35,-18 18,17 52,1 1,0-1,-18-35,0 1,-18-1,18 0,0-17,0-18,0 0,0 0</inkml:trace>
  <inkml:trace contextRef="#ctx1" brushRef="#br0" timeOffset="169964.8764">26189 17410,'0'0,"0"0,0 0,0 0,0 0,0 0,0 0,0 0,-53 35,0 0,-18 18,1 0,17 0,18 0,17-18,0 0,18 1,18-1,17 0,1-17,16 17,1-17,-17-1,-1 1,18 0,0-18,-18 0,-17 17,17-17,-17 0,-1 18,1-18,-18 35,0 1,0-1,-18 0,1 18,-1-18,0 1,1-1,-1 0,1-17,-19-18,1 17,0-34,17-1,-17-17,17 0</inkml:trace>
  <inkml:trace contextRef="#ctx1" brushRef="#br0" timeOffset="170532.2421">26912 17463,'0'0,"0"0,0 0,0 0,0 0,0 0,0 0,0 0,-35 52,0-16,17 17,-17-18,35 18,-18-18,18 0,0 18,0-35,18 17,0 0,17-17,-18 0,19-1,-1 1,-17 0,-1-1,1 1,0-18,-18 18,0-18,0 0,-18 35,0 0,1-17,-1 17,0-17,1 17,-1-17,18-1,-18-17,1 0,-1-17,18-1,-17 0,17 18,0-17</inkml:trace>
  <inkml:trace contextRef="#ctx1" brushRef="#br0" timeOffset="171143.4124">27760 17392,'0'0,"0"0,0 0,0 0,0 0,0 0,0 0,0 0,0 0,-53 18,0 17,0 18,0-18,17 18,19-35,-1 17,18 0,18-17,-1 17,36-17,-17-1,17 1,-18 0,0-18,-17 17,17-17,-17 0,-1 18,1-18,0 0,-18 18,17-1,-17-17,0 18,18-1,-18 1,-18 17,18-17,-17 0,-1 17,0-17,-17-1,-18 1,0 0,0-18,0-18,18 0,0 1,0-19</inkml:trace>
  <inkml:trace contextRef="#ctx1" brushRef="#br0" timeOffset="201969.4947">28412 17762,'0'0,"0"0,0 0,0 0,0 0,0 0,0 0,18 18,0 35,-1 0,1 17,17-17,-17-17,17 17,18-18,-17 18,16-36,1 1,18 0,0-36,52-17,18-18,-17-35,-107 88</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6:59:21.857"/>
    </inkml:context>
    <inkml:brush xml:id="br0">
      <inkml:brushProperty name="width" value="0.05292" units="cm"/>
      <inkml:brushProperty name="height" value="0.05292" units="cm"/>
      <inkml:brushProperty name="color" value="#7030A0"/>
    </inkml:brush>
    <inkml:context xml:id="ctx1">
      <inkml:inkSource xml:id="inkSrc2">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2559 2311,'0'0,"0"0,0 0,0 0,0 0,0 0,0 0,0 53,18 17,-1 18,1 53,-1 1,1-19,-18 1,18-36,-18 0,0-18,-18 1,18-18,-18 0,18-18,-17 18,-1-18,1 1,17-36</inkml:trace>
  <inkml:trace contextRef="#ctx0" brushRef="#br0" timeOffset="1047.0674">2453 2716,'0'0,"0"0,0 0,0 0,0 0,0 0,0 0,35-53,18 1,18 16,-18 1,0 0,0 17,0 0,0 1,-1 34,-16 1,-1 17,-17 18,-18 18,-18 17,-17-17,-1-18,1-1,-18 1,18-17,0-1,17-35,0 18,18-36,0-17,36-1,-1-34,36-1,17 1,0-1,-35 36,18 17,-1 1,-17 17,0 17,0 1,0 35,0-18,-35 18,-1-18,-17 18,0-18,0 1,0-19,-17 1,17 0,-18-18,18-18,-18-17,36-18,0-18,17 1,0 17,-17 0,17 35,0-17,1 35,-1 18,-17-1,-1 36,19 0,-19 0,1 0,-1-18,1 0,-18-17,18 0,-1-1,1-17,17-17,-17-19,0-16,-1-1,1-18,-18 0,-18 1,1 17,-1 0,-17 35,-1-17,1 35,-18 0,18 0,0 18,-1-18,19-18,17 18,-18 0,18-17</inkml:trace>
  <inkml:trace contextRef="#ctx1" brushRef="#br0">3721 2431</inkml:trace>
  <inkml:trace contextRef="#ctx0" brushRef="#br0" timeOffset="1134.1691">4006 1993,'0'0,"0"0,0 0,0 0,0 88,35 36,-17 17,17 0,-17-17,-18-19,18-34,-18 0,0-19,0-16,0-1,0-17,0-1,0-17,0 0,17-35,1 0,17-18,0 0,1 0,17-18,0 36,0 0,-1 0,19 35,-18 0,0 17,-18 36,-17-18,-18 36,-18-18,1 17,-19 1,-17 0,18-36,-18 0,0 0,0-35,0-17,0-19,18-16,0-1,35 53</inkml:trace>
  <inkml:trace contextRef="#ctx0" brushRef="#br0" timeOffset="1877.2504">4712 1799,'0'0,"0"0,0 0,0 0,0 0,35 88,0 1,1 52,-1 0,-17-18,-1-17,-17-35,18 17,0-18,-18-17,17 0,1-17,-18-19,18 1,17-18,-35 0,18 17</inkml:trace>
  <inkml:trace contextRef="#ctx0" brushRef="#br0" timeOffset="2870.2244">5171 2540,'0'0,"0"0,0 0,0 0,0 0,0 0,0 0,0 0,53 18,-18-18,-17 17,17-34,-17 17,-1 0,-17-18,18 18,-18 0,-18-18,18 18,-17 18,-1-18,0 18,1 17,-1-17,18 17,0 18,18-18,17 0,-17 1,17-19,0 1,18-36,-18 1,1-1,-1-17,0-1,-17 1,0 0,-1 0,-17 17,18 0,-18 1,17 17,1 17,0 19,-1-1,19 18,-19 0,1-18,0 0,-18-17,17 0,-17-1,0-17,0 0,0 0,0-17,0-19,18-17,0 0,-1 18,1 0,17 0,-17 17,0 18,17 0,0 18,-17-18,17 17,-17 1,-1-1,-17-17,18 18,-18-18,0 0,0 0,-18-18,18-17,0-18,0-35,0 0,18 0,17 17,1 1,-1 17,18 35,0 18,17 18,-17 35,0 17,0 18,-35 1,-18-1,0 0,-35 0,-18 18,-18 0,18-18,53-88</inkml:trace>
  <inkml:trace contextRef="#ctx0" brushRef="#br0" timeOffset="3302.1895">2135 4004,'0'0,"0"0,0 0,0 0,0 0,89-35,69-1,72-16,105-54,106-18,-17 1,-89-1,-52 36,-54 18,-123 34,-18 1,-17 17,-36 18,0 0,-35 0,-17 18,-1 0,-35-1,0 1,18 0,52-18</inkml:trace>
  <inkml:trace contextRef="#ctx0" brushRef="#br0" timeOffset="5267.1157">8559 2240,'0'0,"0"0,0 0,0 0,0 0,0 0,0 0,18 53,-18 18,17 34,1 1,-18 0,18-18,-18 1,17-37,-17 1,18-35,0 17,17-35,-17 0,17-17,0-36,18-35,0-18,18-35,-18-1,-18 19,0 35,-17 35,-1 0,-17 18,18 17,0 0,-18 36,17 17,1 36,17 35,-17 17,-18 1,18 17,-18-18,0 18,0-35,0-18,-18-17,18-1,0-17,0-17,0-1,0-17,0-1,0-17</inkml:trace>
  <inkml:trace contextRef="#ctx0" brushRef="#br0" timeOffset="5577.9359">9865 2011,'0'0,"0"0,0 0,0 0,0 0,0 88,18 0,-18 53,17 0,-17 1,18-1,-18-18,0-35,18-17,-18 17,17-35,1 18,-1-19,1 1,-18-53</inkml:trace>
  <inkml:trace contextRef="#ctx0" brushRef="#br0" timeOffset="5951.4189">10641 1782,'0'0,"0"0,0 0,0 0,0 0,0 70,-17 18,-1 0,18 18,-17 0,-1 0,18 0,-18-18,18 0,0 0,18-17,0-18,-1 0,18 0,1-18,17-17,0-1,-18 1,-35-18</inkml:trace>
  <inkml:trace contextRef="#ctx0" brushRef="#br0" timeOffset="6233.1248">10271 2611,'0'0,"0"0,0 0,0 0,0 0,0 0,0 0,53-18,17-17,19-18,-1 0,0 18,-17-18,-1 17,-34 19,-1-19,-17 19,-1-1</inkml:trace>
  <inkml:trace contextRef="#ctx0" brushRef="#br0" timeOffset="6655.1426">11012 1817,'0'0,"0"0,0 0,0 0,0 0,0 0,0 0,0 0,0 0,0 0,53 53,0 17,18 18,-19 1,-16-1,-1 0,0 0,-17 0,-18 1,0 16,0-34,-18 17,-17-35,17 0,1-18,17-17,-18 0,18-18,0 0,0 0</inkml:trace>
  <inkml:trace contextRef="#ctx0" brushRef="#br0" timeOffset="6949.4494">12053 2364,'0'0,"0"0,0 0,0 0,0 0,0 0,0 0,0 0,36-18,34 0,-17 1,-18-1,18 0,-17 1,-19-1,1 18,-18 0,0 0</inkml:trace>
  <inkml:trace contextRef="#ctx0" brushRef="#br0" timeOffset="7214.1886">11877 2910,'0'0,"0"0,0 0,0 0,0 0,0 0,0 0,0 0,0 0,53-17,0 17,17-35,-17 35,-18-18,18 0,-35 1,-18 17,0 0</inkml:trace>
  <inkml:trace contextRef="#ctx0" brushRef="#br0" timeOffset="7527.2118">13377 2170,'0'0,"0"0,0 0,0 0,0 0,-18 88,1 18,-36 17,17 1,-17-1,18-35,0 0,-1-17,1-18,18 0,-1-18,0-17,18-1</inkml:trace>
  <inkml:trace contextRef="#ctx0" brushRef="#br0" timeOffset="7824.2529">12953 2099,'0'0,"0"0,0 0,0 0,36 53,-1 18,18 17,0 0,17 0,-17-17,0 17,18-18,-18 1,0 0,17-19,-17 1,-17-17,-19-36</inkml:trace>
  <inkml:trace contextRef="#ctx0" brushRef="#br0" timeOffset="8130.273">13977 1976,'0'0,"0"0,0 0,0 0,0 88,0 0,-18 18,18 0,0-18,0 18,18-18,-18-18,17 1,19-18,-1-18,18 0,0-35,0 18,-53-18</inkml:trace>
  <inkml:trace contextRef="#ctx0" brushRef="#br0" timeOffset="8433.806">14542 1817,'0'0,"0"0,0 0,0 0,0 0,17 35,-17 36,0 17,0 0,0 18,0-18,18 0,-1 0,1-17,0 0,-1-1,19-17,-1-18,0 1,1-1,-1-35</inkml:trace>
  <inkml:trace contextRef="#ctx0" brushRef="#br0" timeOffset="8733.2979">14436 2417,'0'0,"0"0,0 0,0 0,0 0,0 0,0 0,0 0,70 0,18-18,1-17,-1 17,0 0,-17-17,-1 17,1-17,-36 18,1-1,-1 0</inkml:trace>
  <inkml:trace contextRef="#ctx0" brushRef="#br0" timeOffset="9114.737">15106 1676,'0'0,"0"0,0 0,0 0,0 0,0 0,0 0,36 35,16 36,19 17,35 35,-35 1,-1 17,-35-18,1-17,-36-18,0-17,-18 35,-35-18,18-18,-18-17,0-17,0 17,0-18,53-35</inkml:trace>
  <inkml:trace contextRef="#ctx0" brushRef="#br0" timeOffset="10732.081">16765 1905,'0'0,"0"0,0 0,0 0,0 0,0 0,0 0,-53 0,18 0,-18 18,-18-1,18 1,0 0,1-1,-1 18,0 18,17-17,-17 34,18 1,17-1,1 1,17-1,0-17,17-17,19 17,17-36,0 1,17-18,18-18,1-17,-19 17,-70 18</inkml:trace>
  <inkml:trace contextRef="#ctx0" brushRef="#br0" timeOffset="11545.7572">17259 1923,'0'0,"0"0,0 0,0 0,0 0,0 0,-35 70,17 18,1 1,-1-19,0 1,18-18,-17-18,34 0,-17 0,18 1,0-19,-1 1,1 0,17-18,1 0,-19-18,18 0,-17-35,0 1,-1-1,-17-18,0 18,-17 0,17 18,-18 17,0 1,1-1,-1 0,1 18,-1-17,0 17,1 0,-1 0,18 17,0-34,18 17,-1 0,1-18,35-17,0 0,17-1,1-17,0 0,-1 1,1 16,-18 1,0 0,-18 17,0 36,1-1,-1 19,0 17,0-1,-17 19,0 0,-1-1,1 1,0-1,-18 1,0-18,-18 0,18-18,-35 0,17-17,-17-1,-1-17,19-17,-18-18,35-18,-18 17,18 36</inkml:trace>
  <inkml:trace contextRef="#ctx0" brushRef="#br0" timeOffset="11882.9973">18548 1499,'0'0,"0"0,0 0,0 0,0 0,0 0,0 0,0 53,0 0,-18 18,0 17,18 0,-17 0,17 0,0 1,17-19,1 1,0-1,17-17,0 0,0 0,18-35,-17-18,17-18,0-52,-1 17,-16 0,-36 53</inkml:trace>
  <inkml:trace contextRef="#ctx0" brushRef="#br0" timeOffset="12410.2856">19077 1729,'0'0,"0"0,0 0,0 0,0 0,0 0,0 0,0 0,0 53,0-1,18 19,-18 17,0-35,17-18,-17 18,18-17,-18-1,18-17,-18-1,17 1,-17-18,18-18,-1 1,1-1,0 0,-1 1,1-1,0 0,-18 18,17-17,1 17,-18 17,18-17,-1 18,1-18,0 18,-1-18,19 17,-19-17,1 0,17 0,-17-17,17-19,0 1,-35 17,18-52,17-36,-17 18,0 0,-1 35,-17 0,18 18</inkml:trace>
  <inkml:trace contextRef="#ctx0" brushRef="#br0" timeOffset="12793.2336">20330 1305,'0'0,"0"0,0 0,0 0,0 0,-18 88,-17 1,17 17,-17-1,17-16,1 16,-1-16,18-19,0 1,0-1,18-17,-1 0,19 0,17 0,-18-18,18-17,-18 17,-35-35</inkml:trace>
  <inkml:trace contextRef="#ctx0" brushRef="#br0" timeOffset="13078.0669">20083 1817,'0'0,"0"0,0 0,0 0,0 0,0 0,0 0,0 0,53 0,0 0,17 0,1-18,0 18,-19-17,-16-1,-19 18,-17 0,18 0</inkml:trace>
  <inkml:trace contextRef="#ctx0" brushRef="#br0" timeOffset="13400.0334">21071 1499,'0'0,"0"0,0 0,0 0,0 0,0 0,0 36,0 17,0-1,0 19,0 0,0-1,18 1,-18-18,0-1,0 1,0-17,0-19,0-17,0 0</inkml:trace>
  <inkml:trace contextRef="#ctx0" brushRef="#br0" timeOffset="13664.7534">20559 1958,'0'0,"0"0,0 0,0 0,0 0,0 0,0 0,18 0,35 0,0-18,17 18,1-17,0-1,-1 0,-52 18,0 0,-18-17</inkml:trace>
  <inkml:trace contextRef="#ctx0" brushRef="#br0" timeOffset="14340.8296">21830 1605,'0'0,"0"0,0 0,0 0,0 0,-18 71,-17-1,17 1,1-18,-1 17,0-34,18 16,0-16,0-1,18 0,0 1,-1-19,1 1,35 0,-18-18,18-18,0 0,0-17,0-18,0-18,-18 1,1-1,-19-17,1 18,-18-1,-18 1,1 17,-1 0,-17 17,-18 1,17 17,-17 1,0 17,1 0,16 17,-17 1,18 0,17-1,18 1,0 17,0 1,36-19,-1 19,0-19,18 1,0-18,18 0,17 0,-17-18,-1 18,-70 0</inkml:trace>
  <inkml:trace contextRef="#ctx0" brushRef="#br0" timeOffset="14673.2428">22624 1147,'0'0,"0"0,0 0,0 0,0 0,35 70,18 1,0 17,-17-18,17 19,-18-1,-18 0,1 0,-18 0,0 36,-18-1,-34-17,-37-18,-17 1,1-19,-1-35,0 1,17-19,89-17</inkml:trace>
  <inkml:trace contextRef="#ctx0" brushRef="#br0" timeOffset="15108.4411">20665 1958,'0'0,"0"0,0 0,0 0,0 0,0 0,36 0,16 0,37-18,-1 18,18-17,0-1,-18 0,0 18,0-17,-17-1,-18 18,0-18,0 18</inkml:trace>
  <inkml:trace contextRef="#ctx0" brushRef="#br0" timeOffset="17224.0204">6300 4304,'0'0,"0"0,0 0,0 0,0 0,0 0,0 0,0 0,-35 88,-18 0,18 18,-18 0,0-18,17-17,1-1,0 1,17-1,1-17,-1 0,0-18,1 1,17-19,0-17</inkml:trace>
  <inkml:trace contextRef="#ctx0" brushRef="#br0" timeOffset="17475.3905">5806 4392,'0'0,"0"0,0 0,0 0,0 0,0 0,0 0,18 53,17 18,18 17,0 18,17-18,-17-18,18 19,-18-19,0-17,-18 0,0-18</inkml:trace>
  <inkml:trace contextRef="#ctx0" brushRef="#br0" timeOffset="17788.4165">6847 4145,'0'0,"0"0,0 0,0 0,0 0,0 0,-17 71,17 35,-18 17,0 0,18-17,0-17,0 16,18-34,0 17,17-17,0-1,-17-17,17-35,0 17,-35-35</inkml:trace>
  <inkml:trace contextRef="#ctx0" brushRef="#br0" timeOffset="18095.2237">7518 4145,'0'0,"0"0,0 0,0 0,0 0,0 0,0 0,-18 53,18 18,-17 34,17 1,0 0,17-18,-17 1,18-1,-18-18,17 1,1-18,0 17,17-34,18-1,-18 0,1 0,-36-35</inkml:trace>
  <inkml:trace contextRef="#ctx0" brushRef="#br0" timeOffset="18378.9257">7430 4833,'0'0,"0"0,0 0,0 0,0 0,0 0,0 0,0 0,53-18,-1 1,37-18,-19 17,19-17,-37-1,19 19,-36-1,1 0,-19 1,19-1</inkml:trace>
  <inkml:trace contextRef="#ctx0" brushRef="#br0" timeOffset="18729.1359">8294 3969,'0'0,"0"0,0 0,0 0,0 0,53 53,18 17,-1 1,1 17,-18 0,18 36,-18-36,-36 0,1-17,-1 17,-17-18,-17 19,-1-19,1 1,-1-18,0-18,1 0,17-17</inkml:trace>
  <inkml:trace contextRef="#ctx0" brushRef="#br0" timeOffset="19094.0397">9971 4586,'0'0,"0"0,0 0,70-18,1 18,17-17,-17 17,-1 0,1 0,0 0,-1-18,-17 18,18 0,-36-17</inkml:trace>
  <inkml:trace contextRef="#ctx0" brushRef="#br0" timeOffset="19490.9825">10412 4075,'0'0,"0"0,0 0,0 0,0 0,0 0,0 0,0 0,53 17,18 1,-1 17,1 0,-1 1,-34-19,-1 19,-17-1,17 0,-35 18,0 0,-18 18,1-19,-19 1,1 0,-18-17,18 17,-1-36,1 1,18-1,-1 1,18-18,0 0</inkml:trace>
  <inkml:trace contextRef="#ctx0" brushRef="#br0" timeOffset="20202.3218">11506 3828,'0'0,"0"0,0 0,18 70,-18 1,17 17,-17 0,18 0,0-17,-18-18,17-18,-17 0,18 1,-18-19,18 1,-18 0,17-18,1-18,0-35,-1 18,1-18,17 18,-35-1,18 19,0-19,-18 19,17 17,-17-18,18 18,-1 0,1 0,17 18,1 17,-1 18,0-18,-17-17,17-1,1 1,-19-18,18-18,-17 1,17-1,-17 1,0-19,-18-17,17 18,-17-18,18 0,-18 0,0 0,0 18,0 0,0 0,18-1,-18 1,0 35</inkml:trace>
  <inkml:trace contextRef="#ctx0" brushRef="#br0" timeOffset="20744.0918">12830 3704,'0'0,"0"0,0 0,0 0,0 0,-36 35,19 1,-1-19,0 19,18-1,18-17,17 17,1-18,17 19,0-19,0 19,-18-19,18 19,-18-19,0 19,-17-1,-18-18,18 36,-18-17,0-1,0 0,0 0,-18-17,18 0,-18-1,1 1,-1 0,18-18,-18 0,1 17,17-17,-18 0,18-17,0 17,0 0,0 0</inkml:trace>
  <inkml:trace contextRef="#ctx0" brushRef="#br0" timeOffset="21430.9824">13942 3475,'0'0,"0"0,0 0,-53 35,0 0,0 1,17-1,19-17,-1 17,0-17,18-1,0 1,18-1,0 1,17 0,18-1,-18 1,18 0,0-1,-18 1,1 0,-19-1,19 1,-19-1,1 19,-18-19,18 1,-18 17,-18-17,0 17,1-17,-19 0,1 17,0-18,-18 1,18 0,-18-1,17 1,1-18,0 18,17-18,-17 0,17 0,1 0,17 0,0 0,0-18,0 0</inkml:trace>
  <inkml:trace contextRef="#ctx0" brushRef="#br0" timeOffset="22355.9494">15830 4075,'0'0,"0"0,0 0,0 0,0 0,0 0,-18 53,1 17,-1 1,0-1,-17-17,17-18,18 1,-17-1,-1 0,18-17,0 17,0-17,0-18</inkml:trace>
  <inkml:trace contextRef="#ctx0" brushRef="#br0" timeOffset="23048.2807">16465 3634,'0'0,"0"0,0 0,0 0,0 0,0 0,18 53,-1 17,1 1,0-1,-1-17,-17-18,18 18,-18-35,0 17,18-17,-18 0,0-1,0-17,0 0,0 0,17 0,-17 0,0-17,18-1,-18 18,18 0,-18-18,0 18,17 18,1-18,0 18,-1-1,1 1,17-1,0 1,1 0,-1-1,0-17,1 0,-19-17,36-1,-18-17,-17-18,17 0,-17 0,-18 0,18 0,-18 0,0 18,-18 0,18 17,0-17,0-18,18 18</inkml:trace>
  <inkml:trace contextRef="#ctx0" brushRef="#br0" timeOffset="23344.164">17789 3687,'0'0,"0"0,0 0,0 0,0 0,0 0,53 0,35-18,-18 18,19-18,-19 18,-52 0,0-17</inkml:trace>
  <inkml:trace contextRef="#ctx0" brushRef="#br0" timeOffset="23612.0589">17859 4216,'0'0,"0"0,0 0,0 0,0 0,71-18,-1 0,1 18,0-17,-18-1,17 1,-52 17,-18-18,17 18</inkml:trace>
  <inkml:trace contextRef="#ctx0" brushRef="#br0" timeOffset="23966.9852">19165 3510,'0'0,"0"0,0 0,0 0,0 0,0 0,-35 35,0 1,-1 17,1-18,17 0,1 18,-1 0,18 0,18 0,17 0,18-18,0 0,0-35,17 0,-17 0</inkml:trace>
  <inkml:trace contextRef="#ctx0" brushRef="#br0" timeOffset="25110.079">19712 3475,'0'0,"0"0,0 0,0 0,0 0,0 0,0 0,0 0,-17 53,-19 0,1 17,17 1,1-36,17 18,0-18,17 1,-17-1,18-18,0 1,-1-18,1 18,-18-18,18-18,-18 18,0-18,-18-17,18 18,0-19,-18 1,18 17,0-17,18 0,0 0,17-18,18 17,0-17,0 36,-18-1,18 18,0 0,-18 35,1 1,-1 17,-18 0,1-1,0 1,-18-35,0 17,0-17,17 0,-17-1,0-17,0 0,0-17,0-1,18-17,-18-36,35 1,-17-1,17 18,-17 0,17 18,-17 0,0 35,17-18,0 36,-17 17,-1 0,1 18,0 0,-1-18,1 18,0-18,17 1,-17-1,17-17,-17-18,17 0,0 0,0-36,1 1,-19-35,1-1,-18 0,0 1,0 17,0 0,-18 18,18-1,-17 19,-1-1,18 1,-18-1,18 18,0 0,18 18,0 17,17 18,-17 0,17 0,0 17,1 18,-19-17,1-1,-1-17,-17 18,18-36,-36 0,18-17,0 0,-17-1,17-17</inkml:trace>
  <inkml:trace contextRef="#ctx0" brushRef="#br0" timeOffset="25390.4589">21195 2981,'0'0,"0"0,0 0,0 0,0 0,0 0,17 71,19 17,-1 18,-17-18,17 0,-18-17,19 17,-19-18,1-17,0 18,-18-18,17-18</inkml:trace>
  <inkml:trace contextRef="#ctx0" brushRef="#br0" timeOffset="25653.9885">21177 3651,'0'0,"0"0,0 0,0 0,0 0,0 0,0 0,0 0,53-35,-18 17,18 1,0-1,0 0,18 1,-71 17,17-18,-17 18</inkml:trace>
  <inkml:trace contextRef="#ctx0" brushRef="#br0" timeOffset="26800.4051">22271 3493,'0'0,"0"0,0 0,0 0,0 0,0 0,0 0,-35-53,-18 17,0 1,18 17,-1 1,1-1,35 18,-53 18,35-18,-34 53,16 0,1 0,17-18,1 0,-1 0,18-17,0 0,0-1,18 1,-1-18,19 0,-1 0,0-18,18-17,0-18,-18 0,1 0,-1 0,0 0,-17 0,0 18,-1 18,-17-1,18 0,-18 1,17 17,-17 0,0 17,18 19,-18-19,18 18,-1 1,1-1,0 0,17 1,0-19,-17 1,17 0,1-18,-19 0,19-18,-1 0,0-17,-17 17,-18-17,17 17,-17 1,18-1,-18 0,0 18,0-17,18 17,-18 0,17 35,1 0,0-17,-1 17,1-17,17 17,18-17,0 0,0-18,0 0,18-36,-1-17,-17-35,0 0,-35-18,-1 0,-17 0,-17 1,17 34,-36 18,19 0,-1 36,0-19,1 36,17 0,-18 36,18 16,0 1,18 18,-1 35,36 0,-17 17,-1-17,0 17,18-17,-17 0,-1-18,-35-88</inkml:trace>
  <inkml:trace contextRef="#ctx0" brushRef="#br0" timeOffset="27054.8703">23348 3193,'0'0,"0"0,0 0,0 0,70 0,36-36,88 1,18 0,0 0,17-18,-17 35,-36 0,-17 1,-141 17</inkml:trace>
  <inkml:trace contextRef="#ctx0" brushRef="#br0" timeOffset="28188.5661">4359 6403,'0'0,"0"0,0 0,0 0,0 0,0 0,0 0,0 0,0 0,0 0,0 0,-18 53,1 0,-1 17,18-17,0 18,0-1,18-17,17 0,0 0,18 0,0 0,0-35,-18 17,1-35,17-18,-18 1,0-1,-17-17,-1-1,1-17,-18 1,0-37,-18-16,-17-1,18 0,-19 18,1 35,0 0,-1 0,1 35,0 1,-1-1,1 18,0 18,0 17,17 0,-17 18,17 0,0 0,1-18,17 0,0 1,17 17,1-36,35 1,-18 0,18-18,18 0,-1 0,1-36,0 19,-1-19,36-17,0 1,-36 16,-52 36</inkml:trace>
  <inkml:trace contextRef="#ctx0" brushRef="#br0" timeOffset="28558.0479">6706 6350,'0'0,"0"0,0 0,0 0,0 0,0 0,-18 35,18 36,0-1,0 1,0 0,0-1,18-35,-18 18,0-17,0-36,0 17,0-17</inkml:trace>
  <inkml:trace contextRef="#ctx0" brushRef="#br0" timeOffset="28962.3217">6671 6262,'0'0,"0"0,0 0,0 0,0 0,0 0,0 0,0 0,0 0,0 0,0 0,0-35,17-1,-17 1,0 17,-17 1,17-1,0 0,0 1,-18 17,18 0,-18 0,1 0,17 17,0 19,0-36,0 0,0 17</inkml:trace>
  <inkml:trace contextRef="#ctx0" brushRef="#br0" timeOffset="29489.2894">6971 7426,'0'0,"0"0,0 0,0 0,0 0,17-88,19-18,-1-35,18 0,-35 0,17 0,-17 17,-18 36,0 17,0 18,-18 0,0 18,1 0,-1 35,0 18,1-1,-1 36,18-18,0 18,18 0,17 0,0 0,18 0,0 0,-18 0,18 0,-17-18,-1 18,-17-35,-1 17,-17 0,0 18,-17-18,17 1,0-36</inkml:trace>
  <inkml:trace contextRef="#ctx0" brushRef="#br0" timeOffset="30008.1891">8718 6156,'0'0,"0"0,0 0,0 0,0 0,0 0,53 53,17 35,1 0,0-17,-18 17,-1 0,-16-35,-1 18,-17-36,-1 0,-17 1,0-19,0 1,-17-1,-1-17,0-35,-17-18,17 0,18-52,-17-19,17 18,17 0,1 1,17-1,18 18,0 17,18-17,-1 17,19 1,-19 17,-70 35</inkml:trace>
  <inkml:trace contextRef="#ctx0" brushRef="#br0" timeOffset="30604.3891">10024 6526,'0'0,"0"0,0 0,0 0,0 0,0 0,-18-53,0-35,-17 0,18 18,-19 17,1 0,0 35,-1 0,1 36,-18 17,18 36,17 17,1 0,17 18,17-18,1-17,-1-18,19 0,-19-36,19 1,17-18,0-18,17-35,1-17,-18-18,0-18,-18 0,0 35,-17 19,-18-1,18 17,-18 19,0-1,17 36,-17 35,18-18,-18 35,17-17,1 18,0-18,-1 0,1 0,0-36,-1 19,1-19,-18-17</inkml:trace>
  <inkml:trace contextRef="#ctx0" brushRef="#br0" timeOffset="31027.9992">10553 6103,'0'0,"0"0,0 0,0 0,0 0,18 35,0 1,-1 17,-17-18,18 0,-18-17,17-1,-17 1,0 0,18-18,-18-18,18-17,-1-1,1-16,0-1,17 0,0 0,1 18,-1-1,-17 19,17 17,0 0,0 17,18 19,-17 16,-1 19,-17 0,17-19,-17 19,-18-18,17 0</inkml:trace>
  <inkml:trace contextRef="#ctx0" brushRef="#br0" timeOffset="31585.3919">11489 5239,'0'0,"0"0,0 0,0 0,0 0,0 0,0 0,0 0,70 247,-35-71,1-35,-19-17,19-18,-19-1,1-34,-18-18,18-18,-18 0,17-17,-17-18,0 0,0-18,0-17,-17-18,-1 0,0 0,1 0,-19 1,19 16,-19 19,1-1,0 36,-18-1,18 19,-18 16,35 19,-17-18,35 17,0-17,35 0,-17 0,35-35,17-1,18-17,-17 0,-71 0</inkml:trace>
  <inkml:trace contextRef="#ctx0" brushRef="#br0" timeOffset="32620.0975">12247 5803,'0'0,"0"0,0 0,0 0,-35 106,17-18,1-17,-1-1,0 1,1-1,17-17,17 0,-17-17,36-19,-19 1,19-1,-1-17,0-17,-17-18,0-1,-1-17,1 0,-18 1,18-19,-18 18,17-17,-17 34,18-17,17 18,-17 0,17 17,0 0,1 1,17 34,-18-17,0 18,0 17,1 1,-19-1,1 0,-18 1,0-19,0 18,0-17,0 0,0-18,0 17,0-17,0-17,18-19,-1 1,19-18,-19 18,19-18,-1 0,0 35,18-17,-35 18,17 17,0 17,1 18,-19 1,1 17,0-18,-1 18,-17-18,0 0,0 1,0-19,-17 1,17 0,0-36,-18 0,18 1,0-36,0 0,18 0,-1-18,1 18,17 1,-17-1,17 17,0 1,1 35,-1 0,0 18,1-1,-19 19,1 34,0-17,-1 35,1-17,17-1,-17-17,17 0,-17-17,17-1,-35-35</inkml:trace>
  <inkml:trace contextRef="#ctx0" brushRef="#br0" timeOffset="35010.9347">15089 5468,'0'0,"0"0,0 0,0 0,0 0,0 0,0 0,0 0,-36 300,1 0,17-53,1-36,-1-52,18-71,0 1,0-19,0-17,0-35,18 17,-18-35,0-18,-18-35,18 0,0-35,0 0,0-18,0-35,0 0,18 0,-1 17,1 19,17-1,-17 35,17 18,-17 0,17 0,0 18,1 0,-1 17,0 18,1 0,-1 53,-17-18,17 36,-35 0,18-1,-18 1,-18-18,0 0,1-1,-1-16,-17-19,17-17,-17 0,17-17,18-1,0 18,53-194,-18 53,18 0,-17 35,-19 18,19 0,-19 35,1 17,-1 1,1 17,0 1,-1 34,1 36,-18 36,18 34,-1 1,1-1,-18 0,18-52,-18 17,17-17,-17-1,0-17,0-17,18-1,-18-18,0-17,0-17,18-18,-18-18,17-18,1-17,0 17,17 1,-18 17,1 0,0 18,-1 17,1 0,0 1,17 34,-17 1,-1 0,1 17,17 0,-17 0,17-17,-17 17,17 1,0-19,18 1,-17-18,17 0,0 0,-18-18,0-17,0 0,1-18,-19 0,19-18,-19 18,1 1,0-1,-18 17,0 19,0-19,-18 19,0-1,1 18,-1 0,-17 0,-1 35,1 1,17-1,-17 18,35-18,-17 18,34 0,-17-18,18 1,-1-19,19 1,-19-1,19-17,-1 0,18-35,-18 0,1-18,16 0,-16-17,-19 17,1 0,0 0,-1 35,1-17,-18 17,18 18,-18 0,17 36,-17-1,18 18,-18-18,0 0,18 1,-18-1,17 0,1-17,0-1,-18 1,17-18,1 18,17-36,-17 18,-1-35,19-18,-1 18,0-36,-17 18,0 0,-1 18,-17 0,18 17,-18-17,0 17,0 0,0 18,18 0,-18 18,0 0,17 17,1 18,-1 0,1 17,0-17,-1 0,19 0,-1-18,-17 1,17-1,0-17,1-18,-1 0,0-18,0-17,1-1,-1-34,0 17,1-18,-19 18,1 1,-18 34,18-17,-18-1,0 19,0-1,-18 0,18 1,-35 34,17 1,-17 0,17 17,-17 18,17 0,0 0,18 0,0 0,0-1,18 1,35-17,0-1,35 0,0-17,18-18,0 0,0-18,-35 1,-1-19,-17 19,0-1,-35 18,-1-18,1 18,0-17,-18-1,17 18,-17 0</inkml:trace>
  <inkml:trace contextRef="#ctx0" brushRef="#br0" timeOffset="35779.8087">19889 4992,'0'0,"0"0,0 0,0 0,0 0,0 0,0 0,17 70,1 19,0 16,-1 1,1 0,0-35,-1-1,-17-35,18-17,0 0</inkml:trace>
  <inkml:trace contextRef="#ctx0" brushRef="#br0" timeOffset="36104.2741">19889 5203,'0'0,"0"0,0 0,0 0,0 0,0 0,0 0,0 0,0 0,35-52,-17-19,-1 36,1-18,-18 18,0-1,-18 19,18-1,-17 18,-1 0,18 53,-18-18</inkml:trace>
  <inkml:trace contextRef="#ctx0" brushRef="#br0" timeOffset="36604.1318">20101 5380,'0'0,"0"0,0 0,0 0,52-53,-16 18,-1-1,-17 19,-1-1,19 0,-19 18,1 18,17 0,1 17,-1 18,-18 0,19 0,-19-18,1 0,-18 1,18-19,-18 1,17 0,-17-18,0 0,0-18,18-35,-18 0,0 0,0 0,18 0,-1 18,1 0,0 17,17 0,-17 18,17 18,0 17,18 1,-18 17,18 0,-17-1,-1 1,0 0,0-17,-17-1,-18-35</inkml:trace>
  <inkml:trace contextRef="#ctx0" brushRef="#br0" timeOffset="37854.8846">21336 4533,'0'0,"0"0,0 0,0 0,35 106,-17-88,35 158,-18-17,0-53,1-1,-1-34,-17 0,-1-18,1-18,-18 0,0-17,0-1,0-34,-18-1,18-17,-17-18,-1 0,-17-18,17 18,-17 1,17 16,0 1,-17 17,17 1,1 17,-19 17,1 19,18-1,-1 18,18 0,0-18,0 0,18 1,17-1,0-17,0-1,18-17,0-17,-17-1,-1-17,18-18,-18 0,0 0,-17 0,17 0,-35 18,18-1,-18 19,0-1,0 36,0 17,-18 0,18 36,-17-18,17 0,0-18,0 0,17 1,19-1,-1-17,18-18,0-18,0-17,0-1,0 1,-18-36,0 1,1 17,-1-18,-18 19,1-1,0 17,-1 19,1 17,0 35,-1 36,19 34,-19 19,19 17,-19 0,19 0,-19-17,19-36,-36-18,17-17,-17-17,0-1,0-35,0 0,-17-18,-1-35,-17-17,17-36,0 0,1-17,17-1,0 1,17 52,1 1,0-1,-1 36,19-1,-1 1,0 18,0 17,1 17,-1 36,-17-18,-1 18,-17 0,-17-18,-1 18,0-17,1-1,-19 0,36-35</inkml:trace>
  <inkml:trace contextRef="#ctx0" brushRef="#br0" timeOffset="38701.2744">23189 5133,'0'0,"0"0,0 0,0 0,0 0,0 0,0 0,0 0,17-53,1 0,-18-17,0 17,-18 17,1 19,-18-1,17 36,-17-1,-1 19,19 17,-19 35,36-18,0 1,18-1,17 1,1-18,-1 0,18 0,-18-36,18-34,-18-1,18-35,-17 0,-1-17,-17-1,-1 18,1 0,-1 18,1 0,-18 17,18 18,-18 18,17-1,1 36,0 0,-1 18,1-1,0-17,-1 0,-17-18,18-17,-18 0,18-18,-18-18,0-17,0-18,0-53,0-17,0-19,17 37,1 16,0 37,17-1,0 53,18 35,-18 18,18 35,18 18,-18-18,0 35,17-34,-34-1,-1-18,0-34,1-1,-19-17,18-18,-35 17</inkml:trace>
  <inkml:trace contextRef="#ctx0" brushRef="#br0" timeOffset="40033.1629">24548 4022,'0'0,"0"0,0 0,0 0,0 0,0 0,0 0,17 247,1-18,0-35,-1-71,1-17,-18-18,18-35,-1 0,-17-17,0-19,0 1,18-1,-36-34,18-1,-17-35,17 0,-18 0,0 1,-17-1,0 0,-1 17,1 1,0 35,-1 0,1 18,0 35,17-18,18 18,0 0,18 0,0 0,17-18,18 0,-18-17,18-1,0-34,18 17,-18-35,-1-1,1 1,0-18,-17 0,-19 18,1 17,0 1,-1-1,1 0,-18 18,18-17,-18 17,17-18,1 0,-1 1,1-1,0 1,-1-1,-17-17,18 17,-18-17,0 17,0 18,-18-18,18 18,-17 18,17 17,0 1,0 17,0-18,17 18,1-18,35 0,0 1,0-19,17-17,1 0,-18-17,18-1,-18-17,-1-18,-16 0,-1 18,-17-1,-1 19,1-1,0 0,-18 18,0 36,0-1,0 0,17 0,1 1,0-1,17 0,0-17,18 0,0-18,-18 0,18-36,-17 1,-1-18,0-17,-17-1,-1-35,1 0,-36 36,18-1,-17 1,-1 34,18-17,-17 36,-1 17,18 17,18 54,-18 17,17 18,18 0,-17 0,17 0,1-36,-1 1,0-18,-17 17,-18-70</inkml:trace>
  <inkml:trace contextRef="#ctx0" brushRef="#br0" timeOffset="40280.4582">26189 4710,'0'0,"0"0,0 0,0 0,0 0,0 0,70-18,19-17,-1 17,0-17,-17 17,-1 0,1 1,-18-1,-18 1</inkml:trace>
  <inkml:trace contextRef="#ctx0" brushRef="#br0" timeOffset="40764.0867">27583 4304,'0'0,"0"0,0 0,0 0,0 0,0 0,-53 70,0 36,0-35,18 17,17-17,1-18,17-1,17-16,1-1,17-17,18-18,0-18,0 0,18-17,-18-18,-18-17,0 17,-17 0,-1 0,-17 0,0 35,-17-17,-18 17,-1 1,19-1,-1 18,0 0,1 0,17-18,0 18</inkml:trace>
  <inkml:trace contextRef="#ctx0" brushRef="#br0" timeOffset="41388.0539">28324 4075,'0'0,"0"0,0 0,0 0,0 0,0 0,0 0,-17 53,-1 17,18 54,0 17,0-36,0 1,18-17,-18-1,0 0,17-18,-17-17,0 18,-17-1,-1-17,0 18,1-18,-1-18,-17 0,-1-35,1 0,0-17,0-1,17-17,-17 0,17-1,-17 1,17-18,0 18,18-18,-17 0,34 0,-17 0,36 18,17-18,0 18,-1-1,19 19,0-1,-18 1,0-1,-18 0,0 18,-17 0,-1-17,1 17,0 0,-1-18,1 18,-18 0</inkml:trace>
  <inkml:trace contextRef="#ctx0" brushRef="#br0" timeOffset="41714.9075">30001 4145,'0'0,"0"0,0 0,0 0,-18 88,-17 18,-18 71,35-160,-52 195,17-53,0-18,35-53,-17-18,17-17,-17 0,17-17,1-19,17 1</inkml:trace>
  <inkml:trace contextRef="#ctx0" brushRef="#br0" timeOffset="42028.0931">29718 4216,'0'0,"0"0,0 0,0 0,0 0,0 0,18 88,17 35,1 18,17-17,0-36,-18 0,18 1,-18-19,0 1,1-36,-1-17,0-1,-17 1,-18-1</inkml:trace>
  <inkml:trace contextRef="#ctx0" brushRef="#br0" timeOffset="42320.126">30583 4004,'0'0,"0"0,0 0,0 0,0 0,-18 124,-17 52,18 0,-19-52,36-18,-17-18,17-18,0 1,17-18,1 0,17-18,0 0,-17 1,-18-36</inkml:trace>
  <inkml:trace contextRef="#ctx0" brushRef="#br0" timeOffset="42655.5844">30883 3986,'0'0,"0"0,0 0,0 0,0 0,0 0,0 0,0 0,0 0,-18 247,18 0,0-88,18-18,-18-35,18 0,17-18,0 0,1-35,17-18,-18 18,0-35,-35 0</inkml:trace>
  <inkml:trace contextRef="#ctx0" brushRef="#br0" timeOffset="42993.9802">30865 4639,'0'0,"0"0,0 0,53 0,18-18,0 18,-1 0,1-17,-1-1,1 0,0 1,-36-1,0 1,-17-1,-1 18,1-35,-18-1</inkml:trace>
  <inkml:trace contextRef="#ctx0" brushRef="#br0" timeOffset="43345.5227">31642 3722,'0'0,"0"0,0 0,0 0,0 0,18 53,17 17,-35-34,53 175,0-17,-18-17,18-19,-35-16,-1-1,-17 35,-17-17,-19 0,-17-18,1-36,52-87</inkml:trace>
  <inkml:trace contextRef="#ctx0" brushRef="#br0" timeOffset="44570.9196">4130 8378,'0'0,"0"0,0 0,0 0,0 0,0 0,0 0,-53-35,-18 0,18 0,0 17,0 18,18-18,-18 18,18 18,-18 17,35 1,-17 34,35 1,-18-1,0 18,18-17,0-18,0 0,18-18,0 0,17-17,0-18,18-18,-17 1,34-54,-17-17,-18 17,1 19,-19-19,1 18,-18 18,18-1,-18 19,0-1,0 1,0 17,17 35,1 0,0 0,-1 18,1 18,0-18,-1 0,18 0,1-18,-1-17,0 17,1-35,17-18,-18 1,-17-19,-1 1,-17 35</inkml:trace>
  <inkml:trace contextRef="#ctx0" brushRef="#br0" timeOffset="45428.0089">4571 8273,'0'0,"0"0,0 0,0 0,0 0,17 53,1-1,0 19,-1-36,-17 18,18-17,0-1,-18-18,17-17,1 0,0-17,17-18,-18-1,19 1,-19 0,1 17,0-17,17 35,-17 0,17 0,0 17,1 19,16 17,-16 0,-1-1,18 1,-18-17,36-1,-1-17,1-1,0-17,-1-17,-17-19,0-17,-18 0,-17-17,17-1,-35 1,0 17,-17 18,-19 17,1 0,-18 36,0 17,0 18,18 18,17 17,1 0,52-35,0 18,18-36,-17-18,16 1,-16-18,-1-35,18-18,0-18,-18-17,-17 0,0-18,-18 18,0 0,-18 17,0 18,18 0,-17 36,17-1,0 18,0 18,0 35,17 0,36 35,0 18,35-1,1 19,-1-36,18 0,35-35,-18 0,-17-18,-106-35</inkml:trace>
  <inkml:trace contextRef="#ctx0" brushRef="#br0" timeOffset="46376.2991">8259 8184,'0'0,"0"0,0 0,0 0,0 0,0 0,0 124,0 35,18-36,-1-35,36 18,-17-35,17-36,-1 0,-16-35,17-35,0-18,0-17,-18-36,-17 18,17-18,-35 35,17 1,-17 17,18 17,-18 19,0-1,0 36,18-1,-18 1,17 35,1 0,0 0,-1 0,19 17,-1-17,0-18,-17 1,17-19,0-17,-17-35,0 0,-1 0,1-18,0 0,-1 0,-17 17,18 1,-18 18,18-1,-18 18,0 0,17 18,-17 34,18-16,0 17,-18 0,17 0,-17-18,18-18,-18 19,0-36,0 0,-18-18,18-17,0 0,-17-36,17-35,17 0,1-17,17 52,-17 1,17 17,0 18,18 17,0 18,0 18,-17-1,16 18,-34 1,17 17,-17 0,0 17,-1 1,-17-1,0-17,0 0,18-53</inkml:trace>
  <inkml:trace contextRef="#ctx0" brushRef="#br0" timeOffset="46623.6289">10200 7955,'0'0,"0"0,0 0,0 0,0 53,18 18,-18-54,0 89,0-18,18 0,-18-17,0-18,0 0,0-35,0-1</inkml:trace>
  <inkml:trace contextRef="#ctx0" brushRef="#br0" timeOffset="46804.3293">10147 7638,'0'0,"0"0,0 0,0 0,0 0,0 0,0 0</inkml:trace>
  <inkml:trace contextRef="#ctx0" brushRef="#br0" timeOffset="47171.9579">10941 7444,'0'0,"0"0,0 0,0 0,0 0,-70-18,-18 36,-18 35,18 17,70-70,-53 141,18 18,18-18,0 0,17-17,18-1,0 1,0-36,0 0,18-35,-1 17,1-17,0-17,-18-1,17 0,-17-35</inkml:trace>
  <inkml:trace contextRef="#ctx0" brushRef="#br0" timeOffset="48477.0971">10341 8378,'0'0,"0"0,0 0,0 0,0 0,0 0,0 0,71-35,17 0,1 0,-19-18,1 17,-18 19,-18-1,0 1,-17-1,17 18,-17 0,-18 18,0 17,0 0,17 36,-17-1,0 1,0-18,0-18,0-17,18 17,0-35,-1 18,19-36,-19-17,1-1,-18-17,0 0,0-17,0-1,-18 1,18-1,0 18,0 18,0 17,0-17,0 18,18 17,17 0,1 17,-1 1,0 17,0 18,1 0,-19 0,19-18,-19 0,-17-17,18 17,-36-35,18 0,0 0,-17-35,17 0,0-1,0-16,0-1,17 17,1-17,0 36,-1-1,1 1,0 17,-1 17,19 18,-19 1,18-1,-17 18,0-18,-1 0,-17-17,18 0,-18-1,0-17,-18 0,18-17,0-1,18-17,-18-18,18-18,17 18,-17 18,-1 0,19 0,-19 17,19 18,16 18,-16 17,17 18,-18 0,-17-18,-1 18,1-35,0 17,-18-18,0 1,17-18,-17-18,0 1,0-36,18 0,-18-18,35-17,-17 0,35 17,0 19,0 16,0 19,17 17,1 35,-18 18,-18 17,0 1,-35 0,18-19,0 1,-18-17,0 17,0-18,0-18,0-17</inkml:trace>
  <inkml:trace contextRef="#ctx0" brushRef="#br0" timeOffset="49455.2863">12900 6932,'0'0,"0"0,0 0,0 0,18 88,-18 18,18 0,-18-18,0 18,17 0,1-18,-18 18,18-18,-1-17,19-18,-19-18,18 0,-17-35,0-18,17-17,-17-18,-1 0,1 0,-18 0,18 18,-1 0,-17 17,0 18,18-17,-18 34,0 1,0 0,18 17,-1 0,1 0,17-17,0 17,18-17,0 0,-17-18,17-18,-18-17,0-1,0-17,-17 1,17-19,-17 0,-18 1,18 17,-18 18,17-1,-17 19,18-1,-18 1,18 34,-18 18,17 18,1 18,17 35,-17 17,0 18,-18-17,0-18,0-1,0-34,-18 0,0-1,1-17,-19 0,19-18,-19-35,1-17,0-1,-1-17,19-36,-18-17,17-18,18 18,0 17,0 18,18-17,-1 35,1-18,17 35,0-17,1 17,34 0,1 18,-18 18,17-18,-70 0</inkml:trace>
  <inkml:trace contextRef="#ctx0" brushRef="#br0" timeOffset="50274.6297">15883 7197,'0'0,"0"0,0 0,0 0,0 0,0 0,0 0,0 0,17 282,-17-35,18-18,0-35,-18-88,17 0,-17-36,18 1,-18-36,18-17,-18-36,0 1,0-36,-18-36,0-34,-17 0,0-1,-18 1,0 34,0 19,0 35,0 17,18 18,-18 35,0 18,18 35,17 1,0-19,36 1,-18-1,18-17,17-18,18 1,17-1,19-35,-1-18,-18-17,1-18,17-35,-17-18,-18 0,17 0,-34 53,-19 1,19 16,-36 19,17-1,1 36,-18 17,18 53,-18-35,17 18,1-18,0 17,-1-17,18-18,1 1,-1-1,-17-18,-18-17</inkml:trace>
  <inkml:trace contextRef="#ctx0" brushRef="#br0" timeOffset="50458.5801">16395 7267,'0'0,"0"0,0 0,0 0,0 0,0 0,0 0,0 0,0 0</inkml:trace>
  <inkml:trace contextRef="#ctx0" brushRef="#br0" timeOffset="50857.2746">17065 7391,'0'0,"0"0,0 0,0 0,0 0,0 0,0 0,0 0,0 0,-35 17,0 1,-1 0,1-1,17-17,1 18,17 0,17-18,1 17,17 1,1-18,-1 17,0 1,-17-18,17 35,0 1,-17-1,-18 35,18-17,-18 18,-18 0,0-1,-17-17,0 0,-18-18,0 0,18-35,-18 18</inkml:trace>
  <inkml:trace contextRef="#ctx0" brushRef="#br0" timeOffset="51134.4965">17189 7003,'0'0,"0"0,0 0,0 0,0 0,0 0,0 0,53 211,17 36,-17-53,0-35,-18-18,18-17,-17-54,-1-17,-17 0,-18-35</inkml:trace>
  <inkml:trace contextRef="#ctx0" brushRef="#br0" timeOffset="51739.1238">17118 7532,'0'0,"0"0,0 0,0 0,0 0,53 0,35-18,0 18,-17 0,0 18,-1-1,-17 19,0-19,-18 36,1-17,-1 16,-35 1,18 0,-18 0,0 0,-18-18,0 1,1-19,-1-34,-17-1,17-17,1-18,17-18,17 1,1-1,-1-17,19 17,17 19,-18-1,18 35,0 0,0 18,0 18,-18 35,0 0,1 0,-1 17,-17-17,-1 0,1-18,-18 18,0 0,0-17,18-19,-18 1,0-18</inkml:trace>
  <inkml:trace contextRef="#ctx0" brushRef="#br0" timeOffset="53049.0609">18036 7091,'0'0,"0"0,0 0,0 0,0 0,0 0,0 0,0 0,0 0,0 0,0 0,0 0,0 0,0 0,0 0,0 0,0 0,53 141,0-18,-18-34,0-1,-17-18,0-17,-1 0,-17-35,18 17,-18-17,0-18,17 0,-17-36,18 1,0-18,-1-17,19 17,-1 0,18 18,0-1,-18 19,18 34,-18 1,1 17,-19 18,1 0,-18 0,-18 0,1 0,-36-18,17 18,1-18,35-35,-70 18,17-18,17-18,1-17,17 0,1-18,17 0,17-35,1 17,35 1,-18 17,18 17,-17 1,-1 18,0 17,-17 0,17 17,-17 18,-1 1,1 17,17 0,-17-18,0 0,-1 0,1-17,0-18,17 0,-18-18,19-17,-1 0,-17 0,-1-36,1 0,0 19,-1-1,-17 0,0 35,18 0,-18 1,0 52,18-17,-18 17,17 0,19 18,-1-18,0-17,0 0,1-1,-1 1,0-36,-17 1,0-1,-1-35,1 0,-18-17,18-54,-18 18,-18-17,18 52,-18 18,1 1,17 16,-18 19,18 17,0 35,0 35,0-17,18 36,-1-19,-17 18,18-17,0-1,17 19,-18-36,1-1,17-16,-17-19,0 1,-18 0</inkml:trace>
  <inkml:trace contextRef="#ctx0" brushRef="#br0" timeOffset="53286.1114">19377 6985,'0'0,"0"0,0 0,0 0,0 0,0 0,53 0,0 0,17-18,-17 1,-35-1,-18 18,18 0</inkml:trace>
  <inkml:trace contextRef="#ctx0" brushRef="#br0" timeOffset="54196.2183">20048 7214,'0'0,"0"0,0 0,0 0,0 0,0 0,0 0,0 0,17-35,19 0,-19-1,-17 1,18 18,-18-1,-18 18,18 0,-17 0,-1 18,0 34,1 19,17-18,0 18,0-19,35 19,35-18,19 0,-1-18,18 0,0-35,0-17,-1-19,-16 1,-19-35,-17-1,-35-17,0 17,-18 18,-18 0,-17 18,-1 0,-17 17,0 18,0 0,-17 18,17 35,18-18,-1 18,19 18,-1-18,18-1,0 1,18-17,-1-19,36 1,-17-18,17-35,-1-1,1-34,0-18,0-18,-35-18,0 18,-1-17,-17 35,-17 0,17 35,0 0,-18 0,18 35,0 1,0 17,18 0,-1 52,1 37,17-1,-17 18,17-18,-17 18,17 0,0-18,1-18,-1-17,18 0,-18 0,-35-53</inkml:trace>
  <inkml:trace contextRef="#ctx0" brushRef="#br0" timeOffset="55085.2566">22854 6844,'0'0,"0"0,0 0,0 0,0 0,0 0,-18 53,0 17,18 1,-17-1,17-17,0 18,17-36,-17 1,0-1,18-18,-18 1,0-18,0-18,0 1,0-18,0-18,-18 0,18-18,-17 18,17 0,0 0,17 18,1 0,0 17,17-17,0 35,0 0,18 18,0-1,0 1,-17 35,-1 0,0-18,-17 18,-1-36,1 19,-18-19,0-17,0 0,-18-17,18-1,0-17,18 0,0-36,-1 18,1 0,17 0,-17 0,17 18,1 17,16 18,-16 0,17 36,0-1,0 18,-18 0,0 0,0 17,1 1,-1-18,-17 0,17-18,-35-35</inkml:trace>
  <inkml:trace contextRef="#ctx0" brushRef="#br0" timeOffset="55465.3572">25077 6279,'0'0,"0"0,0 0,0 0,0 0,-53 159,-17 35,-1-17,36-19,-1-17,19-35,17-17,17-19,1 1,0-18,17-1,0 1,1-17,-1-19,0-17,18 0,-18-17,18-1,-17 0,-1-17,-35 53</inkml:trace>
  <inkml:trace contextRef="#ctx0" brushRef="#br0" timeOffset="55934.4263">25571 7108,'0'0,"0"0,0 0,0 0,0 0,0 0,0 0,0 0,0 0,0 0,0 0,0 0,0 0,0 0,0 0,0 0,18-52,0-19,17 0,-18 19,19-1,-19 17,1 1,-18 0,18 17,-1 1,1-1,0 18,-1 0,1 18,17 17,1 0,-1 0,0 1,0 17,1-1,-1 1,-17-17,-1-1,1-17,-18 17,18-35,-18 0</inkml:trace>
  <inkml:trace contextRef="#ctx0" brushRef="#br0" timeOffset="56231.9198">25624 6473,'0'0,"0"0,0 0,0 0,0 0,0 0,53 0,18-17,-1-1,-17 18,18-17,-18 17,-18-18,0 18,1-18,-36 18,0 0,17 0</inkml:trace>
  <inkml:trace contextRef="#ctx0" brushRef="#br0" timeOffset="56572.8215">26824 6932,'0'0,"0"0,0 0,0 0,0 0,0 0,0 0,0 0,0 0,0 0,0 0,0 53,0-18,0 18,-17-18,17 18,0-17,0-1,0 0,0-17,0 17,0-17,0-18,17 0</inkml:trace>
  <inkml:trace contextRef="#ctx0" brushRef="#br0" timeOffset="56879.2905">27336 6985,'0'0,"0"0,0 0,0 0,0 0,0 0,53 0,-18 0,18 0,-18 0,18 0,0-18,-17 18,17 0,-18-17,0 17,-35 0,0-18</inkml:trace>
  <inkml:trace contextRef="#ctx0" brushRef="#br0" timeOffset="57321.0265">28060 7303,'0'0,"0"0,0 0,0 0,0 0,0 0,17-36,1-34,-1-1,19 18,-19-17,19-1,-1 1,0 17,1 17,-19 1,1 17,0 1,17 17,-18 17,19 1,-1 35,0-18,18 18,-17 0,17 18,-18-18,0-1,-17-16,-1-19,1 1,-18-18,0 0,0 0,0-18,0 18</inkml:trace>
  <inkml:trace contextRef="#ctx0" brushRef="#br0" timeOffset="57612.1183">28042 6368,'0'0,"0"0,0 0,0 0,0 0,70 17,1-17,0 18,-18-18,17 0,1 0,-18-18,0 18,-18 0,0-17,1 17,-19 0,-17-18,0 18,18 0</inkml:trace>
  <inkml:trace contextRef="#ctx0" brushRef="#br0" timeOffset="58110.1976">29136 5821,'0'0,"0"0,0 0,0 0,88 53,-17 17,35 19,-36 16,19 1,-1 0,0 0,-17 0,-18-18,-18-18,0 1,-35-18,0 17,-17 19,-36-1,0-35,0 0,0-18,0 0,-18-17,18-18,0 0,18-18,0-17,-1 0,19 17,-1 18</inkml:trace>
  <inkml:trace contextRef="#ctx0" brushRef="#br0" timeOffset="59106.0207">4782 10530,'0'0,"0"0,0 0,0 0,0 0,0 0,0 0,18-52,0-37,-36-34,0-18,1 35,-1 18,1 35,-1 0,-17 35,-1 36,1 17,0 53,17 36,18 17,18 35,17 18,-17 0,-1-35,1 0,17-18,-17-18,0-17,-1-18,1-35,-1 0,1 0,-18-35</inkml:trace>
  <inkml:trace contextRef="#ctx0" brushRef="#br0" timeOffset="59457.8308">4430 11236,'0'0,"0"0,0 0,52 0,37-35,-19 17,19-17,-19 0,18-1,-17 1,-18 0,-18 17,0 0,-17 18,0 0,-1 36,1-1,0 0,-1 1,1 16,-18-16,18-1,-18-17,17-18,-17 0</inkml:trace>
  <inkml:trace contextRef="#ctx0" brushRef="#br0" timeOffset="59628.261">5277 10742,'0'0,"0"0,0 0,0 0,0 0,0 0,0 0,0 0</inkml:trace>
  <inkml:trace contextRef="#ctx0" brushRef="#br0" timeOffset="59989.9435">5753 10936,'0'0,"0"0,0 0,18 71,-18-18,17 0,-17-18,0 0,0-17,0 17,18-35,-18 0,0-35,0-1,0-16,0-19,18 0,-18 18,17 1,-17 16,18 19,17-1,1 18,-19 35,19 1,16 34,-16-17,-1 0,0 18,1-36,-19 0,19-35,-19 0</inkml:trace>
  <inkml:trace contextRef="#ctx0" brushRef="#br0" timeOffset="60461.7712">6918 10301,'0'0,"0"0,0 0,0 71,17 17,-17-18,18 19,-18-19,18 1,-18-1,0-34,17-1,-17 0,0-17,0-18,0-18,0-17,-17 0,17-18,-18 0,0-18,-17 36,-18 0,-17 35,-19 35,19 18,17 17,18 1,17-18,18 0,18 17,35-34,35-19,-18-17,19-35,34-18,1-18,-18 19,-106 52</inkml:trace>
  <inkml:trace contextRef="#ctx0" brushRef="#br0" timeOffset="60998.0514">9000 10425,'0'0,"0"0,0 0,0 0,0 0,-35-53,-18 17,18 1,-18 35,17 0,-16 35,-1 18,17 0,1 18,17-1,18-17,0 0,18-18,0-17,-1-18,19-18,17 1,-18-36,35-18,-34-17,-1 0,0 17,-17 1,0 17,-18 18,17 35,1 17,0 36,-1 18,1-1,17-17,-17 18,17-18,-17 0,-1-18,1 0,-18-35</inkml:trace>
  <inkml:trace contextRef="#ctx0" brushRef="#br0" timeOffset="61269.1097">9759 9578,'0'0,"0"0,0 0,0 0,35 70,1 19,34 52,-70-106,53 141,-18 18,-17-17,-36-18,1-54,-1-34,-17-18,17 0,1-18,17-17</inkml:trace>
  <inkml:trace contextRef="#ctx0" brushRef="#br0" timeOffset="61857.9903">11453 9472,'0'0,"0"0,0 0,0 0,0 0,0 71,18 17,-18 18,0 0,0 35,0-53,0 18,0-36,0 1,0-36,0 18,0-35,18-1,-1 1,18-18,1-18,34 18,1-35,0 17,-1 1,-17-1,0 18,-18-18,1 18,-19 0,19 0,-1 0,-18-17,1 17</inkml:trace>
  <inkml:trace contextRef="#ctx0" brushRef="#br0" timeOffset="62079.9785">11630 10072,'0'0,"0"0,0 0,0 0,0 0,0 0,53 0,17 0,-17-18,0 18,-18-17,1-1,-1 0,-35 18,0 0</inkml:trace>
  <inkml:trace contextRef="#ctx0" brushRef="#br0" timeOffset="62295.2354">11489 9525,'0'0,"0"0,0 0,0 0,0 0,88-35,0 17,0 0,0 1,1-1,-72 1,1 17,0 0</inkml:trace>
  <inkml:trace contextRef="#ctx0" brushRef="#br0" timeOffset="62669.1907">12653 9102,'0'0,"0"0,0 0,0 0,0 0,0 0,0 0,0 0,-35 211,17 1,18-18,0-18,18-17,0-18,17-17,0-18,18-1,0-16,0-1,-18-35,1-18,-1 0,-35-17</inkml:trace>
  <inkml:trace contextRef="#ctx0" brushRef="#br0" timeOffset="63277.407">13377 9578,'0'0,"0"0,0 0,0 0,17 70,1 1,17 0,18-18,0-1,-17-16,-1-1,0-17,0-18,1 0,-1-18,-17 0,17-17,-17 0,-18 0,17-1,-17 1,0 17,0 1,0 17,18 0,-18 17,18 89,-1 18,19 34,-19 1,1 0,-18-18,0-18,0-17,0-35,-18-18,1-18,-1-17,-17-36,17-17,0-18,18-35,0-18,0-18,36 1,-19 17,36 0,18 0,-18 36,17-1,-70 54</inkml:trace>
  <inkml:trace contextRef="#ctx0" brushRef="#br0" timeOffset="63856.1174">14736 9331,'0'0,"0"0,0 0,0 0,-18 71,18 17,-18 0,18 0,0 0,18 1,0-1,-1 0,19 0,-1-35,0 0,18-18,0-35,35-35,-17 0,-1-36,-17-17,0 0,-17-36,-19 18,1 36,-18 17,0 0,18 18,-36 17,18 0,0 18,0 18,18 17,-18 18,0 18,17-1,-17 1,0 0,18-1,-18-17,18 0,-18-18,17-17,-17 17,36-35,-19 0,1 0,-1-18,-17 36</inkml:trace>
  <inkml:trace contextRef="#ctx0" brushRef="#br0" timeOffset="64030.4418">15124 9737,'0'0,"0"0,0 0,0 0,0 0,0 0,0 0,0 0</inkml:trace>
  <inkml:trace contextRef="#ctx0" brushRef="#br0" timeOffset="64250.4976">16024 9366,'0'0,"0"0,0 0,0 71,0 17,18 0,-18 0,-18 1,18-19,0 18,-18-35,1 18,-1-18,0-18</inkml:trace>
  <inkml:trace contextRef="#ctx0" brushRef="#br0" timeOffset="64687.0369">16342 8890,'0'0,"0"0,0 0,0 0,0 0,0 0,35 0,0 0,0 0,-17 18,17-1,-17 19,0 16,-18-34,17 123,1 0,0 18,-18-18,17 0,19-17,-19-1,1 1,0-54,-1 1,-34-1,-1-17,0 0,-17 0,17-18,18-35</inkml:trace>
  <inkml:trace contextRef="#ctx0" brushRef="#br0" timeOffset="64989.2452">15124 9737,'0'0,"0"0,53-18,0 0,35 1,-17-1,35-17,17 0,-35-1,18-17,-35 18</inkml:trace>
  <inkml:trace contextRef="#ctx0" brushRef="#br0" timeOffset="65799.6343">9636 11906,'0'0,"0"0,0 0,0 88,0 1,17 52,1 0,-1 0,1-53,0 0,-18-17,17-1,-17-34,0-19,0 19,0-36,18 0,-18-18,0-35,0-17,18-1,-1 0,1 19,0-1,-1 17,1 1,17 35,1 0,-1 35,18 36,-36-1,1 1,-18 0,0-19,-35 19,-1-18,1-18,0 1,0-19,-1 1,36-18</inkml:trace>
  <inkml:trace contextRef="#ctx0" brushRef="#br0" timeOffset="66119.0666">10130 11377,'0'0,"0"0,0 0,0 0,0 0,53 35,0 18,17 53,1 18,-18 17,17 17,-17 1,-17 0,-1-18,-18 0,-17-17,0-19,-17-34,-1-18,-17 0,0 0,-1-36,19 19,17-19</inkml:trace>
  <inkml:trace contextRef="#ctx0" brushRef="#br0" timeOffset="67483.1555">12036 12047,'0'0,"0"0,0 0,0 0,0 0,0 0,0 0,0 0,0 124,0 35,0 52,0-34,0-19,0-52,0-18,0-17,0 0,0-36,0 0,0-35,-18 0,0-18,1-34,-19-37,1 1,17-35,-17-1,17 1,1-1,17 1,17 17,1-18,17 36,18-18,-17 36,-1 17,18 0,0 35,17 1,19 52,-36 0,0 36,-36-1,-17 19,-35-1,-18 0,0 0,-18-17,-17-1,0 1,0-36,17-17,18-1,0 1,18-18,17 18,1-18,52 0,0 17,18 19,0-1,0 18,18 0,-1-18,1 36,-1-18,1-18,-18 18,18-36,-36 1,18-18,-18 0,-17-35,17-1,-17 1,17-35,-17-72,-1 19,-17 52,0 1,18 17,-18 18,0-1,18 36,-1 0,-17 18,18 17,17 1,-17-1,17 18,18-18,0 0,-18-17,18-18,-17 0,-1-35,0-18,0 0,-17 0,0-18,-1 1,-17-1,18 18,-18 18,0 0,18 17,-18 1,0 34,0 18,17 36,-17 0,0 34,18 1,0 18,-1-18,19-18,-19-18,18-17,-17-17,17-19,1 1,-19-18,-17 0</inkml:trace>
  <inkml:trace contextRef="#ctx0" brushRef="#br0" timeOffset="67963.9098">13712 12136,'0'0,"0"0,0 0,0 0,0 0,0 52,18 1,-18 18,35-18,-17 0,35-18,-18-17,36-1,-19-34,1-19,0 1,0-53,0 0,-17-18,-19 35,1 1,-1 35,-17-18,0 35,18 0,-18 36,0 17,0 53,0 36,0 35,0 35,0 0,0-18,0 1,0-19,0-34,18-18,-1-71,19-18,17-17,-18 0,-35 18</inkml:trace>
  <inkml:trace contextRef="#ctx0" brushRef="#br0" timeOffset="68270.0087">15247 11465,'0'0,"0"0,0 0,-35 71,-18 52,0 1,18 35,0-18,17 17,0 1,36-18,0-17,17-1,18-35,17 1,-17-54,18 0,-36 0,-35-35</inkml:trace>
  <inkml:trace contextRef="#ctx0" brushRef="#br0" timeOffset="68520.729">15706 11624,'0'0,"0"0,0 0,0 0,0 53,18 35,0 0,-1 1,1 16,0-16,17-19,-18 1,-17-18,18 0,-18-1,0 1,-18-17</inkml:trace>
  <inkml:trace contextRef="#ctx0" brushRef="#br0" timeOffset="68941.0752">15212 11677,'0'0,"0"0,0 0,0 0,0 0,0 0,35-35,18-1,0 1,0 17,0 1,0 17,0 17,0-17,18 18,-18 0,0-18,-1 0,-16 0,-1-18,0-17,1 17,-1-35,0 0,-17-17,0-1,-18 1,-18-1,0 1,1 17,17 53</inkml:trace>
  <inkml:trace contextRef="#ctx0" brushRef="#br0" timeOffset="69274.0069">16236 10901,'0'0,"0"0,0 0,0 0,53 53,17 17,1 36,-1 18,-17 17,0 35,0 36,-35 88,-36 35,-35-18,-53-34,-52-19,16-52,37-71,87-106</inkml:trace>
  <inkml:trace contextRef="#ctx0" brushRef="#br0" timeOffset="146639.1732">8330 9137,'0'0,"0"0,0 0,0 0,0 0,0 0,0 0,0 0,35 0,36-18,34 1,1-1,35 0,18 18,18-17,-1 17,1 0,17-18,0 18,106-18,-18 1,1-1,-19 1,1-1,-18 0,0 1,0-1,0 18,0 0,0-18,1 18,-1-17,0 17,0-18,0 18,-18-18,1 18,-1-17,0-1,1 18,-1 0,-17-17,18-19,-19 19,1 17,0-18,0 0,-1 18,19-17,-18-1,17 0,-17 1,17-18,1 17,-1-17,0 17,-17-17,0 17,0 0,17 1,-17-1,0-17,17 17,1 1,-1 17,18-18,-18 0,1 18,-18-35,17 17,-17 18,0-17,17 17,0 0,1 0,-1-18,18 18,0-18,-17 18,17 0,0-17,-18 17,1-18,-1 1,1-1,-1 0,0 1,18-1,1 0,-1 1,17-19,-17 19,18-18,0-1,-36 1,1 17,-1 1,-52-1,-72 18,19-18,-1 36,1 0,-36-1,0 1,-70-18</inkml:trace>
  <inkml:trace contextRef="#ctx0" brushRef="#br0" timeOffset="171937.0776">6018 7197,'0'0,"0"0,0 0,0 0,0 0,0 0,0 0,53 0,0 17,17-17,19 18,-1-18,18 18,17-18,18 17,1-17,16 18,-16-18,34 18,0-18,1 17,17-17,0 0,0 0,0 0,1 0,-1-17,17-1,54 18,-18-18,0-17,-35 17,0 1,-18-1,-35 18,-18-18,18 1,0 17,17-18,-17 18,0-18,17 1,1-1,-1 1,1-1,-1 0,1 1,17-19,-18 19,1-1,-1 0,1 1,-19-18,19 17,-18 0,0 1,-1-19,1 19,0-1,0 0,0 1,0-1,17 1,-17 17,17-18,1 18,17-18,0 1,-17-1,17 18,0-18,-18 18,18-17,0-1,1 18,-1-18,-18 18,18-17,-17 17,17-18,-18 18,1-18,17 18,-18 0,1-17,17 17,-35-18,17 1,1-1,-1 18,1-18,17 1,-18 17,19-18,-1 0,-18 18,18-17,0-1,-17 0,17 18,-18-17,1 17,-1-18,1 1,-1-1,-17 18,18-18,-1 1,-17 17,0-18,17 0,-17 1,0-1,17 0,1 1,-18-1,0 1,17-1,-17 0,17 1,1-1,-1 18,89-35,-71 17,53 0,18 1,-36-1,18 0,18 1,-18 17,0-18,-17 18,34-17,-17 17,0-18,0 18,18-18,-35 1,-19-1,19 0,-18 18,-18-35,0 17,-53 1,35-1,36-17,18 17,-54 18,-141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7:00:58.841"/>
    </inkml:context>
    <inkml:brush xml:id="br0">
      <inkml:brushProperty name="width" value="0.05292" units="cm"/>
      <inkml:brushProperty name="height" value="0.05292" units="cm"/>
      <inkml:brushProperty name="color" value="#7030A0"/>
    </inkml:brush>
  </inkml:definitions>
  <inkml:trace contextRef="#ctx0" brushRef="#br0">3229 2117,'0'0,"0"0,0 0,0-89,18-52,-18 18,0-18,0 53,-18-1,1 1,-18 35,-1 18,1 0,-18 52,-18 1,18 53,1-1,16 36,1 0,35 0,0 17,18-17,17-18,0 18,0-18,1 18,-1 0,-35 0,0-1,-18-16,1 17,-1-36,-17-35,0 1,17-19,-17-17,17-35,0-18,36-35,0-36,35 19,17-19,1 1,17 17,0 35,-17 36,-1 17,-17 18,0 53,-17 0,-1 35,0 1,-17 16,-1-16,1-19,0-17,-18 0,17-35,1 17,0-35,17 0,-17-18,-1-17,1-36,0 18,-18-52,-18-1,-17 0,-1 35,1 1,17 17,-17 0,17 0,1 0,17 53</inkml:trace>
  <inkml:trace contextRef="#ctx0" brushRef="#br0" timeOffset="243.4914">4271 1235,'0'0,"0"0,0 0,0 0,17 88,1 53,17 18,-17 0,0-1,17 1,-17-18,-1-17,1-54,-1 18,1-35,-18 18,0-71</inkml:trace>
  <inkml:trace contextRef="#ctx0" brushRef="#br0" timeOffset="556.4285">2841 3316,'0'0,"0"0,0 0,0 0,0 0,141-70,71-1,124-70,16 17,-34 1,-36-1,-34 54,-107 17,-18 35,-17 1,0 34,-35 1,-1-18,-52 0</inkml:trace>
  <inkml:trace contextRef="#ctx0" brushRef="#br0" timeOffset="1254.3518">7288 3157,'0'0,"0"0,0 0,0 0,36 71,-1-18,0 17,18-17,0-17,0-1,18-35,-1-18,19-17,-1-36,-18-34,1-1,-18 0,0-18,-18 19,-17 34,-1 18,1 18,-18 17,0 53,-18 36,18 53,0 34,-17 124,-1 18,18-35,0-89,-18-17,18-18,-17-17,-1-36,1-18,-1-17,0-35,1 0,-1-36,0-35,18-18,0-34,0-1,18-18,17 1,18 17,0 18,18 0,-1 35,19 17,-36 19,-1-1,1 18,0-17,-53 17</inkml:trace>
  <inkml:trace contextRef="#ctx0" brushRef="#br0" timeOffset="1574.5666">9071 2469,'0'0,"0"0,0 0,0 71,-18 35,1 35,17 35,-18 1,18-19,0-16,18-1,-18-71,17 1,1-1,17-34,0-19,1-17,-1-53,18 0,-18 1,-35 52</inkml:trace>
  <inkml:trace contextRef="#ctx0" brushRef="#br0" timeOffset="1834.6665">9600 2487,'0'0,"0"0,0 0,0 88,0 0,0 54,0 16,0 1,0-18,18 0,-18-17,18-54,-1 19,1-37,17 1,0-17,18-19,0-17,0 0,-53 18</inkml:trace>
  <inkml:trace contextRef="#ctx0" brushRef="#br0" timeOffset="2331.5879">9565 3351,'0'0,"0"0,0 0,0 0,0 0,0 0,0 0,0 0,0 0,141-211,-35 17,-18 35,-35 53,0 0,-18 36,-17 17,0 18,-1 17,1 0,17 36,1 17,34 36,1 35,-18-1,17 19,-17-1,0-17,-17 18,-1-19,-35 1,17 0,-34 0,-1-35,1-1,-19-17,19 0,-1-18,18-35</inkml:trace>
  <inkml:trace contextRef="#ctx0" brushRef="#br0" timeOffset="2538.3225">11365 2805,'0'0,"0"0,0 0,0 0,0 0,0 0,0 0</inkml:trace>
  <inkml:trace contextRef="#ctx0" brushRef="#br0" timeOffset="2773.741">11647 3334,'0'0,"0"0,0 0,0 0,0 0,0 0,53-18,18-17,17 0,-88 17,18 18</inkml:trace>
  <inkml:trace contextRef="#ctx0" brushRef="#br0" timeOffset="3433.4535">12794 2223,'0'0,"0"0,0 0,0 0,0 0,0 0,0 0,0 0,0 0,0 0,0 0,0 0,0 0,0 0,0 0,0 0,0 0,0 0,0 0,0 0,0 0,0 0,0 0,0 0,0 0,0 0,0 0,0 0,0 0,0 0,0 0,0 0,0 0,0 0,0 0,0 0,0 0,0 0,0 0,-17 35,17 35,-18 19,-17 16,0 19,-1-18,1-18,0 0,17-17,-17-1,17-35,18 1,0-1</inkml:trace>
  <inkml:trace contextRef="#ctx0" brushRef="#br0" timeOffset="3746.3747">12389 2399,'0'0,"0"0,0 0,0 0,52 70,1 1,18 17,-18 0,18 1,-1-19,-17 1,18-1,-18-17,17-18,-17 1,0-19,0 1,-53-18</inkml:trace>
  <inkml:trace contextRef="#ctx0" brushRef="#br0" timeOffset="4005.4723">13518 2011,'0'0,"0"0,0 0,0 0,0 70,-18 19,18 52,0 0,0 0,18-18,0 1,-1-36,19-17,-1-18,18-36,-18 1,0-18,-17 0</inkml:trace>
  <inkml:trace contextRef="#ctx0" brushRef="#br0" timeOffset="4299.3459">13994 2117,'0'0,"0"0,0 0,0 0,-17 88,17 0,0 53,0-17,17 17,19-53,-19 0,19-17,-1-1,18-17,-18-18,18-17,0 0,0-1,-53-17</inkml:trace>
  <inkml:trace contextRef="#ctx0" brushRef="#br0" timeOffset="4527.8622">14136 2769,'0'0,"0"0,0 0,53-53,17 0,-17-17,-35 70,-18-18</inkml:trace>
  <inkml:trace contextRef="#ctx0" brushRef="#br0" timeOffset="4831.5841">14630 1764,'0'0,"0"0,0 0,0 0,0 0,0 0,53 88,35 36,0 17,-17-18,-18 1,0-19,-36 19,1-18,0 17,-36-17,-17-18,17-17,-17-18,17 0,-17-18,17 0,0-17,18-18</inkml:trace>
  <inkml:trace contextRef="#ctx0" brushRef="#br0" timeOffset="5764.4611">15936 2170,'0'0,"0"0,0 0,0 0,0 0,0 0,0 0,-53 70,17 1,1 17,18-18,-1 1,0 0,18-19,18 1,17 0,0-17,1-19,17-34,35-19,-17-17,17 0,-18-35,19 0,-54 35,18 0,-18 18,-17 0,-1-1,-17 36,0 18,0 17,0 1,0 17,18-18,0 18,-1-18,1 0,17 1,18-19,-17 1,34-18,-17-18,0 1,-18-19,18-34,-35-1,0-17,-36 17,18 19,-35 16,-1 1,19 17,-19 18,1 0,0 18,17 0,0-1,1 1,34-18,-17 18,18-18,17 17,18-17,-17-17,17-1,17 18,-17-18,18 18,-18 0,17 18,-17 17,35 36,-17-1,-18 18,-18-17,1 0,-19-1,1-17,-18 0,0-18,0 1,0-19,-18 18,36-35</inkml:trace>
  <inkml:trace contextRef="#ctx0" brushRef="#br0" timeOffset="6311.3707">18195 2381,'0'0,"0"0,0 0,17 53,1 18,0-18,-1 0,1-1,-1-34,19-18,-1 0,0-18,1-17,-1-18,0 0,1 0,-19 1,18 34,-17 0,-18 1,18 17,-18 17,17 1,1 17,0 0,-1 1,19-1,-1 0,0-17,1-18,-1 0,18 0,-18-35,18 17,-18-35,-17 0,0-17,-18-1,0 1,105 17,195 53,-70 0,-195 0</inkml:trace>
  <inkml:trace contextRef="#ctx0" brushRef="#br0" timeOffset="6661.9757">19448 1729,'0'0,"0"0,0 0,0 0,0 0,0 158,17-17,1 1,-1-37,-17-16,18-19,0 1,-1-18,1-18,0 0,17 0,18-35,70-35,36-18,-17 0,-19 18,-105 35</inkml:trace>
  <inkml:trace contextRef="#ctx0" brushRef="#br0" timeOffset="6901.5536">19412 2205,'0'0,"0"0,0 0,0 0,0 0,53 0,18-18,-1 18,1-17,17 17,-17-18,-1 0,-17-17,0 17,53 36,0 17</inkml:trace>
  <inkml:trace contextRef="#ctx0" brushRef="#br0" timeOffset="7162.6736">20524 1834,'0'0,"0"0,0 0,0 0,0 0,0 0,0 71,0-18,18 17,-18 1,17-18,-17 18,0-36,18 0,-18 18,0-35,18-18</inkml:trace>
  <inkml:trace contextRef="#ctx0" brushRef="#br0" timeOffset="7926.1936">20295 2152,'0'0,"0"0,0 0,0 0,88 0,-35-18,17 1,-17-1,0-17,18 17,-18-17,0 17,-18-17,0 17,-17 1,0 17,-1-18,-17 18,18-18,-18 18,18 18,-36 17,18 1,0 16,0 1,0 0,0 0,0-17,18-1,-1 0,19 0,-1 1,18-19,-18 1,18-18,0-18,18-17,-36 0,18-18,-18 0,-17-18,-1 1,-17 17,-17-18,-1 1,-17 17,-1 0,-16 18,-1-1,-18 19,18 17,0 0,0 17,18 1,17 0,1 17,17 0,17-17,1 17,35-17,0-1,0-17,0-17,17 17,-17 0,-53 0</inkml:trace>
  <inkml:trace contextRef="#ctx0" brushRef="#br0" timeOffset="8187.494">21671 1041,'0'0,"0"158,18-87,123 52,0 1,-17-18,-54-18,-34 0,-1 18,-35-18,-18 18,-35 18,-35-19,-18 1,-17-18,17-17,88-71</inkml:trace>
  <inkml:trace contextRef="#ctx0" brushRef="#br0" timeOffset="8646.6423">18000 1499,'0'0,"0"0,0 0,-35 71,18 35,-1-71,0 177,-17-1,35 1,0-18,35-18,1-17,34-35,1-19,17-34,18-18,17-18,-34 0,-72-17</inkml:trace>
  <inkml:trace contextRef="#ctx0" brushRef="#br0" timeOffset="13572.2886">28060 1305,'0'0,"0"0,0 0,0 0,0 0,0 0,0 36,17 16,-17 19,18 35,-1 0,1 35,-18 0,18 0,-18 18,17-18,-17 0,18 0,-18 0,18 0,-1-17,1-18,0-1,17-16,-17-19,-18-52</inkml:trace>
  <inkml:trace contextRef="#ctx0" brushRef="#br0" timeOffset="14118.4274">25854 3775,'0'0,"0"0,0 0,0 0,88-18,71 0,17 1,18-1,18 1,106-36,-1 17,1 1,-18-18,0 0,0 18,-18-18,-17 0,0 0,-18 18,-18 0,-35 17,-70 0,-18 1,-18-1,-35 0,-18 18,-17-17,-36 17,18-18,-17 18,17-17</inkml:trace>
  <inkml:trace contextRef="#ctx0" brushRef="#br0" timeOffset="15160.5418">26242 3845,'0'0,"0"0,0 0,0 0,0 0,0 0,0 0,0 0,0 0,0 0,0 0,0 0,0 0,0 0,0 0,0 0,17-53,1-35,0 18,-18-19,17 1,-17 0,0 0,0-18,0 18,0 0,18-1,-18 19,18-1,-18 1,17 34,-17-16,18 16,0 1,-1 0,36-1,0 19,0-18,35 17,18-17,18 17,-1-17,19 17,16 0,-16 1,16-1,19 1,-18-1,-1-17,1 17,18 0,-18-17,-1 17,-16-17,-19 17,1-17,-1 18,-35 17,-35-18,0 18,0 0,-17 18,-1-1,-17 1,17 17,-18 0,1 18,0 0,-1 18,1-1,-18 19,18 34,-1 0,1-17,0 18,-1-1,1 1,0-18,-1-36,1 18,0-17,17-1,-18-17,-17-35</inkml:trace>
  <inkml:trace contextRef="#ctx0" brushRef="#br0" timeOffset="15983.5333">26383 4498,'0'0,"0"0,0 0,0 0,0 0,0 0,0 0,0 0,0 0,0 0,0 0,-35-18,-18-17,17 17,1 1,0 17,0 0,17 17,-17 1,17 0,0 35,1-1,17 1,17 0,-17 0,36-17,-19-1,19-18,17-17,-1-17,1-1,-17-35,17 0,-18 0,0 0,1 1,-19 16,-17 1,18 17,-18 1,17-1,-17 0,0 18,18-17,-18 34,0 1,18 0,-18 17,17 18,19 0,-19 0,19 0,34 0,18 0,36-36,0 18,-19-17,-105-18</inkml:trace>
  <inkml:trace contextRef="#ctx0" brushRef="#br0" timeOffset="16833.481">30318 3775,'0'0,"0"0,0 0,0 0,0 0,0 0,0 0,0 0,0 0,0 0,0 0,0 53,18-18,-18 18,18-18,-18 18,17 0,1 18,0-19,-1 19,1-36,-18 1,18-1,-18 0,17-17,-17-1,0 1,18-18,-18 0,0 0,18-18,-18 1,17-19,18-16,-17-1,17 0,1 17,-1-16,-17 16,17 19,-17-19,17 19,0-1,-17 0,17 18,0 0,1 0,-19 18,1 0,0 17,-1-17,-17 17,0 0,0 0,-17 1,-1 17,-17-18,-1 0,1 0,0 1,-18-1,-18-17,18-1,-17-17,-1 0,18-35,0 17,53 18</inkml:trace>
  <inkml:trace contextRef="#ctx0" brushRef="#br0" timeOffset="17754.3954">30883 6368,'0'0,"0"0</inkml:trace>
  <inkml:trace contextRef="#ctx0" brushRef="#br0" timeOffset="18731.3314">28695 335,'0'0,"0"0,0 0,0 0,0 0,0 0,0 0,0 0,0 0,0 0,0 0,0 0,0 0,0 0,0 0,0 0,0 0,0 0,0 0,0 0,0 0,0 0,0 0,0 0,0 0,0 0,0 0,0 0,0 0,0 0,0 0,0 0,0 0,0 0,0 0,0 0,0 159,-18 53,1-18,-1-53,0-18,18-35,-17 1,-1-1,18-18,-18-17,18-17,0-1,0-18,0 1</inkml:trace>
  <inkml:trace contextRef="#ctx0" brushRef="#br0" timeOffset="19045.5665">28289 653,'0'0,"0"0,0 0,0 0,53 35,17 18,19 17,-1 1,0-18,0 17,-17-17,0 0,-18 0,-1 0,-16-18,-1 18,-35-53</inkml:trace>
  <inkml:trace contextRef="#ctx0" brushRef="#br0" timeOffset="20428.6626">26612 6085,'0'0,"0"0,0 0,0 0,0 0,0 0,0 0,0 0,0 0,0 0,0 0,0 0,0 0,0 0,0 0,0 0,0 0,0 0,0 0,0 0,0 0,0 0,-123-229,35 70,-1 54,1 34,18 36,17 17,0 36,17 35,19 35,17 0,17 18,19 0,-1 17,0 18,1-17,-1-1,0 1,-17-36,17 18,-17 0,-1-36,1 1,0-18,-1-18,1 0,-18-17</inkml:trace>
  <inkml:trace contextRef="#ctx0" brushRef="#br0" timeOffset="20731.38">26012 6791,'0'0,"0"0,0 0,0 0,0 0,0 0,36-18,17 1,35-19,0-16,36-19,-1 18,-17-18,-18 19,-17 16,-18 1,0 17,0 1,0-1,-53 18</inkml:trace>
  <inkml:trace contextRef="#ctx0" brushRef="#br0" timeOffset="20997.6197">27283 6191,'0'0,"0"0,0 0,0 0,0 0,0 0,0 0,0 0,-35 36,17 16,-17 19,17 0,18-71,-35 88,17-35,1 0,17-53,0 0</inkml:trace>
  <inkml:trace contextRef="#ctx0" brushRef="#br0" timeOffset="21317.3627">26877 6209,'0'0,"0"0,0 0,0 0,0 0,0 0,0 0,35 53,36 0,0 35,-1-18,-17-17,0 18,-18-18,1-18,-1 0,-17 1,-1-19</inkml:trace>
  <inkml:trace contextRef="#ctx0" brushRef="#br0" timeOffset="21934.3819">27742 5733,'0'0,"0"0,0 0,0 0,0 0,0 0,0 0,0 0,0 0,0 0,0 0,0 0,0 0,0 0,-18 158,18-16,0-19,0-35,18 0,0 1,-1-37,18 1,-17-17,0-1,-1-17,1-1,0 1,-1-18,1 0</inkml:trace>
  <inkml:trace contextRef="#ctx0" brushRef="#br0" timeOffset="22424.5143">27424 5980,'0'0,"0"0,0 0,0 0,0 0,0 0,53-18,35 0,-17 1,-18-1,18 0,-36 1,18-1,-18 0,-17 18,-1-17,-17 17,18 0</inkml:trace>
  <inkml:trace contextRef="#ctx0" brushRef="#br0" timeOffset="22692.6152">27795 6491,'0'0,"0"0,0 0,0 0,70-18,1 1,17-18,-17-1,17 1,-35 0,18 17,-36-17,0 17</inkml:trace>
  <inkml:trace contextRef="#ctx0" brushRef="#br0" timeOffset="23517.5781">27230 6315,'0'0,"0"0,0 0,0 0,0 0,0 0,0 0,0 0,0 0,0 0,0 0,53-36,0 19,18-18,-36 17,18 0,-18 1,-17-1,-1 18,1-18,-18 18,18 0</inkml:trace>
  <inkml:trace contextRef="#ctx0" brushRef="#br0" timeOffset="23843.5623">27071 6668,'0'0,"0"0,0 0,0 0,0 0,89-18,-1-17,0-1,18 1,-18 0,0-1,1 19,-19-18,-17-1,0 36,-18-17,1-1,-1 0,18 1</inkml:trace>
  <inkml:trace contextRef="#ctx0" brushRef="#br0" timeOffset="24275.7611">29524 5062,'0'0,"0"0,0 0,0 0,0 0,0 0,0 0,0 0,18 71,0 17,17 18,-17-18,-18 0,17 1,1-19,-18 18,17-17</inkml:trace>
  <inkml:trace contextRef="#ctx0" brushRef="#br0" timeOffset="24597.6318">28871 6103,'0'0,"0"0,0 0,0 0,124-35,35 0,35-18,18 0,88-36,0 1,-36 18,-34 17,-89 18,0 17,-17 0,-19 1,-16-1,-1 18,-35 0,-35 0</inkml:trace>
  <inkml:trace contextRef="#ctx0" brushRef="#br0" timeOffset="25205.6633">29383 6403,'0'0,"0"0,0 0,0 0,0 0,0 0,0 0,0 0,0 0,0 0,53 159,-18-18,1-18,-19-17,1-18,0-35,-1 0,-17-18,18-17,-18-18,0 0,0-35,18-1,-18-34,17 17,1 0,17 0,-17 0,17 18,0 17,1 1,-1 17,18 17,-18 1,0 0,-17 17,0 0,-1 18,-34 0,-19 0,1-18,-18 18,18 0,-18-18,18-17,-1 0,19-36,-19 18,19-18,17 18</inkml:trace>
  <inkml:trace contextRef="#ctx0" brushRef="#br0" timeOffset="25511.5507">30548 6791,'0'0,"0"0,0 0,0 0,0 0,53-18,0 1,0-19,0 1,0 0,-18 17,0 1,0-1,18 0,-53 18,0-17</inkml:trace>
  <inkml:trace contextRef="#ctx0" brushRef="#br0" timeOffset="26130.7088">31748 6473,'0'0,"0"0,0 0,0 0,0 0,0 0,0 0,0 0,-53-70,0 17,-18 0,18 18,0 0,1 17,-1 0,0 18,17 18,1 0,17 17,1 18,17-18,17 18,1 0,0 0,-1-18,19 0,17-17,0 0,-1-18,1-18,0 0,0-35,-17 0,-1 1,0-1,-17-18,0 36,-1 0,-17 17,18 0,-18 36,17 17,1 36,0-1,-1 36,19-18,34 18,19-18,16-17,1 17,-35-17,-53-71</inkml:trace>
  <inkml:trace contextRef="#ctx0" brushRef="#br0" timeOffset="30708.6605">14418 4128,'0'0,"0"0,0 0,0 0,0 0,0 0,0 0,0 0,0 0,0 0,18 52,-1 37,1 16,0 37,-1 16,1 1,0-18,-1 18,1-36,-1 1,1-1,0-52,-1-1,1-17,0 0,-1 0,1-35,0-1,17-17,-17 0,-18 18,0-18</inkml:trace>
  <inkml:trace contextRef="#ctx0" brushRef="#br0" timeOffset="31270.3262">12053 6350,'0'0,"0"0,124-53,35 18,17 0,36-18,106 0,17-18,-18 18,19 0,-19 0,1 18,-18 0,0 0,0-18,-35 17,17 1,-35-18,0 0,-35 18,0 0,-53-1,-53 19,-18-1,0 1,-35-1,-18 18,1 0,-19-18,1 18</inkml:trace>
  <inkml:trace contextRef="#ctx0" brushRef="#br0" timeOffset="32248.3427">12989 6562,'0'0,"0"0,0 0,0 0,0 0,0 0,0 0,0 0,17-53,1 17,-18-34,0 17,0 0,0-17,-18-1,18-17,-35-36,17 1,1-18,-1 17,0 1,1 35,-1 17,18 0,-18 19,18 16,0 19,0-19,0 19,0-1,18 0,0 18,17-17,18-1,0 1,35 17,18-18,35 0,0 18,18-17,18-1,17-17,18-1,-18 1,-18 0,1 0,-19-1,-16 1,-19 0,1 17,-18 0,-18 1,-35-1,0 1,0 17,-18-18,-17 18,-1 0,1 0,0 0,-1 18,-17-1,18 36,-1 18,1 17,0 0,-1 18,1 17,0-17,17 18,-17-54,-1 1,1-1,0 1,-1-18,1 17,-18-17,18-53</inkml:trace>
  <inkml:trace contextRef="#ctx0" brushRef="#br0" timeOffset="32649.338">12053 7179,'0'0,"0"0,0 0,0 0,0 0,0 0,71 0,17-35,18 17,-18 0,18 1,-18-18,-17 17,17 0,-17 1,-1 17,-17-18</inkml:trace>
  <inkml:trace contextRef="#ctx0" brushRef="#br0" timeOffset="33114.2183">13500 7549,'0'0,"0"0,0 0,0 0,0 0,0 0,0 0,0-52,0-19,0-17,0-18,18-18,0 36,-18 0,17 18,1 17,-18 17,18 1,-1 17,-17 1,18 17,17 0,0 35,-17 0,17 1,1 17,-19-1,19 1,-1 18,-17-18,17 17,0-17,0-17,1-1,-36-35</inkml:trace>
  <inkml:trace contextRef="#ctx0" brushRef="#br0" timeOffset="33409.354">13430 6738,'0'0,"0"0,0 0,0 0,0 0,53-18,17 1,36-18,53-18,0 0,0-18,-1 1,-16 17,-1 0,-18 17,-17 1,-18 0,-70 35</inkml:trace>
  <inkml:trace contextRef="#ctx0" brushRef="#br0" timeOffset="33913.3111">16042 7020,'0'0,"0"0,0 0,0 0,0 0,0 0,0 0,0 0,0 0,17-35,-17-18,18-17,0 17,-1 0,1 17,-18 1,17 0,1 0,0-1,-18 19,17-19,1 36,0-17,-1 17,19 17,-1 1,18 17,-18 1,0-1,18 0,-17 0,-19-17,19 17,-1-17,0 0,-35-18,0 0</inkml:trace>
  <inkml:trace contextRef="#ctx0" brushRef="#br0" timeOffset="34279.5351">15971 6544,'0'0,"0"0,0 0,0 0,0 0,71-53,52 0,1 0,17-17,-18 17,1 0,-1 0,-52 18,17-1,-35 19,18-1,-18 1,0-1,0 0,-53 18</inkml:trace>
  <inkml:trace contextRef="#ctx0" brushRef="#br0" timeOffset="35315.5933">9812 9296,'0'0,"0"0,0 0,0 0,0 0,0 0,0 0,0 0,0 0,0 0,0 0,53-53,-18-18,-17 18,0-35,-1 18,-17-19,-17 1,-1 18,0-19,-17 37,17-1,-17 0,17 35,-17 0,17 36,1 17,-1 18,18 35,0 18,18 18,-1-1,1 18,0 18,-1-18,-17 0,18 0,0-17,-1-1,1-17,0 0,-18-18,17-70</inkml:trace>
  <inkml:trace contextRef="#ctx0" brushRef="#br0" timeOffset="35578.7771">9459 9966,'0'0,"0"0,0 0,0 0,0 0,71 0,-1-35,1 17,17-17,-70 35,-1-18,-17 18</inkml:trace>
  <inkml:trace contextRef="#ctx0" brushRef="#br0" timeOffset="36191.3726">10518 9543,'0'0,"0"0,0 0,0 0,0 0,0 0,0 35,-18 18,1-18,17 36,0-18,0 0,0 17,17-17,1 0,17-18,1 0,-1 1,18-36,-18 0,18-18,-18-17,-17 0,17-36,-17-17,-18-18,0-18,-18 19,1 34,-19 1,1 17,0 17,-18 1,0 17,0 18,0 0,0 36,18-1,17 18,0-18,18 18,0-18,0-17,36 17,-1-35,0 0,18-17,0-19,18-34,-18-18,0 17,-53 71</inkml:trace>
  <inkml:trace contextRef="#ctx0" brushRef="#br0" timeOffset="36463.2455">11241 8378,'0'0,"0"0,0 0,0 0,0 0,0 0,18 230,-18-19,18-17,-18-88,17 0,1-18,0 1,17-37,0 1,1-17,17-1,-18-17,-35-1</inkml:trace>
  <inkml:trace contextRef="#ctx0" brushRef="#br0" timeOffset="37013.3668">12124 8608,'0'0,"0"0,0 0,0 0,-18 53,18 53,-17-18,17 0,-18 0,18-17,0-18,18 0,-18-18,35 18,-18-36,36-17,0-17,0-19,0-34,18-18,-36-1,0-16,-17-1,-18 35,0 18,-18-17,1 17,-1 18,-17-1,0 19,-1 17,1-18,17 36,-17-18,35 35,-18-17,36 17,0-17,17-1,18 1,0-18,0 0,0-18,0 1,17-19,-17 1,-53 35</inkml:trace>
  <inkml:trace contextRef="#ctx0" brushRef="#br0" timeOffset="37278.5152">13006 8043,'0'0,"0"0,0 0,0 0,53 71,-53-53,71 158,-1 0,-34 1,17-54,-36-35,1 1,-18-1,0-18,-18 19,1-19,-1-17,0 0,18-35</inkml:trace>
  <inkml:trace contextRef="#ctx0" brushRef="#br0" timeOffset="37612.9014">14206 8502,'0'0,"0"0,0 0,0 0,0 0,0 0,0 0,0 0,0 0,53 0,-18-18,18 1,-17 17,-1-18,0 18,-35 0,0-18,0 18</inkml:trace>
  <inkml:trace contextRef="#ctx0" brushRef="#br0" timeOffset="37883.2699">14453 8872,'0'0,"0"0,0 0,0 0,0 0,0 0,53 0,35-17,-35-1,18 0,-36 1,18-1,-17 1,-19-1,-17 0,18 18</inkml:trace>
  <inkml:trace contextRef="#ctx0" brushRef="#br0" timeOffset="38282.7206">16642 7285,'0'0,"0"0,0 0,0 0,0 0,0 0,0 70,0 1,17 0,-17-1,18 1,-18-36,18 18,-18-18,0-17,0-18,0 17</inkml:trace>
  <inkml:trace contextRef="#ctx0" brushRef="#br0" timeOffset="38694.8286">15618 8396,'0'0,"0"0,0 0,88-18,36-17,35 0,35 0,18-18,-1 0,89-18,-17 1,-19-1,-34 1,-1 17,-88 35,1-17,-19-1,1 19,-18-18,-36 17,-17 18,-18 0,-17-18,-18 18,18-17,-1 17</inkml:trace>
  <inkml:trace contextRef="#ctx0" brushRef="#br0" timeOffset="39915.701">16447 10037,'0'0,"0"0,0 0,0 0,0 0,0-53,0-18,0 1,0-19,0 19,18-1,-18 1,18 34,-18 1,17 0,-17 0,18 17,-18 0,18 18,-1 18,1 17,17 0,-17 1,17 17,1 0,-1-1,-18-16</inkml:trace>
  <inkml:trace contextRef="#ctx0" brushRef="#br0" timeOffset="40223.9184">16006 9507,'0'0,"0"0,0 0,0 0,0 0,71-35,-1 17,1-17,17 18,-17-19,-1 1,-17 17,0 1,-17-1,-1 0,0 1</inkml:trace>
  <inkml:trace contextRef="#ctx0" brushRef="#br0" timeOffset="40514.6774">17347 9507,'0'0,"0"0,0 0,0 0,0 0,0 0,36-17,17-1,17-17,-34 17,17-17,-18-18,18 18,-53 35,17-18,-17 18,0-18</inkml:trace>
  <inkml:trace contextRef="#ctx0" brushRef="#br0" timeOffset="40777.1819">17965 8749,'0'0,"0"0,0 0,0 0,0 0,0 0,0 0,0 0,0 0,-17 88,-1 18,18 17,0-34,0 16,18-16,17-19,0 1,18-36,0-17,0-18,-18 0,-35 0</inkml:trace>
  <inkml:trace contextRef="#ctx0" brushRef="#br0" timeOffset="41049.3653">18283 9208,'0'0,"0"0,0 0,0 0,0 0,0 0,0 0,0 0,0 0,35-18,18 0,-18 1,18-19,-17 19,-1-1,0 0,-35 18,0 0</inkml:trace>
  <inkml:trace contextRef="#ctx0" brushRef="#br0" timeOffset="41411.6103">18865 9172,'0'0,"0"0,0 0,0 0,0 0,0 0,0 0,0 0,18-35,-18-18,0-18,17 19,-17-1,18 17,-18 19,18-19,-18 19,0 17,17 0,1 0,17 0,-17 17,17 1,1 0,-1 17,0-17,-17-1,-1-17,-17 0</inkml:trace>
  <inkml:trace contextRef="#ctx0" brushRef="#br0" timeOffset="41942.3344">18583 8696,'0'0,"0"0,0 0,0 0,0 0,0 0,0 0,35-18,18 1,-18-1,1 0,-19 1,19-1,-19-17,1 17,0 1,-1 17,1-18,-18 18,17-18,-17 18,18 0,-18 0,35 0,-17 0,35 18,18 0,-1 35,-17-18,0 35,0-17,-18 18,1-1,-19 1,1-1,-18 1,0 0,0-1,-18-17,-17 0,17-18,-17 1,35-36</inkml:trace>
  <inkml:trace contextRef="#ctx0" brushRef="#br0" timeOffset="42265.9201">20277 7549,'0'0,"0"0,0 0,0 0,0 0,0 0,0 0,0 0,35 0,18-17,-17 17,-36 0,0 0,0 0</inkml:trace>
  <inkml:trace contextRef="#ctx0" brushRef="#br0" timeOffset="42425.4586">20489 7902,'0'0,"0"0,0 0,0 0,0 0,0 0,0 0,0 0,0 0,53-35,0-18,-36 53,-17-18</inkml:trace>
  <inkml:trace contextRef="#ctx0" brushRef="#br0" timeOffset="42659.5571">21318 6879,'0'0,"0"0,0 0,0 0,0 0,0 0,0 0,0 0,0 0,18 124,-18-1,17-17,1-18,-18-70,18 70,-18 18</inkml:trace>
  <inkml:trace contextRef="#ctx0" brushRef="#br0" timeOffset="42976.1117">21106 7902,'0'0,"0"0,0 0,0 0,89-17,52-19,0-17,0 0,18 1,-18-1,-17 17,-36 1,-17 17,-19 1,1 17,-17 0,-19-18</inkml:trace>
  <inkml:trace contextRef="#ctx0" brushRef="#br0" timeOffset="43528.3605">21177 8396,'0'0,"0"0,0 0,0 0,0 0,0 0,0 0,71-35,-1 0,1-1,-1 36,-17 0,-53 0,18 0,35 88,-18 18,-17 0,-18 0,-35-18,-18-17,-18-1,0-34,18-19,1 1,-19-18,18 0,0-35,18-1,-1 1,36 0,-17-1,34 19,1-1,0 18,17 18,36 17,-18 0,35 18,-18 0,-17-18,0 18,0-35,0 17,-53-35</inkml:trace>
  <inkml:trace contextRef="#ctx0" brushRef="#br0" timeOffset="44003.355">22201 9119,'0'0,"0"0,0 0,0 0,0 0,0 0,0-53,0-35,0-18,17 1,1-1,-18 0,17 35,1-17,-18 35,18 18,-1 0,1 17,0 18,-1 0,19 18,-19-1,19 19,-1 16,-17 19,17-18,18 18,-36-1,19-17,-1 0,-17-18,-1 0,1 1,-18-36</inkml:trace>
  <inkml:trace contextRef="#ctx0" brushRef="#br0" timeOffset="44309.7674">22059 8343,'0'0,"0"0,0 0,0 0,89-35,16 17,-16-17,-1 17,0 1,-17-1,-36 0,0 18,1-17,-19 17,1-18,-18 18,0-17,18-19,-18-17</inkml:trace>
  <inkml:trace contextRef="#ctx0" brushRef="#br0" timeOffset="58569.7288">12089 9384,'0'0,"0"0,0 0,0 0,0 0</inkml:trace>
  <inkml:trace contextRef="#ctx0" brushRef="#br0" timeOffset="59930.6375">17083 9966,'0'0,"0"0,0 0,0 0,0 0,0 0,0 0,0 0</inkml:trace>
  <inkml:trace contextRef="#ctx0" brushRef="#br0" timeOffset="62030.666">23930 7743,'0'0,"0"0,0 0,0 0,0 0,0 0,0 0,0 0,0 0,0 0,0 0,0 0,0 0,0 0,0 0,0 0</inkml:trace>
  <inkml:trace contextRef="#ctx0" brushRef="#br0" timeOffset="62257.4726">24018 8308,'0'0,"0"0,0 0,0 0,0 0,0 0,0 0,0 0,-35 53,0 0,-1 0,36-36,0-17,-17 18</inkml:trace>
  <inkml:trace contextRef="#ctx0" brushRef="#br0" timeOffset="62517.3544">24759 8237,'0'0,"0"0</inkml:trace>
  <inkml:trace contextRef="#ctx0" brushRef="#br0" timeOffset="62950.6331">24759 8237,'0'0,"0"0,0 0,0 0,0 0,0 0,0 0,0 0,0 0,0 0,0 0,0 0,0 0,0 0,0 0,0 0,0 0,0 0,36 0,17 0,17 0,19 0,-1-17,-18 17,1 0,-18 0,-18 0,0 0,1 0,-19 0,1 0,0 0,-1 0</inkml:trace>
  <inkml:trace contextRef="#ctx0" brushRef="#br0" timeOffset="63419.743">25712 8784,'0'0,"0"0,0 0,0 0,0 0,0 0,0 0,18-53,0 0,17-17,0-1,1-17,-1 35,0 0,-17 0,-1 36,1-19,0 19,-1-1,1 0,0 18,17 18,0 0,-17 17,17 0,1 1,-19-1,1 0,-1-17,-17-1,18-17,-18 0</inkml:trace>
  <inkml:trace contextRef="#ctx0" brushRef="#br0" timeOffset="63702.4637">25801 8114,'0'0,"0"0,0 0,0 0,0 0,53-18,17 1,1-1,17-17,0-1,-17 19,17-18,-17 17,-18 0,-18 1,18-1,-18-17</inkml:trace>
  <inkml:trace contextRef="#ctx0" brushRef="#br0" timeOffset="64162.7526">27036 7814,'0'0,"0"0,0 0,0 0,0 0,-35 35,35-17,-71 53,-17-1,17-35,1 18,17-17,17-19,19 18,-19-17,36-18,18 35,0-17,17 0,18-1,0 19,18-19,17 18,-18 1,19-1,-19 0,-17 1,0-36,0 17,0 1,0-18,-53 0</inkml:trace>
  <inkml:trace contextRef="#ctx0" brushRef="#br0" timeOffset="64682.3042">27636 8008,'0'0,"0"0,0 0,0 0,0 0,0 0,0 0,0 0,0 35,18 1,-1-1,1 18,17-18,-17-17,17 17,-17-17,17-1,-17 1,-1-18,1-18,17 1,-17-19,0-17,-18 1,17-1,-17 17,0-17,-17 1,17 16,-18 19,0-1,-17 0,17 1,-17 17,0 0,17 0,-17 17,17-17,1 0,-1 18,18-18,18 0,17 18,-35-18,0-18</inkml:trace>
  <inkml:trace contextRef="#ctx0" brushRef="#br0" timeOffset="65066.5492">28695 7620,'0'0,"0"0,0 0,0 0,0 0,0 0,-53 71,0-1,-18-17,18 0,-17-18,17 18,18-35,-1-1,19 1,17 0,0 17,35-17,0 17,1-17,34-1,1 18,-1-17,19 0,-19-1,1 1,-1 17,-17-17,0 0,-53-18</inkml:trace>
  <inkml:trace contextRef="#ctx0" brushRef="#br0" timeOffset="65483.4657">29312 8625,'0'0,"0"0,0 0,0 0,0 0,0 0,0 0,18-70,17-18,-17 17,17 1,1-1,-19 18,1 18,0 0,-1-1,1 19,0-1,-18 18,17 0,1 18,17 17,-17 0,17 0,-17 18,17-17,0-1,1 18,-19-18,36 18,-17 0,-1 0,-18-18</inkml:trace>
  <inkml:trace contextRef="#ctx0" brushRef="#br0" timeOffset="65810.3657">29365 8079,'0'0,"0"0,0 0,0 0,0 0,53 0,18 0,17 0,53 0,-35 0,0 0,-18-18,-17 18,0 0,-18 0,-1 0,-34 0,0 0</inkml:trace>
  <inkml:trace contextRef="#ctx0" brushRef="#br0" timeOffset="66477.0163">22412 10513,'0'0,"0"0,0 0,0 0,0 70,18-17,0 18,35-1,0-17,-1 0,1-18,18-35,-18 0,18-17,-19-18,1-18,-17 0,-19-35,-17-1,-35 19,0 17,-1 0,-16 18,-19 17,0 18,1 18,-18 17,35 18,0-18,17 0,36-35</inkml:trace>
  <inkml:trace contextRef="#ctx0" brushRef="#br0" timeOffset="66683.9799">23789 10019,'0'0,"0"0,0 0,0 0,0 0,0 0,0 0</inkml:trace>
  <inkml:trace contextRef="#ctx0" brushRef="#br0" timeOffset="66929.782">24177 10672,'0'0,"0"0,0 0,0 0,0 0,0 0,0 0,-35 70,-1 1,1 17,18-35,-19 0,19-18,17-35,0 0</inkml:trace>
  <inkml:trace contextRef="#ctx0" brushRef="#br0" timeOffset="67918.2185">24689 10707,'0'0,"0"0,0 0,0 0,0 0,0 0,53-71,0-35,0-17,-36 35,19 0,-36 35,17-18,-17 36,-17 0,-1 17,0 18,-17 35,0 36,-1 35,1-1,0 19,17-54,18 1,0 0,18-1,35-17,17-18,1-17,-18-36,35-17,0-36,1-17,-1-35,0-36,-35 18,0-18,-18 36,-17 17,-18 35,0 18,0 0,0 36,-18-1,18 36,18 52,0 19,-18 34,17 18,1-17,0-1,-1-52,-17-1,18 1,-18-18,17 0,-17-36,18 19,0-36,-1 0,1-18,17-17,1-18,-1-18,0-17,1 0,-1 17,-18 1,1 17,-18 0,0 18,-18 17,1 0,-18 36,-1 17,19 0,-1 18,18 18,0-18,18 0,17 0,0 0,18-18,-18 0,18-17,-17-1,17-17,0 0,-1-17,1-1,-53 18</inkml:trace>
  <inkml:trace contextRef="#ctx0" brushRef="#br0" timeOffset="68428.4015">26701 9807,'0'0,"0"0,0 0,0 0,0 0,0 0,0 0,-36 71,1-18,17 17,1 1,17-1,0-17,17 0,1-18,0 1,-1-36,1 17,0-17,17-35,-17 0,17-18,-17 18,-1-1,-17 19,18-1,-18 18,0 0,0 0,0 18,17-1,1-17,0 36,17-19,18 1,0-18,0 0,-18 0,18 0,-18-18,-17 1,17-19,-35 1,0 0,-17-36,-19 1,19 17,17 35</inkml:trace>
  <inkml:trace contextRef="#ctx0" brushRef="#br0" timeOffset="68868.2048">27107 9260,'0'0,"0"0,0 0,35 71,18 35,-53-71,53 124,-18-18,0 18,-17-71,0 0,-18-17,17-18,-17-18,18 0,-18-35,0-18,0-17,0 0,18-18,-18 0,0 0,17 18,1-18,0 35,-1 1,1-1,17 18,18 35,-18-17,1 17,17 1,-18-1,0 0,-17-17,-1-1,19 1,-19-18,-17 0</inkml:trace>
  <inkml:trace contextRef="#ctx0" brushRef="#br0" timeOffset="69328.8559">28024 9931,'0'0,"0"0,0 0,0 0,0 0,0 0,0 0,0 0,0 0,0 0,0 0,0 0,0 0,0 0,0 0,-53 17,18 36,17 0,18 0,0-18,18-17,0 0,35-1,0-17,-1-17,19-1,-18-17,0-18,-18 0,1 18,-1-18,-18 35,1 0,0 1,-18 17,17 17,-17 19,36 34,-1 1,0-18</inkml:trace>
  <inkml:trace contextRef="#ctx0" brushRef="#br0" timeOffset="70096.0838">24530 5203,'0'0,"0"0,0 0,0 0,0 71,0 35,18 35,-18 18,17-18,1 18,17-1,1-34,-1-1,0-35,36 18,-1-17,1-1,35 0,35-18,18-17,88 18,18-18,-18-36,17 1,-17-36,0 18,1 0,-1 0,0 18,17 0,1-1,17 19,18-1,177 36,-1 17,-52 0,-53 0,-36-17,-17 17,-54-35,19 0,-54 0,-88-18,-70-17</inkml:trace>
  <inkml:trace contextRef="#ctx0" brushRef="#br0" timeOffset="77945.4208">8153 12629,'0'0,"0"0,0 0,0 0,0 0,0 0,0 0,0 0,0 0,0 53,0 36,-18-1,18 53,-17 0,17-18,-18-34,18-19,0 1,0-36,0 0,0 1,0-19,0-17,18 0,-1-17,1-1,0 0,17 1,0-1,1 0,-19 18,19 0,17 0,0 18,-18 0,0 17,0-17,1-18,17 17,0-34,0 17,-18-18,-35 18</inkml:trace>
  <inkml:trace contextRef="#ctx0" brushRef="#br0" timeOffset="78214.3638">8436 13035,'0'0,"0"0,0 0,0 0,0 0,0 0,52 0,19-17,0-1,-1 0,1 1,-36-1,-17 18,-18 0,0 0</inkml:trace>
  <inkml:trace contextRef="#ctx0" brushRef="#br0" timeOffset="78429.8271">8065 12612,'0'0,"0"0,0 0,0 0,0 0,0 0,0 0,53-35,17 17,19 0,-1 1,-88 17,18-18</inkml:trace>
  <inkml:trace contextRef="#ctx0" brushRef="#br0" timeOffset="78882.8248">9583 12277,'0'0,"0"0,0 0,0 0,0 0,0 0,-71 35,18 0,-18 18,19 18,16-1,1 1,17 17,1 0,17 36,0-18,17 35,1-18,17 1,18-1,-18-17,1-36,-1 1,-17-18,-1 0,1-18,-18 0,18-17,-18 0,17-18,-17 0,0 17</inkml:trace>
  <inkml:trace contextRef="#ctx0" brushRef="#br0" timeOffset="79376.7694">10606 12612,'0'0,"0"0,0 0,0 0,0 0,0 0,0 0,-35 176,0 54,-1-36,1-71,17-17,1-18,-1-17,18-18,-18-1,18-16,0-19</inkml:trace>
  <inkml:trace contextRef="#ctx0" brushRef="#br0" timeOffset="79650.7716">10094 12771,'0'0,"0"0,0 0,0 0,53 52,0 1,0 36,18-19,-1 1,1-1,0-17,-18 0,-1 0,1-18,0 18,-17 0</inkml:trace>
  <inkml:trace contextRef="#ctx0" brushRef="#br0" timeOffset="79936.8766">10941 12383,'0'0,"0"0,0 0,0 0,0 0,0 88,0 18,0 17,18-17,-18 0,18 0,-1-18,1 0,17-18,1 1,-19-36,19 1,-36-36</inkml:trace>
  <inkml:trace contextRef="#ctx0" brushRef="#br0" timeOffset="80247.9994">11436 12471,'0'0,"0"0,0 0,0 0,0 0,0 53,17 17,-17 18,0-17,18-1,-18 1,0 0,18-36,-18 18,17 0,1 0,17 0,0-18,1 18,17-36,0 1,-18-36,0 18</inkml:trace>
  <inkml:trace contextRef="#ctx0" brushRef="#br0" timeOffset="80512.358">11418 13053,'0'0,"0"0,0 0,0 0,0 0,0 0,53-18,35 1,-17-19,-1 1,1 0,-1-1,-34-17,-1 1,0-1,-17-18</inkml:trace>
  <inkml:trace contextRef="#ctx0" brushRef="#br0" timeOffset="80782.381">11877 12312,'0'0,"0"0,0 0,0 0,0 0,0 0,0 0,0 0,53 53,0 17,0 19,0-1,-18 0,-35-70,53 158,-36-17,1-53,-18-18,-18-18,18-17,-17-17,17-1,0-18</inkml:trace>
  <inkml:trace contextRef="#ctx0" brushRef="#br0" timeOffset="81127.5114">12936 12541,'0'0,"0"0,0 0,0 0,0 0,0 0,0 0</inkml:trace>
  <inkml:trace contextRef="#ctx0" brushRef="#br0" timeOffset="81645.0499">12936 12541,'0'0,"0"0,0 0,0 0,0 0,0 0,0 0,0 0,0 0,0 0,0 0,0 0,0 0,0 0,0 0,0 0,0 0,0 0,0 0,0 0,0 0,0 0,0 0,0 0,0 0,0 0,0 0,0 0,0 0,0 0,0 0,0 0,0 0,0 0,0 0,0 0,0 0,0 0,0 0,0 0,0 0,0 0,0 0,0 0,0 0</inkml:trace>
  <inkml:trace contextRef="#ctx0" brushRef="#br0" timeOffset="81782.5391">13147 12806,'0'0,"0"0,0 0,0 0,0 0,0 0,0 0</inkml:trace>
  <inkml:trace contextRef="#ctx0" brushRef="#br0" timeOffset="81981.2999">13024 12400,'0'0,"0"0,0 0,0 0</inkml:trace>
  <inkml:trace contextRef="#ctx0" brushRef="#br0" timeOffset="83418.254">13218 12453,'0'0,"0"0,0 0,0 0,0 0,0 0,0 0,0 0,0 0,0 0,0 0,0 0,0 0,0 0,0 0,0 0,0 0,0 0,0 0,0 0,-18 35,1 1,-1-1,18 0,-18-35,18 88,0-17,18-1,-18-17,0-17,18 17,-1-18,19 0,-1 0,18 1,0-36,17 17,-17-17,0-35,0 17,-17-34,34-37,-35 1,18 18,-17-36,-19 18,19 17,-36 0,17 19,-17-1,-17 0,-1 0,0 17,-17 1,0 0,-1 17,-17-17,-17 17,17 18,-18 0,18 0,0 0,18 0,0 18,0 17,17 18,-17-18,17 1,18-1,-18 0,18 1,0-19,18 19,17-19,18-17,0 0,0 0,18-17,-18-1,0 0,0-17,17-18,-35 18,-17 35</inkml:trace>
  <inkml:trace contextRef="#ctx0" brushRef="#br0" timeOffset="84334.3318">14242 11659,'0'0,"0"0,0 0,0 0,0 0,0 0,0 0,35 0,18-17,17-1,-17 18,0-18,0 18,-18 18,-17 0,-18-18,53 194,-18 17,1 36,-19-53,19 0,-19-53,1-17,-18-18,18-36,-18 1,17-18,-17-18,-17 18,17 0,-36-18,-17 0,-17 1,17-1,-18-17,18-1,0 1,18-18,0-18,17 1,0-19,1 1,17 53</inkml:trace>
  <inkml:trace contextRef="#ctx0" brushRef="#br0" timeOffset="84600.2306">15706 12859,'0'0,"0"0,0 0,0 0,0 0,36 0,17-18,-1 0,19-17,-18 0,18 17,-18 1,-53-1,17 18,-17 0</inkml:trace>
  <inkml:trace contextRef="#ctx0" brushRef="#br0" timeOffset="84794.45">16042 13159,'0'0,"0"0,0 0,0 0,0 0,0 0,0 0,53-18,-1 18,19-18,0 1,-54-1,1 18</inkml:trace>
  <inkml:trace contextRef="#ctx0" brushRef="#br0" timeOffset="85223.5073">17047 12453,'0'0,"0"0,0 0,0 0,0 0,0 53,0 18,0 17,0-18,0 18,18-35,-18-35,0 70,18-17,-18-18,17-18,-17 0,18-17,0 0,17-1,18 1,18-18,-1 0,1-18,-1 1,-17 17,-17-18,17 0,-18 1,-18 17,-17 0</inkml:trace>
  <inkml:trace contextRef="#ctx0" brushRef="#br0" timeOffset="85458.3284">17153 12982,'0'0,"0"0,0 0,0 0,0 0,36 0,34-17,1 17,-1-18,1 0,-18 1,-53 17,0-18,18 18</inkml:trace>
  <inkml:trace contextRef="#ctx0" brushRef="#br0" timeOffset="85711.6902">17083 12347,'0'0,"0"0,0 0,0 0,0 0,0 0,0 0,70 0,1 0,17 0,0 0,-17-17,0 17,-54-18,1 18</inkml:trace>
  <inkml:trace contextRef="#ctx0" brushRef="#br0" timeOffset="86099.2349">18406 12136,'0'0,"0"0,0 0,0 0,0 0,0 0,0 0,-53 0,-17 0,17 0,0 17,0 18,18 1,17 17,0 17,18 36,18 0,0 0,17 0,0-18,-17-35,0 17,-1-34,1-1,0 0,-18-17,17 17,1-35,-18 18,17-18,-17 17</inkml:trace>
  <inkml:trace contextRef="#ctx0" brushRef="#br0" timeOffset="86347.476">19006 12277,'0'0,"0"0,0 0,0 0,0 0,-35 141,17-35,-17-1,17 1,1-18,-18-17,17 0,0-1,1-35</inkml:trace>
  <inkml:trace contextRef="#ctx0" brushRef="#br0" timeOffset="86624.0892">18689 12206,'0'0,"0"0,0 0,0 0,0 0,35 71,-17-1,17 1,-17 17,-1-17,19-19,-19 1,1 18,17-1,-17 1,-1-36</inkml:trace>
  <inkml:trace contextRef="#ctx0" brushRef="#br0" timeOffset="86921.8505">19395 11924,'0'0,"0"0,0 0,0 0,0 70,0 1,0 0,0-1,17 1,-17-1,0 1,0-1,0 54,18-36,-18-17,18-1,17-17,-35-53</inkml:trace>
  <inkml:trace contextRef="#ctx0" brushRef="#br0" timeOffset="87274.4033">19730 12047,'0'0,"0"0,0 0,0 0,0 0,0 71,0 17,0 18,0 0,18-18,-18-17,17-1,1-17,-18-18,17 18,1-35,0 17,-18-17,17-1,1 1,0-18,-1 0,-17-18,0 1</inkml:trace>
  <inkml:trace contextRef="#ctx0" brushRef="#br0" timeOffset="87492.3094">19571 12488,'0'0,"0"0,0 0,0 0,71 0,-1 18,-17-18,18 0,-18-18,0 1,0-19,-53 36,17 0</inkml:trace>
  <inkml:trace contextRef="#ctx0" brushRef="#br0" timeOffset="87756.7352">19959 11994,'0'0,"0"0,0 0,0 0,0 0,18 36,17 17,18 17,0 1,-18 17,-17-88,17 141,-35-35,0-18,0-17,-17-18,-1-18,0-18</inkml:trace>
  <inkml:trace contextRef="#ctx0" brushRef="#br0" timeOffset="88164.631">20065 11377,'0'0,"0"0,0 0,0 0,0 0,53 53,18 0,-1-18,-17 36,0-18,0 17,-18 1,1 17,-1 53,0 18,1-18,-19-18,1 1,-18-54,18 36,-1 18,-17-71,18 0,-18 0,18-36,-1 1,1-18,-18 0,0 0</inkml:trace>
  <inkml:trace contextRef="#ctx0" brushRef="#br0" timeOffset="88546.0485">21671 12100,'0'0,"0"0,0 0,0 0,0 0,0 53,0 18,0-1,-18 19,18-19,0 1,0-1,0-35,0 1,0-1,0 0,18 1,-18-19,18 1,17-1,0 1,18 0,18-18,-18 0,0-18,0 0</inkml:trace>
  <inkml:trace contextRef="#ctx0" brushRef="#br0" timeOffset="88795.6123">21689 12453,'0'0,"0"0,0 0,0 0,0 0,70-18,1 18,17-17,-17-1,-18 1,-18-1,-17 18,-18 0</inkml:trace>
  <inkml:trace contextRef="#ctx0" brushRef="#br0" timeOffset="89019.7139">21671 12136,'0'0,"0"0,0 0,0 0,0 0,0 0,0 0,71-18,-1 18,19-18,-1 1,-71-1,1 18,0 0,-1 0</inkml:trace>
  <inkml:trace contextRef="#ctx0" brushRef="#br0" timeOffset="89367.2068">22889 11748,'0'0,"0"0,0 0,0 0,0 0,0 0,0 0,0 0,0 0,0 0,0 0,0 0,-35 52,-1 19,19 0,17 17,0 0,0 35,17 1,-17-18,18 17,-18-35,18-17,-1-1,-17 1,18-18,-1 0,19-35,-1-18,-17 17,-18-17</inkml:trace>
  <inkml:trace contextRef="#ctx0" brushRef="#br0" timeOffset="89916.6132">23701 12171,'0'0,"0"0,0 0,0 0,0 106,-18-18,36 0,-18 0,35 0,-17-17,17-18,0 0,-17-36,17 1,18-36,-18-17,1-35,-1-19,0-16,-17-1,-36-18,18 1,-35 17,17 35,1 19,-36-1,17 35,-34 0,17 18,0 18,18 17,-1 1,19 16,17-16,0 17,35 0,0-18,18-18,-18 19,1-36,-1-18,18 0,-18-17,1 0,-36 35</inkml:trace>
  <inkml:trace contextRef="#ctx0" brushRef="#br0" timeOffset="90139.2796">24301 11624,'0'0,"0"0,0 0,0 0,0 0,35 88,35 36,-17 17,18 0,-18 0,0 0,-35 18,-18 0,-36-1,-34 1,-1-18,0-17,71-107</inkml:trace>
  <inkml:trace contextRef="#ctx0" brushRef="#br0" timeOffset="91817.3161">12018 14429,'0'0,"0"0,0 0,0 0,0 0,18 53,17 17,53 1,18 17,0-35,17 0,19-18,-19-35,18 0,-35-35,18-18,-1-18,-34 1,-1-36,-18 18,-17-18,-17 0,-19 35,1 18,0 1,-18-1,0 17,-18 1,18 17,-18 18,1 0,-1-17,0 34,1-17,-1 0,0 18,1-18,17 0,0-18,0 1,17-18,19-1,-19-17,19-17,-19 35,1-1,0 19,-1-1,1 36,-1 17,1 0,17 36,-17 17,0 0,-1-17,1-1,-18-70</inkml:trace>
  <inkml:trace contextRef="#ctx0" brushRef="#br0" timeOffset="92265.5499">11947 14093,'0'0,"0"0,0 0,0 0,0 0,0 0,18 71,0 0,-1-1,1 1,0-1,-18-34,17-1,-17-18,18 19,-18-19,0-17,0-17,0-19,18 1,-18-35,17 17,1 17,-1 1,19 0,17 35,17 18,36 17,0 18,35 0,-141-53</inkml:trace>
  <inkml:trace contextRef="#ctx0" brushRef="#br0" timeOffset="260739.1772">22183 18344,'0'0,"0"0,0 0,0 0,0 0,53-17,35-18,18 17,35-35,36 18,-19-1,-16 19,-19-18,-17 17,0 0,0 1,0 17,-36 0,1-18,-18 18,-36 0</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18T06:53:45.436"/>
    </inkml:context>
    <inkml:brush xml:id="br0">
      <inkml:brushProperty name="width" value="0.05292" units="cm"/>
      <inkml:brushProperty name="height" value="0.05292" units="cm"/>
      <inkml:brushProperty name="color" value="#7030A0"/>
    </inkml:brush>
    <inkml:context xml:id="ctx1">
      <inkml:inkSource xml:id="inkSrc1">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1" timeString="2021-01-18T07:02:41.121"/>
    </inkml:context>
  </inkml:definitions>
  <inkml:trace contextRef="#ctx0" brushRef="#br0">16892 7441</inkml:trace>
  <inkml:trace contextRef="#ctx1" brushRef="#br0">4059 3104,'0'0,"0"0,0 0,0 0,0 0,0 71,0 0,-18 34,18 37,0-1,-17-18,17-17,0-18,-18-17,18-18,0-18,0 0,0 0,0-17,0-18,18 0,17-18,0-17,18 18,0-19,0 1,0 17,0 1,18-1,-19 18,19 0,0 18,-18-1,-18 1,0 0,0-18,1 0,-36 0</inkml:trace>
  <inkml:trace contextRef="#ctx1" brushRef="#br0" timeOffset="292.6359">3953 3581,'0'0,"0"0,0 0,0 0,0 0,71 0,-1-18,1 18,17-18,0 18,-17-17,17-1,-17 1,-18-1,0 0,-18 1,-17-19</inkml:trace>
  <inkml:trace contextRef="#ctx1" brushRef="#br0" timeOffset="561.6519">3847 3157,'0'0,"0"0,0 0,0 0,0 0,0 0,71-35,17 0,18 0,17-18,1 0,-1 17,-34 1,-1 18,-17-1,17-17,-18 17,1 0,-71 18</inkml:trace>
  <inkml:trace contextRef="#ctx1" brushRef="#br0" timeOffset="908.1888">5682 2487,'0'0,"0"0,0 0,0 0,0 0,0 0,0 0,-35 18,-18 17,-17 18,17 17,0 1,0 53,35 17,1 0,34 0,1 0,-1 18,19-36,-19 18,19-35,-19-35,1-18,0 0,-1-36,1 1,17-18,-17 0,0 0</inkml:trace>
  <inkml:trace contextRef="#ctx1" brushRef="#br0" timeOffset="1484.9279">6088 2999,'0'0,"0"0,0 0,0 0,0 0,18 70,17 1,-17-18,17 0,1-1,17-16,17-19,-17-17,0-17,18-36,-18-35,-1 17,1-17,-17 17,-19 18,1 1,0 34,-1-17,-17 35,0 0,0 35,0 18,0 53,0-1,-17 37,17-1,-18-18,0 18,1-17,17-18,-18-18,18-35,-18 0,18-36,0 1,-17-36,17-35,0-35,17 0,-17 0,18 35,0-18,-1 18,19-17,17 17,-36 0,-17 53</inkml:trace>
  <inkml:trace contextRef="#ctx1" brushRef="#br0" timeOffset="1812.7175">7818 2522,'0'0,"0"0,0 0,-18 71,1 52,-19 1,19 52,-1-17,18-18,-18 0,18-35,18-18,-18-35,35 0,1 0,-1-35,35-36,1 0,-18 1,-53 17</inkml:trace>
  <inkml:trace contextRef="#ctx1" brushRef="#br0" timeOffset="2103.3244">8453 2663,'0'0,"0"0,0 0,0 0,0 106,18 35,-18 18,17-18,-17 0,18-17,0-36,-1 0,1-35,0 18,17-36,0-17,1-18,-1 0,0-18,0 0,-35 18</inkml:trace>
  <inkml:trace contextRef="#ctx1" brushRef="#br0" timeOffset="2522.0974">8400 3334,'0'0,"0"0,0 0,0 0,0 0,0 0,0 0,0 0,53-36,18-16,-1-19,1-17,-18 0,17 17,-34 1,17 17,-18 17,-17 1,17 17,-17 18,17 36,0-1,18 53,0 18,0 17,-18-17,1 0,-19-18,1-35,-18 0,0 0,0 0,-18-18,1 1,34-19</inkml:trace>
  <inkml:trace contextRef="#ctx1" brushRef="#br0" timeOffset="2954.7171">9177 1993,'0'0,"0"0,0 0,0 0,0 0,0 0,35-17,36-1,-18 0,-1 18,1 18,0 0,36 52,-19 36,1 35,-18 18,17 0,-34 17,17-17,-36-1,1-34,-1-1,-17-17,-17-18,17-17,-18-18,-17 17,0-17,-1-17,1-1,-18 0,18-17,35-1</inkml:trace>
  <inkml:trace contextRef="#ctx1" brushRef="#br0" timeOffset="3236.1197">10730 2769,'0'0,"0"0,0 0,0 0,0 0,53 0,0 0,0 0,-1 0,-16 0,-1-17,-17 17,-18 0,17 0,-17 0</inkml:trace>
  <inkml:trace contextRef="#ctx1" brushRef="#br0" timeOffset="3392.9835">10941 3404,'0'0,"0"0,0 0,0 0,0 0,0 0,0 0,0 0,0 0,0 0</inkml:trace>
  <inkml:trace contextRef="#ctx1" brushRef="#br0" timeOffset="3867.1609">12053 2593,'0'0,"0"0,0 0,0 0,0 0,-17 70,-1 19,0-1,1-18,-1 19,0-36,18-1,0-16,-17-1,17 0,0-17,0 0,0-1,0-17,0 0,17 0,1 0,35 0,-18 0,18 0,0 0,0 18,18-18,-18 0,-18 0,0 0,0 0,1 0,-19-18</inkml:trace>
  <inkml:trace contextRef="#ctx1" brushRef="#br0" timeOffset="4085.9224">12053 3016,'0'0,"0"0,0 0,0 0,0 0,0 0,71 0,-1 0,19 0,-1-17,-18-1,1 18,-53-18,-18 18</inkml:trace>
  <inkml:trace contextRef="#ctx1" brushRef="#br0" timeOffset="4317.9716">12089 2663,'0'0,"0"0,0 0,0 0,0 0,0 0,35-17,18-1,35-17,-70 35,-1 0,1-18</inkml:trace>
  <inkml:trace contextRef="#ctx1" brushRef="#br0" timeOffset="4702.0076">13606 1958,'0'0,"0"0,0 0,0 0,-53 0,-17 18,17-1,-18 18,1 36,17 17,-18 18,36 18,-1-1,19 18,-1 0,18 0,18 0,-18-17,17-1,19 1,-19-18,1-36,0 1,-1-18,19-36,-1 1,-17 0,-18-1</inkml:trace>
  <inkml:trace contextRef="#ctx1" brushRef="#br0" timeOffset="4935.9464">14330 2522,'0'0,"0"0,0 0,0 0,0 0,-36 71,1-1,0 19,-18-1,18-18,-1 19,1-19,17 18,-17-17,17-18</inkml:trace>
  <inkml:trace contextRef="#ctx1" brushRef="#br0" timeOffset="5229.7409">13853 2381,'0'0,"0"0,0 0,0 0,0 0,36 71,17-1,-1 19,1-19,18 54,-18-36,0 0,0-17,-18-1,0-17,1-18,-36-17</inkml:trace>
  <inkml:trace contextRef="#ctx1" brushRef="#br0" timeOffset="5522.7773">14912 2311,'0'0,"0"0,0 0,0 88,0 35,0 18,0 1,0-1,0-18,0-17,0-35,0-1,18-17,-1-18,19-35,-1 0,0 0,-35 0</inkml:trace>
  <inkml:trace contextRef="#ctx1" brushRef="#br0" timeOffset="5791.956">15477 2505,'0'0,"0"0,0 0,0 0,0 0,0 0,0 0,0 53,-18 0,18 17,0 1,0-1,18-17,-18 18,18-1,17 1,-18-1,36-17,0-17,0-1,0-18,0 1</inkml:trace>
  <inkml:trace contextRef="#ctx1" brushRef="#br0" timeOffset="6049.1774">15336 2858,'0'0,"0"0,0 0,0 0,0 0,0 0,0 0,53 0,17-18,1 0,17 1,-17-19,17 1,-88 35,18-18</inkml:trace>
  <inkml:trace contextRef="#ctx1" brushRef="#br0" timeOffset="6330.3408">16059 2223,'0'0,"0"0,0 0,0 0,0 0,53 70,0 18,18 36,-1-1,-17-17,-17 18,-19-19,1 1,-36 0,1-35,-1-19,-17 1,17-17,-17-1,35 0,0-17</inkml:trace>
  <inkml:trace contextRef="#ctx1" brushRef="#br0" timeOffset="7237.8009">17400 2364,'0'0,"0"0,0 0,0 0,0 0,0 0,-35 35,-35 18,-1 0,0 0,18 17,-17-17,35 0,-1 18,36-18,0 17,18-17,52 35,1-53,17 1,18-36,0-18,-18-17,-17-18,0 0,-19 18,-16-1,-19 1,1 18,0-1,-1 18,-17-18,0 18,18 18,-18 0,0-1,0 36,18-18,17 1,0-1,1 0,16-17,1-18,0 0,0-18,-17-17,-1-18,-17 0,-1 0,-17 0,-17 18,-19 0,1 17,0 0,-18 18,17 18,1-18,0 18,17-18,18 0,-17 17,34-17,1-17,17-1,0 0,18 1,0-19,0 19,0 17,18 0,-1 17,19 36,-1 18,-18 35,-17 0,0-1,-17 1,-36-18,0-17,0-18,-18 0,0-35,1 17,17-35</inkml:trace>
  <inkml:trace contextRef="#ctx1" brushRef="#br0" timeOffset="7836.8296">19571 2522,'0'0,"0"0,0 0,0 0,-18 89,18-1,0 18,0-18,0 0,18-35,0 17,17-34,0-19,18 1,0-36,-18-17,36-35,-36 17,1 0,-1 17,0 1,-17 0,0 17,-18 18,0 0,0 36,0 16,0-16,17 17,-17-18,36 0,-19 0,18-17,1-18,17 0,-18-18,0 1,1-36,-1 0,0-18,-17 1,-18-1,0 18,-18 0,-17 1,17-1,-17 17,17 1,18 35</inkml:trace>
  <inkml:trace contextRef="#ctx1" brushRef="#br0" timeOffset="8113.161">20789 1993,'0'0,"0"0,0 0,0 0,0 88,0 71,-18 18,18-1,0-17,0-36,0 1,18-36,-1-18,1-17,17-17,18-1,-17-18,-19-17,-17 18</inkml:trace>
  <inkml:trace contextRef="#ctx1" brushRef="#br0" timeOffset="8373.9601">20577 2663,'0'0,"0"0,0 0,0 0,71 0,-1-17,18 17,-17-18,17 1,-17-19,-1 1,-17 0,18-18,-18 0</inkml:trace>
  <inkml:trace contextRef="#ctx1" brushRef="#br0" timeOffset="8601.9809">21618 2099,'0'0,"0"0,0 0,0 0,0 0,0 0,18 88,-1 0,-17 1,18-1,0-18,-1 19,-17-19,18 1,0-1,-1-17,1 0</inkml:trace>
  <inkml:trace contextRef="#ctx1" brushRef="#br0" timeOffset="9296.6486">21389 2540,'0'0,"0"0,0 0,0 0,0 0,88-18,-17 1,34-1,1-35,18 0,-18 0,-36 18,1 0,-18 0,0-1,-18 19,-17 17,-1 0,-17 35,0 18,0 17,0 1,-17 17,-1-17,18-1,-18 1,36-1,-18-17,18 0,17-18,0-17,18 0,0-18,18-36,-18 1,17-35,-17-1,-17-17,-19-18,1 0,-36 18,1 17,-19 1,1 35,-18-1,0 19,18-1,0 18,-1 18,1 17,35 0,0 1,18-1,17 0,0 0,36-17,-18-18,0 18,-53-18</inkml:trace>
  <inkml:trace contextRef="#ctx1" brushRef="#br0" timeOffset="9548.021">23171 1693,'0'0,"0"0,0 0,0 0,0 0,53 230,-35 17,-1-18,-17-35,-35-18,0-17,-36-18,-35-35,18 0,0-18,70-70</inkml:trace>
  <inkml:trace contextRef="#ctx1" brushRef="#br0" timeOffset="9962.0046">19430 1834,'0'0,"0"0,0 0,0 0,-18 71,1 0,17 34,0 37,17-1,1 0,17 17,0 1,18-18,18-17,17-18,0-1,36-34,0 0,-36-18,-71-53</inkml:trace>
  <inkml:trace contextRef="#ctx1" brushRef="#br0" timeOffset="10585.1541">23665 1640,'0'0,"0"0,0 0,0 0,0 0,0 0,0 0,36 0,34 0,1-17,-18 17,-18 0,18 0,-18 0,-17 17,17 1,-17 35,-18-35,0 140,0 36,0-17,0-18,0-1,17-34,-17-1,18 1,0-36,-18-18,17 1,-17 0,-17-19,-1 1,0 0,-34 0,-19 18,-53-18,-34-18,-37-17,-16-1,52 1,124-18</inkml:trace>
  <inkml:trace contextRef="#ctx1" brushRef="#br0" timeOffset="11769.2023">10871 5662,'0'0,"0"0,0 0</inkml:trace>
  <inkml:trace contextRef="#ctx1" brushRef="#br0" timeOffset="12212.1715">10765 4992,'0'0,"0"0,0 0,0 0,0 0,-18 88,1 35,-19 36,19 0,-19 0,19-1,-18-16,17-37,-17-34,35 0,-18-19,0-16,18-19,0 1,0-18,36-18,-1 1,18-19,17 19,-17-18,0 17,18 0,-18 18,17 0,1 18,-18 0,0-1,0 1,0-1,-53-17</inkml:trace>
  <inkml:trace contextRef="#ctx1" brushRef="#br0" timeOffset="12447.7812">10871 5662,'0'0,"0"0,0 0,0 0,0 0,0 0,70 0,1 0,-18-18,18 1,-54 17,-17 0,18-18</inkml:trace>
  <inkml:trace contextRef="#ctx1" brushRef="#br0" timeOffset="12651.8763">10836 4974,'0'0,"0"0,0 0,0 0,70 0,-35 0,-17 0,0-17</inkml:trace>
  <inkml:trace contextRef="#ctx1" brushRef="#br0" timeOffset="13018.0511">12036 4745,'0'0,"0"0,0 0,0 0,0 0,0 0,-36 70,1 72,0-1,17 17,18 19,18-1,-1 1,1-36,0 0,-1-35,19-1,-36-16,17-36,1-1,17 1,-17 0,-18-53</inkml:trace>
  <inkml:trace contextRef="#ctx1" brushRef="#br0" timeOffset="13246.7279">13289 5115,'0'0,"0"0,0 0,0 0,0 0,-36 71,19 17,-19 18,1-18,0 0,-1 0,-16 1,16-1,1-18</inkml:trace>
  <inkml:trace contextRef="#ctx1" brushRef="#br0" timeOffset="13532.8216">12953 4992,'0'0,"0"0,0 0,0 0,36 88,34 35,-17 19,0-19,-18-35,18 0,-17-17,-1 0,18-19,-18-16,-35-19</inkml:trace>
  <inkml:trace contextRef="#ctx1" brushRef="#br0" timeOffset="13793.3352">13942 4780,'0'0,"0"0,0 0,0 0,0 0,17 88,-17 1,18-1,-18 0,17-18,1 1,0 17,-1-17,19-1,-1 1,0-1,1-34</inkml:trace>
  <inkml:trace contextRef="#ctx1" brushRef="#br0" timeOffset="14081.0947">14630 4692,'0'0,"0"0,0 0,0 0,0 0,0 53,0 17,0 19,0-1,0 0,0-17,0 17,17-18,19 19,-1-19,0-17,1 0,-1-18</inkml:trace>
  <inkml:trace contextRef="#ctx1" brushRef="#br0" timeOffset="14317.0601">14542 5203,'0'0,"0"0,0 0,0 0,0 0,0 0,70-17,18-18,-17-1,17-17,-70 53,-18-17</inkml:trace>
  <inkml:trace contextRef="#ctx1" brushRef="#br0" timeOffset="14547.04">15265 4568,'0'0,"0"0,0 0,0 0,18 71,17 17,-17 18,17-18,-17 18,-1-18,1 0,-18 1,0-1,-18 0,18-35,-17 0,-1 0,18-53</inkml:trace>
  <inkml:trace contextRef="#ctx1" brushRef="#br0" timeOffset="14951.822">15512 4075,'0'0,"0"0,0 0,0 0,71 17,-1 19,1 16,-18-16,17 34,-17 36,0 0,-17 35,-1 18,-17 35,-18 88,17-53,-17-35,-17-17,17-36,0-18,0-17,0-53,0 0,-18 0,-17-35,-1-1,1-17,35 18</inkml:trace>
  <inkml:trace contextRef="#ctx1" brushRef="#br0" timeOffset="15359.0748">17030 4974,'0'0,"0"0,0 0,0 0,0 88,0 36,17 17,-17 0,18-17,0-36,-1 0,1-18,0-17,17 0,18-17,18-1,-19-35,19 0,0-35,-18 17,0-17,-18-1,-35 36</inkml:trace>
  <inkml:trace contextRef="#ctx1" brushRef="#br0" timeOffset="15580.7759">17330 5521,'0'0,"0"0,0 0,0 0,0 0,0 0,53-18,17 1,1-1,-18 0,-18 1,1-1,-36 18,0-17</inkml:trace>
  <inkml:trace contextRef="#ctx1" brushRef="#br0" timeOffset="15777.7752">17153 5045,'0'0,"0"0,0 0,89-18,-1 0,18 1,-89 17,1 0</inkml:trace>
  <inkml:trace contextRef="#ctx1" brushRef="#br0" timeOffset="16170.021">18530 4516,'0'0,"0"0,0 0,0 0,-53 0,-18 17,1 18,-1 18,54-35,-54 106,71-89,-53 159,35-18,1 1,34-19,1-17,17-17,1-1,-1-52,-17 0,-1-36,1 0,-1-17,1-18,0 0,-1 0</inkml:trace>
  <inkml:trace contextRef="#ctx1" brushRef="#br0" timeOffset="16445.0545">18900 4780,'0'0,"0"0,0 0,0 0,0 0,0 53,-17-53,-1 159,1 35,17-18,0-88,0 1,17-19,-17-17,35-35,1-1,-1-34,18-1,0-17,-53 35</inkml:trace>
  <inkml:trace contextRef="#ctx1" brushRef="#br0" timeOffset="17028.9764">19395 5045,'0'0,"0"0,0 0,0 0,0 0,0 0,0 70,0 1,0-1,0 1,17-36,-17 1,36-1,-1-18,0 1,0-18,1-18,17 1,-36-36,19 0,-36 0,0 0,-18 0,0 0,-17 18,17 0,-17-1,17 36,1 0,-1 18,18 0,0-18,18 0,17 0,0-18,18 0,0 1,0-18,0 17,0-17,-18 17,1 18,-19-18,19 36,17 0,-18 17,0 0,0 18,1 18,-19-1,19-17,-19 18,-17-18,18 0,-18-18,-18 0,18 0,0-35</inkml:trace>
  <inkml:trace contextRef="#ctx1" brushRef="#br0" timeOffset="17345.0117">20665 4568,'0'0,"0"0,0 0,0 0,0 71,0-36,-17 177,17-36,0-17,0-18,0-53,17-17,19 0,-1-19,0-16,18-36,0 0,-18-18,18-17,-17 0,-1-1,-35 54</inkml:trace>
  <inkml:trace contextRef="#ctx1" brushRef="#br0" timeOffset="17838.8536">21159 4939,'0'0,"0"0,0 0,0 0,0 0,0 0,-17 53,17 0,0 0,0 35,0-18,0-34,17 17,-17-18,18-17,17-1,1-17,-19 0,19-17,16-19,-16 1,-19 0,19-1,-19 19,-17-1,18 18,0 0,-18 0,17 0,1 18,0-1,17 19,-17-36,17 17,0-34,0 17,1-18,-1 0,-17-17,-1 0,-17-18,0 0,-17 0,-1 0,-17 0,-1 0,19 18</inkml:trace>
  <inkml:trace contextRef="#ctx1" brushRef="#br0" timeOffset="18129.0268">22042 4445,'0'0,"0"0,0 0,0 0,17 106,-17-18,0 18,18-18,0 0,-1 0,1 1,0-1,-1-18,1-17,0 0,-1-17,1-19,17-17</inkml:trace>
  <inkml:trace contextRef="#ctx1" brushRef="#br0" timeOffset="18602.945">21971 4904,'0'0,"0"0,0 0,0 0,53 0,18-18,-1 0,18-17,-17-18,35 18,-18-18,-17 18,-1-18,-17 17,-17 19,-19-1,19 1,-19-1,1 18,-18 18,0 17,18 35,-36 1,18 0,0-1,-18 1,18-1,0 1,-17-1,17 1,0-18,0-18,-18-17,18 17,0-17,0-18</inkml:trace>
  <inkml:trace contextRef="#ctx1" brushRef="#br0" timeOffset="19238.8886">22483 4974,'0'0,"0"0,0 0,0 0,71 0,-1-17,1-1,17 0,-17 1,17-19,-18 19,1-1,0-17,-36 17,0 18,-17-17,-1-1,1 18,-18 35,-18 0,18 18,-17 0,17 0,0 18,0-18,0 0,17-1,1-16,0-1,-1 0,19-35,17 0,-18-17,18-19,0 1,0-18,0-35,-18-18,0 0,-35 1,-17 34,-1 18,0 0,-17 18,0 17,-1 1,1 17,0 17,17 1,1-1,-1 1,18 0,18-1,-1 1,18-18,18 0,-17 0,-36 0</inkml:trace>
  <inkml:trace contextRef="#ctx1" brushRef="#br0" timeOffset="19480.8263">23895 4198,'0'0,"0"0,0 0,0 0,0 0,0 0,17 35,1 18,0 18,17 17,0 18,1 0,-19 0,18 17,-35-17,0-18,0-17,-17-1,17 1,0-71</inkml:trace>
  <inkml:trace contextRef="#ctx1" brushRef="#br0" timeOffset="19967.8399">24354 3951,'0'0,"0"0,0 0,0 0,0 0,0 0,35 0,18 18,-18-18,36 17,-18 19,0 17,-18 0,-17-18,17 141,-18 18,-17 18,0-18,18-18,-18-17,18-35,-18-1,0-52,0-1,-18-17,-17 18,-36-19,-17 1,-36-35,-17 0,-35-18,-18-18,35 0,141 18</inkml:trace>
  <inkml:trace contextRef="#ctx1" brushRef="#br0" timeOffset="20326.954">20312 6209,'0'0,"0"0,0 0,0 0,89 18,34-36,36-17,-18-1,18-34,-18-1,0 18,-35-17,-18 34,-70 36</inkml:trace>
  <inkml:trace contextRef="#ctx1" brushRef="#br0" timeOffset="20831.4094">13694 6738,'0'0,"0"0,0 0,0 0,0 0,0 0,89 35,34-17,18-36,36-17,-18-35,0-1,-1-17,-34-18,-1 0,-34 36,-72 52</inkml:trace>
  <inkml:trace contextRef="#ctx1" brushRef="#br0" timeOffset="22578.2638">22977 6526,'0'0,"0"0,0 0,0 0,0 0</inkml:trace>
  <inkml:trace contextRef="#ctx1" brushRef="#br0" timeOffset="22768.1726">22854 7126,'0'0,"0"0,0 0,0 0,0 0,0 0,0 0</inkml:trace>
  <inkml:trace contextRef="#ctx1" brushRef="#br0" timeOffset="22886.1207">23418 6897,'0'0,"0"0,0 0,0 0,0 0</inkml:trace>
  <inkml:trace contextRef="#ctx1" brushRef="#br0" timeOffset="23179.038">24336 6473,'0'0,"0"0,0 0,-18 71,-17 35,0 17,-18 18,0-17,0-1,18-17,-1-18,1-35,0 0,17-35,-17 0,17-18,0-36,18 19,-17 17</inkml:trace>
  <inkml:trace contextRef="#ctx1" brushRef="#br0" timeOffset="23351.1815">23806 6473,'0'0,"0"0,0 0,0 0,36 71,-1 0,0 17,36 18,0-1,17 19,0-36,-35-17,18-18</inkml:trace>
  <inkml:trace contextRef="#ctx1" brushRef="#br0" timeOffset="23635.0918">24759 6509,'0'0,"0"0,0 0,0 88,0 35,0 36,0-124,18 124,17 0,-17-36,17-52,1-18,-1-35,0-18,1 0,-1-18,-35 36</inkml:trace>
  <inkml:trace contextRef="#ctx1" brushRef="#br0" timeOffset="23870.1104">25289 6562,'0'0,"0"0,0 0,0 0,-18 88,18 0,-17 0,34 18,-17-18,0 0,36-17,-19 0,18-18,1-18,-1-18,-17 1,-1-18</inkml:trace>
  <inkml:trace contextRef="#ctx1" brushRef="#br0" timeOffset="24282.7555">25024 7144,'0'0,"0"0,0 0,0 0,0 0,88-53,36-35,17-18,-123 88,-1 1,19-1,105-141,-18 18,-17 70,-35 19,-1 52,-17 17,-17 36,17 35,-36 1,19 16,-19 1,-17-18,18-17,-18-1,-18 1,1 0,-19-18,1-18,17-18,-17-17,17 0,1-17,17 17</inkml:trace>
  <inkml:trace contextRef="#ctx1" brushRef="#br0" timeOffset="24484.6996">26754 6491,'0'0,"0"0,0 0,0 0,17 53,-17 18,0-54,18 71,0 1,-18-19,0-35,17 1,-17-36,0 17</inkml:trace>
  <inkml:trace contextRef="#ctx1" brushRef="#br0" timeOffset="24654.8775">26789 6174,'0'0,"0"0,0 0,0 0,0 0,0 0,0 0</inkml:trace>
  <inkml:trace contextRef="#ctx1" brushRef="#br0" timeOffset="25082.7708">27071 6985,'0'0,"0"0,0 0,0 0,0 0,36-71,-19-17,1 0,-18 0,18 17,-18 18,0 18,0 0,0 35,0 0,0 35,0-35,17 53,18 0,1 0,-1 17,0 1,18 0,-17 17,-1-35,-17 17,-1-17,-34-18,17 1,-18-19,0 1,18-18</inkml:trace>
  <inkml:trace contextRef="#ctx1" brushRef="#br0" timeOffset="25325.2224">28412 6650,'0'0,"0"0,0 0,0 0,0 0,0 0,0 0,0 0,18 123,0-17,-18-88,0-18</inkml:trace>
  <inkml:trace contextRef="#ctx1" brushRef="#br0" timeOffset="25625.5378">28430 6597,'0'0,"0"0,0 0,0 0,0 0,0 0,0 0,0 0,35-71,-17 1,17-1,-35 18,18 0,-36 18,18 18,-35 17,17 17,-17 18,17-35,-17 71,18 0</inkml:trace>
  <inkml:trace contextRef="#ctx1" brushRef="#br0" timeOffset="26058.6835">28518 6597,'0'0,"0"0,0 0,0 0,0 0,0 0,0 0,53 0,0 18,0 17,0 18,0 17,0 1,-18-1,1 1,-1-18,-17-18,-1-17,-17-1,18-17,-18-17,0-1,0-35,17 0,-17-35,18 18,0-1,-1 18,1 18,17 17,1 36,17 35,17 35,-17 18,0 0,0 17,-18-35,1 1,-19-19,19-17,-36-35</inkml:trace>
  <inkml:trace contextRef="#ctx1" brushRef="#br0" timeOffset="27117.9947">29718 6191,'0'0,"0"0,0 0,18 88,0 54,-1-1,1-35,0-18,17 0,-17-18,-1-17,-17 0,18-17,0-19,-18 1,17-36,-17 1,0-19,-17-17,-1-17,-17 17,-1 0,-17 18,18-1,-18 19,0 17,18 17,0 19,17-1,0 18,36-18,-18 18,35-18,1 1,34-19,18-17,-17-17,0-1,-1-17,1-18,-36 0,18 18,-35-1,17 1,-35 35,18-18,-1 36,-17 0,18 17,-1 0,1-17,17 17,1-17,17-18,0 0,0-18,-18 1,18-1,-18-17,-17-1,-1 19,1-1,0 0,-1 1,-17 17,18 0,-18 17,18-17,17 18,0 0,0-1,18-17,0 18,18-18,-18 0,0 0,-18-18,0 1,1-36,-1 0,-17-53,-1-17,-17-1,0 54,0-1,0 0,-17 36,-1 0,0 35,18 18,0 52,0 54,0-1,18 0,0 19,17-1,0 0,1 0,16-18,-16-34,-1-1,-35-71</inkml:trace>
  <inkml:trace contextRef="#ctx1" brushRef="#br0" timeOffset="27343.0345">31183 6791,'0'0,"0"0,0 0,0 0,0 0,0 0,0 0,71-18,-1 1,1-19,17 19,-17-18,-54 35,-17 0</inkml:trace>
  <inkml:trace contextRef="#ctx1" brushRef="#br0" timeOffset="27941.8788">32666 6368,'0'0,"0"0,0 0,0 0,-36 70,19 1,-1-1,0-17,18 18,18-18,-18 0,35-18,1 0,-1-17,18-1,-18 1,18-36,-18 1,1-18,-1-18,-17 0,-1-18,1 1,-18-19,0 19,-18-1,1 1,-19-1,1 18,-18 18,0 0,0 17,18 18,0 0,-1 18,19-18,17 17,0 19,17-1,19 0,16-17,1-1,0 1,0 0,18-18,-1 0,1 0,0 0,-71 0</inkml:trace>
  <inkml:trace contextRef="#ctx1" brushRef="#br0" timeOffset="30128.9483">26630 1588,'0'0,"0"0,0 0,0 0,0 0,0 0,0 0,18 70,-1 1,-17 34,18 1,-18 0,0 0,18 0,-18-18,0-17,17-1,1 1,0-18,17-18,0 0,0-17,1-1,17-17,-18 0,18-17,0-1,-18 0,-35 36</inkml:trace>
  <inkml:trace contextRef="#ctx1" brushRef="#br0" timeOffset="30348.0411">26807 2364,'0'0,"0"0,0 0,0 0,0 0,0 0,0 0,70-18,1 18,-18-18,0 1,0-1,-53 18,0 0</inkml:trace>
  <inkml:trace contextRef="#ctx1" brushRef="#br0" timeOffset="30878.1795">26701 1711,'0'0,"0"0,0 0,0 0,0 0,0 0,53-18,17 18,1 0,-1-17,1 17,-18-18,18 18,-1-18,-17 1,18-1,-18 1,0-1,-18 0,0 1,-17-1,-1 18,1 0,-18-18,0 36,0-18,-18 35,1 1,-1-1,0 18,1 17,17-17,0 35,0 1,17 16,19 19,-19-18,1-36,17 18,1-35,-1 18,0-36,1 18,-36-53</inkml:trace>
  <inkml:trace contextRef="#ctx1" brushRef="#br0" timeOffset="31132.1865">28236 1693,'0'0,"0"0,0 0,0 0,-18 71,1-1,-1 36,-17 35,-1-17,19-36,-18 0,17-35,0-18,1-17,-1 0</inkml:trace>
  <inkml:trace contextRef="#ctx1" brushRef="#br0" timeOffset="31377.763">27936 1782,'0'0,"0"0,0 0,0 0,0 0,0 0,35 52,18 19,18 0,-1-1,-17 18,18-35,-18 18,0-36,0-17,-18-1</inkml:trace>
  <inkml:trace contextRef="#ctx1" brushRef="#br0" timeOffset="31793.0282">28571 1764,'0'0,"0"0,0 0,0 0,0 0,18 53,-18 17,18-17,17 18,-17-18,17-18,0 0,18-17,-18-18,18 0,-17-35,-1-1,0-17,0-17,-17 17,0-18,-1 36,1 0,-18 0,18 35,-18 0,0 35,17 0,-17 36,18 17,0 35,-1-17,19 0,-19-18,-17-88</inkml:trace>
  <inkml:trace contextRef="#ctx1" brushRef="#br0" timeOffset="32229.859">28977 1217,'0'0,"0"0,0 0,0 0,0 0,71 18,-1-18,-17 17,18 1,-18 17,0 1,-18 34,18 1,0 35,0 17,-18-17,1 17,-19 1,1-36,-1-17,-17-1,0 1,0-18,0-1,0 1,-17-17,-1-1,1 0,-19-17,19-1,17-17</inkml:trace>
  <inkml:trace contextRef="#ctx1" brushRef="#br0" timeOffset="32473.7095">29983 1623,'0'0,"0"0,0 0,0 0,0 0,0 0,53 0,18 0,-18 0,17 0,-35-18,-17 18,-18 0,0 0</inkml:trace>
  <inkml:trace contextRef="#ctx1" brushRef="#br0" timeOffset="32675.3728">30301 2240,'0'0,"0"0,0 0,0 0,0 0,0 0,0 0,35-17,36-1,-1-17,-52 35,-18 0</inkml:trace>
  <inkml:trace contextRef="#ctx1" brushRef="#br0" timeOffset="33065.9182">29507 2963,'0'0,"0"0,0 0,0 0,0 0,0 0,0 53,-18 18,18 17,-18 18,18 0,0-18,18 18,0-18,17-18,0 1,1-18,16 0,19-36,0 1,-18-18,17-18,-17 18,-53 0</inkml:trace>
  <inkml:trace contextRef="#ctx1" brushRef="#br0" timeOffset="33279.4325">29630 3651,'0'0,"0"0,0 0,0 0,0 0,0 0,53-35,0 0,-35 35,-18-18,17 18</inkml:trace>
  <inkml:trace contextRef="#ctx1" brushRef="#br0" timeOffset="33477.7033">29560 3016,'0'0,"0"0,0 0,0 0,0 0,0 0,35-35,35 0,1-1,-71 36,18-17</inkml:trace>
  <inkml:trace contextRef="#ctx1" brushRef="#br0" timeOffset="33711.3964">30265 2752,'0'0,"0"0,0 0,0 53,0 17,0 1,0 52,0 18,0-17,18-36,0 0,-1-17,36-18,-17 0,34-18,-17 0,0-17,-53-18</inkml:trace>
  <inkml:trace contextRef="#ctx1" brushRef="#br0" timeOffset="33939.0836">30865 2981,'0'0,"0"0,0 0,0 0,0 0,-17 88,-18 18,17 0,0-36,-17 1,17-18,1-18,17-17,-18-1</inkml:trace>
  <inkml:trace contextRef="#ctx1" brushRef="#br0" timeOffset="34138.8249">30760 2875,'0'0,"0"0,0 0,0 0,17 53,19 35,34 36,-52-107,70 124,-17-52,-1-1,-17-35</inkml:trace>
  <inkml:trace contextRef="#ctx1" brushRef="#br0" timeOffset="34394.8482">31518 2858,'0'0,"0"0,0 0,0 0,0 0,18 194,-18 0,0-36,-18-34,1-36,-1-17,18-19,-18-16</inkml:trace>
  <inkml:trace contextRef="#ctx1" brushRef="#br0" timeOffset="34646.1598">31871 3016,'0'0,"0"0,0 0,0 0,0 0,0 0,-17 124,34-1,-17-35,0 1,0-36,18-1,0 1,17-17,-17-1</inkml:trace>
  <inkml:trace contextRef="#ctx1" brushRef="#br0" timeOffset="34842.579">31924 3369,'0'0,"0"0,0 0,0 0,0 0,0 0</inkml:trace>
  <inkml:trace contextRef="#ctx1" brushRef="#br0" timeOffset="34990.0553">31660 2893,'0'0,"0"0,0 0,0 0,0 0,0 0</inkml:trace>
  <inkml:trace contextRef="#ctx1" brushRef="#br0" timeOffset="35520.9303">32366 2752,'0'0,"0"0,0 70,-18 1,0 17,18-17,0 17,18 0,0 0,-1-17,1-18,17-18,-17-17,-1-18,1-18,0-17,-1-18,1-18,-18 1,18 34,-18-17,0 36,17-1,-17 18,0 18,0-1,18 19,0-19,-1 19,19-19,-1 1,18-36,-18 18,18-17,-18-1,-17 18,0-18,-1 18,1 0,0 18,-18 88,0 53,-18-1,0-17,18-123</inkml:trace>
  <inkml:trace contextRef="#ctx1" brushRef="#br0" timeOffset="36125.3019">25607 1464,'0'0,"0"0,0 0,0 71,0 34,0 37,17 16,-17 1,18 17,-1-17,1 0,0 0,-1-18,1 18,17-1,18 19,18-1,-1 0,19 1,-1-18,18 17,0-35,17-17,-17-19,18-52,-18 0,-1-35,-16 17,-89-35</inkml:trace>
  <inkml:trace contextRef="#ctx1" brushRef="#br0" timeOffset="36719.0522">29577 5733,'0'0,"0"0,0 0,0 0,0 0,36-89,-1-52,0-17,0-54,-17 0,0 18,-1 18,1 17,-18 36,0 52,0 18,-18 0,18 18,0 17,-17 18,-19 36,19 34,-19 36,1 0,35-36,-17 1,17-18,0-36,0 1,17-36,1 1,17-36,0 0,1 0,-1 18,0 0,18 17,18 36,-1 52,19 54,17 17,52 123,-16-17,-37-53,-87-158</inkml:trace>
  <inkml:trace contextRef="#ctx1" brushRef="#br0" timeOffset="37785.4042">33071 2628,'0'0,"0"0,0 0,0 0,0 0,53 53,18 18,17 52,-17-17,-18 17,-36-17,-34 18,-19-18,-34 17,-1-35,18 18,0-35,53-71</inkml:trace>
  <inkml:trace contextRef="#ctx1" brushRef="#br0" timeOffset="38156.7932">31730 2681,'0'0,"0"0,0 0,0 0,0 0,71 0,-18-18,17 18,1-17,-36-1,1 18,-19 0,-17 0</inkml:trace>
  <inkml:trace contextRef="#ctx1" brushRef="#br0" timeOffset="38350.8081">31695 3351,'0'0,"0"0,0 0,0 0,0 0,35 0,-17 0,0-17</inkml:trace>
  <inkml:trace contextRef="#ctx1" brushRef="#br0" timeOffset="40720.4503">9088 5750,'0'0,"0"0,0 0,0 0,0 0,53 0,-17 0,-19-17,1 17,-18 0</inkml:trace>
  <inkml:trace contextRef="#ctx1" brushRef="#br0" timeOffset="40937.0359">8912 6262,'0'0,"0"0,0 0,0 0,53 0,35 0,-53 0,-17 0,0 0</inkml:trace>
  <inkml:trace contextRef="#ctx1" brushRef="#br0" timeOffset="41601.2298">20206 7003,'0'0,"0"0,0 0,71 0,0-36,34-34,37-1,-1-17,0 0,35 17,1 1,-18 34,-18 1,-123 18</inkml:trace>
  <inkml:trace contextRef="#ctx1" brushRef="#br0" timeOffset="42649.6923">1959 8343,'0'0,"0"0,0 0,0 0,0 0,0 0,0 71,0 17,0 0,-18-17,18-18,0-18,0 0,0 0,-17-17,17-18,0-18,-18-17,18-18,0 0,0 0,0 1,18-1,-1 17,1 19,17-1,-17 36,17-18,0 17,1 1,-1 0,-17-18,17 17,-17-34,17 17,0-36,0 1,-17 0,0-18,-1 18,1-36,0 18,-18-17</inkml:trace>
  <inkml:trace contextRef="#ctx1" brushRef="#br0" timeOffset="43042.8281">2718 7849,'0'0,"0"0,0 0,0 0,35 106,0 18,1 17,-1 0,-17 0,-1-53,1-17,-1-18,1-18,0 0,-18-35,17-17,-17-1,0-35,0-35,0-36,0-17,-35-18,0 36,-18 17,-18 53,-17 18,35 53,0 17,0 18,36 0,-1-18,18 0,0-17,0-18</inkml:trace>
  <inkml:trace contextRef="#ctx1" brushRef="#br0" timeOffset="43478.036">3000 7938,'0'0,"0"0,0 0,0 0,0 0,0 0,0 0,0 0,35 70,1 1,-1 17,18-18,-18-17,0 0,-17-18,0-17,17 0,-17-18,-1 0,1 0,0-18,-1 0,1 1,0 17,-1-18,19 36,-19-1,19-17,-1 18,18 0,0-1,0-34,17-1,-17 0,18-34,-36-1,18-36,-18-16,1-19,-19 1,1 17,-18 106</inkml:trace>
  <inkml:trace contextRef="#ctx1" brushRef="#br0" timeOffset="44015.7272">3530 9225,'0'0,"0"0,0 0,0 0,-18 88,0 71,-17-18,0 0,17 0,-17-17,17-36,0-17,1-18,-1-18,18 0,18-35,-1 18,1-36,17 0,1 1,-1-18,18 17,-18 18,18 0,0 0,0 18,18 17,-1-18,-17 19,0-36,0 0,0 0,-18 0,-35 0</inkml:trace>
  <inkml:trace contextRef="#ctx1" brushRef="#br0" timeOffset="44276.5036">3724 9790,'0'0,"0"0,0 0,0 0,0 0,0 0,0 0,0 0,0 0,53 0,0 0,-18-18,0 18,0 0,1-18,-36 18,0 0,0 0</inkml:trace>
  <inkml:trace contextRef="#ctx1" brushRef="#br0" timeOffset="44472.8497">3512 9155,'0'0,"0"0,0 0,0 0,0 0,0 0,53-18,35 0,-53 18,-17 0,0 0</inkml:trace>
  <inkml:trace contextRef="#ctx1" brushRef="#br0" timeOffset="44915.6084">4853 8961,'0'0,"0"0,0 0,0 0,0 0,-35 0,-18 0,-18 17,1 1,17 17,0 36,0 17,18 18,-1 17,19 18,17 0,0 1,17 16,19 1,-19-18,1-17,17-19,-17-34,-1 0,-17-19,18-16,-18-19,18 1,-1 0,1-18,0-18,-1 0,-17 36</inkml:trace>
  <inkml:trace contextRef="#ctx1" brushRef="#br0" timeOffset="45224.9657">5453 9596,'0'0,"0"0,0 0,0 0,0 0,0 0,0 0,-18 35,-17 18,17 17,1-17,-18 18,35-18,-18 17,18-17,18 0,-1 0,18-18,18 1,0-19,0-17</inkml:trace>
  <inkml:trace contextRef="#ctx1" brushRef="#br0" timeOffset="45878.0252">5877 9578,'0'0,"0"0,0 0,0 0,0 0,0 0,-18 53,0 17,1 19,17-19,0 1,17-1,-17 1,18-36,0 18,17-35,0-1,18-17,-18-17,-17-19,17-17,-35 1,0-37,-17 1,-1 18,-17 17,0 17,-1 19,1-1,0 18,-1 18,19-1,17 1,0 0,17-1,1-17,35-17,0-1,0 0,17-17,1 17,-18-17,0 0,0 17,0 18,0 18,0 17,0 18,-18 0,0 18,-17-1,-1 1,-17-1,-17 1,-1-18,1 0,-1-18,0-17,1-18,-1 0,18 0</inkml:trace>
  <inkml:trace contextRef="#ctx1" brushRef="#br0" timeOffset="46158.7139">6988 9049,'0'0,"0"0,0 0,0 0,0 88,0 53,0 0,0-53,0 18,0-18,18 18,0-18,-1-17,19 0,17-19,0-16,-1-19,1 1,0-18,-53 0</inkml:trace>
  <inkml:trace contextRef="#ctx1" brushRef="#br0" timeOffset="46690.0162">7535 9155,'0'0,"0"0,0 0,0 0,0 0,0 0,0 0,0 158,0-17,18-17,-18-36,18-17,-18-36,17 0,1-17,0-36,-1-17,1-18,17 0,-17 0,0 18,17 0,-17 17,-1 18,18 18,1 17,-1 0,-17 0,17 1,0-1,-17-17,0-18,-1 0,19 0,-1-18,-18-35,1 0,0-17,-18-19,0 1,0 18,-18 17,0 0,1 0,-1 18,18 35</inkml:trace>
  <inkml:trace contextRef="#ctx1" brushRef="#br0" timeOffset="46977.8458">8418 8872,'0'0,"0"0,0 0,0 0,0 0,0 0,18 89,-1-1,1 18,-18-1,17 1,1-18,0 1,-1-1,19-18,-19 1,1-36,0 1,-1-19,1-17,0 0,-18 18</inkml:trace>
  <inkml:trace contextRef="#ctx1" brushRef="#br0" timeOffset="47184.9014">8312 9313,'0'0,"0"0,0 0,0 0,0 0,71-17,-1-19,18 19,1-18,-19-1,-52 19,0 17,-1 0</inkml:trace>
  <inkml:trace contextRef="#ctx1" brushRef="#br0" timeOffset="47419.9475">9283 8978,'0'0,"0"0,0 0,0 0,0 0,0 0,0 0,0 53,17 35,-17 18,18-18,-18 1,0-72,0 71,18-17,-18-1</inkml:trace>
  <inkml:trace contextRef="#ctx1" brushRef="#br0" timeOffset="48107.7898">8841 9454,'0'0,"0"0,0 0,0 0,71-17,0-1,17 1,0-19,0 1,1 0,-1-1,-18 1,1 0,-18 0,0-1,-18 1,-17 17,17 18,-35-17,18 17,-1 0,-17 17,18 36,-18 0,0-17,0 16,0 1,0-17,0-1,18 0,-18 0,17 1,1-19,17 1,1-18,16 0,-16-18,17-17,-18-18,0 0,-17-35,-18-18,-18 0,-17 18,-18 0,18 35,-18 18,18 17,-18 18,17 18,19-1,-1 19,0-1,18 0,18 1,0-19,17 18,0-35,18 0,-18 0,-35 0</inkml:trace>
  <inkml:trace contextRef="#ctx1" brushRef="#br0" timeOffset="48372.8063">10500 8520,'0'0,"0"0,0 0,53 88,35 35,-17 1,-18 17,0 0,-18 0,-35-17,-17-1,-19-17,1-36,-36-17,36-17,-18-36,18 17,35-17</inkml:trace>
  <inkml:trace contextRef="#ctx1" brushRef="#br0" timeOffset="48835.2423">10500 8184,'0'0,"0"0,0 0,0 0,0 0,0 0,36 0,17 0,-1 18,37 17,-19 1,-17 17,35 35,1 0,-1 35,-17 1,-1 17,1 18,-18-36,-18 1,0-18,-17-36,0 1,-18-18,0-1,0-16,-36-1,-17-17,-53-1,36 1,-36 0,-18-1,1 1,17 0,0-18,36 17,52-17</inkml:trace>
  <inkml:trace contextRef="#ctx1" brushRef="#br0" timeOffset="49125.8233">12018 9190,'0'0,"0"0,0 0,0 0,0 0,0 0,0 0,53 0,0-18,35 1,0-1,-88 18,18 0</inkml:trace>
  <inkml:trace contextRef="#ctx1" brushRef="#br0" timeOffset="49321.0336">12089 9472,'0'0,"0"0,0 0,0 0,88-35,-71 35,1-18</inkml:trace>
  <inkml:trace contextRef="#ctx1" brushRef="#br0" timeOffset="50473.9793">14259 8079,'0'0,"0"0,0 0,0 0,0 0,-70 0,-1 0,-17 0,17 17,1 19,-19-1,36 0,0 18,1 53,34 17,18 18,18 1,17 16,0 19,18-19,18-16,-18-1,0 0,-1-35,-16-1,-1 1,-17-53,-18 0,0 0,-36 0,19-18,-36 0,0-17,18 0,35-18</inkml:trace>
  <inkml:trace contextRef="#ctx1" brushRef="#br0" timeOffset="51317.6327">13183 11042,'0'0,"0"0,0 0,0 0,0 0,0 0,0 0,0 0,53-18,0 18,17-17,1 17,-1-18,-34 18,17-18,-18 18,0 0,-35-17,18 17</inkml:trace>
  <inkml:trace contextRef="#ctx1" brushRef="#br0" timeOffset="51752.0925">14471 10478,'0'0,"0"0,0 0,0 0,0 0,-35 123,-1-105,-70 158,-17-35,52-53,1 1,17-37,0-16,0-19,18-17,17 0,0-17,1-19,34 1,-17 0,36 0,-19-1,19 19,-1-1,18 0,0 18,17 18,-34-18,17 18,-18 17,0-17,0 17,1-17,-36-18</inkml:trace>
  <inkml:trace contextRef="#ctx1" brushRef="#br0" timeOffset="51997.6254">14700 10407,'0'0,"0"0,0 0,0 0,0 0,0 0,0 0,18 53,17 0,1 17,-19 1,1-1,0-17,-18-53,0 18</inkml:trace>
  <inkml:trace contextRef="#ctx1" brushRef="#br0" timeOffset="52566.1646">15124 7567,'0'0,"0"0,0 0,0 0,0 0,0 53,-35 0,17 35,-17-17,-18-1,17-17,1 0,0-18,17 1,1-19,-1 1,0-18,18-18,0-17,0 0,18-18,17 18,0 17,-17-17,17 17,1 18,-1 0,0 18,1 17,-1 0,-17 0,17 1,-18-1,1-17,17-1,-35-17,0 0,0 0,0 0</inkml:trace>
  <inkml:trace contextRef="#ctx1" brushRef="#br0" timeOffset="52861.3659">15124 7602,'0'0,"0"0,0 0,0 0,0 0,0 0,0 0,0 0,0 0,35 18,18 0,0 17,0 18,0 0,-18-18,1 0,-19 18,1-17,-18 16,0 1,-18-17,1-1,17-35,0 0</inkml:trace>
  <inkml:trace contextRef="#ctx1" brushRef="#br0" timeOffset="53664.2578">16042 9190,'0'0,"0"0,0 0,0 0,0 0,0 0,-53 0,-18 0,0 0,1 18,17 17,-18 0,18 18,18 0,0 17,0-17,35 18,0-1,17-17,18 18,36-18,0-35,17-1,0-17,-17 0,-71 0</inkml:trace>
  <inkml:trace contextRef="#ctx1" brushRef="#br0" timeOffset="54378.2383">16412 9172,'0'0,"0"0,0 0,0 0,0 88,-17 1,-1-1,0 0,18-17,0-1,0-17,18 0,17-18,-17 1,17-19,0 1,1-18,-1-18,0-17,-17-18,17 0,-35-18,18 1,-36-1,18 18,-17 1,-1 16,-17 1,-1 17,19 18,-19 0,1 18,17 0,1-18,-1 17,18-17,0 18,18-18,17-18,-17 1,17-1,0 0,1 1,17-1,-18 0,-17 1,17 17,0 0,0 17,1 19,17-1,-18 18,18 0,-18 17,-17-17,17 18,-17-18,-18 0,0 17,0-17,-18 0,-17-18,0 1,-1-19,1-17,35 18</inkml:trace>
  <inkml:trace contextRef="#ctx1" brushRef="#br0" timeOffset="54698.3192">17171 8837,'0'0,"0"0,0 0,0 0,0 0,0 0,0 53,0 35,-18 18,18 0,0-18,0 18,0 0,18-18,-18 0,18-17,17-1,0-17,1-18,-1 1,18-36,17 17,-34-17,-36 0</inkml:trace>
  <inkml:trace contextRef="#ctx1" brushRef="#br0" timeOffset="55205.1039">17542 9031,'0'0,"0"0,0 0,0 0,0 71,0 35,17-1,1 1,0-18,-1-17,1-18,0 0,-18-36,17 1,1 0,-1-36,1 0,0-35,17 1,-17-1,-1 0,1 35,-18-17,18 35,-1 0,1 17,0 1,-1 17,1 1,0-1,-1-17,18 17,1-35,17 17,-18-34,0-1,1-17,-1-18,-17-18,-1 1,18-54,-17 19,0-1,-18 18,17 88</inkml:trace>
  <inkml:trace contextRef="#ctx1" brushRef="#br0" timeOffset="55520.6961">18406 8714,'0'0,"0"0,0 0,0 0,0 0,0 0,18 70,-18 18,18 1,-1 16,1-16,0-1,17 0,0 0,18-17,-18-1,18-17,0-18,-17 1,-1-1,-35-35</inkml:trace>
  <inkml:trace contextRef="#ctx1" brushRef="#br0" timeOffset="55935.7836">18424 9119,'0'0,"0"0,0 0,0 0,0 0,0 0,0 0,35 0,18-17,0 17,18-18,-18 0,0 1,-18-1,0 0,1 1,-1 17,-18-18,1 18,-18 0,18 0,-18 0,17 0,-17 18,18 17,17 0,-17 18,17 0,1 0,-1 0,-17-18,17 18,-18 0,1 0</inkml:trace>
  <inkml:trace contextRef="#ctx1" brushRef="#br0" timeOffset="56646.8974">18742 9278,'0'0,"0"0,0 0,0 0,0 0,70-18,-34 18,69-35,-87 35,0 0,105-53,18 18,-35-18,-17 18,-37-1,19 19,-36-1,-17 1,17-1,-17 18,-18 18,0 17,0 18,-18 17,18-34,-17 17,17-18,-18 0,18 0,0-17,0 0,18 17,-1-35,1 18,17-18,1 0,-1-36,-18 1,19 0,-19-18,1-18,-18 18,-18 0,1 0,-1 1,0-1,-17 17,0 19,17-1,-17 0,0 36,-1 0,1 17,17-17,1 17,17 0,0-17,17-1,19 1,-1-36,18 18,-18-17,-35 17</inkml:trace>
  <inkml:trace contextRef="#ctx1" brushRef="#br0" timeOffset="56950.1577">19853 8237,'0'0,"0"0,0 0,0 0,0 0,0 0,36 53,17 18,17 52,1-17,-1 18,1-19,-18 1,0 0,-18 0,-17 17,-36 1,1-18,-19-18,-17 0,18-35,0-18,-1 1,1-19,35-17</inkml:trace>
  <inkml:trace contextRef="#ctx1" brushRef="#br0" timeOffset="57449.85">21212 9137,'0'0,"0"0,0 0,0 0,0 0,0 0,0 0,0 0,-35-265,0 36,-18 53,17 87,1 1,0 35,0 18,-1 35,-17 53,18 18,17 70,1 0,-1 18,18-1,0-17,0-17,18-1,-1 1,1-18,0-36,-1 1,-17-1,0-17,0 0,0 0,0 0,0-53</inkml:trace>
  <inkml:trace contextRef="#ctx1" brushRef="#br0" timeOffset="58091.8975">20471 9648,'0'0,"0"0,0 0,0 0,0 0,0 0,0 0,53-17,35-1,18 1,0-19,0 1,-18 0,0 17,-17-17,0 17,-36 18,-17-17,-1 17,1 17,-36 1,1 17,-1 18,0 0,1 0,17 0,-18-18,18 18,0-18,18 1,17-19,0 1,18-18,-18-18,18 1,-17-19,-1 1,0-36,-17-17,-18 18,-18-1,1 1,-1 17,-17 17,-1 19,1-1,17 0,-17 36,17 0,18 17,0-17,36 17,-1 0,0-17,18-18,-17 0,17-18,-1-17,-16 17,-19 18</inkml:trace>
  <inkml:trace contextRef="#ctx1" brushRef="#br0" timeOffset="58362.6505">22006 8414,'0'0,"0"0,0 0,0 0,-35 88,35-70,-70 176,34-18,1-70,17 0,1-18,17-18,0 1,35-18,0 0,18-36,0-17,18 0,-18 0,-53 0</inkml:trace>
  <inkml:trace contextRef="#ctx1" brushRef="#br0" timeOffset="58871.9467">22324 8714,'0'0,"0"0,0 0,0 0,-18 88,18-18,-17 19,17-19,0-17,-18 18,36-18,-18-18,17 0,19 0,-1-17,18-18,-18 0,18-18,-17-35,16 1,-16-37,-1-34,-17 17,-18 35,-18 19,0-19,-17 36,-18-1,18 19,-18 17,18 0,-1 17,1 1,17 17,1-17,-1 0,18-1,18 1,-1-18,19-18,-1 1,18-19,-18 1,1 0,-36 35</inkml:trace>
  <inkml:trace contextRef="#ctx1" brushRef="#br0" timeOffset="59113.5366">22836 8255,'0'0,"0"0,0 0,0 0,0 0,35 88,36 36,-1 34,1-34,-18-1,0 1,-18-18,-35 0,-18-1,-17-16,-18-37,18-16,-18-19,18-17,-1 0,1 0,35 0</inkml:trace>
  <inkml:trace contextRef="#ctx1" brushRef="#br0" timeOffset="59675.1872">23577 8326,'0'0,"0"0,0 0,0 0,18 141,-1 17,1-16,-18-1,18-18,-1-35,1 1,-18-1,18-35,-1 0,-17-18,0 0,18-17,-18-1,0-17,-18-17,18-1,-17-17,-1 0,-17-18,-1 0,1-18,0 18,17 0,-17 36,17-19,1 36,-19-17,1 34,17 1,1 35,-1-18,18 1,0 16,0-16,0-1,18 0,17 1,18-36,0 0,17-18,1 18,0-18,-71 18</inkml:trace>
  <inkml:trace contextRef="#ctx1" brushRef="#br0" timeOffset="60228.0526">24177 8661,'0'0,"0"0,0 0,0 0,0 0,0 70,-35 18,17 36,-17-1,35-34,-18-1,18 0,0-17,0-1,35-17,1 0,-1 0,18-36,0-17,0 0,0-52,0-19,0-17,-18-18,0-35,1 17,-36-17,17 18,-34 52,17 1,-18 17,-17 0,17 18,-35 17,0 0,18 18,-18 18,0 17,18 1,-1-1,1 18,35-18,0 0,18 18,17-18,18-17,18 0,34-1,19-17,0 0,-1-17,1-19,-36 1,-71 35</inkml:trace>
  <inkml:trace contextRef="#ctx1" brushRef="#br0" timeOffset="61083.7261">5753 12894,'0'0,"0"0,0 0,0 0,0 0,0 0,0 0,0 0,0 0,0 0,0 0,0 0,0 0,0 0,0 0,0 0,0 0</inkml:trace>
  <inkml:trace contextRef="#ctx1" brushRef="#br0" timeOffset="61294.7399">5682 13406,'0'0,"0"0,0 0,0 0,0 0,0 0,0 0,71-36,0 1,-54 35,19-18</inkml:trace>
  <inkml:trace contextRef="#ctx1" brushRef="#br0" timeOffset="62263.9605">5753 12894,'0'0,"0"0,0 0,0 0,0 0,0 0,0 0,0 0,0 0,0 0,0 0,0 0,0 0,0 0,0 0,0 0,0 0,0 0,0 0,0 0,71 18,-1-18,19 17,-19-17,18 0,-17 18,-18-18,-18 0,0 0,-17 18,0-18</inkml:trace>
  <inkml:trace contextRef="#ctx1" brushRef="#br0" timeOffset="67709.2783">21124 10425,'0'0,"0"0,0 0,0 0,0 0,0 0,0 0,0 0,0 0,0 0,0 0,0 0,0 0,53-18,18 18,-54 0,1 0</inkml:trace>
  <inkml:trace contextRef="#ctx1" brushRef="#br0" timeOffset="70049.537">8806 11730,'0'0,"0"0,0 0,0 0,0 0,0 0,0 0,-53 18,0-1,0 1,0 17,0 0,0 1,18 17,0-1,0 1,17 0,0 18,18-1,0 19,18 34,17-17,1-18,-1 0,0-17,0-1,1 1,-19-18,19 0,-19 0,1-18,-18 0,0-17,0 0,0 17,0-18,-18-17,1 18,-1-18,0 0,1 0,17 18</inkml:trace>
  <inkml:trace contextRef="#ctx1" brushRef="#br0" timeOffset="70531.4473">7588 13741,'0'0,"0"0,0 0,0 0,0 0,0 0,0 0,71 0,0-18,-1 0,1 18,-18-17,-18 17,18-18,-18 18,1-17,-19 17,-17 0,18 0,-18 0</inkml:trace>
  <inkml:trace contextRef="#ctx1" brushRef="#br0" timeOffset="70964.0478">8841 14129,'0'0,"0"0,0 0,0 0,0 0,0 0,0 0,0 0,0 0,18-53,0-18,-1-17,1-18,0 18,-1 0,1 17,0 1,-18 34,17 1,1 18,0-1,17 18,0 18,18 17,-18 0,1 18,-1 0,18-18,-18 18,0-18,1 1,-19-19,19 19,-19-19,19 1,-36-18</inkml:trace>
  <inkml:trace contextRef="#ctx1" brushRef="#br0" timeOffset="71261.887">8788 13353,'0'0,"0"0,0 0,0 0,0 0,89-18,-1 18,-17-18,17 1,0-1,-17 0,-18 1,-18 17,0-18,-17 18,-1-17,1-1</inkml:trace>
  <inkml:trace contextRef="#ctx1" brushRef="#br0" timeOffset="71804.7175">9388 12594,'0'0,"0"0,0 0,0 0,0 0,0 0,0 0,0 0,0-53,18-17,-18-1,18-17,-18-18,17 36,-17-1,0 18,0 0,18 18,-18 0,18-1,-18 19,17-1,1 0,17 36,18 0,0 17,-18 18,18 0,-17 0,17 0,0 0,-18-1,0 1,0-17,1-1,-19 0,19-35,-19 18,1-18,-18 0</inkml:trace>
  <inkml:trace contextRef="#ctx1" brushRef="#br0" timeOffset="72148.0661">9300 11642,'0'0,"0"0,0 0,0 0,0 0,0 0,0 0,53-18,18 0,35-17,-18 0,0 17,-17-17,-1 17,-34 1,-1 17,0-18,0 18,-17 0,0 18</inkml:trace>
  <inkml:trace contextRef="#ctx1" brushRef="#br0" timeOffset="73281.1592">11347 12435,'0'0,"0"0,0 0,0 0,0 0,0 0,0 0,-53 0,0 18,1 17,-1 1,0-1,17 18,1-18,17 18,1 0,-1-18,18 18,18 0,-1-18,19 1,17-1,0-17,0-1,-1-17,1-17,-17-36,-1 17,0-34,-17-1,0 1,-18-1,17 1,-17 17,0 0,0 35,-17-17,17 35,0 0,0 17,0 19,17-1,1 18,-18 0,18 0,-1-18,18 0,1 1,-1-1,-17-18,17 1,-17-18,17 0,-17-18,-1 1,-17-36,0 18,-35-36,0 18,-1 0,-17 18,0-18,18 35,-18 1,36-1,-19 1,36 17,0 0,18 0,17 0,1 0,16-18,19 0,-18 1,0-1,0 0,-18 1,0 17,-17-18,17 18,-17 0,17 18,1-1,-1 36,-17-17,17 16,0 19,-17-18,17 0,-17 0,-1-18,-17 0,0-17,0 17,0 0,-17-17,-1 0,0 17,18-35</inkml:trace>
  <inkml:trace contextRef="#ctx1" brushRef="#br0" timeOffset="73634.4798">12759 12030,'0'0,"0"0,0 0,-18 70,18-52,0 123,-17-17,17 17,0-53,0 18,0-18,17 0,1-17,0-1,17-17,18 18,0-18,0-18,0-18,-18 1,36-18,-36 0,-35 0</inkml:trace>
  <inkml:trace contextRef="#ctx1" brushRef="#br0" timeOffset="74163.071">13447 12347,'0'0,"0"0,0 0,0 0,0 53,0-35,-17 123,34-18,-17-17,0-35,18-1,-18-34,18-1,-1 0,19-35,-19 0,19-17,-19-19,19-17,-19 18,1 0,-18 17,17 0,1 1,-18 34,18 19,-1-1,-17 0,36-17,-19 17,19-17,-1-18,18 0,-18-18,0 1,1-19,-1-34,-17-18,-18-18,0 35,-18-17,0 17,1 19,-19 16,19-17,17 53</inkml:trace>
  <inkml:trace contextRef="#ctx1" brushRef="#br0" timeOffset="74382.0585">14312 11924,'0'0,"0"0,0 0,0 0,0 0,0 0,0 0,0 141,0-35</inkml:trace>
  <inkml:trace contextRef="#ctx1" brushRef="#br0" timeOffset="74544.9642">14365 12841,'0'0,"0"0,0 0,0 0,0 0,53 35,0 1,18-19,-19 1,1-18,0-18,-17 1,-36 17,0 0</inkml:trace>
  <inkml:trace contextRef="#ctx1" brushRef="#br0" timeOffset="74796.2027">14294 12435,'0'0,"0"0,0 0,0 0,0 0,0 0,0 0,36-17,17 17,17-35,19 17,-19-17,1 17,-1-17,-34 17,-1 0,0 1,0-1</inkml:trace>
  <inkml:trace contextRef="#ctx1" brushRef="#br0" timeOffset="75143.2069">15389 11994,'0'0,"0"0,0 0,0 0,0 0,0 0,0 36,17-1,-17 0,18 18,-18-18,18 18,-18-17,17 17,-17-36,0 89,0 0,0-88,18 87,-18-16,0-37,0 1</inkml:trace>
  <inkml:trace contextRef="#ctx1" brushRef="#br0" timeOffset="75456.0959">14983 12488,'0'0,"0"0,0 0,0 0,0 0,70 0,19-17,-1-1,0-17,0 17,1 1,16-1,-34 0,0 1,-18-1,-18 18,0-18,-17 18,17-17</inkml:trace>
  <inkml:trace contextRef="#ctx1" brushRef="#br0" timeOffset="75644.8536">16059 12047,'0'0,"0"0,0 0,0 0,0 0,0 0,0 71,0-1,0 19,0-1</inkml:trace>
  <inkml:trace contextRef="#ctx1" brushRef="#br0" timeOffset="76063.6722">16130 12788,'0'0,"0"0,0 0,0 0,35-17,18-19,0 1,0 0,-18-18,1-18,-1 1,-35-18,0-1,0 1,-18 18,1-19,-19 36,1 1,17 16,-17 1,17 17,-17 18,17 0,-17 36,17-1,1 0,-1 18,18-18,0 1,18-1,17 0,0 0,18-17,0-18,0 0,0-18,-18-17,18 0,-17 0,-36 35</inkml:trace>
  <inkml:trace contextRef="#ctx1" brushRef="#br0" timeOffset="76359.7445">16783 11359,'0'0,"0"0,0 0,0 0,0 0,53 71,0 0,0 17,-18 0,18 18,-36-18,19 0,-19 0,-17 36,0-1,-53-17,-17 0,-18-18,-18 0,0-17,-18-18,18-18,18-17,71-1</inkml:trace>
  <inkml:trace contextRef="#ctx1" brushRef="#br0" timeOffset="77028.6159">14347 11748,'0'0,"0"0,0 0,0 0,0 0,0 0,0 0,0 0,0 0,0 52,0 1,0 18,18-1,-18 1,0 0,18-1,-1 1,1 17,0 0,-1 0,19 0,-1 36,18-1,-18-52,18-18,-18-18,18 0,-17-17,-36-18</inkml:trace>
  <inkml:trace contextRef="#ctx1" brushRef="#br0" timeOffset="77481.7117">18230 11377,'0'0,"0"0,0 0,0 0,0 0,18 71,-18-1,0 1,17-18,-17 0,0-18,0 18,18-36,-18 1,0-18,-18 18</inkml:trace>
  <inkml:trace contextRef="#ctx1" brushRef="#br0" timeOffset="77794.7615">17559 12136,'0'0,"0"0,0 0,0 0,53-18,71 18,17-35,18-1,17 1,1 0,-36 0,0-1,-35 1,-35 17,-1 1,-35 17,-17-18,17 18,-35 0,18 0</inkml:trace>
  <inkml:trace contextRef="#ctx1" brushRef="#br0" timeOffset="78363.3638">17789 12594,'0'0,"0"0,0 0,0 0,0 0,0 0,0 0,0-53,17 18,19-18,17 18,-18 17,0-17,0 35,18 0,-53 18,36 34,-19 19,1 17,0 0,-36-17,0 17,1-35,-36 18,17-18,-16-18,16-18,1-17,0 0,17 0,-17-17,35 17,-18-18,18 1,18-1,17 18,0 0,1 18,17-1,-1 1,1-1,0 1,-35 0,17-1,-17-17,0 0,17-17,-17 17,-18 0</inkml:trace>
  <inkml:trace contextRef="#ctx1" brushRef="#br0" timeOffset="78768.7626">18830 13247,'0'0,"0"0,0 0,0 0,0 0,0 0,0 0,0-35,0-54,18 1,-18-18,17 18,1 0,-1 35,1 0,0 35,-1 1,19 34,-19 1,19 17,-1 1,0 17,1-1,-1 1,0 0,0 0,-17 0,17-18,-17 1,0-19,-1-17,-17 0,0 0</inkml:trace>
  <inkml:trace contextRef="#ctx1" brushRef="#br0" timeOffset="79061.1375">18583 12488,'0'0,"0"0,0 0,0 0,0 0,88-17,0-1,18 0,0 1,-18-1,-17 1,-1-1,-17 18,-17 0,-19-18,19 18,-19 0,-17 0,18-17,0-1</inkml:trace>
  <inkml:trace contextRef="#ctx1" brushRef="#br0" timeOffset="79718.9013">20506 11412,'0'0,"0"0,0 0,0 0,0 0,0 0,18 71,-18 17,0 18,0 0,18 0,-18-18,0-18,0 1,0-1,0-34,0-1,0-17,0 17,0-35,0 18,0-18,0 0,17-18,-17 0,0 1,-17-19,17-17,-18 1,-17-1,-1 17,-16 1,-1 0,-18 17,18 18,0 0,18 18,0-1,17 19,0-1,18 0,0 1,36 16,16-16,1-1,18 0,-18-35,0 0,17-17,-17-1,36-53,-1 1,-18-1,-70 71</inkml:trace>
  <inkml:trace contextRef="#ctx1" brushRef="#br0" timeOffset="80262.5797">21089 11553,'0'0,"0"0,0 0,0 0,0 0,-18 53,18-35,-18 88,18 0,-17 0,17-1,-18-16,36-19,-18 1,17-36,-17 0,36-17,-19-18,19-18,17 1,-18-19,18-17,0-35,0-18,-18-17,-17 17,-1 0,-34 0,-1 36,0 17,-35 0,18 0,0 35,-18 1,0 17,18 0,-18 17,35 1,-17 0,17 17,18-17,18 17,-18-17,35 17,-17-18,35 1,0 0,17-1,1-17,17-17,-17-1,-1 0,-17 1,-53 17</inkml:trace>
  <inkml:trace contextRef="#ctx1" brushRef="#br0" timeOffset="80970.072">7024 14975,'0'0,"0"0,0 0,0 0,0 0,0 0,0 0,0 0,0 0,0 0,0 0,0 0,0 0,0 0,35 0,0-17,18-1,18 1,-18 17,-36-18,-17 18</inkml:trace>
  <inkml:trace contextRef="#ctx1" brushRef="#br0" timeOffset="81204.9909">7377 15275,'0'0,"0"0,0 0,0 0,0 0,0 0,0 0,70-17,36-19,18-17,-107 53,1-17,0 17</inkml:trace>
  <inkml:trace contextRef="#ctx1" brushRef="#br0" timeOffset="81503.6935">9036 14393,'0'0,"0"0,0 0,0 0,0 0,0 0,0 0,0 53,0 18,0-1,0 1,17 17,-17-17,0-18,0-36,0-17,0 18,0-18</inkml:trace>
  <inkml:trace contextRef="#ctx1" brushRef="#br0" timeOffset="81805.7059">8541 15399,'0'0,"0"0,0 0,142-36,16 1,19-18,-1 0,1 0,-36 1,-17-1,-36 35,-18 0,-34 1,17 17,-18 17,0 19,-17-54</inkml:trace>
  <inkml:trace contextRef="#ctx1" brushRef="#br0" timeOffset="82458.0859">9018 16016,'0'0,"0"0,0 0,0 0,0 0,0 0,0 0,-18-53,1-17,17-1,0 18,17 0,19 0,-19 18,18 17,1 1,-19 17,19 17,-1 19,0-1,-17 36,17 34,-35 1,0-35,-17-1,-1 1,0-1,1-17,-19-17,1-1,0-17,-1-18,-16-18,34-17,0-1,1 1,34-18,1 18,17 17,-17 1,17 17,0 0,18 17,0 1,-17 17,17-17,-1 17,-16-17,17-1,-18 1,18-18,-18-18,1-17,-19 17,18-17,1 18,-19-19,-17 36</inkml:trace>
  <inkml:trace contextRef="#ctx1" brushRef="#br0" timeOffset="82786.4708">9988 16439,'0'0,"0"0,0 0,0 0,0 0,0 0,0-88,-17-53,17 0,0 0,0 35,17 36,1 17,17 0,-17 35,17 36,1-1,17 54,-18-18,-17 0,17 17,-18-17,19 0,-19 0,1-18,0-17,17 17,-17-17,-18-18</inkml:trace>
  <inkml:trace contextRef="#ctx1" brushRef="#br0" timeOffset="83092.3671">9741 15522,'0'0,"0"0,0 0,0 0,0 0,71-17,17-1,18-17,18-1,17-17,-18 1,-17 16,-35 19,-1-19,1 19,-18-19,-53 36</inkml:trace>
  <inkml:trace contextRef="#ctx1" brushRef="#br0" timeOffset="83918.6582">12053 13811,'0'0,"0"0,0 0,0 0,0 0,0 0,0 0,0 53,0 18,0 17,0 35,0 19,18-37,0 1,17 18,18-1,0 1,17-1,1 1,-18 17,0-36,-36 19,1-18,-36-18,-17-17,0-19,-36-16,18-1,0-35,18 0,0-18,-1-17,1 17,18 1,-1-18,18 52</inkml:trace>
  <inkml:trace contextRef="#ctx1" brushRef="#br0" timeOffset="84184.6862">11541 16528,'0'0,"0"0,0 0,0 0,71-18,17 0,-17 1,-18-19,17 19,-17-1,18-17,-18 35,-18-18</inkml:trace>
  <inkml:trace contextRef="#ctx1" brushRef="#br0" timeOffset="84583.7333">12583 16863,'0'0,"0"0,0 0,0 0,0 0,0 0,0-106,0-18,17-34,1-1,0 0,-1 71,19 17,-19 19,18 34,18 18,-17 18,17-1,0 36,-18-18,18 18,-18 18,0-18,-17 0,17 0,1-18,-19 0,1-17,-18-18</inkml:trace>
  <inkml:trace contextRef="#ctx1" brushRef="#br0" timeOffset="84817.2541">12689 16034,'0'0,"0"0,0 0,0 0,0 0,0 0,0 0,52-18,19 0,17-34,1 16,-19-17,1 0,-1 1,-17-19,-17 0</inkml:trace>
  <inkml:trace contextRef="#ctx1" brushRef="#br0" timeOffset="85298.2329">12989 14923,'0'0,"0"0,0 0,0 0,17-89,1-34,0-36,-1 18,1 0,-1 17,-17 36,18 18,-18 17,18 17,-18 19,17-1,1 18,0 18,17 17,0 18,18 35,0 18,18-18,-18-17,-18-1,18-17,-18 0,-17-18,17-17,-35 0</inkml:trace>
  <inkml:trace contextRef="#ctx1" brushRef="#br0" timeOffset="85582.8011">12971 13847,'0'0,"0"0,0 0,0 0,0 0,0 0,0 0,53 0,17-18,36-17,-17-1,-1 19,0-1,-35 0,0 1,-18 17,1 0,-1 0</inkml:trace>
  <inkml:trace contextRef="#ctx1" brushRef="#br0" timeOffset="86598.2987">14930 14411,'0'0,"0"0,0 0,0 0,-71 35,1 1,-19 16,1 19,0 35,35 17,0 18,18 36,17-36,18 0,35-17,18-36,18-35,17-53,0-18,1-35,16-35,-16-18,17-35,-18-18,-18 18,-17 18,-17 17,-19 53,1 18,-18 17,0 0,0 36,-18 0,1 34,-1-16,18 34,0-17,0 0,18 0,-1 0,1-18,17 1,1-19,17-17,-1-35,-16 0,17-18,-18 0,-17-18,-18 1,0-1,-36 18,19 18,-19 0,1 17,-18 18,18 0,0 18,-1-1,19 1,17 0,0-18,0 0,35-18,0 18,1-35,16 17,19-17,-18-1,18 19,-18-1,-1 18,-16 0,17 35,0 1,-18-1,18 18,-18 0,0 0,-17 17,0-17,-18 18,0-36,0 0,-18 1,18-19,-18 1,18 0,0-18</inkml:trace>
  <inkml:trace contextRef="#ctx1" brushRef="#br0" timeOffset="86904.5901">16589 14164,'0'0,"0"0,0 71,-18 17,18 53,0 18,18 17,-18 0,17 1,1-18,17-1,1-34,-1-18,18-36,17-52,-17-36,0-17,0 0,-53 52</inkml:trace>
  <inkml:trace contextRef="#ctx1" brushRef="#br0" timeOffset="87405.9592">17118 14252,'0'0,"0"0,0 0,0 71,0-1,0 1,0 17,0-17,0-1,18 1,-18-36,0 0,17 1,-17-19,18-17,-18 0,18-17,17-19,-17 19,17-19,-17 19,17-1,-18 0,19 36,-19 0,19-1,-1 19,18 17,-18-36,1 19,-1-36,0 0,0-18,-17 0,17-17,-35-18,18-18,-18 1,-18-18,18 0,-17 17,17 71</inkml:trace>
  <inkml:trace contextRef="#ctx1" brushRef="#br0" timeOffset="87748.2767">17948 13917,'0'0,"0"0,0 0,0 0,0 0,17 88,18 36,1-1,-1 18,0 0,1-35,-19 18,19-1,-19-35,1-17,0-18,-1-18,1-17,17-18,0-35,1 17,-1-17,-35 35</inkml:trace>
  <inkml:trace contextRef="#ctx1" brushRef="#br0" timeOffset="87984.7912">17912 14728,'0'0,"0"0,0 0,0 0,53-17,18-1,-1 1,1-19,17 1,0 17,1-17,-19 17,1-17,-18 18,-18-1</inkml:trace>
  <inkml:trace contextRef="#ctx1" brushRef="#br0" timeOffset="88248.9657">19024 14111,'0'0,"0"0,0 0,0 0,35 71,-17-1,17 18,-17 1,17-1,-17 0,-1 0,1 0,0-17,-18-18,0-18,0 0</inkml:trace>
  <inkml:trace contextRef="#ctx1" brushRef="#br0" timeOffset="88975.5479">18795 14711,'0'0,"0"0,0 0,0 0,53-18,35-17,0 17,0-35,0 0,18-17,18-18,-18 17,0-17,-36 53,1-1,-18 1,-18 17,0 1,-17 17,-18 0,18 0,-18 17,-18 1,0 35,-17 0,17 0,-17 17,17-17,18 18,0-18,0 0,18 0,0-18,17 0,0-17,-17-18,35-18,-18 1,18-1,0-35,-18 0,1-53,-1 0,-35 1,0-1,-18 35,-17 18,17 0,-17 18,0 17,0 1,17 17,0 0,-17 0,35 17,-18 1,18 0,18-1,-18 19,35-1,1-17,-1-18,18 0,-18 0,-35 0</inkml:trace>
  <inkml:trace contextRef="#ctx1" brushRef="#br0" timeOffset="89277.8691">20489 13494,'0'0,"0"0,0 0,35 70,18 54,18 35,17-1,0 1,-17 17,-18-17,0 0,-36 0,-17-36,0-17,-35-18,0-35,-1-35,1-18,0-18,17-52,0 17,1 0,17 70</inkml:trace>
  <inkml:trace contextRef="#ctx1" brushRef="#br0" timeOffset="90313.3008">21530 13705,'0'0,"0"0,0 0,0 0,18 89,-1 34,1 36,0 0,-1-18,1 17,-18-16,17-19,-17-35,18-17,-18-18,0-18,0-17,0-18,0-36,0-17,0 1,0-19,-18-35,-17 0,-18 0,18 36,-18 17,18 18,-18 35,0 17,18 1,17 17,0 18,18-18,0 18,36 0,-1-17,0-1,36-18,-18-17,17-17,18-18,1-18,-1-36,18 1,-36 0,1 0,-36 35,1 0,-19 18,1 17,0 18,-18 18,17 35,-17 0,0 35,18 0,-18 18,17 0,-17-1,18-16,0-19,17-34,0-1,36-18,0-34,17-36,-35-18,17-35,-17-35,0 0,-17-17,-19-1,1 35,-36 1,1 35,-1 35,-17 17,-1 19,-17-1,0 36,0-18,1 35,-1 0,17 1,1 17,35-18,0 18,35-18,1-17,34-1,-17 1,18-36,35 1,-18-19,-18-17,1 36,-71-1</inkml:trace>
  <inkml:trace contextRef="#ctx1" brushRef="#br0" timeOffset="100753.2459">15212 17127,'0'0,"0"0,0 0,0 0,0 0,0 0,35 18,18-18,-17 0,-19 0,-17 0</inkml:trace>
  <inkml:trace contextRef="#ctx1" brushRef="#br0" timeOffset="101001.8755">15071 17815,'0'0,"0"0,0 0,0 0,0 0,0 0,71-17,-19-19,-16 19,-19 17,1-18,0 0</inkml:trace>
  <inkml:trace contextRef="#ctx1" brushRef="#br0" timeOffset="101272.0612">16536 16281,'0'0,"0"0,0 0,0 0,0 0,0 0,0 0,0 0,17 35,-17 36,0 34,0-87,0 0,0-18,0 17</inkml:trace>
  <inkml:trace contextRef="#ctx1" brushRef="#br0" timeOffset="101583.5121">15759 17145,'0'0,"0"0,0 0,0 0,0 0,88-18,36-17,17 0,18 0,-18-1,-17 1,-1 0,-35 17,-17 0,0 1,-18 17,0-18,-1 18,-52 0</inkml:trace>
  <inkml:trace contextRef="#ctx1" brushRef="#br0" timeOffset="102153.7208">16412 17657,'0'0,"0"0,0 0,0 0,0 0,0 0,0 0,18-36,-1-17,1 18,17 0,-17 17,17-17,1 35,-1 18,0 34,-17-34,17 106,-17-19,-18 1,-18 0,1-35,-1-18,0-1,18-16,-17-1,-1-35,18 0,-18-18,1 1,17-1,0 0,0 1,0-1,17 1,-17-1,18 18,17 0,1 0,16 18,1-1,0 1,0-1,0 19,-17-19,16 1,-52-18</inkml:trace>
  <inkml:trace contextRef="#ctx1" brushRef="#br0" timeOffset="102542.7133">17312 18221,'0'0,"0"0,0 0,0 0,-17-53,17-35,0-18,17-17,1 34,-1-16,1 34,0 18,-1 18,-17 0,18-1,0 36,17 36,18-1,-18 18,18 17,-17-17,16 18,1-1,0-17,0-18,-17 1,-1-19,-17-17,17 18,-35-18</inkml:trace>
  <inkml:trace contextRef="#ctx1" brushRef="#br0" timeOffset="102811.0725">17189 17586,'0'0,"0"0,0 0,0 0,0 0,0 0,0 0,70-35,1-18,17 0,-17 18,-1-1,1 1,-36 17,0 1,1-1,-36 0,17 18,-17-17</inkml:trace>
  <inkml:trace contextRef="#ctx1" brushRef="#br0" timeOffset="162380.8653">23012 18168,'0'0,"0"0,0 0,0 0,0 0,0 0,0 0,0 0,0 0,0 0,0 0,0 0,0 0,36-18,-1 1,18-1,-18 1,0-1,18-17,-17 17,-19 18,-17-18,0 18</inkml:trace>
  <inkml:trace contextRef="#ctx1" brushRef="#br0" timeOffset="162813.8299">23489 18450,'0'0,"0"0,0 0,0 0,0 0,0 0,0 0,0 0,0 0,0 0,0 0,35-17,18 17,0-18,0 18,-18-18,1 1,-1-1,0-17,0 17,1-17,-36 35,0 0</inkml:trace>
  <inkml:trace contextRef="#ctx1" brushRef="#br0" timeOffset="163832.6549">24512 17851,'0'0,"0"0,0 0,0 0,0 0,0 0,0 0,0 0,0 0,0 0,0 0,0 0,0 0,0 0,0 0,0 0,0 0,0 0,0 0,0 35,18 18,-18-18,18 0,-18-35,17 71,1-18,0 0,-18-18,17 0,1 1,17-1,-17 0,17-17,18 17,-18-17,1-1,-1 1,0-18,-17 0,17 0,-17 0,0 0,-18-18,17 1,1-1,-1 0,-17-17,18 17,-18-17,0 0,0 0,18 17,-18-17,-18-1,18 1,0 0,0 0,0-1,0 1,-18 0,18-1,0 19,-17-18,-1-1,1 19,-1-19,-17 19,17-1,-17 0,17 1,-17-1,17 1,-17 17,17-18,0 18,1 0,-1 0,1 0,-1 18,-17-18,17 17,0 1,1 17,-1 0,0 1,1-19,17 1,0-18</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8T07:05:53.385"/>
    </inkml:context>
    <inkml:brush xml:id="br0">
      <inkml:brushProperty name="width" value="0.05292" units="cm"/>
      <inkml:brushProperty name="height" value="0.05292" units="cm"/>
      <inkml:brushProperty name="color" value="#7030A0"/>
    </inkml:brush>
    <inkml:context xml:id="ctx1">
      <inkml:inkSource xml:id="inkSrc9">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2559 1782,'0'0,"0"0,0 0,0 0,0 0,0 0,0 70,0 1,0 17,0-18,-18 19,1 16,-1-16,0-19,1 18,-1-17,-17-1,17-17,18 0,-18-17,18-1,0-17,-17-1,17-17,0 0,0 18</inkml:trace>
  <inkml:trace contextRef="#ctx0" brushRef="#br0" timeOffset="488.8413">2224 2399,'0'0,"0"0,0 0,0 0,0 0,0 0,17-53,19-18,16 1,19-18,0 17,-18 1,17 17,-17 0,18 17,-18 1,0 35,0 0,-1 18,-34 17,0 18,-18 18,-36-1,1 18,-35 1,-1-1,-17-18,17 1,1-36,34 0,-17 1,36-19,-1 1,0 0,18-18,18 17,35 1,0-1,0 1,35 0,-17-1,-1 1,1 17,-1-35,-17 18,-35-18</inkml:trace>
  <inkml:trace contextRef="#ctx0" brushRef="#br0" timeOffset="1007.6924">3000 2417,'0'0,"0"0,0 0,0 0,0 0,0 0,0 0,35 52,1 1,17 0,-18 0,18-18,-18-17,0 0,1-18,17 0,-18-36,0 1,-17 0,17-18,-17-18,0 19,-18-1,0 0,0 17,0 1,0 35,-18 0,18 35,0 18,0 53,-18 18,18-1,0 18,0-17,18-1,-18-35,0-17,0-1,18-34,-1-1,-17-35,18 0,-1 0,-17 0</inkml:trace>
  <inkml:trace contextRef="#ctx0" brushRef="#br0" timeOffset="1517.1011">3900 2258,'0'0,"0"0,0 0,0 0,0 0,0 53,18 0,17 0,-17-1,17-16,18-1,0-35,0 0,-18-18,18-17,0-18,-18 0,1 0,-1 0,-17 1,-1 16,1 19,-18-1,17 18,-17 0,0 18,0 35,0 52,-17 19,-1-1,1 36,17-18,-18 18,18-36,0-17,0-35,0-18,18-36,17-17,0-17,0-1,-35 18</inkml:trace>
  <inkml:trace contextRef="#ctx0" brushRef="#br0" timeOffset="1852.0979">5171 1923,'0'0,"0"0,0 0,0 0,-18 88,-17 0,-1 53,1-17,0 17,0-18,17-35,18-17,-18 17,36-17,0-18,17 0,18-1,35-16,0-19,1 1,-1-18,-88 0</inkml:trace>
  <inkml:trace contextRef="#ctx0" brushRef="#br0" timeOffset="2146.8369">5753 2081,'0'0,"0"0,0 0,0 0,18 89,-18 16,0-16,17 16,1-16,-18-1,18 0,-18-17,17-1,-17-35,0 18,18-35,-18 0,0-1,-18 1</inkml:trace>
  <inkml:trace contextRef="#ctx0" brushRef="#br0" timeOffset="2551.7812">5382 2434,'0'0,"0"0,0 0,0 0,0 0,0 0,0 0,0 0,36-53,-1 36,18-19,-18 19,1-1,17 0,17 18,-17 0,0-17,18 17,-36-18,18-17,-18 0,18-18,-35 0,17 0,-17-18,-1 18,1 0,-18 36,18-18,-18 17,0 0,0 1</inkml:trace>
  <inkml:trace contextRef="#ctx0" brushRef="#br0" timeOffset="2893.9842">6635 1517,'0'0,"0"0,0 0,0 0,0 0,36 71,-1-1,18 54,18 17,-18 0,-1 0,-16 0,-19-18,-17 1,-17-1,-19-17,-16 0,-1 0,-18-36,18 1,53-53</inkml:trace>
  <inkml:trace contextRef="#ctx0" brushRef="#br0" timeOffset="3347.2185">7571 2275,'0'0,"0"0,0 0,0 0,0 0,0 0,53-17,35-1,0 1,0-1,1 0,-19 1,1-1,-36 0,0 18</inkml:trace>
  <inkml:trace contextRef="#ctx1" brushRef="#br0">8210 2158</inkml:trace>
  <inkml:trace contextRef="#ctx0" brushRef="#br0" timeOffset="3467.9146">7677 2787,'0'0,"0"0,0 0,0 0,0 0,0 0,35 0,36-18,-1 18,18-17,-70-1,0 18,-1 0</inkml:trace>
  <inkml:trace contextRef="#ctx0" brushRef="#br0" timeOffset="4039.6438">8930 1887,'0'0,"0"0,0 0,0 0,-18 53,0 35,1 54,-19-1,1-18,0 1,17-36,1-18,-1-17,18 0,-18-17,18-19,0 1,18-18,17 0,0 0,1-18,17 18,0-17,17-1,-17 0,18 18,-1 0,-17-17,0 17,-17-18,16 0,-16 1,-36 17</inkml:trace>
  <inkml:trace contextRef="#ctx0" brushRef="#br0" timeOffset="4287.8867">8894 2364,'0'0,"0"0,0 0,0 0,0 0,0 0,0 0,53 0,18-18,17-17,-17 17,-18 0,-36 18,1-17</inkml:trace>
  <inkml:trace contextRef="#ctx0" brushRef="#br0" timeOffset="4510.976">8806 1870,'0'0,"0"0,0 0,0 0,0 0,71-18,17 0,-70 1,-1 17,1 0</inkml:trace>
  <inkml:trace contextRef="#ctx0" brushRef="#br0" timeOffset="4879.8027">10288 1305,'0'0,"0"0,0 0,0 0,-70 36,-1 16,1 19,-19 35,1 17,35-17,18 18,17-1,1 1,34-1,1-17,0 0,17 0,-17-36,-1 1,1-18,0 0,-1-1,1-16,-1-1,-17-17</inkml:trace>
  <inkml:trace contextRef="#ctx0" brushRef="#br0" timeOffset="5379.6977">10412 1852,'0'0,"0"0,0 0,0 0,0 0,0 0,35 53,-17 0,17 0,1 0,-1-18,18-17,0-18,17-18,1 0,-18-35,17 1,1-19,-36 0,1 1,-1 17,0 0,-17 18,0 17,-18 1,17 34,-17 36,0 18,0 34,0 19,0-1,-17 19,17-19,0 0,0-52,0 0,0-36,0 0,35-35,-18 0,1 0,-18 18</inkml:trace>
  <inkml:trace contextRef="#ctx0" brushRef="#br0" timeOffset="5671.2165">11771 1570,'0'0,"0"0,0 0,0 70,-18 1,1 52,-1 19,18-19,0 1,18-36,-1 0,19-35,16 0,1-36,18-17,0-17,-18-1,-53 36</inkml:trace>
  <inkml:trace contextRef="#ctx0" brushRef="#br0" timeOffset="5982.2783">12424 1411,'0'0,"0"0,0 0,0 0,0 0,-18 71,18 17,-17 18,17-18,0-18,0 19,0-1,17-18,1 1,-1 0,19-1,17 1,-18-36,18 0,0 0,-18-17,-35 0</inkml:trace>
  <inkml:trace contextRef="#ctx0" brushRef="#br0" timeOffset="6245.5158">12441 1993,'0'0,"0"0,0 0,0 0,0 0,0 0,0 0,0 0,0 0,53-17,0-1,18 0,0-17,-1 0,1-18,-54 53,-17-18,18 18</inkml:trace>
  <inkml:trace contextRef="#ctx0" brushRef="#br0" timeOffset="6547.9968">13077 1235,'0'0,"0"0,0 0,0 0,0 0,35 35,18 36,0 17,35 35,-17 1,-18-1,-18 1,-17-19,-18 19,-18-18,0-18,-17-17,0-19,0 19,17-18,0-53</inkml:trace>
  <inkml:trace contextRef="#ctx0" brushRef="#br0" timeOffset="7096.948">13889 1446,'0'0,"0"0,0 0,0 0,0 0,0 0,0 53,17 18,1-18,0 0,-1 0,1-18,17-17,-17-1,17 1,18-36,-18 1,1-19,17 1,-18-36,0 1,0-1,1 18,-19 0,1 18,0 18,-1 17,-17 52,0 37,0 34,-17 18,17 18,-18 0,18-36,0 1,0-54,0-17,18-18,-18-17,35-36,0 1,1-1,-36 36</inkml:trace>
  <inkml:trace contextRef="#ctx1" brushRef="#br0">14560 2456</inkml:trace>
  <inkml:trace contextRef="#ctx0" brushRef="#br0" timeOffset="7192.9914">14965 1076,'0'0,"0"0,0 0,0 0,-18 88,-17 36,17 17,1 0,-1 0,1 0,-1 0,18-17,18-18,-1-36,1-17,-1 0,19-35,-1-18,18-18,-18 18,-35 0</inkml:trace>
  <inkml:trace contextRef="#ctx0" brushRef="#br0" timeOffset="7730.9521">15547 1111,'0'0,"0"0,0 0,0 0,0 0,-35 71,18 17,-1 0,0 0,-17 18,35-18,-18 1,1-1,17-18,0 19,17-19,-17 1,18-18,17 0,-17-18,17 0,-17-35,17 0,0 0,-35 0</inkml:trace>
  <inkml:trace contextRef="#ctx0" brushRef="#br0" timeOffset="7977.7779">15336 1764,'0'0,"0"0,0 0,0 0,0 0,0 0,0 0,0 0,53 0,17-18,18 1,1-1,-1 0,0-17,-17 17,-1 1,-17-18</inkml:trace>
  <inkml:trace contextRef="#ctx0" brushRef="#br0" timeOffset="8259.8269">16236 1393,'0'0,"0"0,0 0,0 0,0 0,0 0,0 0,17 53,-17 0,0 18,0 17,18-17,-18-1,0-17,0 0,0 0,-18 0,18-18</inkml:trace>
  <inkml:trace contextRef="#ctx0" brushRef="#br0" timeOffset="8530.9636">15918 1870,'0'0,"0"0,0 0,0 0,0 0,71 0,-1-18,18 0,18 1,-17-1,-1 1,0-1,-17 0,-18 1,0-1</inkml:trace>
  <inkml:trace contextRef="#ctx0" brushRef="#br0" timeOffset="8824.1681">16695 1411,'0'0,"0"0,0 0,0 0,0 0,0 0,17 71,1 17,17-18,-17 1,-1-18,1 0,0-18,-18 18,0-53,0 18</inkml:trace>
  <inkml:trace contextRef="#ctx0" brushRef="#br0" timeOffset="9288.7581">16271 1517,'0'0,"0"0,0 0,0 0,0 0,0 0,0 0,0 0,53-53,-18 18,18 17,0-17,0 17,-18 1,1-1,-1 0,0 18,-17 0,17 0,-17 0,17 0,-17 0,17 0,-17 0,-1-17,1 17,0-18,-1 18,-17-18,0-17,0 35,0 0,0-18,0 18</inkml:trace>
  <inkml:trace contextRef="#ctx0" brushRef="#br0" timeOffset="9578.4713">17100 917,'0'0,"0"0,0 0,0 0,36 71,17 17,0 0,-18 18,0-18,-17 18,-1-18,1 0,-36 1,18-1,-35 0,18-17,-1-1,0-17,18-53</inkml:trace>
  <inkml:trace contextRef="#ctx0" brushRef="#br0" timeOffset="10164.0965">17189 335,'0'0,"0"0,0 0,0 0,0 0,0 0,0 0,0 0,0 0,141 0,-18 18,-17 17,-17 18,-1 18,-18 34,-17 1,0 18,-35-18,0 35,-18-18,17 1,-34-1,17-17,0 0,0 0,-18-1,0 19,18-18,-17 0,17-36,0 1,-18-1,0-17,-17 0,0 0,-54 0,-34 0,-54-18,-105 36,0-1,70-35,159-17</inkml:trace>
  <inkml:trace contextRef="#ctx0" brushRef="#br0" timeOffset="11633.0667">2682 4568,'0'0,"0"0,0 0,0 0,0 0,0 0,0 0,0 0,0 0,0 0,53 0,0 0,18-17,-71 17,18 0</inkml:trace>
  <inkml:trace contextRef="#ctx0" brushRef="#br0" timeOffset="11861.3013">2524 5203,'0'0,"0"0,0 0,0 0,0 0,88-17,-18 17,-52 0,0-18</inkml:trace>
  <inkml:trace contextRef="#ctx0" brushRef="#br0" timeOffset="12359.1182">3477 4568,'0'0,"0"0,0 0,0 0,0 0,-18 106,-17 18,-1 17,1 0,0 0,-1-17,19-54,-1 1,0-18,18-18,-17-17,17-1,0 1,0-18,17-18,1 1,0 17,-1-18,1 0,0 18,17 0,0 0,1 0,-1 0,0 0,1 0,16-17,1 17,-17 0,-36 0</inkml:trace>
  <inkml:trace contextRef="#ctx0" brushRef="#br0" timeOffset="12597.9563">3441 5080,'0'0,"0"0,0 0,0 0,0 0,0 0,0 0,0 0,53 0,18-18,17 1,-70 17,-18 0,17 0,-17-18</inkml:trace>
  <inkml:trace contextRef="#ctx0" brushRef="#br0" timeOffset="12821.9829">3406 4657,'0'0,"0"0,0 0,0 0,0 0,0 0,71-36,-54 36,1-17,0 17</inkml:trace>
  <inkml:trace contextRef="#ctx0" brushRef="#br0" timeOffset="13253.1407">4624 4075,'0'0,"0"0,0 0,0 0,0 0,-53 17,-18 1,18 17,-17 0,17 36,17 0,-17 34,36 36,-1 18,18 0,18 17,-18 1,17-1,1-17,0-18,-1-18,-17-17,18-35,-18-18,0-18,18 0,-1-17,19-36,-1-17,18 0,0 0,-53 52</inkml:trace>
  <inkml:trace contextRef="#ctx0" brushRef="#br0" timeOffset="13781.9565">5753 4410,'0'0,"0"0,0 0,0 0,0 0,0 0,0 0,0 0,-35 53,17 35,-35 18,18 0,-18-18,18 0,-18 0,0-17,17-18,1-1,0-16,17-19,1-17,-19 0</inkml:trace>
  <inkml:trace contextRef="#ctx0" brushRef="#br0" timeOffset="14039.0345">5241 4392,'0'0,"0"0,0 0,0 0,0 0,0 0,0 0,36 53,-1 35,18 18,17 35,-34-35,17-18,0-17,0-1,-18 1,0-18,0-18,1 0,-36-35</inkml:trace>
  <inkml:trace contextRef="#ctx0" brushRef="#br0" timeOffset="14295.4532">6247 4286,'0'0,"0"0,0 0,0 0,-17 71,17 17,-18 35,0 1,18-1,0-17,0-18,18-17,0 0,-1-19,19-34,16 0,-16-18</inkml:trace>
  <inkml:trace contextRef="#ctx0" brushRef="#br0" timeOffset="14603.769">6812 4286,'0'0,"0"0,0 0,0 0,0 0,-18 88,1 36,-1 17,0 0,18-53,-17 18,17-18,17-17,1-18,0 17,-1-34,19-1,17-35,-18 0,0 0,-35 0</inkml:trace>
  <inkml:trace contextRef="#ctx0" brushRef="#br0" timeOffset="14834.886">6724 4957,'0'0,"0"0,0 0,0 0,0 0,0 0,0 0,0 0,0 0,35-18,18 0,18-35,-54 36,1 17,-1-18</inkml:trace>
  <inkml:trace contextRef="#ctx0" brushRef="#br0" timeOffset="15132.7183">7394 4163,'0'0,"0"0,0 0,0 0,0 0,0 0,53 88,-17 18,16 53,-16-18,-1-35,-35-18,18 0,-36 0,18-35,-18 18,-17-36,17 0,1-17,17-1</inkml:trace>
  <inkml:trace contextRef="#ctx0" brushRef="#br0" timeOffset="16077.7389">8400 4163,'0'0,"0"0,0 0,0 0,-35 88,0 0,-18 36,0-1,17 18,19-53,17-17,0 0,0-1,35-17,0-35,18-18,18-18,17-35,-17-35,-1-36,19 19,-36-1,-1 0,-16 53,-19 18,19-1,-36 1,17 35,-17 18,-17 17,17 18,-18 0,0 17,1 1,17-18,-18 0,36 0,-18-18,35 0,-17-17,17-18,18-18,0-35,17-35,-17-18,-17 1,-1-19,-17 36,-36 17,0 36,-17 0,0 17,-1 18,-16 18,16-1,1 19,17-1,1-17,17-1,0 1,17 0,1-18,17 0,1-36,-1 1,35 17,-17-17,18 0,-18 17,17 18,-17 0,0 35,0 1,0 34,-17-17,-19 18,1 35,-18-1,0-16,-18-19,-17-17,17 0,1-35,-1-18,0 0,18 17</inkml:trace>
  <inkml:trace contextRef="#ctx0" brushRef="#br0" timeOffset="16661.6411">10112 3916,'0'0,"0"0,0 0,0 70,-18 19,18 16,0 19,0-18,0-18,0 0,18 0,0-35,17-17,-17-1,17-35,0-18,18-17,0-18,-18-18,1 18,-19 18,1 0,0 0,-1 17,-17 18,18-18,-18 36,0 0,18 17,-18 0,0-17,17-1,-17 1,18 0,0-18,-1 0,1 0,17-36,-17-16,-1-1,19-53,-36 18,17 17,-17 1,-17 17,17 0,-36 17,19 19,17-1,-18 0,0 1,18 17</inkml:trace>
  <inkml:trace contextRef="#ctx0" brushRef="#br0" timeOffset="16953.9902">11083 3669,'0'0,"0"0,0 0,0 0,0 0,0 88,-18 0,0 36,1 17,-1-53,18 0,0 0,0 1,18-19,-1 1,36-18,-17-18,17-17,-1-1,19-17,-36 0,-35 0</inkml:trace>
  <inkml:trace contextRef="#ctx0" brushRef="#br0" timeOffset="17171.0286">10977 4216,'0'0,"0"0,0 0,0 0,0 0,0 0,35-18,18 0,18 1,17-18,-53 17,-35 18,18 0</inkml:trace>
  <inkml:trace contextRef="#ctx0" brushRef="#br0" timeOffset="17434.9022">12124 3951,'0'0,"0"0,0 0,0 0,0 0,0 0,17 71,-17 17,0 0,0 0,0 0,0-17,-17 0,17-1,0 1,0-18,0 0</inkml:trace>
  <inkml:trace contextRef="#ctx0" brushRef="#br0" timeOffset="18164.0676">11771 4410,'0'0,"0"0,0 0,0 0,0 0,88-18,-17 0,17 1,0-1,-17-17,17 17,-17-17,-18 17,-1-17,-16 17,-1 18,-17-17,17-1,-17 18,-18 0,17 0,-17 18,0-1,-17 36,17 0,-18-17,18 16,0 1,0-17,18-1,-1-17,-17-1,36 1,-1-1,0-17,0-17,1-18,-1-18,0 0,1-18,-36-17,17-18,-34 0,-1 18,0 18,-17 17,0 17,-18 1,0 17,-18 18,36 18,-18 0,18 17,17 0,0-17,18 17,0 0,36 1,-1-19,0 1,18-18,0 0,-53 0</inkml:trace>
  <inkml:trace contextRef="#ctx0" brushRef="#br0" timeOffset="18419.9783">13059 3475,'0'0,"0"0,0 0,0 0,53 88,0 36,-18 17,18 17,-35-16,0-19,-36 18,-17 0,-36-17,-35 17,-35 0,53-35,70-89</inkml:trace>
  <inkml:trace contextRef="#ctx0" brushRef="#br0" timeOffset="18842.9534">9812 3616,'0'0,"0"0,0 0,0 0,-53 88,0 36,18 34,17 1,36 0,17 17,18-17,35-35,36-1,-1-17,-17-18,-18-17,-70-54</inkml:trace>
  <inkml:trace contextRef="#ctx0" brushRef="#br0" timeOffset="22096.1277">14736 4039,'0'0,"0"0,0 0,0 0,0 0,0 0,0 0,0 0</inkml:trace>
  <inkml:trace contextRef="#ctx0" brushRef="#br0" timeOffset="22379.821">15124 3616,'0'0,"0"0,0 0,0 0,0 0,0 0,0 0,0 0,0 0,-53 71,-18 17,1 35,-1 1,-17-18,35-18,0 0,0-18,0-17,0 0,18-17,17-1,-17-35,17 17,1-17</inkml:trace>
  <inkml:trace contextRef="#ctx0" brushRef="#br0" timeOffset="22624.7913">14436 3704,'0'0,"0"0,0 0,0 0,0 0,53 88,17 36,1-1,17 1,0-1,-17-35,-1-17,-17-18,18-18,0-17,-19-1,-34 1</inkml:trace>
  <inkml:trace contextRef="#ctx0" brushRef="#br0" timeOffset="22942.7633">15689 3493,'0'0,"0"0,0 0,-36 123,19 36,-1-18,0 18,1-18,17-18,0-35,17-17,1-18,17-18,1-35,17 0,17-35,-17-36,0 1,0-1,-53 89</inkml:trace>
  <inkml:trace contextRef="#ctx0" brushRef="#br0" timeOffset="23200.26">16253 3369,'0'0,"0"0,0 0,0 0,-17 88,17 18,-18 35,18 0,-18-17,18-18,0-18,18 0,-18-17,18-1,17-35,0 1,1-19,17-17,-18 0,18 0,-53 0</inkml:trace>
  <inkml:trace contextRef="#ctx0" brushRef="#br0" timeOffset="23425.7955">16112 3933,'0'0,"0"0,0 0,0 0,0 0,0 0,0 0,88-17,1-1,17-17,-89 35,1 0,-1-18</inkml:trace>
  <inkml:trace contextRef="#ctx0" brushRef="#br0" timeOffset="23699.0346">17312 3493,'0'0,"0"0,0 0,0 0,0 0,0 0,0 70,0 36,-17-18,17 18,-18-18,0 0,18-17,0-1,-17-34,17-1,0-17,-18-1</inkml:trace>
  <inkml:trace contextRef="#ctx0" brushRef="#br0" timeOffset="23971.126">16871 4022,'0'0,"0"0,0 0,0 0,0 0,0 0,53-18,35 0,0-17,36 0,-1-18,1 18,-36-1,-17 1,-1 17,-17-17,-17 18,-1-1,0 0,-17 1</inkml:trace>
  <inkml:trace contextRef="#ctx0" brushRef="#br0" timeOffset="24175.2738">18053 3440,'0'0,"0"0,0 0,0 0,0 53,18 17,-18 1,18 17,-18-18,17 1,-17-1,0-34,18 17,-18-36,0 19</inkml:trace>
  <inkml:trace contextRef="#ctx0" brushRef="#br0" timeOffset="24532.9688">17736 3351,'0'0,"0"0,0 0,0 0,0 0,53-35,0 17,17 1,-17 17,18 0,-1 0,1 0,-18 17,0-17,-18 0,18 0,-18-17,-17-1,17 18,-17-17,0-19,-1-17,-17 18,18-18,-18 0,0 18</inkml:trace>
  <inkml:trace contextRef="#ctx0" brushRef="#br0" timeOffset="24855.866">18971 2875,'0'0,"0"0,0 0,35 53,1 35,17 36,-18-1,0 18,-17-17,-18-1,0-17,0-18,-18-17,-17-18,0 0,-1 0,1-18,0 0,35-35</inkml:trace>
  <inkml:trace contextRef="#ctx0" brushRef="#br0" timeOffset="25837.8337">19765 3122,'0'0,"0"0,0 0,0 0,0 0,0 0,0 0,-17 35,-36 18,17 18,-17-1,18 1,17 0,18-19,0 1,0 0,36 0,-1-18,18-17,0 0,0-18,0-18,0-17,-18 0,18-1,-18-34,1-18,-1 17,-35 36,18-1,-18 1,17 17,-17 36,0 0,0 17,0 18,-17 0,34 0,-17 0,18-18,-18 0,35 1,-17-19,17 1,-17-1,17-34,0 17,-17-35,0-1,-18-34,0-1,0 18,-36-17,19 17,-19 17,1 1,0 18,-18-1,35 18,-17 0,35 0,-18 0,36 18,0-18,34-18,-16 18,17-18,0 1,17-1,1 0,-18 18,0 0,0 18,-18 17,18 18,0 35,-18 1,-17-19,-1 18,1-17,-18-18,0 17,-18-17,1-17,-1-1,0-18,1-17,17 18</inkml:trace>
  <inkml:trace contextRef="#ctx0" brushRef="#br0" timeOffset="26154.9772">21265 2805,'0'0,"0"0,0 0,0 53,0 52,-17 19,-1 17,18-18,0-34,0-1,0 0,18-17,-1-19,1 19,0-36,17 1,-18-1,1-35,0 17,-18 1</inkml:trace>
  <inkml:trace contextRef="#ctx0" brushRef="#br0" timeOffset="26736.9503">21530 3069,'0'0,"0"0,0 0,0 0,0 0,0 0,0 0,0 53,18 18,-1 17,1-18,0 1,-1-18,-17-18,18 0,-18 1,17-19,-17 1,18-18,0 0,-1-35,1-1,-18 19,18-18,-1 17,1 0,-18 18,18-17,-18 17,0 17,17 19,1-1,17 0,-17 0,17-17,0 0,18-18,-17-18,-1 0,0-17,1-18,-1-35,0-18,-17-35,-1 35,-17 0,-17 36,17 17,-18 18,1 17,17 0,0 18,0 0</inkml:trace>
  <inkml:trace contextRef="#ctx0" brushRef="#br0" timeOffset="26966.0295">22659 2699,'0'0,"0"0,0 0,0 0</inkml:trace>
  <inkml:trace contextRef="#ctx0" brushRef="#br0" timeOffset="27326.5907">22659 2699,'0'0,"0"0,0 0,0 0,0 0,0 0,0 0,18 35,-18 36,0 17,-18 0,18 0,0 0,0 1,0-1,0-18,18 1,0-1,-18-17,35-17,-17-1,17-17,-17-1</inkml:trace>
  <inkml:trace contextRef="#ctx0" brushRef="#br0" timeOffset="27647.2573">23136 2628,'0'0,"0"0,0 0,0 0,0 53,-18 18,1-1,-1 18,18-17,-18 17,18-17,0-18,0 17,0 1,18-18,0 0,-1-18,19 0,-1 0,-18-35,1 18</inkml:trace>
  <inkml:trace contextRef="#ctx0" brushRef="#br0" timeOffset="27873.7637">22924 3140,'0'0,"0"0,0 0,0 0,0 0,0 0,35 0,18-18,18 0,0 1,-54-1,1 18,-18 0</inkml:trace>
  <inkml:trace contextRef="#ctx0" brushRef="#br0" timeOffset="28103.294">23842 2787,'0'0,"0"0,0 0,0 0,0 53,-18 17,18 1,-18 0,18-1,0 18,-17-17,-1-1,1-17</inkml:trace>
  <inkml:trace contextRef="#ctx0" brushRef="#br0" timeOffset="28614.0794">23401 3157,'0'0,"0"0,0 0,0 0,0 0,0 0,53-17,-1 17,19-18,0 0,-1 1,-17-1,0-17,0 0,0-1,-35 19,17-19,-17 19,-1-1,-17 1,18-1,0 0,-18 18,17 0,1 0,-1 18,-17 0,18 17,0 18,-18 0,17 0,-17-1,18 1,-18-17,0-1,0 0,0 0,0-17,0 17,0-35,-18 18</inkml:trace>
  <inkml:trace contextRef="#ctx0" brushRef="#br0" timeOffset="28992.1879">23771 2734,'0'0,"0"0,0 0,0 0,0 0,0 0,0 0,53-18,0 18,-18-17,18 17,-17-18,-1 18,0 0,0 0,1 0,-19 0,19 0,-19 0,1 0,17-18,-17 1,17-1,-17 1,-18 17,0-18,0 18,18 0</inkml:trace>
  <inkml:trace contextRef="#ctx0" brushRef="#br0" timeOffset="29298.0391">24565 2311,'0'0,"0"0,0 0,53 123,-17 18,17 0,-36 1,1-1,-18-36,-18 19,-17-54,17 1,-17-18,17 0,-17 0,17-36,1 19,-1-19,18-17</inkml:trace>
  <inkml:trace contextRef="#ctx0" brushRef="#br0" timeOffset="29611.0871">24901 2593,'0'0,"0"0,0 0,0 0,0 0,0 0,0 70,0 1,0 0,17-1,-17 1,0-1,0 1,0-1,0-17,0 0,0 0,-17-18</inkml:trace>
  <inkml:trace contextRef="#ctx0" brushRef="#br0" timeOffset="30393.0695">24636 3034,'0'0,"0"0,0 0,0 0,0 0,0 0,53-18,0 1,17-1,-17-17,18 17,-18-17,0-18,-18 18,18-18,-35 35,17-17,-17 17,-1 0,1 1,-18 17,18 0,-18 0,0 17,0 36,0-17,0 17,-18 0,18-1,-18-16,18-1,0 0,-17-17,17 17,0-17,17 17,-17-17,18-18,0 0,17 0,0 0,0-36,1 1,-19-18,19-17,-1 17,-17-18,-18 1,0-1,-18 1,0 17,-17 0,17 35,-17 0,0 18,17 0,-17 36,17-19,1 19,-1-1,18 0,0-17,18 17,-1-17,1-1,17 1,18 0,-35-18,-18 0</inkml:trace>
  <inkml:trace contextRef="#ctx0" brushRef="#br0" timeOffset="30714.9205">25518 2134,'0'0,"0"0,0 0,0 0,0 0,0 0,36 71,17 35,-1 35,1 18,-17 17,-19 0,-17-17,-17 0,-19-18,1 0,0-17,-36-19,36-16,17-89</inkml:trace>
  <inkml:trace contextRef="#ctx1" brushRef="#br0" timeOffset="1.32554E13">32072 2902</inkml:trace>
  <inkml:trace contextRef="#ctx0" brushRef="#br0" timeOffset="36587.5541">26012 2028,'0'0,"0"0,0 0,0 0,0 0,0 0,0 0,0 0,0 0,0 0,0 0,0 0,0 0,0 0,0 0,0 0,0 0,0 0,53 0,0 18,36-18,-19 18,-17-18,0 0,-18 17,18 1,-35 35,17 0,-17 17,-1 36,-17 18,0 17,18 0,-18 35,0-17,0-18,0 0,18-35,-18 0,0-35,17-19,-17 19,-17-36,17 18,-36 0,-52 0,-18-18,-52 1,-1-1,18-17,123-1</inkml:trace>
  <inkml:trace contextRef="#ctx0" brushRef="#br0" timeOffset="37374.1714">2488 7179,'0'0,"0"0,0 0,0 0,0 0,0 0,0 0,0 0,36 0,17 0,17-18,-17 18,-35 0,-1 0,-17 0</inkml:trace>
  <inkml:trace contextRef="#ctx0" brushRef="#br0" timeOffset="37564.7192">2629 7743,'0'0,"0"0,0 0,0 0,71 0,-53-17,-1 17</inkml:trace>
  <inkml:trace contextRef="#ctx0" brushRef="#br0" timeOffset="38084.3553">3618 6967,'0'0,"0"0,0 0,0 0,-18 71,-17 35,0 17,-1 18,19-52,-1-1,0-18,1-17,-1-18,0 1,18-19,-17 1,17 0,0-1,0-17,-18 0,18 18,0-18,18 0,-18 0,17 18,1-1,17 1,18 17,-17-17,16 17,19-17,-18-1,0 1,18 0,-36-18,-35 0</inkml:trace>
  <inkml:trace contextRef="#ctx0" brushRef="#br0" timeOffset="38323.7954">3530 7497,'0'0,"0"0,0 0,0 0,0 0,0 0,70 0,1 0,-1 0,-52 0,0-18,-1 18,-17 0</inkml:trace>
  <inkml:trace contextRef="#ctx0" brushRef="#br0" timeOffset="38557.7831">3582 6967,'0'0,"0"0,0 0,0 0,0 0,0 0,53 0,18-17,-36-1,-35 18,18 0</inkml:trace>
  <inkml:trace contextRef="#ctx0" brushRef="#br0" timeOffset="38975.9743">4818 6526,'0'0,"0"0,0 0,0 0,0 0,-53 18,-18 17,18 1,0-1,18 35,0-17,-1 53,36 18,0-1,0 18,36 0,-1 0,0 1,1-1,-19-18,19-35,-19-17,1-1,-18-34,18 17,-18-36,17 1,1-18,-1 0,1 0,-18 0</inkml:trace>
  <inkml:trace contextRef="#ctx0" brushRef="#br0" timeOffset="39274.7979">6035 6985,'0'0,"0"0,0 0,0 0,0 0,-17 53,-36 35,0 0,0 18,18-18,-18-17,17 17,-17-35,36 0,-18 0,17-18,18 0,-18-17</inkml:trace>
  <inkml:trace contextRef="#ctx0" brushRef="#br0" timeOffset="39538.1744">5541 6985,'0'0,"0"0,0 0,0 0,0 0,36 71,17-1,-1 1,1-1,0 1,0-1,-17-17,17 18,0-36,-18 0,18 1</inkml:trace>
  <inkml:trace contextRef="#ctx0" brushRef="#br0" timeOffset="39812.8904">6583 6685,'0'0,"0"0,0 0,0 0,0 0,-18 88,0 1,18 16,-17-16,17 16,-18-16,18-19,18 18,-18-35,35 0,-17 0</inkml:trace>
  <inkml:trace contextRef="#ctx0" brushRef="#br0" timeOffset="40156.9151">7253 6579,'0'0,"0"0,0 0,0 0,0 0,-18 53,18 18,-17 17,-1 18,1 0,17-1,0-16,0-1,17-18,1 1,17-18,0 0,18 0,-17-36,17-17,0 0,-18 0,-35 0</inkml:trace>
  <inkml:trace contextRef="#ctx0" brushRef="#br0" timeOffset="40396.7367">7359 7126,'0'0,"0"0,0 0,0 0,0 0,0 0,0 0,0 0,35 0,18-18,0 1,18-1,-54 18,1-17,-18 17</inkml:trace>
  <inkml:trace contextRef="#ctx0" brushRef="#br0" timeOffset="40715.5912">7941 6385,'0'0,"0"0,0 0,0 0,0 0,36 53,-1 18,0 35,18 17,-18-17,1 0,-19-18,1 18,-18-18,-18 35,1 1,-19-18,1 0,0-18,35-88</inkml:trace>
  <inkml:trace contextRef="#ctx0" brushRef="#br0" timeOffset="41305.8137">9159 6509,'0'0,"0"0,0 0,0 0,0 0,0 0,0 0,0 35,-18 18,-17 35,17 0,-34 36,16-18,1-18,0 0,-1 0,1-17</inkml:trace>
  <inkml:trace contextRef="#ctx0" brushRef="#br0" timeOffset="41575.6481">8753 6491,'0'0,"0"0,0 0,0 0,0 0,0 0,35 53,18 35,18-17,-18 17,0-17,0-1,0 1,-18-18,0-1,1 1</inkml:trace>
  <inkml:trace contextRef="#ctx0" brushRef="#br0" timeOffset="41889.7148">9900 6015,'0'0,"0"0,0 0,0 0,-17 70,-1 36,0 35,1 0,-1 1,18-1,0-18,0-35,0 1,0-19,18 18,17-35,0 0,18-18,-18-17,-35 0</inkml:trace>
  <inkml:trace contextRef="#ctx0" brushRef="#br0" timeOffset="42202.4923">10430 6085,'0'0,"0"0,0 0,0 0,0 0,0 0,-36 71,19 35,-1 0,0-1,1 1,-1-17,0 16,18-34,0 17,18-17,0-18,-18-1,17-16,19-1,-1-17,0-1,-35-17</inkml:trace>
  <inkml:trace contextRef="#ctx0" brushRef="#br0" timeOffset="42435.7157">10165 6844,'0'0,"0"0,0 0,0 0,0 0,0 0,35-18,18 1,18-1,-36 18,-17-18,-1 18,1-17</inkml:trace>
  <inkml:trace contextRef="#ctx0" brushRef="#br0" timeOffset="42704.1705">11506 6244,'0'0,"0"0,0 0,0 0,0 0,0 0,0 53,0 18,0-18,0 17,0 1,0-1,0-17,0 18,0 17,-17-18,17-17</inkml:trace>
  <inkml:trace contextRef="#ctx0" brushRef="#br0" timeOffset="42930.8743">11136 6685,'0'0,"0"0,0 0,0 0,53-17,35 17,-18-18,-34 0,-19 18,1 0,0 0</inkml:trace>
  <inkml:trace contextRef="#ctx0" brushRef="#br0" timeOffset="43167.9897">12265 6244,'0'0,"0"0,0 0,0 0,0 71,18 17,-18 0,17 0,1 1,-18-19,0 18,18 0,-18-17,0 0</inkml:trace>
  <inkml:trace contextRef="#ctx0" brushRef="#br0" timeOffset="43556.9132">11665 6315,'0'0,"0"0,0 0,0 0,0 0,0 0,0 0,0 0,0 0,35 0,18 17,18-17,-1 18,-17 0,-17-18,17 0,-18 0,0 0,0 0,1-18,-1 0,-17-17,17 17,-17-17,-18 18,17-1,-17 18</inkml:trace>
  <inkml:trace contextRef="#ctx0" brushRef="#br0" timeOffset="43873.4639">12689 5750,'0'0,"0"0,0 0,0 0,0 0,0 0,0 0,52 88,1 54,18-1,0 17,-18 19,-18-36,0-18,-35 1,-17-18,-19 17,-34-35,17 1,53-72</inkml:trace>
  <inkml:trace contextRef="#ctx0" brushRef="#br0" timeOffset="44409.7908">14153 6033,'0'0,"0"0,0 0,0 0,0 0,0 0,0 0,0 0,0 0,-35 35,0 18,-1 0,19 17,-19-17,36 18,0-18,18 17,17-17,1 0,-1-18</inkml:trace>
  <inkml:trace contextRef="#ctx0" brushRef="#br0" timeOffset="45084.6683">14683 5874,'0'0,"0"0,0 0,0 0,0 0,-18 53,0 0,-17 35,17 0,1 0,17-17,0-18,0 0,17-1,1-16,17-19,1 1,-1-36,0 1,-17-36,0-53,-1-17,-17-19,-17 19,-36 17,0 36,0 34,0 19,0 17,18 17,-1 19,1-1,35 18,0-18,18 0,17-17,18 0,0-18,0 0,17 0,-17-18,18 0,-18 1,0-1,0 18,-18-18,0 18,18 18,-17 0,16 17,-16 18,-1 0,0 0,1 17,-19 1,1-18,-18 17,0 1,0-1,0 1,0-71</inkml:trace>
  <inkml:trace contextRef="#ctx0" brushRef="#br0" timeOffset="45414.9807">15653 5380,'0'0,"0"0,0 0,0 0,0 0,0 0,0 0,0 53,18 17,-18 19,18 16,-18-16,17 16,1 1,17 0,1-18,-1 0,18-17,-18 0,0-19,18 1,0-17,0-19,-53 1</inkml:trace>
  <inkml:trace contextRef="#ctx0" brushRef="#br0" timeOffset="45990.8478">16200 5680,'0'0,"0"0,0 0,0 0,0 0,0 0,0 0,0 123,18 1,-18-18,18-18,-18-35,17 0,1-18,-18-18,18-17,-1 0,1-17,0-18,-1 17,1 0,-18-17,18 17,-18 18,0-17,17 17,-17 0,18-18,-18 36,17-1,19-17,-19 18,1 0,0-18,17 0,-17 0,17-18,0-17,1-1,-1 1,-18-35,1-36,0 0,-18 18,0 0,-18 35,-17 17,17 1,1 17,-1 1,18 17</inkml:trace>
  <inkml:trace contextRef="#ctx0" brushRef="#br0" timeOffset="46297.8549">17153 5133,'0'0,"0"0,0 0,0 0,0 0,0 88,-17 18,17 0,0 0,0-18,0 0,0 0,0-17,17-18,1 17,0-34,-1-1,19 0,-19-35</inkml:trace>
  <inkml:trace contextRef="#ctx0" brushRef="#br0" timeOffset="46543.1163">17118 5644,'0'0,"0"0,0 0,0 0,0 0,0 0,71-17,17-1,0 1,-70-1,-1 18,1-18</inkml:trace>
  <inkml:trace contextRef="#ctx0" brushRef="#br0" timeOffset="46748.6038">18248 5221,'0'0,"0"0,0 0,0 0,0 71,17 17,-17-18,0 19,18-1,-18 0,0 0,0 0,0 1</inkml:trace>
  <inkml:trace contextRef="#ctx0" brushRef="#br0" timeOffset="47475.8012">17877 5786,'0'0,"0"0,0 0,0 0,53 0,35 0,0-18,1 18,-1-18,18 1,-18-19,0 19,-35-1,18-17,-36 35,-17-18,-1 18,1 18,0-1,-18 36,-18 0,18 0,0 0,18 18,-18-18,17-18,-17 0,18 0,17-35,-17 0,17 0,-17-35,17 0,0-36,-17-35,0-17,-1-18,-34 17,-1 36,0 18,-17 17,-18 17,0 19,0 17,-17 0,17 35,0 0,35 1,0 17,18 0,0-1,36-16,-1-1,0-35,18 0,0-18,0-17,0 0,0 17,-53 18</inkml:trace>
  <inkml:trace contextRef="#ctx0" brushRef="#br0" timeOffset="47724.8272">19253 4745,'0'0,"0"0,0 0,0 0,0 0,0 0,71 70,0 19,-1 16,18 19,-35-1,0 1,-17-18,-19 0,-17-18,-17 18,-36-18,17-18,-17-17,18 0,35-53</inkml:trace>
  <inkml:trace contextRef="#ctx0" brushRef="#br0" timeOffset="48686.7143">20630 4798,'0'0,"0"0,0 0,0 0,-53 35,-18 18,1 18,17-1,-18 1,36 17,-18-18,35-17,1 18,17-18,17 0,19 0,-1-18,18 0,0-17,-18-36,18-17,0 0,-18-18,1-18,-1 18,0 18,-17-18,0 35,-18 1,0-1,0 18,0 35,-18 1,18 17,0 0,0-1,18 1,-1-17,1-1,17 0,18-35,-18 0,18 0,-17-35,-1 0,-17-18,-1 0,-17-18,-17 1,-19 17,1 0,0 35,-18-17,0 17,17 18,1 0,18 0,17 0,0 18,17-18,18 0,1 0,17-18,0 1,0 17,-18 0,0-18,0 36,1-18,-1 35,0 0,-17 18,0 0,-1 0,-17 0,18 0,-18 0,0-18,-18 0,18-17,-17 17,-1-17,18-1,0-17</inkml:trace>
  <inkml:trace contextRef="#ctx0" brushRef="#br0" timeOffset="48998.0589">21724 4427,'0'0,"0"0,0 0,0 0,0 0,0 0,0 0,0 53,-18 230,-17-19,17-52,18-18,0-18,18-35,-18-53,0-17,18-18,-1 0,19-35,-1-1,0-17,-35 18</inkml:trace>
  <inkml:trace contextRef="#ctx0" brushRef="#br0" timeOffset="49584.1347">22201 4851,'0'0,"0"0,0 0,0 0,0 0,0 53,0 17,0 18,0 1,0-1,0 0,0-35,0 0,17-18,-17 0,0-17,0 0,18-18,-18-18,17 0,19-35,-19 18,1-18,0 0,-18 18,17 17,-17 1,0 17,18 0,-18 0,0 35,18 0,-1 1,19-1,17-17,-18-1,18 1,0-36,-18 18,0-17,1-19,-1 1,-17 0,-18-18,0 0,0 0,0 18,-36-18,19 0,-1 0,0 18,1-1,17 36</inkml:trace>
  <inkml:trace contextRef="#ctx0" brushRef="#br0" timeOffset="49885.1509">23189 4480,'0'0,"0"0,0 0,0 0,0 0,0 141,0-35,0 35,0-35,17-18,-17-17,0-1,18 1,-18-18,18 0,17-18,-17 0,17-35,-17-17,17-1</inkml:trace>
  <inkml:trace contextRef="#ctx0" brushRef="#br0" timeOffset="50122.4616">23118 4957,'0'0,"0"0,0 0,0 0,0 0,0 0,0 0,53 0,0 0,18-18,-1 0,-17 1,-53 17,18-18</inkml:trace>
  <inkml:trace contextRef="#ctx0" brushRef="#br0" timeOffset="50458.8931">24195 4621,'0'0,"0"0,0 0,0 0,0 0,0 71,-18 0,18-1,0-35,-18 18,18-17,0 16,0-16,0-1,0-35,-17 0,17 18</inkml:trace>
  <inkml:trace contextRef="#ctx0" brushRef="#br0" timeOffset="50749.9013">23754 4974,'0'0,"0"0,0 0,0 0,0 0,0 0,35 0,18 0,0 0,35-17,0 17,0-18,1 0,-19 1,-17-1,0 0,0-17,18 17,-18 1</inkml:trace>
  <inkml:trace contextRef="#ctx0" brushRef="#br0" timeOffset="51307.8402">24724 4639,'0'0,"0"0,0 0,0 0,0 0,0 0,0 0,0 0,0 71,0-18,0 17,0-17,0 0,0-18,18 0,-1 1,1-1,0-17,-1-1,1 1,17-18,1-18,-1-17,-17 0,-1-1,1 19,0-1,-18 1,17-1,-17 18,0 0,18 35,-18-17,17-1,1 19,0-19,-1 1,19 0,-1-1,0-17,-17 18,17-18,-17-18,0 1,-1-1,1-35,-18 0,-18 0,1-17,-1-1,0 18,1-17,-1 17,0 0</inkml:trace>
  <inkml:trace contextRef="#ctx0" brushRef="#br0" timeOffset="51567.8695">25642 4551,'0'0,"0"0,0 0,0 0,0 0,0 70,0 1,17 0,-17-19,0 19,18-18,-18-18,0 0,0 1,0-19,0-17,0 18</inkml:trace>
  <inkml:trace contextRef="#ctx0" brushRef="#br0" timeOffset="51966.1648">25218 4374,'0'0,"0"0,0 0,0 0,0 0,0 0,0 0,36 18,17 0,17 17,1 0,17 1,-17-1,-1-18,18 1,-17 0,0-18,-1-18,-17 0,-18-17,1 18,-19-36,1 17,-36-17,1 18,-1-18,-17 18,17 0,18 35</inkml:trace>
  <inkml:trace contextRef="#ctx0" brushRef="#br0" timeOffset="52251.9345">26559 4551,'0'0,"0"0,0 0,0 88,18 53,0 18,-1 0,1-18,0-35,-18-36,17-17,-17 0,0-18,0 1,0-1,-17-18,17 1</inkml:trace>
  <inkml:trace contextRef="#ctx0" brushRef="#br0" timeOffset="52468.5477">26171 5151,'0'0,"0"0,0 0,0 0,71-18,17 0,0-17,1 0,-1-1,-71 36,1-17,0 17</inkml:trace>
  <inkml:trace contextRef="#ctx0" brushRef="#br0" timeOffset="53006.7704">27142 4674,'0'0,"0"0,0 0,-35 53,17 18,0-1,1 1,-1-18,18 17,18 1,-1-18,1 0,17 0,1-18,-1 0,0-17,18 0,-18-18,1-18,-1-17,0-1,-17-17,0 0,-1 1,-17-19,0 18,-17-17,-19-1,1 0,0 19,-18-1,0 17,17 19,-16 17,16 0,1 17,0 19,17-19,0 19,36-1,-18 0,35 0,1-17,17 0,-18-1,0-34,-17 17,-18 0</inkml:trace>
  <inkml:trace contextRef="#ctx0" brushRef="#br0" timeOffset="53490.843">27724 4286,'0'0,"0"0,0 0,0 0,0 0,0 0,0 0,0 0,36 53,-1 18,0 17,-17 53,17 0,-17-17,-1-19,-17-16,18-1,-18-18,0 1,-18 0,18-1,-17 1,17-71</inkml:trace>
  <inkml:trace contextRef="#ctx0" brushRef="#br0" timeOffset="54062.1316">27865 3757,'0'0,"0"0,0 0,0 0,0 0,0 0,0 0,36 18,17-18,17 0,-17 17,-18-17,18 0,-17 18,-1-18,18 35,0 18,0 53,-18 18,-17 17,17 35,-35-17,18-18,-18 0,0 0,17 0,-17 0,0 0,18 1,-18-19,0 0,18 1,-18-18,0-36,0-17,0 18,-18-36,18 18,-35 0,-54 0,-52 0,-88 0,-36 0,71-18,141-35</inkml:trace>
  <inkml:trace contextRef="#ctx0" brushRef="#br0" timeOffset="54871.6185">2224 9313,'0'0,"0"0,0 0,0 0,0 0,0 0,0 0,0 0,0 0,0 0,0 0,35-17,18-1,-53 0,17 18</inkml:trace>
  <inkml:trace contextRef="#ctx0" brushRef="#br0" timeOffset="55093.6211">2577 9596,'0'0,"0"0,0 0,0 0,0 0,0 0,0 0,52-18,-34 18,0 0</inkml:trace>
  <inkml:trace contextRef="#ctx0" brushRef="#br0" timeOffset="58801.1555">3900 9066,'0'0,"0"0,0 0,0 71,18 17,-1 0,1 18,0-18,-18 18,0-18,0-17,0-18,0 0,-18-18,18-17,0-1,-18 1,18-36,18 18,0-35,-1 17,19-17,-1 18,0-1,18 0,0 18,0 0,18 18,-18 0,0-1,-1 1,-16-1,-1 1,-35-18</inkml:trace>
  <inkml:trace contextRef="#ctx0" brushRef="#br0" timeOffset="59048.8094">4112 9402,'0'0,"0"0,0 0,0 0,0 0,53-18,17 0,19 18,-19-17,1-1,-1 0,-52 18,-18-17</inkml:trace>
  <inkml:trace contextRef="#ctx0" brushRef="#br0" timeOffset="59268.7177">3900 8837,'0'0,"0"0,0 0,0 0,0 0,0 0,71 0,17 18,-35-18,-18 0,-17 0</inkml:trace>
  <inkml:trace contextRef="#ctx0" brushRef="#br0" timeOffset="59625.9727">5894 8731,'0'0,"0"0,0 0,0 0,0 0,-53 0,-17-17,-1 17,1 17,-19 1,19 17,-1 18,-17 18,35 34,18 19,17 17,18 18,35-18,-17 0,17 0,18 0,-18-17,18-1,-17-17,17 0,-36-18,1-70</inkml:trace>
  <inkml:trace contextRef="#ctx0" brushRef="#br0" timeOffset="59906.8754">6706 9084,'0'0,"0"0,0 0,0 0,0 0,-18 71,-17 17,0 18,-18 35,0 0,18-35,-18 17,17-35,1-17,0 17,0-35,35-35</inkml:trace>
  <inkml:trace contextRef="#ctx0" brushRef="#br0" timeOffset="60173.0374">6335 9084,'0'0,"0"0,0 0,0 0,0 0,36 35,-1 36,0 35,54 17,-19 1,18-1,-35-52,0-1,0-17,0 0,18 0,-18-18,-53-35</inkml:trace>
  <inkml:trace contextRef="#ctx0" brushRef="#br0" timeOffset="60468.6965">7535 8767,'0'0,"0"0,0 0,0 0,0 105,0 1,0 35,0 0,18 1,-18-19,18-35,-1 0,19-17,-1-18,18-18,0-17,-18-18,18-18,-18 1,-35 34</inkml:trace>
  <inkml:trace contextRef="#ctx0" brushRef="#br0" timeOffset="60745.0594">8259 8678,'0'0,"0"0,0 0,0 0,0 0,0 0,0 36,0 17,0 17,18 36,-18-18,0 18,17-18,1 0,17 1,-17-19,35 1,-18-18,18-1,-18-34,18-18,0-18,0 18,-53 0</inkml:trace>
  <inkml:trace contextRef="#ctx0" brushRef="#br0" timeOffset="60966.7693">8118 9225,'0'0,"0"0,0 0,0 0,0 0,0 0,0 0,35-17,36-1,-36 0,-17 1,-1-1,1 18</inkml:trace>
  <inkml:trace contextRef="#ctx0" brushRef="#br0" timeOffset="61246.1616">8930 8467,'0'0,"0"0,0 0,0 0,53 70,0 36,-1 18,1-1,-17 0,-19 1,1-1,0-34,-18-19,0 1,0-18,-18 0,18-18,0-18,-18 1,18-18</inkml:trace>
  <inkml:trace contextRef="#ctx0" brushRef="#br0" timeOffset="61507.8326">10112 8643,'0'0,"0"0,0 0,0 0,-18 71,-17 17,0 53,-18 0,18 0,-1 0,1-17,17-36,-17-18,17 1,1 0,17-71</inkml:trace>
  <inkml:trace contextRef="#ctx0" brushRef="#br0" timeOffset="61800.8444">9777 8625,'0'0,"0"0,0 0,0 0,0 0,35 89,36 34,-1 1,1-1,-1 1,1-19,-18-34,0-1,-18 1,0-36,18 1,0-19,-17 1,-36-18</inkml:trace>
  <inkml:trace contextRef="#ctx0" brushRef="#br0" timeOffset="62090.1089">10941 8273,'0'0,"0"0,0 0,0 0,0 0,-17 105,17 37,-18 16,18 1,0 0,0-36,0 1,18-36,-18-17,17-1,19 1,-19-18,36-36,-17 1,-1-1,-35-17</inkml:trace>
  <inkml:trace contextRef="#ctx0" brushRef="#br0" timeOffset="62401.7614">11347 8343,'0'0,"0"0,0 0,0 0,0 0,18 53,-18 18,0 35,0-1,18 1,-1-18,1 18,0-18,-1 1,1-19,0 18,17-17,0-18,18-18,0-17,0-1,0-17,-53 18</inkml:trace>
  <inkml:trace contextRef="#ctx0" brushRef="#br0" timeOffset="62629.1048">11241 9031,'0'0,"0"0,0 0,0 0,0 0,53-18,18 1,17-18,36-36,-71 53,-36 18,1-17</inkml:trace>
  <inkml:trace contextRef="#ctx0" brushRef="#br0" timeOffset="62892.2327">12336 8378,'0'0,"0"0,0 0,0 0,0 0,0 53,17 18,1 35,-18-18,18 0,17-17,-18 17,1 0,0-17,-1 17,-17-35</inkml:trace>
  <inkml:trace contextRef="#ctx0" brushRef="#br0" timeOffset="63396.0057">12159 8767,'0'0,"0"0,0 0,0 0,88 0,-17-18,17 0,0 1,-70-1,88-35,-18 18,0-18,-17 0,-18 18,-18 17,1 0,-1 1,-17 17,-1-18,-17 18,18 0,-1 18,-17 17,18 18,-18 18,18 17,-1-18,-17 1,18-1,-18 1,0-1,18 1,-18-36,0 1,0-19,0 1,-18-18,0 0,18 18</inkml:trace>
  <inkml:trace contextRef="#ctx0" brushRef="#br0" timeOffset="63712.3861">12741 8573,'0'0,"0"0,0 0,0 0,0 0,0 0,0-36,18 1,0 0,-1-1,1 19,17-1,-17 0,17 18,18-17,0 34,18-17,-18 18,17-18,-17 0,18 0,-18-18,0 1,0-18,0 17,-18-35,-17 18,-1-36,-17 18</inkml:trace>
  <inkml:trace contextRef="#ctx0" brushRef="#br0" timeOffset="64212.8574">13359 7391,'0'0,"0"0,0 0,0 0,0 0,71 17,-1 19,19-1,-19 0,18 18,1 35,-1 36,0-1,-35 1,18 34,-18 1,-18 0,0 0,0-1,-17 1,17-18,-17 0,0-35,-18 0,17-35,-34-18,17-1,-18 1,-35-17,-35 17,-18-36,0 1,18-18,0 18,-1-18,89 0</inkml:trace>
  <inkml:trace contextRef="#ctx0" brushRef="#br0" timeOffset="64622.6816">15053 7885,'0'0,"0"0,0 0,0 0,0 53,-17 35,17 35,-18 18,18-35,0-18,0 1,0-19,0 1,18-18,-18-1,35 1,0-17,1 17,16-36,1 1,0-18,0-18,-17 1,-1-19,0 1,-17 0,17-1,-35 36</inkml:trace>
  <inkml:trace contextRef="#ctx0" brushRef="#br0" timeOffset="64865.3312">15053 8590,'0'0,"0"0,0 0,0 0,0 0,0 0,53 0,18 0,-1-17,-17-1,0 0,0 1,-17-19,-19 19,1-1,-18 0,0 18,-18-70,-17-1</inkml:trace>
  <inkml:trace contextRef="#ctx0" brushRef="#br0" timeOffset="65061.0241">15018 7867,'0'0,"0"0,0 0,0 0,0 0,0 0,53 0,18-18,17 1,-35 17,17-18,-52 18,0 0,-1-18,-17 18</inkml:trace>
  <inkml:trace contextRef="#ctx0" brushRef="#br0" timeOffset="65445.0608">16324 7408,'0'0,"0"0,0 0,0 0,0 0,-71-17,1 34,-1 1,1 17,-1 18,-17 35,35 18,0 18,35 17,1 18,34-18,19 35,-1-17,18-18,-18 0,0-35,1 0,-1-18,-17-18,-18-34,17 17,1-18,17-17,-17-1,-18-17</inkml:trace>
  <inkml:trace contextRef="#ctx0" brushRef="#br0" timeOffset="66346.8631">16730 7902,'0'0,"0"0,0 0,0 0,0 0,-18 53,1 0,-1 18,0 17,1 0,17 0,0-17,17 17,1-17,17-1,18-35,18 1,17-36,-17-36,-19-17,1 1,-17-37,-1 36,-17-17,17 35,-17-1,-18 1,17 17,-17 18,0 0,-17 18,17 0,0 17,0 0,0 18,17-18,1 18,0-17,17-19,0 1,18 0,-18-18,1-36,-19 1,1-18,0-18,-36 1,0-1,1 1,-19 17,1 18,0-1,-1 19,1 17,0 0,17 0,18 17,0-17,18 18,0-18,17 0,0 0,0-18,18 18,0-35,0 17,0 1,0-1,-18 18,18 18,-17 17,17 0,-18 18,-17 18,-1-1,1-17,-18 18,-18-1,1 1,-1-18,0-18,1 0,-1 1,18-36</inkml:trace>
  <inkml:trace contextRef="#ctx0" brushRef="#br0" timeOffset="66658.7096">18389 7532,'0'0,"0"0,0 0,0 0,0 0,0 106,0 35,0 18,0-18,0 0,0-35,17 17,1-52,0-1,17 1,0-36,18-17,0-18,0-36,-18 1,1 0,-36 35</inkml:trace>
  <inkml:trace contextRef="#ctx0" brushRef="#br0" timeOffset="67127.7256">18812 7761,'0'0,"0"0,0 0,0 0,0 0,0 53,0 18,0 17,0 0,18-17,-18-1,18 1,-18-36,17 0,1-17,-1-18,1 0,0-18,-1-17,19 0,-36-1,17 1,1 17,-18 1,18-1,-18 18,0 0,17 18,1-1,17 1,1 0,-1-1,18 1,-18-18,0 0,1-18,-1-17,-17 0,-1 0,-17-18,0-18,-35 1,0 17,-1-18</inkml:trace>
  <inkml:trace contextRef="#ctx0" brushRef="#br0" timeOffset="67449.6842">19571 7426,'0'0,"0"0,0 0,0 0,0 106,0 35,-18-106,18 124,-17 0,17-53,0-18,0 0,35-18,-17-17,-1 0,19-35,-1 0,-17-36,17 0,-17 1,-18 17</inkml:trace>
  <inkml:trace contextRef="#ctx0" brushRef="#br0" timeOffset="67861.748">19465 7990,'0'0,"0"0,0 0,0 0,0 0,0 0,71 0,-1-17,1-1,0-17,-1 0,-17 17,0-17,-18-18,-17 35,17-17,-17 17,0 1,-1-1,1 0,0 18,-1 0,1 18,-1 17,1 18,0 0,-1 18,1-1,0-17,-1 18,1-18,-18 17,18-17,-1 0,-17 0,0-53</inkml:trace>
  <inkml:trace contextRef="#ctx0" brushRef="#br0" timeOffset="68516.2694">19942 7990,'0'0,"0"0,0 0,0 0,0 0,53-17,17-1,-17 1,18-1,-18 0,0 1,-18-1,0 0,-17 18,0 0,-1-17,-17 17,18 35,-18-17,17 52,1 1,17-1,-17 1,0-1,17 1,0-18,18-18,0 0,-18-17,18-18,0-18,-17-17,-1 0,-17-36,-1-17,-17-18,-17 18,-1 18,-17-1,-1 18,-17 18,0-1,18 19,-18-1,18 36,0-18,17 35,0-17,18 17,18-17,0 17,17-17,0-18,18 0,0-18,0 0,-18 1,-35 17</inkml:trace>
  <inkml:trace contextRef="#ctx0" brushRef="#br0" timeOffset="68807.1501">20753 6932,'0'0,"0"0,0 0,0 0,0 0,71 53,-18 18,35 34,0 19,18 17,-17 0,-19 0,1 0,-18-17,-36 17,-17 0,-17-18,-36 1,-18-18,18-36,-17-17,17 0,53-35</inkml:trace>
  <inkml:trace contextRef="#ctx0" brushRef="#br0" timeOffset="69730.6275">22201 7373,'0'0,"0"0,0 0,0 0,-53 71,0 52,0 18,17 0,1-17,17 17,18-35,18 0,17-18,18-35,0-36,0-17,18-35,17-18,0-35,-17-18,-18-35,0 18,0 34,-36 19,-17 17,0 35,-17 1,17 34,-18 1,0 35,1-18,-1 18,18 0,18 0,-1 0,1-18,17 0,1-17,-1-18,0-18,1 1,-1-36,-17 0,-1-18,1 1,-36 17,18-18,-35 18,0 0,-1 18,1 17,0 1,-1 17,36 0,0 0,18 17,0-17,35 0,0 0,0-17,17 17,18-18,-17 18,0 0,-1 0,-17 18,0 17,0 0,-18 71,-17-18,-18 18,0 0,-18 0,18-36,-17-17,-19 0,19-17,-1-19,-17 1,35-18</inkml:trace>
  <inkml:trace contextRef="#ctx0" brushRef="#br0" timeOffset="70517.0233">23824 7320,'0'0,"0"0,0 0,0 124,-18 34,1-17,-1 18,1-18,17 0,0-17,0-36,17-17,1-18,17-18,-17-17,17-36,-17-17,17-36,18-35,-18-17,-17-1,17-17,-17 18,-1 34,1 37,-18-1,18 17,-18 36,0 18,0 17,0 36,0-1,0 1,0 0,17-19,-17 1,18-17,17-1,-17-17,0-18,17 0,0-18,-17-35,0 18,-1-18,1 18,-1 17,-17 0,18 18,-18 18,0 0,18 17,-1 0,-17 0,36 1,-19-19,19-17,17 18,-18-36,18 18,-18-17,18-19,-35 1,17-35,-35-1,0 18,-18-18,1 1,-1 17,0-18,-17 36,35 18</inkml:trace>
  <inkml:trace contextRef="#ctx0" brushRef="#br0" timeOffset="70793.7668">25130 7073,'0'0,"0"0,0 0,0 0,18 71,-18-1,0 19,0 16,0-16,0-1,0 0,0-18,17 19,1-36,0 17,-1-17,19-18,-1-17,18 0</inkml:trace>
  <inkml:trace contextRef="#ctx0" brushRef="#br0" timeOffset="71006.6383">25077 7743,'0'0,"0"0,0 0,0 0,0 0,106-17,0-1,-88 1,-1 17</inkml:trace>
  <inkml:trace contextRef="#ctx0" brushRef="#br0" timeOffset="71374.8999">26507 7250,'0'0,"0"0,0 0,0 0,0 53,0 35,0 0,0 53,17 0,-17 0,0-53,0 1,-17-1,17-35,0-36</inkml:trace>
  <inkml:trace contextRef="#ctx0" brushRef="#br0" timeOffset="71665.7122">25977 7691,'0'0,"0"0,0 0,53 17,35 1,1-18,34 0,1 0,-19 0,-16-18,-19 1,1 17,-18-18,-18 0,-17 1,-1-1,1 18</inkml:trace>
  <inkml:trace contextRef="#ctx0" brushRef="#br0" timeOffset="72145.7443">27160 7444,'0'0,"0"0,0 0,0 0,0 0,0 0,0 0,0 123,0-17,0-18,0-17,17-1,1-17,-1-18,19-17,-19 0,19-36,-1 0,-17-17,17 0,-17 0,-1 17,1 0,0 1,-18-1,17 18,-17 0,18 18,-1-18,1 35,17-17,1-1,17 1,-18-18,18 0,-18-18,0 1,-17-19,0 1,-1-18,-34 0,-1 0,0-17,-17 17</inkml:trace>
  <inkml:trace contextRef="#ctx0" brushRef="#br0" timeOffset="72380.9455">28095 7267,'0'0,"0"0,0 0,17 53,19 18,-1 17,0 0,-17 18,17-18,-17 0,0-17,-1-1,-17-34,0-19,0 19</inkml:trace>
  <inkml:trace contextRef="#ctx0" brushRef="#br0" timeOffset="72708.8124">27724 7391,'0'0,"0"0,0 0,0 0,0 0,0 0,0 0,36 0,16-18,1 18,18-18,0 18,-1 0,-17 0,18 0,-18 0,0 0,-18 0,18-17,0-1,-18-17,0 0,-17-18,0 0,-1 0</inkml:trace>
  <inkml:trace contextRef="#ctx0" brushRef="#br0" timeOffset="72933.4006">29048 7391,'0'0,"0"0,0 0,0 88,0 18,0-89,0 107,0-124,0 17</inkml:trace>
  <inkml:trace contextRef="#ctx0" brushRef="#br0" timeOffset="73672.1255">28730 7655,'0'0,"0"0,0 0,0 0,53 0,0 0,0 0,18 0,-19-17,1-1,18 0,-18-17,-18 17,18-17,-35 18,17-1,-17 0,-1 18,1 0,-18 0,0 36,0-1,0 18,-18 0,36 17,-18-17,18 18,17-1,-17-17,17-18,0 1,1-19,-1-17,0 0,0-35,18 0,-35-18,17-18,1-35,-19 1,-17 16,-17 19,-1-1,0 1,-17 17,0 0,-1 18,-16 35,-1 0,17 17,1 1,0 17,35 18,0 0,17-18,1 18,17-17,18-1,0-18,0-17,18 0,-18 0,17 0,-70 0</inkml:trace>
  <inkml:trace contextRef="#ctx0" brushRef="#br0" timeOffset="74186.7223">30177 6862,'0'0,"0"0,0 0,0 0,18 70,17 36,0 17,18 1,-35-1,17 1,-35-1,-17 1,-1-18,0-36,1-17,-1 0,0 0,18-18,0-17</inkml:trace>
  <inkml:trace contextRef="#ctx0" brushRef="#br0" timeOffset="74891.6584">30036 5750,'0'0,"0"0,0 0,0 0,0 0,71 0,-1 0,1 0,17 18,0-18,-17 18,-1-18,1 17,-18 1,0-1,0 1,0 35,-18 0,0 53,-17 35,0 18,-18-1,0 1,0 18,0-19,0 19,0-19,17 19,1-18,0 17,-1-35,-17 0,0 0,-17-35,-1 0,-35 17,0-34,-35-19,-53-17,17 0,1-35,123-1</inkml:trace>
  <inkml:trace contextRef="#ctx0" brushRef="#br0" timeOffset="76196.0304">2894 11800,'0'0,"0"0,0 0,0 0,0 0,0 0,0 0,0 0,0 0,0 0,0 0,0 0,0 0,0 0,53-35,-18 18,-17-1,-18 18</inkml:trace>
  <inkml:trace contextRef="#ctx0" brushRef="#br0" timeOffset="76392.981">2788 12136,'0'0,"0"0,0 0,0 0,0 0,0 0,0 0,0 0</inkml:trace>
  <inkml:trace contextRef="#ctx0" brushRef="#br0" timeOffset="77362.8736">5418 10707,'0'0,"0"0,70 0,1 0,0 0,52 0,18 0,18 0,0 0,17 0,19 17,-1-17,17 0,72-17,-1 17,0 0,-17-18,18 1,-1 17,0-36,18 19,0-1,-17 0,17-17,0 17,0 1,-18-18,0 17,1-17,-19-18,19 17,-36-17,-18 1,1-1,-54 0,-17 0,-53 35,-18-17,0 0,-17-1,0 19,-54 17</inkml:trace>
  <inkml:trace contextRef="#ctx0" brushRef="#br0" timeOffset="78206.0237">2894 11553,'0'0,"0"0,0 0,0 0,0 0,0 0,0 0,0 0,0 0,0 0,0 0,53 0,-18 18,1-18,-1 0,0 18,-35-18,18 0,-18 0</inkml:trace>
  <inkml:trace contextRef="#ctx0" brushRef="#br0" timeOffset="78489.3561">2788 12136,'0'0,"0"0,0 0,0 0,0 0,0 0,0 0,53 0,0 17,18-17,-1 0,-17 0,0 0,-17 0,-19 0,-17 0,18 0</inkml:trace>
  <inkml:trace contextRef="#ctx1" brushRef="#br0" timeOffset="1.32554E13">3225 12154</inkml:trace>
  <inkml:trace contextRef="#ctx0" brushRef="#br0" timeOffset="103963.181">829 2399,'0'0,"0"0,0 0,0 0,0 0,0 0,0 0,53 18,36-18,16-18,37-35,-19-18,36-34,0-1,17 0,-17 0,-18 36,-123 52</inkml:trace>
  <inkml:trace contextRef="#ctx0" brushRef="#br0" timeOffset="153482.1332">5435 11218,'0'0,"0"0,0 0,0 0,0 0,0 53,0 18,18-1,-18-17,18 18,-18-36,0 18,17 0,1 18,0-19,17 19,-17 0,-1-19</inkml:trace>
  <inkml:trace contextRef="#ctx0" brushRef="#br0" timeOffset="154066.052">5277 11236,'0'0,"0"0,0 0,0 0,0 0,0 0,0 0,0 0,0 0,0 0,0 0,35-18,18 18,-18-17,18 17,-18 0,18 0,0 0,-17 17,-19-17,1 36,-1-19,-34 19,-18-19,-1 1,1 17,17-17,1-1,-1-17,18 18,0-18,0 18,18-18,35 17,-18-17,18 18,17-18,-17 0,0 18,18-18,-36 17,-17-17,0 0,-18 0,17 0</inkml:trace>
  <inkml:trace contextRef="#ctx0" brushRef="#br0" timeOffset="154378.3957">6971 11342,'0'0,"0"0,0 0,0 0,0 0,0 0,0 0,0 0,0 0,0 0,-18 53,18 0,-18 17,1 1,-1-1,18-17,-17 18,17-1,-18 1,0-36,1 0</inkml:trace>
  <inkml:trace contextRef="#ctx0" brushRef="#br0" timeOffset="154701.7761">6724 11289,'0'0,"0"0,0 0,0 0,0 0,0 0,0 0,35 53,18 0,-18 17,18 1,0-18,0 17,-18-17,36 0,-18-18,17 18,-17-35,18 0,-18-36</inkml:trace>
  <inkml:trace contextRef="#ctx0" brushRef="#br0" timeOffset="155002.0038">7941 11359,'0'0,"0"0,0 0,0 0,0 0,0 0,0 0,0 0,0 0,0 0,0 0,0 0,0 0,-17 36,-19 17,19-18,-1 0,0 0,1-17,-1 17,1 1,17-1,0-35,0 0,0 18,0-18</inkml:trace>
  <inkml:trace contextRef="#ctx0" brushRef="#br0" timeOffset="155284.6535">7588 11289,'0'0,"0"0,0 0,0 0,0 0,0 0,0 0,0 0,53 35,18 18,0 0,-1 0,-17 0,0 0,0 0,-18 0,18-18,0 0,18 0</inkml:trace>
  <inkml:trace contextRef="#ctx0" brushRef="#br0" timeOffset="155641.015">8877 10918,'0'0,"0"0,0 0,0 0,0 0,0 0,-18 53,0 18,1 17,-1 0,0 18,36 0,-18-18,18 0,17-17,0 0,18-19,0 1,0-17,-18-1,18-17,18-1,0-17,-18 0,-53 18</inkml:trace>
  <inkml:trace contextRef="#ctx0" brushRef="#br0" timeOffset="155907.5024">9830 10989,'0'0,"0"0,0 0,0 0,0 0,0 0,0 0,0 53,0 0,17 17,-17 1,0 0,18-1,-18 1,0-18,18-1,-18 19,0-18,17 0,-17-18,0 0</inkml:trace>
  <inkml:trace contextRef="#ctx0" brushRef="#br0" timeOffset="156392.6106">9388 11130,'0'0,"0"0,0 0,0 0,0 0,0 0,0 0,0 0,0 0,0 0,0 0,0 0,0 0,0 0,0 0,0 0,36 0,17 0,0-17,0-1,0 18,-1-18,1 1,-17-1,-1 0,0 1,1-1,-19 0,1 18,0-17,-18 17,17-18,-17 18,0 0,0 0,18 0,-18 0,0 0</inkml:trace>
  <inkml:trace contextRef="#ctx0" brushRef="#br0" timeOffset="156737.6731">10624 10636,'0'0,"0"0,0 0,0 0,0 0,0 0,0 0,0 0,0 0,53 36,-18 34,18 18,-18 0,-17-70,17 159,-17-1,0-35,-36 18,-17 0,-18-18,17-53,-17 0,18-17,35-54</inkml:trace>
  <inkml:trace contextRef="#ctx0" brushRef="#br0" timeOffset="157563.1852">9265 11289,'0'0,"0"0,0 0,0 0,0 0,0 0,0 0,0 0,0 0,0 0,0 0,0 0,0 0,0 0,0 0,0 0,0 0,0 0,0 0,18-18,35 1,-1-1,19-17,0 17,-1 0,18 1,-17-1,17 18,1 0,-1 0,-18 0,1 0,-18 0,-18 0,0 0,1 0,-19 0,19 0,-19-17,1-1,-18 0,18 1,-1-19,-17-17,18 0,-18-35,18 0,-18 18,0 70</inkml:trace>
  <inkml:trace contextRef="#ctx0" brushRef="#br0" timeOffset="162689.6303">12159 11271,'0'0,"0"0,0 0,0 0,0 0,53 0,0-17,35 17,-17-18,-1 18,1-18,17 1,0-19,-17 19,0-1,-18 1</inkml:trace>
  <inkml:trace contextRef="#ctx0" brushRef="#br0" timeOffset="163100.9926">12071 10830,'0'0,"0"0,0 0,0 0,0 0,0 0,88-17,0 17,1-18,-19 18,1-18,-1 1,19-19,-1 19,0-1</inkml:trace>
  <inkml:trace contextRef="#ctx0" brushRef="#br0" timeOffset="163675.5899">12089 10795,'0'0,"0"0,0 0,0 0,0 0,0 0,0 0,0 0,0 0,17 53,1 17,-1 1,1 17,0-17,-1 17,1-17,0-1,-18 18,17-17,1 17,-18-17,0-18,18-1,-18 1,0-17,17-19,-17 19,18-19,0-17,17 18,0-18,0-18,18 1,-17 17,17-36,17 19,18-1,1 0,-19-17,-70 35</inkml:trace>
  <inkml:trace contextRef="#ctx0" brushRef="#br0" timeOffset="164433.0857">13694 10231,'0'0,"0"0,0 0,0 0,0 0,0 0,0 0,0 0,0 0,0 0,-35 35,0 35,17-17,1 0,-1 18,18-18,0 17,0 18,18 1,-1-1,1 18,17-18,-17 18,-18-18,17 0,1-17,-18 17,18-18,-18 1,0 17,17-17,-17 17,0-18,0 19,0-19,0-17,0 0,0 0,0-18,0-17,0 17,0-17,0-1,0 1,0-18,36 0,-1 0,18 0,-53 0</inkml:trace>
  <inkml:trace contextRef="#ctx0" brushRef="#br0" timeOffset="175528.7344">19977 9666,'0'0,"0"0,0 0,0 0,0 0,0-53,0 0,0-17,18-1,-18 18,17 0,-17 18,18 0,0 0,-18-1,17 19,1-1,-18 0,0 1,18 17,-1 0,1-18,17 18,0 18,1-18,-1 17,0 1,1 0,-1 17,0-17,-17 17,-1 0,1-35,0 71,-1-71,-17 17</inkml:trace>
  <inkml:trace contextRef="#ctx0" brushRef="#br0" timeOffset="175973.841">19977 9631,'0'0,"0"0,0 0,0 0,0 0,0 0,35-18,36 1,17-19,0 1,1 0,-1-1,18 1,-18 0,-17 17,-1 1,1-1,-18 18,0-18,0 36,-18-18,-18 0</inkml:trace>
  <inkml:trace contextRef="#ctx0" brushRef="#br0" timeOffset="176742.9243">27918 8731,'0'0,"0"0,0 0,0 0,0 0,0 0,0 0,-17 53,17 0,0 0,0 0,0-18,0 0,0 18,0-35,0 17,0 1,0-1,0-35,0 0,0 18</inkml:trace>
  <inkml:trace contextRef="#ctx0" brushRef="#br0" timeOffset="177729.5792">27724 8696,'0'0,"0"0,0 0,0 0,0 0,0 0,0 0,0 0,0 0,0 0,36-18,-1 1,-18-1,19 0,-1 1,-17-1,-1 18,1-17,0 17,-1-18,-17 18,18 0,-18 0,18 0,-18 0,17 18,-17-1,18 1,-18-1,0 19,0-19,0 19,0-19,0 19,-18-19,1 18,17 1,-18-19,18 19,-18-19,18 19,-17-19,17 1,-18-18,18 17,0-17,0 18,0-18,0 0,0 0,18 0,-1-18,19 18,-1-17,18 17,17-18,-17 18,-17 0,17 0,-18 0,-17 0,17 0,-18 0,1 18,-18-1,18 1,-1 0,-17-1,0 1,0 0,0-1,-35 19,0-1,-18 0,-18-17,1 17,17-17</inkml:trace>
  <inkml:trace contextRef="#ctx0" brushRef="#br0" timeOffset="212625.5875">20083 8996,'0'0,"0"0,0 0,0 0,0 0,0 0,0 0,35 17,36 1,-18 0,17 17,-34-17,-1-1,18 19,-18-19,0 1,1 17,-1 0,0 1,18-1,-17 18,16 0,-16 0,-1-36,0 19,-17-19,0 1,-1 0,1-1,-18 1,0-18</inkml:trace>
  <inkml:trace contextRef="#ctx0" brushRef="#br0" timeOffset="212998.4519">20048 9613,'0'0,"0"0,0 0,0 0,0 0,0 0,0 0,0 0,0 0,53 0,17 0,18-17,-17-1,0 0,-1 1,1 17,-1-18,-34 0,-1 18,0-17,18 17,-18-36,18 1</inkml:trace>
  <inkml:trace contextRef="#ctx0" brushRef="#br0" timeOffset="213432.5819">20118 9084,'0'0,"0"0,0 0,0 0,0 0,0 0,0 0,-17 53,17 18,-18 17,0 0,18-18,0 1,-17 0,17-19,0 1,-18-17,18 17,0-18,0 0,0 0,0 1,-18 17,18 0</inkml:trace>
  <inkml:trace contextRef="#ctx0" brushRef="#br0" timeOffset="439132.5725">15495 10724,'0'0,"0"0,0 0,0 0,0 0,0 0,0 0,0 0,0 0,0 0,0 0,0 0,0 0,0 0,0 0,0 0,0 0,0 0,0 0,0 0,0 0,0 0,-71-17,0 17,1 17,-1-17,1 36,-1-1,18 0,18 36,-18-1,35 19,-17-1,17-18,18 1,0-1,0-34,0 17,18-18,17-17,18-18,0 0,18-36,-18 1,17-18,1-17,-18-19,17 1,-34 18,-1 17,0 17,0 1,-17 17,-18 36,18 0,-18 17,0 18,17 0,-17 0,0 0,18 0,17 0,1-18,17 0,0-17,-1-1,-16-34,17-1,-18 0,18-17,-18-18,-17-17,0 17,-18 0,0 0,0 18,-18-1,0 19,1 17,-19-18,1 18,17 0,1 0,17 0,0 18,17-18,1-18,0 18,35-18,0 18,-1 0,19 0,0 18,-1 17,-17 18,-18 0,1 18,-19-1,19-17,-36 18,0-18,17 0,-17-18,0-17,-17-1,17-17,0 0</inkml:trace>
  <inkml:trace contextRef="#ctx0" brushRef="#br0" timeOffset="439466.3452">17118 10495,'0'0,"0"0,0 0,0 0,0 0,0 0,-18 212,-17-18,17 0,1-35,17-18,0-18,0-35,17-17,1 0,0-36,17 0,-17-17,17-18,0 0,-35 17</inkml:trace>
  <inkml:trace contextRef="#ctx0" brushRef="#br0" timeOffset="449514.4939">17948 10601,'0'0,"0"0,0 0,0 0,0 0,17 53,-17 17,0 36,18 0,-1-18,-17 1,18-19,0-17,-18-18,17 1,1-19,0 1,17-36,0 1,-17-19,0-17,17 18,-35 0,18 0,-1 35,-17 0,18 17,-1 1,1 35,0-18,-1 0,1-17,0 17,-1-35,1 18,0-18,-1 0,1-18,0-17,-18 0,17-18,-17-18,0 18,0-17,0 17,-17 0,17 18,-18-1,18 1,0 35</inkml:trace>
  <inkml:trace contextRef="#ctx0" brushRef="#br0" timeOffset="449870.2549">18795 10478,'0'0,"0"0,0 0,0 0,0 52,0 37,17-1,-17 35,18-17,-18-18,18 1,-1-19,1 1,17-18,-17-1,17-16,0-19,18 1,-17-18,17 0,-1-35,-16-1,-1 19,-35 17</inkml:trace>
  <inkml:trace contextRef="#ctx0" brushRef="#br0" timeOffset="450179.6737">18795 11007,'0'0,"0"0,0 0,0 0,0 0,0 0,0 0,0 0,70-36,1 1,-1 0,1 0,0-1,-19 19,-16-1,-1 0,-17 1,-1 17,-17 0,18 0,-18 0</inkml:trace>
  <inkml:trace contextRef="#ctx0" brushRef="#br0" timeOffset="454285.7153">17718 10989,'0'0,"0"0,0 0,0 0,0 0,0 0,0 0,0 0,0 0,-35 18,-18-1,0-17,18 0,-1 0,1 0,0-17,17 17,0-18,18 0,0-17,0 17,18-17,17 0,1 17,-1 1,0 17,1 0,-1 17,0 36,0 0,1 18,-19-18,1 35,-18-18,0 1,-18-18,18 0,-35 17,17-34,-17-1,0 0,-18-17,18-1,17-17,-17 0,17 0,0-17,1 17,17-18,-18 18,18-18,18 18,-18 0,17 0,19 18,17 17,-18-17,18 17,17-17,1 17,35-17,17 0,-17-1,0-17,-106 0</inkml:trace>
  <inkml:trace contextRef="#ctx0" brushRef="#br0" timeOffset="454669.5525">19800 10619,'0'0,"0"0,0 0,0 0,0 0,0 0,0 0,0 0,18 53,-18-1,18 37,-1-19,-17 18,18 1,0-36,-18 17,17-17,-17-18,0 18,0-18,0-17</inkml:trace>
  <inkml:trace contextRef="#ctx0" brushRef="#br0" timeOffset="454964.389">19430 11095,'0'0,"0"0,0 0,0 0,0 0,0 0,0 0,0 0,53-18,35-17,0 0,1-1,-1 1,-18 0,1 17,-36 1,18-1,-35 0,17 1,0 17</inkml:trace>
  <inkml:trace contextRef="#ctx0" brushRef="#br0" timeOffset="455530.3855">20295 10654,'0'0,"0"0,0 0,0 0,0 0,0 70,0 19,0-1,0 0,17-17,1-1,0-17,-1-18,19-17,-1-18,0-18,18 1,-18-36,1 0,17 0,-18 18,-17-1,-1 19,1-1,-1 18,1 18,0-1,-1 19,1-1,0-17,-1 17,1-17,0-1,-1 1,1-18,0 0,17-18,-17-17,17-18,-18 0,-17-18,18 19,-18-1,0 0,0 0,-18 18,1 17,17 0,0 18</inkml:trace>
  <inkml:trace contextRef="#ctx0" brushRef="#br0" timeOffset="455786.3137">21548 10901,'0'0,"0"0,0 0,0 53,17 17,-17-17,0 18,18-36,-18 18,-18-18,18-17,0-18,-17 0,17 0</inkml:trace>
  <inkml:trace contextRef="#ctx0" brushRef="#br0" timeOffset="456151.7089">21106 10689,'0'0,"0"0,0 0,0 0,0 0,0 0,0 0,0 0,0 0,0 0,53-17,0 17,36 0,-19-18,1 18,-1-18,-17 1,18-1,-18-17,0-1,-18 1,0-18,1 0,-19 0,-17 0,0 1,0-1,-17 35,-1-17,18 17,0 18</inkml:trace>
  <inkml:trace contextRef="#ctx0" brushRef="#br0" timeOffset="456611.3296">22606 10583,'0'0,"0"0,0 0,0 0,18 53,0 0,-1 0,1-18,-18 18,18-17,-36-36,18 0</inkml:trace>
  <inkml:trace contextRef="#ctx0" brushRef="#br0" timeOffset="456949.8694">22130 10583,'0'0,"0"0,0 0,0 0,0 0,0 0,0 0,71-17,-1-1,1-17,-18 17,0 18,-18-17,0-1,-17 18,17 0,-35-18,18 18,-18 0,17 0,-17 0,0 0</inkml:trace>
  <inkml:trace contextRef="#ctx0" brushRef="#br0" timeOffset="457500.4898">22871 10301,'0'0,"0"0,0 0,0 0,0 0,0 0,0 0,0 0,0 0,0-35,18 0,-1-1,1 1,0 0,-1 17,36 18,-17 18,-1 17,0 18,-17 17,-18 1,0 0,-18-1,-17 1,0-18,-1 0,1-18,0 0,17-17,-17-18,17-18,1 18,-1-18,18 1,0 17,0 0,18 0,-1 17,18 1,18 17,0 1,18-1,-18-17,0-1,0-17,0 0,-18 0,-17 0</inkml:trace>
  <inkml:trace contextRef="#ctx0" brushRef="#br0" timeOffset="457983.3613">23436 10107,'0'0,"0"0,0 0,0 0,0 71,0-18,0 17,0 1,0-18,18 0,-1-1,18-16,1-1,17-17,0-1,0-34,0-1,17-53,-35-17,18 0,-35-18,0 36,-1-19,-17 19,-17 17,-19 0,-17 18,-17 17,-1 36,1 17,17 0,17 1,1 17,35-1,0-16,18 17,35-18,17-17,19-18,-19-18,-17 0,-53 18</inkml:trace>
  <inkml:trace contextRef="#ctx0" brushRef="#br0" timeOffset="458235.6324">24089 9525,'0'0,"0"0,0 0,0 0,53 88,-36-53,72 142,-19 17,-17 18,-18-36,1-17,-36-1,-36-34,-34-18,-18-36,17 1,71-53</inkml:trace>
  <inkml:trace contextRef="#ctx0" brushRef="#br0" timeOffset="458746.5655">22624 9984,'0'0,"0"0,0 0,0 0,0 0,0 0,18 70,-18 18,0 18,17-18,-17 18,18-18,-18 1,18-19,-18-17,17-18,-17-17,18 0,-18-18,0 17</inkml:trace>
  <inkml:trace contextRef="#ctx0" brushRef="#br0" timeOffset="459021.3849">22306 10566,'0'0,"0"0,0 0,0 0,0 0,0 0,53-18,18 18,17-18,18-17,35 0,-52 0,16 17,-16 0,-19 1,-17-1</inkml:trace>
  <inkml:trace contextRef="#ctx0" brushRef="#br0" timeOffset="459843.4328">25289 9984,'0'0,"0"0,0 0,0 0,0 0,0 35,18 35,17 36,-18-18,1 18,17-17,-17-1,-18-18,18-17,-1 0,-17 0,0-18,0 1</inkml:trace>
  <inkml:trace contextRef="#ctx0" brushRef="#br0" timeOffset="460127.2818">25112 10478,'0'0,"0"0,0 0,0 0,0 0,0 0,0 0,0 0,53 0,18-18,17 0,0 1,-17-1,0 0,-36 1,18-1,-18 0,0 18,1-17,-1 17</inkml:trace>
  <inkml:trace contextRef="#ctx0" brushRef="#br0" timeOffset="461114.0161">26401 10142,'0'0,"0"0,0 0,0 0,0 0,0 0,0 0,-36 36,1 17,-18-1,18-16,0 17,17-18,0 18,18 0,0 0,0 0,18 0,0-1,34-16,1-19,36-17,-19 0,1-35,-18 0,0 0,-18-18,0 17,1 1,-19 17,1-17,-18 35,18-17,-1 17,-17 17,-17 1,17-1,0 19,0-1,0 0,17 1,1-1,-1 0,19 0,-1-17,18-18,-18 0,18-18,-17 1,-19-36,1 0,-18 0,-18 0,1 0,-19 0,-17 0,18 18,0 17,-1 1,1 17,17 0,1 0,17-18,0 18,0 0,35 0,0-18,18 1,18 17,-18-35,18 17,-1 18,1 0,-1 0,1 35,-18 18,17-18,-34 18,17 18,-36-18,19 0,-36 0,0 0,0-18,-18 0,0 0,1-17,17-18,-18 18,18-18</inkml:trace>
  <inkml:trace contextRef="#ctx0" brushRef="#br0" timeOffset="461420.7668">28024 9931,'0'0,"0"0,0 0,-17 88,-1 18,18 0,-18-1,18-16,18 16,0-16,-1-1,36 18,35-36,-35-52,18-1,17-34,-17-18,-1 17,-70 18</inkml:trace>
  <inkml:trace contextRef="#ctx0" brushRef="#br0" timeOffset="464145.3687">28465 10389,'0'0,"0"0,0 0,0 0,0 0,0 0,0-53,0 0,18 1,-18-1,0 17,18 19,-18-1,0 18,17 35,-17 1,0-1,0 18,18-18,-18 18,18-35,-18 17,17-17,19-1,-19-17,19 18,-1-36,18 18,-18-17,-17-1,17 18,-17 0,17 0,0 18,-17 17,0 0,-1 0,1 1,-1-19,1 1,0 0,17-18,0 0,1-18,-1 0,0-17,-17 0,0-36,-18 18,0-17,-18 17,0 0,1 18,-1-1,0 1,1 17</inkml:trace>
  <inkml:trace contextRef="#ctx0" brushRef="#br0" timeOffset="464413.1561">29718 10054,'0'0,"0"0,0 0,0 0,0 88,18 1,0-19,-18 18,17-17,1-1,-18-34,18 17,-18-36,0 19,0-19</inkml:trace>
  <inkml:trace contextRef="#ctx0" brushRef="#br0" timeOffset="464861.3751">29560 10001,'0'0,"0"0,0 0,0 0,0 0,0 0,0 0,0 0,0 0,0 0,88 0,-18 0,19 18,-19-18,1 18,-18-18,-18 0,0 0,1-18,-1 18,0-18,-17-17,17 0,-35-18,0 0,0 0,0-18,-17 18,-1 1,0 16,1-17,-1 18</inkml:trace>
  <inkml:trace contextRef="#ctx0" brushRef="#br0" timeOffset="465077.2473">30724 9684,'0'0,"0"0,0 0,18 70,17 19,-17 34,0 0,-18-17,0 18,-18-1,-17-17,-1-18,36-70</inkml:trace>
  <inkml:trace contextRef="#ctx0" brushRef="#br0" timeOffset="465837.7086">28271 8872,'0'0,"0"0,0 0,-17 71,-1-18,0 17,-17 1,17 0,1-36,-1 0,0 0,18-17,0 0,-17-18,17 17,0-52,17-18,-17 35,18-17,35-177,35-17,-35 53,0 17,-35 71,-1 35,1 0,0 35,-1 36,1 35,-18 17,18 36,-1 0,1 0,0 0,17 0,-17-36,-1 1,19-18,-19-18,1 18,-18-53</inkml:trace>
  <inkml:trace contextRef="#ctx0" brushRef="#br0" timeOffset="466054.0506">27777 9049,'0'0,"0"0,88 0,71 0,35-18,18 0,106-17,-18-35,-36-1,-69 18,-160 36</inkml:trace>
  <inkml:trace contextRef="#ctx0" brushRef="#br0" timeOffset="466948.2416">19924 8890,'0'0,"0"0,0 0,0 0,0 88,18 18,-1 35,-17-17,18-36,-18 0,0-17,0-19,0-16,0-19,0 19,-18-36,18-18,0-35,0-53,18-35,0 0,17 0,18 17,0 19,0 34,-18 36,0 17,1 36,-1-1,-17 19,-1 34,-17-17,0 18,-17-18,-1 0,18-18,-18-17,18 17,18-18,0 1,-1 0,19-18,-1 17,18 19,-18-19,18 36,-18-18,1 1,-19 17,-17 0,-17-1,-19 1,-34 18,-19-36,19 18,70-53</inkml:trace>
  <inkml:trace contextRef="#ctx0" brushRef="#br0" timeOffset="471183.852">30742 9155,'0'0,"0"0,0 0,0 0,0 0,0 0,0 0,0 0,0 0,0 0,35 17,18-17,18 18,-1 0,1-18,-18 0,-18 17,0-17,1 0,-1 18,0-18,-17 17,17 1,-17 0,0 17,-1 0,1 18,0 0,-1 18,1-1,-1 18,1 36,0-1,17 18,0 1,1-19,-1 1,0-19,-17 1,0-18,-1-17,1-1,-18 1,18-18,-18-35,0 17,-36-17,-34-1,-19 1,-69-1,-54 1,53 0,124-18</inkml:trace>
  <inkml:trace contextRef="#ctx0" brushRef="#br0" timeOffset="472140.438">15124 12206,'0'0,"0"0,0 0,0 0,0 0,0 0,0 0,0 0,0 0,0 0,0 0,70-18,19 18,52 0,71 0,17-17,106-1,18-17,0 17,0-17,194 0,-35-1,-35 19,-36 17,-18 0,19 35,-1-17,0-1,0-17,0 18,18-36,18-17,-19 0,-16 0,-1-18,0 0,0 35,-35-17,0 17,17 18,19 0,-36 0,-18 0,18 0,-53 0,-18 0,-35 0,-71 0,1 0,-124 0,0 0,-36 0,-17 0,-18 0,1 0,-36 0,-18-17,18 17,18 0</inkml:trace>
  <inkml:trace contextRef="#ctx0" brushRef="#br0" timeOffset="472869.7978">22218 12629,'0'0,"0"0,0 0,0 0,0 0,0 0,0 0,0 0,0 0,0 0,0 0,0 0,0 0,0 0,0 0,0 0,53-17,0-1,0 36,-18-1,1 36,-1-17,-35 17,18 17,-36-17,0 0,1-18,-1 18,-17-18,17-17,0 17,18-35,-17 18,17 0,0-18,17 0,19-18,17 0,53-17,17 17,18-17,-17 0,-1 0,-17 17,-35 0,-18 1,0-1,-36 18,1 0,0-18,-36 18,0 0,-35 0,18-17,35 17</inkml:trace>
  <inkml:trace contextRef="#ctx0" brushRef="#br0" timeOffset="474863.2814">4694 14005,'0'0,"0"0,0 0,0 0,0 0,0 0,0 0,0 0,36-17,-19 17,-17 0,18 0</inkml:trace>
  <inkml:trace contextRef="#ctx0" brushRef="#br0" timeOffset="475061.1491">4677 14587,'0'0,"0"0,0 0,0 0,0 0,0 0,0 0,0 0,0 0,0 0</inkml:trace>
  <inkml:trace contextRef="#ctx0" brushRef="#br0" timeOffset="475705.5144">5612 14041,'0'0,"0"0,0 0,-35 88,-1 0,1 0,0 0,-1 1,1-1,17 0,-17-18,18-34,-1-1,0-17,18-18,-17-36,-1 1,18-53,-18-53,36 0,-18 0,35-1,-17 37,35-1,-18 35,0 36,1 0,17 35,-18 17,18 19,-18 34,-17 36,-18 0,-35 17,-1-17,-17 0,-17-18,34-17,1-18,0-18,0 0,35-17,-18-18,18 0,35 0,18 0,0 0,18 0,17 0,18 17,17-17,1 18,-18-18,-36 0,-52 0</inkml:trace>
  <inkml:trace contextRef="#ctx0" brushRef="#br0" timeOffset="475948.6985">6777 13917,'0'0,"0"0,0 0,0 0,-36 88,-17 36,-17 17,17 0,-18-18,18 1,0-18,0-36,1 1,-1-36,17 0,36-17</inkml:trace>
  <inkml:trace contextRef="#ctx0" brushRef="#br0" timeOffset="476198.4781">6212 13917,'0'0,"0"0,0 0,0 0,0 0,0 0,53 88,0 18,17 35,19-17,-19-1,18-17,-35-35,0-1,0-17,0-18,0 1,-53-19</inkml:trace>
  <inkml:trace contextRef="#ctx0" brushRef="#br0" timeOffset="476456.4619">7412 13952,'0'0,"0"0,0 0,0 0,-18 89,-17-37,-18 107,0-18,-17 0,17-17,17-36,1-17,17-18,-17-18,0 0,17-17,0-1</inkml:trace>
  <inkml:trace contextRef="#ctx0" brushRef="#br0" timeOffset="476730.785">7006 13952,'0'0,"0"0,0 0,0 0,0 0,35 71,1-1,34 54,1-1,-1-17,-17-18,-17 1,17-19,-18-17,0 0,18-18,-18-17,18-18,-53 18</inkml:trace>
  <inkml:trace contextRef="#ctx0" brushRef="#br0" timeOffset="477000.7123">8083 13547,'0'0,"0"0,0 0,0 0,0 0,-36 70,-17 36,18 35,0-17,-1 17,19-18,-1-17,36-18,-18 0,17-17,19 0,-1-36,0 0,-17 0,-18-35</inkml:trace>
  <inkml:trace contextRef="#ctx0" brushRef="#br0" timeOffset="477257.0273">8594 13811,'0'0,"0"0,0 0,0 0,0 0,0 53,0 35,18 18,-18-18,0 1,18-1,-18-18,0 1,17-36,-17 0,0 1,0-19</inkml:trace>
  <inkml:trace contextRef="#ctx0" brushRef="#br0" timeOffset="477593.5809">8294 13741,'0'0,"0"0,0 0,0 0,0 0,0 0,0 0,0 0,36 0,17 17,0 1,-18-18,18 18,-18-18,18 0,-18-18,1 18,-1-35,-17-1,17-16,-35-19,0 36,0 35,0-18</inkml:trace>
  <inkml:trace contextRef="#ctx0" brushRef="#br0" timeOffset="477877.3934">9106 13176,'0'0,"0"0,0 0,0 0,0 0,53 88,18 36,-1 17,1-17,-1 17,-17-18,-17 18,-19-17,-17 17,-17-18,-36 1,0-18,0-1,0-16,53-89</inkml:trace>
  <inkml:trace contextRef="#ctx0" brushRef="#br0" timeOffset="479122.4758">10906 13388,'0'0,"0"0,0 0,0 0,0 0,0 0,0 0,0 53,0 0,0 17,18 19,-18-1,0-18,0-17,0-18,0 18,0-53,0 0,0 18</inkml:trace>
  <inkml:trace contextRef="#ctx0" brushRef="#br0" timeOffset="479492.726">10253 14358,'0'0,"0"0,0 0,0 0,0 0,0 0,88-35,18 0,36-18,-1-18,0 18,-53 35,0-17,-35 18,18-1,-36 0,-17 18,17 0,-17 18,-1 17,1-17,0-18</inkml:trace>
  <inkml:trace contextRef="#ctx0" brushRef="#br0" timeOffset="480207.1992">10712 14711,'0'0,"0"0,0 0,0 0,0 0,0 0,0 0,0 0,0 0,0 0,35-18,1-17,-1 17,0 18,1 0,-1 0,0 36,-17-1,-1 0,-17 18,0 0,-17 18,17-1,-18 1,0-18,-17-1,18-16,-19-1,1 0,17-35,-17 0,17-17,1-1,-1-17,0-1,18 19,0-18,0 17,0 0,0 1,18-1,0 0,17 18,0 18,1 17,-1 1,18-1,17 0,1 0,0 1,-1-19,1 1,-18-18,17-18,1-17,-18 17,-53 18</inkml:trace>
  <inkml:trace contextRef="#ctx0" brushRef="#br0" timeOffset="481730.2049">12565 14093,'0'0,"0"0,0 0</inkml:trace>
  <inkml:trace contextRef="#ctx0" brushRef="#br0" timeOffset="483592.6183">12671 13617,'0'0,"0"0,0 0,0 0,0 0,0 0,0 0,0 0,0 0,0 0,0 53,-18 35,1 36,-1 35,18-71,-18 0,18-17,-17-19,17-16,0-1,0-17,0-1,0 1,0 0,0-18,17 0,1 0,0 0,17 0,0 0,18 17,0 1,0-1,0 1,0 0,-18-1,1 1,-1-18,-18 0,19-18,-19 18,1 0,-18 0</inkml:trace>
  <inkml:trace contextRef="#ctx0" brushRef="#br0" timeOffset="483835.7875">12900 14129,'0'0,"0"0,0 0,0 0,0 0,0 0,0 0,0 0,0 0,53 0,-17-18,17 0,-1 1,-16 17,-1-18,-17-17,-1 35,-17 0,0-18</inkml:trace>
  <inkml:trace contextRef="#ctx0" brushRef="#br0" timeOffset="484051.4659">12759 13617,'0'0,"0"0,0 0,0 0,0 0,0 0,0 0,53-17,18-19,35 19,-71-1,0 18,-17-18,-1 18</inkml:trace>
  <inkml:trace contextRef="#ctx0" brushRef="#br0" timeOffset="484470.9573">14312 13194,'0'0,"0"0,0 0,0 0,0 0,-53 35,-17 18,17 18,17 17,1 35,17 1,1-1,34 1,1-1,0 1,-1-1,19-17,-19-35,1 17,-18-35,18 0,-18-18,0 0,17-17,-17-18,18 0,17-18,0-17,1 0,-1-1,-35 36</inkml:trace>
  <inkml:trace contextRef="#ctx0" brushRef="#br0" timeOffset="484846.4433">15512 13723,'0'0,"0"0,0 0,0 0,0 0,0 0,-53 35,-17 18,-19 35,1 18,18 0,17 0,17-18,19-17,-1-1,36-17,17 18,18-18,0-36,0 1,17-36,19 1,-36-1,-36 36</inkml:trace>
  <inkml:trace contextRef="#ctx0" brushRef="#br0" timeOffset="485491.4855">15989 13899,'0'0,"0"0,0 0,0 0,0 0,-18 53,18 0,0 35,-18 1,18-19,18 1,-18-18,18-18,-18 0,17-17,19-18,-19-18,19 1,-1-36,-18 0,-17-18,0 1,0 17,-17 0,-1 0,1 35,-19 1,1-1,0 18,17 0,0 0,18 0,0 0,0 0,18 0,17-18,18 18,0-17,18-1,-1-17,-17 35,18-18,-18 18,-18 0,0 18,1 17,-1 0,-17 36,-1-1,1 1,-18 0,0-18,0-1,0-16,-18-1,18-17,0-18,0-18,0-35,18 18,-18 0,0 35</inkml:trace>
  <inkml:trace contextRef="#ctx0" brushRef="#br0" timeOffset="485781.649">17171 13600,'0'0,"0"0,0 0,0 0,0 0,0 0,0 0,0 0,0 0,-18 88,1 18,-1 52,0 36,1-17,17-36,17-35,1-36,0 1,52-18,19-36,-1 1,-18 0,-70-18</inkml:trace>
  <inkml:trace contextRef="#ctx0" brushRef="#br0" timeOffset="488063.4539">17542 13864,'0'0,"0"0,0 0,0 0,0 0,0 0,0 0,0 0,0 0,53 18,17 35,-17 0,0 52,0 1,-35 0,-18-18,-18-17,0-18,1 0,-1 0,0-36,1 19,-1-19,0-17,1 0,-1 0,1-17,-1-1,18 0,0 18,18-17,-18 17,35 0,0 17,0 1,18 0,18 17,0-18,-19 19,1-19,0 1,0 0,0-36,0 18,-18-18,-35 18</inkml:trace>
  <inkml:trace contextRef="#ctx0" brushRef="#br0" timeOffset="488523.2949">18318 13988,'0'0,"0"0,0 0,0 0,0 88,0-18,0 19,18-19,-18-17,17-18,-17 1,18-1,0-17,-1-1,1-17,0 0,-1-17,19-1,-19-17,1 17,0 0,-1 1,1 17,17 35,-17-17,17 17,0-17,-17-1,17-17,1 0,-1-17,0-19,18-17,-18-17,-17-18,17-18,-35 0,-17 35,17 1,0 52</inkml:trace>
  <inkml:trace contextRef="#ctx0" brushRef="#br0" timeOffset="488839.2397">19395 13494,'0'0,"0"0,0 0,0 0,0 0,0 70,0 36,0 0,0 17,17 1,-17-36,18 0,-18 1,18-19,-1-17,1 0,17-18,0-17,-17-1,-18-17</inkml:trace>
  <inkml:trace contextRef="#ctx0" brushRef="#br0" timeOffset="489054.0015">19395 14146,'0'0,"0"0,0 0,0 0,0 0,0 0,0 0,53-35,35 17,0-34,-70 52,-1-18,1 18</inkml:trace>
  <inkml:trace contextRef="#ctx0" brushRef="#br0" timeOffset="489311.339">20436 13758,'0'0,"0"0,0 0,0 0,0 0,-18 71,18 17,-17 0,17 18,0-18,0 1,0-19,0 1,17-18,-34 17,17-35</inkml:trace>
  <inkml:trace contextRef="#ctx0" brushRef="#br0" timeOffset="490037.3429">19977 14270,'0'0,"0"0,0 0,0 0,0 0,0 0,71-18,17 1,0-19,0 1,1-18,-1 18,-18 17,-17-17,0 17,-17 1,-19-1,18 18,-17-18,0 18,-18 0,17-17,-17 34,0 19,18-1,-18 35,18-17,-18-17,17-1,1-17,0-1,-1 1,19-18,-19-18,19 1,-1-36,-18 17,1 1,0 0,-18 17,17 1,-17-1,0 0,18 36,-18 0,0-1,0 1,0-18,18 17,-1-17,1 0,17 0,1-17,-1-18,18-1,-36 1,19 0,-19-18,-17 0,0 0,0 0,-17 0,17 0,0 53</inkml:trace>
  <inkml:trace contextRef="#ctx0" brushRef="#br0" timeOffset="490295.053">21777 13617,'0'0,"0"0,0 0,0 0,0 71,18-1,-18 19,0 16,17-16,-17-19,0 1,0-18,0-18,-17-35,17 0,0-18</inkml:trace>
  <inkml:trace contextRef="#ctx0" brushRef="#br0" timeOffset="490609.4147">21618 13458,'0'0,"0"0,0 0,0 0,0 0,0 0,0 0,0 0,0 0,35 0,18 0,18 0,0 0,-18 0,17 0,-17 0,-18 0,1-17,-1-1,0 1,-17-19,0 1,-18 35,0 0,0-18</inkml:trace>
  <inkml:trace contextRef="#ctx0" brushRef="#br0" timeOffset="490828.6442">22554 13441,'0'0,"0"0,0 0,0 88,17 53,-17 0,0 0,-17-17,17-36,0-17,-18-1,0-17,18 0</inkml:trace>
  <inkml:trace contextRef="#ctx0" brushRef="#br0" timeOffset="491100.3339">22148 14093,'0'0,"0"0,0 0,0 0,0 0,0 0,53-35,35-18,0 0,0 18,-17 0,17-18,-17 18,-1 17,1-17,17 35,-17-18</inkml:trace>
  <inkml:trace contextRef="#ctx0" brushRef="#br0" timeOffset="491518.0039">22906 13653,'0'0,"0"0,0 0,0 0,0 0,0 0,0 0,0 0,53 0,0 17,18 18,-18 1,0 17,-36 17,1-17,-18 18,-18-1,1-17,17 0,-18-35,1 17,17-17,0-1,0 1,17-18,18 18,1-36,-1 0,18-17,0 0,53-18,0 0,0 0,-18 0,-71 53</inkml:trace>
  <inkml:trace contextRef="#ctx0" brushRef="#br0" timeOffset="491975.4852">23912 13705,'0'0,"0"0,0 0,0 0,-17 53,-1 0,18 18,0-18,0 0,18-18,-18 0,17-17,1-1,0-17,17 0,0-35,1 0,-1-18,0-35,-17-18,-18 0,-18 18,-17 35,17 0,-17 18,0 17,-18 1,0 17,0 0,0 17,18 1,17-1,18 1,35-18,0-18,1-17,34-18,-34-17,17 34,-53 19</inkml:trace>
  <inkml:trace contextRef="#ctx0" brushRef="#br0" timeOffset="492329.6176">23983 12682,'0'0,"0"0,0 0,0 0,0 0,0 0,53 36,17 17,19-1,-19 1,19 0,16 18,1-1,0 19,0-1,-35 0,-1 0,-52-17,0-1,-18 19,-36 16,-34 19,-19-1,19 1,-18-1,-1 1,-17-36,18-18,35-34,0-19,18 1,17 0</inkml:trace>
  <inkml:trace contextRef="#ctx0" brushRef="#br0" timeOffset="493012.8536">25624 13106,'0'0,"0"0,0 0,0 0,0 0,0 0,0 0,0 0,0 0,18 35,-18 18,17 17,-17 19,0-1,18-18,-18 1,0-18,0-18,0-17,0-18,0 0</inkml:trace>
  <inkml:trace contextRef="#ctx0" brushRef="#br0" timeOffset="493242.6609">25324 13670,'0'0,"0"0,0 0,0 0,53-17,18-1,17 0,0 1,0-1,1 0,-19 1,-17 17</inkml:trace>
  <inkml:trace contextRef="#ctx0" brushRef="#br0" timeOffset="494141.3877">12247 13600,'0'0,"0"0,0 0,0 0,0 0,0 0,0 0,0 0,0 0,0 0,-53-18,18-17,-35 17,-19 36,19 17,-1 18,18 17,18 36,17-18,54 36,-1-18,18 35,0-18,17 1,-17-1,0 18,-18 1,-17-19,-18-17,0-53,0 0,-18-18,18 0,-17-17,17-1,17-34,1 17,17-18,18 36,36 17,16 18,37 35,-1 36,88 70,36-36,-36-34,-70-18,-123-89</inkml:trace>
  <inkml:trace contextRef="#ctx0" brushRef="#br0" timeOffset="494842.4463">26365 13018,'0'0,"0"0,0 0,0 0,0 0,0 0,0 0,18 52,-18 37,18 16,-1 1,-17 0,18-18,-18 1,18-19,-1-17,1 0,0-18,17-17,18-1,-18-17,0 0,1-17,17-1,-18 1,0-19</inkml:trace>
  <inkml:trace contextRef="#ctx0" brushRef="#br0" timeOffset="495076.7747">26436 13670,'0'0,"0"0,0 0,0 0,0 0,0 0,0 0,0 0,35-17,18-1,-18 0,18 1,-17-1,-19 0,-17 18,18 0</inkml:trace>
  <inkml:trace contextRef="#ctx0" brushRef="#br0" timeOffset="495304.6694">26418 13053,'0'0,"0"0,0 0,0 0,0 0,0 0,0 0,36 0,34-18,1 18,-54-17,19 17,-19 0,1 0</inkml:trace>
  <inkml:trace contextRef="#ctx0" brushRef="#br0" timeOffset="495696.52">27424 12682,'0'0,"0"0,0 0,0 0,0 0,0 0,-35 0,-18 36,18 17,17 17,18 36,0 17,18 1,17 17,0 0,1-17,17 17,-1-18,-16-17,-1 0,0-36,-17-17,-18 0,18-17,-18-36,17 0,1-18,-18 0,18 18</inkml:trace>
  <inkml:trace contextRef="#ctx0" brushRef="#br0" timeOffset="496570.4747">28024 13053,'0'0,"0"0,0 0,0 0,0 0,0 0,-17 53,-1 35,0 18,1-18,-1 18,18-36,0 1,0-1,18-17,-1-17,36-19,18 1,17-18,0-53,-17 0,-18-35,-18 0,-17 17,-18 18,17 18,-17 0,0 17,0 0,0 36,0 17,0 18,0 0,0 0,0 18,18-36,-18 18,18-36,17 19,18-36,-18 0,18-18,0-17,-18-18,-17 0,0-35,-36 0,-17 17,-18 36,18-1,-1 1,1 35,0 0,-1 0,19 18,-1-1,0 1,18 0,18-18,0 17,17-34,18 17,18 0,-1-18,1 0,-18 1,0 17,0 17,-1 1,1 35,0 18,0 17,-35 0,17 0,-17 0,0-17,-36-18,18 0,-18 0,18-36,0 1,-17 0,34-18</inkml:trace>
  <inkml:trace contextRef="#ctx0" brushRef="#br0" timeOffset="496854.4687">29630 12788,'0'0,"0"0,0 0,0 0,0 53,0 53,-17 35,17 0,0 0,-18 0,18-52,0-1,18 0,-18-35,17 17,18-34,1-1,17-35,-18 18,-35-18</inkml:trace>
  <inkml:trace contextRef="#ctx0" brushRef="#br0" timeOffset="497406.3695">30142 13123,'0'0,"0"0,0 0,0 0,0 0,0 53,0 0,-18 35,18-17,0-1,18-17,-18-17,0-1,0-17,0-1,18-17,-1-17,1-1,17-17,-17 17,-18 0,17 1,1 17,-18-18,18 18,-18 0,0 0,0 18,17 17,1 0,0 1,17-19,0 19,1-19,17 1,-18-18,0-18,-17 1,-1-19,1 1,0-18,-18-18,0 19,0-1,-18 0,0 17,18 1,-17 0,-1 0,18-18</inkml:trace>
  <inkml:trace contextRef="#ctx0" brushRef="#br0" timeOffset="497640.3073">30936 12912,'0'0,"0"0,0 0,0 0,18 70,-18 18,17 1,1 34,0 18,-1-53,1 1,0-19,-1 1,1-36,-18 0,0-17</inkml:trace>
  <inkml:trace contextRef="#ctx0" brushRef="#br0" timeOffset="498310.3305">30495 12876,'0'0,"0"0,0 0,0 0,0 0,0 0,0 0,0 0,0 0,35 0,18 18,0-18,35 18,1-1,-1 1,-18 0,1-1,-18-17,-18 0,0 0,1-17,-1-1,-17-35,-1 18,-17-36,18-17,-18 17,0-17,0 18,0-1,18 18,-18 0,17 18,1 0,0 17,-1 0,1 18,0 0,-1 0,1 0,-1 0,1 18,17 0,-17 35,17 0,1 17,-1 36,18 17,-18 1,1-1,-19 1,18 17,-35-18,18 19,-36-19,1 1,-18-1,-1-35,36-70</inkml:trace>
  <inkml:trace contextRef="#ctx0" brushRef="#br0" timeOffset="498950.4127">31836 11800,'0'0,"0"0,0 0,0 0,0 0,71 18,-18-18,17 18,-34-1,-1-17,18 18,-18 0,0 17,1 18,-1 0,0 17,1 36,-19 18,18 17,-17 17,17 1,-17 0,0-18,-1 18,1-36,0 1,-36-1,18-17,-18 0,-17 0,17 0,-35-18,-35 0,-18-17,0-36,18 0,18-17,52-18</inkml:trace>
  <inkml:trace contextRef="#ctx0" brushRef="#br0" timeOffset="500488.4776">32595 11642,'0'0,"0"0,0 0,0 0,0 0,0 0,0 0,0 0,0 0,35 17,18-17,0 36,0-1,0 18,-18 0,1 17,-19 18,-17 36,0-1,-35 1,0-1,-18 1,0-1,0-35,18 18,35-35,-18-18,36 0,-1 0,1-18,17 0,0 0,1-35,-19 18,1-18,0 18,-18-18,17 0,-17 0,0 17,-17 19,-1 17,18 17,0 18,0 36,18-18,-1 17,-17 1,18-19,0-16,-18-1,-18-18,0 19,-35-1,-17-18,-1 1,1-36,17 0,0 1,35-36</inkml:trace>
  <inkml:trace contextRef="#ctx0" brushRef="#br0" timeOffset="504783.2076">6812 16193,'0'0,"0"0,0 0,0 0,0 0,0 0,0 0,0 0,0 0,0 0,0 0,0 0,0 0,0 0,53 0,-18 0,-17 0,-1 0</inkml:trace>
  <inkml:trace contextRef="#ctx0" brushRef="#br0" timeOffset="505004.6127">7041 16828,'0'0,"0"0,0 0,0 0,71-18,0-17,17-1,-71 19,1 17,0-18</inkml:trace>
  <inkml:trace contextRef="#ctx0" brushRef="#br0" timeOffset="505545.1054">8877 16034,'0'0,"0"0,0 0,0 0,0 0,0 0,0 0,17 53,-17 0,18 35,-18 0,0-53,0 1,0-19,0-17</inkml:trace>
  <inkml:trace contextRef="#ctx0" brushRef="#br0" timeOffset="505843.0251">8418 17022,'0'0,"0"0,0 0,0 0,70-36,19 1,52-18,-18 0,1-17,-1-1,-34 36,-19-1,1 1,-18 18,-18 17,0 0,1 0,-36 0</inkml:trace>
  <inkml:trace contextRef="#ctx0" brushRef="#br0" timeOffset="506373.2664">8806 17216,'0'0,"0"0,0 0,0 0,0 0,0 0,0 0,0 0,35-18,18 0,0 1,0 17,0 0,-18 35,1 18,-19 0,1 53,0-1,-36 1,0-18,-17-35,0 0,0 0,-1-18,19-17,17 0,-18-18,18 0,0 0,18-18,-1 0,19 18,-1-17,18 17,0 0,17 0,1 0,-1 17,1-17,0 0,-1-17,-17-1,0-35,0 0,-18 18,-35 35</inkml:trace>
  <inkml:trace contextRef="#ctx0" brushRef="#br0" timeOffset="507088.4469">9988 16422,'0'0,"0"0,0 0,0 0,0 0,18 70,0 1,-1 52,19 19,-19-1,19 0,-19 0,1-53,0-17,-1-18,1-18,-18-35,0 0,18 0,-18 0,-18-141,18 17,-18-17,18 0,-17 0,-1 17,0 36,1 18,17 34,0 1,0 0,0 17,0 1,17-1,1 0,17 18,1 0,-1 18,18 17,-18 18,-17-18,17 18,-35 18,0-18,-18 0,1 17,-19-34,1 16,0-16,0-1,17-17,0-1,1 1,17-18,0 18,17-18,1 17,17 1,18-1,0 1,0 0,0-1,18 1,-18 0,17-1,-17-17,-18 0,18-17,-53 17</inkml:trace>
  <inkml:trace contextRef="#ctx0" brushRef="#br0" timeOffset="507293.4939">11171 16545,'0'0,"0"0,0 0,0 0,0 0,0 0,0 0,-18 53,1 18,-1 17,-17 18,17 0,-17-18,17-18,-17 1</inkml:trace>
  <inkml:trace contextRef="#ctx0" brushRef="#br0" timeOffset="507563.2954">10889 16404,'0'0,"0"0,0 0,0 0,0 0,35 88,18 53,17-17,1-1,0-17,17 0,-53-18,18-35,-18 0,18 0,-17 0,-36-53</inkml:trace>
  <inkml:trace contextRef="#ctx0" brushRef="#br0" timeOffset="507811.0569">11912 16528,'0'0,"0"0,0 0,0 0,0 0,-18 70,-17 1,0 17,17 0,-17 0,17-52,1-19,17 1,-18-18,18 18</inkml:trace>
  <inkml:trace contextRef="#ctx0" brushRef="#br0" timeOffset="508057.363">11559 16492,'0'0,"0"0,0 0,0 0,0 0,0 0,0 0,35 53,1 18,-1-1,36 19,-18-1,-1-18,1 1,0-18,-17-18,17 0</inkml:trace>
  <inkml:trace contextRef="#ctx0" brushRef="#br0" timeOffset="508357.2276">12459 16175,'0'0,"0"0,0 0,0 0,-35 88,17 36,-17 17,35-53,0 18,0-18,18 0,-1-17,18-1,1-17,-1-18,18-17,-18-18,1 0,-36 18</inkml:trace>
  <inkml:trace contextRef="#ctx0" brushRef="#br0" timeOffset="508590.4137">13024 16439,'0'0,"0"0,0 0,0 71,0 0,0 17,18 0,-1-17,-17-1,18 1,-1-18,-17-18,18 0,-18-17,0-1</inkml:trace>
  <inkml:trace contextRef="#ctx0" brushRef="#br0" timeOffset="508940.621">12653 16316,'0'0,"0"0,0 0,0 0,0 0,0 0,0 0,0 0,53 0,0 18,35-18,-17 17,0-17,-18 0,-1 0,-16 0,-1-17,0 17,1-18,-19 0,1 1,-18-19,0 36,0-17,0 17</inkml:trace>
  <inkml:trace contextRef="#ctx0" brushRef="#br0" timeOffset="509286.4081">13430 15875,'0'0,"0"0,0 0,0 0,0 0,53 53,-18 17,18 19,0 17,0 17,0 18,-18-53,-17 0,-1 1,-17-1,0 0,0-17,-17-1,-1 1,0-36,1 18,-1-18,18-35</inkml:trace>
  <inkml:trace contextRef="#ctx0" brushRef="#br0" timeOffset="509830.1878">14312 16439,'0'0,"0"0,0 0,0 0,0 0</inkml:trace>
  <inkml:trace contextRef="#ctx0" brushRef="#br0" timeOffset="510816.3842">15371 15505,'0'0,"0"0,0 0,0 0,0 0,0 0,0 0,0 0,0 0,-35-18,-18 18,-18 18,18-18,-17 35,17 0,0 18,0 18,17 34,19 19,-1-1,36 1,-18-1,35 18,-17-17,17-1,0 1,-17-18,17-18,-35-18,18 1,-18-18,18 17,-18-34,0-1,0 0,0 1,17-19,19 1,-19 0,-17-18</inkml:trace>
  <inkml:trace contextRef="#ctx0" brushRef="#br0" timeOffset="512988.5039">15989 15205,'0'0,"0"0,0 0,0 0,0 0,0 0,0 0,0 0,0 0,53 0,0 0,35 0,-18 0,1 0,0 0,-1 0,1 0,17 0,18 0,-18 0,18-18,17 0,19 18,-19-17,1 17,-18-18,17 1,1 17,-1 0,1 0,-18-18,0 18,17 18,1-18,-19-18,1 18,18 0,-1 0,1 0,-1-18,1 18,17-17,0 17,-17-18,17 0,18 1,-18-1,0 0,18 1,18 17,-36-18,18 1,-1-1,1 0,-18 1,18-1,0 18,0-18,-18-17,36 17,-19 1,1-19,0 19,18 17,-36-18,0 1,18-1,17 18,-35-18,-17 1,35-1,-18 0,0 18,-53-17,-17 17,-18 0,-18-18,0 18,-35 0,18 0,0 0,-18 0</inkml:trace>
  <inkml:trace contextRef="#ctx0" brushRef="#br0" timeOffset="519144.582">671 14764,'0'0,"0"0,0 0,0 0,0 0,0 0,0 0,0 0,0 0,0 0,0 0,0 0,0 0,17 53,36 53,-35 17,35 36,-18 17,18-17,-18 17,1-35,-1 0,-17-17,17-36,-35 0,17-35,1 18,0-18,-1-18,1-17,0-1,-18-34,17 17,-17 17</inkml:trace>
  <inkml:trace contextRef="#ctx0" brushRef="#br0" timeOffset="519496.2517">1253 15646,'0'0,"0"0,0 0,0 0,88-36,0-16,18-1,18-18,-1 18,-17 0,-17 0,-1 18,-35 17,0-17,0 35,-36 0,1-18,0 18</inkml:trace>
  <inkml:trace contextRef="#ctx0" brushRef="#br0" timeOffset="520065.426">1041 15963,'0'0,"0"0,0 0,0 0,18-53,-18-17,0-18,0-1,0 1,0 0,-18-18,18 18,0 0,0 0,-17 17,34 0,-17 19,0-1,18 17,-18 1,17 0,1 17,0-17,-1 17,1 18,0-17,-1-1,1 18,0 0,-1 0,-17 18,18-18,-18 0,0 0,18 0,-18-18,0 18,0 0</inkml:trace>
  <inkml:trace contextRef="#ctx1" brushRef="#br0">1290 14660</inkml:trace>
  <inkml:trace contextRef="#ctx0" brushRef="#br0" timeOffset="521803.872">300 15452,'0'0,"0"0,0 0,0 0,0 0,0 0,0 0,0 0,0 0,0 0,0 0,71-124,-1 18,1 18,-54 35,36 0,-17 0,17 18,-18 0,0 0,0 17,18 18,-17-18,17 36,0-18,-18 35,18-17,-18 35,18 0,-18-18,1 36,-1-19,0 1,1 0,-1 18,0-18,18 17,-18 1,18-18,0 17,0 1,-17-1,16 1,-16-18,17 0,0 0,-18-18,18 0,0 1,0-19,17 1,-17-18,0 0,-17 0,-1 0,-18-18,19 1,-1-1,0-17,-17-1,0-17,-1 18,1-18,-18 0,0-17,-18 17,18 0,-17-18,17 1,-18-1,18-17,-18 0,18 17,0-17,0 18,0 17,0-18,0 36,18 0,0-1,-1 19,1-1,35 0,-18 18,18 18,0 0,0-1,-18 1,1 0,-1 17,0-17,0 17,-35-35</inkml:trace>
  <inkml:trace contextRef="#ctx0" brushRef="#br0" timeOffset="536219.593">16412 16175,'0'0,"0"0,0 0,0 0,0 0,0 0,0 0,0 0,0 0,0 0,0 0,0 0,0 0,0 0,0 0,0 0,0 0,0 0,0 0,0 0,-17-18,-19 18,1 0,0 18,-1 0,1-1,0 18,-1 18,19 0,-1 0,1 18,34-18,-17 17,18-17,17 0,0 0,18-18,0 1,0-1,0-18,0-17,0 0,18-17,-18-18,-18-18,18 0,-36 0,1-18,0 1,-36 17,18-18,-35 18,0 0,-1 0,-17 1,-17 16,17 19,-18 17,-35 35,18 18,17 0,1 0,70-53</inkml:trace>
  <inkml:trace contextRef="#ctx0" brushRef="#br0" timeOffset="536852.4368">17648 15946,'0'0,"0"0,0 0,0 0,0 0,0 0,0 0,0 52,0 19,17 17,-17 53,18 18,-18-53,17 0,-17-36,0 1,0-36,0 0,0-17,0-18,0 0</inkml:trace>
  <inkml:trace contextRef="#ctx0" brushRef="#br0" timeOffset="537138.1607">17418 16475,'0'0,"0"0,0 0,0 0,0 0,0 0,0 0,35-18,36-17,17 0,36-1,17-34,-53 34,0 1,1 18,-36-1,-18 0,0 1,-17 17,-1 0</inkml:trace>
  <inkml:trace contextRef="#ctx0" brushRef="#br0" timeOffset="540604.3963">28430 14358,'0'0,"0"0,0 0</inkml:trace>
  <inkml:trace contextRef="#ctx0" brushRef="#br0" timeOffset="541304.1571">28465 14111,'0'0,"0"0,0 0,0 0,0 0,0 0,0 0,0 0,0 0,0 0,0 0,0 0,0 0,0 0,0 0,0 0,0 0,0 0,0 0,36 0,34 0,1 18,17-18,-17-18,52 36,18-18,1 0,-19 0,1 0,35 0,-18 0,-18 0,-17 0,53 0,-18 0,0 17,-35-17,0 0,0 0,17 0,-17 0,-35 0,0-17,-36 17,18 0,-36 0,19 0,-19 0</inkml:trace>
  <inkml:trace contextRef="#ctx0" brushRef="#br0" timeOffset="549512.0734">19412 15946,'0'0,"0"0,0 0,0 0,0 0,0 0,0 0,0 0,0 0,0 0,0 0,0 0,0 0,0 0,-53 17,-17 18,17 18,0 0,18 0,-1 18,19-1,-1 1,18-1,0 1,18 0,17-19,0 1,18-35,-18 0,18-36,0 0,0-17,18-18,-1 0,1 0,-18-17,0-1,-18 1,0 17,1-18,-19 36,1 0,-18-1,0 19,18 17,-18 17,0 19,-18 17,18 0,0 17,0-17,0 18,18-19,-18 1,17-17,1-19,0 19,17-36,0-18,1-17,-1-1,0-17,-17 1,-1-19,1 0,-36-17,1 18,-1 17,-17 17,17 19,-17 17,0 17,-1 1,1 17,17 1,1-1,34-17,-17-1,18 1,17-36,1 18,17-35,0 0,-1-1,1 1,0 0,0 0,-17 17,17 18,-18 18,-18-1,19 36,-1 0,-17 0,-1 18,1 17,-18-18,0 1,0-1,0-17,-18 0,18-35,0 17,-17-35,17-18,0-17,0 0,0-18,0-18,17 1,-17-1,18 1,0-18,-18 35,17 0,1 17,-18 1,18 18,-1 34,1 18,0 18,17 36,0-1,-17-18,17 1,0-18,1-18,-19-17,19-1,-1-34,-17-19,17-16,-18-1,1 0,0 0,-1 0,1 35,-18 1,18 34,-1 19,-17-1,18 0,0 18,-1-18,1-17,0 0,17-1,0-17,0-35,18 0,-17-1,-1-34,0-36,-17 0,0 36,-18-1,0 18,-18 0,0 36,-17-1,0 18,-1 0,1 18,35-36</inkml:trace>
  <inkml:trace contextRef="#ctx0" brushRef="#br0" timeOffset="549748.1262">21848 15734,'0'0,"0"0,0 0,0 88,17 0,1 18,0 0,-1-18,-17 0,18-17,-18-36,0 0,0 1,0-36,0 0</inkml:trace>
  <inkml:trace contextRef="#ctx0" brushRef="#br0" timeOffset="550097.474">21601 15769,'0'0,"0"0,0 0,0 0,0 0,0 0,0 0,0 0,0 0,0 0,0 0,70-17,18-1,-17 18,17 0,-17 18,-36-18,0-18,1 18,17-35,-18 17,-17-17,-1-18,1 0,-1 0,-17-18,0 18</inkml:trace>
  <inkml:trace contextRef="#ctx0" brushRef="#br0" timeOffset="550605.509">22306 15240,'0'0,"0"0,0 0,0 0,0 0,0 0,0 0,36-18,-1 18,36-17,-1 17,-17 17,0 1,0 17,-18 36,1 35,-1 17,-17 18,17 18,0-18,0-17,1-1,-19-52,1-1,0-17,-1 0,-17-18,-17 18,-19-18,1 18,-18 36,-70-19,17 1,0-18,88-53</inkml:trace>
  <inkml:trace contextRef="#ctx0" brushRef="#br0" timeOffset="554161.1834">23965 15575,'0'0,"0"0,0 0,0 0,0 0,0 0,0 0,0 0,0 0,0 0,0 0,0 0,36 0,17 0,-1 0,19 0,-18 0,-35 0,-18 0,0 0,0 0</inkml:trace>
  <inkml:trace contextRef="#ctx0" brushRef="#br0" timeOffset="554377.0713">24036 15857,'0'0,"0"0,0 0,0 0,0 0,53 0,17-17,1 17,0-18,17-17,-71 35,19-18,-19 18,1-17</inkml:trace>
  <inkml:trace contextRef="#ctx0" brushRef="#br0" timeOffset="554622.833">25465 15081,'0'0,"0"0,0 0,0 0,0 0,0 0,0 0,18 53,-18 0,18 18,-1 17,1 0,0 0,-1-35,-17 18,18-18</inkml:trace>
  <inkml:trace contextRef="#ctx0" brushRef="#br0" timeOffset="554944.3584">24883 16104,'0'0,"0"0,0 0,0 0,0 0,0 0,71-53,34 0,37-17,-1-1,0 1,0 17,0 18,-35-1,-18 36,-35-17,0 34,-17-17,-1 0,-17 0</inkml:trace>
  <inkml:trace contextRef="#ctx0" brushRef="#br0" timeOffset="555439.1677">25077 16298,'0'0,"0"0,0 0,0 0,0 0,0 0,71-17,-1 17,19-18,-37 18,19 18,-36-1,18 19,-35-1,0 18,-1 0,-17 17,-17-17,-1 0,0-18,1 1,17-1,-18-17,18-1,0-17,18 18,-1-18,19 0,17 0,17 0,36 0,-35 18,17-18,0-18,18 0,0-17,-18 17,-88 18</inkml:trace>
  <inkml:trace contextRef="#ctx0" brushRef="#br0" timeOffset="555714.077">26701 15275,'0'0,"0"0,0 0,0 0,0 0,0 0,0 53,17 18,-17 35,18 17,0 1,-1-19,1-16,-18-1,18-18,-18-34,0-1,0 0,0-35</inkml:trace>
  <inkml:trace contextRef="#ctx0" brushRef="#br0" timeOffset="556193.0869">26754 15505,'0'0,"0"0,0 0,0 0,0 0,0 0,0-36,17 1,-17 0,18-1,17 1,18 0,-18 17,36 1,-18 17,0 17,0 1,-18 17,-17-17,-18 35,0-18,-35 0,-1 18,-17 0,18-18,-18 18,18 0,-1-17,1 16,17-34,1 17,-1-17,18 0,18-1,17 19,18-19,0 1,0 17,18-17,-18 17,-1-17,1-18,0 0,0 0,-53 17</inkml:trace>
  <inkml:trace contextRef="#ctx0" brushRef="#br0" timeOffset="556712.1882">27865 15452,'0'0,"0"0,0 0,0 0,0 0,-17 53,-1 17,-17 36,-18 35,0-17,18-19,-1-34,1 0,0-19,-1-16,1-19,0-34,17-1,-17-17,17-18,1 0,17-35,-18 17,18-17,0 35,0 0,0 36,18-19,-18 19,17-1,-17 18,36 18,17 17,17 18,-17 0,18 0,-18 17,0-17,-1 0,1-18,-17 1,17-19,-18 1,0 0,-17-18</inkml:trace>
  <inkml:trace contextRef="#ctx0" brushRef="#br0" timeOffset="556988.4439">28483 15558,'0'0,"0"0,0 0,0 0,-18 70,1 1,17 17,-36-18,1 1,0-18,0 0,-18-18,0 0,17 1,1-36,17 0</inkml:trace>
  <inkml:trace contextRef="#ctx0" brushRef="#br0" timeOffset="557262.3726">28236 15416,'0'0,"0"0,0 0,0 0,0 0,0 0,35 53,18 18,-17 17,-1 0,18 0,0-17,0-18,-18 17,0-34,18-1,-18 0</inkml:trace>
  <inkml:trace contextRef="#ctx0" brushRef="#br0" timeOffset="557615.4741">28995 15169,'0'0,"0"0,0 0,0 0,0 0,0 0,-35 124,17 35,0-1,18-16,0-37,18-16,0-1,-18-35,17 0,18-18,-17 0,35-35,0 0,0 0,-53 18</inkml:trace>
  <inkml:trace contextRef="#ctx0" brushRef="#br0" timeOffset="557887.1687">29489 15363,'0'0,"0"0,0 0,0 0,0 0,0 0,18 71,-1 0,1 17,0 0,-1-17,-17-1,18 1,-18-36,18 18,-18-36,0 19,0-19</inkml:trace>
  <inkml:trace contextRef="#ctx0" brushRef="#br0" timeOffset="558383.4701">29083 15505,'0'0,"0"0,0 0,0 0,0 0,0 0,0 0,71-53,-1 17,1 1,-18-18,0 36,-18-19,0 19,1-1,-1 18,0 0,1 0,-19 0,18 0,-17 0,17 0,-17 0,17 0,-17 0,-18 0,18 0,-18 0,0 0,0-18,0 18,0-17,-18-19,18 1,-18 35,18 0</inkml:trace>
  <inkml:trace contextRef="#ctx0" brushRef="#br0" timeOffset="558701.1213">29895 14728,'0'0,"0"0,0 0,0 0,53 71,-18 0,0 34,1-16,-19-1,19 0,-19 0,-17 0,18-17,-18 0,18-1,-18-17,-18 18,18-19,-35 1,-1-17,1-1,-18-17,35 17,18-35</inkml:trace>
  <inkml:trace contextRef="#ctx0" brushRef="#br0" timeOffset="559766.2098">30760 15205,'0'0,"0"0,0 0,0 0,0 0,0 0,0 0,0 0,0 0,0 0,0 0,-36 53,-17 0,0 17,18 1,17-1,36 18,-18-17,18-18,17 17,-17-34,17-1,18-17,18-18,17-18,18-17,-36-18,-17 0,-18 0,1 18,-19-1,1 19,-18-1,18 1,-1-1,-17 0,0 36,0 0,0 34,18-16,-18 34,0-17,0 18,0-18,0-18,0-17,0 17,18-35,-1 0,1-18,0-17,17-18,-17 0,-1-17,1 17,-18 0,-18-18,1 36,-1 0,0-1,1 36,-1-17,0 17,-17-18,17 18,1 0,17 0,0 0,0-18,0 1,17-1,-17 0,18 1,0-1,17-17,0 17,18 18,0 0,18 18,-18 17,0 18,-18 0,0 18,1-1,-19 18,1-17,-18-18,17 17,-17-34,0-1,0-17,-17-18,17 17,-18-34,1 17,17 0</inkml:trace>
  <inkml:trace contextRef="#ctx0" brushRef="#br0" timeOffset="560382.3502">31889 15240,'0'0,"0"0,0 0,0 0,0 0,0 0,0 0,0 0,0 0,18 123,-18-17,0 18,17-36,1-17,0-36,17 0,0-35,18-35,-18 0,18-18,0 0,-17-18,-1 18,-17 18,-1 0,1 17,0 36,-18-1,17 19,-17 17,18-1,-18 1,0-17,0-1,17-17,-17-1,0-17,18-17,0-19,-18 1,17 0,1-18,17-18,-35 18,18-17,0 17,-18 18,0-1,0 19,-18-1,18 18,-18-18,18 1,0-1,0 18</inkml:trace>
  <inkml:trace contextRef="#ctx0" brushRef="#br0" timeOffset="560629.5963">32966 15028,'0'0,"0"0,0 0,0 71,0 17,17 0,-17 0,0 1,0-19,0 1,0-36,0 0,0 1</inkml:trace>
  <inkml:trace contextRef="#ctx0" brushRef="#br0" timeOffset="561170.2351">32436 15011,'0'0,"0"0,0 0,0 0,0 0,0 0,0 0,0 0,0 0,0 0,35-36,1 1,-1 18,0-1,-17 0,0 1,-18 17,53 17,-1 1,1 0,-17-1,-1 1,0-1,1 1,17-18,-1 0,19-18,0 1,35-18,-18-36,-35-17,-18-18,-53 0,-17 0,-18 0,-17 36,17 17,0 18,17 17,1 0,35 18</inkml:trace>
  <inkml:trace contextRef="#ctx0" brushRef="#br0" timeOffset="562355.5934">19924 17251,'0'0,"0"0,0 0,0 0,0 0,0 53,0 17,0 36,0 0,0 0,18-18,-18 0,-18-17,18-18,0 0,0-18,0-17,0-1,0 1</inkml:trace>
  <inkml:trace contextRef="#ctx0" brushRef="#br0" timeOffset="562785.205">19836 17498,'0'0,"0"0,0 0,0 0,0 0,0 0,0 0,0 0,0 0,0 0,0 0,0 0,0 0,0 0,0 0,35-18,0 1,1 34,-1 1,-35 17,18 0,-18 18,-18-17,18 16,-18-34,18 17,-17 1,17-1,0-17,0 17,17-18,1 19,17-19,18 19,18-19,-1 1,-17-18,-35 0,-18 18</inkml:trace>
  <inkml:trace contextRef="#ctx0" brushRef="#br0" timeOffset="563280.8529">20542 17727,'0'0,"0"0,0 0,0 0,0 0,0 35,0 1,0 17,0-18,17 0,1 0,17 1,18-19,0-17,-18 0,18-17,-17-19,-19 1,1-18,0 0,-1 0,-17 18,0 0,0 17,0 1,-17-1,17 18,0-18,17 36,1 52,17 1,-17 0,0-19,17 19,-18-18,-17-18,18-17,0 0,17-18,-17-18</inkml:trace>
  <inkml:trace contextRef="#ctx0" brushRef="#br0" timeOffset="563709.6871">21301 17586,'0'0,"0"0,0 0,0 0,0 0,0 0,0 0,0 0,0 0,0 0,0 53,35 17,-18-17,1 0,0-35,17 0,0-1,1-17,-1-17,-17-1,17-35,-17-18,-1 1,1 17,-18 0,17 18,-17 0,18 17,-18 0,0 54,18 16,-18 37,0 16,17-16,1 16,0-34,-1 0,19-18,-1-1,18-34,-18 17,-35-35</inkml:trace>
  <inkml:trace contextRef="#ctx0" brushRef="#br0" timeOffset="563971.4297">22306 17392,'0'0,"0"0,0 0,0 0,-17 71,17-36,-18 53,18 53,-18 0,18 0,18-52,-18-1,18-18,-1-17,1-18,17-17,1-18</inkml:trace>
  <inkml:trace contextRef="#ctx0" brushRef="#br0" timeOffset="564217.1107">22730 17657,'0'0,"0"0,0 0,0 0,0 0,0 70,18 1,-1 17,-17 18,18-18,-18-18,0 1,18-36,-18 1,0-19,-18-17</inkml:trace>
  <inkml:trace contextRef="#ctx0" brushRef="#br0" timeOffset="564552.4252">22448 17886,'0'0,"0"0,0 0,0 0,0 0,0 0,0 0,0 0,0 0,0 0,0 0,0 0,53-18,0 18,-18 0,35 0,-17 0,18 0,0-17,-1-1,1 0,-18-17,0 0,-18-18,-17-35,-18-18,0 0,-18-18,18 1,-18 35,18 70</inkml:trace>
  <inkml:trace contextRef="#ctx0" brushRef="#br0" timeOffset="564781.1943">23101 16951,'0'0,"0"0,0 0,70 106,-17 17,0 18,0 36,0-1,0-17,17 0,-34-18,-19-18,-17-35,-17-35,-1-17,0-19,18 1,0-18</inkml:trace>
  <inkml:trace contextRef="#ctx0" brushRef="#br0" timeOffset="565083.7877">24089 17815,'0'0,"0"0,0 0,0 0,0 0,0 0,0 0,0 0,0 0,35-17,18-1,-18 18,18-18,-53 18,0 0,18 0</inkml:trace>
  <inkml:trace contextRef="#ctx0" brushRef="#br0" timeOffset="565299.2826">24142 18027,'0'0,"0"0,0 0,0 0,0 0,0 0,35 0,0-18,18 18,18-17,-53-1,-18 18,17 0,1-18</inkml:trace>
  <inkml:trace contextRef="#ctx0" brushRef="#br0" timeOffset="565541.0174">25201 17251,'0'0,"0"0,0 0,0 0,0 0,0 0,0 0,0 0,0 0,0 0,0 0,17 70,19 1,-19 0,1-19,0-16,-18-36,0 17</inkml:trace>
  <inkml:trace contextRef="#ctx0" brushRef="#br0" timeOffset="565817.0039">24830 17886,'0'0,"0"0,0 0,0 0,0 0,71-18,17 1,35-36,1 17,-1-17,-52 18,17 0,-17 0,-1 17,1 0,-71 18</inkml:trace>
  <inkml:trace contextRef="#ctx0" brushRef="#br0" timeOffset="566245.617">25148 18027,'0'0,"0"0,0 0,0 0,0 0,0 0,53 0,0-18,17 18,-17 0,-18 18,1 0,-1-1,-17 36,-1-18,-34 18,-19-17,1 17,17-18,-17 0,35-17,-18-1,18 1,18-18,0 18,17-36,0 0,18 1,-17-19,17 1,17-18,1 0,-1 0,1 1</inkml:trace>
  <inkml:trace contextRef="#ctx0" brushRef="#br0" timeOffset="566924.3668">26224 17392,'0'0,"0"0,0 0,0 0,0 0,0 0,18 106,-18 0,17-1,-17 1,18-35,-18-1,18-34,-36-1,18-17,0-18,-18-18,18-17,-17-1,17-17,-18-52,18-19,-17 18,17 18,0 0,17 17,-17 1,35 17,-17 18,0-1,17 19,0-1,1 18,17 18,-18 17,0 18,0 0,-17 17,-18-17,0 18,-18-36,1 18,-1-18,1-17,17 17,0-35,0 18,0 0,0-1,17-17,-17 18,35-1,1 1,-19 0,19-1,-1 1,0-18,1 18,-1-18,-35 0</inkml:trace>
  <inkml:trace contextRef="#ctx0" brushRef="#br0" timeOffset="567176.1368">27265 17198,'0'0,"0"0,0 0,0 0,0 0,0 0,-35 88,0 0,0 18,-18-18,17 1,1-19,0-17,-1 0,1-35,17-1,1 1</inkml:trace>
  <inkml:trace contextRef="#ctx0" brushRef="#br0" timeOffset="567430.5053">27001 17251,'0'0,"0"0,0 0,0 0,53 70,0 1,0 17,-18-17,0-1,18 1,-18-1,18-34,18 17,-18-36,17-17</inkml:trace>
  <inkml:trace contextRef="#ctx0" brushRef="#br0" timeOffset="567694.1175">27971 17216,'0'0,"0"0,0 0,0 0,0 0,0 0,-17 123,-19-17,19 0,-19-18,1-18,-18-17,0-17,0-19,0 1,36-18</inkml:trace>
  <inkml:trace contextRef="#ctx0" brushRef="#br0" timeOffset="567925.1776">27777 17198,'0'0,"0"0,0 0,0 0,18 53,-1 35,1 0,0 0,17 1,-17-72,-18-17,70 88,1-17,-1-18</inkml:trace>
  <inkml:trace contextRef="#ctx0" brushRef="#br0" timeOffset="568204.231">28448 17039,'0'0,"0"0,0 0,0 0,0 0,0 0,0 0,-18 141,0 53,1-17,17-54,17-17,-17-18,0-17,18-18,-18-18,18-17</inkml:trace>
  <inkml:trace contextRef="#ctx0" brushRef="#br0" timeOffset="568426.5018">28730 17268,'0'0,"0"0,0 0,0 0,0 0,71 177,-18-1,-18-35,-17-35,17-18</inkml:trace>
  <inkml:trace contextRef="#ctx0" brushRef="#br0" timeOffset="569162.4984">28465 17374,'0'0,"0"0,0 0,0 0,0 0,0 0,0 0,0 0,0 0,0 0,0 0,36-17,-1 17,0-18,18 18,-17 18,-1-18,0 0,18 0,-18 17,1-17,-1 0,-17-17,17-1,-17 18,17-35,0 17,-17 0,-1 1,-17-18,18 17,-36-17,18-1,0 1,0 35,0-18,0-34,0-1,0 0,0 17,0 19,18-1,-18 1,0 17,18 0,-18 0,17 0,-17 0,18 17,17 18,18 1,18 52,-1 18,-17 17,0-17,-35-35,0 17,-1-35,1 17,0-34,-18 16,-18-16,18 17,-18-18,18-35</inkml:trace>
  <inkml:trace contextRef="#ctx0" brushRef="#br0" timeOffset="569560.1894">30389 17127,'0'0,"0"0,0 0,0 0,0 0,0 0,0 0,-35 36,-1 17,-17 35,18 35,0 1,17-36,1-18,17 1,0 0,0-19,0 1,17-17,36 17,35-18,1-35,-19 18,-52-18</inkml:trace>
  <inkml:trace contextRef="#ctx0" brushRef="#br0" timeOffset="570076.1226">30760 17127,'0'0,"0"0,0 0,0 0,0 0,0 0,0 0,0 53,-18 18,18 35,0-18,0-18,0 1,0-18,0 0,18-18,-18-17,35-1,0-17,-17-17,17-19,-17 1,-1-35,-17 17,-17 0,-1 0,0 18,1-1,-1 1,1 17,17 1,-18-1,18 18,0-18,0 18,0-17,0 17,18-18,17 1,0-1,0 0,18 1,0 17,0-18,-17 18,-1 0,0 0,0 35,18 18,-17-18,-36-35</inkml:trace>
  <inkml:trace contextRef="#ctx0" brushRef="#br0" timeOffset="570197.0894">31324 17903,'0'0,"0"0,0 0,0 0,0 0,0 0,0 0</inkml:trace>
  <inkml:trace contextRef="#ctx0" brushRef="#br0" timeOffset="570699.2422">31377 16933,'0'0,"0"0,0 0,0 0,0 0,18 89,-18-89,18 105,17 1,-18-18,1-17,17 0,-17-36,0 0,-1-17,19-18,-19-18,1 0,0 1,-1-18,-17 17,18 0,-18 18,18-17,-18 17,0 17,17 1,1 17,0 0,-1 1,1-1,-18-17,17-1,-17 1,18-36,-18 1,0-19,18 1,-18-35,0 17,0-18,0 0,0 1,0 17,0-18,0 36,0 18</inkml:trace>
  <inkml:trace contextRef="#ctx0" brushRef="#br0" timeOffset="570973.9953">32348 16951,'0'0,"0"0,0 0,0 0,0 0,18 71,-18 34,0 1,0 0,0-18,0 0,17-17,-17-36,-17 1,17-19,0-17</inkml:trace>
  <inkml:trace contextRef="#ctx0" brushRef="#br0" timeOffset="571342.5482">31889 16757,'0'0,"0"0,0 0,0 0,0 0,0 0,0 0,0 0,0 0,0 0,0 0,124 18,-36-1,-18 19,-17-19,-17 1,17-18,-18 0,-17 0,17 0,0-18,-17 1,-1-19,1-17,-18 0,0 36,0 17</inkml:trace>
  <inkml:trace contextRef="#ctx0" brushRef="#br0" timeOffset="573717.4681">19342 17092,'0'0,"0"0,0 106,17 17,-17 19,18 16,0-17,-1 0,1-17,17-18,-17-36,-1-17,-17-17,18-19,-18-17,18-17,-36-19,18 1,-18-36,1 1,-18-18,17-18,0 18,18 17,-17 1,-1 17,0 0,18 35,-17-17,17 17,-18 1,18-1,18 0,-1 1,36-19,53-17,18 0,17 18,53-18,0 0,106 0,-18 1,18 16,-17 19,17-1,-18 18,18 0,-17-18,17 18,0 0,0 0,0-17,0 17,0-18,-18 0,18-17,-18 18,1-19,-19 19,1-1,0-17,0-1,17 1,-17 17,-1-17,1 35,17-17,-17 17,0-18,0 18,-1 0,-17-18,-35 1,18-1,-19 0,-34-17,-18 17,17-17,-52 18,-1-19,18 1,18 17,-35-17,-1 0,18 0,1 17,-19 18,-35-18,1 1,-1 17,18-18,0 18,-36 0,1 0,-18 0,-18 18,0-18,1 17,-1 1,-17 35,17 0,0 35,18 35,0 18,0-17,18-18,-36-36,0 1,-17-1,-1-17,1 18,0-1,-1 19,1-1,0-18,-1 1,-17-18,18 0,-18-18,0 0,0-17,-18 17,-35-17,-17 17,-1-17,18 17,-35 0,-36-17,-17 17,18-17,-18 0,-36-1,-17-17,-88 0,-18 0,0 18,-18-18,18 0,0 18,18-18,-1 17,1 1,-1-1,1-17,-18 18,0 0,-159 17,177 0,-89 1,142-1,17 0,0 0,1-17,-1 17,0-17,0 0,-17-1,-1 1,19-1,-19 1,18 0,1-1,-1 1,18 0,-18 17,0-17,1-1,-1 1,0 0,0-18,0 17,18-17,0 18,0-18,71 0,-19 0,-16-18,-1 18,35-17,-35-1,18-17,18 35,17-18,18 0,35 1,0 17,-18-18,18-17,-18 17,19 0,-1-17,17 0,-17 0,18-36,0-17,-1-53,54-18,0 0,17 18,-35 124</inkml:trace>
  <inkml:trace contextRef="#ctx0" brushRef="#br0" timeOffset="575120.519">30724 17286,'0'0,"0"0,0 0,0 0,0 0,0 0,0 0,53 0,18 0,17 0,-35-18,-18 18,1-17,-1 17,0 0,-17 0,-1-18,-17 18,18 0,-18 0,0 0,0 0,0 0,18 0,-18 0,0 0,0 0,17 35,1 18,0 0,-1 18,1 17,0-17,-1-1,1-17,-18 0,-18-18,18 1,-17-1,-19-18</inkml:trace>
  <inkml:trace contextRef="#ctx1" brushRef="#br0" timeOffset="1.32554E13">16966 12328</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15:37.297"/>
    </inkml:context>
    <inkml:brush xml:id="br0">
      <inkml:brushProperty name="width" value="0.05292" units="cm"/>
      <inkml:brushProperty name="height" value="0.05292" units="cm"/>
      <inkml:brushProperty name="color" value="#7030A0"/>
    </inkml:brush>
  </inkml:definitions>
  <inkml:trace contextRef="#ctx0" brushRef="#br0">27371 1323,'0'0,"0"0,0 0,0 0,0 0,0 0,-35 70,17 1,-17 17,17 0,-17 1,0-19,17 18,-17-17,17-1,-17 1,17 0,1-18,-1-1,0-16,18-1,-17-17,17-1,-18-34,18 17,-18-18,18 18</inkml:trace>
  <inkml:trace contextRef="#ctx0" brushRef="#br0" timeOffset="437.4407">26630 1658,'0'0,"0"0,0 0,0 0,0 0,0 0,0 0,0 0,0 0,0 0,53 35,18 18,17 0,0 18,18-18,-18 0,0-1,-17 1,0-17,-1-1,1 0,-18 1,-18-36,0 17,1-17,-1 0,0-17,1-1,-1-17,0-1,-35 36</inkml:trace>
  <inkml:trace contextRef="#ctx0" brushRef="#br0" timeOffset="829.3406">27936 1305,'0'0,"0"0,0 0,0 0,0 0,-18 71,18 17,-17 0,17 18,0-18,-18 18,18 0,0-18,18 0,-18-17,17-1,1-17,0 0,-1 0,19-35,-1-1,18-17,-36 0,-17 0</inkml:trace>
  <inkml:trace contextRef="#ctx0" brushRef="#br0" timeOffset="1314.3347">28395 1199,'0'0,"0"0,0 0,0 0,0 0,0 0,0 53,0 18,-18 17,18-17,0 17,-17-18,17 19,0-19,0 18,0-17,0-18,0 17,17 1,1-18,-1 0,19 0,-19-18,19 0,-19-17,19 0,-1-18,0-18,1 18,-1-35,-18 17,19-17,-1-1,-17 1,-18 35</inkml:trace>
  <inkml:trace contextRef="#ctx0" brushRef="#br0" timeOffset="1686.5166">28501 1887,'0'0,"0"0,0 0,0 0,0 0,0 0,0 0,0 0,0 0,0 0,0 0,35-35,0 0,18 17,-17-17,-1 17,0-17,0 17,1 1,-1-1,-17 0,-1 18,-17-17,0 17</inkml:trace>
  <inkml:trace contextRef="#ctx0" brushRef="#br0" timeOffset="2046.8445">29524 1764,'0'0,"0"0,0 0,0 0,0 0,0 0,0 53,0 0,0 17,-17 1,17-18,-18 17,18-34,0-1,-18 0,18 0,-17 1,17-19,0 1,0-18,0 0</inkml:trace>
  <inkml:trace contextRef="#ctx0" brushRef="#br0" timeOffset="2709.0324">30001 1199,'0'0,"0"0,0 0,0 0,0 0,0 0,0 0,0 0,-36 36,-16-1,16 18,19-18,-19 0,19-17,-1 17,0-17,1 0,17-1,0 1,0 0,17-18,19 17,-19-17,19 0,-1-17,-17 17,17 0,-18 0,1 0,0 17,-1 1,1 0,0-1,-1 18,-17 1,0-1,0 0,0 18,-17-18,17 1,-36-1,19 0,-19-17,19 17,-18-17,17-18,0 17,1-17,17 0</inkml:trace>
  <inkml:trace contextRef="#ctx0" brushRef="#br0" timeOffset="3229.176">30213 847,'0'0,"0"0,0 0,0 0,0 0,0 0,0 0,0 0,52 53,1 0,-17-1,17 1,0 18,-18-18,18 17,-18 1,0 17,-17-17,-18 17,0 0,-18 0,-17-17,-18 35,-17-18,17-18,0 1,0-18,53-53</inkml:trace>
  <inkml:trace contextRef="#ctx0" brushRef="#br0" timeOffset="3922.3678">28183 1870,'0'0,"0"0,0 0,0 0,0 0,0 0,53 0,0-18,18 0,-1 18,-17-35,18 18,-1-1,1 0,-18-17,0 17,0-17,-18 17,-17 18,17-17,0 17,-17-18,-1 1</inkml:trace>
  <inkml:trace contextRef="#ctx0" brushRef="#br0" timeOffset="8909.0199">28677 2699,'0'0,"0"0,0 0,0 0,0 0,0 0,0 0,0 0,0 0,0 0,0 0,0 0,18 88,17-17,0 17,-17-18,17 1,1-1,-19-17,19-17,-19-1,1 0,0 0,-1-17</inkml:trace>
  <inkml:trace contextRef="#ctx0" brushRef="#br0" timeOffset="9402.4898">28518 3263,'0'0,"0"0,0 0,0 0,0 0,0 0,0 0,0 0,36 53,17 0,-18 0,0-18,0-17,1 0,-1-1,-17 1,17-18,18 0,-18-18,1-17,-1-18,-18 18,1-18,0-18,-1 1,1-1,-18 18,18 0,-18-17,17 17</inkml:trace>
  <inkml:trace contextRef="#ctx0" brushRef="#br0" timeOffset="9808.1552">28395 3704,'0'0,"0"0,0 0,0 0,0 0,17 71,1 17,0 0,-1 18,1-18,0 0,17 1,-17-19,-1 1,1-18,0-1,-1-34</inkml:trace>
  <inkml:trace contextRef="#ctx0" brushRef="#br0" timeOffset="10298.5767">28501 4163,'0'0,"0"0,0 0,0 0,0 0,0 0,0 0,35-53,18-18,0 1,0-1,0 36,-36 0,19-1,-19 19,1-1,17 18,1 18,-1 17,-17 18,17 17,-18-17,1 0,-18 0,18-17,-18-1,17 0,-17-17,0-1,18-17,-18-17,18-19</inkml:trace>
  <inkml:trace contextRef="#ctx0" brushRef="#br0" timeOffset="10494.0809">28783 3722,'0'0,"0"0,0 0,0 0,0 0,0 0,0 0</inkml:trace>
  <inkml:trace contextRef="#ctx0" brushRef="#br0" timeOffset="11484.3114">29101 3722,'0'0,"0"0,0 0,0 0,0 0,17 70,19-17,-19 18,1-18,0 0,-1-18,1 0,-18 1,18-1,-18-18,17 1,-17 0,0-18,18-18,-18-17,0 0,0-18,0-18,17 0,-17 19,18-1,-18 17,18 1,-18 0,17 17,1 18,0 0,17 18,0-1,-17 19,17-1,-17 0,0 1,-1-19,1 1,0-1,-18-17,17 18,-17-36,0 1,18-1,-18-35,0 0,0 0,17 1,-17-1,0 17,0 1,0 0,18 17,-18 1,0 17,18 0,-18 17,17 18,1 1,0-1,-1-17,1 17,0-17,-1-18,19 17,-1-17,0-17,0-1,1 0,-19-17,1-18,0 0,-18 0,0 18,0 17,0 1,-18-1,0 36,1-1,17 1,-18 17,18 18,0-18,18 1,17-1,0 0,1-17,-1-18,0-18,18 1,0-19,-18 19,-17 17</inkml:trace>
  <inkml:trace contextRef="#ctx0" brushRef="#br0" timeOffset="11839.418">30195 2205,'0'0,"0"0,0 0,0 0,0 0,18 53,17 17,0 19,0-1,18 0,0-18,-17 19,-1-19,0-17,0 0,-17-35,0 17,-1-17</inkml:trace>
  <inkml:trace contextRef="#ctx0" brushRef="#br0" timeOffset="12258.4667">30213 2787,'0'0,"0"0,0 0,0 0,0 0,0 0,0 0,52 71,1-36,18 0,-18 0,0-17,-18-36,18 18,-18-35,1 0,-1-18,18-35,-35-36,17 1,-17-18,-1 17,1 54,-18 17,17 35,-17 36,18 35,0 0,-18-18,0-35</inkml:trace>
  <inkml:trace contextRef="#ctx0" brushRef="#br0" timeOffset="12755.7228">30724 2910,'0'0,"0"0,0 0,0 0,0 0,0 0,-17 53,-1 36,0-1,1-18,17-17,-18 0,18 0,18-18,-1 1,1-36,0 17,17-34,-17 17,17-18,18 18,-18 0,0 0,1 18,-1 17,-35 0,18 0,-18 1,-18-1,0 0,-17 1,0-1,17-18,0 1,-17 0,18-18</inkml:trace>
  <inkml:trace contextRef="#ctx0" brushRef="#br0" timeOffset="13346.8275">31324 2928,'0'0,"0"0,0 0,0 0,0 0,0 0,0 0,0 0,0 0,0 0,0 0,-35 18,0-1,17 1,0 17,1 1,17-19,17 36,1-18,0 1,-1-1,1 0,0-17,-1-1,1-17,0 0,-1-17,-17 17,18-18,-18 1,0-1,0 0,0 1,0-1,-18 0,18 1,0 17,0-18,0 18,0 0,0 0,18 18,-18-1,18 1,-1 17,18 1,1-1</inkml:trace>
  <inkml:trace contextRef="#ctx0" brushRef="#br0" timeOffset="14152.2721">31430 2822,'0'0,"0"0,0 0,0 0,0 0,0 0,18 53,17 18,0-1,-17-34,0-1,-1 0,1 0,-18-17,18 0,-18-1,0-17,0 0,-18-35,18 0,-18-18,18 0,0 0,0 0,0 18,18 0,-18 17,18 0,-18 1,17-1,1 18,17 35,-17-17,17 17,-17 18,-18-18,18 1,-18-1,0 0,0-17,0-1,0-17,0 0,0 0,0-35,0 0,0-36,0 1,17-18,-17 17,18 0,-1 1,-17 17,18 18,0 17,-18 0,17 36,1 0,0 17,-1 18,1 0,0-18,-1 18,1 0,0-18,-1 1,1-19,0 1,-1-1,-17-17</inkml:trace>
  <inkml:trace contextRef="#ctx0" brushRef="#br0" timeOffset="14756.8546">32118 2187,'0'0,"0"0,0 0,0 0,0 0,0 0,18 53,0 35,17 1,-17-1,17-18,-17 1,-1 17,1-35,-18 18,18-36,-18 0,17 0,-17-17,0 0,0-1,-17 1,-1-18,0-18,1 1,-1-36,0 17,1-34,-1 17,0-35,1 17,-1-17,18 17,0 1,0-1,0 18,0 1,0 34,18-17,-18 17,17 36,19-1,-19 36,19 18,-19-18,1 17,0-17,-1 0,-17-18,0-17,0 0,0-18,0 0,0 0,0 0</inkml:trace>
  <inkml:trace contextRef="#ctx0" brushRef="#br0" timeOffset="15275.0282">32277 1817,'0'0,"0"0,0 0,0 0,18 88,17 0,-17 18,0-18,17 0,-18-17,-17 0,18-19,0-16,-18-1,17-17,1-1,0 1,-1-18,19-18,-19-35,19 0,-19 1,19-19,-19 0,1 19,-18 16,0 1,17 0,-17 17,0 0,-17 18,-1 18,1 0,-1 17,0 18,1 0,-1 17,18-17,18-17,17-1,0-18,36-17,-18 0,0-17,-53 17</inkml:trace>
  <inkml:trace contextRef="#ctx0" brushRef="#br0" timeOffset="16635.2231">26242 5115,'0'0,"0"0,0 0,0 0,0 0,0 0,0 0,0 0,17 53,-17 0,18 35,-18 1,18-1,-18-18,17 1,1-1,-18 1,18-1,-1 1,19 0,-19-1,19-17,-1 0,0-18,0 1,1-19,-1 1,0-36,1 1,-1-1,-17-17,17 17,0-17,-35 35</inkml:trace>
  <inkml:trace contextRef="#ctx0" brushRef="#br0" timeOffset="17026.237">26242 5874,'0'0,"0"0,0 0,0 0,0 0,0 0,0 0,0 0,0 0,53-18,17 0,-17 1,18-18,-18 17,17-17,-17-1,0 1,18 0,-18-18,17 18,-17-1,0 1</inkml:trace>
  <inkml:trace contextRef="#ctx0" brushRef="#br0" timeOffset="17396.7103">27530 5644,'0'0,"0"0,0 0,0 0,0 0,53-17,18 17,-1-18,-17 1,18-1,-1 0,-17 1,18-1,-18-17,17 17,-34 0</inkml:trace>
  <inkml:trace contextRef="#ctx0" brushRef="#br0" timeOffset="17850.9696">27918 5309,'0'0,"0"0,0 0,0 0,0 0,0 0,0 0,53 0,18 18,17-18,-17 18,-1-1,-17 1,-17-18,16 18,-16 17,-1 18,-17-18,-18 18,0-18,0 18,0 0,-18 0,0-35,1 17,-1-18,18 1,-18 0,18-1,0-17,18 0,-18-17,18-1</inkml:trace>
  <inkml:trace contextRef="#ctx0" brushRef="#br0" timeOffset="18234.7062">29136 5027,'0'0,"0"0,0 0,0 0,0 0,0 0,0 0,0 0,0 0,-35 53,-1-18,19 1,-1-1,18 18,0 0,0 17,18-17,-1 0,19 0,-1-18,18 1,0-36,0 0,0 0,0-18</inkml:trace>
  <inkml:trace contextRef="#ctx0" brushRef="#br0" timeOffset="19428.63">29665 4886,'0'0,"0"0,0 0,0 0,0 0,0 0,0 0,0 71,0-19,-17 19,17-18,0 0,0 0,0-18,0 0,0 1,0-19,17 1,1 0,0-18,-1 0,1-18,0-17,-18-1,0-17,0-17,0 17,-18 0,0-18,1 19,17-1,-18 17,18-17,0 36,0-18,0 17,0-17,18 35,-18-18,17 18,1 0,17 35,1 1,-1 16,-17 1,17 18,0-18,-17-18,-1 0,1 1,0-1,-1-17,-17-1,18 1,-18-18,0-18,0-17,-18-18,18-18,-17 1,17-18,17 17,-17 1,18-1,0 36,-1-1,1 36,17 18,1 17,-1 1,0 17,0 0,-17-1,0 1,17-17,-17-1,-18-17,17-18,1 0,-18-18,18-17,-18-1,0-17,-18 1,18-1,-18 0,18 17,-17 1,17 17,-18 1,0-18,18 17,-17 18,17 0,0 0,0 18,17-1,19 1,-1-1,18 1,0 17,0 18,0-17,-18-1,18 0,-18 0,-17-17,0 17,-1-17,-17 17,0-17,0 0,0-18,0 17</inkml:trace>
  <inkml:trace contextRef="#ctx0" brushRef="#br0" timeOffset="19734.233">30707 4057,'0'0,"0"0,0 0,0 0,17 35,1 53,0-17,17 0,-17-19,17 19,-18-18,19 0,-19 0,1 0,0 0,-1 0,1-1</inkml:trace>
  <inkml:trace contextRef="#ctx0" brushRef="#br0" timeOffset="20046.3921">30689 4692,'0'0,"0"0,0 0,0 0,0 0,0 0,0 0,0 0,35-35,1-36,-1 36,0 0,-17-18,-1 17,19 1,-36 35,0 0</inkml:trace>
  <inkml:trace contextRef="#ctx0" brushRef="#br0" timeOffset="21243.5048">31342 4427,'0'0,"0"0,0 0,0 0,0 0,0 0,0 0,0 0,0 0,0 0,-53-35,18 0,-1 17,1-17,0 35,17-18,-17 36,17 17,1 0,-1 1,18-1,0 18,0-18,18 0,-1-17,1 0,17-1,0-17,-17 0,17-17,-17-19,0 1,-1-18,-17 0,18 0,-18 1,0 34,18-17,-18 17,0 0,0 1,0 17,0 17,17 19,-17-1,18-17,-18-1,18 18,-1-17,1-18,0 18,-1-18,18-18,-17-17,17 17,-17-35,0 18,-1-18,-17 18,18 0,-18 17,0 0,0 1,18 17,-18 0,0 0,17 17,1 1,0 0,-1-1,19-17,-19 18,19-18,-19 0,18 0,1-35,-19-1,1 1,0-18,-1-18,-17 19,18-1,-18 0,-18 17,18 1,0 18,0-19,0 19,0-1,-17 0,17 18,0 18,0 0,0-1,17 19,1-1,0 0,-1 18,1 0,0 0,-1 0,1 0,17-18,-35 0,18-17,-1 0,-17 17,0-18,18-17,-18 18,0-36,0 18,0 0,0 0</inkml:trace>
  <inkml:trace contextRef="#ctx0" brushRef="#br0" timeOffset="21565.0759">31942 3845,'0'0,"0"0,0 0,0 0,0 0,0 0,0 0,0 0,53-70,18 17,-19 18,-16-1,17 1,-18 0,-17 17,17-17,-17 17,-18 18,17 0</inkml:trace>
  <inkml:trace contextRef="#ctx0" brushRef="#br0" timeOffset="22592.4586">26401 7003,'0'0,"0"0,0 0,0 0,0 0,0 0,0 0,0 0,0 0,0 0,0 0,0 0,0 0,0 0,17 35,1 18,-18 0,18 0,-18-18,17 18,-17 0,18-18,0 18,17 0,0 0,0 0,-17-18,17-17,-17-1,17 1,18-18,0 0</inkml:trace>
  <inkml:trace contextRef="#ctx0" brushRef="#br0" timeOffset="22991.5255">26489 7426,'0'0,"0"0,0 0,0 0,0 0,0 0,0 0,0 0,35-35,18-1,0-16,0-1,-18 17,1 1,-19 0,19 17,-36 0,0 18,0 0,0 0</inkml:trace>
  <inkml:trace contextRef="#ctx0" brushRef="#br0" timeOffset="23291.4391">27265 6932,'0'0,"0"0,0 0,0 0,0 0,0 0,0 0,0 0,0 35,18 18,-18 35,18 1,-1-19,1 18,-18-17,18 0,-1-1,-17-17,18 18,0-19,-1 1,19-17</inkml:trace>
  <inkml:trace contextRef="#ctx0" brushRef="#br0" timeOffset="23758.1034">26912 8361,'0'0,"0"0,0 0,0 0,18 70,0 1,17 17,0 0,1 1,-1-1,18 0,-18-18,0 1,1 0,-19-18,1-18,0-18,-1 19,1-36,0 0,-1-18,1 0</inkml:trace>
  <inkml:trace contextRef="#ctx0" brushRef="#br0" timeOffset="24076.682">27036 9119,'0'0,"0"0,0 0,0 0,0 0,0 0,0 0,35-35,1 0,17-18,-18 0,18-18,-18 18,-17 18,-1 0,1 0,0 35,-18-18</inkml:trace>
  <inkml:trace contextRef="#ctx0" brushRef="#br0" timeOffset="24657.5933">27901 8802,'0'0,"0"0,0 0,0 0,0 0,0 0,0 0,0 0,0 0,0 0,0 0,0 0,0 0,0 0,53 17,0 36,-18 0,0 0,0 0,-17 0,0 0,-18-18,0 1,0-1,-18-18,0-17,18 18,-17-18,-1-18,1 1,17-1,0 1,0-1,0 0,17 18,18-17,1 17,17 0,0 17,0-17,-18 0,0 0,0-17,18-1</inkml:trace>
  <inkml:trace contextRef="#ctx0" brushRef="#br0" timeOffset="25240.5004">27795 7179,'0'0,"0"0,0 0,0 0,0 0,0 0,70-35,1-1,0 1,17 18,-18-19,1 19,0-19,-1 19,-35-1,1 0,-1 18,-17-17,-1 17,1 0,0-18,-1 1</inkml:trace>
  <inkml:trace contextRef="#ctx0" brushRef="#br0" timeOffset="25995.2094">28395 6720,'0'0,"0"0,0 0,0 0,0 0,0 0,0 0,0 0,0 0,0 0,0 0,0 0,0 0,0 0,0 0,0 0,0 0,0 0,0 0,0 0,0 0,53 0,0 0,17 0,-17 0,18 0,-18 0,-18 0,0-17,1 17,-1 0,-17 0,17 0,-17 0,-18 17,17-17,-17 18,0-18,-17 35,-1-17,-17 35,-18 0,17 17,-17-17,18 0,-18 0,18 0,17-18,1-17,-19 17,36-17,-17 0,-1-1,18 1,0-18,0-18,0 1,35-19,-17 1</inkml:trace>
  <inkml:trace contextRef="#ctx0" brushRef="#br0" timeOffset="26417.2288">29630 6103,'0'0,"0"0,0 0,0 0,0 0,0 53,-17 18,-1-1,0 18,1-17,-1 17,-17-17,-1-1,1-17,17 0,-17 0,17 0,1-18,-1 18,18-18,0 1,0-19</inkml:trace>
  <inkml:trace contextRef="#ctx0" brushRef="#br0" timeOffset="26788.8522">29083 6244,'0'0,"0"0,0 0,0 0,0 0,0 0,0 0,35 35,18 1,36 34,-19-17,1 0,-18 0,17-18,-17 1,18-1,-18 0,0-17,0 17,-18-35,18 18</inkml:trace>
  <inkml:trace contextRef="#ctx0" brushRef="#br0" timeOffset="27152.521">30177 5786,'0'0,"0"0,0 0,0 0,0 0,0 0,0 70,18 18,-18-17,0-1,18 1,-18 0,0-1,17-17,-17-18,18 18,-1-18,1 1,17-1,18-17,-17-18</inkml:trace>
  <inkml:trace contextRef="#ctx0" brushRef="#br0" timeOffset="27569.3446">30583 5503,'0'0,"0"0,0 0,0 0,0 0,0 0,0 53,18 0,-18 18,17-18,1 17,0-17,-1 0,1 18,-18-36,18 0,-18 18,17-18,1 1,0-1,-1-17,1 17,17-18,-17 1,35 0,-18-36,0 18,-17 0,-18 0</inkml:trace>
  <inkml:trace contextRef="#ctx0" brushRef="#br0" timeOffset="27881.0527">30601 6033,'0'0,"0"0,0 0,0 0,0 0,0 0,0 0,0 0,0 0,0 0,0 0,53-36,-18 1,18 0,-53 35,18-18,-18 18</inkml:trace>
  <inkml:trace contextRef="#ctx0" brushRef="#br0" timeOffset="28231.7333">31360 5592,'0'0,"0"0,0 0,0 0,0 0,17 52,1 19,0 0,-1-19,1 1,-1 0,1-17,0-1,-18 0,17 0,1 1,0-19,-18-17,0 0</inkml:trace>
  <inkml:trace contextRef="#ctx0" brushRef="#br0" timeOffset="28573.0792">31324 5080,'0'0,"0"0,0 0,0 0,0 0,0 0,0 0,0 0,53 53,0 17,18 1,-1 17,1 0,-18 1,0 34,-18 1,-17 34,-18-17,0-17,0-106</inkml:trace>
  <inkml:trace contextRef="#ctx0" brushRef="#br0" timeOffset="29103.19">28712 8573,'0'0,"0"0,0 0,53-18,0 0,0 1,0-1,0-17,0 17,0-17,-18 17,-35 18,0-18</inkml:trace>
  <inkml:trace contextRef="#ctx0" brushRef="#br0" timeOffset="29421.8259">28995 8273,'0'0,"0"0,0 0,0 0,0 0,0 0,0 0,0 0,0 0,53 35,17 18,-17 0,0 0,-17-18,-1 18,0-18,-17 0,-1 1,1-19,-18-17,0 0</inkml:trace>
  <inkml:trace contextRef="#ctx0" brushRef="#br0" timeOffset="29729.4087">29754 7479,'0'0,"0"0,0 0,0 0,0 0,0 0,0 70,0 1,0 17,0 0,-18 1,18-19,-18 1,1-1,17-17,-18 0,18-18,-18 1</inkml:trace>
  <inkml:trace contextRef="#ctx0" brushRef="#br0" timeOffset="30051.38">29454 7532,'0'0,"0"0,0 0,0 0,0 0,0 0,0 0,17 35,36 18,0 18,0-1,18 1,-18-18,0 0,0-1,0 1,-1-17,1-1,-17 0</inkml:trace>
  <inkml:trace contextRef="#ctx0" brushRef="#br0" timeOffset="30367.2435">30177 7091,'0'0,"0"0,0 0,0 0,0 0,0 53,18 17,-18 19,18 16,-1-16,1-19,-18 1,17-1,1-17,-18-18,35 1,-17 17,35-18,-18 0</inkml:trace>
  <inkml:trace contextRef="#ctx0" brushRef="#br0" timeOffset="30756.1895">30689 6932,'0'0,"0"0,0 0,0 0,0 0,0 0,0 35,18 18,-18 18,0 17,17-17,-17-1,18-17,-18-18,0 18,0-17,18-1,-18 0,0-17,17 17,-17-17,18 17,0-17,-1-1,-17-17,18 0</inkml:trace>
  <inkml:trace contextRef="#ctx0" brushRef="#br0" timeOffset="31104.148">30724 7444,'0'0,"0"0,0 0,0 0,0 0,0 0,0 0,0 0,0 0,0 0,53-36,-17 1,-1 0,18 17,-18 1,0-19,-35 36,0 0,18-17</inkml:trace>
  <inkml:trace contextRef="#ctx0" brushRef="#br0" timeOffset="31617.2117">31324 7161,'0'0,"0"0,0 0,0 0,0 0,0 0,0 0,0 0,0 0,0 0,0 0,0 0,0 0,0 0,53-35,-17 35,-1 0,18 0,0 35,-18 1,0 17,-17 0,-18-1,0 1,0 0,0-17,-18-1,18-18,0 1,-17 0,17-1,17-17,-17 0,36 0,-19-17,19-1,-1 0,0-17,18 0,-53 17,18 18,-18-17</inkml:trace>
  <inkml:trace contextRef="#ctx0" brushRef="#br0" timeOffset="32214.2085">31907 6438,'0'0,"0"0,0 0,0 0,0 0,0 0,0 0,0 0,35 35,0 18,1 18,-19-18,1 0,0 17,-18-34,17-1,1 0,-1 0,19 1,-1-19,18 19,-18-36,1 17,-1-17,-17-17,-1 17,1 0,-1 0,1 0,-18 0,0 17,0 1,-18 35,-17 0,18 17,17-17,-18 18,18-18,-18 0,18 0,0-18,18 18,-18 17,-18 1,1 17,-1-17,18-71</inkml:trace>
  <inkml:trace contextRef="#ctx0" brushRef="#br0" timeOffset="33183.3499">28554 9825,'0'0,"0"0,0 0,0 0,35 70,36 36,17 18,-18-1,1 18,-18 0,-18-35,0-35,-17-1,17-17,-35 0,18-35,-18 17,0-35,0 0,-18-35,1 0,-1-18,-35-36,0-16,0-1,18 35,0 1,-1-1,1 1,17-19,1 19,17-1,17 1,1-1,17 1,1-1,-1 36,18-1,-18 19,1 17,16 35,-16 0,-1 18,0 36,-35-19,0 1,0-1,-17 1,-1-18,0 17,1-17,-1-18,0 1,1-19,-1 1,1 0,17-1,0-17,0 18,0-18,17 18,18-18,1 17,17 1,0-1,17 1,-17 17,18-17,-18 0,0 17,-18-35,18 18,-18-18,18 0,-53 0</inkml:trace>
  <inkml:trace contextRef="#ctx0" brushRef="#br0" timeOffset="33629.2886">29542 9596,'0'0,"0"0,0 0,0 0,0 0,0 0,106 158,17 1,-17-35,-53-36,18-18,-36-17,0 0,1-18,-19-17,1-18,-18 0,18-18,-18-17,0-35,-18-36,0 0,-17-35,17 17,-17 1,17 35,18 17,-17 18,17 0,0 18,0 0,0 17,17-35,-17 36,0-1</inkml:trace>
  <inkml:trace contextRef="#ctx0" brushRef="#br0" timeOffset="34191.7071">30530 9190,'0'0,"0"0,0 0,0 0,0 0,0 0,0 0,0 0,0 0,-17 35,-19 18,1-18,17 1,1-1,17 0,0 0,0-17,35 17,0-17,1 0,-1-1,0-17,0 18,1-18,17 0,-18 0,0 18,-17-18,17 0,-17 17,-1 1,1-18,-18 35,0-17,-18 17,1 0,-1 1,1-1,-1 0,-17 0,17 1,0-19,18-17,0 0</inkml:trace>
  <inkml:trace contextRef="#ctx0" brushRef="#br0" timeOffset="41241.0683">23806 1023,'0'0,"0"0,0 0,0 0,0 0,0 0,0 35,0 18,-17 18,17 35,17 35,-17 0,0 35,0-17,18 17,-18 18,18 0,-1 0,19 89,-1-1,0-17,18-1,-17-17,16 18,-16 17,17-18,-18 19,18-1,0 18,17 141,1-36,0-34,-36-36,18-18,0 19,0-1,0 0,17 18,1-18,0 18,-19-36,1 18,0 0,0 0,18 1,-1-1,19-18,-19 1,1-1,-18 18,-36-17,19-1,17-17,0 18,17-1,1-35,-18 1,17-1,-17-17,-17-1,-19-105,1 17,-18-17,18 35,-1 18,89 229,-35-177,-1-52,-34-36,16-35,-34-17,0-106</inkml:trace>
  <inkml:trace contextRef="#ctx0" brushRef="#br0" timeOffset="42338.9595">27265 11783,'0'0,"0"0,0 0,0 0,0 0,0 0,0 0,0 0,0 0,-35-18,0 18,-18 18,0-1,18 1,-18 17,0 1,35-19,-17 19,17-19,-17 18,35-17,-18 0,36-1,-18 1,35 0,0-18,18 0,0 0,0 0,-17 0,17 0,-18 17,0-17,0 18,1 0,-19 17,1-18,0 36,-18-17,0-1,0 0,0 1,-18-1,0-18,18 1,0-18,-17 0</inkml:trace>
  <inkml:trace contextRef="#ctx0" brushRef="#br0" timeOffset="43104.2284">28112 11906,'0'0,"0"0,0 0,71-17,0-19,-1 19,18-19,1-16,-1 16,0 1,-17 0,-18 17,-18 0,0 1,1-1,-36 0</inkml:trace>
  <inkml:trace contextRef="#ctx0" brushRef="#br0" timeOffset="43501.0396">28448 11553,'0'0,"0"0,0 0,0 0,0 0,0 0,0 0,0 0,0 0,53 0,0 18,35-18,-18 0,-17 18,0-1,-17 1,-19 0,19 17,-19 18,1-18,-18 18,0 0,-18 0,1-18,-1 0,18-17,-18 0,18-1,0 1,0-18</inkml:trace>
  <inkml:trace contextRef="#ctx0" brushRef="#br0" timeOffset="45352.0706">29595 11183,'0'0,"0"0,0 0,0 0,0 0,0 0,0 0,0 0,0 0,0 0,0 0,0 0,0 0,0 0,0 0,0 0,0 0,0 0,0 0,0 0,0 0,-18 53,18-18,-17 1,17-1,0 18,17-18,-17-17,18 17,17-17,0-1,-35-17,18 0,-18 0</inkml:trace>
  <inkml:trace contextRef="#ctx0" brushRef="#br0" timeOffset="46399.7782">30107 10918,'0'0,"0"0,0 0,0 0,0 0,0 0,0 0,0 0,-18 71,0-18,18 0,0-18,0 18,0-18,0-17,0 17,18-17,0 0,-18-1,17-17,-17 0,0 0,18-17,-18-1,-18 0,18-17,-17 0,17-1,0 1,0 18,0-19,0 1,17 0,-17-1,18 19,0-1,17 0,-17 36,52 0,-70-1,71 36,-18 36,0-37,-18 1,-17 0,17-17,-35-1,0-18,0-17,0 0,-18-17,18-36,-17-18,-1 1,18-1,0 1,18 17,-18 0,17 0,1 35,17 1,-17-1,17 36,-17 17,17 0,-17 0,-1 1,1 17,0-36,-1 19,1-19,-18 1,18-18,-1-18,-17-17,18-18,-18 0,17-17,-17-1,0 0,-17 19,17-1,0 17,-18 1,18 17,0 1,0 17,18 17,17 1,0 17,18 1,0 17,-17-1,17 1,-18-17,0 17,-17-18,-1 18,1-18,-18-17,0-1,-18 1,36-18</inkml:trace>
  <inkml:trace contextRef="#ctx0" brushRef="#br0" timeOffset="46675.3756">31024 10107,'0'0,"0"0,0 0,0 0,0 0,0 0,0 0,0 0,36 106,17 17,-18 1,0-18,0-18,-17-18,0-17,-1 0,1-17,-18-1</inkml:trace>
  <inkml:trace contextRef="#ctx0" brushRef="#br0" timeOffset="46915.1424">31148 10601,'0'0,"0"0,0 0,0 0,0 0,0 0,0 0,0 0,35-53,-35 35,18 18,-18-17,17 17</inkml:trace>
  <inkml:trace contextRef="#ctx0" brushRef="#br0" timeOffset="47762.5288">31889 10178,'0'0,"0"0,0 0,0 0,0 0,0 0,0 0,0 0,0 0,0 0,0 0,0 0,0 0,0 0,0 0,0 0,-18 53,-17-18,35 0,-18 0,18 1,0-1,0-35,18 18,-18-18,0-18,18 0,-18 1,0-19,0 19,0-19,0 19,0-1,0 1,0 17,0-18,0 36,0-1,17 18,1 1,0 17,35-18,-18 0,18-17,0 0,17-18,-17-18,-17-17,-1-18,0-36,-17-16,0-19,-18 1,0 17,0 35,-18 1,0 17,18 18,0 17,0 18,18 35,0 36,-1-1,1 36,-1 0,1 17,0-17,-1 18,1-18,0-53,17-1,-17 1,17-17,0-19,1-17,-1-17,-18-19,19 1,-19 0,-17 35</inkml:trace>
  <inkml:trace contextRef="#ctx0" brushRef="#br0" timeOffset="48055.3471">32401 10266,'0'0,"0"0,0 0,0 0,0 0,0 0,0 0,70-53,-17 18,18-18,0 0,-1 18,-17-1,-18 1,1 17,-19-17,19 17,-19 1,-17 17,0 0</inkml:trace>
  <inkml:trace contextRef="#ctx0" brushRef="#br0" timeOffset="49639.1847">27248 13811,'0'0,"0"0,0 0,0 0,0 0,0 0,0 0,0 0,0 0,0 0,0 0,0 0,0 0,0 0,0 0,0 0,0 0,0 0,0 0,0 0,0 0,0 0,0 0,53-17,17-1,1 0,-1 18,1 18,-18-18,-18 18,1-1,-1-17,-17 18,-1 0,1-1,-18 1,17-1,-17 19,-17-19,-1 1,1 0,-19 17,19-17,-19-1,19 18,-19-17,19-18,-1 18,0-18,1 0,-1 0,18-36,0 1,18-18,-1 0,1-17,0-1,17-17,0 18,1-1,-19 0,19 1,-19 17,1 18,-18-1,17 19,-17-1,0 0,0 18,0 18,-17 35,-1 0,1 0,-1 0,0 0,1 0,-1 0,18-18,0 18,0-18,18 18,17-18,0 0,-17-17,17 0,0-18,18 17,0-34,0-1,0 0,18-17,-36 0,18 0,-53 35</inkml:trace>
  <inkml:trace contextRef="#ctx0" brushRef="#br0" timeOffset="49999.2401">28412 13688,'0'0,"0"0,0 0,0 0,0 0,0 0,0 0,0 0,0 0,0 0,0 35,18 18,-18-18,0 1,18-1,-18 0,0 0,17-17,-17 17,0-35,0 0,0 0</inkml:trace>
  <inkml:trace contextRef="#ctx0" brushRef="#br0" timeOffset="50468.2667">28342 13494,'0'0,"0"0,0 0,0 0,0 0,0 0,0 0,0 0,0 0,0-36,0-16,0 16,0 1,0 0,-18-1,18 19,-17-18,-1 17,-17 18,17-18,0 36,-17-18,17 18,18 17,-17-18,34 36,-17-17,36-1,-1 0,0-17,1-1,-19-17,1 0,-18-17</inkml:trace>
  <inkml:trace contextRef="#ctx0" brushRef="#br0" timeOffset="50820.1967">28607 12788,'0'0,"0"0,0 0,0 0,0 0,17 71,-17-18,18 35,0 0,-1 0,1-17,-1-1,1-17,0 18,-1-36,19 0,-19-17,1 17,17-17,-17 0,17-36,-17 18,0-18</inkml:trace>
  <inkml:trace contextRef="#ctx0" brushRef="#br0" timeOffset="51227.4939">29048 12541,'0'0,"0"0,0 0,0 0,0 0,0 0,0 0,0 71,17 17,-17 0,18-17,-18-1,18 1,-18-1,17-34,-17 17,0-18,18 0,0 0,-18-17,17 17,1-17,0 0,17-1,-17-17,17 0,-18 0,19-17,-1-1,-17 0,-1 1</inkml:trace>
  <inkml:trace contextRef="#ctx0" brushRef="#br0" timeOffset="51540.3692">29048 12982,'0'0,"0"0,0 0,0 0,0 0,0 0,0 0,0 0,35-35,36 17,-18-17,17 17,-17-17,-18 17,1 1,-1-1,-17 18,-1-17,1 17,-18-18</inkml:trace>
  <inkml:trace contextRef="#ctx0" brushRef="#br0" timeOffset="51974.1414">29577 12347,'0'0,"0"0,0 0,0 0,0 0,0 0,0 0,0 0,0 0,53 18,0 35,18 0,17 0,-35 17,17 1,-34-1,-1-17,0 18,-17-1,0 19,-18-1,0 0,-18 0,0-17,18-71</inkml:trace>
  <inkml:trace contextRef="#ctx0" brushRef="#br0" timeOffset="53062.4503">28254 15169,'0'0,"0"0,0 0,0 0,0 0,0 0,0 0,35-17,18 17,0 0,0 17,17-17,1 36,-18-19,0 19,0-1,-36-17,19-1,-19 18,1-17,-18-18,18 18,-18-1,0-17,17 0,-17-17,0-1,0-35,0 0,0 0,0-17,0-1,0 18,-17 0,17 18,0 0,0 17,0 1,-18-1,18 0,0 36,-18 17,18 18,-17 0,17 0,0 0,17 0,-17-18,18 18,17-18,-17-17,0 17,17-35,-17 0,17 0,0-17,0-1,-35 18</inkml:trace>
  <inkml:trace contextRef="#ctx0" brushRef="#br0" timeOffset="53337.325">29242 14887,'0'0,"0"0,0 0,0 0,0 0,0 0,35 53,0 18,1-1,-1-17,0 0,-17-18,0 1,-18-19,0-17,17 0,-17 18</inkml:trace>
  <inkml:trace contextRef="#ctx0" brushRef="#br0" timeOffset="53661.2251">29383 14358,'0'0,"0"0,0 0,0 0,0 0,18 71,17-1,-17-35,35 159,17-17,-34-71,16-18,-16 0,-1-35,18 0,-18 0,18-36,-17 19,-1-19,-35-17</inkml:trace>
  <inkml:trace contextRef="#ctx0" brushRef="#br0" timeOffset="53985.4736">29807 14288,'0'0,"0"0,0 0,0 0,0 0,0 0,35 52,-17 1,17 18,0-18,-17 17,17-17,-17 0,-1-18,1-17,17 17,-17-17,0 0,-1-18,-17 0,0 17</inkml:trace>
  <inkml:trace contextRef="#ctx0" brushRef="#br0" timeOffset="54563.3883">29930 14728,'0'0,"0"0,0 0,0 0,0 0,0 0,0 0,0 0,35-35,1 0,-1 0,-17-18,-1-18,1 18,-18 36,18 17,-18-89,0 1,17 18,-17 34,0 1,0 0,0 0,0 17,0 0,0 1,-17-1,17 18,0-18,0 18,17 0,-17 0,18 0,0 18,17 17,18 1,0 34,17 18,19 36,-36-36,-1-17,-16-1,-1 1,-17-1,-1-17,-17-53</inkml:trace>
  <inkml:trace contextRef="#ctx0" brushRef="#br0" timeOffset="55244.4462">28924 16316,'0'0,"0"0,0 0,0 0,0 0,0 0,0 0,36-35,-1-18,18 0,17 18,-17-1,18 19,-53 17,52 17,-17 19,0 17,0 35,-35-18,17-17,-35 0,18-18,-1 1,-17-19,0-17,18-17,-18-19,0-17,0-17,0-36,0 0,0 18,0 0,0 35,0 0,0 35,0 1,0 34,0 1,0 17,0 1,0 16,0-16,18-1,-18 0,17 1,18-1,1-17,17-1,0-17,0 0,0 0,-18 0,-35 0</inkml:trace>
  <inkml:trace contextRef="#ctx0" brushRef="#br0" timeOffset="55637.2121">30036 16104,'0'0,"0"0,0 0,0 0,0 0,0 0,0 0,0 0,0 0,0 0,0 0,0 0,0 0,0 0,35 0,-35 0,53 53,-17 0,-19 0,1-18,0 18,-18-17,0-19,17 1,-17-1,18-17,-1 0,1-17,17-1,1-17,-1-18,0 18,1-18,-1-18,-17 71,-18-17</inkml:trace>
  <inkml:trace contextRef="#ctx0" brushRef="#br0" timeOffset="55905.6721">30336 15505,'0'0,"0"0,0 0,0 0,0 0,35 35,-35-35,71 123,-18-17,0 0,-18-35,0-1,-17-35,17 18,1 0</inkml:trace>
  <inkml:trace contextRef="#ctx0" brushRef="#br0" timeOffset="56306.1902">30707 15258,'0'0,"0"0,0 0,0 0,0 0,0 0,35 53,0 35,-17-35,17 17,-17-34,-1 16,1-16,0-1,-1 0,1-17,0 17,-18-17,17-1,1 1,0-18,-1 18,1-18,-18 0,0 17,18-17</inkml:trace>
  <inkml:trace contextRef="#ctx0" brushRef="#br0" timeOffset="56588.9362">30777 15593,'0'0,"0"0,0 0,0 0,0 0,0 0,0 0,0 0,36-18,-1-17,18 0,-18-1,0-17,-17 53,-18-17,0-1</inkml:trace>
  <inkml:trace contextRef="#ctx0" brushRef="#br0" timeOffset="56911.466">31218 14799,'0'0,"0"0,0 0,0 0,0 0,0 0,0 0,0 0,53 53,0 18,18-19,-18 19,0-18,0 17,0-17,-18 0,-17 0,-1-18,1 71,-18 0,-35 18,17-19,0-16,18-72</inkml:trace>
  <inkml:trace contextRef="#ctx0" brushRef="#br0" timeOffset="57898.393">30654 13317,'0'0,"0"0,0 0,0 0,0 0,0 0,70 36,19-1,-1 18,0 0,-17 0,-18 0,-1 17,-16-17,-1 18,-17-1,35 18,0 53,-18-17,18-18,-18 0,18-36,18 1,-18-18,0-18,0-17,17-1,1-17,-1-17,1 17,-18-18,0-17,-36 17,1 18,0-18,-18 1,-18 17,-17 0,-1 17,1-17,0 36,0-19,-1 19,19-19,17 18,0 1,0-1,35 0,0 18,18-17,0 16,0 1,0 18,-18-18,1 0,-1-18,-17 18,17 17,-18 19,1 17,0-18,-18 0,-18-18,18-17,0 0,-35-17,17-36,1 17,17-17</inkml:trace>
  <inkml:trace contextRef="#ctx0" brushRef="#br0" timeOffset="59400.5642">30618 12347,'0'0,"0"0,0 0,0 0,0 0,0 0,0 0,0 0,0 0,0 0,-35-35,-18 0,18-1,-18 19,18-1,-1 18,1 0,0 18,17-1,0 1,1 17,17 18,0-17,17-1,19 0,-1 18,18-18,-18 18,18-18,-17 1,-1-1,-18-17,1 17,-18-17,18-1,-18 1,-18-1,18 1,-18 0,1-1,-1 1,1-18,-1 0,0-18,18-17,0 0,18-18,17 18,0-18,1 0,-1 0,0 0,1 18,-19 17,1-17,17 35,-35-18,18 1,0 17,-18-18,0 18,0 0,-18 0,18 0,-18 0,1 18,-1-18,18 17,-18 18,18 1,0-1,0-17,18 17,-18 0,18-17,-1-1,19-17,-19 0,18-17,-17-1,0-17,-1 0,-17-18,18 0,-18 0,0 18,-18 17,18 0,0 1,0-1,0 18,18 0,-18 18,18-1,-1 19,1-19,17 19,1-1,-1-18,-17 19,17-19,0-17,-17 0,17-17,0-19,-17 19,-18 17</inkml:trace>
  <inkml:trace contextRef="#ctx0" brushRef="#br0" timeOffset="60078.0237">31218 12030,'0'0,"0"0,0 0,0 0,0 0,0 0,0 0,18 53,0 0,-1-1,19 1,-36-17,17-1,1 0,0 1,-18-19,17 1,-17-18,0-18,-17 1,17-19,0-17,-18 0,36 0,-18 18,17 0,-17 0,18 17,0 0,17 18,0 0,0 18,1 17,17-17,-18 17,-17-17,-1-1,1 19,-18-19,18 1,-18-18,0 18,0-18,-18-18,18 0,0 1,-18-19,18 1,0 0,0 0,0-1,0 19,18-1,-18 0,18 18,-18 0,17 18,19 0,-19 17,1 0,-1 1,-17-36,18 52,0 1,-1-17,1-36</inkml:trace>
  <inkml:trace contextRef="#ctx0" brushRef="#br0" timeOffset="61197.5223">31871 11712,'0'0,"0"0,0 0,0 0,0 0,0 0,53 106,-35-88,70 176,0-18,-35-35,0-35,-35-35,17-1,-17-35,-18 1,0-19,-18-17,-17-35,-18-35,0-19,-17-16,17-19,0 1,17-19,1 37,17 34,1 1,17 17,0 0,0 17,0 19,17-1,19 18,-19 0,19 35,17-17,-18 35,0 0,0 0,1 0,-19 0,1-18,-18 0,18 0,-36-17,18 0,0-36,-18 18,18 0,-17-53,-1-70,0-1,1 1,17 17,0 53,0-18,0 36,0 18,0-1,0 0,17 18,1 36,0 16,35 37,-18 16,0-34,1 0,-19-1,19-17,-19-18,18 1,1-19,-1-17,18 0,-18-35,18 0,0-18,-18 0,1-18,-1 18,-17 0,-1 18,-17 0,0 17,0 1,0 17,-17 0,-1 0,0 35,-17-17,17 34,18-16,-17 17,34 0,1-18,0 18,17-36,0 19,1-36,-1 17,0-34,1-19,-1 19,-18-18,-17 35</inkml:trace>
  <inkml:trace contextRef="#ctx0" brushRef="#br0" timeOffset="61961.0492">31360 13229,'0'0,"0"0,0 0,0 0,0 0,0 0,0 0,0 0,0 0,0 0,0 0,0 0,0 0,0 0,0 0,-18-53,-17 0,-1 18,19 0,-19 0,1-1,0 19,0-1,17 18,0 0,1 18,17 17,17 0,1 0,0 18,17 0,0 0,-17 0,17 0,-17 0,17-18,-17 0,-1 1,1 17,17 17</inkml:trace>
  <inkml:trace contextRef="#ctx0" brushRef="#br0" timeOffset="62564.8781">31024 13723,'0'0,"0"0,0 0,0 0,0 0,0 0,0 0,36-35,17-18,-1-18,1 1,0-1,0 18,-35 18,17 0,-17 17,0-17,-1 35,1 0,-18 0,17 0,1 17,0 19,-1-19,19 1,-1-18,18 18,-18-18,1 0,-1-18,-17 0,17-17,-18 17,1-17,-18 0,0 17,18-17,-18 17,0 1,0-1,0 18,0 0,0 0,0 18,0-1,0 1,17 0,1 17,-18-17,18 17,-1-18,19 19,-19-19,19 19</inkml:trace>
  <inkml:trace contextRef="#ctx0" brushRef="#br0" timeOffset="63093.912">31889 12894,'0'0,"0"0,0 0,0 0,0 0,35 53,1 18,-1-19,-17-16,-1-1,19 0,-19 1,-17-19,18 1,-18-1,17-17,-17 0,-17-17,17-18,0-18,0 0,0-18,17 1,1 17,0-18,17 36,0 0,1-1,-1 36,0 0,1 18,-19 0,18 17,-17-18,17 36,-17 18,0-18,-1-18,1 0,0-17,-1 0,1-18,0 0,-18 0</inkml:trace>
  <inkml:trace contextRef="#ctx0" brushRef="#br0" timeOffset="63403.6195">32595 12259,'0'0,"0"0,0 0,0 0,0 0,0 0,0 0,18 106,17 0,-17-18,17-18,-18 1,19-18,-1 0,18-18,-35-17,-1-1,19-17,-19 0,1-17,0-19,-18-16,17-1,1 0</inkml:trace>
  <inkml:trace contextRef="#ctx0" brushRef="#br0" timeOffset="63646.5211">32983 11959,'0'0,"0"0,0 0,0 0,0 0,0 0,0 0,0 0,18 71,-18-1,0-17,0 0,17 0,-17-18,0 1,0-1,0-17,18 52,-18-70,0 18</inkml:trace>
  <inkml:trace contextRef="#ctx0" brushRef="#br0" timeOffset="64010.1237">33018 12453,'0'0,"0"0,0 0,0 0,0 0,0 0,0 0,0 0,0 0,0 0,0 0,0 0,0 0,0 0,0 0,0 0,0 0,0 0,0 0,0 0,53 18,-17-1,-1-17,-35 0,18 36,17-19,-17 1</inkml:trace>
  <inkml:trace contextRef="#ctx0" brushRef="#br0" timeOffset="64201.5436">33036 11906,'0'0,"0"0,0 0,0 0,0 0,0 0</inkml:trace>
  <inkml:trace contextRef="#ctx0" brushRef="#br0" timeOffset="64308.169">33283 11906,'0'0,"0"0</inkml:trace>
  <inkml:trace contextRef="#ctx0" brushRef="#br0" timeOffset="65125.5734">33777 12453,'0'0,"0"0,0 0,0 0,0 0,0 0,0 0,0 0,0 0,0 0,0 0,0 0,0 0,-88-159,17 18,1 35,35 1,-1 34,19 36,-1-1,0 1,54 35,52 18,-18 17,-17 36,-17-18,-1-18,-17 0,-1 0,1-17,0 0,-18-18,0 17,17-17,-17 0,0-17,18-1,-18-17,0-1,0 1,-18 0,18 17,0-17,0 17,0 1,0-1,0 18,0-18,0 36,0 17,0 18,0-17,0 16,18-16,-18-19,0 1,0 0,0-18,0 0,0 0,18-18,-18 0,0-35,-18 18,18-18,0 18,-18 0,18 17,-17 0,17 1,-18 17,18 17,0 1,18 35,-1 0,-17 0,0 35,18 0,-18-17,0-71</inkml:trace>
  <inkml:trace contextRef="#ctx0" brushRef="#br0" timeOffset="65230.2286">33830 13511,'0'0</inkml:trace>
  <inkml:trace contextRef="#ctx0" brushRef="#br0" timeOffset="67592.4886">27812 15540,'0'0,"0"0,0 0,0 0,0 0,0 0,0 0,0 0,0 0,0 0,0 0,0 0,0 0,0 0,0 0,0-53,18 18,0-1,-18 19,0-19,-18 19,0-1,-17 18,-18 18,0-1,-17 19,17 17,0 0,0 0,18 17,17-17,0 35,18-17,18-1,17 18,36 1,-1-1,-17-35,0 0,18 17,-18-17,17 18,-17-1,0 1,0-1,0 1,-18-18,1 35,-36-35,-18 18,0-19,-17 1,0-17,0-1,-1 0,19-17,-19-18,19-18,17 1,0-1,-18 0,36 18,-18-17,35-1,0 18,18 0,0 0,18 18,-1-1,-17 19,0-1,18 18,-1-18,19 18,-19-18,18-17,-17 0,-18-18,18-36,-1 19,-17-19,0 19,-53 17</inkml:trace>
  <inkml:trace contextRef="#ctx0" brushRef="#br0" timeOffset="94798.1782">25712 10407,'0'0,"0"0,0 0,0 0,0 0,0 0,0 0,0 0,0 0,0 0,36-35,17-18,0 0,35 0,-18 18,54-18,17 0,0 0,36 0,-1-18,18 19,89-37,-19 1,1 0,-18 17,18-17,-18 0,0 17,0-17,18 0,17 0,-17 0,17-1,1-16,158-54,-194 88,106-52,-141 52,-1-17,19 18,-18-1,-1-17,19 0,158-36,-141 54,0-1,-17 0,-230 71</inkml:trace>
  <inkml:trace contextRef="#ctx0" brushRef="#br0" timeOffset="96101.4271">26189 11448,'0'0,"0"0,0 0,0 0,0 0,0 0,53-18,53 0,35-17,0-18,36 18,-1-18,18-18,0 19,18-19,70 0,-17-17,17 18,1-1,-18 1,35-1,0-17,176-53,-52 17,-19 1,-34 17,-36-18,36 19,-18-19,0 1,-18-18,53 35,-52-18,-177 18,-159 106</inkml:trace>
  <inkml:trace contextRef="#ctx0" brushRef="#br0" timeOffset="131207.0401">2188 1640,'0'0,"0"0,0 0,0 0,0 71,18 17,-18 0,18 1,-18 16,0-16,0-1,0 0,-18-17,18-36,0 0,0 0,0 1</inkml:trace>
  <inkml:trace contextRef="#ctx0" brushRef="#br0" timeOffset="131561.3193">1571 1693,'0'0,"0"0,0 0,0 0,0 0,0 0,88-35,18-18,35 0,18-17,0 17,-18 17,-71 1,1 18,-18 17,0 0,-36 17,1 1,0-1,-1-17</inkml:trace>
  <inkml:trace contextRef="#ctx0" brushRef="#br0" timeOffset="131824.4594">2929 1887,'0'0,"0"0,0 0,0 0,0 0,0 36,0 34,18 1,-18-1,0 1,0-18,18-36,-18 19,0-19,0-17</inkml:trace>
  <inkml:trace contextRef="#ctx0" brushRef="#br0" timeOffset="132164.2194">2806 1887,'0'0,"0"0,0 0,0 0,0 0,0 0,0 0,0 0,0 0,35-53,18-17,-18-1,-17-17,0 18,-18 17,0 0,-18 17,-17 19,17 17,-17 35,-18 0,18 18,-1 0,19 0,-1 53,18-18</inkml:trace>
  <inkml:trace contextRef="#ctx0" brushRef="#br0" timeOffset="132887.9908">3229 1605,'0'0,"0"0,0 0,0 0,18 71,0 17,-1 0,1 0,0 0,-1-17,1 0,-18-18,18-18,-18 0,0-17,0-1,0-34,-18-1,18-35,18-35,-1-18,1 36,17-19,-17 36,17 1,1 16,-1 19,18 17,-18 35,0-17,-17 34,17-16,-17 17,0 0,-18-18,0 0,0-17,0-1,0 1,0-18,0 0,0-53,0-35,35-18,-17 36,17-1,-18 18,19 0,-1 18,0 17,1 36,-1 17,0 18,1 35,-1 0,-18 18,1 0,0-35,-18-1,17 1,-17-1,18-17,-18-53</inkml:trace>
  <inkml:trace contextRef="#ctx0" brushRef="#br0" timeOffset="133283.7651">4394 1993,'0'0,"0"0,0 0,0 0,0 0,0 0,0 0,53-53,0-17,-18-1,1-17,-19 17,1 19,-18 16,0 1,0 17,0 1,-18 34,1 36,17 0,-18 35,18-17,0 17,18-17,-1 17,36-18,0 1,53-18,18-35,-1-1,-17-17,-106 18</inkml:trace>
  <inkml:trace contextRef="#ctx0" brushRef="#br0" timeOffset="133852.3492">6441 2011,'0'0,"0"0,0 0,0 0,0 0,0 0,0 0,-35-71,0-17,-18 18,0-1,-18 18,18 0,0 53,-17 18,-1 35,18 35,36 18,-19 0,36 17,0-17,18-36,0-17,-1 0,19-17,-1-19,0-34,18-19,0-34,-18-18,1-18,-19-18,19 1,-36-1,17 54,-17-1,18 36,-18 17,18 18,17 53,0 18,18 52,-35 1,17 17,0-18,1-17,17-18,-18-17,-18-18,1-36</inkml:trace>
  <inkml:trace contextRef="#ctx0" brushRef="#br0" timeOffset="134228.5562">6635 1552,'0'0,"0"0,0 0,36 71,-1 17,18 0,0 0,-18 18,1-35,-1-1,-18 1,1-36,0 0,-1-17,-17-18,0-35,0-18,0-35,0-36,18-17,-18 35,18 18,-18 18,17 17,19 17,-1 1,0 35,-17-18,-18 18</inkml:trace>
  <inkml:trace contextRef="#ctx0" brushRef="#br0" timeOffset="134907.8981">7447 2081,'0'0,"0"0,0 0,0 0,0 0,0 0,0 0,0 0,0 0,18-53,-18 1,0-19,0 0,-18 19,18 16,0 1,-17 0,17 35,-18 0,0 35,18 0,0 36,0-1,18 1,0 17,-1-17,36-1,-18-17,1-18,17-35,-18 0,0-17,1-18,-19-18,1 0,0 0,-1 0,-17 0,18 18,-1-1,1 1,0 17,-1 1,19 17,17 0,0 17,0 19,-18-1,18 36,-18-19,-17 1,17 0,-17-17,-18-1,0-17,0-18,0-36,0 1,17-53,-17-36,36-34,-1 16,0 1,36 35,-1 18,-34 0,-19 88</inkml:trace>
  <inkml:trace contextRef="#ctx0" brushRef="#br0" timeOffset="136035.5421">9106 1782,'0'0,"0"0,0 0,0 0,0 0,-18-36,1-17,-18 36,-1-19,-17 19,18-1,-18 18,0 35,18-17,0 17,-1 18,19 0,17 0,0 0,17 0,1-35,17-1,0 1,1-36,17 1,0-19,0-17,-18 0,0 1,-17-1,-1 17,1 19,-18-1,18 0,-18 18,17 18,-17 17,18 1,0-1,17 0,-17-17,17-1,18 1,-18-18,0-18,1-17,-1 0,0 0,-17-36,0 18,-1 0,-17 0,0 18,-17 17,17 1,-18 17,0 17,1 1,-19 17,36 1,-17 17,17-1,0-16,17-1,-17 0,18-17,17-18,-17-18,17-17,-17 0,17-18,-17 0,0 0,-1 18,1 17,-18-17,17 35,1 0,0 35,17 53,-17 36,-1 34,1 19,-18 35,0-18,-18 0,1-18,-19-17,1-53,-18-1,0-34,0-36,0-35,0-35,18-36,0-34,17-37,18-16,0-19,18 36,-1 0,19 18,-1 17,18 35,18 1,-36 17,-17 53</inkml:trace>
  <inkml:trace contextRef="#ctx0" brushRef="#br0" timeOffset="136688.2202">10183 1817,'0'0,"0"0,0 0,0 0,0 0,0 0,35-71,-17 18,-1 0,-17 18,0-18,18 36,-36-1,18 18,-35 18,17 35,-17 52,0 1,17 18,0-1,18 1,0-36,18-18,35-34,-18-19,18-34,18-36,-18-18,17-35,-17-35,0 18,0-18,-18 17,1 18,-19 53,-17 0,0 18,0 18,0 17,-17 17,17 1,0 35,0-18,17 36,19-18,-1 17,0 1,1-1,-1-17,0 18,-17-18,-1-1,-17 1,0 0,0 0,0-53</inkml:trace>
  <inkml:trace contextRef="#ctx0" brushRef="#br0" timeOffset="137187.2906">12053 1376,'0'0,"0"0,0 0,0 0,-35 70,-18 19,0 16,18 1,-18-18,35 1,18 16,18-34,-1 0,19-18,17-18,17-53,-17-17,18-18,-18-35,0 0,-36-36,1 18,0 18,-36 0,0 35,-17 18,0-1,-1 19,1-1,0 0,0 1,35 17,0-18,0 1,0-1</inkml:trace>
  <inkml:trace contextRef="#ctx0" brushRef="#br0" timeOffset="137562.5">12900 1041,'0'0,"0"0,0 0,0 0,0 0,0 0,0 0,0 0,0 0,-53 17,18 1,17 0,-17 35,17 17,1 1,-1 34,18 19,18-1,-1 19,1 16,17-17,-17 18,0-35,-1-1,-17-17,0-36,0-17,-17 0,-1-17,0-1,1-35,-1 18,18-18</inkml:trace>
  <inkml:trace contextRef="#ctx0" brushRef="#br0" timeOffset="137835.3077">12336 2046,'0'0,"0"0,0 0,0 0,0 0,53 0,-1-18,37 1,-19-18,19 17,-1 0,0 1,-17-1,17 0,-18 1,19-19,-19 19,-70 17</inkml:trace>
  <inkml:trace contextRef="#ctx0" brushRef="#br0" timeOffset="138423.0365">14294 1940,'0'0,"0"0,0 0,0 0,0 0,0 0,-35-53,-18 18,0-18,0 18,-17 17,17 18,0 18,0 0,0 34,35-16,-17 34,35-17,0 0,0 18,18-36,17 0,0-17,18 0,-17-36,16 18,1-35,-17 17,-1-17,0-1,-17-17,-18 18,18 18,-18-1,17 0,-17 18,0 0,18 0,0 53,-1 0,18 0,1 18,-1-1,18-17,18-18,-1 1,1-19,-18 1,-36-18</inkml:trace>
  <inkml:trace contextRef="#ctx0" brushRef="#br0" timeOffset="138824.1247">15618 1446,'0'0,"0"0,0 0,0 0,0 0,0 53,0 36,0-1,0 35,18-17,-1 17,-17-17,18-17,0-1,-18-18,17-17,-17-18,0 1,0-36,0 0,0-18,-17-35,17 0,-18 0,0 0,18 1,0 52</inkml:trace>
  <inkml:trace contextRef="#ctx0" brushRef="#br0" timeOffset="139254.4837">15636 1076,'0'0,"0"0,0 0,0 0,0 0,70 0,1 18,-53-1,-18-17,105 159,-16-18,-36 0,0-17,-53-54,0 18,0-17,-53 17,0-35,0 0,0-35,-18 17,36-35,-18 18,35-18,1 0,-1 0,18 17,18-17,-1 18,36 17,0 18,0-18,18 18,17-17,-17-19,34 1,1-18,-17 0,-72 0</inkml:trace>
  <inkml:trace contextRef="#ctx0" brushRef="#br0" timeOffset="139498.3313">16853 1358,'0'0,"0"0,0 0,0 0,0 0,-53 53,0 35,1-17,-1 17,17 0,1 18,17-18,18 0,-17 1</inkml:trace>
  <inkml:trace contextRef="#ctx0" brushRef="#br0" timeOffset="139788.1243">16800 2223,'0'0,"0"0,0 0,18-89,17 1,-17-35,0 34,-18 1,17 18,-17 17,0 18,18-1,-18 19,0 17,18 17,-1 19,1 16,0 19,17 0,-18-1,19-17,-19 0,1 0,0-18,-1 0,-17-35</inkml:trace>
  <inkml:trace contextRef="#ctx0" brushRef="#br0" timeOffset="141772.0884">17277 1588,'0'0,"0"0,0 0,0 0,18 70,-1 1,-17-1,0-35,0 18,0-17,0-1,0-17,0-1,0-17,0-35,0 0,35-36,1-17,-1 17,0 1,18 17,0 18,0 17,-17 0,-1 36,0 17,0 18,1 0,-1 18,-17-1,-1 1,1-1,-18 1,18-18,-18-18,0 0,0-35,-18 0,18-35,0-18,0-35,0-18,18-35,-18 0,17 0,1 35,-18 35,18 18,-1 1,-17 34,18 0,-1 18,1 18,17 52,1 36,-19 0,19 35,-19-17,1-1,17-17,-17 0,-18-36,18 1,-1-18,-17-18,18-17,-18-1,0-17,0-17,0-18,0-18,0-18,0-17,-18-18,-17 0,17 18,-17 35,0 0,-1 18,1 17,0 1,-1 34,1 19,0-1,0 35,17-17,0 18,18-1,0 1,18-18,17 0,1 0,16-36,1-17,0 0,18-53,0 0,-19-17,1-18,0 0,-35 17,17 18,-35 18,18 17,-18 1,18 34,-18 18,-18 1,18 17,-18 17,1-17,17 18,-18-1,18 1,0-18,18-18,-18 0,17-17,1 0,0-18,-1-18,1-17,0-1,-1-34,1-18,-18-36,17 1,19 17,-19 18,1 35,0 17,17 1,-17 17,17 18,0 36,-17 17,17 0,-17 0,-1 17,1-17,0 18,-1-19,-17 1,0-17,0-1,0-17,0-1,0-17,0 0,0-17,0-36,18 0,0 0,-1-18,1 18,0 18,-1 0,1 17,17 1,-17 17,17 0,-17 35,17 0,-17 0,-1 18,1-17,-18-1,0 0,0-17,0 17,0-35,-18 18,18-36,0 0,0-17,0-35,18-36,0 35,17 1,-17-1,17 36,-17-1,17 19,-17 17,17 17,0 19,18 34,0 19,-18 16,18 1,-17 0,-1 17,0 1,0-18,1-36,-19-34,1 17,-18-53</inkml:trace>
  <inkml:trace contextRef="#ctx0" brushRef="#br0" timeOffset="142376.7201">20295 1252,'0'0,"0"0,0 0,0 0,0 0,17 53,1 53,-18 0,18 70,-1-17,-17 0,0 0,18-18,-18-18,0-52,0-1,0-17,0-18,-18 1,18-36,0-36,0-34,0-18,-17-36,17 1,0-1,-18 1,18-1,-18 1,18-1,0 54,0-1,18 1,0 17,-1 18,1-1,0 1,-1 17,18 1,1 17,-1 0,0 17,1 36,-1-17,-17 16,-1 19,1-18,-18 18,-18-19,18 1,-17-17,-1-1,0-17,18-18</inkml:trace>
  <inkml:trace contextRef="#ctx0" brushRef="#br0" timeOffset="143016.0706">20895 1129,'0'0,"0"0,0 0,0 0,53 70,-18 19,18 52,-18-35,-17-18,-1 0,1 0,0-17,-18-18,17-18,-17 0,0-17,0-18,0 0,0-18,0-35,0-17,18-18,0-36,-1 18,1 36,17 17,-17 0,17 18,0-1,-17 19,0 34,-1 19,1 16,-18 37,0-1,-18-18,18 1,0-18,0 0,18-18,-18 0,35 1,-17-36,17 0,-17-36,17 1,-17-18,17-17,-35-1,18 1,-18-19,0 19,-18 17,-17 0,17 0,-17 18,0-1,-1 1,36 35</inkml:trace>
  <inkml:trace contextRef="#ctx0" brushRef="#br0" timeOffset="143354.0247">21971 1111,'0'0,"0"0,0 0,0 0,0 0,-18 36,-17 16,0 19,0-18,17 35,0-17,1-18,17 17,17-17,-17-18,36 1,-1-19,18-17,0 18</inkml:trace>
  <inkml:trace contextRef="#ctx0" brushRef="#br0" timeOffset="144359.3542">22271 1341,'0'0,"0"0,0 0,0 0,0 0,0 0,0 0,0 0,0 0,0 0,0 0,0-36,0 1,0 0,0 17,-18 0,18 1,-17 17,17 17,-18 1,1 35,-1 0,18 0,-18 17,18-17,18 18,-18-18,18 17,-1-17,1-17,17-1,0-35,1 0,-1-18,18-35,18-17,-18-1,17-35,-17 18,-18-18,1 36,-19 17,1 0,0 0,-18 18,17 17,-17 0,0 1,0 34,0 19,18-1,-18 18,0 17,0 19,0-1,0 0,0 0,0-17,0-1,0-17,0-17,0-1,0-18,18 1,-1-36,1 1,-1-36,19 0,-1-18,0-34,-17 34,17 0,-17 1,-18 17,18 0,-18 18,-18 17,18 1,-18 17,1 35,-1 18,18 0,0 17,0 1,0-1,18 1,-1-1,-17 1,-17 35,-19 0,1-1,0-34,35-53</inkml:trace>
  <inkml:trace contextRef="#ctx0" brushRef="#br0" timeOffset="145097.3414">16730 1464,'0'0,"0"0,0 0,0 0,0 0,0 0,0 0,0 0,0 0,0 0,0 0,-35 53,-1 18,1-1,0-17,17 35,0-17,1-1,17 18,0 1,0-19,17 1,1-1,0-34,17-1,18-35,-18-18,36 1,17-36,-17-18,-1 18,-70 53</inkml:trace>
  <inkml:trace contextRef="#ctx0" brushRef="#br0" timeOffset="145626.5135">16147 2840,'0'0,"0"0,0 0,0 0,0 0,0 0,0 0,0 0,53 0,36-18,34 1,54-1,17-17,18 17,-1-17,1 17,70-17,-70 17,-35-17,-18 17,-18 1,0 17,-18-18,-34 0,-1 18,-18-17,-52 17</inkml:trace>
  <inkml:trace contextRef="#ctx0" brushRef="#br0" timeOffset="145970.3747">21689 2558,'0'0,"0"0,0 0,88 17,36 1,17-18,-18 0,36-18,-18 18,-17 0,-1-17,1-1,-36 0,0 1,-70 17</inkml:trace>
  <inkml:trace contextRef="#ctx0" brushRef="#br0" timeOffset="146892.6712">6565 2575,'0'0,"0"0,88 0,53 36,18-19,53 18,88 1,18-1,-1-17,1-18,17 0,0 0,177-18,-35 0,-54 1,-34 17,-1 0,-18 0,1 17,-36 1,-35 17,-17-17,-107 0,-35-1,0 1,-17-18,-36 18,-35-18,0 17,0 1,-35-18,-1 0,1 0,-18 0</inkml:trace>
  <inkml:trace contextRef="#ctx0" brushRef="#br0" timeOffset="147414.4104">1677 2752,'0'0,"0"0,0 0,88 0,35 17,36-17,35 0,106 0,18-35,-18 0,-18-1,-35 19,-17-18,-18 35,-18 0,-18 0,-35 17,-123-17</inkml:trace>
  <inkml:trace contextRef="#ctx0" brushRef="#br0" timeOffset="152270.2966">2912 4180,'0'0,"0"0,0 0,0 0,0 0,0 0,0 0,0 0,0 0,0 71,-18 17,18 0,-17 1,17-1,0-18,17 1,-17-18,0 0,0 0</inkml:trace>
  <inkml:trace contextRef="#ctx0" brushRef="#br0" timeOffset="152614.1829">1853 4498,'0'0,"0"0,0 0,0 0,0 0,71-18,52-35,18 0,0 1,1-19,-1 18,0 0,-35 0,-18 18,-35 17,0 1,-18-1,18 18,-17-18,-36 18</inkml:trace>
  <inkml:trace contextRef="#ctx0" brushRef="#br0" timeOffset="152866.3477">3194 4604,'0'0,"0"0,0 0,0 0,0 0,0 0,0 0,0 0,0 0,0 0,0 0,0 0,0 0,0 0,18 53,-18-36,0-17,17 18,-17-18</inkml:trace>
  <inkml:trace contextRef="#ctx0" brushRef="#br0" timeOffset="153229.3575">3229 4533,'0'0,"0"0,0 0,0 0,0 0,0 0,0 0,0 0,0 0,36-35,17-36,-18 18,0 1,-17-1,-18 17,0 1,0 17,0 1,-18 17,1 17,-1 19,0-1,1 18,17-53,17 18,-17-18,0 17</inkml:trace>
  <inkml:trace contextRef="#ctx0" brushRef="#br0" timeOffset="153929.0957">3812 4198,'0'0,"0"0,0 0,0 0,0 0,0 0,18 53,-1 35,1-17,17 17,-35 0,18-17,-1-18,-17 0,0-18,18-18,-18 1,0 0,0-1,0-34,0-36,18 0,-18 0,17 0,1 0,17 0,-17 18,0 0,-1 17,19 18,-19 0,1 35,17 1,-35-1,18 0,-1 18,-17-18,0 1,0-1,18-35,-18 18,0-36,0 0,0-17,18-36,-1 1,1-36,17 35,-17 1,17 17,1 0,-1 35,0 1,0 17,1 17,-1 19,0 17,1 0,-19 17,1-17,0 18,-1 17,1 0,-1-17,-17-71</inkml:trace>
  <inkml:trace contextRef="#ctx0" brushRef="#br0" timeOffset="154377.3654">4906 4498,'0'0,"0"0,0 0,0 0,0 0,0 0,0 0,0 0,0 0,0 0,18-53,17 18,-17-18,-18 35,0-17,17 17,-34 1,17 17,-18 35,0 0,1 18,-19 18,36 17,0-18,0 1,18 0,17-19,18-16,0-1,0 0,18-35,35-17,-1-1,1-17,-17-1,-72 36</inkml:trace>
  <inkml:trace contextRef="#ctx0" brushRef="#br0" timeOffset="155364.0286">6741 4410,'0'0,"0"0,0 0,0 0,0 0,0 0,-35-36,0 1,-1 0,19 0,-18 17,-1 0,1 18,0 0,-1 18,1 17,17 36,18-1,-17 1,17-1,0 1,17-18,-17 0,0-35,18-1,0-17,17-35,-17 0,17-18,-17 0,17 0,-17-18,-1 18,18 0,-35 18,18 18,-18-1,18 0,-18 36,17 0,1 17,0 18,-1 0,19 17,-1 1,0-18,-17 0,17-18,-17-17,17-18,-17-18,-1-17,1-1,0-34,-18 17,0 0,0 0,0 18,-18 17,18 0,0 1,0-1,18 36,-18-18,17 35,1-17,0 17,-1-17,1 17,0-17,-1-1,1-17,0 0,-1 0,1 0,-1-35,19 0,-1-18,0-18,1 18,-1-17,0-1,1-17,-1 17,18 18,17 18,-17 18,-53-1</inkml:trace>
  <inkml:trace contextRef="#ctx0" brushRef="#br0" timeOffset="156178.0523">8118 4304,'0'0,"0"0,0 0,0 0,0 0,-18-35,1-18,-36 0,17-18,-17 36,0-18,0 35,1 1,16 17,-17 17,18 19,17-1,-17 0,35 18,-18-18,36 18,0-17,17-1,18-17,0-1,0-17,0 0,0-17,0-19,-18 1,0-18,-17 0,0 0,-1 0,1 18,-18 0,0 17,17 18,-17 0,18 35,-18 1,18 70,-1 35,19 0,-19 35,1 18,0-35,-18 17,0-35,-18-17,18-18,-18-36,1-17,-1-18,0-17,-17-18,0-18,0-52,-1-18,19-18,-1-18,18-17,0 0,18 18,17-1,0 36,0 17,-17 36,17-18,-17 36,17-1,-17 0,17 18,1 18,-1 0,-35-18</inkml:trace>
  <inkml:trace contextRef="#ctx0" brushRef="#br0" timeOffset="156342.2412">8894 4110,'0'0,"0"0,0 0,0 0,0 0</inkml:trace>
  <inkml:trace contextRef="#ctx0" brushRef="#br0" timeOffset="156828.4257">10341 3863,'0'0,"0"0,0 0,0 0,-35-71,-18-17,0 18,-17-1,17 36,17 17,-17 18,18 0,0 18,17 35,-17 35,17 53,18-18,0 19,18-1,0 0,17 0,0-18,0 1,-17-18,0-18,-1-35,-17 17,18 1,-18-18,0-53</inkml:trace>
  <inkml:trace contextRef="#ctx0" brushRef="#br0" timeOffset="157446.2248">9477 4621,'0'0,"0"0,0 0,0 0,0 0,70 0,19-17,-1-19,0 19,18-18,-18-1,0 1,-17 17,-18 1,-18-1,0 0,-17 18,17 18,-17 17,-18 1,18 17,-18-18,17 0,-17-17,18 17,0-35,-1 18,19-18,-1-36,0 1,1 0,-1 0,-18-18,19-18,-36 1,17 17,-17 17,18 1,-18 17,0 18,0 18,0 35,18 0,-18 0,17 0,19 35,-19-18,19 1,-19 0,1-36,0-17,-1-1,-17-17</inkml:trace>
  <inkml:trace contextRef="#ctx0" brushRef="#br0" timeOffset="157907.8024">11083 4216,'0'0,"0"0,0 0,0 0,17 70,1-17,0 0,-18-18,17 1,-17-1,0-17,0-1,0 1,0-18,0-35,0-18,18 0,-18-35,35 17,-17-17,35 17,-18 18,0 18,18 17,-17 1,-1 34,0 1,0 35,-17 0,17 17,-17-17,0 18,-18-18,35 17,-17 1,-1-18,-17-53</inkml:trace>
  <inkml:trace contextRef="#ctx0" brushRef="#br0" timeOffset="158246.2154">12124 3792,'0'0,"0"0,0 0,0 0,0 0,0 0,0 0,0 0,-18 53,1 18,-19 17,19 0,-1 0,18 1,18-1,-1-18,1-17,17-17,18-1,0-18,0-17,18-35,-18 18,17-19,-35 1,-35 35</inkml:trace>
  <inkml:trace contextRef="#ctx0" brushRef="#br0" timeOffset="158529.1267">12600 3369,'0'0,"0"0,0 0,0 0,0 71,18 34,0 37,-1-19,1 18,0-35,-18-18,17 0,1 1,-18-19,0 1,17-18,-17-1,18 1,-18-17,0-36</inkml:trace>
  <inkml:trace contextRef="#ctx0" brushRef="#br0" timeOffset="158936.8536">12389 4039,'0'0,"0"0,0 0,0 0,35 0,35-17,-17-1,18-17,0 17,-1-17,1 17,-1-17,-34 17,-1 1,0 17,1 17,-1 19,-18 16,19 19,-19 0,-17-1,18 1,0-1,-1 1,-17-36,18 0,-18-17,18-18,-18-18,17 1,-17-1,0 18</inkml:trace>
  <inkml:trace contextRef="#ctx0" brushRef="#br0" timeOffset="159079.1057">13059 3651,'0'0,"0"0,0 0,0 0,0 0</inkml:trace>
  <inkml:trace contextRef="#ctx0" brushRef="#br0" timeOffset="159844.2505">13765 3810,'0'0,"0"0,0 0,0 0,0 0,-18 71,-17-1,0 18,17-17,1-1,-1-17,0 18,36-18,-18 0,35-18,0 0,-17-17,17-18,-17-35,0-1,17-17,-17-35,-1-18,-17 1,18-1,-18 35,18 1,-18 17,17 17,1 19,0-1,-1 1,18 17,1 35,-1 0,18 36,0-18,-18 17,1-17,-1 0,-18 0,1-35,0 17,-18-18,17-17,-17 0,0-17,18-18,-18-36,18 18,-1-18,1 1,0 17,-1 18,19 17,-19 0,1 18,17 0,-17 53,17 0,-17 18,17 35,-17 0,-18-1,17 1,1 18,-18-54,0 1,18-18,-18-36</inkml:trace>
  <inkml:trace contextRef="#ctx0" brushRef="#br0" timeOffset="160293.133">10059 5362,'0'0,"0"0,0 0,88-17,36-19,35 1,35 0,35-1,89-16,0-1,-18 0,-18 17,-17 36,-54-35,-34 18,-54 17,-17-18,-35 18,-18-18,-18 18,-17 0</inkml:trace>
  <inkml:trace contextRef="#ctx0" brushRef="#br0" timeOffset="160707.8944">6000 5556,'0'0,"0"0,0 0,71 18,17 0,53-1,18 1,0 17,17-17,1-1,-18-17,-18 18,-18-18,-52 0,-1 18,-34-18,-1 0,-17 0,-1 0</inkml:trace>
  <inkml:trace contextRef="#ctx0" brushRef="#br0" timeOffset="161103.2168">2718 5927,'0'0,"0"0,0 0,0 0,0 0,0 0,0 0,53 0,53-18,52 0,89-17,124-18,-36 18,1 0,-54-1,-17 19,-36-1,-35 0,-70 1,-1 17,-17-18,-71 18</inkml:trace>
  <inkml:trace contextRef="#ctx0" brushRef="#br0" timeOffset="163150.1711">5224 6862,'0'0,"0"0,0 0,0 0,0 0,-53 35,-18 18,18 17,0 1,18-1,0 1,-1 17,1-17,17-1,18-17,0 18,0-18,36 0,-1-18,18 0,18-35,-19 0,19-18,17-34,18-1,-35 17,-71 36</inkml:trace>
  <inkml:trace contextRef="#ctx0" brushRef="#br0" timeOffset="164150.3861">5682 7020,'0'0,"0"0,0 0,0 0,0 0,0 36,-17 16,-1 37,1-19,-1 1,0-18,18 0,0-18,0 0,0 0,0-17,18 0,-18-1,18-17,-18-17,17-1,-17-35,18 0,-18-17,0-1,0 1,0-1,17 18,-17 0,18 18,0 17,17 1,0 17,1 17,-1 36,0 0,1 18,-1-18,0 17,-17-17,-1-18,-17 1,18-1,-18-17,0-1,18 1,-18-18,0-18,17 1,-17-19,18 1,0 0,-1-1,-17 19,18-18,0 17,-18 18,17 0,1 35,17 0,1 18,-19 18,18-18,-17 0,0-18,-1 0,-17-17,18-18,17 0,-17-18,0 1,-1-36,1-18,0-35,-18 18,0 18,0-1,0 18,0 18,0 0,0 17,-18 18,36 0,-18 18,17 17,19 18,-1 0,18-18,0 18,-18 0,18 0,-18 0,-17 0,0-1,-18 1,0-17,-18-1,18-17,-18 17,18-35</inkml:trace>
  <inkml:trace contextRef="#ctx0" brushRef="#br0" timeOffset="164375.1032">7253 6985,'0'0,"0"0,0 0,0 0,35 71,-17 17,17-18,-17 1,0-1,-1 1,-17-53,0-18,0 17</inkml:trace>
  <inkml:trace contextRef="#ctx0" brushRef="#br0" timeOffset="165047.3286">7165 6756,'0'0,"0"0,0 0,0 0,0 0,0 0,0 0,35-18,18-17,18 17,-18-17,-18 17,0-17,1 17,-1 1,0-1,0 18,-17 0,17 18,1 17,-1 18,-17 17,17 54,0-18,-17 17,-1-17,1-18,0-17,-18-18,0 0,17-18,-17-17,0-1,0 1,-17-36,17 1,-18-19,0-17,1-17,-18-1,17 18,0 18,-17-18,17 35,1-17,-19 35,19-17,-1 52,0 0,1 0,17 1,0 17,0-18,17 0,19 0,52-17,0-18,-17-18,-1 18,-70 0</inkml:trace>
  <inkml:trace contextRef="#ctx0" brushRef="#br0" timeOffset="165638.4763">8312 6703,'0'0,"0"0,0 0,0 0,0 0,0 0,0 0,0 0,0 0,0 0,-18 35,1 0,17 18,-18 18,36-1,-18 1,35-1,0-17,18 0,0-17,0-19,-18 1,18-36,-17-17,-1-18,-17 0,-1 0,-17 0,0 0,0 0,0 1,-17 16,17 19,-18-1,0 0,18 18,-17 18,17 17,0-17,17 17,-17 0,18 18,0 0,17 0,0 0,0 18,1-18,17 0,0-1,0 1,0-17,-1-19,1-17,18-17,0 17,-71 0</inkml:trace>
  <inkml:trace contextRef="#ctx0" brushRef="#br0" timeOffset="166423.5762">10853 6473,'0'0,"0"0,0 0,0 0,0 0,-17 71,17 0,0 17,0 0,17 18,-17-18,18-17,-18-1,18-17,-18-18,0 1,0-19,0-17,0 0,-18-35,0-18,1-53,-1 0,0-17,18-1,0-17,18 18,0 17,-1 53,1-17,17 34,-17 1,17 17,0 1,1 34,17 1,-18 35,-17 0,-1 17,-17 1,-17-1,-19 19,19-19,-19 1,-17-18,18 0,-18-18,18 0,17-17,1 17,17-35,0 18,17-1,19-17,16 18,1 0,18-1,17 19,-17-19,-1 36,1-35,0-1,-1 1,-70-18</inkml:trace>
  <inkml:trace contextRef="#ctx0" brushRef="#br0" timeOffset="166719.7031">11859 6174,'0'0,"0"0,0 0,0 0,0 0,0 0,53 211,-18 1,18-18,-35-18,0-35,-1-35,1-35,-18-1,0-17,18 0,-18-35</inkml:trace>
  <inkml:trace contextRef="#ctx0" brushRef="#br0" timeOffset="167148.9627">11806 6015,'0'0,"0"0,0 0,0 0,0 0,53-18,-18 1,1 17,34-18,-17 18,18 18,-1 17,1 0,-18 0,0 18,0 18,-36-18,-17 17,-17 1,-36 17,0 0,0-35,18 18,-18-18,0 0,18 0,17-18,0-18,18-34,18-1,0-17,-36 53</inkml:trace>
  <inkml:trace contextRef="#ctx0" brushRef="#br0" timeOffset="167502.4285">14294 5838,'0'0,"0"0,0 0,0 0,0 0,0 0,-35 71,-18 0,0 17,18 0,-18 0,0 0,0 1,18-19,0 1,17-1,-17 1,17-36,0 18,18-53</inkml:trace>
  <inkml:trace contextRef="#ctx0" brushRef="#br0" timeOffset="167838.3142">13571 5786,'0'0,"0"0,0 0,0 0,0 0,0 0,53 52,0 19,17 0,1-1,0 18,-1 1,1-19,-1 18,-17-17,0-1,0-17,-18-17,1-1,-1 0,-17-17</inkml:trace>
  <inkml:trace contextRef="#ctx0" brushRef="#br0" timeOffset="168153.8401">14647 5415,'0'0,"0"0,0 0,0 0,0 71,0 17,0 0,18 0,-18 0,18 36,-1-18,1-18,0 0,17 0,-17-17,17-1,-17 1,17-18,-18 0,-17-53</inkml:trace>
  <inkml:trace contextRef="#ctx0" brushRef="#br0" timeOffset="168543.4742">15142 5327,'0'0,"0"0,0 0,0 0,0 0,0 53,0 17,0 19,0-1,0 0,0 0,17-17,-17 17,18 0,-1 0,19-17,-19-1,19 1,-1-18,0 0,1-18,-1-17,0-18,1-18,-1 0,0 1,-35 17</inkml:trace>
  <inkml:trace contextRef="#ctx0" brushRef="#br0" timeOffset="168877.451">15247 5927,'0'0,"0"0,0 0,0 0,0 0,0 0,0 0,36-18,17 0,0-17,17 0,1 0,-1 17,1-17,-18 17,0 0,-18 1,0-1,1 18,-36-18,17 1</inkml:trace>
  <inkml:trace contextRef="#ctx0" brushRef="#br0" timeOffset="169259.6883">15936 5027,'0'0,"0"0,0 0,0 0,0 0,0 0,35 88,18 18,18 53,-1 0,1-18,-18 0,0 18,-18 17,-17-17,-18-36,-36 18,1-35,-18 0,0-35,0-1,18-17,35-35</inkml:trace>
  <inkml:trace contextRef="#ctx0" brushRef="#br0" timeOffset="172595.1796">4235 9366,'0'0,"0"0,0 0,0 0,0 0,71-35,0 0,-18-1,-1 19,19-18,-18 35,0-18,0 36,17-1,-17 1,0 17,-17 0,-19 18,-17 0,-17 0,-1 18,0-18,1-1,-19-16,19-1,-1-17,18-1,-18 1,1-36,17 1,17-36,1-35,35-18,0 18,0-36,0 36,-18 17,0 18,1 0,-19 36,1-18,-18 35,0 0,0 35,-18 18,1 35,-19 18,19-18,-1-17,1-1,17 1,17-18,1-1,17-16,0-19,1 1,-1-36,18 1,35-36,0-18,-17 18,-71 53</inkml:trace>
  <inkml:trace contextRef="#ctx0" brushRef="#br0" timeOffset="172889.1911">5859 8661,'0'0,"0"0,-18 53,18 35,0 18,0 17,0 18,0-17,0-1,0-35,0-17,0-1,0 1,18-36,0 1,17-19,0-17,-17 18,-18-18</inkml:trace>
  <inkml:trace contextRef="#ctx0" brushRef="#br0" timeOffset="173246.9819">6441 8537,'0'0,"0"0,0 0,0 0,0 0,0 0,0 53,-17 0,17 35,0 0,0 1,0-1,0-18,17 19,-17-19,18 1,0-1,17 1,18-18,0 0,0-18,0-17,-18-18,0 0,1-18,-19 0,-17 18</inkml:trace>
  <inkml:trace contextRef="#ctx0" brushRef="#br0" timeOffset="173510.3435">6388 9260,'0'0,"0"0,0 0,0 0,0 0,0 0,0 0,71-17,0-18,-1-1,1 1,-18 17,-18 1,0-1,1-17,-36 35,0 0</inkml:trace>
  <inkml:trace contextRef="#ctx0" brushRef="#br0" timeOffset="173844.3324">7024 8132,'0'0,"0"0,0 0,0 0,0 0,0 0,35 70,0 36,18 0,0-18,-18 18,1-18,-1 18,-17-18,-1 35,-34 36,-36-18,0 0,-18-17,1-18,17-18,53-70</inkml:trace>
  <inkml:trace contextRef="#ctx0" brushRef="#br0" timeOffset="174676.111">1765 9419,'0'0,"0"0,0 0,0 0,0 0,0 0,0 0,0 0,0 0,-18-35,0-36,-17 18,18-17,-19 17,19 0,-19 18,19 17,-1 0,0 18,1 18,17 0,0 105,0-105,17 158,-17 1,18-36,-18-18,0-35,0 1,0-19,0-17,0 0,0-18,0-17,-18-18,18 0,18-18,-18-17,18 17,-1-17,1 35,0-18,17 1,0 17,0 17,1 1,-1 0,-17-1,17-17,0 18,1-18,-1-18,0 18,-35 0</inkml:trace>
  <inkml:trace contextRef="#ctx0" brushRef="#br0" timeOffset="175337.2601">2206 9666,'0'0,"0"0,0 0,0 0,0 0,0 0,0 0,0 0,0 0,0 0,0 0,0 0,35-53,-17 18,-18 0,0-1,0 1,0 17,0 18,0 18,-18 17,18 18,0 0,0 18,18-1,0 1,-1-1,18-17,-17 0,17-35,1 0,-1-18,0-18,18-17,-17-18,16-18,-16-17,-19-18,1 0,-18 36,0-1,0 18,0 0,-18 18,18 17,0 1,0-1,0 18,18 18,-18 17,35 18,-17 18,17-1,-17 18,17 0,1 18,-19-17,1-1,-1-18,19-17,-19 0,1-35,0-1,-18-17,17 0</inkml:trace>
  <inkml:trace contextRef="#ctx0" brushRef="#br0" timeOffset="175631.5325">2824 9490,'0'0,"0"0,0 0,0 0,70-36,1 1,-1-18,1 18,0 0,-19-1,-16 19,-1-1,0 1,-17-1,0 0,-1 18,-17 0,0 0</inkml:trace>
  <inkml:trace contextRef="#ctx0" brushRef="#br0" timeOffset="177916.376">28483 15716,'0'0,"0"0,0 0,0 0,0 0,0 0,0 0,0 0,0 0,0 0,0 0,0 0,0 0,0 0,0 0,0 0,0 0,0 0,0 0,0 0,0 0,0 0,0 0,0 0,71-17,-1-19</inkml:trace>
  <inkml:trace contextRef="#ctx0" brushRef="#br0" timeOffset="178357.3744">29118 16916,'0'0,"0"0,0 0,71-36,17 1,-17 0</inkml:trace>
  <inkml:trace contextRef="#ctx0" brushRef="#br0" timeOffset="183649.5977">8700 8220,'0'0,"0"0,0 0,0 0,0 53,0 52,18 37,-18-1,0-18,18-35,-18 1,0-19,0-17,0 0,0-18,0-17,0 0,0-1,17-34,-17-1,18-17,-1-1,1-17,17 18,-17-18,17 18,1 17,-19 1,19 17,-19 0,19 0,-1 17,-18 19,1 16,-36-16,1 17,-18-18,-1 0,1 1,-18-19,18-17,-1 0,1 0,17-17,1-1,17 18</inkml:trace>
  <inkml:trace contextRef="#ctx0" brushRef="#br0" timeOffset="184034.885">9300 9013,'0'0,"0"0,0 0,0 0,0 0,0 0,0 0,0 0,0 0,0 0,36-70,-1-1,-18 36,1-18,-18 18,0 0,0-1,0 19,-35 17,17 35,1 18,-1 0,0 0,1 17,17 1,0-1,17-17,19 0,16-17,19-19,35-17,-35-17,-71 17</inkml:trace>
  <inkml:trace contextRef="#ctx0" brushRef="#br0" timeOffset="184647.2932">11330 8449,'0'0,"0"0,0 0,0 0,0 0,-53-18,0 1,0-1,0 18,-18 18,18-1,0 19,1 17,16 0,19-1,17 1,0 0,17 0,1-18,0-17,17-18,18 0,-18-18,18-17,-18-18,-17 0,17 0,-17 1,0-1,-18 0,17 35,-17-17,0 35,18 0,-1 35,1 0,0 36,17-18,0 17,1-17,-1 18,-17-36,35 0,-1-17,1 17,-53-35</inkml:trace>
  <inkml:trace contextRef="#ctx0" brushRef="#br0" timeOffset="185140.4647">12636 8061,'0'0,"0"0,0 0,0 0,0 0,0 0,-71 35,0 18,1-18,-1 18,18-17,18-1,17-17,-17 17,35-18,0 1,35-18,1 18,17-18,0 17,-1-17,-16 18,17 0,-18-1,0 19,-17-1,0 0,-1 18,-17-18,0 18,-17 0,-1-18,-17 1,17-19,-17 1,17 0,18-36,0 0,18 1,-1-19</inkml:trace>
  <inkml:trace contextRef="#ctx0" brushRef="#br0" timeOffset="185697.0526">13465 8290,'0'0,"0"0,0 0,0 0,0 0,0 0,-53-17,0-1,0 0,-17 18,17 0,0 18,17-18,-16 35,34 1,0-1,18 0,18-17,17 17,-17-17,17-18,0-18,18 0,-17-17,17 17,0-17,-18-18,0 18,-17 17,-1-17,-17 17,18 18,0-17,-18 17,17 0,-17 17,18 1,0 0,-1-1,19 19,-19-1,1 0,0-17,17-1,-18-17,1 0,0 0</inkml:trace>
  <inkml:trace contextRef="#ctx0" brushRef="#br0" timeOffset="186414.9654">13818 7955,'0'0,"0"0,0 0,0 0,0 0,0 0,18 53,17 0,0 0,-17 0,0 0,-1 0,1-18,-1-17,-17 17,0-35,0 17,0-34,18-1,-18-17,18 0,-1-18,1 0,17 0,18 0,-17 18,-1 17,-17 0,17 18,0 0,-17 18,-1 17,19 1,-19-19,-17 36,18-18,-18 1,-18-19,18 19,0-19,0-17,-17 0,17 0,0-35,0 0,0-1,17-16,1-19,0 18,17 0,0 0,1 18,-1 17,18 1,-18 34,0 1,1 35,-1-18,-17 18,-1 0,1 18,0-1,-18 1,17-36,-17 0,0-35,0 18,18-1,-18-17</inkml:trace>
  <inkml:trace contextRef="#ctx0" brushRef="#br0" timeOffset="187018.124">15036 7585,'0'0,"0"0,0 0,0 0,35 88,-35-70,53 158,0 0,0-17,-36 17,1-34,-18-19,0-17,-18-36,1-17,-1 0,0-17,1-36,-18 0,17-18,-17-53,17-17,0-18,1-35,-1-18,0 18,18-17,0 17,18-1,0 37,17 16,-17 36,17 1,0 16,18 36,0 18,0 17,0 36,-18 17,1 18,-19-18,1-17,-18-1,18 1,-18-18,0-1,0-16,0-19,0-34,0-1,0-52,17-19,-17 19,0 70</inkml:trace>
  <inkml:trace contextRef="#ctx0" brushRef="#br0" timeOffset="187539.0534">15618 7214,'0'0,"0"0,0 0,0 0,0 0,18 71,-1-1,1 1,0 0,-1-1,1 1,17-1,-17-17,17 0,0 0,1-35,-1-1,0-17,1-17,-1-19,0 1,1-18,-1 0,-18 0,-17 0,18 0,-18 18,-18 0,1 35,-1 0,1 18,-1-1,0 18,1 18,-1 0,18 0,18-18,-18 18,35-17,18-19,17-17,19 0,17-35,-18-18,-18 18,-70 35</inkml:trace>
  <inkml:trace contextRef="#ctx0" brushRef="#br0" timeOffset="188106.6173">17859 6985,'0'0,"0"0,0 0,0 0,0 0,0 0,-35-71,-18 19,18-19,-18 18,18 18,-1 0,1 17,0 18,17 18,0 17,18 35,0-52,18 123,17 18,1-18,-1 0,0-17,-17-1,17-17,-17-18,-1-17,1-18,0-18,-18 18,0-53</inkml:trace>
  <inkml:trace contextRef="#ctx0" brushRef="#br0" timeOffset="188674.2529">17242 7655,'0'0,"0"0,0 0,0 0,0 0,0 0,70-17,18-1,-17-17,17-1,-17 1,-1 0,1 0,-18-1,-18 19,-17 17,17 0,-17 0,0 17,-1 19,-17-1,18 18,-1-36,1 19,-18-19,18 19,17-36,-17 17,-1-17,19-17,-1-1,-17-17,-1-1,1-16,-18-1,18 0,-18 35,0-17,0 17,0 1,17 34,-17 1,18-1,-1 19,1-1,0 0,-1 1,1-1,0-18,-1 1,19 0</inkml:trace>
  <inkml:trace contextRef="#ctx0" brushRef="#br0" timeOffset="189167.0285">18653 7497,'0'0,"0"0,0 0,0 0,36 70,-19-17,1 0,-18-18,0 0,0 1,0-36,-18 0,1-18,17-17,0-18,0-18,17-34,19 16,-19 1,19 18,-1 17,0 0,0 17,18 36,0 0,0 36,0-1,18 36,-18-1,-18 1,0-1,-17-17,17 18,-17-36,0 0,-1-17,1-18,-18 0,0 18</inkml:trace>
  <inkml:trace contextRef="#ctx0" brushRef="#br0" timeOffset="189432.4778">19518 6914,'0'0,"0"0,0 0,0 0,0 0,0 53,-18 18,18 17,-17 0,17-17,0 17,0-17,0-18,17-1,19-16,-1-19,0-17</inkml:trace>
  <inkml:trace contextRef="#ctx0" brushRef="#br0" timeOffset="189776.082">19889 6332,'0'0,"0"0,0 0,0 0,0 0,0 0,0 0,17 106,1 0,0 0,-1 0,1-18,0 0,-18 0,17 0,1 1,-18-19,0-17,18 18,-18-18,0 0,0-53</inkml:trace>
  <inkml:trace contextRef="#ctx0" brushRef="#br0" timeOffset="190142.3658">19818 6932,'0'0,"0"0,0 0,0 0,0 0,0 0,35-18,18-17,0 0,18 17,-36-17,1 17,-1 1,0 17,0-18,-35 18,36 18,-1 17,0 0,1 18,-1 0,0 0,-17 0,17 0,-17 0,-1-18,-17-17,18-1</inkml:trace>
  <inkml:trace contextRef="#ctx0" brushRef="#br0" timeOffset="190346.2093">20206 6456,'0'0,"0"0,0 0,0 0,0 0,0 0,0 0,0 0</inkml:trace>
  <inkml:trace contextRef="#ctx0" brushRef="#br0" timeOffset="191298.2331">20895 6615,'0'0,"0"0,0 0,0 0,0 0,0 0,0 0,0 0,0 0,-36 53,1-18,17 18,1 0,-1 0,0-1,18-16,0 17,18-18,0 0,-1 0,19-17,-19-18,19 0,-19-18,1-17,0 0,-18 0,0-18,0 0,0 0,0 0,0 0,0 18,17 0,1 17,0 0,-1 1,1 17,-1 0,19 35,-19 0,19 18,-1 0,-17 0,17 17,-17-17,-1 0,1 0,0-18,-18 1,0-1,0-35,0 0,0-18,-18-17,18-18,-18 0,18-35,0 18,18-54,0 54,-1-19,18 36,1 0,-1 18,18 18,-18 17,1 17,17 54,-18-1,-18 19,19-1,-19 18,-17-18,18 18,0 17,-18-52,0 17,0-18,17-17,-17-17,0-19</inkml:trace>
  <inkml:trace contextRef="#ctx0" brushRef="#br0" timeOffset="198361.2613">4253 10672,'0'0,"0"0,0 0,0 70,18 18,-18 0,17-17,-17 0,0-18,18-18,-18 0,0 0,0-35,18 0,-1-35,1 0,0 0,17-18,-17 17,17 1,0 0,-17 35,17 0,0 17,1 19,-19-19,19 19,-19-1,19-17,-19-1,1-17,17 0,-17 0,-1-17,1-19,0 1,-1-36,-17 18,-17-17,-1-1,0 1,18-18,-17 17,-1-17,18 88</inkml:trace>
  <inkml:trace contextRef="#ctx0" brushRef="#br0" timeOffset="199019.2451">5153 10125,'0'0,"0"0,0 0,0 0,0 0,0 0,0 70,18 36,17 35,-17 18,-18-18,17 0,-17-17,18-36,-18-18,0-17,0 0,0-35,0 0,0-18,0-36,18 1,-18-36,17 1,-17-1,18 18,17-17,-17 35,-1-1,19 36,-1 0,-17 18,35 0,-18 17,0 0,-17 18,17-18,0 1,-17-19,0 1,-1-18,1 0,0-18,-1 1,1-19,0 1,-18 17,17 1,-17-1,18 0,-18 1,0 17,0 17,18 1,-1 0,1 17,0 0,17-17,0 17,-35-35</inkml:trace>
  <inkml:trace contextRef="#ctx0" brushRef="#br0" timeOffset="199169.2268">5912 10336,'0'0,"0"0,0 0,0 0,0 0</inkml:trace>
  <inkml:trace contextRef="#ctx0" brushRef="#br0" timeOffset="199483.1525">6530 10566,'0'0,"0"0,0 0,0 0,0 0,0 0,0 0,0 0,0 0,0 0,0 0,0 0,-36 70,19 1,-1-18,0 17,18-17,18-18,0 1,17-36,-17 0,-18 0</inkml:trace>
  <inkml:trace contextRef="#ctx0" brushRef="#br0" timeOffset="199928.7439">6847 9984,'0'0,"0"0,0 0,0 0,18 88,17 53,-17-18,-1 19,1-54,-18 0,18 0,-18-17,0-18,17-18,-17 0,0-17,0-18,0-36,18 1,0-35,-1-1,19 1,-1-1,0 18,18 18,0 17,18 36,-36-1,18 19,-18-1,1 0,-1 18,0-18,0 1,18-19,0 1,-53-18</inkml:trace>
  <inkml:trace contextRef="#ctx0" brushRef="#br0" timeOffset="200993.6397">9018 10530,'0'0,"0"0,0 0,0 0,0 0,0 0,0-70,0-18,-18 17,1 18,-1 18,-17 0,17 35,-17 0,17 35,0 35,18 1,0 0,0-1,36 18,17-17,0-18,-18-18,18-17,0-18,-18-18,18-17,0-36,-18-17,18 0,-18-18,-17 0,17 36,1-1,-19 18,36 18,-17 17,-1 18,18 18,-18 17,-17 0,17 18,-17 18,-1-18,1 0,-18 0,18-18,-18 0,0-17,0 0,17-18,-17-18,0-17,18-18,0 0,-1-18,1 1,0 17,-1 0,-17 18,18-1,-18 19,0 17,0 0,0 35,17 0,-17 36,18-18,0 0,17-18,0 18,18-36,-17 1,-1-18,0-18,0-17,-17 0,17-18,-35 0,18 18,0-1,-18 1,0 18,0-1,0 18,0 0,17 35,-17 0,0 1,0 17,18 0,-18 17,18-35,-1 1,-17-1,18-17,-18-1,0-17</inkml:trace>
  <inkml:trace contextRef="#ctx0" brushRef="#br0" timeOffset="201166.3778">10253 9578,'0'0,"0"0,0 0,0 0,0 0,0 0,0 0</inkml:trace>
  <inkml:trace contextRef="#ctx0" brushRef="#br0" timeOffset="201559.7991">10853 9613,'0'0,"0"0,0 0,0 0,0 0,0 0,-35 35,0 1,17-1,18 0,0-17,18 0,-1 17,1-17,0-1,-1 1,1 17,-18-35,18 71,-1-1,-17 1,0-1,0 1,-17-18,-1-18,-17 0,17-17,0-18,18 0</inkml:trace>
  <inkml:trace contextRef="#ctx0" brushRef="#br0" timeOffset="201841.9833">11065 9296,'0'0,"0"0,0 0,0 0,0 0,0 70,18 18,-1 18,1-18,0 18,-1-17,1-1,0-18,-1 18,1-17,-18-18,0 0,0-36</inkml:trace>
  <inkml:trace contextRef="#ctx0" brushRef="#br0" timeOffset="202087.9082">11012 9701,'0'0,"0"0,0 0,0 0,0 0,0 0,0 0,53-53,18 1,-1 16,1 1,-71 17,17 18</inkml:trace>
  <inkml:trace contextRef="#ctx0" brushRef="#br0" timeOffset="202542.2932">11753 9913,'0'0,"0"0,0 0,0 0,0 0,18-70,0-19,-1 1,1 0,-18 35,0 0,0 18,0 0,0-1,0 36,0 0,0 18,17 0,19 34,-19 1,19 18,-1-18,-17 17,17-17,-17 0,-18-17,17-19,-17 18,18-17,-18 0,0-1,0-17,0 0,0-17,0-1</inkml:trace>
  <inkml:trace contextRef="#ctx0" brushRef="#br0" timeOffset="203589.2931">14400 9596,'0'0,"0"0,0 0,0 0,0 0,0 0,0 0,0 0,0 0,0 0,0 0,0 0,0 0,0 0,-17-71,-1 0,0 1,1-1,-19 18,-16 1,16 16,1 1,0 17,-1 36,1 17,17 53,1 1,17 16,0 1,17 0,1 0,17 0,-17 17,0-17,17 0,-35-36,0-52</inkml:trace>
  <inkml:trace contextRef="#ctx0" brushRef="#br0" timeOffset="204288.9535">13642 10195,'0'0,"0"0,0 0,0 0,0 0,0 0,0 0,88-53,0 0,0 18,-17-18,-1 18,1 17,-36-17,1 35,-1 0,-17 0,17 35,-18 1,1 17,0-1,-1-16,1 17,0-18,17-17,0-1,1 1,-1-18,-17-18,-1-17,1 0,-36-18,18 0,-17 0,-1 0,18-18,0 19,0 16,18 1,-1 17,36 18,-18 18,36 0,-36-1,18 19,-17-1,-1-18,0 1,-17 0,-1-1,1-17,-18 0,0 0,0-17,0-1,-18-17,18-18,0 18,18-18,0 17,35 1,17 0,-17 17,-53 18</inkml:trace>
  <inkml:trace contextRef="#ctx0" brushRef="#br0" timeOffset="205329.1665">16253 9737,'0'0,"0"0,0 0,0 0,0 0,-35-36,0 1,-18 0,0 0,0 17,0 18,0 18,0-1,18 36,0-18,17 18,0-17,36-1,0 0,-1 0,18-35,1 0,-1-17,0-18,-17-1,17 1,1-36,-19 1,1-1,17 18,-35 0,18 18,-1 0,-17 35,18 18,-18 17,18 0,-1 18,1 18,17-19,1 1,-1-17,0-1,1-17,-1-18,0-18,0-17,1-36,-1-17,-17-18,-1 0,-17 36,18-1,-18 18,0 18,0 0,0 35,0 0,0 35,0 18,0 0,0 0,0 17,18 1,-1-18,1 0,17-18,0 0,1-17,-1-18,18-18,-18-35,1 0,17-17,-18-36,0 18,-17 0,-1 17,1 18,-18 18,0 0,0 17,0 18,-18 18,18 17,-17 18,17 35,0 18,17-18,-17 0,36-17,-19-1,36-17,-17-18,52-35,0-17,-17-1,-1-17,-70 35</inkml:trace>
  <inkml:trace contextRef="#ctx0" brushRef="#br0" timeOffset="210185.4746">29189 13864,'0'0,"0"0,0 0,0 0,71 0,-1-17,-17-1,0-17,18-1,-18 19,17-19,-70 36,35-17,1-1,-36 18,17-17,1 17,-18 0,18 0,-18-18,0 18,-36 18,19-1,17-17,-18 35,-17 1,35-36,-53 35,-18-17,71-18,-53 35,18-17,35-18,-35 17,17-17,18 0,18 0,-1 0,-17 0,36-35,-1 0,-35 35,35-53,36-18,-71 71,70-70</inkml:trace>
  <inkml:trace contextRef="#ctx0" brushRef="#br0" timeOffset="210218.3082">30160 15205,'0'0,"0"0,0 0,0 0,0 0,53-53,-1-18,37 18,-19 0,1 1,-18-1,-53 53,35-18,-17-17,-18 35,35-18,-17 0,-18 18,-18 0,-35 36,53-36,-70 35,-19 36,89-71,-53 70,0-17,53-53,-35 35,0 1,35-36,-18 17,1 1,17-18,0-18,17 1,18-19,36-34,17 17,1 18,-19-18,-17 17,-35 36</inkml:trace>
  <inkml:trace contextRef="#ctx0" brushRef="#br0" timeOffset="210371.1569">30742 16298,'0'0,"0"0,0 0,0 0,0 0,71-17,-1-19,1 19,-1-18,-17 17,-17-17,-1 17,0 18,-17-18,-18 18,0 18,0 0,-36 17,1-17,18-1,-19 1,36-1,0-17,18-17,17-18,-17 35,-18-36</inkml:trace>
  <inkml:trace contextRef="#ctx0" brushRef="#br0" timeOffset="210438.9863">30142 15081,'0'0,"0"0,0 0,0 0,0 0,71-53,-1 0,18 1,-17-1,-18 0,-18 0,0 0,1 18</inkml:trace>
  <inkml:trace contextRef="#ctx0" brushRef="#br0" timeOffset="210503.4443">29048 13564,'0'0,"0"0,0 0,0 0,0 0,0 0,0 0,70-17,1-1,0-17,34-18,1 18,-17-1,-89 36,88-35,-18 0,-34 17,-1 18,0-18,1 18</inkml:trace>
  <inkml:trace contextRef="#ctx0" brushRef="#br0" timeOffset="210529.1783">30107 15275,'0'0,"0"0,0 0,0 0,0 0,35-35,18-18,35-17,-17 17,17-18,-35 18,17 18,-34 0,-1 17,0 0</inkml:trace>
  <inkml:trace contextRef="#ctx0" brushRef="#br0" timeOffset="210556.652">30918 16633,'0'0,"0"0,0 0,0 0,53-70,18-1,0-52,17-1,18 1,17-1,1 19,-36 16,0 1,-35 18,-35 70</inkml:trace>
  <inkml:trace contextRef="#ctx0" brushRef="#br0" timeOffset="212202.5373">19112 8978,'0'0,"0"0,0 0,0 0,0 0,0 0,-35-53,17-17,-17-18,17-1,1 36,-1 1,0-1,18 35,0 0,0 18,0 53,0 18,18 35,-18 17,0 1,18 17,-18-18,0 1,17-54,-17 1,18-18,0-18,-18 0,17-17,1-18,0-35,-18-1,-18 1,0-18,-17 0,0 18,-1 0,19-1,-1 19,0-1,1 0,-1 1,18 17,18-18,17 1,18-19,0 1,18 0,-1-1,1 1,-18 0,0 17,-18 1,0 17,1 0,-19 17,1 18,-1 1,1-1,-18 0,18 1,-18-1,17-17,1-1,0-17,-1 0,-17 0</inkml:trace>
  <inkml:trace contextRef="#ctx0" brushRef="#br0" timeOffset="212351.0514">19518 8696,'0'0,"0"0,0 0,0 0,0 0</inkml:trace>
  <inkml:trace contextRef="#ctx0" brushRef="#br0" timeOffset="213260.9275">19977 8978,'0'0,"0"0,0 0,0 71,0-1,0-17,0 18,0-36,18 0,-18-17,0 17,0-35,-18 0,36-17,-18-19,0-17,17 1,1-19,17 18,1 0,-1 0,0 36,18-1,-18 36,18-1,-17 1,-19 17,19 0,-19-17,-17 17,0-17,18 0,-18-1,0 1,0-18,0 0,0-18,17-17,-17 0,18-1,0-17,-1 18,1 18,-18-19,18 19,-1-1,1 18,0 0,-1 18,1 17,0-17,-1 34,1-16,-18-1,18 0,-1-17,1 0,17-1,0 1,18-18,-17-18,-1-17,0 0,1-1,-19-17,1-17,-1 17,-17 18,18 17,-18-17,-18 35,1 17,-1-17,1 36,-1-1,18 0,0 18,18-18,-1 1,18-1,1-17,17-1,17-17,1-17,35-19,-36 1,1 0,-71 35</inkml:trace>
  <inkml:trace contextRef="#ctx0" brushRef="#br0" timeOffset="213604.9815">18795 8802,'0'0,"0"0,0 0,0 0,0 0,0 0,88-35,35-36,54 0,-1-17,1 18,-18 17,-18 0,-53 18,0-1,-17 1,-53 17</inkml:trace>
  <inkml:trace contextRef="#ctx0" brushRef="#br0" timeOffset="221725.0032">22854 8784,'0'0,"0"0,0 0,0 0,0 0,0 0,0 0,-36-53,-34-17,-1 17,0 0,19 18,-19 17,18 36,18-1,-1 19,1 16,17 1,1 0,-1 0,18-18,18 1,17-36,18 0,-18-18,18-17,0 0,-17-36,-1 18,0-17,-17 17,-1 0,1 17,-18 1,18 17,-18 36,0 0,-18 17,18 18,0 18,18-1,-1-17,1-18,0 1,-1-19,1-17,17-17,-17-19,17-34,0-18,-17-18,0 0,-1-18,1 19,-18 34,0 0,18 36,-18 0,0 17,-18 36,18 17,-18 36,1 17,-1 18,18 35,0-18,0 18,18-35,-18 0,0-88</inkml:trace>
  <inkml:trace contextRef="#ctx0" brushRef="#br0" timeOffset="221967.6148">22836 8502,'0'0,"0"0,0 0,0 0,0 0,0 0,53-18,17-17,19 0,-1-1,-18 1,1 0,0 17,17-17</inkml:trace>
  <inkml:trace contextRef="#ctx0" brushRef="#br0" timeOffset="222521.9987">24106 8361,'0'0,"0"0,0 0,0 0,0 0,0 0,-35-35,0-1,0 19,-18-1,0 18,0 18,0 17,0 18,18 0,17-18,18 18,0 0,35-18,1-17,16-36,1-17,18 0,0-36,17 18,-53 0,18 0,-18 0,-17 18,0 17,-1 1,-17 34,0 1,0 35,-17 0,34 53,19 17,17 1,17-18,1-18,-1-18,-70-52</inkml:trace>
  <inkml:trace contextRef="#ctx0" brushRef="#br0" timeOffset="223679.0716">4324 12224,'0'0,"0"0,0 0,0 0,0 0,0 0,0 0,-18-53,0-18,-17-35,-18 18,18 0,-18 18,18 17,-1 17,1 36,0 0,-1 53,36 35,0 18,0 18,18 17,0 0,-1 0,1 0,0-35,-1 0,1-36,0 1,-18-36,0 1,0-1,0-35,-18 0,-17-18,-54-35,19 0,-1 18,18 0,0 17,18 18,0-18,17 18,0 0,18-17,36 17,-1-18,53-17,18-18,0-18,0 19,0-19,-36 36,-17 17,0-17,-17 35,-1 0,0 35,0 0,1 36,-19-18,19 17,-19 1,1-18,0-18,-1-17,1-1,0-17,-1 0,-17 0</inkml:trace>
  <inkml:trace contextRef="#ctx0" brushRef="#br0" timeOffset="224289.403">4465 12224,'0'0,"0"0,0 0,0 0,0 0,0 0,0 0,0 0,88-36,0 19,-17-1,17 1,0 34,-17 1,0 17,-19 18,19 35,-18 18,-18 0,1-18,-19-17,-17-1,0-17,0 0,-17-18,17-17,-18 0,0-36,1-17,-1-36,18-35,0 0,18 1,-18 34,17-17,-17 35,18 0,-18 18,0 17,0 36,0-1,18 36,-18 0,0 0,0 0,17 18,1-18,0-1,34-16,1-1,0-35,18 0,-18-18,-53 18</inkml:trace>
  <inkml:trace contextRef="#ctx0" brushRef="#br0" timeOffset="225121.8939">5930 12383,'0'0,"0"0,0 0,0 0,0 0,0 0,17-53,-17 0,18 17,-18 1,-18 17,1 18,-1 36,0-1,18 18,-17 0,17 35,0 0,17 18,19-18,34-17,18-18,1-53,-19-18,1-35,-1-35,1 17,0-17,-18-18,-18 18,-18 0,-17 35,-17 0,-1 18,-17 35,0 18,-1 34,19 37,-19 34,19 18,17 0,-18-35,18-35,0-18,18-18,17-17,18-36,18-35,-19-35,1-18,-17-17,-1-1,-35-35,-18 1,1 16,-1 37,0 34,1 18,17 18,-18 17,18 36,0 17,18 53,17 1,18 16,0 19,0-1,0 1,17-1,1 1,0-36,-1-18,18-34,-35-19,18-34,0-1,-19-35,1 18,-35 35</inkml:trace>
  <inkml:trace contextRef="#ctx0" brushRef="#br0" timeOffset="225556.0826">8700 12171,'0'0,"0"0,0 0,0 0,0 0,0 0,0 0,-88-18,0 1,0-1,17 36,0-1,18 1,18-1,0 1,35 17,0 1,53-1,17 0,1 18,0 0,-19-18,1 18,0 0,-17 0,-19-18,1 18,-18-35,0 17,0-17,-18-18,1 0,-1-18,0 1,1-1,17 18</inkml:trace>
  <inkml:trace contextRef="#ctx0" brushRef="#br0" timeOffset="226693.3077">9477 12171,'0'0,"0"0,0 0,0 0,0 0,-36 0,-17 0,1 17,-19 19,18-1,0 18,0 0,35 0,1-18,34 18,1-18,17-17,1 0,17-36,0 0,0-17,-1-18,1 0,-35 0,17-17,-17 17,-18 0,18 18,-18 17,0 0,0 36,0 17,17 0,1 18,0 18,-1 0,19-1,-1 1,-18-18,19-18,-19 0,1-35,0-18,-1-17,-17-18,18 0,-18 0,0 1,0-1,0 0,0 35,0 0,18 1,-18 17,0 17,0 1,17 17,-17 1,0-1,0 0,0 0,0-17,0 0,0-18,0 0,18-36,-18 1,18 0,-1-18,19 0,-1 0,0 0,18 36,0 17,0 17,-18 1,1 17,-1 0,-18 1,1-1,-18 0,0-17,0 0,0-18,-18-18,1 0,17-35,0 0,17-52,1-1,17-18,1 36,-1 35,18 0,18 36,-1 34,-17 19,0 34,0 1,-18 17,-17 0,0 0,-18 0,0-17,0 0,-18-19,0-16,18-1,-17 0,17-35</inkml:trace>
  <inkml:trace contextRef="#ctx0" brushRef="#br0" timeOffset="227257.0054">10977 11765,'0'0,"0"0,0 0,0 0,0 0,0 0,17 71,19 17,-1 18,0 17,18 18,-17-17,-1-1,-18-35,19 1,-36-36,17-1,-17-16,0-19,0-34,-17-19,-1-34,18-36,-18 0,1-35,17-18,0 1,0-1,17 35,1 36,0 35,-1 0,19 36,-1-1,-17 36,17-1,-17 36,17 18,-17 17,-18-17,17 17,-17-35,0 17,-17-17,17 0,-18-18,0-17,-17-18,17-18,1-17,-1-18,0-17,1 34,17 36</inkml:trace>
  <inkml:trace contextRef="#ctx0" brushRef="#br0" timeOffset="227783.1004">11524 11254,'0'0,"0"0,0 0,0 0,0 0,0 0,0 0,35 70,0 1,-17 17,17 0,1-17,-1 17,18-18,-18 1,0-18,18-18,-17-17,-1-1,18-34,-18-18,18-18,-18-36,1 19,-19-1,1 1,-18-1,0 36,-18 0,1 17,-1 36,0-1,-17 19,18 16,-1 19,0-18,18 18,0-19,18 1,0 0,34-17,1-19,18-17,-18 0,18-17,-19-19,1 1,-17 0,17-18,-18 18,-35 35</inkml:trace>
  <inkml:trace contextRef="#ctx0" brushRef="#br0" timeOffset="228279.2372">13271 11254,'0'0,"0"0,0 0,0 0,0 0,0 0,0 0,35 53,18-1,18 19,-18-18,0 17,-18-34,0-1,1 0,-19-17,1-18,-1-18,19 1,-19-36,-17 0,18-53,0 0,-1 18,-17 0,18 35,0 0,-1 18,-17-1,18 36</inkml:trace>
  <inkml:trace contextRef="#ctx0" brushRef="#br0" timeOffset="228848.3674">14171 11765,'0'0,"0"0,0 0,0 0,0 0,0 0,0 0,-18-70,1-1,-1 18,0-17,1 17,-19 17,1 1,0 17,17 18,-17 18,0 17,17 1,0 17,18-1,-17 1,34 0,-17 0,18-17,17-1,1-35,-1 0,0-18,18-17,-18 0,-17-18,17 0,-17 0,0 0,-1 18,-17 17,18 0,-18 18,18 18,-1 17,-17 1,18 16,-1 1,19 0,-19 0,1 0,17-35,-17 17,17-35,1 18,-36-18</inkml:trace>
  <inkml:trace contextRef="#ctx0" brushRef="#br0" timeOffset="229135.1642">14383 10672,'0'0,"0"0,0 0,0 0,17 70,1 18,0 0,-1 18,1-17,17-1,-17 0,0-18,-1 19,1-36,-1 17,1-17,0 0,-1-18,1 1,-18-36</inkml:trace>
  <inkml:trace contextRef="#ctx0" brushRef="#br0" timeOffset="229847.0956">14824 11060,'0'0,"0"0,0 0,0 0,0 0,0 0,0 0,0 70,18 18,-18-17,17-1,-17-17,18-17,-18 17,17-36,1 18,0-35,-1 0,19-17,-19-1,19-35,-19-17,1-1,0 18,-18 0,17 18,1 17,-18 18,0 36,0-1,18 18,-18-18,17 18,1 0,17 0,0 0,1-18,-1 0,0-35,1 0,17-17,-18-1,0-35,0 0,1-35,-19 18,1-1,-18 0,-18 19,18 16,-35 19,17 17,1 35,-18 0,17 18,0 0,18 18,0-19,18 1,17-17,36-1,17-17,0-36,-17 0,17-35,-17-17,-1-1,-17 18,-35 53</inkml:trace>
  <inkml:trace contextRef="#ctx0" brushRef="#br0" timeOffset="244954.1239">5277 14323,'0'0,"0"0,0 0,0 0,0 0,0 0,0 0,0-53,0 0,-18 0,18 0,-35-17,-1 17,1 17,-18 1,0 17,0 18,0 36,0-1,0 36,36 34,-1 1,0 0,36 0,0-36,-1-17,19 0,-1-17,18-19,-18-17,1 0,16-17,-34-1,17-17,-17-1,0-17,-1 1,-17-1,18 0,-18 17,0 1,18 0,-18 17,0 1,17 17,-17 35,18 0,17 0,1 18,34 0,-17 0,18 0,-18-18,-18 1,0-1,0 0,-35-35</inkml:trace>
  <inkml:trace contextRef="#ctx0" brushRef="#br0" timeOffset="245344.1117">5788 14076,'0'0,"0"0,0 0,0 0,0 0,18 70,17 1,1 17,17-17,0-18,-18 0,-18-1,19-34,-19 17,1-17,0-18,-18 0,17-18,-17-17,18-35,-18-1,18-52,-18 34,17 1,19 0,-19 17,19-17,-1 0,-18 17,-17 71</inkml:trace>
  <inkml:trace contextRef="#ctx0" brushRef="#br0" timeOffset="246162.5503">6988 14182,'0'0,"0"0,0 0,0 0,0 0,0 0,0 0,0 0,-17-36,-19 1,1 0,0 0,-18 17,18 0,-1 18,-17 18,18 0,0 17,17 35,1-17,-1 18,18-1,0 1,0-18,18-18,17 0,-18-17,19 0,-1-36,18-17,-18-36,1-17,-19 18,1 17,0-18,-1 18,-17 35,18-17,-18 18,0-1,17 36,1 17,17 53,1 18,-1 0,0-18,1 18,-1 0,-17-36,-1 1,1-1,-18-17,0-18,0 18,-35-35,-1-18,1 0,0-18,-18-17,17-18,-17 18,1-18,16-18,1 18,17-17,18-1,0 1,18-1,0 18,17 18,0 0,0 0,-17-1,-18 36</inkml:trace>
  <inkml:trace contextRef="#ctx0" brushRef="#br0" timeOffset="246347.8173">7518 14199,'0'0,"0"0,0 0,0 0,0 0,0 0</inkml:trace>
  <inkml:trace contextRef="#ctx0" brushRef="#br0" timeOffset="246728.888">8118 13970,'0'0,"0"0,0 0,0 0,0 0,17 53,19 17,-1-17,18 18,-18-18,1 0,-19 0,19-18,-19-17,1 17,0-17,-18-18,17-18,1-17,-1-36,-17-35,18 0,0 1,17-19,-17 54,-1-19,19 19,-19-1,-17 71</inkml:trace>
  <inkml:trace contextRef="#ctx0" brushRef="#br0" timeOffset="247361.5534">9265 14041,'0'0,"0"0,0 0,0 0,-18-53,1-18,-19 18,1 18,-18-18,0 35,0 1,36 17,-36 35,-36 36,36-1,18 18,18 36,-1-18,18-1,35-16,18-19,18-17,-1-35,1-54,-18-16,0-37,-18-34,0 17,1-17,-19 17,1-18,-18 54,0 17,0 18,0 17,0 18,0 18,0-1,18 36,-18 0,17 18,1 34,17 1,-17-18,17 1,0-19,1-17,-1 0,18-35,18-18,-19-53,-16 0,-1 0,-35 53</inkml:trace>
  <inkml:trace contextRef="#ctx0" brushRef="#br0" timeOffset="247630.3145">9688 13300,'0'0,"0"0,0 0,0 0,0 0,0 70,18 1,0 17,-1 18,1-36,-18 19,18-1,-18-18,17-17,-17 0,0-18,18 18,-18 0</inkml:trace>
  <inkml:trace contextRef="#ctx0" brushRef="#br0" timeOffset="248413.2416">9953 13441,'0'0,"0"0,0 0,0 0,0 70,0 1,18 35,-1-18,1 0,0 0,-1-17,1-1,17-17,-17 0,0-17,17-19,0-34,1-19,-1 1,0-53,0-18,-17 0,17 0,-17 18,-18 35,18 0,-18 36,17 17,-17 35,0 0,18 18,-18 0,18 0,-1 0,1 0,17-18,1 18,-1-18,18-17,-18-18,18 0,-18-18,-17-17,17-18,-17 0,0-17,-18-1,17 1,-17 17,0 0,-17 17,-1 36,0 0,1 18,-1 35,0 0,18 17,0-17,18 18,0-18,17 0,0-18,18-35,53 0,-18-35,0-18,1-18,-19 18,-52 53</inkml:trace>
  <inkml:trace contextRef="#ctx0" brushRef="#br0" timeOffset="249284.0521">12371 13212,'0'0,"0"0,0 0,0 0,0 0,0 0,0 0,-53 0,18 17,-1 1,1 35,0 0,17 0,0 17,1-17,-1 0,36 0,-18-18,35 0,0-17,18-18,-17-35,17 0,-18-1,0-34,-17-1,-1 18,-17-17,-17 17,-1 17,1 1,-19 18,-17 17,18 0,17 17,-17 1,35-1,0 1,35-18,1 0,17 0,0-18,-18 1,-35 17,123-71,-34 18,-1 0,-35 18,-18 0,0 17,-17 1,-18 17,0 0,0 0,-18 0,-17 35,17-17,1 17,-1 0,0 18,18 0,0 17,18 19,17-19,-17 1,17 17,1 35,-1 1,-17-1,17 1,-35-54,0 1,0-18,0 0,0-36,-18-34,18 17,-17-18,17 36</inkml:trace>
  <inkml:trace contextRef="#ctx0" brushRef="#br0" timeOffset="249556.8953">12618 13935,'0'0,"0"0,0 0,0 0,0 0,0 0,71-36,17 1,0-18,0 0,1 0,-19 1,18-1,-17 17,0 1,-19 17,-16 1,17-1,-18 0,-35 1</inkml:trace>
  <inkml:trace contextRef="#ctx0" brushRef="#br0" timeOffset="250242.9557">14224 13141,'0'0,"0"0,0 0,0 0,0 0,0 0,0 0,0 0,0 0,70-18,1 1,0 34,-1 1,1 17,-18 18,-18 0,0 0,-17 0,-18 0,-18 0,1-18,-1 0,0-17,1-18,-1-18,18-17,0-18,18-35,17 0,0-18,1 0,-1 0,-17 36,-1-1,1 1,-18 34,18 1,-18 35,0 18,0 17,0 18,0 0,0 17,0 1,0-1,0 1,17 0,-17-19,0-52,35 36,-17-1,17-35,18-18,0-17,-17 0,-1 17,-35 18</inkml:trace>
  <inkml:trace contextRef="#ctx0" brushRef="#br0" timeOffset="250599.4994">15353 12453,'0'0,"0"0,0 0,0 0,0 0,0 0,0 0,-17 53,17 0,0 17,0 19,0-19,0 18,0-17,0 17,0-17,17-1,-17 18,18 1,0-19,-1-17,-17-35,18 17,0-53,-1 1,1-19,-18 54</inkml:trace>
  <inkml:trace contextRef="#ctx0" brushRef="#br0" timeOffset="250996.4189">15530 12330,'0'0,"0"0,0 0,0 0,0 0,0 0,0 0,0 0,17 105,19 19,-19-36,19 0,-19 0,1 1,0-19,-18-17,17 0,-17 0,18 0,0-18,-1 0,1 1,17-1,-17-17,17-1,-17 1,17 0,-17-18,-1-18,1 18,-18-18,18-17</inkml:trace>
  <inkml:trace contextRef="#ctx0" brushRef="#br0" timeOffset="251306.857">15512 12947,'0'0,"0"0,0 0,0 0,0 0,0 0,53-18,18-17,-1 0,-17 17,18-17,-18-18,-18 18,18-1,-18 19,-17-1,0 0,17-17,-17 18</inkml:trace>
  <inkml:trace contextRef="#ctx0" brushRef="#br0" timeOffset="251728.887">16059 12259,'0'0,"0"0,0 0,0 0,0 0,0 0,0 0,0 0,36 18,34 17,1 18,-1 35,-17-17,0 17,0 0,-35 0,17-17,-17 17,-1-35,-17 17,0 1,-35 0,0-19,-18 1,0-17,0-19,18 1,35-18</inkml:trace>
  <inkml:trace contextRef="#ctx0" brushRef="#br0" timeOffset="258441.3825">16995 12629,'0'0,"0"0,0 0,0 0,0 0,0 0,0 0,0 0,0 0,0 0,0 0,0 0,52-17,37-1,-19 1,19-1,-1 0,-18 1,1-1,0 0,-18 1,-18-1,0 18,0-18,-17 18,0-17,-1 17,1 0,0 0</inkml:trace>
  <inkml:trace contextRef="#ctx0" brushRef="#br0" timeOffset="259197.0775">17259 12294,'0'0,"0"0,0 0,0 0,0 0,0 0,0 0,0 0,0 0,0 0,36 18,16 0,-16-18,17 17,-18-17,18 18,-18 0,18-18,0 17,0 1,18-1,-36 1,18-18,-18 18,1-1,-1-17,-18 18,19 0,-19-18,1 17,-18-17,18 0,-18 18,0-18,0 0,17 18,-17-18,-17 17,17-17,-18 53,-17 0,-1 0,-16 17,-1 1,17-18,-17 18,18-19,-18-16,35-1,-17 0,18-17,-1 0,0-1,18 1,-17-18,17 0,0 17,0-17,17-17,-17 17,18-18</inkml:trace>
  <inkml:trace contextRef="#ctx0" brushRef="#br0" timeOffset="260349.1791">18636 11800,'0'0,"0"0,0 0,35 89,0-1,1 53,-1-35,-17 17,17 18,-17-17,-1-18,1-36,-1-17,-17 0,0-18,0 1,0-36,0 17,0-17,0 0,0 18</inkml:trace>
  <inkml:trace contextRef="#ctx0" brushRef="#br0" timeOffset="260649.1795">18600 12418,'0'0,"0"0,0 0,0 0,0 0,0 0,0 0,36-18,34-17,1 0,0-1,-19 1,19 17,-36-17,1 35,-1-18,-17 1,-18 17,17 0,-17 0</inkml:trace>
  <inkml:trace contextRef="#ctx0" brushRef="#br0" timeOffset="260961.1951">19377 12224,'0'0,"0"0,0 0,0 0,0 0,0 70,0 19,18-1,-18-18,17 18,-17-17,0 0,18-19,-18-16,0-1,0-17,0-18,0-18</inkml:trace>
  <inkml:trace contextRef="#ctx0" brushRef="#br0" timeOffset="261334.471">19395 12171,'0'0,"0"0,0 0,0 0,0 0,0 0,0 0,0 0,0-53,17 0,1-35,-18 17,0 18,0 18,0 0,0 17,-18 1,18 17,-17 17,17 18,0 1,0 17,0-53,0 0,0 0</inkml:trace>
  <inkml:trace contextRef="#ctx0" brushRef="#br0" timeOffset="262144.1324">19712 12100,'0'0,"0"0,0 0,0 0,18 71,0-1,-1 1,1 17,-1-17,1-1,-18-34,18-1,-18 0,0-17,0-1,0 1,0-36,0-17,0 0,0-18,0-18,17 1,1 17,0-18,-1 36,1 0,-18 17,18 0,-1 18,1 0,0 36,-1-1,1 0,0 18,-18-17,17-1,-17 0,18 0,-18-17,0 0,0-1,18-17,-18 0,0-17,0-19,0-17,17-17,1 17,-1-18,1 1,17 17,1-18,-1 36,-17 0,17 35,0 0,1 17,-1 19,0-1,-17 0,-1 18,1-18,-18 18,18 0,-18-17,17-1,-17-17,0-1,18 1,0-36,-18 18,0 0</inkml:trace>
  <inkml:trace contextRef="#ctx0" brushRef="#br0" timeOffset="262588.7067">20648 12118,'0'0,"0"0,0 0,0 0,0 0,0 0,0 0,0 0,17-53,1-18,0 19,-1-1,-17 17,0 1,0 0,-17 17,17 1,-18 17,-17 17,17 18,0 18,1 0,17 0,-18 0,18 0,18 0,-1 0,1 0,17 0,18-18,0 0,0-17,18-18,-1 0,-17-18,0 18,-53 0</inkml:trace>
  <inkml:trace contextRef="#ctx0" brushRef="#br0" timeOffset="263231.1744">21848 11906,'0'0,"0"0,0 0,0 0,0 0,0 0,0 0,0 0,0 0,-36-35,19 0,-19 17,1 0,0 1,-1 34,1 1,0 17,17 1,1 17,-1-1,36 1,-18 0,17-17,1 16,0-34,-1 0,1-18,-1 0,19-36,-19 19,19-36,-19 0,19 0,-19-17,-17 17,18 0,0 17,-18 19,0-1,0 1,17 17,-17 17,18 1,-18 17,18 0,-1-17,1 17,-1 18,19-18,-19 1,1-1,17-17,-17-1,0 1</inkml:trace>
  <inkml:trace contextRef="#ctx0" brushRef="#br0" timeOffset="263599.6348">21936 11624,'0'0,"0"0,0 0,0 0,0 0,0 0,53 71,-18-18,18 17,-18 1,-17-18,17-18,-17 0,0 0,-18-17,17 0,1-18,-1 0,-17-36,18 1,0-18,-18-17,17-19,1 1,0 0,-18 17,17-17,1 18,-18 70</inkml:trace>
  <inkml:trace contextRef="#ctx0" brushRef="#br0" timeOffset="264533.3812">22836 11695,'0'0,"0"0,0 0,0 0,0 0,0 0,0 0,0 0,0 0,0 0,0 0,0 0,-35-18,-18 18,17 0,1 18,17-1,-17 1,17 0,18-1,-17 1,34-1,-17 1,18-18,-18 0,18 0,-1 0,1-18,0 1,-1-18,-17-1,18 1,-18 0,18 17,-18-17,17 17,-17 0,0 1,18 17,-18 17,18 1,-18 17,17 36,1 0,0-1,-1 18,1 36,-1-1,1 1,-18-1,0 1,-18-19,1-16,-18-36,17-1,-17-16,-18-19,17-17,1-17,0-19,-18-34,35-18,1-18,17 18,0 17,17 1,1-1,-1 18,19 18,-1 0,-17-1,17 19,-17 17,-1 0,19 0,-19 17,1 1,-18-18,18 18,-18-1,0-17,0 0,0 0</inkml:trace>
  <inkml:trace contextRef="#ctx0" brushRef="#br0" timeOffset="264748.0317">23224 11853,'0'0,"0"0,0 0,0 0,0 0,0 0,0 0,0 0,0 0,0 0,0 0,0 0,0 0,0 0</inkml:trace>
  <inkml:trace contextRef="#ctx0" brushRef="#br0" timeOffset="265421.9231">23859 11518,'0'0,"0"0,0 0,0 0,0 0,0 0,0 0,-70 53,17 0,0 18,18-18,-1 17,19-17,-1-18,0 1,18-1,0-18,18 1,17-18,1 0,-1-18,0 1,18-36,-18 18,-17-36,17 18,-17-17,0 17,-18-18,0 18,-18 0,-17 0,-18 18,0 17,-18 1,36 17,35 0</inkml:trace>
  <inkml:trace contextRef="#ctx0" brushRef="#br0" timeOffset="265794.2531">24071 11113,'0'0,"0"0,0 0,0 0,0 0,0 0,0 0,-17 176,17 0,0-17,17 0,-17-18,18-53,-18 0,17-17,-17-1,0-17,-17 0,17-17,0-1,0-18,0 1,0-18,0 18</inkml:trace>
  <inkml:trace contextRef="#ctx0" brushRef="#br0" timeOffset="266055.1171">23895 11783,'0'0,"0"0,0 0,0 0,0 0,0 0,0 0,0 0,0 0,53-18,0-17,17 0,-17 17,18 0,-71 18,17 0,-17-17</inkml:trace>
  <inkml:trace contextRef="#ctx0" brushRef="#br0" timeOffset="266732.0034">24459 11483,'0'0,"0"0,0 0,0 0,0 0,0 0,0 0,0 0,0 0,0 0,0 0,0 0,36 18,-1 17,0 18,1-18,-19 18,-17-18,18 1,-18-1,0-18,18 1,-18-18,0 0,17-18,-17-17,18-18,0 0,17 0,-18-35,1 18,17-1,-17 1,0-1,-18 18,0 18,0 17,0 18,-18 35,0 1,18 17,-17 0,17-1,0 1,0 0,0 18,17-18,1-18,0 18,17-18,-17 18,35-35,-18-1,-17-34,34-1,-16-17,-19 17,-17 18</inkml:trace>
  <inkml:trace contextRef="#ctx0" brushRef="#br0" timeOffset="267059.7423">25112 10883,'0'0,"0"0,0 0,0 0,0 0,0 71,0-1,0 19,0-19,0 18,0-17,0-1,0 1,0-1,0-17,0 18,0-18,0 17,18 1,-18-18,18-18,-1-35,1 0,17-17,1 17,-36 0</inkml:trace>
  <inkml:trace contextRef="#ctx0" brushRef="#br0" timeOffset="267418.9864">25218 10883,'0'0,"0"0,0 0,0 0,0 0,0 0,18 71,-18 17,18-17,-1 17,-17-18,18 1,0-1,-18-17,17 0,-17 0,0-18,18 1,-18-1,17 0,-17 1,18-1,0-18,-1 1,1 0,0-1,-1 1,1-18,0 18</inkml:trace>
  <inkml:trace contextRef="#ctx0" brushRef="#br0" timeOffset="267776.05">25095 11412,'0'0,"0"0,0 0,0 0,0 0,0 0,0 0,0 0,0 0,0 0,53-17,-18-1,0 18,1-18,-1 1,0-1,-17 1,35-19,-53 19,0 17</inkml:trace>
  <inkml:trace contextRef="#ctx0" brushRef="#br0" timeOffset="268104.8761">25377 10777,'0'0,"0"0,0 0,0 0,0 0,0 0,0 0,18 53,17 18,18 17,-35 0,17 0,-17-17,-1 35,-17 17,0 1,-35-1,-18-35,-18 18,-17-35,18-1,17-17,53-53</inkml:trace>
  <inkml:trace contextRef="#ctx0" brushRef="#br0" timeOffset="271221.2915">10359 15099,'0'0,"0"0,0 0,0 0,0 0,0 0,0 0,0 0,0 0,0 0,0 0,-35 53,-1 17,1 1,0 17,17 0,18 1,0-19,18 1,0-18,17-18,-18 0,19-35,17-18,-18 1,18-36,-18 0,1-18,-19 1,1-1,-18-17,0 18,-18-1,1 0,-1 19,0 34,-17 0,0 36,17 0,0-1,18-17</inkml:trace>
  <inkml:trace contextRef="#ctx0" brushRef="#br0" timeOffset="271611.2506">10871 14923,'0'0,"0"0,0 0,0 0,0 0,0 0,35 70,0 18,18 0,-17-17,17 0,-18-1,0-35,-17 1,17-19,-17 1,17-18,-17-18,-1-35,1-35,-18-35,0-1,18 18,-18 18,17 18,-17 17,18 0,-18 35</inkml:trace>
  <inkml:trace contextRef="#ctx0" brushRef="#br0" timeOffset="272261.9911">11824 15258,'0'0,"0"0,0 0,0 0,0 0,0-71,-18 1,1-19,-19 36,19-17,-19 35,19-1,-19 19,19 17,-19 35,19 0,-1 36,18 17,18 0,-18-17,35-1,0-17,18 0,0-18,18-17,-36-18,18-18,-18-17,1-18,-19 0,1-17,-18-1,18 1,-36 17,18 0,0 18,-18-1,18 19,-17 17,17 0,0 17,17 1,1 17,0 18,17 0,0 18,18-19,0 1,0 0,18-17,-18-1,-1-18,-16-17,17 0,0-35,17 0,-34 17,-19 18</inkml:trace>
  <inkml:trace contextRef="#ctx0" brushRef="#br0" timeOffset="273243.0686">13518 14799,'0'0,"0"0,0 0,0 0,-35-35,-18 17,17 18,1-18,0 18,-18 18,18 0,-1 17,1 18,35 0,-18 17,18-17,18 0,0-17,-1-1,19-35,17 0,0-35,-1-36,-16 18,-1 0,0 0,-17-17,-18 17,18 17,-18 1,17 18,-17 17,0 0,18 35,-18 0,18 18,17 0,-17 18,-1-19,1 1,17-17,-17-1,17-35,0-35,-17-1,0-17,-1 1,1-19,-18 0,-18 1,18-1,-17 18,17 18,0 17,-18 18,18 18,18 0,-18 17,17 18,1 0,17-18,1 18,-1 0,0-18,18 1,-18-36,1-18,-1-17,-17-1,-1-17,1-17,0-1,-1-17,-17 18,0-1,0 18,0 18,0 17,0 1,0 34,0 18,18 18,-18 0,0 18,17-1,1-17,0 18,-1-1,19-17,17 0,-18 0,-35-53</inkml:trace>
  <inkml:trace contextRef="#ctx0" brushRef="#br0" timeOffset="273532.8825">15000 13882,'0'0,"0"0,0 0,0 0,0 0,0 0,18 53,0 17,-1 1,1-1,0 19,-1-36,19 17,-19 1,18-1,1 1,-1-18,-17 0,-1-18</inkml:trace>
  <inkml:trace contextRef="#ctx0" brushRef="#br0" timeOffset="273924.1226">14930 14358,'0'0,"0"0,0 0,0 0,0 0,0 0,53-35,35 0,-17-18,-1 17,-35 19,1-19,-1 19,0 17,-17-18,17 36,-17-1,17 19,-17-1,0 18,-1-18,1 0,-1 1,1-1,0-17,-1-1,1 1,0-18</inkml:trace>
  <inkml:trace contextRef="#ctx0" brushRef="#br0" timeOffset="274115.9997">15424 13917,'0'0,"0"0,0 0,0 0,0 0,0 0,0 0,0 0</inkml:trace>
  <inkml:trace contextRef="#ctx0" brushRef="#br0" timeOffset="275140.9495">15777 13917,'0'0,"0"0,0 0,0 0,0 0,35 88,-17 0,17-17,-17 17,-1-17,1-18,-18-18,18 0,-18-17,-18 0,0-36,18 0,-17-17,-1-18,18 0,0 0,0 0,18 0,-1 0,1 36,0-1,-1 1,-17 17,18 0,0 35,-1 0,1 18,0 0,-18 18,17-19,-17-16,0-1,0 0,0-17,0-18,0 0,0-18,0-35,0 0,-17 1,17-37,0 19,17 17,-17-18,0 36,18 0,0 17,17 36,-18-18,19 35,-1 0,-17 18,17 18,0-18,-17 0,0 0,-1-36,1 18,0-17,17 0,-18-18,1-36,0 1,-1-18,-17-17,18-1,-18-17,0 0,0 17,0 1,0 17,0 17,-18 19,18-1,-17 18,17 18,-18 17,18 0,0 1,18-1,-18 18,17 0,1-18,-18 0,18 1,-1-1,1-18,35 1,-18-18,18-18,18 1,-18-18,0-1,0-17,-18 36,-35 17</inkml:trace>
  <inkml:trace contextRef="#ctx0" brushRef="#br0" timeOffset="279256.9335">15442 6826,'0'0,"0"0,0 0,0 0,0 0,0 0,0 0,0 0,0 0,0 0,53-17,35-1,18-17,0 17,-18 0,18 1,-36-1,18 1,-17-1</inkml:trace>
  <inkml:trace contextRef="#ctx0" brushRef="#br0" timeOffset="280297.0111">15424 13917,'0'0,"18"-35,-18 17,17 1,1-19,0 19,17-1,0-17,36-1,-1 1,1-18,17 18,-17 0,-1-1,-17 1,18 0,-18 0,0 17</inkml:trace>
  <inkml:trace contextRef="#ctx0" brushRef="#br0" timeOffset="290877.2652">11506 16898,'0'0,"0"0,0 0,0 0,0 0,0 0,0 0,0 0,0 0,0 0,0 0,0 0,0 0,0 0,0 0,0 0,0 0,0 0,0 0,0 0,0 0,35-18,18 1,-17 17,17-18,0 18,0 18,-18-18,0 17,0 1,1 0,-19 17,1 0,0-17,-1 17,-17 0,18 18,-18-17,0-1,0-17,0 17,0-18,0 1,0 0,0-18,-18 0,36 0,-18-18,0-17,0 0,18-18,-18 0,17 0,-17-18,18 18,0-17,-18-1,17 18,-17 0,18 18,-18 17,0-17,0 18,0 17,0 17,0 18,-18 36,1 0,17-18,-18 17,18-17,0 0,-18 0,18-18,0-17,0 17,18-17,17-1,0-17,1 0,17 0,0 0,17-17,-17-1,-18 0,18-17,-17 0,-36 35</inkml:trace>
  <inkml:trace contextRef="#ctx0" brushRef="#br0" timeOffset="291316.7366">11453 16528,'0'0,"0"0,0 0,0 0,0 0,53-18,35 0,1-17,17-18,-18 18,18 0,-18-1,0 1,-17 0,-18 17,-18 1,0 17,-17-18,0 18,-1-18</inkml:trace>
  <inkml:trace contextRef="#ctx0" brushRef="#br0" timeOffset="291817.3202">12689 16686,'0'0,"0"0,0 0,0 0,0 0,0 0,0 0,52 0,1-17,0 17,-17-18,17 18,-18-18,0 18,-17 0,17 0,-17-17,-18 17,0 0</inkml:trace>
  <inkml:trace contextRef="#ctx0" brushRef="#br0" timeOffset="292112.1398">12759 17039,'0'0,"0"0,0 0,0 0,0 0,0 0,0 0,0 0,53 0,0-17,0-1,18 0,-1 1,-17-1,18 0,-71 18,17-17,1 17</inkml:trace>
  <inkml:trace contextRef="#ctx0" brushRef="#br0" timeOffset="293834.0132">13994 17127,'0'0,"0"0,0 0,0 0,0 0,0 0,0 0,0 0,0 0,0 0,0-53,0-17,18-18,0-18,-1 0,1 18,0-18,17 18,-17 17,17-17,-17 35,-1 0,1 18,0 0,-1-1,-17 19,18 17,-18 0,17 17,1 1,0 17,17 1,0-1,1 18,-1 0,0 17,1 1,-1-18,0 17,0-17,-17 0,17 0,-17-18,0 1,-18-1,17-17,1-1,-18 1,18-18,-18 0,0-18,17 1,-17-1,0 18</inkml:trace>
  <inkml:trace contextRef="#ctx0" brushRef="#br0" timeOffset="294197.084">14065 16757,'0'0,"0"0,0 0,0 0,0 0,0 0,71-35,-1-1,1 19,17-19,-17 19,-1-18,1 17,-36 0,0 1,1 17,-19-18,1 18,0-18,-18 18,0-17,17-1</inkml:trace>
  <inkml:trace contextRef="#ctx0" brushRef="#br0" timeOffset="294784.833">15142 15699,'0'0,"0"0,0 0,0 0,0 0,0 0,0 0,0 0,-36-18,1 18,0-18,-1 18,19-17,-1 17,-17 17,35 1,-18 17,0 18,18 0,0 0,18 18,-18-19,18 19,-1-18,1 18,0 17,-1 35,19 18,17-17,-36-18,1-18,0-18,-1-17,1 0,-18-18,17-17,-17 17,0-35,0 18,18-18,-18 0,0 0,0 0,18-18,-1-17,-17 17,0 18</inkml:trace>
  <inkml:trace contextRef="#ctx0" brushRef="#br0" timeOffset="295613.488">15442 16051,'0'0,"0"0,0 0,0 0,0 0,0 0,0 0,0 0,0 0,0 0,53 0,-1 0,19 0,-18 18,18 0,-18 17,-1 0,-16 18,-1 0,-17 0,-1 18,1-19,-18 1,18-17,-18-1,0 0,-18-17,18-18,-18 17,18-34,-17 17,-1-18,0 1,18-1,-17-17,17 17,0-17,0-18,0 0,0 18,17-18,-17-18,0 36,18-18,-18 18,0-1,0 1,0 17,0 1,0-1,0 1,-18 17,18 17,0-17,0 35,0 1,0-19,0 19,0 17,18 0,-18-18,18 0,-1 0,-17 1,18-1,17 0,-17-17,17-1,1-17,-1-17,0-1,0-17,-35 35</inkml:trace>
  <inkml:trace contextRef="#ctx0" brushRef="#br0" timeOffset="295954.2946">16342 15558,'0'0,"0"0,0 0,0 0,0 0,0 0,0 35,0 18,0 17,0 1,17-1,-17 1,0-18,0 17,18-34,-18 17,18-18,-18 0,17 0,1 1,-1-1,1-17,17-18,-35 0,0 0,0 0</inkml:trace>
  <inkml:trace contextRef="#ctx0" brushRef="#br0" timeOffset="296388.0712">16800 15328,'0'0,"0"0,0 0,0 0,18 71,0-1,-1 1,1-1,0 1,-18 0,17-1,-17-17,18 0,-18 17,18-17,-18 0,17-17,-17-1,18 0,-18 0,18-17,-1 17,1-17,-1 0,1-18,0 0,-1 0,-17-18,18 0,0 1,-1-1</inkml:trace>
  <inkml:trace contextRef="#ctx0" brushRef="#br0" timeOffset="296678.8317">16853 15857,'0'0,"0"0,0 0,0 0,0 0,0 0,0 0,36-17,-1-1,0 0,1 1,-19-1,18 1,-17-1,0-17,-1 35,-17-18</inkml:trace>
  <inkml:trace contextRef="#ctx0" brushRef="#br0" timeOffset="297072.1128">17224 15240,'0'0,"0"0,0 0,0 0,0 0,0 0,71 53,-19 0,19 17,-18 1,0 17,-18-17,-17 17,17 18,-35-18,-17 0,-1 0,0-17,-17-18,0 0,-1-18,1-17,0 17,35-35</inkml:trace>
  <inkml:trace contextRef="#ctx0" brushRef="#br0" timeOffset="297853.9932">17136 14570,'0'0,"0"0,0 0,0 0,0 0,0 0,0 0,0 0,0 0,53 17,0-17,17 18,-17-18,0 0,-18 0,1 0,-1 0,0 0,-17 0,0 0,-1 18,1-1,0 19,-1-1,1 18,-1 17,1 1,0 17,-1 0,19 0,-19 1,19-1,-1 18,18 35,-18-18,18 1,-18-1,1-52,-19-1,1 1,0-18,-1 0,-17 0,18-18,-18-17,0 17,0 0,18-17,-18 17,0-17,0-1,0-17,0 18,0-18,0 18,-18-18,0 17,-35 1,-35-1,-35 36,-19-17,-34 17,17-18,36 0,105-35</inkml:trace>
  <inkml:trace contextRef="#ctx0" brushRef="#br0" timeOffset="302069.9618">18248 15487,'0'0,"0"0,0 0,0 0,0 0,0 0,52-18,1 1,18-1,-18 0,0 18,-18-17,18 17,-18-18,-35 18,0 0,0 0</inkml:trace>
  <inkml:trace contextRef="#ctx0" brushRef="#br0" timeOffset="302338.2892">18371 15734,'0'0,"0"0,0 0,0 0,0 0,0 0,0 0,0 0,0 0,0 0,0 0,0 0,53 0,0 0,-18 0,18 0,0-18,-18 1,-17 17,-18 0</inkml:trace>
  <inkml:trace contextRef="#ctx0" brushRef="#br0" timeOffset="303064.0767">18936 15769,'0'0,"0"0,0 0,0 0,0 0,0 0,0 0,0 0,17-70,1-36,17-35,-17 0,-18-1,18 1,-18 53,-18 0,18 17,0 18,0 18,0 18,0-1,-18 18,18 18,0 17,0 18,18 17,0 1,-1 17,19-17,-1-1,0 1,0-18,18 0,-17-1,-19-34,19 0,-1-18,-17-18,17-17,-17-18,-1-18,1 18,-1 1,-17 16,18 1,-18 17,0 1,0 34,0 19,18-1,-1 0,-17 18,18 0,17 0,1-18,-1 0,-17 1,17-19,-35-17</inkml:trace>
  <inkml:trace contextRef="#ctx0" brushRef="#br0" timeOffset="303309.9977">19412 14781,'0'0,"0"0,0 0,0 0,0 0,0 0,0 0,0 0</inkml:trace>
  <inkml:trace contextRef="#ctx0" brushRef="#br0" timeOffset="304043.1411">19959 14676,'0'0,"0"0,0 0,0 0,0 0,0 0,0 70,18 18,-18-17,0 17,18-35,-18 0,0 0,0-18,0-17,0 17,0-17,0-18,0 0,0-18,0-17,0-1,17-16,-17-1,18 0,-18 0,18 18,-1-1,1 19,0-1,-1 18,18 18,-17 17,17-17,-17 17,0 0,-18 0,0-17,17 0,-17-1,0 1,0-18,0 0,0 0,0-35,0-1,18 1,-18-18,18 18,-18 0,17-1,1 19,-18-19,18 36,-1-17,1 17,0 0,-1 17,18 19,-17 17,0 0,17 35,-35-18,18 1,-1-1,-17 1,0-1,0-17,18 0,-18 0,0-53</inkml:trace>
  <inkml:trace contextRef="#ctx0" brushRef="#br0" timeOffset="304442.0438">19377 16104,'0'0,"0"0,0 0,0 0,0 0,0 0,0 0,0 0,0 0,0 0,0 0,18 53,-1 18,1-1,0 19,-1-19,1-35,-1 18,-17-35,18 17,-18-35,0 0,-18 0,18 0,0 0</inkml:trace>
  <inkml:trace contextRef="#ctx0" brushRef="#br0" timeOffset="304738.9305">19130 16087,'0'0,"0"0,0 0,0 0,0 0,0 0,0 0,0 0,0 0,0 0,0 0,53-36,17-17,1 18,-18 0,18 0,-36 17,0 0,0 1,-17-1,0 18,-18 0,0 0,0 0</inkml:trace>
  <inkml:trace contextRef="#ctx0" brushRef="#br0" timeOffset="305062.2176">19800 16298,'0'0,"0"0,0 0,0 0,0 0,0 0,0 0,0 0,0 0,53-35,18 17,-18-17,0 18,-18-1,1 18,-19-18,1 18,-1-17,-17 17,18 0,-18 0,0 0</inkml:trace>
  <inkml:trace contextRef="#ctx0" brushRef="#br0" timeOffset="305427.9518">19995 15787,'0'0,"0"0,0 0,0 0,0 0,0 0,0 0,0 0,35 17,18 1,-18 0,0-1,1 1,-1 0,-17-1,-1 19,1-19,0 18,-18 1,0 17,-18-18,18 0,-18 1,1-1,-1-18,18 1,-18 0,18-18</inkml:trace>
  <inkml:trace contextRef="#ctx0" brushRef="#br0" timeOffset="306008.8178">20648 15610,'0'0,"0"0,0 0,0 0,0 0,0 0,0 0,-18 89,0-1,1 0,-1 0,0-17,1-1,17-17,-18-17,0-1,1 0,-1-17,0-1,1-17,17 0,-18 0,1-17,17-1,0 0,0-17,0 18,17-1,-17-17,18 35,-18-18,17 0,1 18,0 0,-1 18,1 0,17-1,1 19,-19-19,19 1,-19 17,19-17,-19-1,1 1,-1 0</inkml:trace>
  <inkml:trace contextRef="#ctx0" brushRef="#br0" timeOffset="306343.196">20612 15522,'0'0,"0"0,0 0,0 0,0 0,0 0,0 0,0 0,0 0,36 18,17 17,-1 18,1 0,-17 0,-1 0,0-18,-17 0,0 1,-1-19,-17-17,0 18,0-18</inkml:trace>
  <inkml:trace contextRef="#ctx0" brushRef="#br0" timeOffset="306674.0789">21124 14429,'0'0,"0"0,0 0,0 0,0 0,0 0,0 0,18 35,-1 18,19 17,-19 1,19-18,-19 17,1-17,0 0,-18-53,0 18,0-18,0 53,0-18</inkml:trace>
  <inkml:trace contextRef="#ctx0" brushRef="#br0" timeOffset="306978.9371">20948 15399,'0'0,"0"0,0 0,0 0,0 0,0 0,0 0,0 0,53-36,17 1,1 0,-1 0,1-18,-1 35,1-17,-36 17,1 1,-1-1,-17 18,-1 0</inkml:trace>
  <inkml:trace contextRef="#ctx0" brushRef="#br0" timeOffset="307767.9319">21159 15575,'0'0,"0"0,0 0,0 0,0 0,0 0,0 0,0 0,0 0,0 0,0 0,0 0,0 0,0 0,0 0,0 0,0 0,0 0,0 0,0 0,0 0,0 0,0 0,0 0,0 0,0 0,0 0,0 0,0 0,0 0,0 0,0 0,0 0,0 0,0 0,0 0,0 0,0 0,0 0,0 0,0 0,0 0,0 0,0 0,18 35,17 1,-17 17,0 17,17 1,-17-36,-1 18,1-18,-1 0,-17-17,18 17,-18-17,0-18,0 18,18-18,-18 0,-18 0,18 0,0 0,0 0</inkml:trace>
  <inkml:trace contextRef="#ctx0" brushRef="#br0" timeOffset="308270.8108">21106 15469,'0'0,"0"0,0 0,0 0,0 0,0 0,0 0,0 0,0 0,0 0,0 0,0 0,0 0,0 0,0 0,0 0,0 0,0 0,0 0,0 0,0 0,0 0,0 0,0 0,0 0,0 0,0 0,0 0,0 0,0 0,0 0,0 0,0 0,0 0,0 0</inkml:trace>
  <inkml:trace contextRef="#ctx0" brushRef="#br0" timeOffset="310432.3643">21389 15663,'0'0,"0"0,0 0,0 0,0 0,0 0,0 0,0 0,0 0,0 0,0 0,0 0,0 0,0 0,0 0,0 0,0 0,0 0,0 0,0 0,0 0,0 0,-36 18,1 0,0-1,17-17,-17 0,17-17,1-1,-1-17,0-1,18 1,0 0,0 0,0-1,18 19,0-19,-1 19,1 17,0-18,-1 18,19 18,-1 17,18 0,-18 1,0 17,-17 17,17-17,-17 18,-18-19,0 19,0-36,-18 18,1 0,-19-18,1-17,-18 17,18-17,0 0,-1-18,19 17,-1-17,-17-17,17-1,18 0,-18-17,18 17,18-35,-18 18,18 18,-1-1,19 0,-1 1,0 34,0 1,18 0,0 17,-17 0,-1 18,0-18,1 18,-1-17,18-19,-18 18,18-35,-18 18,-35-18</inkml:trace>
  <inkml:trace contextRef="#ctx0" brushRef="#br0" timeOffset="310813.1827">21830 15434,'0'0,"0"0,0 0,0 0,0 0,0 0,0 0,0 0,0 0,35 53,1 0,-1 35,-18-17,19 17,-19-18,1-17,0 0,-1-18,-17 1,18-1,-18-17,0-1</inkml:trace>
  <inkml:trace contextRef="#ctx0" brushRef="#br0" timeOffset="311209.001">21618 15487,'0'0,"0"0,0 0,0 0,0 0,0 0,0 0,0 0,0 0,53-35,18-1,-1 1,-34 17,17 1,-18-1,-18 1,1-1,0 0,-1 1,-17 17,0 0,0 0</inkml:trace>
  <inkml:trace contextRef="#ctx0" brushRef="#br0" timeOffset="311695.9038">22624 14041,'0'0,"0"0,0 0,0 0,-53 17,0 18,0 18,18 0,17 18,1 17,-1-17,18 17,18 35,17-17,0 0,18 0,0 0,0-36,-18 1,-17-1,17-17,-17 0,0 0,-18-18,17 1,-17-19,0 1,0 0,-17-1,17-17,-18 18,0-18,18 17,0-17</inkml:trace>
  <inkml:trace contextRef="#ctx0" brushRef="#br0" timeOffset="312053.8809">22059 16492,'0'0,"0"0,0 0,0 0,0 0,0 0,0 0,53-35,18 0,-1 0,-17-1,18 1,-18 17,0 1,-35-1,-1 0,-17 18,0 0</inkml:trace>
  <inkml:trace contextRef="#ctx0" brushRef="#br0" timeOffset="312405.9794">22871 15822,'0'0,"0"0,0 0,0 0,0 0,18 53,-1 0,1 17,0-17,-1 18,1 0,0-19,-1 19,1-18,-18 0,0-18,0 0,0 1,0-19,0-17,0 18,0-18</inkml:trace>
  <inkml:trace contextRef="#ctx0" brushRef="#br0" timeOffset="312678.0787">22606 15893,'0'0,"0"0,0 0,0 0,0 0,0 0,0 0,36-18,17-17,17 17,-34-17,17 0,-1-1,1 1,-53 17,0 18</inkml:trace>
  <inkml:trace contextRef="#ctx0" brushRef="#br0" timeOffset="313158.8035">22112 13300,'0'0,"0"0,0 0,0 0,0 0,0 0,18 53,0 17,-1 1,1-1,0 1,-18-1,17-17,1 18,-18-18,0-18,17 18,-17-18,0 1,18-1,-18 0</inkml:trace>
  <inkml:trace contextRef="#ctx0" brushRef="#br0" timeOffset="313547.1483">21671 13494,'0'0,"0"0,0 0,0 0,0 0,0 0,0 0,0 0,0 0,71-53,17 18,-17-18,17 17,-18 1,1 0,-36 0,18 17,-18 0,-17 1,0 17,17-18,-17 18,17 0</inkml:trace>
  <inkml:trace contextRef="#ctx0" brushRef="#br0" timeOffset="314265.1329">22854 14482,'0'0,"0"0,0 0,0 0,0 0,0 0,0 0,0 0,35 0,0 0,18 0,-18 17,1-17,-1 35,0-17,1 0,-19 17,1 0,-1 1,-17-1,0-18,0 19,0-19,0 1,0-18,0 18,0-36,0 18,18-35,-18-1,0-16,18-1,-18 0,17 17,-17 1,0 0,0 0,18 17,-18 18,-18 0,18 18,0 17,18 0,-18 18,0 0,18-18,-1 18,1-18,0-17,-1 0,-17-18,0 0</inkml:trace>
  <inkml:trace contextRef="#ctx0" brushRef="#br0" timeOffset="314586.8737">23524 13952,'0'0,"0"0,0 0,0 0,0 0,-18 71,18-1,0 1,18 0,-18-18,18 17,-18-17,17 18,-17-19,18 1,17 0,1-17,-1 16,0-34,1 0,-1-1</inkml:trace>
  <inkml:trace contextRef="#ctx0" brushRef="#br0" timeOffset="314941.8369">23877 13882,'0'0,"0"0,0 0,0 0,0 0,0 88,18-17,-1 17,-17 0,18-17,-18-1,0 1,18-18,-18-1,17 1,1 0,0 0,-1-18,19 1,16-19,1 1,0 0,0-18,-53 0</inkml:trace>
  <inkml:trace contextRef="#ctx0" brushRef="#br0" timeOffset="315274.3986">23806 14358,'0'0,"0"0,0 0,0 0,0 0,0 0,0 0,0 0,0 0,0 0,36-18,17 18,-18-17,-17-1,17 18,-17-17,-18-1,17 0,-17 1,0-1,0 18,-17-53,17 0</inkml:trace>
  <inkml:trace contextRef="#ctx0" brushRef="#br0" timeOffset="315545.1113">24354 13899,'0'0,"0"0,0 0,0 0,0 0,0 0,35 71,0 0,-17-1,-1 1,1 17,0 0,-1 0,-17-17,0 17,0-17,0-19,0 1,0-17</inkml:trace>
  <inkml:trace contextRef="#ctx0" brushRef="#br0" timeOffset="316249.934">24707 13458,'0'0,"0"0,0 0,0 0,0 0,17 89,36-1,-18 0,1 0,17 18,-18-18,-17 18,17-18,-17 1,-1-1,1-18,-1-17,-17-18,18 1,-18-1,0-17,0-1,18-17,-18 0,0-17,0-19,-18 1,18-18,-18-17,-17 17,0 0,0 0,17 18,-17-1,-1 36,19-17,-19 17,1 35,0 0,17 1,1-1,-1 18,18-18,0 0,0 18,18-18,17-17,0 17,0-17,18 0,0-18,-17 0,17-18,-18-17,18-18,0 0,-18 0,18 0,-53 53</inkml:trace>
  <inkml:trace contextRef="#ctx0" brushRef="#br0" timeOffset="316686.9494">25095 13458,'0'0,"0"0,0 0,0 0,0 0,0 0,17 53,1 0,17 18,-17-1,0 1,-1 0,1-1,-18 1,18-1,-1 18,1-17,0-18,-1 17,18-17,-17-17,17-1,-17-17,0-1,17 1,-17-36,-1 18,19-35,-19 17,1 1,-18 17</inkml:trace>
  <inkml:trace contextRef="#ctx0" brushRef="#br0" timeOffset="317056.5969">25059 14005,'0'0,"0"0,0 0,0 0,0 0,0 0,0 0,0 0,0 0,0 0,36-17,17-1,17-17,-17 17,18 0,-36 1,18-1,-18 1,1-1,-19 18,-17-18,18 18</inkml:trace>
  <inkml:trace contextRef="#ctx0" brushRef="#br0" timeOffset="332287.8192">10800 15910,'0'0,"0"0,0 0,0 0,0 0,18 71,-18 17,18 53,-1 18,19 0,-19 17,1-17,-1-18,1 0,-18 0,18-17,-18-19,17-34,-17 0,0-19,18 1,-18 0,18-17,-1-1,-17 0,0-35</inkml:trace>
  <inkml:trace contextRef="#ctx0" brushRef="#br0" timeOffset="335172.9866">11083 15875,'0'0,"0"0,0 0,53 0,17 0,-17 0,18-18,17 1,35-1,1-17,-36 17,36-17,-1 17,1-17,-1 17,1 1,-1-19,1 19,17-1,-17 1,17-1,0 0,0 1,0-1,1-17,16 17,-16 0,-1 1,0-1,0 0,0 1,0-1,-17 1,17-1,-17 0,17 1,-18-19,19 19,-1-19,-18-16,1 16,17-17,-17 0,-1 1,1 16,-1-17,1 18,-18 0,17-18,1 18,-1-1,1 19,-18-19,17 1,-17 0,0 0,17-1,-17 1,0 0,0-1,0 1,18 0,-19 0,1-1,18 1,-1 0,1 17,-1-17,1 17,17-17,-17 17,17 1,0-19,0 19,-17-1,35 0,-18-17,0 18,0-1,0-17,18 17,-18-17,18 17,0-17,-18 0,18-1,0 1,-18-18,0 18,0-1,0-16,1 16,-19 1,1 0,-1-18,1 18,17-1,-35-17,17 18,1 0,-1 0,1-1,-18 1,-18 0,18-1,0 1,17 17,-17-17,-17 0,-1 0,18-1,0 19,-1-1,-34 0,0 18,-18-17,0-1,-1 18,1-17,0 17,18 0,-18 0,0 0,0 17,0-17,0 18,-18 17,0 0,-17 1,17-1,-17 18,17 0,-17 0,17 17,0 1,1 17,-1 18,0 17,1 1,-1-18,0 17,-17-17,-1 17,1 1,0-18,-18 17,17-35,-17 1,0-19,-17 18,17-17,-18 17,18 0,-18 0,1-17,-1 17,0-17,1 17,-1-18,1 1,-1 0,0-1,1 1,-1 17,0-18,1 1,-1 0,-17-1,17 1,0-18,1 0,-1-1,-17 1,0-17,-18 17,0-18,-36 0,19 0,-18 18,-36 0,1 0,-19-18,19 18,-18-17,-1 17,-16-18,16 0,-16 0,-19 1,18-1,-35 0,18 0,-18 18,-71 0,88-17,-70 34,0-35,18 36,17-18,-17-18,17 18,-18-18,19 18,-1-17,-17-1,17 0,0 0,18 1,0-1,0 0,-18-17,35-1,-34 1,16 0,1-18,-17 0,69 17,1-17,-88 0,70 0,0 0,-70 0,70 0,-18 0,-52-17,53 17,-54 0,-17 0,88 0,-70 17,-1-17,72 0,-37 18,-34 0,88-1,-71 1,53 0,0-1,18 1,-18-18,1 18,16-1,19 1,-1-18,-17 17,18-17,17 18,0 0,18-18,-18 0,0 17,35-17,1 0,17 18,0-18,0 0,35 0,-17 0,0 0,-1 0,1-18,-18 1,-18-1,19 18,-1-18,0 1,17-1,1 1,17 17,-17-18,17 0,1 18,-1-35,-17 17,0-35,-1-17,1-54,-18 1,0-1,0 19,53 87</inkml:trace>
  <inkml:trace contextRef="#ctx0" brushRef="#br0" timeOffset="1.06902E6">31960 5027,'0'0,"0"0,0 0,0 0,0 0,0 0,0 0,0 0,0 0,-71 0,-17 0,-18 18,18-1,-54 1,19 0,-18-1,0 19,-1-1,1 0,-18 0,18 1,0 17,18 0,-1-18,0 18,1 17,17 1,0-18,0 35,18-18,0 1,17 0,1 17,17 18,0-1,17 1,1 0,17 0,18 17,0 19,18-1,0 17,35-16,0-1,17 0,18-18,1 1,34-1,1-17,17 0,0-18,18 0,0-17,0-18,-1 0,19 0,-1-36,-17-17,18 0,-18-35,-1 0,-16-1,-1-34,-18 17,-17-35,0-1,-18-16,-17-1,-1-18,-17 1,-17-1,-1 19,-17-19,-1 18,1-17,-18 17,0-18,-18-17,-17-17,0-1,-1 18,-17 0,18 0,0 17,-18 1,18 17,-1 0,-17 0,18 18,-35-18,17 0,-36 18,1 0,-18 0,18 35,88 35</inkml:trace>
  <inkml:trace contextRef="#ctx0" brushRef="#br0" timeOffset="1.07126E6">25201 3122,'0'0,"0"0,0 0,0 0,0 0,0 0,0 0,0 0,0 0,0 0,-18 53,0 35,-17 36,-18 34,18 1,0-18,17-17,0-36,18-17,0-1,0-35,0 1,0-19,0 1,0-18,0-18,-17-17,-1 0,0 17,18 18</inkml:trace>
  <inkml:trace contextRef="#ctx0" brushRef="#br0" timeOffset="1.0715E6">24689 3510,'0'0,"0"0,0 0,0 0,0 0,0 0,0 0,0 0,0 0,35 35,36 18,-1 18,19 52,-19-52,1-1,-18 1,17 0,-17-36,0 18,0-18,-18 0,1-17</inkml:trace>
  <inkml:trace contextRef="#ctx0" brushRef="#br0" timeOffset="1.07185E6">25607 3140,'0'0,"0"0,0 0,0 0,0 0,0 53,0 35,17 18,-17 35,18 18,17-1,-17-17,-1-35,19-35,-19-18,19-18,17 0,-18-35,0-17,0-19,1 19,-1-19,-35 36</inkml:trace>
  <inkml:trace contextRef="#ctx0" brushRef="#br0" timeOffset="1.07223E6">25977 2928,'0'0,"0"0,0 0,0 0,0 0,0 88,18 0,-18 18,17 35,1-17,-18-18,18-18,-1 0,1-17,17-1,-17-17,17-18,1 1,-1-19,0-17,18 0,-18 0,-35 0</inkml:trace>
  <inkml:trace contextRef="#ctx0" brushRef="#br0" timeOffset="1.07339E6">25748 3687,'0'0,"0"0,0 0,0 0,0 0,0 0,35-18,36 0,-18-17,-1 17,1-35,-17 18,-1-18,0 18,-17-18,0-18,-18 19,17-19,-17 18,0 0,0 0,0 0,18 0,0 18,-1 0,18 0,18 17,-17 18,17 0,0 18,17 17,-17 18,18 35,-18 0,-18 18,0 0,-35 17,0-17,-35-18,17 18,-35-18,0-17,0-1,53-70</inkml:trace>
  <inkml:trace contextRef="#ctx0" brushRef="#br0" timeOffset="1.0736E6">25942 2822,'0'0,"0"0,0 0,0 0,0 0,17 88,19 54,-1-19,0 18,1-53,-19 1,19-1,-19-18,19 1,-1-18,0 0,0 0,18-18,-17-35,17 0,-18-18,18-17,-18 17,-35 18</inkml:trace>
  <inkml:trace contextRef="#ctx0" brushRef="#br0" timeOffset="1.07381E6">26171 3457,'0'0,"0"0,0 0,0 0,71-35,-18 17,-36 1,1 17,-18-18,18 18</inkml:trace>
  <inkml:trace contextRef="#ctx0" brushRef="#br0" timeOffset="1.07482E6">24054 3457,'0'0,"0"0,0 0,0 0,0 0,0 0,0 0,17 71,1 17,-1 53,19 18,-19 0,1-18,0-53,-18 0,17-17,-17-1,18 1,-18-36,18 0,-1-17,1 0,0-18,17 0,0-18,-17 0,17 1,0-1,1 0,-19 1,19-1,-19 18,1-18,0-17,-1 35,-17 0</inkml:trace>
  <inkml:trace contextRef="#ctx0" brushRef="#br0" timeOffset="1.075E6">24159 4075,'0'0,"0"0,0 0,0 0,0 0,0 0,36-18,34 18,1 0,-18-18,17 1,-17-19,-17 19,-19-1,-17 18,18-18,-18 18</inkml:trace>
  <inkml:trace contextRef="#ctx0" brushRef="#br0" timeOffset="1.07511E6">23983 3775,'0'0,"0"0,0 0,0 0,0 0,0 0</inkml:trace>
  <inkml:trace contextRef="#ctx0" brushRef="#br0" timeOffset="1.07656E6">26383 3246,'0'0,"0"0,0 0,0 0,0 0</inkml:trace>
  <inkml:trace contextRef="#ctx0" brushRef="#br0" timeOffset="1.0773E6">23912 3581,'0'0,"0"0,0 0,0 0,0 0,0 0,0 0,89-53,34 0,1-18,-18 1,-18 17,-18 18,1-1,-18 1,18 17,-1 1,-17-1,0 0,-53 18</inkml:trace>
  <inkml:trace contextRef="#ctx0" brushRef="#br0" timeOffset="1.07783E6">26065 2663,'0'0,"0"0,0 0,0 0,71 0,-18-17,17 17,1-18,0 18,-18 18,17-18,-17 17,18 19,-18 17,-18 0,18 52,-18 19,0-1,-17 1,-18-1,18 1,-18-18,0-18,0-18,0-17,0 0,0-18,0 1,0-1,-18 0,-17 18,17 0,-17-18,35-35</inkml:trace>
  <inkml:trace contextRef="#ctx0" brushRef="#br0" timeOffset="1.07827E6">25271 2858,'0'0,"0"0,0 0,0 88,36 53,-1 0,18 18,17 17,1 0,-18 1,17-18,-17-18,18-18,-18-35,-18-17,1-18,-19-18,18 0,1 1,-1-1,-17-35,17 18,-35-1</inkml:trace>
  <inkml:trace contextRef="#ctx0" brushRef="#br0" timeOffset="1.07915E6">25501 2910,'0'0,"0"0,0 0,0 0,0 0,0 0,0 0,0 0,-18-52,18-1,-18-18,1 0,17 1,-18-18,0 17,1 1,-1 17,0-18,1 18,-1-17,1 34,-1-17,18 18,-18 18,18-1,-17 0,-1 18,0 18,-17 17,17 18,-17 0,17 18,1-1,-1-17,0-18,18-17,-17 17,17-17,0-18,0-18,17-17,1 0,0-18,17-18,-17 1,17-19,0 37,-17-1,17 0,-17 35,17 0,0 18,1 18,17 35,17-18,19 53,-1-17,0 0,-88-71</inkml:trace>
  <inkml:trace contextRef="#ctx0" brushRef="#br0" timeOffset="1.07996E6">24565 4974,'0'0,"0"0,0 0,0 0,0 0,89-17,52-19,0-17,35 0,36-35,71-18,-1 1,-17-1,-18 35,-36 1,-69 17,-107 53</inkml:trace>
  <inkml:trace contextRef="#ctx0" brushRef="#br0" timeOffset="1.082E6">28465 15222,'0'0,"0"0,0 0,0 0,0 0</inkml:trace>
  <inkml:trace contextRef="#ctx0" brushRef="#br0" timeOffset="1.08259E6">27477 15328,'0'0,"0"0,0 0,0 0,71 53,-1 0,1 18,35 17,17 18,1-1,-1-16,-34 16,-19-16,-17-36,0 17,0 36,-18 0,-17 0,-18-18,-18-35,1 0,17 0,-18-36,0 1,-17-18,17 0,1-35,-1 17,1-35,17 18,0-1,17 19,1-18,-1 35,19 17,34 36,19 18,-1 17,-18 0,1 18,0 0,-1-18,1 0,-1-17,1-18,17-36,-17 1,-1-53,1-1,0-34,17-18,-18 35,-70 53</inkml:trace>
  <inkml:trace contextRef="#ctx0" brushRef="#br0" timeOffset="1.08388E6">27654 15152,'0'0,"0"0,0 0,0 0,0 0,0 0,0 0,0 0,53-71,52-35,19 18,35-18,-18 1,35-1,1-18,-18 36,17-18,1 18,-18 17,-18 1,18 17,-1 0,-16 0,-37 18,19 0,-18 17,0-17,0 35,0-18,-54 18,19 0,-18 0,18 0,17 0,18 18,-36-1,1 19,-1-1,19 18,17 17,-1 19,1-1,-17 35,-19-17,1 18,-18-19,0 19,-18-18,0 0,1-1,-19 19,-17-36,-17 18,-1 0,0 17,-17-17,0 0,-1 0,1-18,-35 0,-1-17,0-1,-17 18,0-17,0 17,-18 0,0 0,-18 1,18-19,1 18,-19-17,0-18,19 0,-1 0,17 0,1 0,-18-36,18 1,-18-1,36-17,-19-17,36-1,-17 1,-1-19,1-34,-1-18,18-18,18 35,35 54</inkml:trace>
  <inkml:trace contextRef="#ctx0" brushRef="#br0" timeOffset="1.088E6">27142 4463,'0'0,"0"0,0 0,0 0,70-71,-52 53,0-17</inkml:trace>
  <inkml:trace contextRef="#ctx0" brushRef="#br0" timeOffset="1.09023E6">31924 15575,'0'0,"0"0,0 0,0 0,0 0,0 0,0 0,0 0,0 0,0 0,0 0,36 71,17-1,-18 1,18-18,0-36,0-17,17-35,19-35,16-19,37-52,16-123,-16-1,-54 71,-71 159</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22:49.187"/>
    </inkml:context>
    <inkml:brush xml:id="br0">
      <inkml:brushProperty name="width" value="0.05292" units="cm"/>
      <inkml:brushProperty name="height" value="0.05292" units="cm"/>
      <inkml:brushProperty name="color" value="#7030A0"/>
    </inkml:brush>
  </inkml:definitions>
  <inkml:trace contextRef="#ctx0" brushRef="#br0">1429 1429,'0'0,"0"0,0 0,0 0,0 0,0 0,0 0,0 0,0 0,0 0,0 0,0 0,0 0,0 0,0 0,0 0,0 0,0 0,0 0,0 70,0 1,0-1,0-17,0 18,0-18,0 0,0-18,0 0,0 1,0-19,0-17,0 0</inkml:trace>
  <inkml:trace contextRef="#ctx0" brushRef="#br0" timeOffset="336.5151">971 1446,'0'0,"0"0,0 0,0 0,0 0,0 0,0 0,0 0,35-17,53-1,0-17,18 0,-17-1,-1 19,0-19,-17 19,-18-1,-18 18,0 0,0 0,-17 18</inkml:trace>
  <inkml:trace contextRef="#ctx0" brushRef="#br0" timeOffset="610.0293">1729 1764,'0'0,"0"0,0 0,0 0,0 0,0 0,18 53,0 0,-1 17,1 1,0-18,-18 0,17-18,1-17,0-1,-18 1,17-18</inkml:trace>
  <inkml:trace contextRef="#ctx0" brushRef="#br0" timeOffset="997.5785">2029 1552,'0'0,"0"0,0 0,0 0,0 0,0 0,0 0,0 0,0 0,0 0,0 0,0 0,0 0,0 0,18-53,0 18,-18 0,0-18,-18 18,-17-1,-18 36,18 0,-1 18,1 17,0 18,17 0,18-35,0 35,18-36,-18-17,0 18</inkml:trace>
  <inkml:trace contextRef="#ctx0" brushRef="#br0" timeOffset="1731.3619">2277 1499,'0'0,"0"0,0 0,0 0,17 71,1 17,-18 0,17 0,-17 1,0-19,0 1,0-18,0-18,0-17,-17 17,17-35,0 0,17-35,-17-18,36-36,-1-16,18-1,-18 35,1 1,17 17,-18 18,0 17,18 18,-18 18,1 17,-19 18,1 0,-18 0,18-1,-18 1,0-17,0-1,-18-17,18-1,0-17,0-17,0-19,18-34,-1-1,1-35,17 36,0-1,1 18,-1 0,0 36,1-1,-1 36,0 17,-17 18,17 0,-17 17,-1 1,-17 0,18-1,0-17,-1-18,1 1,0-19,-18-17</inkml:trace>
  <inkml:trace contextRef="#ctx0" brushRef="#br0" timeOffset="2144.1436">3547 1676,'0'0,"0"0,0 0,0 0,0 0,0 0,0 0,0 0,0 0,0 0,0 0,0 0,35-53,1 0,-19 0,1 0,-18 18,0 17,-18 0,-17 18,17 18,-34 35,16 0,19 0,-19 17,36 1,-17-18,34 0,19 0,-1-18,18 0,35-35,18-17,-18-19,0 19,-70 17</inkml:trace>
  <inkml:trace contextRef="#ctx0" brushRef="#br0" timeOffset="3233.2074">5188 1887,'0'0,"0"0,0 0,0 0,0 0,0 0,0 0,0-88,0 0,-17 17,-19 1,19-1,-1 18,-17 18,0 17,17 18,-17 18,-18 35,0 35,17 36,1-18,0 17,17-35,18-17,0-1,0-34,35-19,-17-17,17-17,18-36,0-18,0-17,0-36,-18-17,1 36,-1 34,-17 18,-18 0,17 18,-17 35,0 17,0 36,0 18,0 17,0 0,0-17,18-1,-18-17,18 0,-1 0,19-35,-19-18,19-18,16-35,1-17,-17-18,17-1,-36-16,19 52,-19-18,-17 18,18 18,-18 17,18 1,-18 17,0 0,0 35,0 0,17 0,-17 36,0-18,0 0,0 0,0-18,18 0,-18 1,17-19,19-17,-19-17,19-19,-1 1,0-36,1 1,-1-1,0 1,1 17,-19 0,1 35,-18-17,17 35,-17 0,0 53,-17 35,-1 18,1 17,-1-17,0-18,18-17,0 0,18-19,-18-16,18-1,-18-35</inkml:trace>
  <inkml:trace contextRef="#ctx0" brushRef="#br0" timeOffset="3514.2321">6335 935,'0'0,"0"0,0 0,0 106,18 35,-18 0,0 18,0-18,0-53,18 0,-18-17,0-18,0-18,0-17,0-1,0 1,0-18</inkml:trace>
  <inkml:trace contextRef="#ctx0" brushRef="#br0" timeOffset="4063.8041">6124 1570,'0'0,"0"0,0 0,0 0,0 0,0 0,35-18,18 1,18-1,-1-17,18 17,-17-17,-18-1,17 1,-34 18,-19-1,19 0,-19 1,1 17,-18 17,0 19,0 34,-18 1,1-1,-1 1,0-1,18 1,-17-1,17-17,0-17,17-1,19-35,-19 0,36-35,-17-18,17-35,-18-1,0-34,-17 17,-18 35,0 1,-18 17,0 18,-17-1,-18 36,0 0,0 18,18 0,35-36</inkml:trace>
  <inkml:trace contextRef="#ctx0" brushRef="#br0" timeOffset="4388.4158">7800 1094,'0'0,"0"0,0 0,0 0,0 0,0 0,0 0,0 0,-70 35,17 35,-18-17,18 18,18-1,17 19,1-19,17-17,17 18,18-18,1-18,-1-17</inkml:trace>
  <inkml:trace contextRef="#ctx0" brushRef="#br0" timeOffset="5344.5769">8188 1111,'0'0,"0"0,0 0,0 0,0 0,0 0,-17 53,-19 35,19 1,17-19,-18 1,18-1,0-17,18 0,-1-35,19-1,-1-17,-17-17,17-1,-17-35,-1 18,1-18,-18 0,0 0,-18 18,18 0,-17-1,17 19,0-1,0 18,0-18,0 1,17 17,1 0,0 0,-1 0,19 0,17 17,-18 1,0 17,18 18,-18 0,-17 0,0 0,-1 0,1 0,-18-18,0 0,0-17,-18-18,18 0,-17-18,17-17,0-18,17-17,1-19,0 19,17-1,-17 18,17 18,-18 0,19 17,-19 1,19 34,-1 18,18 36,-18 17,1 0,-19-17,1 0,-18-1,17-17,-17 0,0-35,0-1,0-17,0-35,0-18,18-53,-18 0,18-17,17 17,-17 18,-1 35,1 0,17-18,-17 19,17-1,-35 53</inkml:trace>
  <inkml:trace contextRef="#ctx0" brushRef="#br0" timeOffset="6691.4667">9494 1499,'0'0,"0"0,0 0,0 0,0 0,0 0,53-53,-17-17,-1-1,0 18,-17 18,-18 0,17 0,-34 17,-1 0,1 18,-36 36,17-1,-17 18,18 17,0 1,17-1,18 1,0 0,18-36,17 0,18-17,18-36,-1-17,-17-36,18-17,-1-35,-17-19,18-122,-18-1,0 54,-53 193,0-158,0 87,0 36,0 71,-18 70,-17 36,-1 105,19-70,17 0,-18-1,36-17,-18-17,17-1,19-34,-1-19,18-17,0-35,0-18,0-18,17-35,-17 0,0-35,0 0,-17 0,-1 17,-17 18,-18 18,17 0,-17-1,-17 36,17-17,-36 17,1 35,-18 18,18 0,-1 0,19 0,-19 0,19-1,17-16,17-1,1-17,0-18,17-18,0 0,18-17,0-18,-17 0,-1 0,0 18,0 0,-35 0,18 17,0 0,-18 18,0 0,0 18,0 35,0 0,0-18,17 18,1-18,0 0,17 1,0-1,18-17,-18-18,18-18,0-17,0-1,0-34,0-18,-35 17,17 1,-17-1,-18 18,17 0,-17 36,0-1,0 18,0 0,0 18,0 17,0 18,0 17,18 1,0 17,-1 36,19-1,-19-35,1-17,17-18,-17 0,-18-36</inkml:trace>
  <inkml:trace contextRef="#ctx0" brushRef="#br0" timeOffset="7060.1567">11153 1270,'0'0,"0"0,0 0,0 0,0 0,0 0,71 0,-1-18,1 1,0-1,-1 18,-35-18,18 1,-17 17,-19 0,1 17,0-17,-1 53,-17 18,0-1,18 1,-18 0,18-18,-1-1,1-34,0 0,-1-1</inkml:trace>
  <inkml:trace contextRef="#ctx0" brushRef="#br0" timeOffset="7233.3595">11718 953,'0'0,"0"0,0 0,0 0,0 0</inkml:trace>
  <inkml:trace contextRef="#ctx0" brushRef="#br0" timeOffset="8145.2936">12230 1111,'0'0,"0"0,0 0,0 0,0 0,0 0,0 0,0 0,0 0,0 0,-18 36,0 16,1 1,-1 0,18 18,-18-1,18 1,18-18,0-18,17 0,0-17,1 0,17-18,-18-18,-17-17,17 17,-35-17,17-18,-17 0,0 0,-17 0,17 18,0-18,0 18,0 17,0-17,17 17,1 1,0-1,-1 18,1 0,17 18,-17-1,17 18,-17 18,0-17,-18 17,17-18,-17 0,0 0,0-17,18 0,-18-18,-18 0,18-18,0-17,0-18,0 0,0 0,18-18,-18 19,18 16,-1 1,1 0,17 17,0 18,1 18,-1-1,0 19,18 17,-17-1,17 19,-1 35,-16 0,-1 0,0-18,1-18,-1-17,18 18,-18-18,-35-53</inkml:trace>
  <inkml:trace contextRef="#ctx0" brushRef="#br0" timeOffset="8623.7989">14877 970,'0'0,"0"0,0 0,0 0,0 0,-71-35,1 0,-1-1,18 36,0 0,0 0,18 18,0 35,-1 0,1 53,17-1,1 19,17-1,0 1,0-1,17-17,-17-35,18-1,-18-17,18 0,-18 0,0-18,0-17,-18 0,0-1,-17 1,17-18,18 18</inkml:trace>
  <inkml:trace contextRef="#ctx0" brushRef="#br0" timeOffset="9218.4123">13765 1887,'0'0,"0"0,0 0,0 0,0 0,0 0,0 0,71-17,35-1,17-17,36 0,17-18,-17 17,-18-17,-17 18,-36 18,-35-19,0 19,0-1,-35 18,-1 18,-17 17,0 0,-17 0,-1 1,18-1,-18 18,1 0,17-18,17 18,1-18,35-17,-18 0,36-1,-18-34,0-1,0-17,-18-1,18-17,-35 1,-1-1,1 0,-1 17,-17 19,0-1,0 1,0 17,0 35,0 0,0 0,0 18,18 0,0 0,-1 18,19-18,-19-18,1 0,-18-35</inkml:trace>
  <inkml:trace contextRef="#ctx0" brushRef="#br0" timeOffset="9722.7055">15812 1605,'0'0,"0"0,0 0,18 71,-1-1,19 18,-19-17,1 0,-18-19,18 1,-18-35,-18 0,18-1,-18-34,1-19,17 1,0-53,0-36,17 19,19-19,-1 71,-17 0,17 18,0 17,1 1,-1 34,0 19,18 17,-18 35,1 0,-1 0,0 18,-35-35,18-1,0-17,-18-18,17 1,1-19,-1 1,-17-18</inkml:trace>
  <inkml:trace contextRef="#ctx0" brushRef="#br0" timeOffset="10021.2801">16800 1288,'0'0,"0"0,0 0,0 0,0 0,0 0,0 0,-17 53,-19 35,19 0,-1 0,1 0,17 1,0-37,0 19,17-36,18 1,1-1,17-35,0-18,17-35,-17-17,-53 70</inkml:trace>
  <inkml:trace contextRef="#ctx0" brushRef="#br0" timeOffset="10294.4135">17242 1005,'0'0,"0"0,0 0,0 71,17 35,-17 0,18-1,-18 1,18-17,-18 16,17-16,-17-1,0-18,18-17,-18-18,0 1,0-1,0-35</inkml:trace>
  <inkml:trace contextRef="#ctx0" brushRef="#br0" timeOffset="10662.5042">17083 1517,'0'0,"0"0,0 0,0 0,0 0,53-18,17 18,1-17,-1-1,1 0,0 1,-18-1,-18 18,0-18,1 18,-19 0,1 18,-1 17,1 1,-18 17,18 0,-18-1,17 1,-17-17,0-1,18 0,-18-17,0-1,0-17</inkml:trace>
  <inkml:trace contextRef="#ctx0" brushRef="#br0" timeOffset="10822.7088">17700 1199,'0'0,"0"0,0 0,0 0,0 0,0 0</inkml:trace>
  <inkml:trace contextRef="#ctx0" brushRef="#br0" timeOffset="11703.8425">18406 1376,'0'0,"0"0,0 0,0 0,0 0,0 0,0 0,0 0,-53 70,0-17,18 0,0 0,17-18,1 18,17-17,0-1,0 0,17-17,1-1,-18 1,18 0,-1-36,1 0,-18 1,17-36,-17-18,18 1,-18-1,18 1,-1 17,-17 17,36 1,-19 0,19 0,-1 35,0 0,1 17,-1 1,0 17,0 18,-17 0,0 0,-18 0,0-18,0 0,0 1,0-19,0 1,-18 0,18-18,0-18,0-17,18-18,-1 0,19-18,-19 18,19 0,-1 1,0 16,0 1,1 17,-1 18,0 36,1-1,-19 18,19 0,-36 17,0 19,0-19,-18 18,-17 18,17-18,0-17,-17-1,17 1,1 0,-19-36,19 0,17-17</inkml:trace>
  <inkml:trace contextRef="#ctx0" brushRef="#br0" timeOffset="12119.8115">14630 2575,'0'0,"0"0,0 0,0 0,0 0,0 0,0 0,0 0,0 0,123-17,18-1,54 0,-1 1,106-1,17 0,1 18,17 0,-35 18,-17-18,-54 0,-88 18,-35-18,-35 0,-36 0,0 0,1-18,-19 18</inkml:trace>
  <inkml:trace contextRef="#ctx0" brushRef="#br0" timeOffset="12629.0995">7994 2328,'0'0,"0"0,124 0,35 0,52 0,107-17,17 17,1-18,-19 18,1-18,-36 1,-35 17,-17 0,-36 0,-70 0,-19 0,-16 0,-19 17,-34-17,-19-17,1 17,-1 0</inkml:trace>
  <inkml:trace contextRef="#ctx0" brushRef="#br0" timeOffset="13058.8903">4782 2628,'0'0,"0"0,0 0,0 0,0 0,106-17,53-1,35 18,18-18,-18 1,0-1,0-17,-35 17,-35 0,-54 18,1 0,-36-17,-17 17,17 0,-17 0</inkml:trace>
  <inkml:trace contextRef="#ctx0" brushRef="#br0" timeOffset="13520.2954">1059 2893,'0'0,"0"0,0 0,0 0,0 0,0 0,0 0,123 0,19-18,16 1,54-1,-212 18,212-18,106-35,-36 18,-17-18,-18 18,-88 0,-36 17,18 0,-35 1,-18 17,1 0,-72 0</inkml:trace>
  <inkml:trace contextRef="#ctx0" brushRef="#br0" timeOffset="15321.717">3741 3986,'0'0,"0"0,0 0,0 0,0 0,0 0,0 0,-35 0,-18 0,-18 0,1 36,-1 17,18 0,-17 17,17 1,17 17,1 0,18-17,17 17,17-18,18-17,1 0,17-18,17-17,-17-18,18-18,17-34,0 16,-35-17,-35 53</inkml:trace>
  <inkml:trace contextRef="#ctx0" brushRef="#br0" timeOffset="16417.7152">4041 3986,'0'0,"0"0,0 0,0 0,0 0,0 0,0 0,-35 71,17 0,-17-1,17 18,1-17,-1-18,18 0,18 0,-18-1,35-34,-17 17,17-35,0 0,1-17,-19-19,1-16,0-1,-1-18,-17 1,0-19,-17 19,17 17,0 0,0 18,0 17,0-17,0 17,35 18,0 18,0-1,1 19,17-1,-18 0,0 18,1 0,-1 0,-18-18,1 1,0-1,-18 0,0-17,0-1,0-17,0 18,-18-36,18 1,0-36,0 0,18 0,-1-18,1 1,0 17,17 18,-35-1,18 19,-1-1,19 18,-19 35,1-17,0 17,-1 18,1-17,-1-1,1 0,0-17,-1-1,1 1,17 0,18-36,-17 18,-1-35,0-18,0 0,-17-35,0 17,-1 1,-17 17,0 0,-17 17,-1 1,0 35,-17 18,18-1,17 36,0 0,17 0,1 0,17 18,0-18,1 17,-1-17,0 0,1 18,-19-19,1 1,0 0,-18 0,0-18,-18 1,18-19,-18 1,1-18,-1 18,18-18</inkml:trace>
  <inkml:trace contextRef="#ctx0" brushRef="#br0" timeOffset="16647.7756">5541 3810,'0'0,"0"0,0 0,0 0,18 53,0 35,-1 0,19 1,-36-1,17 0,1-35,-18 17,0-34,17-1</inkml:trace>
  <inkml:trace contextRef="#ctx0" brushRef="#br0" timeOffset="16837.5675">5506 3634,'0'0,"0"0,0 0,0 0,0 0,0 0</inkml:trace>
  <inkml:trace contextRef="#ctx0" brushRef="#br0" timeOffset="17396.3468">6124 3334,'0'0,"0"0,0 0,0 0,0 0,0 0,0 35,0 53,-18 0,18 54,0 16,-18-52,18 0,0-18,0-17,-17-1,17-34,0-1,0-18,-18 1,18-18,0 0,0-35,-18 0,18-18,-17 0,-1-18,1 18,-1 0,0 0,1 36,-1-19,-17 36,-1 0,-17 18,18 17,0 1,17-1,0 18,18-18,18 18,17 0,1-18,17-17,53 0,-1-1,-16-17,-1 18,-70-18</inkml:trace>
  <inkml:trace contextRef="#ctx0" brushRef="#br0" timeOffset="18169.4208">6600 3739,'0'0,"0"0,0 0,0 0,0 0,0 0,0 0,0 0,0 0,0 0,0 0,0 0,0 0,0 0,0 0,0 0,0 0,0 0,0 0,0 0,0 0,0 0,-35 71,0 0,17-1,0 1,1-1,17-17,17 0,1 0,17-18,18 1,0-19,18-17,-1-35,-17 17,0-35,0 0,-18 1,1-19,-36 0,0 18,0 1,-36-1,19 17,-1 1,0 17,1 18,-1 0,1-17,17 34,0-17,17 18,1 0,-1 17,19 0,-19 18,19 18,-1-18,-17 0,17 17,0 1,1-18,16 0,1-18,18-18,0-17,17-35,18-18,17-17,-35 17,-88 35</inkml:trace>
  <inkml:trace contextRef="#ctx0" brushRef="#br0" timeOffset="21168.7775">9530 3387,'0'0,"0"0,0 0,0 0,0 0,0 0,0 0,17 88,-17 53,0-18,0 19,0-54,0 18,0-18,0-18,0-17,0 0,0-18,0 1,0-19,18 1</inkml:trace>
  <inkml:trace contextRef="#ctx0" brushRef="#br0" timeOffset="21627.7249">9318 3775,'0'0,"0"0,0 0,0 0,0 0,18-53,17 0,0-18,18 18,0 1,0 16,0 19,0-1,0 18,-18 0,-17 18,17-1,-17 1,-18 17,17 18,-34 0,-1 0,-17 17,-1-17,1-17,0 17,0-18,17-18,18 1,0 0,18-1,-1-17,18 18,1 0,17-1,-18 19,18 17,0-18,17 35,-17-34,-53-36</inkml:trace>
  <inkml:trace contextRef="#ctx0" brushRef="#br0" timeOffset="21926.6015">10571 3440,'0'0,"0"0,0 0,0 0,0 88,0 0,18 18,-18 0,0-18,17 0,-17 0,0-17,18-1,-18-17,0 0,0-35,17-1</inkml:trace>
  <inkml:trace contextRef="#ctx0" brushRef="#br0" timeOffset="22318.0165">10447 3369,'0'0,"0"0,0 0,0 0,0 0,0 0,53-35,0 17,18 18,-1 0,-17 0,0 18,0-1,-17 19,-1-19,0 36,-17-17,-1 16,-17 1,0 18,-17-18,-19 0,-16 17,-1-17,17-18,-17 1,18-19,17 1,18-18,0 0,0 0</inkml:trace>
  <inkml:trace contextRef="#ctx0" brushRef="#br0" timeOffset="22684.9111">12812 3334,'0'0,"0"0,0 0,0 0,0 0,-35 53,-1 35,1-18,-18 36,18-18,-36 36,1-18,17 0,18-18,-18-18,17-17,19 0,-19-18,19 1,17-19</inkml:trace>
  <inkml:trace contextRef="#ctx0" brushRef="#br0" timeOffset="22984.4067">12212 3316,'0'0,"0"0,0 0,0 0,0 0,0 0,53 71,18 17,-18 0,17 18,-17-18,0 0,0-17,-18 17,1-35,16 0,-16-18,-1 0,0 1,-35-36</inkml:trace>
  <inkml:trace contextRef="#ctx0" brushRef="#br0" timeOffset="23267.182">13253 3281,'0'0,"0"0,0 0,0 0,0 70,0 36,-17 35,17-17,0-36,0 18,0-18,0 0,0-17,0-18,17 0,19-36,-1 1</inkml:trace>
  <inkml:trace contextRef="#ctx0" brushRef="#br0" timeOffset="23621.4383">13765 3122,'0'0,"0"0,0 0,0 0,0 0,0 106,-18-18,18 18,-17 0,17 0,0-18,0 0,0 0,17-17,-17-1,18 1,0-18,-1 0,1-18,17-17,18-18,-17-18,-1 18,-35 0</inkml:trace>
  <inkml:trace contextRef="#ctx0" brushRef="#br0" timeOffset="23904.8427">13659 3722,'0'0,"0"0,0 0,0 0,0 0,0 0,0 0,53 0,0-18,18 1,-36-1,18 0,-18 1,0-1,-35 18,0 0,18 0</inkml:trace>
  <inkml:trace contextRef="#ctx0" brushRef="#br0" timeOffset="24228.2703">14171 3157,'0'0,"0"0,0 0,0 0,0 0,0 0,0 0,0 0,35 53,18 18,18 17,17 36,0 34,-17-17,-1 18,-34-35,-19-1,-17 1,-17-19,-1 1,18-106</inkml:trace>
  <inkml:trace contextRef="#ctx0" brushRef="#br0" timeOffset="92600.7071">26101 900,'0'0,"0"0,0 0,0 0,0 0,-18 70,0 18,18 1,-17-1,-1 0,18 18,0 35,0 0,0 0,0 18,18 0,-18-1,17 1,1-18,0 18,-1 17,1 1,0-1,-1 1,19-1,-19 18,1-18,-1 1,1-1,0 0,-1-17,1 18,0-19,-1 1,1 0,0 0,-1-18,1 0,0 0,-1 18,1-18,17 18,-17-18,-1-18,1 18,0 0,-1 0,1 18,0-18,-1 36,-17-19,18 1,17 0,-17 17,-18 1,18-1,-1-17,1 17,0 1,17 17,-18-18,19 18,-1 53,0-53,18 53,0 0,-17 0,17-18,-18-17,0 35,-17 0,17-18,-17 0,-18 1,17 17,1-18,-18 18,18-18,-1 1,1-1,17 0,1-17,-1-1,18 19,0-36,0-18,-18 18,-17-53,-1-17,-17-1,0-17,18-88</inkml:trace>
  <inkml:trace contextRef="#ctx0" brushRef="#br0" timeOffset="93589.0638">26383 1782,'0'0,"0"0,0 0,0 0,0 0,0 0,0 0,0 0,0 0,0 0,0 0,18 88,-18 0,17 0,1 0,-18-17,0 17,0-17,0-36,18 0,-18 0,0 1,0-19,0-17,17 18,1-36,17 18,0-17,18-1,0 18,-17-18,17 18,0 0,-18 0,0 0,0 0,-17 0,17 0,-17 0,17 0</inkml:trace>
  <inkml:trace contextRef="#ctx0" brushRef="#br0" timeOffset="93876.0432">26489 2134,'0'0,"0"0,0 0,0 0,0 0,0 0,70-17,-17 17,18-18,-18 0,0 18,-18-17,-17 17,-18 0,0 0</inkml:trace>
  <inkml:trace contextRef="#ctx0" brushRef="#br0" timeOffset="94150.3444">26277 1799,'0'0,"0"0,0 0,0 0,0 0,0 0,53 0,18-17,17-1,-18 0,1 1,0-1,-1 0,-17 1,0-1,0-17</inkml:trace>
  <inkml:trace contextRef="#ctx0" brushRef="#br0" timeOffset="94641.5359">27654 1305,'0'0,"0"0,0 0,0 0,0 0,0 0,0 0,-36 36,1-1,0 18,-1 0,19 17,17 1,-18 35,36 17,-18 18,0 18,17 0,-17-18,18-18,-18-35,0-17,18 0,-18-18,0-18,17 0,-17-17,18-1,0-17,-1-17,1-1,-18 18</inkml:trace>
  <inkml:trace contextRef="#ctx0" brushRef="#br0" timeOffset="95407.8209">27848 1852,'0'0,"0"0,0 0,0 0,0 0,0 0,0 0,0 0,53 0,17 0,-17 0,0 18,0-1,-18 19,1 17,-19-18,1 18,-18-18,-18 18,18-18,-17-17,-1 17,18-17,-18-18,18 0,0 0,0-35,18-1,0-17,17-17,0 17,1-18,-1 1,-17-1,17 18,-18 18,1 17,-18 18,0 18,-18 0,1 35,-1-1,1 1,-1 0,18 18,0-18,0 0,18-18,17 18,0-35,0-1,1-17,-1-17,18-1,-53 18</inkml:trace>
  <inkml:trace contextRef="#ctx0" brushRef="#br0" timeOffset="95652.0962">28836 1482,'0'0,"0"0,0 0,0 0,0 70,0 1,-18 35,18-18,-17-18,17 19,0-19,0 18,0-17,17-18,1-18,17 18</inkml:trace>
  <inkml:trace contextRef="#ctx0" brushRef="#br0" timeOffset="96014.9584">29295 1464,'0'0,"0"0,0 0,0 0,0 0,0 0,0 0,-18 53,18 18,-17 17,17 0,-18-18,18 19,0-19,0 18,18-17,-1 0,1-1,-1-17,19-18,-1-17,0 0,1-18,-19-18,19 0</inkml:trace>
  <inkml:trace contextRef="#ctx0" brushRef="#br0" timeOffset="96325.2781">29048 1976,'0'0,"0"0,0 0,0 0,0 0,0 0,0 0,0 0,0 0,35-18,18 18,-18-18,1-17,-1 17,0 1,18-19,0 1,-18-18,-17 53,-18 0,0 0,18-17</inkml:trace>
  <inkml:trace contextRef="#ctx0" brushRef="#br0" timeOffset="96638.3388">29613 1288,'0'0,"0"0,0 0,0 0,0 0,0 0,52 53,19 17,-18 1,18-1,-18 18,-1 1,-16-1,-1 0,-17 0,-1 0,-17-17,-17 0,-1-1,0-17,1-18,-1 18,18-53</inkml:trace>
  <inkml:trace contextRef="#ctx0" brushRef="#br0" timeOffset="97225.4973">30107 1499,'0'0,"0"0,0 0,0 0,0 0,0 0,0 0,0 0,53 18,-18 0,18-1,0 19,-18 16,0 1,1 0,-19 0,-17-18,18 1,-18-1,0-17,0-1,0 1,0-18,0-18,0 1,0-19,18-17,-1 1,1-1,0 0,-1 0,1 18,-18-1,17 19,-17-1,0 18,0 0,-17 18,17-1,0 36,0 0,0 0,17 18,19-19,-1 1,0-17,1-1,17-17,-18-1,-35-17</inkml:trace>
  <inkml:trace contextRef="#ctx0" brushRef="#br0" timeOffset="97544.263">31024 1058,'0'0,"0"0,0 0,0 0,0 0,-17 71,17 17,0 0,-18 0,18 1,-18-1,18 0,0-17,0 17,0-18,18 1,0-18,17 0,0-18,-17-17,17-1,-35-17</inkml:trace>
  <inkml:trace contextRef="#ctx0" brushRef="#br0" timeOffset="97886.7421">31395 1005,'0'0,"0"0,0 0,0 0,0 0,0 0,0 71,0 35,0 0,0-1,0 1,18-17,-18 16,0-16,0-19,17 1,1-1,-18-17,35 0,-17-18,17-35,18 18,-18-36,18-17,-17 17,-36 18</inkml:trace>
  <inkml:trace contextRef="#ctx0" brushRef="#br0" timeOffset="98173.9054">31360 1588,'0'0,"0"0,0 0,0 0,0 0,0 0,0 0,0 0,53-18,-1 0,1 1,0-1,18 0,-18 1,-53-1,18 18,-18 0</inkml:trace>
  <inkml:trace contextRef="#ctx0" brushRef="#br0" timeOffset="98447.5992">32030 1235,'0'0,"0"0,0 0,0 0,0 0,18 53,-18 0,18 17,-18 1,17-1,1 1,-18-18,17 17,1 1,-18-1</inkml:trace>
  <inkml:trace contextRef="#ctx0" brushRef="#br0" timeOffset="98780.2722">31889 1693,'0'0,"0"0,0 0,0 0,0 0,0 0,0 0,0 0,0 0,0 0,53-35,0 17,18-17,-1 0,1 17,-18-17,-36 35,-17 0,18-18</inkml:trace>
  <inkml:trace contextRef="#ctx0" brushRef="#br0" timeOffset="99091.7202">32524 1270,'0'0,"0"0,0 0,0 0,0 0,0 0,0 0,0 71,18-1,-18 18,0 1,18-19,-18 1,17-18,-17-1,0-16,18 17,-18-36,0 1,0 0,0-18,0 0</inkml:trace>
  <inkml:trace contextRef="#ctx0" brushRef="#br0" timeOffset="99538.9205">32030 1199,'0'0,"0"0,0 0,0 0,0 0,0 0,0 0,0 0,0 0,53-17,-18 17,1 0,-1-18,0 36,18-18,-17 0,-1 17,0-17,-17 0,17 0,0-17,1-1,-1 1,0-19,-17 1,17 17,-17-17,0 0,-1 0,-17 17,0 0,0 18</inkml:trace>
  <inkml:trace contextRef="#ctx0" brushRef="#br0" timeOffset="106912.4884">32489 864,'0'0,"0"0,0 0,0 0,0 0,0 0,35 0,18 18,-17-18,17 18,-18-18,0 0,-17 0,17 17,-17-17,17 0,-17 18,-1-18,1 18,0 17,-1 0,1 0,0 18,-18 0,17 18,-17-18,18 17,-1 1,-17-1,18 1,-18-1,0-17,0 0,18 0,-18-18,0 1,0-1,0 0,-18-17,18 0,0 17,0-18,-18 1,-17 0,0-1,-18 1,0 0,-35-1,17 1,1 0,-1-1,71-17</inkml:trace>
  <inkml:trace contextRef="#ctx0" brushRef="#br0" timeOffset="107763.4341">26948 3545,'0'0,"0"0,0 0,0 0,0 0,0 0,0 0,0 0,0 0,0 0,53 18,17-18,-17 0,0 0,-18 0,-17 0,-18 0,0 0</inkml:trace>
  <inkml:trace contextRef="#ctx0" brushRef="#br0" timeOffset="108092.3808">27036 4128,'0'0,"0"0,0 0,0 0,0 0,0 0,0 0,53 0,0-18,-18 0,18 1,-18-1,1 0,-1-17,0 17,-35 18,0 0</inkml:trace>
  <inkml:trace contextRef="#ctx0" brushRef="#br0" timeOffset="108655.2655">27830 4075,'0'0,"0"0,0 0,0 0,0 0,0 0,0 0,0 0,0 0,0 0,0-53,0 0,0-18,0-17,18-18,-1 18,1 17,0-17,17 18,-17 17,17 0,-17 18,-1-1,1 19,17 17,-17 0,17 35,-17 0,-1 18,19 0,-19 0,19 18,-19-1,19-17,-19 18,19-19,-1 1,-18-17,19-19,-19 1,1-18,-18 0</inkml:trace>
  <inkml:trace contextRef="#ctx0" brushRef="#br0" timeOffset="109337.5675">27795 3757,'0'0,"0"0,0 0,0 0,0 0,0 0,70 0,-17-18,18 1,0-1,-19 1,19-19,-18 1,-35 17,17 1,-17-1,17 0,-17 1,-18 17,17 0,-17-18,18 18,-18 18,0-18,0 35,17-17,-17-1,0 19,0-19,18 1,-18 0,18-1,-1-17,1 0,17-17,1-19,-1 1,0 0,1-18,-19 0,1 0,-1 18,1 17,-18-17,18 17,-18 0,0 18,0 18,0 17,17 18,-17 0,18 0,0 0,17 0,0 0,1 0,-1-18,0 0,-17 1,-18-36</inkml:trace>
  <inkml:trace contextRef="#ctx0" brushRef="#br0" timeOffset="109634.2741">29136 2858,'0'0,"0"0,0 0,0 0,0 0,0 88,0 0,0 0,0 18,18-18,-18-17,0 17,0-18,0 1,0 17,0-17,0-1,0-70</inkml:trace>
  <inkml:trace contextRef="#ctx0" brushRef="#br0" timeOffset="110202.5829">28960 3440,'0'0,"0"0,0 0,0 0,0 0,0 0,35-18,0-17,18 17,-18-17,1 17,-1-17,-17 17,-1 1,1 17,0 0,-1 0,-17 35,0 0,0 0,0 18,-17 18,17-18,0 0,0-18,0 0,17 1,-17-19,18 1,17-1,0-17,1-17,-1-1,-17 1,17-36,-17 0,-1 0,-17 0,0-18,-17 18,-19-17,19 17,-19 18,1 17,0 18,-1 18,1 17,18 0</inkml:trace>
  <inkml:trace contextRef="#ctx0" brushRef="#br0" timeOffset="110544.5713">30230 2981,'0'0,"0"0,0 0,0 0,0 0,0 0,0 0,0 0,-53 53,18 0,-18 17,18 1,17-18,0 17,18-17,0 0,36 0,-19 0,19-18,-1-17</inkml:trace>
  <inkml:trace contextRef="#ctx0" brushRef="#br0" timeOffset="111528.5666">30565 3016,'0'0,"0"0,0 0,0 0,0 0,0 0,-35 53,18-18,-1 18,0 0,18-17,-17-1,17 18,17-18,1 0,17 1,-17-19,17 1,0-36,1 18,-19-17,1-1,-18 0,18-17,-18 0,0 17,0-17,0 17,0-17,0 17,0-17,17 17,-17-17,36 17,-19 1,19-1,-19 18,18 0,1 0,-1 18,0 17,1 0,-19 18,1 0,0-18,-18 1,0-1,17 0,-17-17,0 0,0-1,-17-17,17-17,0-1,-18 0,18-35,0 0,0-17,18 17,-18 0,17 0,1 36,0-19,-18 19,17-1,18 18,1 18,-19-1,19 36,-1-18,-17 18,-1 0,1-17,0-19,-18 18,17-17,-17 0,18-18,-18 17,0-17,0-17,18-1,-18-17,17-18,-17 0,18 18,-1-18,-17 18,18-1,0 1</inkml:trace>
  <inkml:trace contextRef="#ctx0" brushRef="#br0" timeOffset="111724.3696">31836 3087,'0'0,"0"0,0 0,0 0,0 0,0 0,0 0</inkml:trace>
  <inkml:trace contextRef="#ctx0" brushRef="#br0" timeOffset="112910.5862">26807 6244,'0'0,"0"0,0 0,0 0,0 0,0 0,0 0,0 0,0 0,0 0,0 0,0 0,0 0,0 0,0 0,0 0,0 0,0 0,17-106,1-35,-1 0,19 0,-19 0,19 17,-19 54,1-1,0 1,-1 34,1 1,0 0,-1 17,19 18,-1 18,0 17,0 0,1 18,-19 0,19 18,-19-1,19 1,-19-18,1 17,17 19,-17-19,0 1,-1-1,18 1,-17-36,0 18,-1-18,-17-35</inkml:trace>
  <inkml:trace contextRef="#ctx0" brushRef="#br0" timeOffset="113728.0229">26895 5856,'0'0,"0"0,0 0,0 0,0 0,0 0,0 0,53-18,0 1,0 17,35-35,-18 17,1 0,-18-17,0 35,-18-18,1 1,-1-1,-18 18,1-18,0 18,-1-17,1-1,-18 1,18-19,-1 1,19 17,-19-17,19 0,17-18,-36 18,18-18,1 0,-19 0,1 0,-18 18,0 17,0-17,0-1,-18 19,18-1,-17 1,-1-1,0 18,1 18,-1-1,1 18,17 18,0 53,17 18,1 17,17 0,-17 18,17-18,-17 0,17 0,-17-18,-1-17,1-35,17-1,-17-17,-18 0,18-17,-18-1,17-18,-17 1,0-18,18 0,-18 0,35-35,-17 17,-1-17,-17 53</inkml:trace>
  <inkml:trace contextRef="#ctx0" brushRef="#br0" timeOffset="114453.688">28165 5574,'0'0,"0"0,0 0,0 0,0 0,0 0,0 0,0 0,53-18,0 18,-17 0,17 0,-1 36,-16-1,-1 18,0 0,-17 17,0-17,-1 0,-17-18,0 1,18-1,-18-17,0-18,0 0,18 0,-1-36,1 1,0-36,17-17,0-18,0 18,-17 18,17-1,-17 18,-18 18,18 0,-18 17,0 18,-18 18,18 17,-18 18,18 0,-17 17,34-17,-17 18,18-18,0 0,17-18,0 0,1 0,-1-35,0-17,18-19,-18 19,-35 17</inkml:trace>
  <inkml:trace contextRef="#ctx0" brushRef="#br0" timeOffset="114718.5007">29277 5009,'0'0,"0"0,0 0,0 0,0 0,0 71,0 17,0 0,0 18,18-18,-18-17,0 17,17-17,1-18,0 17,-1-35,19-17</inkml:trace>
  <inkml:trace contextRef="#ctx0" brushRef="#br0" timeOffset="115061.4484">29613 4904,'0'0,"0"0,0 0,0 0,0 0,0 0,0 0,0 0,17 141,-17-18,0 1,18-18,-18-18,17 0,-17 0,18-17,17-1,-17-35,17 1,1-1,-1-17,18-18,-18 17</inkml:trace>
  <inkml:trace contextRef="#ctx0" brushRef="#br0" timeOffset="115356.3161">29595 5468,'0'0,"0"0,0 0,0 0,0 0,0 0,0 0,70-35,1 0,0-1,-18 1,17 0,-35-1,-17 19,-18 17</inkml:trace>
  <inkml:trace contextRef="#ctx0" brushRef="#br0" timeOffset="115750.881">30054 4621,'0'0,"0"0,0 0,0 0,0 0,0 0,17 53,19 18,17-1,0 54,-18-1,0 18,0 1,-35-19,-17 18,-1-35,0 17,-17-34,0-36,0 0,35-36</inkml:trace>
  <inkml:trace contextRef="#ctx0" brushRef="#br0" timeOffset="118224.6313">30548 4957,'0'0,"0"0,0 0,0 0,0 0,0 0,0 0,0 0,0 0,0 0,0 0,0 0,35-18,0 18,1-18,-1 18,-17 18,17 17,0 0,-35 18,18-17,-18 17,-18-1,18-34,0 17,0 1,0-19,-17 1,17-18,17 0,-17-18,18-17,17-18,-17 0,17-17,0 17,-17-18,17 18,-17 0,0 18,-18 17,17 1,-17-1,0 18,-17 35,-1 1,0 17,18 0,18-1,-18 19,35-18,1-18,17 0,-18-17,18-18,-18-18</inkml:trace>
  <inkml:trace contextRef="#ctx0" brushRef="#br0" timeOffset="118509.4878">31413 4480,'0'0,"0"0,0 0,0 0,0 0,0 88,0 18,-18 0,18 0,0-18,0 18,18-18,-18-17,17-1,18-17</inkml:trace>
  <inkml:trace contextRef="#ctx0" brushRef="#br0" timeOffset="118877.939">31836 4480,'0'0,"0"0,0 0,0 0,0 0,18 71,-18 17,0 0,0-17,0 17,0 0,0-17,17-1,-17-17,0 0,18 0,-18-18,18 1,-1-19</inkml:trace>
  <inkml:trace contextRef="#ctx0" brushRef="#br0" timeOffset="119228.8194">31554 4939,'0'0,"0"0,0 0,0 0,0 0,0 0,0 0,0 0,35-18,18 18,18-35,-18 17,17-17,-17 0,-35 35,-1 0,-17-18</inkml:trace>
  <inkml:trace contextRef="#ctx0" brushRef="#br0" timeOffset="120022.0987">32436 4498,'0'0,"0"0,0 0,0 0,0 0,0 0,0 0,0 53,18 17,-18 1,17-18,-17 0,0 0,18 0,-18 0,0-1,18 19,-1-18</inkml:trace>
  <inkml:trace contextRef="#ctx0" brushRef="#br0" timeOffset="120367.2432">32242 4957,'0'0,"0"0,0 0,0 0,0 0,0 0,0 0,0 0,35-18,1 0,17-17,-1 0,1 17,-17-17,-1 17,-17 1,-18 17,0 0</inkml:trace>
  <inkml:trace contextRef="#ctx0" brushRef="#br0" timeOffset="120810.6763">32877 4269,'0'0,"0"0,0 0,0 0,0 0,18 53,-18 35,18 0,-1 0,1 0,0 1,-18-19,0 18,17-17,-17-18,0 17,0-17,0-18</inkml:trace>
  <inkml:trace contextRef="#ctx0" brushRef="#br0" timeOffset="121275.3321">32401 4392,'0'0,"0"0,0 0,0 0,0 0,0 0,0 0,0 0,0 0,0 0,0 0,0 0,0 0,35-18,0-17,1 18,-1 17,0 0,36 0,-18 0,0 0,0 0,-18 17,0-17,1 0,-1-17,-17 17,-1-18,1 0,-1 1,-17 17,0-18,0 18,0-18</inkml:trace>
  <inkml:trace contextRef="#ctx0" brushRef="#br0" timeOffset="121643.0685">33230 3933,'0'0,"0"0,36 106,16 18,37 35,17-1,-36-17,1-17,-36-1,0-17,-17 0,-36-18,-52 18,-1-35,18-1,53-52</inkml:trace>
  <inkml:trace contextRef="#ctx0" brushRef="#br0" timeOffset="122349.8233">33054 3404,'0'0,"0"0,0 0,0 0,0 0,0 0,0 0,35 0,0 0,18 0,-17 0,-1 18,35-18,-17 35,0-17,0 17,-17 18,-1 0,-17 35,17-17,0 35,0 17,18 1,-17-1,-19 0,1 19,0-19,-1 18,-17-17,0-19,0-16,0-19,0 1,0-1,0-17,0 0,-17 0,-54 0,-35 0,-35 0,17 0,1 17,35-34,70-36</inkml:trace>
  <inkml:trace contextRef="#ctx0" brushRef="#br0" timeOffset="123030.6002">26983 7885,'0'0,"0"0,0 0,0 0,0 0,0 0,0 0,53-18,-18 18,18-18,0 18,-18-17,-35 17,18 0</inkml:trace>
  <inkml:trace contextRef="#ctx0" brushRef="#br0" timeOffset="123254.253">27301 8184,'0'0,"0"0,0 0,0 0,0 0,0 0,0 0,0 0,0 0,0 0,0 0,0 0,0 0</inkml:trace>
  <inkml:trace contextRef="#ctx0" brushRef="#br0" timeOffset="123936.9398">27865 7620,'0'0,"0"0,0 0,0 0,0 0,0 0,0 0,0 0,0 0,0 0,0 0,0 0,0 0,0 0,0 0,0 0,0 0,0 0,0 0,0 0,0 0,0 0,0 0,0 0,0 0,0 0,0 0,0 0,0 0,0 0,0 0,0 0,0 0,0 0,0 0,0 71,18 17,0-18,-18 19,17-19,1 1,0-1,17-17,0-18,-17 18,35-35,-18 0,18-1,-18-17,18-17,-17-1,-1 0</inkml:trace>
  <inkml:trace contextRef="#ctx0" brushRef="#br0" timeOffset="124300.5729">27954 8096,'0'0,"0"0,0 0,0 0,0 0,0 0,0 0,0 0,35-17,18-19,17-17,-34 36,17-1,-18-17,-17 35,17-18,0 18,1 18,-1 17,0 0,0 1,-17-19,0 19,-1-19,19 1,-36-18,0 0</inkml:trace>
  <inkml:trace contextRef="#ctx0" brushRef="#br0" timeOffset="124506.3852">28412 7673,'0'0,"0"0,0 0,0 0,0 0,0 0,0 0,0 0,0 0</inkml:trace>
  <inkml:trace contextRef="#ctx0" brushRef="#br0" timeOffset="125462.5232">28412 7673,'0'0,"36"-18,-19 1,19-1,-1 18,0 0,18 35,-17 1,-1 16,0-16,-17 17,-1-18,1-17,-18 17,18-17,-18-1,17-17,-17 18,0-36,0-17,0-18,18 0,0-18,-1 19,19-19,-19 18,19 18,-19 17,1 1,17 17,-17 17,-1 18,1 1,0-1,-1 18,1-18,0 0,-1-17,-17 0,18 17,-18-35,0 18,18-18,-18-18,0 0,0-17,17 0,-17-18,18 0,-18 35,18-17,-1 17,1 1,-1-1,1 18,0 0,-1 18,19-18,-19 35,19-17,-19-1,1 19,17-19,-17-17,0 18,17-18,-17 0,17-18,0 1,0-1,-17-17,17-1,-35 1,18 0,-18 17,0 1,0-1,-18 0,1 18,-1 18,-17 17,17 18,0 0,18 0,0 18,0-19,18 1,17 0,1-17,34-1,-17-17,0-18,18-18,-18 0,0-35,0 18,0 0,-53 35</inkml:trace>
  <inkml:trace contextRef="#ctx0" brushRef="#br0" timeOffset="126792.8163">31007 7338,'0'0,"0"0,0 0,0 0,0 0,0 0,-18-35,-17-1,17 19,-17-1,-1 0,-16 18,16 18,1 17,0 1,17-1,0 18,18 0,0-18,18 18,0-18,-1-17,19-1,-1-17,0-17,0-19,18 1,-17-18,-19-17,19 17,-19-18,1 18,0 0,-18 36,0-1,17 0,-17 1,0 17,18 35,-18-17,18 17,-1 18,1-18,-1 18,1-35,17 17,-17-17,0-1,-1-17,1 0,0 0,-1-35,1 0,-18-18,0 0,0 0,0 18,0-1,0 19,0-1,0 1,0 17,0-18,0 36,0-1,0 18,18 1,-18-1,17 0,1-17,0 0,-1-1,18-17,1 0,-1-17,0-19,1-17,-19-17,19-1,-19 1,1 17,0 0,-18 18,0 17,17 0,-17 18,0 18,0 0,18 35,0-1,-18 1,35 0,-18 0,1-18,17-17,1 0,-1-18,0-18,1-17,-19 0,19-18,-19-18,1 1,-1-1,-17-17,0 17,18 18,-18 0,0 36,0-19,0 36,0-17,18 52,-18 0,0 36,17 0,1-1,0 1,17 17,0-18,-17 19,17-19,-17-17,0-18,-1 1,-17-36</inkml:trace>
  <inkml:trace contextRef="#ctx0" brushRef="#br0" timeOffset="127374.4594">32066 6985,'0'0,"0"0,0 0,0 0,0 0,0 0,70-35,1-1,-18-16,17-1,1 0,-1 0,19 0,-19 18,-17 17,0 0,-18 18,-17 18,0 17,-18 1,-18 16,18 1,-18 18,1-36,17 36,0-18,0-18,0 0,0 0,35-17,-17 17,17-35,0 0,-17-17,17-1,-17-17,0 0,-1-18,1 0,-1 0,-17 0,0 0,-17 18,-18-1,-1 1,-17 0,0 0,0-1,53 36</inkml:trace>
  <inkml:trace contextRef="#ctx0" brushRef="#br0" timeOffset="127998.1572">28289 9102,'0'0,"0"0,0 0,0 0,0 0,0 0,-35 53,-1 17,1 1,17 17,1-18,17 19,17-19,1 18,17-35,18 0,-17-17,17-19,-1 1</inkml:trace>
  <inkml:trace contextRef="#ctx0" brushRef="#br0" timeOffset="128882.2115">28995 9049,'0'0,"0"0,0 0,0 0,0 0,0 0,0 0,0 0,-35 70,-1 1,19-18,-1 0,0-18,18 0,0 1,18-1,0 0,-1-17,1-18,0-18,-1 0,1-17,-18-18,17-17,-17 17,0-18,0 18,0 0,0 18,0 17,0-17,0 18,18 17,-18-18,18 18,-1 18,19-1,17 18,0 1,-18 17,18-18,-18 18,0-18,1 0,-19 1,-17-19,18 1,-18-18,0 0,0-18,0-35,0 1,0-1,0-18,18 0,-1 1,1 17,17 18,-17-1,35 19,-18 34,36 1,-1 35,1 0,-18 0,0 0,-18 0,0-18,-17 0,0-17,-1 0,-17-1,0-17,0 0,-17-35,-1 0,0-18,1-18,17 1,-18-19,36 1,-1 18,19-1,-1-17,0 35,-35 35</inkml:trace>
  <inkml:trace contextRef="#ctx0" brushRef="#br0" timeOffset="130633.4318">30707 8908,'0'0,"0"0,0 0,0 0,0 0,0 0,0 0,-18-36,18 1,0 0,-18 17,1-17,17 17,-18 18,-17 0,17 36,18-36,-18 70,1 1,17-1,17-17,1 0,0 0,-1-35,19-18,-19-18,19-17,17-36,0-35,-18-17,0-18,-17 0,-1-1,-17 19,0 52,0 19,0-1,0 35,0 18,0 35,18 36,-18 17,18 0,17 53,-17-35,17-18,0-17,-17-18,17 0,0-18,1 0,-19-35,19 0,-19-17,19-19,-19-17,19 1,-19-19,1 18,0 0,-18 0,17 36,-17-19,0 19,-17 17,-1 0,0 0,-17 53,17 0,1-1,-1 19,18-18,-18 17,18-34,0-1,18 0,0-17,-1-18,19 0,-1-18,0-17,0-18,1-17,-1 17,-17 0,17 0,-35 35,18-17,-1 17,-17 18,0-17,0 34,18 1,-18 17,18 0,-18 1,17-1,1-17,0 17,-1-17,19-18,-19 0,18 0,-17-36,0-17,17 0,-17-17,-1-36,-17 18,0 0,0 17,0 1,0 17,0 17,-17 1,17 0,0 17,0 36,0 17,0 18,17 18,-17-1,18 18,-18-17,18 17,-1-17,1 17,0-18,-1-17,1 0,17-35,-35-18,18-18,-18 1,0-1,0 0,-35-17,17 0,-17 17,17 0,0 1,1-1,-1 18,18-17,0-1,0 0,35 1,1-19,-1 1,18 0,0-1,0 1,0 18,-18-1,-17 18,17-18,-17 36,17 0,-18-1,1 18,0 1,-18-1,17 0,-17 1,0-1,0-17,18-1,-18-17,18 18,-18-18</inkml:trace>
  <inkml:trace contextRef="#ctx0" brushRef="#br0" timeOffset="130774.4675">32471 8026,'0'0,"0"0,0 0,0 0,0 0,0 0,0 0,0 0</inkml:trace>
  <inkml:trace contextRef="#ctx0" brushRef="#br0" timeOffset="131485.732">32718 8132,'0'0,"0"0,0 0,0 0,0 0,-17 52,17-16,0 17,0-18,0 0,0 0,17-17,1 0,17-1,-17-17,0 0,-1 0,-17-35,18 0,-18 0,-18-18,18 0,-17-18,17 18,0 0,0 18,0 17,17 1,1-1,0 1,17 34,-17 18,-1 1,19 17,-19 0,-17-18,18 0,-18 0,17-17,-17 17,0-17,0-18,0 0,0-18,0-17,0 0,0-36,18 18,-18-17,18-1,-18 18,17 18,-17 17,18 1,0-1,17 53,-17 18,17 35,-17 18,17 35,-17-17,-1 17,1-35,-1 0,-17-106</inkml:trace>
  <inkml:trace contextRef="#ctx0" brushRef="#br0" timeOffset="133156.4576">30213 9895,'0'0,"0"0,0 0,0 0,0 0,0 0,0 0,0-35,-18 18,0 17,1 17,-1 18,0 36,-17 17,17 18,18-18,0 18,18-35,-18 17,18-18,-1 19,-17-19,0 1,0-18,0-1,-17-34,-1 0,0-36,-17 0,-18 1,0-18,0 17,18 18,17-18,1 18,34-17,1-1,17 0,18-17,0 0,0-18,18 0,-1-18,-17 19,0-1,0 17,-35 19,-1-1,1 0,0 36,-1 17,-17 1,18 17,0 17,-18-17,17-18,1 1,-18-19,18 1,-1-18,1 0,-1-18,1-17,0-18,-1-18,1 19,0-19,-18 18,17 0,1 18,-18 17,18 1,-18 17,17 17,1 18,17-17,-17 17,17 1,-17-19,-1 19,-17-19,18-17,0 18,-18-18,17-18,1 1,-18-36,18 0,-18 0,17 0,1 18,-18 17,18 0,-1 1,19 17,-1 17,-17 19,17-1,-18 0,19-17,-19-1,1 1,0-18,17 0,-17 0,17-35,0 0,1-1,-19-17,-17 18,18 17,-18 1,0-1,-18 36,18-1,0 1,-17 35,17 0,0-18,17 18,-17-18,35 1,1-19,-1-17,18 18,-18-36,18 1,-17-1,-1-35,-17 18,17-18,-35 35,17-17,1 17,-18 1,18 34,-18 1,0 17,17 1,1 16,17-16,1-19,17 1,17-36,-17 18,35-53,-35-17,0-18,0 0,0 17,-53 53</inkml:trace>
  <inkml:trace contextRef="#ctx0" brushRef="#br0" timeOffset="134012.3074">26383 1199,'0'0,"0"0,0 0,0 0,0 0,0 0,0 0,88 0,0-17,36-18,0-18,-1-18,-17-17,18-18,-36 0,-71 106</inkml:trace>
  <inkml:trace contextRef="#ctx0" brushRef="#br0" timeOffset="135062.4529">27177 5062,'0'0,"0"0,0 0,0 0,0 0,0 0,71-17,17-1,18-52,17-1,-105 53,0 18</inkml:trace>
  <inkml:trace contextRef="#ctx0" brushRef="#br0" timeOffset="142226.9488">2188 5838,'0'0,"0"0,0 0,0 0,0 0,0 53,0 18,0 0,0 17,0-18,0 18,0-70,18 0,-18-1</inkml:trace>
  <inkml:trace contextRef="#ctx0" brushRef="#br0" timeOffset="143055.9388">1482 5962,'0'0,"0"0,0 0,0 0,0 0,71-18,0-35,34 18,1-35,18-1,-18 0,-18 36,-17 0,-18 0,17 17,-17 36,0 35,0 17,-18 36,1 0,-19 17,1 1,-1-1,-17-35,0-17,0-18,0-18,0 0,0-17,0 0,0-18,0-36,0 1,0-18,18 0,0 0,-18 18,17 17,1 1,0-1,17 18,-17 0,17 18,-17-1,17-17,0 18,0-18,18-18,-17 18,-1-17,0-1,1-17,-19 0,1-1,0 1,-18 0,0 0,-18 17,0 18,1 18,-19 17,19 0,-1 0,18 18,18 0,-1-18,36 1,18-1,17-17,0-18,-17-18,-53 36</inkml:trace>
  <inkml:trace contextRef="#ctx0" brushRef="#br0" timeOffset="143378.4359">5047 5362,'0'0,"0"0,0 0,18 88,-18 36,17 17,-17 18,18 0,0-1,-1-17,-17-52,18-19,0 1,-1-36,-17-17,18-1,-18-17,0 0,0 0</inkml:trace>
  <inkml:trace contextRef="#ctx0" brushRef="#br0" timeOffset="143743.9416">4871 6174,'0'0,"0"0,0 0,0 0,0 0,53-36,17 1,18-18,1 0,-1 0,0 0,-17 0,-1 36,-17-1,-17 1,17 34,-36 18,18 1,-17 17,-18 0,18 17,-18 1,0-1,17-17,-17 18,0-36,0 0,0 1,0-19,18-17</inkml:trace>
  <inkml:trace contextRef="#ctx0" brushRef="#br0" timeOffset="143905.4228">5630 5662,'0'0,"0"0,0 0,0 0,0 0,0 0,0 0</inkml:trace>
  <inkml:trace contextRef="#ctx0" brushRef="#br0" timeOffset="144839.5214">6000 5539,'0'0,"0"0,0 0,0 0,0 0,0 0,18 88,-18 0,17 53,1 18,-18-18,18-35,-1-18,-17 0,0-35,0-18,18 1,-18-19,0 1,0-36,0-17,0-18,18-53,-1 0,1 36,0 17,17-18,0 36,-17 18,17-1,18 18,-18 18,1 17,-19 0,19 0,-19 1,1-19,0 19,-18-19,17 1,-17-18,0 0,0 0,0-35,0-18,18 0,0-18,17 1,-18 17,19 0,-1 17,0 19,1 17,-1 17,0 1,-17 17,0 18,17 0,-18 0,1 0,0-18,-18 18,17-35,1 17,17-17,-17-18,17-18,1-17,-1-18,0 0,-17 0,17 0,-17 18,-18 0,0-1,0 19,0-1,-36 18,19 18,-18-1,17 36,0 0,1 0,34 0,1 18,17-18,36 17,-1-35,1-17,35-18,17-35,-17-1,-18 19,-70-1</inkml:trace>
  <inkml:trace contextRef="#ctx0" brushRef="#br0" timeOffset="145443.9944">8930 6033,'0'0,"0"0,0 0,0 0,0 0,0 0,-18-71,-17 0,-1-17,-17 0,1 35,-19 0,-17 36,17 17,-17 35,17 35,1 1,34 17,1 18,17-18,18 0,36 1,-1-37,36 1,-18-35,17-36,-17-17,0-18,-18 0,1-35,-1 18,-17-1,-1 18,1 0,0 0,-18 36,17-19,-17 36,18 0,-18 18,17 17,1 0,0 1,-1-1,1 18,17-18,1 1,-1-1,0-35,1 17,-19-34,1 17,-18 0</inkml:trace>
  <inkml:trace contextRef="#ctx0" brushRef="#br0" timeOffset="145782.0803">9071 5592,'0'0,"0"0,0 0,0 0,0 0,0 0,0 0,17 52,19 19,-19 0,19-19,-19 1,-17-17,18-19,0 19,-1-19,1-17,-18 0,18-35,-1 0,1-18,0-35,17-18,-18 35,1-17,0 17,-1 1,19 17,-19 18,-17 17</inkml:trace>
  <inkml:trace contextRef="#ctx0" brushRef="#br0" timeOffset="146566.5957">10077 5592,'0'0,"0"0,0 0,0 0,0 0,0-53,-18 0,0 0,-17 0,0 18,0-1,-18 36,0 0,0 18,0 17,17 1,1 16,18 1,-1 18,18-18,18 0,-1-18,1 0,-1-17,1-18,0 0,17-35,-17-1,-1-17,1 1,0 16,-18 1,17 0,-17 17,0 18,18 18,-18 17,18 53,17 18,-17 17,17 19,0-1,0 17,1 1,-1-18,-17-35,-18 0,0-53,-18 0,0 0,1-36,-19 1,1 0,0-36,0-17,-1-36,19-35,-1 1,0-19,36 18,0 18,-1 17,1 1,17 17,18 0,-18 18,36 0,-18 17,0 0,0 18,-53-17</inkml:trace>
  <inkml:trace contextRef="#ctx0" brushRef="#br0" timeOffset="146777.6976">10994 5468,'0'0,"0"0,0 0,0 0,0 0,0 0</inkml:trace>
  <inkml:trace contextRef="#ctx0" brushRef="#br0" timeOffset="147451.7291">11824 5221,'0'0,"0"0,0 0,0 0,0 0,0 0,-18 53,-17 18,35-1,-18-17,18-18,0 18,18-17,0-1,-1-18,18 1,1-18,-1-18,0-17,1-18,-1-35,-17-18,-1 0,-17 18,0 18,-17 17,-19 0,-17 35,0 18,18 18,-18-1,18 1,35-18</inkml:trace>
  <inkml:trace contextRef="#ctx0" brushRef="#br0" timeOffset="147734.473">12530 4974,'0'0,"0"0,0 0,0 0,0 0,0 0,0 0,-18 53,0 35,1 36,-1 52,18-17,0 17,0-35,0 1,0-19,18-17,-18 0,0-89</inkml:trace>
  <inkml:trace contextRef="#ctx0" brushRef="#br0" timeOffset="147956.8931">12036 6015,'0'0,"0"0,0 0,0 0,0 0,88-35,0-1,18 1,-18-18,0 0,18-17,-17-19</inkml:trace>
  <inkml:trace contextRef="#ctx0" brushRef="#br0" timeOffset="148254.8937">13377 5186,'0'0,"0"0,0 0,0 88,0 18,-18 17,18 18,0-52,18 16,-18-34,0 0,0-18,17-18,-17-18,18-17</inkml:trace>
  <inkml:trace contextRef="#ctx0" brushRef="#br0" timeOffset="148973.5991">13606 5098,'0'0,"0"0,0 0,0 70,18-52,-18 88,18 0,-18-1,17-16,-17-1,0-18,0-34,0-1,0 0,0-17,0-1,18-34,-1-1,1-35,0 0,-1 0,1 0,17 18,-17 0,0 17,-1 18,19 18,-36 0,17 17,1 0,0 0,-1 1,1 17,-1-36,1 18,17-17,1-18,-1 0,0-18,1 1,-1-18,-17-18,-1 0,1 0,-1 18,-17-1,0 19,-17-1,17 18,-35 35,17 1,18-1,0 18,0-18,18 18,17-18,0-17,0-1,18-17,18-17,0-1,-19-17,19 0,-71 35</inkml:trace>
  <inkml:trace contextRef="#ctx0" brushRef="#br0" timeOffset="149259.3007">13359 5186,'0'0,"0"0,0 0,0 0,0 0,53-18,53 1,18-19,34 1,-16 0,-1-1,-53 19,-17-1,-1 1,1 17,-18 0,-36 0</inkml:trace>
  <inkml:trace contextRef="#ctx0" brushRef="#br0" timeOffset="149618.4598">15759 4921,'0'0,"0"0,0 0,0 0,0 0,0 53,0 18,0 17,18 53,-18 0,0-17,0-19,0-16,0-1,-18-18,18 19,0-19,0 18,0-35,0-35</inkml:trace>
  <inkml:trace contextRef="#ctx0" brushRef="#br0" timeOffset="149987.4532">15847 4957,'0'0,"0"0,0 0,0 0,0 0,0 0,0 0,53 0,-17-18,17 36,-18-1,18 18,-18 1,0-1,-17 18,0-18,-18 18,0 0,-18 0,0-18,18-17,-17 0,-1-18,1 0,17 0,0-18</inkml:trace>
  <inkml:trace contextRef="#ctx0" brushRef="#br0" timeOffset="150619.6232">16483 4886,'0'0,"0"0,0 0,0 0,0 0,35 53,18 17,-35 19,17-1,-17 0,-1 0,-17-17,0-18,0 0,0-18,-17-17,17-1,0-17,-18-35,18-18,0-35,0-18,18 0,-1 18,19 17,-1 18,0 18,0 0,1 35,-1 0,0 35,-17 0,0 18,-1 0,1 18,0-1,-1 1,18 17,-17-35,0 0,17-18,-17-17,17-18,0-35,-17-1,17-17,-17 1,0-37,-18 19,0-1,-18 1,0 17,1 0,-19 18,1-1,-18 36,18 0,-1 0,1 18,35-36</inkml:trace>
  <inkml:trace contextRef="#ctx0" brushRef="#br0" timeOffset="151436.6528">17771 4551,'0'0,"0"0,0 0,0 0,0 88,0 0,18 18,-18 0,17 0,-17 0,0-18,18 0,-18-17,0-1,18-35,-18 1,0-19,17 1,-17-36,0 1,0-36,0 0,-17 0,17 0,-36-18,19 18,-36 1,0-1,0 35,0 18,0 0,0 35,0 1,18 16,17 1,0 18,18-18,18 0,17 0,18 0,0-18,-17-17,17-18,0 0,17-53,-17-18,18 1,-1-1,1-17,-36 17,18 18,-35 18,17 0,-35-1,18 19,-1 17,-17 0,18 35,-18 0,18 18,-18 18,17-18,-17 0,18 0,0 0,-1-36,1 1,17-1,0-34,1-18,17-1,-18 1,-35 35</inkml:trace>
  <inkml:trace contextRef="#ctx0" brushRef="#br0" timeOffset="151640.2827">18706 4833,'0'0,"0"0,0 0,0 0,0 0,-17 71,17-1,0 1,0-1,17 1,-17-1,36 1,-19-18,19-18,-1-17,0-18,0 0</inkml:trace>
  <inkml:trace contextRef="#ctx0" brushRef="#br0" timeOffset="151963.594">19342 4833,'0'0,"0"0,0 0,0 0,0 0,-53 88,17 0,-17 1,36-19,-1 1,1-1,17 1,17-18,18 0,1 0,17-18,0-17,0-18,17-18,18-35,1 0,-19 18,-70 35</inkml:trace>
  <inkml:trace contextRef="#ctx0" brushRef="#br0" timeOffset="152250.9529">19977 4427,'0'0,"0"0,0 0,0 0,0 0,0 0,0 0,0 0,0 0,0 0,-18 89,18-1,0 0,0 0,0 18,0-18,0 0,0 18,18-18,-18 18,0-35,0-1,0-17,18-17,-18-19,0 1,0-1</inkml:trace>
  <inkml:trace contextRef="#ctx0" brushRef="#br0" timeOffset="152466.5113">19677 5009,'0'0,"0"0,0 0,71-17,-1-18,36-1,35 1,-17-18,-1 18,1 0,-36-1,-17 19,-71 17</inkml:trace>
  <inkml:trace contextRef="#ctx0" brushRef="#br0" timeOffset="153492.4004">4271 7655,'0'0,"0"0,0 0,0 0,70-17,1 17,-1 0,1 17,0 1,-1 17,1 0,-1 18,1 18,-36-18,1 0,-1-18,-17 18,-18-35,0 17,0-17,-18-1,18-17,0-17,0-19,0-17,18-17,17-1,-18 1,19 17,-1-18,-17 18,-1 18,1 17,-18 1,18-1,-18 36,0 17,0 18,0 0,0 17,0 1,17-18,1 17,0-17,35-17,-1-19,37 1,-19-36,19-17,-37 17,-52 18</inkml:trace>
  <inkml:trace contextRef="#ctx0" brushRef="#br0" timeOffset="153745.5328">6071 7267,'0'0,"0"0,0 0,-36 88,1 36,0 17,17 0,-17-17,17-1,18-35,0 0,0-17,18-18,35 0,-18-18,0-17,-35-1</inkml:trace>
  <inkml:trace contextRef="#ctx0" brushRef="#br0" timeOffset="154075.8508">6688 7285,'0'0,"0"0,0 0,0 0,-17 70,17 19,-18-1,0 18,1-1,17-16,0 17,0-36,0 1,17-1,1 1,17-18,1 0,17-18,-18 0,0-35,1 0,-1-18,0 18,-35 0</inkml:trace>
  <inkml:trace contextRef="#ctx0" brushRef="#br0" timeOffset="154361.6286">6441 7902,'0'0,"0"0,0 0,0 0,0 0,71-17,17-19,-17 19,-1-19,1 19,-18-1,-18 0,0 1,1 17,-19-18,1 18,-18 0,0 0</inkml:trace>
  <inkml:trace contextRef="#ctx0" brushRef="#br0" timeOffset="154710.5459">7235 7056,'0'0,"0"0,0 0,0 0,0 0,0 0,53 52,18 37,0 52,-18-18,17 1,-35 17,1-35,-1-18,-35 0,0-17,0 17,0-18,-18 1,18-1,-17-17,17-35</inkml:trace>
  <inkml:trace contextRef="#ctx0" brushRef="#br0" timeOffset="155469.5752">5471 7391,'0'0,"0"0,0 0,0 0,0 0,0 0,0 0,0 0,0 0,0 0,0 0,0 0,0 0,-18 53,-17 17,-1 36,-16 35,-1-17,0-1,0-17,0 0,17-18,1-18,0 19,0-19,-1 1,1-18,17 0,18-53</inkml:trace>
  <inkml:trace contextRef="#ctx0" brushRef="#br0" timeOffset="155785.047">4465 7479,'0'0,"0"0,0 0,0 0,0 0,53 35,17 18,36 0,35 53,1 0,-19-18,1 0,-18-17,-36-18,1-1,17 19,0 0,-17-1,-1 1,-70-71</inkml:trace>
  <inkml:trace contextRef="#ctx0" brushRef="#br0" timeOffset="156276.1606">9830 7197,'0'0,"0"0,0 0,0 0,-18 70,0 36,-17 35,-18-17,18 17,-18-18,18-52,17 17,-17-17,-1-1,19-17,-1 0,0-18,1 0,17-35</inkml:trace>
  <inkml:trace contextRef="#ctx0" brushRef="#br0" timeOffset="156546.3786">9371 7320,'0'0,"0"0,0 0,0 0,53 88,17 18,1 18,0-1,-19 1,1-1,-17-52,-19-1,1-17,0 0,-1 18,1-19,-18-52</inkml:trace>
  <inkml:trace contextRef="#ctx0" brushRef="#br0" timeOffset="157196.6257">8330 7020,'0'0,"0"0,0 0,0 0,0 0,-36 36,19 34,-36 18,17 1,1-1,17-18,-17-17,35 18,0-36,0 18,18-18,17-17,0 17,1-35,-1 18,-17-1,-1-17,1 18,-18 17,0 18,-18 18,1-1,-19 1,19-18,-1 0,0-18,18-17,18 17,0-35,35 0,17-18,1 18,-1 0,19 0,-1 18,18 17,-18 36,-17-1,-1 19,-34-1,16 18,-34-1,17-34,-17-18,0 0,-18-36</inkml:trace>
  <inkml:trace contextRef="#ctx0" brushRef="#br0" timeOffset="157594.6239">10606 7179,'0'0,"0"0,-17 88,-1 36,18-1,0 18,18-17,-18-18,35-1,-18 1,19-35,-1-18,18 0,-18-18,1-35,-1 0,18-18,0-17,-18 17,-35 18</inkml:trace>
  <inkml:trace contextRef="#ctx0" brushRef="#br0" timeOffset="157896.6177">11136 7003,'0'0,"0"0,0 0,-18 70,0 36,1 18,-1-1,18 0,-18-34,18-1,18 0,-18-17,18-1,-1-17,1 18,17-36,1 0,-1 0,18-17,-18-18,18 0,-35 0,-1 0</inkml:trace>
  <inkml:trace contextRef="#ctx0" brushRef="#br0" timeOffset="158152.2815">11012 7691,'0'0,"0"0,0 0,0 0,0 0,0 0,71 0,17 0,-18-18,19 0,-19 1,1-1,-18 0,0 1,-36-1,19 0,-19 1</inkml:trace>
  <inkml:trace contextRef="#ctx0" brushRef="#br0" timeOffset="158456.6505">12106 7232,'0'0,"0"0,0 0,0 0,0 0,0 0,0 0,0 35,18 18,-18 18,0 17,0-18,17 1,-17 17,0 0,18-17,-18 0,0-19,-18 1</inkml:trace>
  <inkml:trace contextRef="#ctx0" brushRef="#br0" timeOffset="158737.9028">11789 7638,'0'0,"0"0,0 0,0 0,0 0,0 0,52 0,19-18,0 0,17 1,0-19,0 19,1-18,-19 17,-17 0,-18 1,-17-1,17 0</inkml:trace>
  <inkml:trace contextRef="#ctx0" brushRef="#br0" timeOffset="159044.2389">12936 7267,'0'0,"0"0,0 0,0 0,0 0,0 0,17 36,1 34,0-17,-1 0,1 17,0-17,-1-17,-17 17,18-18,-18 0,0-35,0 0,0 0</inkml:trace>
  <inkml:trace contextRef="#ctx0" brushRef="#br0" timeOffset="159524.8847">12494 7426,'0'0,"0"0,0 0,0 0,0 0,0 0,18-53,0-17,-1-1,19 18,-19 18,19 17,-19 0,19 1,-1-18,18 35,0 0,17 17,-17 1,0-1,0 1,0 0,-18-1,1 1,-1-18,-17 18,17-36,-17 18,-1-18,-17-17,18 17,-18-17,0 18,0-19,0 1,0 0,-18-1</inkml:trace>
  <inkml:trace contextRef="#ctx0" brushRef="#br0" timeOffset="159881.9676">13377 6562,'0'0,"0"0,0 0,0 0,0 0,0 0,53 53,0 0,0 17,17 1,-17 17,-18-18,18 19,-17-1,-1 0,-17 0,-1 36,-17-1,0 1,-17-19,-19-34,1 0,0-1,-1-17,36-53</inkml:trace>
  <inkml:trace contextRef="#ctx0" brushRef="#br0" timeOffset="160365.3278">14930 6967,'0'0,"0"0,0 0,0 0,17 71,-17 17,18 18,0-18,-1-17,-17-1,18 1,-18-18,0-36,18 19,-18-36,0 0</inkml:trace>
  <inkml:trace contextRef="#ctx0" brushRef="#br0" timeOffset="161122.5055">14983 7073,'0'0,"0"0,0 0,0 0,0 0,0 0,0 0,0 0,53-70,-18 17,-17-18,-1 18,-17 0,-17 18,17 0,-18 17,-17 18,17 18,0 17,1 0,17 18,0-17,35 16,0 1,18-17,0-19,18 1,-18-18,0 0,0-18,-18 1,0-1,-17 0,0 1,-1 17,-17-18,0 18,-17 0,-1 18,0-18,-17 35,17-17,1 17,-1 0,18 0,18 1,-1-1,19-17,-1-1,18 1,17 0,1-1,0 19,-18-1,-1 0,-34 0,0 1,-18 17,-18-18,-17 18,-18-18,0 0,18 1,-18-19,17 1,1-1,17-17,18 0</inkml:trace>
  <inkml:trace contextRef="#ctx0" brushRef="#br0" timeOffset="162396.8384">17012 6720,'0'0,"0"0,0 0,0 0,-53 53,0 0,0 18,0-1,18 19,17-19,1 1,17-18,35 0,36-1,-1-16,36-19,0-34,18-19,-1-34,-17-1,0 1,-35-1,-19-17,-16 35,-19 18,1 0,-18-1,-18 19,1 17,-19 0,1 17,-18 19,0 16,18 1,0 0,-1 18,19-18,17-18,17 0,19 1,-1-36,18-18,-18-17,18-1,0-17,-18 1,18 16,-17-17,-19 18,1 17,0 1,-18 17,0 0,0 17,0 19,0-1,-18 18,36 0,-1-18,1 0,17 1,18-19,-18 1,18-36,0-17,0 0,0-53,0-1,0-16,-18-19,1 18,-19 36,1-1,-18 18,18 18,-18 35,-18 0,0 35,1 18,-1 35,0-17,18-18,-17 17,17 1,0-18,0 0,17 0,1-18,17-17,1-18,17-18,-1-17,-16-1,17-17,-18 1,0-19,1 0,-19 19,1-19,-18 18,18 18,-18 17,0 0,0 18,0 0,0 36,-18-1,18 18,0 18,0-1,18 1,-1-18,1 17,17-17,0 0,36-35,0-1,-1-17,-17 18,-53-18</inkml:trace>
  <inkml:trace contextRef="#ctx0" brushRef="#br0" timeOffset="163248.6439">19483 6703,'0'0,"0"0,0 0,0 0,0 0,0 0,0 0,0 0,0 0,0 0,0 0,0 0,0 0,0 0,0 0,0 0,0 0,0 0,0 0,0 0,-35 53,17 17,18 1,0-1,35-17,0 0,36 0,35-18,-18-35,18-35,0 17,0-34,0 16,-18-17,0-17,-52 17,-1 18,0-18,-35 17,-18 1,-17 18,0-1,-18 18,0 18,0 17,18 0,-18 0,18 18,17-17,0-1,1 0,17 0,0 1,17-36,19 0,16-18,1-17,0-18,0 0,18-18,-18-34,-18-1,0 17,-17 1,0 35,-18-17,17 35,-17-1,0 19,0-1,0 18,0 35,0 18,0 18,0 35,0 17,18 1,-18 17,35 0,1-18,-1-17,0-18,-35-70</inkml:trace>
  <inkml:trace contextRef="#ctx0" brushRef="#br0" timeOffset="169414.0997">29560 6756,'0'0,"0"0,0 0,0 0</inkml:trace>
  <inkml:trace contextRef="#ctx0" brushRef="#br0" timeOffset="177092.2719">28377 1552,'0'0,"0"0,0 0,0 0,0 0,0 0,0 0,0 0,0 0,0 0,0 0,0 0,0 0,0 0,0 0,0 0,0 0,-17 71,-1 35,0-18,-17 35,0-35,-1 1,1-1,17-18,-17 1,0-18,17 0,-17 0,17 0,1 0,17-18,-18 0,18-17</inkml:trace>
  <inkml:trace contextRef="#ctx0" brushRef="#br0" timeOffset="177476.3791">27883 1658,'0'0,"0"0,0 0,0 0,0 0,0 0,0 0,53 53,18 18,-1-1,36 18,0 0,0-17,0 17,-18-17,-17-18,-1 0,1 0,-1-18,-17 0,0 0,-35-35</inkml:trace>
  <inkml:trace contextRef="#ctx0" brushRef="#br0" timeOffset="178148.023">30601 1005,'0'0,"0"0,0 0,0 0,0 0,0 0,-18 71,0 17,-17 36,0 17,17 0,-17-18,17 1,1-1,-1-17,0-18,18-17,-17-1,17 1,0-18,0-18,17 0,-17-17,0 0</inkml:trace>
  <inkml:trace contextRef="#ctx0" brushRef="#br0" timeOffset="178512.5432">30107 1288,'0'0,"0"0,0 0,0 0,0 0,0 0,17 35,36 18,18 0,17 35,36 18,17 0,-18-1,-17-16,0-19,-35 1,-18-18,17 0,-17 0,-18-18,-17-18</inkml:trace>
  <inkml:trace contextRef="#ctx0" brushRef="#br0" timeOffset="179237.5126">28854 4868,'0'0,"0"0,0 0,0 0,-18 71,0-1,1 72,-1-1,-17 0,17 18,0-1,-17-17,18 1,-1-19,0-17,1-18,17-17,-18-1,18-17,0 0,-18 0,18-53</inkml:trace>
  <inkml:trace contextRef="#ctx0" brushRef="#br0" timeOffset="179618.5059">28307 5697,'0'0,"0"0,0 0,0 0,0 0,0 0,0 0,0 0,0 0,0 0,53 18,35 17,18 1,70 16,1 1,-1 0,-17 0,-18 0,-17-18,-18-17,-1-18,-16 0,-19 0,-52 18</inkml:trace>
  <inkml:trace contextRef="#ctx0" brushRef="#br0" timeOffset="180215.4666">31183 4586,'0'0,"0"0,0 0,0 0,0 0,0 0,0 0,0 0,0 0,0 0,0 0,0 0,-18 53,1 53,-36 17,0 18,0 1,0-1,0 0,0-18,18-17,0-35,17-1,0 18,1-35,17 0,-18-17,18-1,0-18</inkml:trace>
  <inkml:trace contextRef="#ctx0" brushRef="#br0" timeOffset="180536.23">30618 4692,'0'0,"0"0,0 0,0 0,0 0,0 0,0 0,0 0,53 35,18 36,17 17,36 18,-1 17,-17 1,-18-18,-17-1,0 1,-1 18,-35-36,-17-70</inkml:trace>
  <inkml:trace contextRef="#ctx0" brushRef="#br0" timeOffset="184924.2377">3071 9578,'0'0,"0"0,0 0,0 0,0 0,0 0,0 0,0 0,0-53,0 35,0-17,0 17,17 1,-17 34,0 36,0 36,0 34,0 18,18 0,-18-17,18 17,-18-18,17-52,1-1,0-17,-18-17,0-19</inkml:trace>
  <inkml:trace contextRef="#ctx0" brushRef="#br0" timeOffset="185303.6094">2859 10089,'0'0,"0"0,0 0,0 0,0 0,0 0,70-35,1 0,17 0,-17-18,-18 17,0 19,-18-1,0 18,1 0,-1 18,-17 17,17 18,-17 18,-1-1,1 1,0-1,-1-17,1 0,-18-35,17-1</inkml:trace>
  <inkml:trace contextRef="#ctx0" brushRef="#br0" timeOffset="185482.7017">3477 9613,'0'0,"0"0,0 0,0 0,0 0</inkml:trace>
  <inkml:trace contextRef="#ctx0" brushRef="#br0" timeOffset="186433.132">3812 9843,'0'0,"0"0,0 0,0 70,0 18,0 0,18 1,-18-1,0-18,0-17,0-17,0-1,0-17,0-1,0-17,0-17,0-19,0-17,17-17,1-1,-1 18,1-17,0 34,17 1,-17 0,17 35,-17 18,17-1,-17 18,-1 1,1-1,0 0,-18-17,17 17,-17-17,0-18,0 0,0-18,0-17,0-36,0 1,18-1,-18-17,17 18,19 17,-19 17,19 19,-1 34,0 1,1 35,-1 17,18 1,0 17,-18 18,0-35,-17-19,17 1,-17-17,17-1,-17-35,17 0,-17-35,17-1,-17-34,-1-1,1 1,-18-1,0 1,0-1,-18 36,18 0,-35-1,0 54,17 0,-35 52,36 18,-19 18,36 0,18-18,-18-17,53 17,0-35,35-36,0 1,18-36,0-17,0-18,0-17,-18 17,-70 53</inkml:trace>
  <inkml:trace contextRef="#ctx0" brushRef="#br0" timeOffset="187697.6665">6547 10125,'0'0,"0"0,0 0,-17-53,-1-18,0 1,1 17,-19-18,-17 36,0 0,1 17,-37 36,1 35,17 17,19 36,16 17,1-17,17 0,18 0,18-35,35-19,0-16,17-36,1-36,0-16,-18-19,-1-17,1-18,0 0,-17 0,-19 36,1 17,0 0,-18 18,17 17,-17 18,0 18,0 35,0-1,18 19,0 0,-1-1,1 1,17-1,0-17,1-18,-1-35,0-17,1-36,-1-18,-17 1,-1-1,1 18,-1-17,-17 34,0 1,0 18,0 17,18 0,-18 17,0 18,18 18,-18 0,0 0,17 18,-17-36,18 0,0 1,-1-36,1 0,0-36,17-17,0 0,-17 1,17-19,-17 18,-1 0,1 18,-18 17,18 18,-18 18,17 0,1 34,0 1,-1 0,1 18,0-36,17 18,-17-35,17-1,0-34,0-19,1-17,17-35,-18 0,-17-53,-1 0,1 17,-18 19,0 34,0 18,0 0,0 36,-18 17,18 35,0 53,0 18,0 17,18 1,0 17,-1 0,19-18,-19 1,18-54,-17-17,0-17,17-1,-17 0,-18-35</inkml:trace>
  <inkml:trace contextRef="#ctx0" brushRef="#br0" timeOffset="188158.8397">7730 9948,'0'0,"0"0,0 0,0 0,0 0,0 0,0 0,0 0,70-35,-17 0,18 0,-36-1,18 1,-35 17,17 18,-17 0,-1 18,-17 17,0-17,18 88,-18-36,0 18,0-35,0 0,0-17,0-1,17-35,1-18,0 1,17-19,-17-34,-1-18,-17-18,0-18,0 18,0 18,-17 35,-1 18,0 17,1 18,-1 18,0 0,18-36</inkml:trace>
  <inkml:trace contextRef="#ctx0" brushRef="#br0" timeOffset="188456.6863">9212 9525,'0'0,"0"0,0 0,0 0,0 0,0 0,-53 35,-18 18,1 18,-1-1,18 19,0-19,18 18,17-17,1-1,17 1,35-36,-17 0</inkml:trace>
  <inkml:trace contextRef="#ctx0" brushRef="#br0" timeOffset="189344.2348">9424 9613,'0'0,"0"0,0 0,0 0,-36 71,19 17,-18-17,17 17,0-18,18 1,0-1,0-17,18-17,0-19,-1 1,18-36,-17 1,0-19,-1 1,-17-36,0 19,0-1,-17 0,-1-18,18 18,-18 18,18 0,0 17,18-17,0 17,17 0,18 18,0 18,0 0,0 17,-18 18,0 0,1 0,-1 17,-17-17,-1 0,-17-18,18 1,-36-19,18-17,0-35,-17 17,17-34,0-1,-18-18,36 18,-18 0,0 0,17 18,19 17,-1 1,0 34,18 1,0 17,18 18,-36 0,18-18,-18 18,-17-17,-1 17,1-36,-18 1,0-1,-18-17,18-17,-17-18,-1-18,1-36,17-16,17 34,1-17,-1 17,19 18,-1 18,0 0,1 0,-36 35</inkml:trace>
  <inkml:trace contextRef="#ctx0" brushRef="#br0" timeOffset="190595.7305">10659 10072,'0'0,"0"0,0 0,0 0,0 0,35-71,-17 1,17-1,-17-17,-18 35,18 0,-18 18,0 0,0 17,-18 18,0 18,1 17,-1 0,18 36,0 17,18 0,17 18,0-36,-17-17,17-35,1 0,16-36,-16-17,34-18,-17-35,-17-18,-1 0,-17-18,-18 19,0 34,0 18,0 18,0 0,0 17,0 36,0 17,17 35,1 19,-1 16,19 1,17-17,0 16,-18-34,18-18,17 0,19-18,-1-35,-17-35,17-1,-35-34,0-1,-18 1,-17-1,-1 1,-17 17,0 17,-17 1,-1 18,-17 17,-18 35,17 0,-17 0,18 18,0 0,17 0,18-18,0-17,18 0,0-18,17 0,0-18,18-17,-18 0,-17-18,17 17,-17 19,0-19,-18 36,17-17,1 34,-18 1,18 0,-1 17,1 0,17-17,0 17,1-17,17-18,0 0,0-18,-18-17,18-18,-36 0,19-35,-19-36,-17 19,0-19,0 54,-17-1,17 36,-18-1,18 19,0 17,0 35,0 18,18 18,-18-1,17 18,1-17,-18 17,18-17,-18-1,17 1,-17-36,0 0,0-17,0 17,0-35</inkml:trace>
  <inkml:trace contextRef="#ctx0" brushRef="#br0" timeOffset="190905.3554">12141 9754,'0'0,"0"0,0 0,0 0,0 0,0 0,71-35,17-18,1 0,34-17,-17-1,-18 18,-17 18,-1 0,-17 35,0 0,-17 17,-1 19,-17 16,-1-16,1 17,-1 0,-17-1,18-16,-18-1,18-17,-18-18</inkml:trace>
  <inkml:trace contextRef="#ctx0" brushRef="#br0" timeOffset="191023.1398">13024 9013,'0'0,"0"0,0 0,0 0,0 0</inkml:trace>
  <inkml:trace contextRef="#ctx0" brushRef="#br0" timeOffset="191740.8377">13518 9066,'0'0,"0"0,0 0,0 0,0 0,0 0,-35 89,-1-1,1 0,17 18,1-18,-1-17,18-1,0-17,18 0,-1-35,19-1,-19-17,19-17,-19-1,1-35,0 0,-1-17,19-1,-19 0,19 1,-19 17,18 18,-35-1,18 19,17 17,-17 17,0 1,17 35,-17-18,-1 1,-17 16,18-34,-18 0,18-1,-18 1,0-18,-18-35,18-1,0-16,0-37,18-16,-1-1,19 35,-19 1,18 17,18 35,0 18,18 35,-36 18,18 18,-35-1,17 19,-17-1,-1 18,1-36,0 1,-1-1,1-35,0 18,-18-53</inkml:trace>
  <inkml:trace contextRef="#ctx0" brushRef="#br0" timeOffset="192122.0651">16006 8202,'0'0,"0"0,0 0,0 0,0 0,-53 18,0-1,0 19,1 17,-1 35,0 18,35 17,0-17,18 17,0 36,18-18,0 18,-1-36,-17 19,18-72,-18 1,-18-18,18-18,0-17</inkml:trace>
  <inkml:trace contextRef="#ctx0" brushRef="#br0" timeOffset="193460.1828">15000 9190,'0'0,"0"0,0 0,0 0,89-18,-19 18,36-35,18 0,-1-18,1 0,-36 35,-17-17,-1 0,-17 17,-18 18,1 0,-19 35,1 1,0 16,-1 1,-17 18,18-18,-18 0,18 0,-1-36,1 1,17-18,0-35,18-1,0-34,0-18,-17-18,-1 0,-18 35,1 1,0 17,-18 18,0 52,0 19,17 34,-17 1,0 17,18 18,-18 0,18-18,-1-18,-17 1,18-18,0 0,-18-36,17-17,1-17,0-19,-18-16,17-19,1-17,-36 35,18 0,0 0,0 0,0 35,0 1,0 17,0 17,18 19,-18-1,18 0,-1 18,1-17,-1-1,1-18,-18 1,18 0,-18-18,17 0,-17-36,0 1,18 0,-18-36,18 18,17 0,0 1,1-1,17 35,-18 18,0 0,18 35,-18 1,1-1,-1 18,0 17,1 1,-19-1,1 1,-1 0,1-36,0 0,-1-17,-17-36,18 0,0-34,-1-1,19-18,-19 18,19-17,-1-1,-17 18,17 0,-35 18,18 0,-1 17,-17 0,0 18,-17 0,-1 18,-17 0,-1 17,1 18,17 17,-17-17,17 18,18-18,18 0,0 0,17 0,0-36,18-34,-17-1,16-35,-16 18,-36 35</inkml:trace>
  <inkml:trace contextRef="#ctx0" brushRef="#br0" timeOffset="193714.3675">17948 8273,'0'0,"0"0,0 0,17 70,1 36,-1 35,1 18,17-18,-17 0,0-35,-18-18,17-17,-17-1,-17-34,17-19,-18 1,18-1</inkml:trace>
  <inkml:trace contextRef="#ctx0" brushRef="#br0" timeOffset="194021.117">17718 8978,'0'0,"0"0,0 0,0 0,0 0,71-17,17-19,0 19,-17-19,-1 1,1 0,-18 0,0-1,0 19,0 17,-18 17,-17 1,-1 17,1 0,-18 18,0-17,0 17,0-18,0-18,18 19</inkml:trace>
  <inkml:trace contextRef="#ctx0" brushRef="#br0" timeOffset="194191.1494">18371 8378,'0'0,"0"0,0 0,0 0,0 0,0 0</inkml:trace>
  <inkml:trace contextRef="#ctx0" brushRef="#br0" timeOffset="194995.3361">19006 8378,'0'0,"0"0,0 0,0 0,0 0,-53 89,0-19,1 18,-1-17,17 0,1-1,17-17,18-18,18 18,0-35,17-1,-17 1,35-18,-18-18,0 1,0-18,-17-1,0 1,-1-36,-17 19,0-19,0 0,18 19,-18 16,18 1,17 17,0 18,18 18,0 0,0 35,-18-1,1 1,-1 0,0 0,-17 0,0-18,-18 18,0-35,0 0,-18-1,18-34,-18-1,1-35,-1 0,0 0,18-53,18 36,-18-1,18-17,17 35,18-17,17 34,19 19,-1 34,0 19,-35 16,0 37,-18 17,1-1,-19 1,-17 0,18 0,-18-18,18-17,-1-18,36-18,0-35,0 17,-53-17</inkml:trace>
  <inkml:trace contextRef="#ctx0" brushRef="#br0" timeOffset="210685.7634">8047 11342,'0'0,"0"0,0 0,0 0,0 0,0 0,0 0,0 0,0 0,0 0,0 0,0 0,0 0,0 0,0 53,-17 17,17 18,0 1,0-1,0 18,17-18,-17 0,0-17,0-1,18-17,-18 18,0-36,0 0,0 1,18-19,-18 18,0-35,0 18</inkml:trace>
  <inkml:trace contextRef="#ctx0" brushRef="#br0" timeOffset="211307.9775">8259 11342,'0'0,"0"0,0 0,0 0,0 0,0 0,0 0,0 0,0 0,0 0,0 0,0 0,0 0,0 0,18 53,-18 35,0 0,17 0,-17 1,0-19,0 18,0-17,0-1,0-17,0 0,0 0,0-18,0 1,18-1,-18-17,0-1,18 19,-1-19</inkml:trace>
  <inkml:trace contextRef="#ctx0" brushRef="#br0" timeOffset="212298.0411">8100 11518,'0'0,"0"0,0 0,0 0,0 0,0 0,0 0,0 0,0 0,0 0,0 0,0 0,0 0,0 0,0 0,53-35,-18 17,1 1,17-1,0 0,-18 18,18 0,-18 0,18 0,-18 18,-17-18,17 18,-17-1,17 1,-17 0,0-1,-18 18,17 1,-17-1,0 0,0 1,0-1,0 0,0 18,-17 0,-19 0,19-18,-19 0,1 1,0-1,-18 0,18-17,-1-18,1 18,0-18,17 17,0-17,1 0,-1 0,18 0,0 18,18-18,-1 0,19 0,17 17,0 1,-18 0,18 17,0 0,0 1,0-1,17 18,1-18,-1 18,1 0,-18 0,0-18,-18 0,-35-35</inkml:trace>
  <inkml:trace contextRef="#ctx0" brushRef="#br0" timeOffset="212975.6248">8347 12241,'0'0,"0"0,0 0,0 0,0 0,0 0,0 0,0 0,0 0,0 0,0 0,0 0,53 36,0 17,0 0,0-1,-18-16,18 17,-17 0,-1 17,0-17,0 0,-17-18,0-17,17 17,-35-17,18-1,-1-17,1 0</inkml:trace>
  <inkml:trace contextRef="#ctx0" brushRef="#br0" timeOffset="214977.2546">9583 12718,'0'0,"0"0,0 0,-36 70,1 1,-18-1,53-52,0-18,-53 88,18 0</inkml:trace>
  <inkml:trace contextRef="#ctx0" brushRef="#br0" timeOffset="215323.1546">9230 12136,'0'0,"0"0,0 0,0 0,0 0,0 0,0 0,53 70,35 1,-18-1,1 1,0-1,-18 1,-1-18,1 17,-17-17,-1-17,0-1,-17 0</inkml:trace>
  <inkml:trace contextRef="#ctx0" brushRef="#br0" timeOffset="215663.2418">10165 12065,'0'0,"0"0,0 0,0 88,-18-17,18 17,-17 0,-1-17,0 17,1-18,17 1,-18 0,0-36,1 0,17 0</inkml:trace>
  <inkml:trace contextRef="#ctx0" brushRef="#br0" timeOffset="215993.1987">9794 12136,'0'0,"0"0,0 0,0 0,0 0,0 0,0 0,36 35,-1 18,18 0,0 35,17-18,-17 19,0-19,-17-17,17 0,-36 0,1-18,-1 0,1-17,0 0</inkml:trace>
  <inkml:trace contextRef="#ctx0" brushRef="#br0" timeOffset="216417.0222">9794 12030,'0'0,"0"0,0 0,0 0,0 0,0 0,0 0,0 0,0 35,0 36,0 17,0 0,-17 0,17-70,-18 88,0-1,1-16,-1-19,18-35,-18 18,36-35,-18 0</inkml:trace>
  <inkml:trace contextRef="#ctx0" brushRef="#br0" timeOffset="216852.1352">10818 11395,'0'0,"0"0,0 0,0 0,0 0,0 0,-18 53,1 35,-1 35,0-17,1-18,17 1,0-1,17 18,-17-18,36 35,-19-35,19-17,-19-18,19 0,-1-18,0-17,0-18,-35 17</inkml:trace>
  <inkml:trace contextRef="#ctx0" brushRef="#br0" timeOffset="217143.4979">11259 11589,'0'0,"0"0,0 0,0 0,0 0,0 53,18 0,-1-18,1 71,0 0,17-18,-17-18,-1 1,-17-18,0-18,18-17,-36-1,18-17</inkml:trace>
  <inkml:trace contextRef="#ctx0" brushRef="#br0" timeOffset="217610.2465">10959 11942,'0'0,"0"0,0 0,0 0,0 0,0 0,0 0,18-36,-1-17,1 0,0 1,17 16,-17 1,17 0,0 17,18 0,0 18,0 0,-18 0,1 0,-19 0,1 0,17 0,-17 0,0 0,-1 0,18 0,-17-17,0-1,-18 0,17-17,-17 18,-17-19,17 36,0 0</inkml:trace>
  <inkml:trace contextRef="#ctx0" brushRef="#br0" timeOffset="217884.8005">11647 11024,'0'0,"0"0,0 0,0 0,0 0,0 0,53 71,0-1,18 1,-18 17,-18 0,0 18,-17 18,-36 17,-17-18,-36 1,19-36,52-70</inkml:trace>
  <inkml:trace contextRef="#ctx0" brushRef="#br0" timeOffset="218790.0957">8665 11307,'0'0,"0"0,0 0,0 0,0 0,0 0,0 0,0 0,0 0,0 0,0 0,0 0,0 0,0 0,0 0,0 0,0 0,35 35,-17 0,17 18,-17-18,-1 1,1-1,-18 0,18 0,-36 1,18-1,-18 18,1-18,-1 18,18-18,-17 18,-1-17,0-1,1-18,-1 19,0-19,1 19,-1-19,18-17,0 0</inkml:trace>
  <inkml:trace contextRef="#ctx0" brushRef="#br0" timeOffset="219458.1637">8047 11553,'0'0,"0"0,0 0,0 0,0 0,0 0,0 0,0 0,0 0,0 0,0 0,18-35,0 0,-1 0,1 17,17-17,0-1,1 19,-1-1,0-17,1 35,-1-18,18 1,-18 17,0 0,1 0,-19 0,-17 0,0 0</inkml:trace>
  <inkml:trace contextRef="#ctx0" brushRef="#br0" timeOffset="220588.6889">13112 11606,'0'0,"0"0,0 0,0 0,0 0,0 0,0 0,0 0,71-17,-18 17,17-18,1 18,-36 0,18-18,-18 18,-35 0,18 0,-18 0</inkml:trace>
  <inkml:trace contextRef="#ctx0" brushRef="#br0" timeOffset="220872.4067">13236 11800,'0'0,"0"0,0 0,0 0,0 0,0 0,0 0,0 0,0 0,35 0,18-17,0 17,17-18,-17 1,-17 17,-1-18,0 18,1 0,-36 0,0 0</inkml:trace>
  <inkml:trace contextRef="#ctx0" brushRef="#br0" timeOffset="221675.5125">14312 12206,'0'0,"0"0,0 0,0 0,0 0,0 0,0 0,0 0,0 0,0-53,18 0,-1-17,1-18,0-1,17 19,-17-18,-1 17,1 0,17 1,-17-1,17 18,-17 18,-1 0,1 0,0 17,-1-17,-17 17,18 18,-18-18,18 18,-18 0,17 18,1 0,17 17,1 18,-19 0,1 0,17 0,-17 17,-1-17,1 18,0-1,17-17,-17 0,-1-18,1 1,0-1,-18 0,17 0,1-17,0 0,-18-18</inkml:trace>
  <inkml:trace contextRef="#ctx0" brushRef="#br0" timeOffset="222019.3569">14489 11783,'0'0,"0"0,0 0,0 0,0 0,0 0,53-18,17 1,-17-19,18 19,-1-1,1-17,-18 17,-18 0,0 18,1-17,-1-1,-17 18,17-18,-17 1</inkml:trace>
  <inkml:trace contextRef="#ctx0" brushRef="#br0" timeOffset="222572.4124">15847 10689,'0'0,"0"0,0 0,0 0,0 0,-52 0,16 0,-17 18,0 17,0 0,18 1,0 34,17 1,1 17,-1 18,18 17,0-17,0 18,18-1,17-17,-18 0,19 0,-1-36,-17 1,-1-1,19-17,-19 0,-17-18,18-17,-18 17,0-17,18 0,-18-18,0 17,0-17,17 0,-17 0,0 0,18 0,0-17,-1-1,18 0,-35 36</inkml:trace>
  <inkml:trace contextRef="#ctx0" brushRef="#br0" timeOffset="222895.5835">16430 11024,'0'0,"0"0,0 0,0 0,0 0,0 0,-18 53,1 35,-19 1,19-1,-1-71,18 1,-35 106,-1-19,1 1,0-35,17-1,0-17</inkml:trace>
  <inkml:trace contextRef="#ctx0" brushRef="#br0" timeOffset="223191.372">16042 11007,'0'0,"0"0,0 0,0 0,0 0,0 53,35 0,0 35,0 0,18 0,0 0,18 0,-18-17,0 0,-18-36,18 18,0-18,-53-35</inkml:trace>
  <inkml:trace contextRef="#ctx0" brushRef="#br0" timeOffset="223485.4118">17100 10760,'0'0,"0"0,0 0,0 0,0 0,0 53,-17 35,17 0,-18 18,18-18,0 0,0 0,0-17,18 0,-18-1,17-17,1-18,0-35,-1 18</inkml:trace>
  <inkml:trace contextRef="#ctx0" brushRef="#br0" timeOffset="223804.5874">17471 10636,'0'0,"0"0,0 0,0 0,0 0,0 88,0 1,0-1,0 0,0 18,0-18,18-17,-18-1,17 18,1-35,17 18,-17-18,17-18,-17-17,0-1,-1-34,1 17</inkml:trace>
  <inkml:trace contextRef="#ctx0" brushRef="#br0" timeOffset="224086.6182">17330 11183,'0'0,"0"0,0 0,0 0,0 0,0 0,0 0,35-18,0 18,18-17,0 17,0-18,-17 1,-1-1,-17 0,17 1,-35 17,0 0</inkml:trace>
  <inkml:trace contextRef="#ctx0" brushRef="#br0" timeOffset="224452.346">18053 10530,'0'0,"0"0,0 0,0 0,0 0,0 0,53 71,-17 0,-1 17,0 0,1 0,-19 0,1 1,-1-1,-17 0,0-18,0-17,-17 0,-1-17,1-1,-1-18,0 1,18-18</inkml:trace>
  <inkml:trace contextRef="#ctx0" brushRef="#br0" timeOffset="224760.2276">19289 10407,'0'0,"0"0,0 0,0 0,0 0,0 0,-36 53,-17 17,18 19,-18-19,18 18,0 1,-1-1,1-18,17 19,1-19,-1 1,0-18,18-1,0 1,-17-53</inkml:trace>
  <inkml:trace contextRef="#ctx0" brushRef="#br0" timeOffset="225053.0796">18883 10478,'0'0,"0"0,0 0,0 0,0 0,0 0,0 0,17 35,19 35,17 19,0-19,0 18,-18 0,18-17,0 0,-18-1,0-17,1 0,-1-18</inkml:trace>
  <inkml:trace contextRef="#ctx0" brushRef="#br0" timeOffset="225396.8829">19942 10178,'0'0,"0"0,0 0,0 0,0 0,0 88,-18 0,18 18,-18 0,18 0,-17-1,17-16,0-1,0 0,17-17,-17-1,18-17,0 0,-18-35,17-1,19 1,-19-18,-17 0</inkml:trace>
  <inkml:trace contextRef="#ctx0" brushRef="#br0" timeOffset="225736.07">20489 10054,'0'0,"0"0,0 0,0 0,0 0,0 0,0 71,0 17,0 0,-18 18,18 0,18-18,-18 0,0 36,0-54,0 18,17-35,-17 0,18 0,0-18,17-17,-17-18,17 0,18-18,-35 1,-18 17</inkml:trace>
  <inkml:trace contextRef="#ctx0" brushRef="#br0" timeOffset="226010.3979">20401 10672,'0'0,"0"0,0 0,0 0,0 0,0 0,0 0,70-36,1 19,17-19,18 19,-36-1,1-17,0 17,-36 1,0-1,18 0</inkml:trace>
  <inkml:trace contextRef="#ctx0" brushRef="#br0" timeOffset="226300.2712">21265 10142,'0'0,"0"0,0 0,0 0,0 0,0 0,18 53,0 18,17 17,-18-17,19 17,-19-18,1 1,0-1,-1 1,1-18,-18 0,0-18</inkml:trace>
  <inkml:trace contextRef="#ctx0" brushRef="#br0" timeOffset="226615.445">21106 10672,'0'0,"0"0,0 0,0 0,0 0,0 0,89-18,-1 0,0-17,0 17,1-17,-1 0,-18 17,1 1,-36-1,1 18,-19-18,1 1,-18-1,18 0</inkml:trace>
  <inkml:trace contextRef="#ctx0" brushRef="#br0" timeOffset="226907.5297">22236 10125,'0'0,"0"0,0 0,0 0,0 0,0 0,0 53,0 35,0 0,17 0,-17 0,0-17,0 0,0-1,0-35,0 1,0-1,0-35,0 18,0-18</inkml:trace>
  <inkml:trace contextRef="#ctx0" brushRef="#br0" timeOffset="227295.6025">21742 10125,'0'0,"0"0,0 0,0 0,0 0,0 0,0 0,70-53,1 18,-1-1,1 19,-36-1,18 18,-17 0,-1 0,0 0,0 18,1-18,-1 17,0-17,1 18,-19-18,19 0,-19 0,1 0,0-18,-1 1,-17-1,0 0,0-17,0 17,0 18</inkml:trace>
  <inkml:trace contextRef="#ctx0" brushRef="#br0" timeOffset="227564.3098">22765 9666,'0'0,"0"0,0 0,0 0,18 71,0 17,-1 0,19 0,-19 18,1 0,-1-18,-17 18,0-35,-17 17,17-35,0 0,-18-18,18 0,0-17,0-18</inkml:trace>
  <inkml:trace contextRef="#ctx0" brushRef="#br0" timeOffset="228146.1845">22836 9208,'0'0,"0"0,0 0,0 0,0 0,0 0,0 0,0 0,0 0,53 0,17-18,1 18,0 0,-1-18,-35 18,18 0,-17 18,17 17,-18 0,-17 18,17 18,-17 17,17 18,0 0,0 17,1 1,-19 17,19 0,-19 0,1 0,0-17,17-1,-17-17,-1 0,1 0,-1-36,1-17,-18 0,-18-18,1 1,-36-1,-18-18,-17 19,-18-36,36 17,52-17</inkml:trace>
  <inkml:trace contextRef="#ctx0" brushRef="#br0" timeOffset="229906.1642">5241 14023,'0'0,"0"0,0 0,0 0,0 0,0 0,0 0,-53 18,0 34,18 1,-18 18,18 0,17-19,-17 19,17-18,18 0,0-18,0-17,18 17,0-17,-18-18,17 17,1-17,0-17,-1-19,-17 1,18-35,-18-1,0 0,0 1,0-1,17 18,1 0,0 18,-1 18,19 17,-1 17,18 18,18 36,17 0,-18-18,-17 17,-17-35,-1 1,0-1,-35-17,18-18,-36 17,18-17,-17-17,-19-19,19-17,-19 0,19-17,-19-18,19-18,17 0,17 0,19 18,-1 17,18 19,-18-1,0 35,1 0,-1 1,0 34,18 19,0 17,0 17,0 54,-18-1,-17 18,-36-17,-17-1,0 1,-18-36,18-18,35-52</inkml:trace>
  <inkml:trace contextRef="#ctx0" brushRef="#br0" timeOffset="230195.0059">4306 13741,'0'0,"0"0,0 0,-18 70,18 54,18 17,17 35,18 1,35-1,-17-35,35-17,35-19,-17-52,17-17,0-19,-35-17,-88 18</inkml:trace>
  <inkml:trace contextRef="#ctx0" brushRef="#br0" timeOffset="230720.1708">7924 13864,'0'0,"0"0,0 0,0 0,0 0,0 0,17 88,1 18,0 0,-1 0,1-18,0 18,-18-18,17-17,1-1,-18-17,0 0,18-35,-18 17,17-35</inkml:trace>
  <inkml:trace contextRef="#ctx0" brushRef="#br0" timeOffset="231044.3422">8312 13847,'0'0,"0"0,0 0,0 0,0 0,0 70,0 18,0 18,0-18,0 1,18-1,-18 0,0-35,0 17,0-17,0-17,0-1,17 0,-17-17</inkml:trace>
  <inkml:trace contextRef="#ctx0" brushRef="#br0" timeOffset="231662.6839">8083 13617,'0'0,"0"0,0 0,0 0,0 0,0 0,0 0,52 0,1 0,18 18,0 0,-1-1,1 1,-18 17,0 0,-18 1,0-19,-17 36,-18-18,18 18,-18 0,-18 0,0 0,-17 0,-18 0,18 0,-18-18,18 0,-1-17,19 0,-1-1,18-17,0 18,18 0,17-18,18 17,-18 1,18 0,18-1,-18 1,17-1,1 1,-1 17,-17 1,0-1,0-17,-53-1</inkml:trace>
  <inkml:trace contextRef="#ctx0" brushRef="#br0" timeOffset="232039.5902">8259 14534,'0'0,"0"0,0 0,0 0,0 0,0 0,35 18,18 0,0 17,18 0,-18 1,0-1,17 0,-17 0,-35-17,52 17,1 18,0-17,-1-19,-17 1</inkml:trace>
  <inkml:trace contextRef="#ctx0" brushRef="#br0" timeOffset="232633.7848">9530 13882,'0'0,"0"0,0 0,0 0,0 0,0 0,0 0,17 53,-34 17,17 18,0 18,-18-17,18 16,-18-16,1-19,-19 1,19-1,-19 1,19-18</inkml:trace>
  <inkml:trace contextRef="#ctx0" brushRef="#br0" timeOffset="232910.8001">9194 13917,'0'0,"0"0,0 0,0 0,0 0,0 0,0 0,36 53,17 18,35 17,-18 0,1-17,0-1,-18 1,-1-18,1-1,0 1</inkml:trace>
  <inkml:trace contextRef="#ctx0" brushRef="#br0" timeOffset="233181.6067">10359 13829,'0'0,"0"0,0 0,0 0,0 0,-18 88,1 0,-19 18,19-18,-1-17,1 17,-1-17,-17 17,17-18,0-17</inkml:trace>
  <inkml:trace contextRef="#ctx0" brushRef="#br0" timeOffset="233488.0605">10024 13847,'0'0,"0"0,0 0,0 0,0 0,0 0,53 52,0 19,0 0,0 17,-18-18,0 1,18-1,-18 1,1-18,17 0,0-18,0-17</inkml:trace>
  <inkml:trace contextRef="#ctx0" brushRef="#br0" timeOffset="233857.698">11118 13441,'0'0,"0"0,0 0,0 0,0 0,0 0,0 0,-18 53,1 17,-19 19,19-1,-1 18,0-18,18 0,0 0,0 0,0-17,18-1,17 1,18-18,0-35,0-1,0-17,-18-17,18-19,-17 1,-36 35</inkml:trace>
  <inkml:trace contextRef="#ctx0" brushRef="#br0" timeOffset="234097.0784">11506 13617,'0'0,"0"0,0 0,0 0,0 0,0 0,0 0,0 53,0 0,18 18,-18-18,17 17,1-17,-18 18,18-19,-18-16,0-1,0-17,0-18,0 0</inkml:trace>
  <inkml:trace contextRef="#ctx0" brushRef="#br0" timeOffset="234457.2965">11189 13547,'0'0,"0"0,0 0,0 0,0 0,0 0,0 0,0 0,52 0,-16 17,-1 1,18-18,-18 18,1-18,-1 0,18 0,-18 0,0-18,-17 0,0 1,-1-36,1 17,-18-16,0 52,0-18,0 18</inkml:trace>
  <inkml:trace contextRef="#ctx0" brushRef="#br0" timeOffset="234729.2631">11824 13088,'0'0,"0"0,0 0,0 0,0 0,0 0,35 53,18 0,-18 35,1-17,-1 17,-17 18,-1-18,1 71,-18 17,-18-17,18-142</inkml:trace>
  <inkml:trace contextRef="#ctx0" brushRef="#br0" timeOffset="235761.1245">7747 13899,'0'0,"0"0,0 0,0 0,0 0,0 0,0 0,0 0,0 0,0 0,0 0,0 0,0 0,0 0,0 0,0 0,0 0,0 0,36-35,-1 0,0 0,18-1,-18 19,36-19,-18 1,17 0,-17 17,18 1,0-19,-1 19</inkml:trace>
  <inkml:trace contextRef="#ctx0" brushRef="#br0" timeOffset="237112.9942">8471 13317,'0'0,"0"0,0 0,0 0,0 0,0 0,0 0,0 0,0 0,0 0,0 0,0 0,0 0,0 0,35 36,0-1,1 0,-19 0,19 1,-19-1,19 18,-19-18,1 1,0-1,-1 0,1 0,-1 1,-17-19,18 19,-18-1,18 0,-18 0,0-17,0 0,17 17,-17-17,0-1,0 1,-17-1,17 1,0 0,-18-1,0 1,18 0,-17-1,-1 1,1 17,17-35,0 0,-18 36,18-19,-18 18,18-17,0 0,0-18,0-18,-17 18,17 0,0 0,0 0,0 0,0 0,0 0,17 0,1 18,17 17,18 0,0 1,-35-19,-18-17,17 0,-17 0</inkml:trace>
  <inkml:trace contextRef="#ctx0" brushRef="#br0" timeOffset="237752.9341">8171 13564,'0'0,"0"0,0 0,0 0,0 0,0 0,0 0,0 0,0 0,0 0,0 0,35-17,0-1,18 0,-17 1,-19 17,-17 0,18 0</inkml:trace>
  <inkml:trace contextRef="#ctx0" brushRef="#br0" timeOffset="238478.5661">12847 13529,'0'0,"0"0,0 0,0 0,0 0,0 0,0 0,0 0,0 0,0 0,53 0,-17 0,17 0,-18 0,0 0,0 0,-17-18,-18 18</inkml:trace>
  <inkml:trace contextRef="#ctx0" brushRef="#br0" timeOffset="238903.1041">12883 13935,'0'0,"0"0,0 0,0 0,0 0,0 0,0 0,0 0,0 0,35 0,0-18,1 18,-1 0,0 0,0 0,-17-18,0 18,-18 0,0 0,0 0</inkml:trace>
  <inkml:trace contextRef="#ctx0" brushRef="#br0" timeOffset="244701.4742">14171 14058,'0'0,"0"0,0 0,0 0,0 0,0 0,0 0,0 0,0 0,18-53,17-35,-17 0,-1-53,1 0,-1 17,-17-17,0 35,0 18,0 18,0 17,0 0,18 35,-18 18,0 35,18 54,-18 16,17 19,-17-1,0 1,18-18,-18-18,18-35,-1 0,-17-18,18 0,17-17,-17-18,17 0,-17-35,0-1,-1-17,1 0,-1 18,-17 0,18 0,-18 17,0 0,0 36,18 0,-18 17,0-17,17 17,1 0,0-17,-1-1,1 1,0-18,-18 0</inkml:trace>
  <inkml:trace contextRef="#ctx0" brushRef="#br0" timeOffset="244853.3848">14577 13247,'0'0,"0"0,0 0,0 0,0 0,0 0</inkml:trace>
  <inkml:trace contextRef="#ctx0" brushRef="#br0" timeOffset="245493.9526">14894 13229,'0'0,"0"0,0 0,0 0,0 0,0 71,0-1,0 1,18-18,-18 0,0-18,0 0,0-17,0 17,0-17,0-18,0 0,0 0,18-35,-18-18,17 0,1 0,0 0,-1 18,19-1,-1 1,0 35,1 0,-1 35,0-17,-17 17,-1 0,1 1,-18-19,18 1,-18 0,17-18,-17 17,0-34,0-1,0-17,0-1,0-16,18-1,0 0,-1 0,1 18,0 17,-1 18,19 0,-19 18,19-1,-19 18,18 18,-17 0,-18 18,18-1,-1-17,-17-53</inkml:trace>
  <inkml:trace contextRef="#ctx0" brushRef="#br0" timeOffset="245849.9629">14277 14482,'0'0,"0"0,0 0,0 0,0 0,0 0,0 0,0 0,0 52,17 1,-17 18,18-1,-18 1,0-18,0 0,0-18,0-35,0 18</inkml:trace>
  <inkml:trace contextRef="#ctx0" brushRef="#br0" timeOffset="246152.0663">13889 14499,'0'0,"0"0,0 0,0 0,0 0,0 0,0 0,0 0,70-17,1-1,35-35,-18 18,18-1,0 1,-18 0,-18 17,-17 1,0-1,-17 18,-19 0</inkml:trace>
  <inkml:trace contextRef="#ctx0" brushRef="#br0" timeOffset="246487.524">14877 14587,'0'0,"0"0,0 0,0 0,0 0,0 0,0 0,53 0,17-17,19 17,-19 0,1 0,-18-18,-18 18,0 0,-35 0,0 0,18 0</inkml:trace>
  <inkml:trace contextRef="#ctx0" brushRef="#br0" timeOffset="246809.6063">15089 14288,'0'0,"0"0,0 0,0 0,0 0,0 0,53 0,-1 0,19 17,-18-17,18 0,-18 18,-18 17,18-17,-36 35,19-18,-19 18,-17 0,0 0,0 0,-17-1,-1 1,18-17,-18-1</inkml:trace>
  <inkml:trace contextRef="#ctx0" brushRef="#br0" timeOffset="247323.3939">16042 14041,'0'0,"0"0,0 0,0 0,0 0,-18 88,0 0,-17-17,17 17,-17-18,0 1,-1-18,19-18,-1 0,-17-17,17 0,18-18,-17-18,17 18,-18-18,36 1,-18-19,17 19,-17-1,18 0,0 18,-1 0,1 0,-1 0,1 18,17 0,-17-1,0 1,-1 0,1-1,0 1,-1 0,1-1</inkml:trace>
  <inkml:trace contextRef="#ctx0" brushRef="#br0" timeOffset="247611.851">15971 13970,'0'0,"0"0,0 0,0 0,0 0,0 0,0 0,0 0,0 0,35 35,1 36,-1-18,0 0,-17 0,-18-18,0-17,0-18</inkml:trace>
  <inkml:trace contextRef="#ctx0" brushRef="#br0" timeOffset="247945.3583">16942 12859,'0'0,"0"0,0 0,0 0,0 0,0 0,0 0,17 35,-17 18,18 0,0 35,-1 0,1 0,-1-17,-17 0,18-19,-18 1</inkml:trace>
  <inkml:trace contextRef="#ctx0" brushRef="#br0" timeOffset="248249.4604">16430 13899,'0'0,"0"0,0 0,0 0,0 0,0 0,53-17,35-1,18-17,0 0,-18-1,0 19,0-19,1 19,-19-1,-17 1,-17-1,-1 18,-18 0</inkml:trace>
  <inkml:trace contextRef="#ctx0" brushRef="#br0" timeOffset="248913.6411">16606 14235,'0'0,"0"0,0 0,0 0,0 0,0 0,0 0,0 0,0 0,0 0,0 0,0 0,0 0,0 0,0 0,0 0,0 0,0 0,0 0,53 0,0 35,0 0,-18 18,1 0,-19 18,-17-1,0 1,-17-1,-19 1,1-18,0-18,17 0,-17 1,17-36,1 17,-1-34,18 17,-18-18,18 0,0 1,18-19,17 19,1-1,16 0,1 18,0 18,0 0,0-1,0 1,-18 17,-17-17,0 0,-1-1,1 1,0-1,17 1,-17 0,-18-18</inkml:trace>
  <inkml:trace contextRef="#ctx0" brushRef="#br0" timeOffset="249176.6161">17330 14111,'0'0,"0"0,0 0,0 0,0 0,0 0,17 71,19 17,-1 0,0 0,-17 0,0-17,-1 0,1-1,-18-17,0-18,18 1,-18-19</inkml:trace>
  <inkml:trace contextRef="#ctx0" brushRef="#br0" timeOffset="249511.3015">17171 14164,'0'0,"0"0,0 0,0 0,0 0,0 0,0 0,0 0,53-35,18 17,17-17,-18 17,1 1,-36-1,18 0,-17 1,-19-1,18 0,-17 1,-18 17,0-18,18 18</inkml:trace>
  <inkml:trace contextRef="#ctx0" brushRef="#br0" timeOffset="249976.3645">18353 12418,'0'0,"0"0,0 0,0 0,-70 53,17 35,-18 18,1 0,34 17,1 1,17-1,36 18,0-17,17-1,18 1,-18-1,18-17,-17 17,16-17,-16 0,-1 0,-17-53,-1 17,-17-17,0-18,0 1,0-19,-17 1,17 0,-18-18,18 0,-18 0,18 0,0 17</inkml:trace>
  <inkml:trace contextRef="#ctx0" brushRef="#br0" timeOffset="250282.2281">17665 15505,'0'0,"0"0,0 0,0 0,0 0,0 0,53-18,18-17,-1-1,1 19,-1-19,-17 1,-35 18,-18 17,0 0</inkml:trace>
  <inkml:trace contextRef="#ctx0" brushRef="#br0" timeOffset="250555.9743">18318 14870,'0'0,"0"0,0 0,0 0,0 0,0 0,18 53,-1 17,1 18,0-17,-1-1,-17-17,0 18,0-18,0-18,-17 0,17-17,0 0</inkml:trace>
  <inkml:trace contextRef="#ctx0" brushRef="#br0" timeOffset="250830.882">18036 14764,'0'0,"0"0,0 0,0 0,0 0,0 0,0 0,35 0,18-18,0 18,18 0,-19-18,19 1,-53 17,-1-18,-17 18</inkml:trace>
  <inkml:trace contextRef="#ctx0" brushRef="#br0" timeOffset="251312.3797">18600 12030,'0'0,"0"0,0 0,0 0,0 0,0 0,0 0,0 53,18 0,0 35,-1-18,1 19,0-19,-1 1,-17-18,0-18,18 0,-18-17</inkml:trace>
  <inkml:trace contextRef="#ctx0" brushRef="#br0" timeOffset="251646.6496">18106 12065,'0'0,"0"0,0 0,0 0,0 0,71-18,52 1,1-36,17 18,-17-1,-1-17,-17 18,-35 17,-1 1,-17-1,-17 1,-1-1,0 0,-35 18</inkml:trace>
  <inkml:trace contextRef="#ctx0" brushRef="#br0" timeOffset="254102.6152">18830 13406,'0'0,"0"0,0 0,0 0,0 0,0 0,0 0,0 0,0 0,0 0,0 0,35-18,36 0,-18 18,0 0,0 18,0 17,-18 0,0 18,-17 0,-18 0,0 0,0 0,-18-18,0 1,1-1,-1-17,1-1,-1-17,18 0,0-35,18 0,-1-18,1-18,17 1,-17-1,17 18,-17 0,-1 0,1 18,-18 17,18 1,-18 17,0 17,0 19,0 17,0-1,0 19,0-18,17 0,-17-18,18 0,0-17,17-18,0 0,0 0,-35 0</inkml:trace>
  <inkml:trace contextRef="#ctx0" brushRef="#br0" timeOffset="254356.4231">19836 12982,'0'0,"0"0,0 0,0 0,-18 88,0 1,1-1,17 0,0 0,0 0,0-17,0 0,35-19,-17-16,-1-1</inkml:trace>
  <inkml:trace contextRef="#ctx0" brushRef="#br0" timeOffset="254689.4405">20259 12841,'0'0,"0"0,0 0,0 0,0 71,0 17,0 0,0 0,0 18,0-18,18-17,-18-1,0 1,18-18,-1 0,19 0,-19-36,19 1,-1-18,-18 0,19-18,-19 1</inkml:trace>
  <inkml:trace contextRef="#ctx0" brushRef="#br0" timeOffset="254935.7082">20224 13353,'0'0,"0"0,0 0,0 0,0 0,35-18,18 0,0 1,0-19,18 19,-18-1,-18 1,-35-1,18 18</inkml:trace>
  <inkml:trace contextRef="#ctx0" brushRef="#br0" timeOffset="255295.2336">20789 12647,'0'0,"0"0,0 0,0 0,53 53,0 18,0-19,0 37,-18-19,0 18,0 18,-17 0,0 0,-18-18,-18-17,18-1,-18-17,1 0,17 0,0-53</inkml:trace>
  <inkml:trace contextRef="#ctx0" brushRef="#br0" timeOffset="256060.354">21601 13000,'0'0,"0"0,0 0,0 0,0 0,0 0,0 0,0 0,0 0,0 0,52 18,19-1,-18 18,0 18,-18 0,1 18,-19-1,-17-17,-17 18,-1-36,0 0,1 1,-1-19,0-34,1-1,17-17,17-18,-17-18,36 1,-19 17,19-18,-19 1,1 34,-1 1,-17 18,18-1,-18 0,0 36,-18 17,18 0,0 18,0 18,18-18,0 17,17-17,18-17,-18-19,18 1,-17-18,16 0,-52 0</inkml:trace>
  <inkml:trace contextRef="#ctx0" brushRef="#br0" timeOffset="256328.7373">22695 12418,'0'0,"0"0,0 0,0 0,-18 70,0 19,1-1,17 18,-18-1,18 1,0-18,0 18,18-18,-1 1,1-19,17-17,1-18,-1 1,-17-19,-18 1</inkml:trace>
  <inkml:trace contextRef="#ctx0" brushRef="#br0" timeOffset="257670.9181">23312 12365,'0'0,"0"0,0 0,0 0,0 0,0 0,-17 70,-1 36,0 0,18-18,0 18,0-18,18 1,-18-19,18 1,-1-18,1-1,17-16,-17-19,17-17,1 0,-1-17</inkml:trace>
  <inkml:trace contextRef="#ctx0" brushRef="#br0" timeOffset="258327.7281">23118 12894,'0'0,"0"0,0 0,0 0,0 0,53-35,18-1,-18 1,17 0,1 17,-1 1,-17-1,-17 0,-1 1,0 17,-17 0</inkml:trace>
  <inkml:trace contextRef="#ctx0" brushRef="#br0" timeOffset="258367.6198">23948 12453,'0'0,"0"0,0 0,0 0,0 53,0 35,0-17,0 17,17-18,-17 19,0-19,0-17,0 0,0-18,0 1,0-1</inkml:trace>
  <inkml:trace contextRef="#ctx0" brushRef="#br0" timeOffset="258509.8801">23471 12947,'0'0,"0"0,0 0,0 0,0 0,0 0,71-18,-1 1,19-19,-19 19,18-19,-17 19,0-1,-1 1,1-19,-1 19,1-1</inkml:trace>
  <inkml:trace contextRef="#ctx0" brushRef="#br0" timeOffset="259089.4435">24548 12365,'0'0,"0"0,0 0,0 0,0 0,0 0,17 70,1 36,0-18,-1 18,19-18,-19 1,-17-1,18-35,-18 0,0 0,0-36,-18 1</inkml:trace>
  <inkml:trace contextRef="#ctx0" brushRef="#br0" timeOffset="259510.3993">24001 12471,'0'0,"0"0,0 0,0 0,0 0,0 0,70-53,18 0,-17 18,-18-1,18 19,-19-1,1 0,0 18,0 0,0 18,0-18,-17 18,-1-18,0 17,0-17,1 0,-19 0,19-17,-19 17,1-18,-18 0,0-35,-18 18,-17-35,17-1</inkml:trace>
  <inkml:trace contextRef="#ctx0" brushRef="#br0" timeOffset="259814.4878">25059 11748,'0'0,"0"0,0 0,36 70,17 36,35 35,-17 0,-1 18,-17 17,0-17,-35-36,-18 19,-18-37,-17-16,-1-36,19-1,-19-16,19-19,17 1</inkml:trace>
  <inkml:trace contextRef="#ctx0" brushRef="#br0" timeOffset="260403.2868">25730 11959,'0'0,"0"0,0 0,0 0,0 0,35 71,18 17,-17 53,-1-17,0-1,-17-17,-1-36,1 19,-18-37,0 1,0-17,0-1,0-17,0-1,-18-17,1-17,-1-1,1-17,-19-18,1 0,0 0,17 0,-17 18,17 17,0 0,1 18,-1 0,0 0,1 18,-1 17,18-17,0 0,0 17,0-17,18-1,-1 1,19-18,-1 0,0-18,36 1,-18-1,0-17,0 17,-53 18</inkml:trace>
  <inkml:trace contextRef="#ctx0" brushRef="#br0" timeOffset="260771.886">26207 11800,'0'0,"0"0,0 0,0 0,0 0,0 53,0 36,0-1,0 0,0 0,0 0,0 1,0 16,0-16,17-1,-17-18,18 1,-1-18,1 0,17-18,1-17,-1-1,18-17,18 0,-36 0,18-35,-18 17,-17-17,-1 35</inkml:trace>
  <inkml:trace contextRef="#ctx0" brushRef="#br0" timeOffset="261038.4449">26242 12453,'0'0,"0"0,0 0,0 0,0 0,0 0,0 0,35-18,36 1,17-18,-17 17,-1 0,-35 1,18 17,-17-18,-1 18,-17-18,-18 18,17 0</inkml:trace>
  <inkml:trace contextRef="#ctx0" brushRef="#br0" timeOffset="262184.3374">6883 13317,'0'0,"0"0,0 0,0 0,0 0,0 0,0 0,0 53,0 35,17 36,1 52,17 71,0-35,1 17,-1-35,0 0,1-17,-19-36,19-18,-19 1,1-18,-1-1,1 1,0-53,-1 0,1-18,-18-17,0 0,0-18</inkml:trace>
  <inkml:trace contextRef="#ctx0" brushRef="#br0" timeOffset="265843.1538">6688 13458,'0'0,"0"0,0 0,0 0,0 0,0 0,71 18,0 0,17-18,35 0,-17-18,18 18,17-35,-18 17,19 1,-1-1,18 0,-18 1,18-1,-18 0,18-17,0 17,-1-17,-16 18,16-1,-16 0,16 1,-16 17,-1-18,0 0,0 18,-17-17,17-1,0 0,-17 1,17-1,-18 18,18-17,1-1,-1 18,0-18,0 1,0-19,0 19,1-19,16 19,-16-19,-1 19,18-18,-18 17,0-17,0 17,0-17,1 17,-1 0,-18 1,1-1,-1 1,19-1,-19 0,-17 1,17-1,1 18,0-18,-19 1,19 17,-18-18,0 0,17 1,-17-1,0 1,0 17,17-18,-17 0,0 18,0-17,-18-1,18 0,-18 18,18-17,-35-1,17 18,-17-18,-1 18,19-17,-19 17,18-18,-17 18,0-18,-1 18,1-17,-1-1,1 1,0-1,-19 0,19 1,0-1,-18 18,17-18,-17 1,18-1,-18 0,17 1,1-1,-1 18,1-17,-18-1,18 0,-1 1,1 17,17-18,-17 0,17 1,0 17,-17-18,17 0,35 1,1-1,-36 1,-17-1,52 0,-17 1,18-1,-54 18,19-18,-1 1,-18 17,19-18,-19 18,18-18,-17 18,0-17,-1 17,-17 0,0-18,0 18,-18 0,1-18,-1 18,0 0,1 0,-1 0,0 0,0 0,1 0,-1 0,0 0,1 0,-1 0,18 0,0 0,0 0,17 0,1 0,-1-17,1 17,17 0,1 0,-1 0,0-18,36 18,-1-17,1 17,-1-18,1 18,-1-18,1 18,-1 0,18 0,-17-17,0 17,17 0,0-18,18 18,-18-18,0 1,18 17,0-18,-18 0,18 18,0-17,-18-1,18 18,-1-17,1-1,-18 0,18 1,0-1,-18 0,-17 1,-1-1,1 0,-1 18,-17 0,-35 0,-1 0,-17 0,-17 0,17 18,-18-18,-17 18,17-18,0 17,-17 1,17 0,0 17,18 0,-17 18,17 18,-18-1,0 36,0 18,-17-1,0 0,-18 1,0-1,-18 19,-17-1,17-18,-17 1,-18-1,18 1,-1-19,-17 19,18-1,0-17,17 0,-17-35,17-19,18 19,-17 0,-1-1,18 1,-18-1,18 1,-17-1,17 1,-18-18,18 0,-18 0,-17-18,17 18,-35-18,18 0,-35 1,17-1,-18 0,-35 18,-17-18,-1 18,-17 18,0-18,-18 0,-18 0,19 17,-37-35,19 18,-18 0,0-17,-71 34,0-17,1-18,17 1,17-1,1 0,-18 0,-18 1,18-1,0 0,-18 18,0-18,1 18,-1 0,0-17,18-1,-18 0,1 0,17 1,-18-19,18 19,0-1,17 0,1-17,-18 17,18-17,17 17,-18-17,19-1,-19 1,1 0,-1-1,19-17,16 18,1-1,-17 1,34-18,-35 18,71-18,-71 0,1 0,69 17,-16-17,-1 0,-18 0,18 18,-17-18,-1 0,1 0,-18 18,17-18,-17 0,18 17,-18-17,0 18,-54 0,72-18,0 17,-1-17,1 18,17-18,-18 17,1-17,17 0,0 18,-17-18,17 0,0 18,0-18,0 0,1 0,-1 17,18-17,-18 0,18 0,-1 0,1 0,18-17,-19 17,37 0,-1 0,0-18,18 18,-18-18,17-17,19 18,17-1,-18 0,18 1,0-19,0 19,1-19,-1 1,0 0,0 0,0-36,-18-17,1-36,17 1,0-1,17-17,1-35,0-106,0 17,17 71,18 141</inkml:trace>
  <inkml:trace contextRef="#ctx0" brushRef="#br0" timeOffset="271439.4315">12071 17004,'0'0,"0"0,0 0,0 0,0 0,0 0,0 0,0 0,18 53,-1 0,1 35,17 0,-17 0,-1-35,-17 0,18-18,-18 1,18-19,-18 1,0 0</inkml:trace>
  <inkml:trace contextRef="#ctx0" brushRef="#br0" timeOffset="271880.699">11647 17110,'0'0,"0"0,0 0,0 0,0 0,0 0,53-36,0 1,0 0,-18 17,18 1,18-1,0 18,-18 0,17 0,1 0,-1 0,-17 0,-17 18,-1-18,-18 0,19 0,-19-18,1 18,-18-18,18-17,-18 0,0-18,0 0</inkml:trace>
  <inkml:trace contextRef="#ctx0" brushRef="#br0" timeOffset="272609.308">13147 17251,'0'0,"0"0,0 0,0 0,0 0,0 0,0 0,0 0,0 0,36 0,17-18,0 18,-18 0,0 0,0 0,1 0,-36 0,0 0</inkml:trace>
  <inkml:trace contextRef="#ctx0" brushRef="#br0" timeOffset="272921.8392">13183 17427,'0'0,"0"0,0 0,0 0,0 0,0 0,0 0,0 0,0 0,35-17,18-1,-18 0,1 18,16-17,-34 17,17 0,-17-18,0 18,-18 0,17 0,-17 0,0 0,0 0</inkml:trace>
  <inkml:trace contextRef="#ctx0" brushRef="#br0" timeOffset="273471.8264">14153 16704,'0'0,"0"0,0 0,0 0,0 0,0 0,0 0,0 0,18 35,0 18,17 18,-17-1,-18 1,17-18,1 0,-18-18,17 18,-17-18,18 0,0 18,-18-17,35-1,-17-17,17 17,0-17,18-1,0-17,-18 0,18-35,-17 17,-1-17</inkml:trace>
  <inkml:trace contextRef="#ctx0" brushRef="#br0" timeOffset="273997.1567">14294 17233,'0'0,"0"0,0 0,0 0,0 0,0 0,0 0,0 0,0 0,0 0,53 0,-17-17,17-1,-18 0,0 18,1 0,-19-17,1 17,17-18,-17 18,-1-18,1 1,0 17,-1-18,1 18,0 0,-1 0,1 18,0-1,-1 1,1 0,0-1,-18 19,17-1,1 0,-1 0,1-17,0 17,-18-17,0-18,0 0,0 0,0 0</inkml:trace>
  <inkml:trace contextRef="#ctx0" brushRef="#br0" timeOffset="274301.1215">14700 16704,'0'0,"0"0,0 0,0 0,0 0,0 0,0 0,0 0,0 0,0 0,0 0,0 0,0 0,0 0,0 0,0 0,0 0,0 0</inkml:trace>
  <inkml:trace contextRef="#ctx0" brushRef="#br0" timeOffset="275347.7362">15106 16810,'0'0,"0"0,0 0,0 0,0 0,0 53,18 17,0-17,-1 18,1-18,-1 0,-17-18,18 0,-18 0,18-17,-18 0,0-18,0 0,0-18,17 0,-17-17,18 0,0 0,-1-18,1 17,0 1,-1 0,1 17,17 1,1 17,-1 17,0 19,18-19,-35 18,17 1,-35-19,18 19,-18-19,0 1,-18-18,18 0,0-18,-18 1,18-19,0 1,18-18,-18 0,18 0,17 0,0 18,1 0,17 17,-1 18,-16 0,-1 18,18 17,-18 0,1 18,-1-17,0 17,0-18,-17 0,0-17,17-18,0 17,1-34,-1 17,0-36,1 19,-1-36,-18 18,1-1,0 1,-18 0,0 17,-18 1,0-1,-17 18,18 0,-19 18,1 17,17 0,1 18,17-18,17 18,19-18,-1 1,0-19,18 1,35-36,18-17,0 0,-18-36,1 1,-19-1,-52 71</inkml:trace>
  <inkml:trace contextRef="#ctx0" brushRef="#br0" timeOffset="276056.2371">17718 16122,'0'0,"0"0,0 0,0 0,0 0,0 0,18 88,17 0,0 53,-17-17,0-36,-1 18,1-35,0-1,-18-17,-18-18,18-17,0 0,0-18,-18-18,1-17,17-1,-36-17,19 1,-1-1,0 17,1 1,-19 17,1 1,0 34,17 19,-17 17,17 0,18-1,0-16,0 17,18-18,17-17,-17-1,35-17,-18-17,18-1,-18-17,18-18,-17 17,-1-16,0-1,-17 35,-1-17,1 17,0 36,-1-1,1 19,0-1,17 0,-17 18,-1-18,1-17,0 0,17-1,0-34,-17 17,-18 0</inkml:trace>
  <inkml:trace contextRef="#ctx0" brushRef="#br0" timeOffset="276200.2128">18283 16457,'0'0,"0"0,0 0,0 0,0 0</inkml:trace>
  <inkml:trace contextRef="#ctx0" brushRef="#br0" timeOffset="276548.3171">18830 16069,'0'0,"0"0,0 0,0 0,0 0,0 0,0 0,0 0,0 0,-35 71,-1-1,19 1,17 17,0 0,0 0,17-17,-17 17,18-17,0-1,-18-17,0 0,0-18,0-17,0 0,0-1</inkml:trace>
  <inkml:trace contextRef="#ctx0" brushRef="#br0" timeOffset="276817.3165">18371 16775,'0'0,"0"0,0 0,0 0,0 0,53-18,18 0,-1 1,18-19,1 19,-19-19,1 1,-1 18,-17-19,-17 19,-19-19,19 1,-19-18</inkml:trace>
  <inkml:trace contextRef="#ctx0" brushRef="#br0" timeOffset="277179.8504">19430 15910,'0'0,"0"0,0 0,0 0,0 0,0 0,0 0,-35 71,-1-1,19 1,-1 0,0 17,18 35,18 1,-18-36,18 0,-1 0,-17-17,18-1,-18-17,18-17,-18-1,0-18,0 1,0-18,17 0,-17 0,0 0</inkml:trace>
  <inkml:trace contextRef="#ctx0" brushRef="#br0" timeOffset="277409.7402">19042 16792,'0'0,"0"0,0 0,0 0,0 0,0 0,53-17,17-1,1-17,-1-1,1 1,0 0,-1 17,-35 1,1-1,-1 0</inkml:trace>
  <inkml:trace contextRef="#ctx0" brushRef="#br0" timeOffset="278078.4719">19959 16563,'0'0,"0"0,0 0,0 0,0 0,0 0,0 0,0 0,0 0,-17-35,17-18,-18 17,0 19,1-18,-1 35,-35-18,18 36,17 17,-17 0,35 36,0-1,18-17,-1 18,18-18,1-18,17 0,0-17,0-18,17-18,-17-17,18-36,-18 1,-18-1,-17 18,-18 0,17 0,-34 18,17 0,-18 17,0 1,1 17,-1 0,18 0,-18 17,36 1,0 35,-1 0,1 17,17 1,1-1,-1 1,0 0,0-19,-17 1,0-35,-1 0,19-18,-1-18,-17 0,-18 18</inkml:trace>
  <inkml:trace contextRef="#ctx0" brushRef="#br0" timeOffset="278476.9475">20842 16528,'0'0,"0"0,0 0,0 0,0 0,0 0,0 0,0-36,0-17,0 18,-18 0,0 0,1 17,-1 18,-17 0,0 18,-1 17,19 0,17 18,-18 18,36-18,-1 17,19-17,16 0,1-18,0-17,0-18,0-18,18-35,-18 0</inkml:trace>
  <inkml:trace contextRef="#ctx0" brushRef="#br0" timeOffset="278977.3832">21195 16069,'0'0,"0"0,0 0,0 0,0 0,17 35,19 36,-1-18,-17 17,17-17,-18 18,1-36,-18 0,0 1,0-19,-18-17,1 0,-1-35,18 0,-17-18,17 0,17-18,-17 1,35-1,1 1,-1 34,18 1,-18 35,1 18,-1 17,-17 0,-1 18,18 0,-17 18,-18-18,18 0,-18-18,17-18,1-17,0-17,-1-1,1 1,-18 17</inkml:trace>
  <inkml:trace contextRef="#ctx0" brushRef="#br0" timeOffset="279507.7041">22095 15734,'0'0,"0"0,0 0,0 0,0 0,0 0,0 0,0 0,-53 70,17 1,1 0,17-1,-17 1,35-1,-17-17,17 0,17-18,18 1,1-19,-1 1,0-18,1 0,-1-18,0-17,1 17,-19-17,1-18,-18 0,0 18,0 0,0-1,0 19,-18-1,1 18,-1 0,0 18,1-1,-1 1,18 17,0 1,18-1,-1 0,1 0,17 1,18-19,18 1,35-18,-36 0,18-53,18 18,-35 0,-71 35</inkml:trace>
  <inkml:trace contextRef="#ctx0" brushRef="#br0" timeOffset="280287.3754">23948 15804,'0'0,"0"0,0 0,0 0,0 0,0 0,0 0,-18 53,0 0,-17 18,17-1,1-17,17 0,0-17,17-1,-17 0,18-17,0-18,-1 0,-17-18,18 0,-18-17,18 0,-18-18,0 0,0-18,0 19,17-19,1 18,0 0,-18 18,35 17,-17 1,17 17,18 17,0 19,0 16,-18 1,0 0,1 0,-19-18,1 1,-18-19,-18-17,18-17,-17-1,-1-17,0 0,18-18,0 0,18-18,0 18,-1 0,18 0,1-17,-19 17,-17 53</inkml:trace>
  <inkml:trace contextRef="#ctx0" brushRef="#br0" timeOffset="280479.5183">24742 15311,'0'0,"0"0,0 0,0 0,17 88,-17 0,18 18,-18 35,-18 0,1-53,-18 36,17-36,-17-35,-1 0,19 0,-19-18,36-17</inkml:trace>
  <inkml:trace contextRef="#ctx0" brushRef="#br0" timeOffset="280772.0988">23542 15540,'0'0,"0"0,0 0,0 0,0 0,0 0,0 0,0 0,0 0,-18 70,0 36,1 18,17-18,-18-1,18-16,18-1,35 0,35-17,-17-1,-71-70</inkml:trace>
  <inkml:trace contextRef="#ctx0" brushRef="#br0" timeOffset="281522.9854">19995 17180,'0'0,"0"0,0 0,0 0,0 0,0 0,0 0,0 0,0 0,0 0,0 0,-18 53,0 18,1-1,17 1,-18-18,18 0,0-18,18 0,-1 1,19-19,17 1,0-1,-1 1,-16 0,-1-1,-17-17,-1 36,-34-19,-19 19,1 16,-18-16,18-1,0 0,-1-17,1 0,0-36,17 0,0 1</inkml:trace>
  <inkml:trace contextRef="#ctx0" brushRef="#br0" timeOffset="282203.4049">20348 17022,'0'0,"0"0,0 0,0 0,0 0,0 0,17 70,1 36,17 35,-17 0,-1 0,1-17,0-36,-18 0,0-35,17-18,-17 1,0-19,0-34,0-1,0 0,18-17,-18-18,0 0,0 0,18 18,-18 0,0 17,0 0,17 18,1 0,17 36,1-19,-1 36,0-17,0-19,1 18,17-17,-18 0,0-18,1-18,-1 0,-17-17,17 0,-35-18,17 0,-17 18,0 0,0 17,0-17,-17 35,17-18,0 36,17-1,-17 1,18 17,-18-17,18-1,-18 19,17-19,1-17,0 18,-18-18</inkml:trace>
  <inkml:trace contextRef="#ctx0" brushRef="#br0" timeOffset="282384.6201">20877 17233,'0'0,"0"0,0 0,0 0,0 0,0 0,0 0,0 0,0 0</inkml:trace>
  <inkml:trace contextRef="#ctx0" brushRef="#br0" timeOffset="282738.1068">21671 16986,'0'0,"0"0,0 0,0 0,0 0,0 0,-35 18,-18 0,18 17,-1 0,1 18,17 0,1 17,17 19,17-1,1 0,0 0,-1-17,19 17,-19-17,1-1,-18-17,18 0,-18 0,-18-18,0-17,1-18,17 17,0-17</inkml:trace>
  <inkml:trace contextRef="#ctx0" brushRef="#br0" timeOffset="282973.1396">21106 17833,'0'0,"0"0,0 0,0 0,0 0,0 0,53 0,0-18,18 1,-1-1,1 0,0-17,-1-18,-17 18,0-18,0-18,0 19</inkml:trace>
  <inkml:trace contextRef="#ctx0" brushRef="#br0" timeOffset="283288.1432">22024 16916,'0'0,"0"0,0 0,0 0,0 0,0 0,0 0,0 53,0 35,18 35,-18 1,0-18,0-1,17-16,-17-19,18 1,0-18,-1-36,1 19,0-19,-1 1,1-18,0-18,17 1,-18-1</inkml:trace>
  <inkml:trace contextRef="#ctx0" brushRef="#br0" timeOffset="283531.489">21989 17515,'0'0,"0"0,0 0,0 0,0 0,0 0,0 0,0 0,53-17,0 17,17-18,18 1,1-1,-19-17,-52 35,0 0,-18-18</inkml:trace>
  <inkml:trace contextRef="#ctx0" brushRef="#br0" timeOffset="283772.4914">23383 17127,'0'0,"0"0,0 0,0 0,0 0,0 0,0 71,18-1,-1 19,1-1,-18-18,18-17,-18-35,0-18,0 18</inkml:trace>
  <inkml:trace contextRef="#ctx0" brushRef="#br0" timeOffset="284121.8688">23365 17127,'0'0,"0"0,0 0,0 0,0 0,0 0,0 0,0 0,0-53,18 18,-18 0,0 0,-18 17,18 0,-17 1,-1 34,0 1,-17 0,17-1,18 1,0-18,0 0</inkml:trace>
  <inkml:trace contextRef="#ctx0" brushRef="#br0" timeOffset="284569.359">23718 17092,'0'0,"0"0,0 0,0 53,18 18,0-19,-18 19,0-18,0-18,17-17,-17 17,0-35,-17 18,17-36,-18 1,18-36,0 0,18 0,-1 0,1-18,17 18,-17 0,-1 18,19 18,-1-1,0 36,-17-1,17 36,1 35,-19-17,1-1,-1 1,19-18,-19 0,19 0,-36-53</inkml:trace>
  <inkml:trace contextRef="#ctx0" brushRef="#br0" timeOffset="284883.3197">25059 16457,'0'0,"0"0,0 0,0 0,0 0,0 0,0 71,0 17,18 0,0 0,-1 53,1 0,-18 1,0-1,0-35,18-18,-18-35,0 0,0-36,17 18,-17-35</inkml:trace>
  <inkml:trace contextRef="#ctx0" brushRef="#br0" timeOffset="285262.0964">24848 17180,'0'0,"0"0,0 0,0 0,53 0,0-35,17 0,18-1,1-16,-19 34,1-17,-18 17,-18 0,-17 18,17 0,-17 18,-18 17,0 1,0-1,-18 35,18 1,0-1,0 1,0-18,18 0,-1-35,1-1,17-17,-17 0,-18 0</inkml:trace>
  <inkml:trace contextRef="#ctx0" brushRef="#br0" timeOffset="286401.3278">25571 16810,'0'0,"0"0,0 0,0 0,0 0,0 0,0 0,0 0,0 0,0 0,0 0,0 0,0 0,0 0,0 0,0 0,0 0,0 0,0 0,0 0,0 0,18 70,0 1,17 17,-18 0,1 1,0-1,-1-18,-17-17,18-17,-18-19,0-17,18-17,-18-1,17-35,-17 18,18-18,-18 0,35-18,-17 36,0-18,-1 18,1 17,17 18,-17 0,17 18,0 17,1 0,-19 1,-17 17,18-18,-18 0,0-17,0-1,-18-17,1 0,17-35,0 17,0-34,17-1,1 0,0-18,-1 1,1-1,0 1,-1 17,-17 35,18 18,0 18,-1-1,1 19,-18 16,17 1,1 0,0-17,-1 16,1-34,0 17,-1-17,19 0,17-18,-18 0,0-18,18 0,-18-17,-17 0,17-18,-17 0,0 0,-18 0,0 18,0 17,0-17,-18 17,-17 18,-1 18,-17 17,18 1,0 16,17 19,1-18,17 17,35-17,0 18,0-36,18 0,0-17,18-36,35 1,0-36,0 0,-18 0,-88 53</inkml:trace>
  <inkml:trace contextRef="#ctx0" brushRef="#br0" timeOffset="286820.1833">27336 16140,'0'0,"0"0,0 0,0 0,0 0,0 0,0 0,0 70,0 18,0 36,0-1,18-17,-18 0,0-18,17 0,-17-17,18-18,-18-18,18 0,-1-17,19 0,-1-18,18 0,0-18,-18-17,18 17,-18 0,-35 18</inkml:trace>
  <inkml:trace contextRef="#ctx0" brushRef="#br0" timeOffset="287095.3458">27318 16757,'0'0,"0"0,0 0,0 0,0 0,0 0,0 0,0 0,36-35,34-1,1 1,-1 17,-17 1,-17-1,-1 1,0-1,-35 18,18 0</inkml:trace>
  <inkml:trace contextRef="#ctx0" brushRef="#br0" timeOffset="288103.8156">27795 15575,'0'0,"0"0,0 0,0 0,0 0,0 0,0 0,0 0,0 71,17 17,1 18,0 0,-18-1,17-16,1 16,0-16,-1-1,19-18,-1 19,0-19,36-17,-1 0,-17 0,0-18,0-17,-17-1,-1-17,18 18,-18-18,0 0,1 0,17 0,0 18,-1-18,-16 35,17 0,-18 1,0 16,1 54,-1 18,0 17,-17 0,-1 0,1 0,-18 0,18-35,-18-35,0-36,0 0,0-35,0-17,0-1,0 36</inkml:trace>
  <inkml:trace contextRef="#ctx0" brushRef="#br0" timeOffset="328677.6842">19995 11642,'0'0,"0"0,0 0,0 0,0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46:16.574"/>
    </inkml:context>
    <inkml:brush xml:id="br0">
      <inkml:brushProperty name="width" value="0.05292" units="cm"/>
      <inkml:brushProperty name="height" value="0.05292" units="cm"/>
      <inkml:brushProperty name="color" value="#7030A0"/>
    </inkml:brush>
  </inkml:definitions>
  <inkml:trace contextRef="#ctx0" brushRef="#br0">27777 6156,'0'0,"0"0,0 0,0 0,-70-18,-1-35,-17 1,-18 16,-35-17,17-17,-35 17,-17-18,-18 36,-89-18,-17-17,-17 34,-1 36,0 0,-193 0,34 18,54-18,17-18,17 18,1 36,-18-19,0 18,1-17,-37-18,19 0,-18 18,17 17,-17 0,0 1,17-1,1-18,-19-17,1 18,18 0,-1 17,1 0,-1 1,1 17,34-36,-17 1,18 17,0-17,0-1,17-17,18 18,-17 17,-1-17,18 17,18 0,-1-35,1 18,0 35,35 0,0 35,17-17,1-36,17 0,-17 18,17-18,89-17,-1-18,-17 35,-18 1,1 17,-1-1,18 1,0 18,17 17,18 0,36-17,17-1,0 19,0-19,18 18,17 18,18-18,0 18,18-18,17 1,1-1,17 0,17 0,1 0,35 1,18 16,-1-16,18-1,18 0,18-17,-1-1,19 1,16-1,1-17,18 0,70-18,0 18,0 0,-18-18,1 1,-1-19,18 19,-17-1,17-17,17-1,-16-17,16 0,1 0,0 0,17 0,-17-17,17 17,0-18,1 0,-1 18,-17 0,17-17,1-1,-19 18,19 0,-19 0,19 0,-19 0,1-18,18 1,-19 17,1-18,0 0,17 1,-17-18,17 17,-17 0,17-17,-17 0,17-1,-17 1,17 0,-17 0,17-1,-17 19,17 17,-17-36,18 19,-19-1,1-17,0 0,-18 17,17 18,-16-35,-1-1,17 19,-17-1,0 0,0 1,1-18,16 17,-17 0,0 1,0-1,1 0,-1 1,0-1,0-17,0 0,-18 17,18 0,-17 1,-1 17,-17-36,17 19,-17-1,-18-17,0 17,-17 0,-1 1,-52-18,-1-1,19 19,-19-1,-17 0,0-35,0 18,-18 0,0-18,0 0,-17 0,-18-17,18 17,-19-36,-16 37,-19-1,19-18,-1-35,-17 0,17 1,-17 16,-18 19,17-18,-17-18,-17 0,-1 0,0 18,-17 0,17 17,-17-35,-36 18,19 18,-37 17,19 0,-19 0,1 0,-18 0,0 35,1 1,-19 34,1-17,-19 0,-17 0,1 18,-19 0,-88 17,-35-17,18-1,88-17,141 0</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27:46.790"/>
    </inkml:context>
    <inkml:brush xml:id="br0">
      <inkml:brushProperty name="width" value="0.05292" units="cm"/>
      <inkml:brushProperty name="height" value="0.05292" units="cm"/>
      <inkml:brushProperty name="color" value="#7030A0"/>
    </inkml:brush>
    <inkml:context xml:id="ctx1">
      <inkml:inkSource xml:id="inkSrc69">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2524 2963,'0'0,"0"0,0 0,0 0,0 0,0 0,0 0,0 106,17 18,-17-1,18 18,-18-17,18-1,-18-17,0-18,0-35,17 0,-17 0,0 0,0-53</inkml:trace>
  <inkml:trace contextRef="#ctx0" brushRef="#br0" timeOffset="384.223">2047 3052,'0'0,"0"0,106-36,18 1,17-18,0 0,0 0,0 18,-35-18,-18 35,-17 1,-18-1,-18 18,-17 18,-1-18,-17 17,0-17,0 0</inkml:trace>
  <inkml:trace contextRef="#ctx0" brushRef="#br0" timeOffset="639.0802">3177 3440,'0'0,"0"0,0 0,0 0,0 0,0 0,0 0,0 0,0 70,17 1,1-1,-18 1,17-18,-17-18,0-17,0-18,0 0</inkml:trace>
  <inkml:trace contextRef="#ctx0" brushRef="#br0" timeOffset="941.2896">3053 3616,'0'0,"0"0,0 0,0 0,0 0,0 0,53-71,0 1,-18-1,0 1,1-1,-19 18,1 18,-36 0,1 35,-1 0,-17 17,0 36,17 0,0 0,1 0</inkml:trace>
  <inkml:trace contextRef="#ctx0" brushRef="#br0" timeOffset="1889.3291">3318 3422,'0'0,"0"0,0 0,0 0,0 0,17 53,1 17,0-17,-1 18,1-18,0 0,-18-18,0 0,0-17,0 0,17-1,-17 1,0-36,0 1,18-19,0-17,-1 0,19 1,-1-1,0 17,18 19,-18-1,1 36,-1-1,0 1,-17 35,17-18,-17 18,-18-18,17-17,-17 17,0-17,18 0,-18-18,0 0,0-36,18 1,-1-18,1 0,0 0,-1 0,-17 36,18-19,0 36,-1-17,1 17,17 35,1-17,-1 17,0 18,0-18,1 0,17-17,-18 0,18-1,0-34,-18 17,18-36,-18 1,1 0,-19-18,1 18,-18-18,0 18,0 17,-18 0,18 18,-35 18,17 0,1 34,17 1,0 18,0-18,17 0,36-18,-17 0,34-17,36 0,0-36,0-17,0-18,0-18,-36 18,-52 53</inkml:trace>
  <inkml:trace contextRef="#ctx0" brushRef="#br0" timeOffset="3662.8593">6477 3545,'0'0,"0"0,0 0,0 0,0 0,0 0,53-17,0 17,17 0,-17 17,0 1,-18 0,1 17,-1 0,-17 1,-18-19,17 18,-17-17,0 0,0-1,0-17,18 0,-18-17,17-19,19 1,-1 0,0-18,1 0,-1 18,0 0,1 17,-1 0,0 18,0 18,1 17,-19 18,19 0,-36-18,17 18,-17-35,18 17,-18-17,0-1,0-17,0 0,18-17,-1-36,1 0,17 0,0-18,1 36,-1-18,0 18,1 17,-19 1,19 34,-1-17,-17 36,17-1,-18 0,1 0,17 18,1 0,-1 0,0-18,-35-35</inkml:trace>
  <inkml:trace contextRef="#ctx0" brushRef="#br0" timeOffset="4534.2145">8453 3510,'0'0,"0"0,0 0,0 0,0 0,0 0,0 0,0 0,0 0,0 0,0 0,0 0,0-53,0 0,0 18,-17 0,-1 17,-17 18,17 18,-17 17,-1 0,19 18,-1 0,18 18,0-1,18-17,17 0,18 0,0-18,35-17,0-18,1-18,-1-17,-35 0,0-18,0 0,0 18,-36-18,1 17,0-16,-18 34,0 0,-18 1,0 17,-17 17,0 19,-1-1,1 18,17 0,1 0,-1-1,36-16,-18-1,35-17,-17-18,35 0,-18-36,0 1,1-18,-1 0,-18 0,1 0,0 18,-1 18,-17-1,0 0,0 1,18 34,-18 1,0 17,18 0,-1 1,1 17,0 0,-1-1,1-16,17-1,1-17,-19-1,18 1,-35-18</inkml:trace>
  <inkml:trace contextRef="#ctx0" brushRef="#br0" timeOffset="5047.3565">9441 3298,'0'0,"0"0,0 0,0 0,0 0,0 0,36 53,-19-17,1-1,0 0,-1 1,-17-19,0 1,18-1,-18 1,0-18,0-35,0 0,0-36,0 0,18 1,-1 17,1-18,0 18,-18 18,17 0,1 17,17 1,0 17,1 35,17-17,-18 34,0 1,1 0,-1 0,-18 0,1 0,17 0,-17-18,0 1,-1-1,19-18,-19 19,-17-36</inkml:trace>
  <inkml:trace contextRef="#ctx0" brushRef="#br0" timeOffset="7873.9307">11665 3193,'0'0,"0"0,0 0,0 0,0 0,0 0,0 0,0 0,0 0,-53 0,0 0,0 0,0 17,18 1,-18 17,18 0,17 1,0-1,18 0,18 1,0-1,17-17,0-18,1 0,17-36,-18 1,18 0,-18-1,-17 1,17 17,-35-17,18 18,-1 17,-17 0,0 17,0 18,0 36,0 0,18 17,0-18,-1-17,36 18,0-36,18 0,35-35,-18-17,0 17,-88 0</inkml:trace>
  <inkml:trace contextRef="#ctx0" brushRef="#br0" timeOffset="9670.088">11118 3157,'0'0,"0"0,0 0,0 0,0 0,0 0,0 0,0 0,0 0,0 0,0 0,-53 0,18 0,-18 18,17-18,1 18,0 17,17-17,-17 17,35 18,-18 0,36-18,0 18,17-18,-17 0,34 1,-16 17,-1-18,18 0,-18-17,-17 17,0-17,-1 35,-34 0,17-18,-36 18,19-18,-19 0,19-17,-1 0,0-1,1-17,-1 18</inkml:trace>
  <inkml:trace contextRef="#ctx0" brushRef="#br0" timeOffset="9992.4675">12689 3281,'0'0,"0"0,0 0,0 0,0 0</inkml:trace>
  <inkml:trace contextRef="#ctx0" brushRef="#br0" timeOffset="11912.7047">12265 3122,'0'0,"0"0,0 0,0 0,0 0,0 0,0 0,0 0,0 0,0 0,0 0,0 0,18 71,-18-1,17 1,1-1,0 1,-1-18,1 17,17-34,0-1,1-17,-1-18,0-18,1-17,-1-18,0 0,-17-18,17 1,-17-1,-1 1,-17 17,18 17,-18 19,18-1,-18 0,0 18,0 36,0-1,17 0,-17 36,18-18,17 0,1 0,-1 0,18-18,-18-18,18 1,0-18,0-18,0-34,18-1,-18-18,-1 0,-16 1,-19 17,1 0,0 18,-1 0,-17 17,-17 18,-1 0,-17 18,17 34,-17-16,0 17,17 17,0-17,1 0,17-18,0 18,0-35,17 0,19-18,-1 0,0-36,0 1,1 0,-19-18,19 0,-19 0,1 35,-18-17,18 17,-18 18,17 0,-17 0,18 36,-18-1,18 0,17 0,-18 18,19-35,-1 17,0-17,18-18,0-18,0-17,0 0,0-1,-18-34,1 17,-19-18,19 19,-36-1,17 17,-17 1,-17 17,17 1,0-1,0 18,0 0,0 18,0 17,17 0,1 18,0 0,17 0,-18 18,1-1,0-17,-1 18,19-18,-19-18,19 18,-1-36,18 1,-18 0,0-36,1 0,17-17,-18-18,-17-17,17-19,-17 19,-1-1,-17 18,18 18,-18 0,0 17,0 1,-18-1,1 18,-1 35,0-17,1 35,-1 0,0-18,18 18,18 0,0-18,35 0,0 1,-1-19,54 1,0-36,18-17,-18-18,0 0,-18 18,-71 35</inkml:trace>
  <inkml:trace contextRef="#ctx0" brushRef="#br0" timeOffset="13234.0618">16395 2840,'0'0,"0"0,0 0,0 0,0 0,52-18,-16 1,17-19,0 1,-18-18,0 0,-17-17,0 17,-18-18,0 1,-36 17,1 17,0 1,-18 18,17 17,-17 17,1 36,16 18,1 17,0 0,35 35,0 1,0 17,0-17,17-1,1-17,0 0,17-18,-17-18,-1-17,1 0,-1 0,1-18,0 1,-1-19,-17-17</inkml:trace>
  <inkml:trace contextRef="#ctx0" brushRef="#br0" timeOffset="13839.5127">15865 3351,'0'0,"0"0,0 0,0 0,0 0,0 0,53 0,18-17,17-1,-18-17,1 0,17-1,-35 1,18 0,-36 17,0 0,-17 1,0 17,-1 0,1 17,0 19,-1-1,-17 18,18-18,-18 0,18 1,17-1,0-17,18-1,0-17,0-17,-18-19,18 1,0-18,-35-17,17 17,-17 0,-1 18,-17-1,0 19,0-1,0 18,18 0,-18 35,0 1,18 16,-1 1,-17 18,18-18,0 0,-1-18,19 0,-19 1,-17-36</inkml:trace>
  <inkml:trace contextRef="#ctx0" brushRef="#br0" timeOffset="14284.3534">17365 3034,'0'0,"0"0,0 0,0 0,0 0,18 35,-1 18,-17-18,0 1,18-19,-18 1,0 0,0-1,18-17,-18-17,17-19,-17-17,36-17,-19-1,19 18,-1 0,18 1,-18 16,0 19,1-1,-1 18,0 18,1 17,-1 0,0 18,-17 18,0-18,17-1,-18 1,1 0</inkml:trace>
  <inkml:trace contextRef="#ctx0" brushRef="#br0" timeOffset="14702.9496">18477 2522,'0'0,"0"0,0 0,0 0,0 0,0 0,0 0,-35 36,17 17,-17 17,17-35,0 36,1-18,17 17,0-17,17 0,1 0,17-18,18-17,0 0,18-1,-18-17,0-17,0-1,0-17,-18-18,0 18,-35 35</inkml:trace>
  <inkml:trace contextRef="#ctx0" brushRef="#br0" timeOffset="14953.8589">18883 2223,'0'0,"0"0,0 0,0 0,0 0,0 0,0 0,0 0,0 0,0 0,17 52,1 37,17-19,1 1,-19 17,19-18,-19 1,1 0,17-1,-17 1,17-1,-17-17</inkml:trace>
  <inkml:trace contextRef="#ctx0" brushRef="#br0" timeOffset="15391.5722">18830 2805,'0'0,"0"0,0 0,0 0,0 0,70-18,1 0,0-17,-1 17,1 1,-1-1,-17 0,0 1,-17-1,-19 18,19 0,-19 18,18 17,1 18,-19 0,19-18,-19 18,1-18,0 18,-1-17,1-19,-18 19,18-36,-18 0,17-18,-17 0</inkml:trace>
  <inkml:trace contextRef="#ctx0" brushRef="#br0" timeOffset="15609.2474">19430 2364,'0'0,"0"0,0 0,0 0,0 0,0 0,0 0,0 0,0 0,0 0,0 0,0 0</inkml:trace>
  <inkml:trace contextRef="#ctx0" brushRef="#br0" timeOffset="16548.6616">19942 2487,'0'0,"0"0,0 0,0 0,0 0,0 0,0 0,-36 53,1 0,17 17,1-17,-1 0,18 0,18 0,-1 0,1-18,17 1,1-1,-19-35,19 0,-19 0,19-18,-19-17,-17 0,0-1,0 1,0-18,0 0,-17 0,17 18,17-18,-17 18,18 0,0-1,-1 19,1-1,17 0,0 18,18 18,-17 0,17 17,0 18,-18-18,0 0,-17-17,-1 17,1-17,-18 0,0-1,0 1,0-18,0 0,-18-18,18-17,-17-18,17-17,0-1,17-17,1 17,0 18,-1 0,19 18,-1 0,18 35,0 0,0 18,35 34,-17 19,-18-18,-1 35,-16 18,-1 0,-17 17,-18 1,0-18,-18 17,0-17,-17-18,17 18,-17-36,18-34,-19-1,19-35,17 0,-18 0,18 0</inkml:trace>
  <inkml:trace contextRef="#ctx0" brushRef="#br0" timeOffset="18895.6366">5312 5733,'0'0,"0"0,0 0,0 0,0 53,0-1,18 1,-18 18,0 0,0-1,0-70,0 53,-18-53,18 18</inkml:trace>
  <inkml:trace contextRef="#ctx0" brushRef="#br0" timeOffset="19478.7329">2718 4657,'0'0,"0"0,0 0,0 0,0 0,0 0,0 0,0 0,88 0,35 0,54-18,35 0,0-17,-1 17,19-17,52 0,-70 0,-36 17,1-17,-18 17,-1 0,-16-17,-19 18,-17-1,-88 0</inkml:trace>
  <inkml:trace contextRef="#ctx0" brushRef="#br0" timeOffset="19903.6267">6953 4322,'0'0,"0"0,0 0,0 0,0 0,0 0,0 0,0 0,71 17,35 1,35-18,18 0,-1-18,37 1,16-19,72 1,17-18,-18 18,0 0,-17-1,-35 19,-19-1,-70 0,1 18,-19 0,-17-17,18 17,-18 0,-1 0,-16 0,-1 0,-88 0</inkml:trace>
  <inkml:trace contextRef="#ctx0" brushRef="#br0" timeOffset="20404.6268">12265 4269,'0'0,"0"0,0 0,0 0,0 0,0 0,0 0,71 0,17 0,35-18,19 0,16 18,19-17,35-1,-1-17,107 0,0-1,-1 19,1-19,0 1,-18-18,17 18,142-36,-35 18,-54 18,-34 0,-19 0,1-1,0 1,17 17,-35 1,0-19,-106 19,-18 17,19 0,-37 0,-16-18,-19 1,-17 17,-88 0</inkml:trace>
  <inkml:trace contextRef="#ctx0" brushRef="#br0" timeOffset="21193.7536">4765 5891,'0'0,"0"0,0 0,0 0,0 0,0 0,0 0,17-53,1 1,0 16,17 1,-17 0,17 17,18 0,-18 18,18 0,0 0,0 18,18-18,-18-18,17 1,1-18,-18-1,0-17,0 18,0-18,-18 0,0 0,0 18,-17 17,0-17,-1 17,1 1,-18 17</inkml:trace>
  <inkml:trace contextRef="#ctx0" brushRef="#br0" timeOffset="21479.6644">5930 5662,'0'0,"0"0,0 0,0 0,0 0,0 0,70-35,-17 0,18 17,-36 0,18 1,-18-1,-35 18,0 0,18 0</inkml:trace>
  <inkml:trace contextRef="#ctx0" brushRef="#br0" timeOffset="21713.9866">6124 6033,'0'0,"0"0,0 0,0 0,0 0,0 0,53 0,0-36,0 19,-1-19,1 1,-35 35,-18 0,18-18</inkml:trace>
  <inkml:trace contextRef="#ctx0" brushRef="#br0" timeOffset="22181.3265">6830 5468,'0'0,"0"0,0 0,0 0,0 0,0 53,0 0,0 17,17-17,1 0,0 0,-1 0,18-18,1 1,-1-19,0 1,1-18,17 0,-18 0,0-18,-17 1,17-19,-17 1,-18 0,0-18,-18-18,-17 18,17 1,-35-1,0 0,0 17,0 19,-52 17,-19-18,18 18,106 0</inkml:trace>
  <inkml:trace contextRef="#ctx0" brushRef="#br0" timeOffset="22611.49">8030 5362,'0'0,"0"0,0 0,0 0,0 0,0 0,0 0,0 0</inkml:trace>
  <inkml:trace contextRef="#ctx0" brushRef="#br0" timeOffset="22861.6653">8100 6033,'0'0,"0"0,0 0,0 0,0 0,0 0,0 0,0 0,0 0,0 0,0 0,0 0</inkml:trace>
  <inkml:trace contextRef="#ctx0" brushRef="#br0" timeOffset="41254.0967">7606 5398,'0'0,"0"0,0 0,0 0,0 0,0 0,0 0,0 0,0 0,0 0,0 0,0 0,0 0,0 0,0 0,35-18,-35 18,18 0,-18 0</inkml:trace>
  <inkml:trace contextRef="#ctx0" brushRef="#br0" timeOffset="41591.0387">8206 5909,'0'0,"0"0,0 0,0 0,0 0,0 0,0 0,0 0,0 0,0 0,-18 35,1 1,17-1,-36 35,19 19,-1-54,1 35</inkml:trace>
  <inkml:trace contextRef="#ctx0" brushRef="#br0" timeOffset="43979.0494">10800 5398,'0'0,"0"0,0 0,0 0,0 0,0 0,0 0,0 0,0 0,-35-53,17 17,-17 19,17-1,1 0,-1 18,18 18,0 17,-18 18,36 18,-18 35,18-18,-1 0,1-17,0-1,-1 1,19-36</inkml:trace>
  <inkml:trace contextRef="#ctx0" brushRef="#br0" timeOffset="44709.7995">10994 4992,'0'0,"0"0,0 0,0 0,0 88,0 0,18 36,-18 17,18-18,-18-35,0 1,0-36,0-1,0 1,0-35,0 0,0-1,0 1,0-36,17-17,1 0,-18-1,18 1,-1 18,1-1,-18-17,18 17,-1 18,-17 0,18 18,-18 17,18 0,-1 18,18 0,-17-18,35 1,-18-1,1-17,-1-36,0 18,1-35,-1 17,0-17,-17-18,-1 17,1 1,-18 18,0-1,18 0,-18 1,0 17,0 0,-18 17,36 1,-18 0,35-1,0 18,18-17,0 0,18-36,17 0,0-34,0 16,-88 36</inkml:trace>
  <inkml:trace contextRef="#ctx0" brushRef="#br0" timeOffset="45034.6455">10394 5239,'0'0,"0"0,0 0,0 0,0 0,0 0,106 0,35-36,71 1,0-18,-18 0,-17 0,-54 18,-35 0,-17 0,-18 17,0 18,-18 0,0 0,-17 0</inkml:trace>
  <inkml:trace contextRef="#ctx0" brushRef="#br0" timeOffset="45477.17">13589 4692,'0'0,"0"0,0 0,0 0,0 0,0 88,17 0,-17 1,18-1,-18-18,18 18,-18-17,17 0,1-1,-1 1,1-18,0 0,-1-1,19-16,17-1,0-35,0 0,-1 0,1-35,0-1,-17 1,-36 53</inkml:trace>
  <inkml:trace contextRef="#ctx0" brushRef="#br0" timeOffset="45867.4609">13200 5274,'0'0,"0"0,0 0,0 0,0 0,71-18,0-17,-19 17,19-17,-18 18,0-1,-18 0,1 18,-1 0,0 0,0 18,1 0,-1 34,-17-16,17 17,-17 17,17-17,0 0,0-18,1 1,17-1,-18-35,18 0</inkml:trace>
  <inkml:trace contextRef="#ctx0" brushRef="#br0" timeOffset="46027.2723">13906 4992,'0'0,"0"0,0 0,0 0,0 0,0 0</inkml:trace>
  <inkml:trace contextRef="#ctx0" brushRef="#br0" timeOffset="47031.593">14347 4868,'0'0,"0"0,0 0,0 0,0 0,0 71,0 17,18-17,-18 17,0-35,0 0,0 0,0-18,0 0,0-17,0-1,0-17,0 0,0-35,0-18,18-35,-1-18,19 0,-1 36,0-1,1 36,16 17,1 1,0 34,0 1,-17 17,-1 18,0 0,-17 0,-1 0,1 0,0-18,-1-17,-17 17,0-17,18-18,-18 0,0-18,0-17,18-18,-1 0,1-18,0 18,-1 1,19-1,-19 17,19 19,-1 17,-18 17,19 1,-1 17,0 1,1-1,-1 0,0 18,1-18,-1-17,18 0,0-1,0-17,0-17,17-1,-17-35,0 18,-18-36,1 1,-1 17,-17-18,-18 36,0 0,-18 17,-17 0,-1 54,1-1,-18 35,18 1,0 17,17-17,18-18,18 35,17-18,18-34,17 17,1-53,17 0,18-18,18-17,-18-18,-18-18,0 18,-88 53</inkml:trace>
  <inkml:trace contextRef="#ctx0" brushRef="#br0" timeOffset="47639.2115">18142 4992,'0'0,"0"0,0 0,0 0,0 0,0 0,0 0,-36-35,-17 17,0 0,1 18,-1 0,0 0,0 18,35 17,-17 18,35-18,0 18,0-17,17-1,1 0,17-17,18-18,-17-18,17 0,-1 1,-16-18,-1-1,0 1,-17 0,0 17,-18 0,17 1,1-1,-18 18,18 0,-1 18,19 17,-1 0,0 1,0-1,18 0,0 0,0-17,0-18,0 18,-18-18,-35 0</inkml:trace>
  <inkml:trace contextRef="#ctx0" brushRef="#br0" timeOffset="47976.4968">18742 4727,'0'0,"0"0,0 0,0 0,0 0,17 53,1 18,17-1,-17-17,0 18,17-18,0 0,-17-36,17 18,-17-35,17 18,-17-36,-1-17,19-18,-19-35,1 0,0 17,17 1,-18-1,19 18,-1 0,0 18,1 0,-36 35</inkml:trace>
  <inkml:trace contextRef="#ctx0" brushRef="#br0" timeOffset="48665.1949">19836 4868,'0'0,"0"0,0 0,0 0,0 0,0 0,0 0,0 0,-36-35,19-18,-18 36,-1-19,1 19,0-1,-1 18,1 18,17 17,-17 0,17 18,18-18,0 1,0-1,18 0,0-17,17-18,0 0,1-35,-1 17,0-17,-17-18,17 17,-17 1,-1 0,-17 17,18 18,0 36,-18-36,53 123,-18 0,0 19,-17-1,17 17,-17 1,-18-18,18 0,-36-35,18-18,-18-35,-35-17,0-36,0-18,18-17,-18-36,18 1,0-36,-1 0,36 0,0 0,18 18,17 0,1 17,34-17,-17 18,0 17,-35 35</inkml:trace>
  <inkml:trace contextRef="#ctx0" brushRef="#br0" timeOffset="48774.0264">20489 4921,'0'0,"0"0,0 0,0 0,0 0,0 0,0 0,0 0</inkml:trace>
  <inkml:trace contextRef="#ctx0" brushRef="#br0" timeOffset="49243.6235">21742 4304,'0'0,"0"0,0 0,0 0,0 0,-18 70,-17 1,17 17,0 0,1-17,17-18,17 17,-17-17,18-17,17-1,1-17,17-18,-18 0,18-18,-18-17,0-18,-17 0,-18-18,0 18,-18-17,-17 34,0 1,0 0,-1 17,1 1,0 17,35-18</inkml:trace>
  <inkml:trace contextRef="#ctx0" brushRef="#br0" timeOffset="49580.1827">22606 3986,'0'0,"0"0,0 0,0 0,-17 106,17 35,0 18,17 0,1 0,0-1,17-17,-35 1,18-37,-1 1,1-35,-18-1,0 1,0-18,0-53</inkml:trace>
  <inkml:trace contextRef="#ctx0" brushRef="#br0" timeOffset="49881.9981">21936 4815,'0'0,"0"0,0 0,0 0,88 0,53-17,18-1,0 1,-18-1,0-17,-17 17,-36 0,-35 18,0-17,-18-1,-17 18,0-18,-1 1,-17 17</inkml:trace>
  <inkml:trace contextRef="#ctx0" brushRef="#br0" timeOffset="50284.2411">24724 4092,'0'0,"0"0,0 0,0 0,0 0,0 0,0 0,-35 53,17 18,-35 17,18 0,0 0,-18 0,17-17,1 17,0-17,0-18,-18 17,17-17,1 0,0-18,35-35</inkml:trace>
  <inkml:trace contextRef="#ctx0" brushRef="#br0" timeOffset="50596.63">24071 4039,'0'0,"0"0,0 0,0 0,0 0,0 0,35 36,36 34,0 1,17 17,18 35,0-17,-36-18,1-17,-18 0,0-19,-18 1,18-17,-18-1,-17-17,17-1,-35 1</inkml:trace>
  <inkml:trace contextRef="#ctx0" brushRef="#br0" timeOffset="51081.194">24512 3351,'0'0,"0"0,0 0,0 0,0 0,0 0,0 0,0 0,0 0,0 0,53 0,-17 0,-1 18,18 0,-18 17,0 18,1-18,-19 18,-17 18,0-18,0-18,0 0,0 0,-17 1,17-19,0 1,17 0,1-1,0 1,17-36,18 18,0-17,0-1,0-17,0-1</inkml:trace>
  <inkml:trace contextRef="#ctx0" brushRef="#br0" timeOffset="51361.3464">25748 3828,'0'0,"0"0,0 0,0 0,0 0,-18 70,0 1,1 17,-19 0,19 0,17 1,-18-1</inkml:trace>
  <inkml:trace contextRef="#ctx0" brushRef="#br0" timeOffset="51444.1378">25712 4957,'0'0,"0"0,0 0,0 0,53 17</inkml:trace>
  <inkml:trace contextRef="#ctx0" brushRef="#br0" timeOffset="51879.2035">26330 3687,'0'0,"0"0,0 0,0 0,0 0,0 0,0 70,0 18,0 0,0 1,18-1,-18-18,0 19,0-19,17 1,-17-1,18 1,17 17,1-35,-1 18,0-19,0-16,18-19,-17 1,-1-18,0-18,-17-17,17 17,-17-17,-18 35</inkml:trace>
  <inkml:trace contextRef="#ctx0" brushRef="#br0" timeOffset="52182.1652">26277 4251,'0'0,"0"0,0 0,0 0,0 0,0 0,0 0,53-18,0 1,18-1,-1 0,-17 1,0-1,-18 1,18-1,-17 0,-19 18,19-35,-19 35,-17 0</inkml:trace>
  <inkml:trace contextRef="#ctx0" brushRef="#br0" timeOffset="52533.9146">27195 3510,'0'0,"0"0,0 0,0 0,0 0,35 71,18 35,-18 35,18 0,-17-18,-1 1,-17-1,-1 1,-17 17,-17-18,-1-17,-35 0,-35-36,-18 1,35-18,54-35</inkml:trace>
  <inkml:trace contextRef="#ctx0" brushRef="#br0" timeOffset="53165.2194">25748 3828,'0'0,"0"0,0 0,0 0,0 0,0 0,0 0,0 0,0 0,0 0,-36 35,19 0,-1 18,-17-18,17 18,1 0,17 18,-18-1,18 1,0-1,0 19,0-1,0-18,18 19,-18-19,17 1,1-18,-1 0,19-1,17-16,-18-1,18-17,-53-1</inkml:trace>
  <inkml:trace contextRef="#ctx0" brushRef="#br0" timeOffset="54923.427">28818 3651,'0'0,"0"0,0 0,0 0,18 71,17 35,-17-18,17 0,-17 0,0-17,-1-18,1 0,-18-18,17-17,1 17</inkml:trace>
  <inkml:trace contextRef="#ctx0" brushRef="#br0" timeOffset="55258.4973">28660 3757,'0'0,"0"0,0 0,0 0,0 0,0 0,0 0,0 0,35-18,0-17,0 18,-17-19,0 1,-1 0,-17 17,0-17,0 17,0 18,-17 0,17 0,0 0</inkml:trace>
  <inkml:trace contextRef="#ctx0" brushRef="#br0" timeOffset="55823.0488">29348 4304,'0'0,"0"0,0 0,0 0,0 0,0 0,0-53,17-35,1 17,0 1,-18-1,17 18,1 0,-18 18,0-18,-18 18,18 17,-17-17,-1 17,0 1,1-1,17 18,0 0,17 0,19 18,-1-1,18 19,0-1,18 18,-19 0,37 35,-36-18,0 1,-18 0,-17-1,-18 1,-36 17,1 0,-18-35,18 0,17-18,18-35</inkml:trace>
  <inkml:trace contextRef="#ctx0" brushRef="#br0" timeOffset="56843.8528">3582 7691,'0'0,"0"0,0 0,0 0,-70 17,-1 18,1 1,-1 34,0 1,36-1,-18 19,18-19,17 18,1-17,17-1,0 19,35-1,36-18,17-17,0 0,0-35,36-18,-36 0,-88 18</inkml:trace>
  <inkml:trace contextRef="#ctx0" brushRef="#br0" timeOffset="57385.0863">4341 7796,'0'0,"0"0,0 0,0 0,0 0,0 0,-70 18,-1 0,-17 17,0 0,17 36,0-18,1 0,35 17,-1-17,19 18,34-18,1-1,35-16,0-19,0-17,0-17,0-19,0 1,-18 0,18-18,-36 18,19-18,-19 18,-17-1,18 19,-18-1,18 18,-18 0,0 0,0 18,17 17,-17 18,18 0,17 17,1-17,-1 18,0-18,18 0,-18-36,18-17,-17 0,-1-17,-17-1,-18 18</inkml:trace>
  <inkml:trace contextRef="#ctx0" brushRef="#br0" timeOffset="57890.8392">4800 7461,'0'0,"0"0,0 0,0 0,0 0,0 0,0 71,0 17,0 35,18 19,-18-19,0-17,0-18,0 0,17-17,1-1,0-17,-1-35,19-18,17-35,-18-36,0 1,0-36,1-18,-19 1,1-1,0 54,-18 17,17 0,-17 18,0-1,0 19,0 34,18 1,-18 35,18 17,-1 1,-17 17,18-17,-18-1,18 1,-18-18,17 0,1-18,0 0,17-17,-18 17,-17-35</inkml:trace>
  <inkml:trace contextRef="#ctx0" brushRef="#br0" timeOffset="58702.8961">5771 7938,'0'0,"0"0,0 0,0 0,0 0,0 0,0 0,0 0,0 0,0-36,0 1,0 0,0-1,-18 36,-17-17,-1 17,1 17,18 19,-1 17,0 0,36-1,0 1,17 0,0-17,18-1,18 0,35-17,-18-18,0-18,-17 0,-18-17,0 0,-18-18,0-18,-17 19,-1-1,-34 17,-1 1,0 17,-17 18,0 0,-18 36,18 17,17 0,0-18,1 18,34 0,1-18,17 0,1-17,-1-18,-17 0,17-18,0-17,0 0,-17-36,17-17,-35-18,18 18,-18 17,0-17,0 18,0 17,0 0,0 35,0-17,0 35,0 0,0 35,35 36,-17 34,35 1,17 0,1 18,0-36,-18 0,17 0,-35-35,-17-35</inkml:trace>
  <inkml:trace contextRef="#ctx0" brushRef="#br0" timeOffset="61405.2125">8524 7091,'0'0,"0"0,0 0,0 0,0 88,17-17,1 52,0 18,-1-17,19-1,-36-35,17 1,1-19,-18-17,18-18,-18 1,0-1,17-18,-17 1,0-18</inkml:trace>
  <inkml:trace contextRef="#ctx0" brushRef="#br0" timeOffset="61741.8017">8383 7885,'0'0,"0"0,0 0,0 0,0 0,0 0,35-18,35-17,1-1,17 1,1-18,-19 18,1 0,-36 17,0 0,1 1,-19 17,19 17,-19 1,18 17,1 1,-1 16,-17 1,17 0,-17-17,-18-19,35 1,-17-18</inkml:trace>
  <inkml:trace contextRef="#ctx0" brushRef="#br0" timeOffset="61920.7326">8930 7444,'0'0,"0"0,0 0,0 0,0 0,0 0,0 0</inkml:trace>
  <inkml:trace contextRef="#ctx0" brushRef="#br0" timeOffset="62903.012">9336 7320,'0'0,"0"0,0 0,0 0,0 0,17 53,18 18,-17 17,0 0,17-17,-35 17,18-35,-18 0,17-18,-17 0,0-17,0-1,18 1,-18-18,0-35,0-18,18 0,-1-18,1 18,-18-17,18 17,-1 35,-17-17,18 17,0 1,-1 17,1 17,-1 1,19 35,-19-18,1 18,0 0,-18-18,17-17,-17 17,18-17,-18 0,0-1,0-17,18-17,-18-19,0 1,17 0,1-18,0 18,-18-1,17 19,1-19,0 19,-1-1,18 18,-17 0,17 18,1 17,17-17,-18 17,0 0,1 0,-19-17,1 0,17-1,-17-17,-1 0,19 0,-19-17,1-19,0 1,-1-18,-17 0,18 0,-18 18,0 18,-18-19,1 36,17-17,-18 34,0 1,1 17,17 0,0 36,17-18,19 0,34 17,1-17,17-17,0-19,1-17,16-35,1-18,-35 18,-71 35</inkml:trace>
  <inkml:trace contextRef="#ctx0" brushRef="#br0" timeOffset="63726.8635">12141 7408,'0'0,"0"0,0 0,0 0,0 0,0 0,0 0,0 0,36 0,17 0,-18 18,0 17,1-17,-1 17,0 0,-17 1,17-19,-17 1,-18 0,17-1,-17 1,18-18,-18 0,0-18,18 1,-18-19,17-17,1 1,0-19,-1 18,1 0,17 18,1 0,16 35,1 17,18 19,-18-1,0 18,0 0,-18 0,0-1,-17-16,0 17,-18-36,0 19,0-19,0-17,-18 0,0-17,18-36,0 17,18-34,-18-1,18 1,-1 17,19-18,-19 18,19 18,-19 0,19 17,-1 0,0 36,0 17,1 1,17 17,-18 0,0-1,1 19,-1 0,0-1,-17 1,17-18,-17-1,-18-52</inkml:trace>
  <inkml:trace contextRef="#ctx0" brushRef="#br0" timeOffset="64580.2564">13942 7514,'0'0,"0"0,0 0,0 0,0 0,0 0,0 0,0 0,0 0,17-35,18-18,-17 0,0 0,-18 18,0 0,0 17,-18-17,0 35,1 0,-18 35,-1 0,19 18,-1 0,0 0,1 0,17 0,17 0,19 0,17-36,17 19,-17-36,18 0,35-36,-18 1,0-18,0 0,-35 0,0 18,-18-18,-17 18,0-18,-1 18,-34 17,-1-17,0 35,-17 0,0 17,-18 19,18 17,-1-1,1 1,17 0,1-17,17-1,0 0,0-17,17-1,19-17,-1 0,-17-17,17-1,-17-17,17-18,-35 18,17-1,1 1,-18 17,0 1,18-1,-18 18,17 0,1 18,0-1,17 19,0 17,1 0,-1-18,0 18,0 0,-17-18,0-35</inkml:trace>
  <inkml:trace contextRef="#ctx0" brushRef="#br0" timeOffset="65109.6209">15036 7161,'0'0,"0"0,0 0,0 0,0 0,35 71,0-18,-17-18,0 18,17-18,-35 1,17-19,-17 19,0-19,18-17,-36 0,18-17,18-1,-18-35,18-18,-1 1,1 17,17 0,1 0,-1 18,18 0,-18 17,18 18,0 0,-18 18,18 34,-17 1,-1 0,-17 0,17 0,0 0,-17 0,17 0,0-18,1-17,-19-18,36 0,0 0,-17-18,-36 18</inkml:trace>
  <inkml:trace contextRef="#ctx1" brushRef="#br0">16098 7516</inkml:trace>
  <inkml:trace contextRef="#ctx0" brushRef="#br0" timeOffset="65203.3868">17047 6791,'0'0,"0"0,0 0,0 0,0 0,0 0,0 0,-35 18,-18-1,0 19,0-19,18 1,0 17,-1 0,19 1,-1-19,18 19,18-19,-1 1,19-1,17-17,-18 18,18-18,-18 18,1-1,-19 1,18 0,-17 17,0 18,-18 0,0-18,-18 18,-17 0,-18 0,18 0,-18-18,0 0,0-17,17-18,1 0,18-35,-1 17,18 0</inkml:trace>
  <inkml:trace contextRef="#ctx0" brushRef="#br0" timeOffset="66233.6943">17400 7373,'0'0,"0"0,0 0,0 0,0 0,0 0,0 0,0 0,-17-53,-19 0,1-17,-18 34,18 1,0 17,-1 1,1 17,17 17,1 19,17 17,0 0,17 0,1-1,0-16,-1-1,19-17,-1-1,18-17,-18-17,0-1,1-17,-19-18,19 0,-19 0,-17 0,18 18,-18-1,18 19,-18-1,17 36,-17 17,18 0,0 18,-18 0,17 18,-17-18,18 0,0 0,-1-1,-17-16,18-19,0 1,-1 0,1-18,-1-18,1 18,-18 0</inkml:trace>
  <inkml:trace contextRef="#ctx0" brushRef="#br0" timeOffset="67721.5851">17789 6879,'0'0,"0"0,0 0,0 0,0 0,0 0,0 0,0 53,0 18,17-1,1 1,-18-18,18-18,-1 0,1 1,0-19,-1-17,1 0,17 0,-17-35,17 17,-17-35,-1 18,1 17,0-17,-1 17,1 18,0-17,-18 34,17-17,19 36,-19-1,1 0,0-17,17 17,0-17,18 0,-18-18,18 0,0 0,0-18,0-17,-18-18,1-18,-19 18,-17-17,18 17,-36 17,18 1,-17 0,-19 35,19 0,-19 18,1 17,18 18,-1 17,0-17,18 18,0-18,0-18,18 0,17 1,-17-19,17 1,-17-36,17 1,-17-1,17-35,-17 18,-1-1,1 1,0 17,-18 1,17-1,-17 1,18 17,-18 17,18 18,-1 1,1-1,-18-17,17 17,19-17,-19-1,36 1,-17-18,-1 0,18-35,-18-1,18-17,-18 0,1 1,-19-19,1 0,0 19,-1 16,-17 1,0 17,0 1,0-1,0 18,0 18,18 17,0 0,-1 1,1-1,17 18,0-18,-17 18,17 0,-17-18,17 18,-17-18,17 1,-17-1,35-17,-18-1,18-17,-18-17,18-1,0-17,0-18,-17 17,17-17,-18 1,-18-1,1 0,-18 17,18 19,-36-1,0 1,1 17,-1 17,1 18,-1 1,0 17,1 17,17 1,17-18,19 0,34 17,18-35,1-17,16 0,1-18,0-36,0 1,-18 0,1 0,-89 35</inkml:trace>
  <inkml:trace contextRef="#ctx0" brushRef="#br0" timeOffset="69564.0949">22465 6791,'0'0,"0"0,0 0,0 0,0 0,0 0,0 0,0 0,0 0,0 0,-17-53,-1 18,-17-18,-18 0,17 18,1 17,0 18,0 0,-18 35,17 18,19 0,-19 53,19 0,-1 17,18 1,18-18,-1 17,1-17,17-18,-17-17,17-1,-17 1,0-18,-18 0,17 0,-17-36</inkml:trace>
  <inkml:trace contextRef="#ctx0" brushRef="#br0" timeOffset="69868.1172">21512 7514,'0'0,"0"0,0 0,0 0,89-17,52-1,0-17,-18-18,1 0,-1 18,-52-1,0 1,-36 0,0 17,-17 0,0 18,-1-17,-17 17,18 0</inkml:trace>
  <inkml:trace contextRef="#ctx0" brushRef="#br0" timeOffset="70313.1957">22765 6950,'0'0,"0"0,0 0,0 0,0 0,0 0,0 70,0 1,0-1,0 1,18-36,-18 1,18-1,17-18,-17-17,34 0,-16-17,-1-18,-17-18,17 17,-17-17,-1 0,-17 36,18-18,-18 17,18 0,-18 18,0 0,0 18,0 17,17 18,1-18,0 18,-1 0,18-17,1-1,-19 0</inkml:trace>
  <inkml:trace contextRef="#ctx0" brushRef="#br0" timeOffset="70760.8713">23489 6897,'0'0,"0"0,0 0,17 53,-17 17,18 1,0-18,-18 0,17-18,-17 0,18-17,-18 0,0-1,18-17,-18 0,17-17,-17-19,18-17,-18-17,35 17,-17-18,17 36,1-18,16 35,-16-17,-1 35,-17-17,-1 17,19 17,-19-17,1 35,0 1,-1 34,1-17</inkml:trace>
  <inkml:trace contextRef="#ctx0" brushRef="#br0" timeOffset="71105.0284">24583 6597,'0'0,"0"0,0 0,0 0,0 0,-35 53,17 17,0 1,18 0,-17-1,34 1,-17-18,0-1,18-16,17-1,1 0,-1-17,18-36,17 1,-17-19</inkml:trace>
  <inkml:trace contextRef="#ctx0" brushRef="#br0" timeOffset="71357.582">25024 6191,'0'0,"0"0,0 0,0 0,0 0,0 0,0 0,0 0,18 124,-1-1,19 1,-19-1,1-17,0-18,-1 0,-17-17,18-36,-18 0</inkml:trace>
  <inkml:trace contextRef="#ctx0" brushRef="#br0" timeOffset="71717.114">24865 6791,'0'0,"0"0,0 0,0 0,53-18,0 1,18-19,17 1,-17 0,-1 0,1-1,-1 19,-34-1,-1 18,0 0,1 0,-19 35,19 1,-19 17,-17-18,18 18,-18-18,17 0,-17-17,0 17,18-35,-18 0</inkml:trace>
  <inkml:trace contextRef="#ctx0" brushRef="#br0" timeOffset="72721.4229">25624 6209,'0'0,"0"0,0 0,0 0,0 0,0 0,0 0,0 0,0 0,0 0,35-18,1 1,34-1,-17 0,18 18,-18-17,-18 17,0 0,1 0,-1 17,-17-17,-18 0,0 0,-18 18,0 17,1 1,-19-1,1 18,0-18,17 0,1-17,17 17,-18-17,36 17,-18-17,17-1,18-17,-17 18,17-18,-17 0,17-18,-17 1,17-19,-17-16,0-1,-1 0,1 0,0 0,-1 18,1-1,-1 1,1 17,0 1,35-1,-18 18,18 18,0 17,0 18,0 0,-18 17,0-17,1 0,-19-17,-17-19,18 18,0-17,-18-18,0 0,0-18,0 1,17-36,-17 0,18-18,0 1,-1-1,1 18,-1 1,1 16,0 19,17-1,-17 36,17-1,0 54,-17 17,0-17,-1 17,1-18,0 1,-1-18,19 0,-19 0,18-18,1-17,-19-18,-17 0</inkml:trace>
  <inkml:trace contextRef="#ctx0" brushRef="#br0" timeOffset="77404.452">28607 6315,'0'0,"0"0,0 0,0 0,0 0,0 0,0 0,0 0,0 0,0 0,0 0,0 0,0 0,0 0,0 0,0 0,-71 17,36 19,-18-1,35 18,0-18,18 0,0 1,18-19,17 1,18-18,0-18,0 1,18-19,-18 1,-18 0,0-18,-35 0,18-18,-36 36,1-18,-19 18,1 0,-18 17,18 0,0 18,-1 0</inkml:trace>
  <inkml:trace contextRef="#ctx0" brushRef="#br0" timeOffset="77757.2595">29436 5680,'0'0,"0"0,0 0,0 0,0 0,0 0,-35 70,-18 1,17 17,19 18,-1 35,1-18,17 1,17-1,-17-17,18 18,-18-18,0 17,0-17,-18-18,18 0,0-88</inkml:trace>
  <inkml:trace contextRef="#ctx0" brushRef="#br0" timeOffset="78063.7955">29065 6526,'0'0,"0"0,0 0,0 0,89 18,-1-18,53 0,0 0,0-18,1 1,-54 17,-18-18,-17 0,0 1,-35-1,17 1,-35 17</inkml:trace>
  <inkml:trace contextRef="#ctx0" brushRef="#br0" timeOffset="78881.4004">23224 7761,'0'0,"0"0,0 0,0 0,0 0,0 0,0 0,0 0,0 0</inkml:trace>
  <inkml:trace contextRef="#ctx0" brushRef="#br0" timeOffset="79401.8853">21953 7214,'0'0,"0"0,0 0,0 0,0 0,89 0,52-17,18-1,35-35,106-17,18-1,-1 0,1-17,17 0,142-35,-36 17,-53 35,-53-17,-17 17,-53 1,-106 52,-18 1,0-19,-53 19,-17-1,-18 18,0-18,-36 18,-17 0,0 0,0 0,0-17</inkml:trace>
  <inkml:trace contextRef="#ctx0" brushRef="#br0" timeOffset="80061.3524">23224 7761,'0'0,"-35"53,35 0,-18 0,36 35,-1-17,1 17,0-18,17 1,-17-18,-1-18,-17 0,18-35,0 18,17-36,-17 1,17-19,-17-16,17-19,-18-35,1 0,0 18,-18 0,17 17,1 18,0 1,-18 52</inkml:trace>
  <inkml:trace contextRef="#ctx0" brushRef="#br0" timeOffset="80612.2406">24195 7955,'0'0,"0"0,0 0,0 0,0 0,0 0,0 0,0 0,-53-35,0 35,0 0,0 35,18 0,-1 1,19 17,17-18,0 18,17-18,1-17,17-1,18-17,18-35,-18 0,17 0,-34-18,17 0,-36-18,1 18,0 0,-18 18,17 17,-17 1,0 17,0 17,0 19,0 17,18 17,-1-17,-17 18,36-1,-19-17,19 0,-1-18,-17-17,-18-18</inkml:trace>
  <inkml:trace contextRef="#ctx0" brushRef="#br0" timeOffset="80897.7654">24865 7391,'0'0,"0"0,0 0,0 0,0 0,18 70,17 18,1 18,-1-18,-17-17,-1 17,1-17,-1-18,1 0,0-18,-18-17,17 17</inkml:trace>
  <inkml:trace contextRef="#ctx0" brushRef="#br0" timeOffset="81617.9326">25324 7479,'0'0,"0"0,0 0,0 0,0 0,18 35,-1 36,19-1,-1 1,-17-18,17-18,-17 0,17-17,-17-18,17 0,-17-35,-1-1,-17-17,18 1,-18 16,17 1,-17 17,0 1,18-1,-18 18,0 0,18 18,-1-1,1 1,17 17,18-17,0 0,0-1,0 1,0-18,-18 0,18-18,0 1,-17-19,-1 1,0 0,-17-1,-1 19,-17-1,18 1,-18-1,-18 18,18 0,-17 0,17 18,-18 17,18 0,0 0,35 1,1-1,17 0,53 0,-18-35,35-17,18-1,1-35,-19-17,-17-1,-88 71</inkml:trace>
  <inkml:trace contextRef="#ctx0" brushRef="#br0" timeOffset="83146.8744">31430 5821,'0'0,"0"0,0 0,0 0,0 0,0 0,0 0,-35 70,-36 36,1 0,-1 0,18-18,0-17,0-18,0-1,18 1,0-17</inkml:trace>
  <inkml:trace contextRef="#ctx0" brushRef="#br0" timeOffset="83423.691">30777 5856,'0'0,"0"0,0 0,0 0,0 0,36 53,16 18,37 34,-1 19,-17-36,-1-17,-17-1,0 1,0-36,-18 18,18-35</inkml:trace>
  <inkml:trace contextRef="#ctx0" brushRef="#br0" timeOffset="83733.13">31907 5592,'0'0,"0"0,0 0,0 0,0 0,0 0,-18 70,0 36,-17 17,0-17,17-18,1 18,17-35,-18 17,36-35,-1 17,-17-17,35-17,-17-19,0 1,-18-18</inkml:trace>
  <inkml:trace contextRef="#ctx0" brushRef="#br0" timeOffset="84074.3515">32260 5592,'0'0,"0"0,0 0,0 0,0 0,0 0,0 0,0 35,0 18,0 17,0 1,-18-1,18-17,0 18,0-1,0 1,18 0,-18 17,35-18,-17 1,17-18,-17 0,-1-18,18-17,-17-18,0 0,-1-18</inkml:trace>
  <inkml:trace contextRef="#ctx0" brushRef="#br0" timeOffset="84346.9777">32136 6015,'0'0,"0"0,0 0,0 0,0 0,0 0,0 0,0 0,35 0,18 0,0-18,0 18,-17-17,-1 17,18-18,0 0,-53 1,17 17,-17 0</inkml:trace>
  <inkml:trace contextRef="#ctx0" brushRef="#br0" timeOffset="84718.5546">32718 5503,'0'0,"0"0,0 0,0 0,0 0,0 0,0 0,0 0,0 0,36 53,17 35,-18 18,36 35,-36 1,0 16,-17 19,-36 17,1-36,-72 72,-34-36,17-53,88-106</inkml:trace>
  <inkml:trace contextRef="#ctx0" brushRef="#br0" timeOffset="87024.9869">7818 11677,'0'0,"0"0,0 0,0 0,0 0,0 0,0 0,0 0,0 0,0 0,0 0,0 0,17-53,19-35,-1-36,0 1,1-1,-19 1,19-1,-19 36,1 18,-18-1,18 1,-1 17,1 17,-18 19,17-1,19 18,-1 18,0-1,1 36,17 18,0 17,0 18,-1 0,-16-36,-19 19,19-19,-19-17,1 0,0 0,-1-18,-17-17,18-1,-18-17,18 18,-18-18</inkml:trace>
  <inkml:trace contextRef="#ctx0" brushRef="#br0" timeOffset="87331.523">7924 11201,'0'0,"0"0,0 0,0 0,0 0,0 0,70-36,19 1,-1 0,0 0,-17 17,-1-17,-17-1,0 19,-18-19,1 19,-1-18,0-1</inkml:trace>
  <inkml:trace contextRef="#ctx0" brushRef="#br0" timeOffset="87893.4844">9265 10072,'0'0,"0"0,0 0,0 0,0 0,0 0,0 0,0 0,0 0,-53 53,18 17,-1 18,1 1,17-1,18 35,18 18,0 18,-1-18,1 18,17-18,-17-17,17-1,1 1,-19-19,19 1,-19-35,1-18,-1 0,1 0,-18-18,0-18,0 1,0 0,-18-1,18-17,0 18,0-18,0 0,0 0,18 0,0-18,35 1,-18 17,0-18,-35 18</inkml:trace>
  <inkml:trace contextRef="#ctx0" brushRef="#br0" timeOffset="88530.1017">10730 10601,'0'0,"0"0,0 0,0 0,-18 88,18-70,-35 141,-1-1,36-122,-52 140,-1-17,35-53,-17-18,17-35,-17 0,17-36,0 1,1 0,17-18</inkml:trace>
  <inkml:trace contextRef="#ctx0" brushRef="#br0" timeOffset="88794.1031">10200 10601,'0'0,"0"0,0 0,0 0,0 0,0 0,53 71,18 17,-1 0,1-18,17 1,-17 0,-1-1,-17-17,0 0,0-18,-17 1,-1-19,0 1</inkml:trace>
  <inkml:trace contextRef="#ctx0" brushRef="#br0" timeOffset="89279.9786">10924 9913,'0'0,"0"0,0 0,0 0,0 0,0 0,0 0,0 0,0 0,0 0,0 0,35 0,18 0,-18 0,18 35,-17 18,-1-17,-17 34,-1-17,1 0,-18 0,0 17,0-34,0-1,17 0,1-17,0 0,-1-1,19-17,-1 0,0-17,1-1,17-17,-1-1,1 1</inkml:trace>
  <inkml:trace contextRef="#ctx0" brushRef="#br0" timeOffset="89573.4275">12106 10178,'0'0,"0"0,0 0,0 0,0 0,0 0,0 0,0 0,0 0,-17 35,17 18,-18 17,0 19,1-19,-1 18,18-17,-18 17,18-17,0 17,18-18,0-17,-1 0,19-17</inkml:trace>
  <inkml:trace contextRef="#ctx0" brushRef="#br0" timeOffset="89920.3192">12636 10001,'0'0,"0"0,0 0,0 0,0 0,0 0,0 0,0 159,-18-36,18 1,0-18,0-18,0 0,0-17,0-1,0-17,18-18,-18 1,17-1,1-17,17-18,-17 0,17-18,0 18</inkml:trace>
  <inkml:trace contextRef="#ctx0" brushRef="#br0" timeOffset="90170.1394">12653 10601,'0'0,"0"0,0 0,0 0,0 0,0 0,53-35,18-1,-1 1,1-18,-53 53,-18 0,17-17</inkml:trace>
  <inkml:trace contextRef="#ctx0" brushRef="#br0" timeOffset="90482.0628">13200 9948,'0'0,"0"0,0 0,0 0,0 0,0 0,36 71,17 17,-18 0,18 0,-18 1,0-1,-17 0,0 0,-1-17,-17-1,0 1,-17-36,17 0,-18 1,18-19,0-17</inkml:trace>
  <inkml:trace contextRef="#ctx0" brushRef="#br0" timeOffset="91127.1512">13447 9419,'0'0,"0"0,0 0,0 0,0 0,0 0,0 0,0 0,36 0,17 0,-18 0,18-17,-35 17,17 0,-18 0,19 0,-1 35,0 0,1 36,-1-1,18 36,0 18,0-1,17 0,-34 19,17-19,-18 1,0-1,-17-17,-1 0,1-18,0 18,-18-53,0 0,17-1,-17 1,0-17,0-19,-17 19,-1-1,-17 18,-18-18,-53 18,0 17,0 1,0 0,0-1,1-17,34-18,18 18,0-17,0-1,53-35</inkml:trace>
  <inkml:trace contextRef="#ctx0" brushRef="#br0" timeOffset="91556.8085">14965 10425,'0'0,"0"0,0 0,0 0,0 0,0 0,53 0,0 0,-18-18,18 18,0 0,-18-18,1 18,-1 0,0-17,-17 17,-18 0,18 0,-18 0</inkml:trace>
  <inkml:trace contextRef="#ctx0" brushRef="#br0" timeOffset="91767.5711">15124 10795,'0'0,"0"0,0 0,0 0,0 0,35-18,18 18,0-17,0-19,-53 36,18 0</inkml:trace>
  <inkml:trace contextRef="#ctx0" brushRef="#br0" timeOffset="95830.7399">16589 11165,'0'0,"0"0,0 0,0 0,0 0,0 0,0 0,0 0,0-52,35-1,-17-53,-1-35,1-53,0-18,-1 36,-17 17,0 18,0 53,0 35,0 0,0 17,0 36,0 36,0 34,0 36,18 18,-18 17,17 0,1-35,17-1,-17-52,17 18,1-36,-1 0,18-17,-18-18,0 0,1-18,-1-17,-17 0,17 0,-17-1,-1 1,1 17,-18 1,18-1,-18 18,0 0,0 18,17-1,-17 1,18 0,17 17,0 0,18-17,0 0,0-18,0-18,-17 18,-36 0</inkml:trace>
  <inkml:trace contextRef="#ctx0" brushRef="#br0" timeOffset="95983.1212">17189 10107,'0'0,"0"0,0 0,0 0,0 0,0 0,0 0</inkml:trace>
  <inkml:trace contextRef="#ctx0" brushRef="#br0" timeOffset="96630.8403">17683 10072,'0'0,"0"0,0 0,0 0,0 0,0 0,0 70,17 19,-17-19,18 18,-18-17,0-1,0-17,0-17,0-19,0 19,0-36,0 17,0-34,18-19,-18 1,17-18,19 0,-19 0,19 0,-1 18,0 0,18 35,-18 0,1 17,17 19,-18 17,-17-18,-1 18,1-18,0-17,-18-1,17 1,-17 0,0-18,0 0,0-18,18-17,-18-18,0-18,18 1,-1 17,1-18,-1 36,-17 0,18 17,17 0,-17 36,17 0,18 35,-17-1,-1 19,18 17,0 18,-18-18,-17 0,-1-88</inkml:trace>
  <inkml:trace contextRef="#ctx0" brushRef="#br0" timeOffset="97017.7712">16889 12153,'0'0,"0"0,0 0,0 0,0 0,0 0,0 53,0-35,0 158,0-17,17-36,-17-34,-17-19,17-17,0-18,0 1</inkml:trace>
  <inkml:trace contextRef="#ctx0" brushRef="#br0" timeOffset="97326.4757">16500 12206,'0'0,"0"0,0 0,0 0,0 0,0 0,0 0,71-18,0 1,34-1,1 1,-35-19,17 19,-35-1,0 0,-18 18,1-17,-19 17,1 0</inkml:trace>
  <inkml:trace contextRef="#ctx0" brushRef="#br0" timeOffset="97634.9417">17347 12506,'0'0,"0"0,0 0,0 0,71 0,35-18,-18 1,53-1,1 0,-54 1,-18-1,1-17,0 17,-36-17,0 17,0-17</inkml:trace>
  <inkml:trace contextRef="#ctx0" brushRef="#br0" timeOffset="98044.7389">17859 12047,'0'0,"0"0,0 0,0 0,0 0,0 0,53 18,18 0,-18-1,0 19,0-19,-18 18,-17 1,17-1,-17 18,-18-35,-18 52,0 1,18-71,0 17,0 1</inkml:trace>
  <inkml:trace contextRef="#ctx0" brushRef="#br0" timeOffset="98600.0145">18900 11712,'0'0,"0"0,0 0,0 0,0 0,0 0,0 0,-52 230,-19-36,-17-18,17-35,71-141,-53 88,0-17,0-18,18-36,0-34,17-1,0-17,1-18,34 0,1 18,0-18,17 0,0 18,18 17,0 0,0 18,0 18,-18 0,1-1,17 19,-18-1,0 18,0-18,-17-17,17 17,-17-35,17 18,-35-18</inkml:trace>
  <inkml:trace contextRef="#ctx0" brushRef="#br0" timeOffset="98724.68">18795 11730,'0'0,"0"0,0 0,0 0,0 0,0 0,0 0,0 0,0 0,0 0,35 53,0 17,-17-17,17 18,-17-18,-18-36,0-17</inkml:trace>
  <inkml:trace contextRef="#ctx0" brushRef="#br0" timeOffset="99614.0998">19995 9701,'0'0,"0"0,0 0,0 0,0 0,0 0,0 0,17 53,19 36,-1-1,0 18,0-1,1-16,-19-19,19 1,-19-1,1-52,0 17</inkml:trace>
  <inkml:trace contextRef="#ctx0" brushRef="#br0" timeOffset="99972.1756">19448 11165,'0'0,"0"0,0 0,0 0,70-17,36-36,53-18,35 1,0-1,-17 1,-1 17,-17 17,-18 1,-53 18,-17-1,-36 0,18 18,-35 0,-1 0,-17 18,18-18</inkml:trace>
  <inkml:trace contextRef="#ctx0" brushRef="#br0" timeOffset="100676.6683">20259 11871,'0'0,"0"0,0 0,0 0,0 0,0 0,-35 18,-18-1,0 1,-17-18,-1 0,18 0,0-18,0-17,35 17,1-17,-1 0,36 0,-1-1,19 19,-1-19,-17 36,17-17,18 17,-18 35,1 0,-1 1,-17 34,-1 1,1-1,-18 1,0 17,-18-35,-17 17,17-17,1-17,-1-1,0-17,1-18,-1 0,18-18,0 0,0-17,18 17,17-17,-17 35,35 0,-1 0,19 35,-18 1,0-1,0 18,-18 0,18-18,-18 18,1-18,-1-17,-17-18,17 17,-35-17</inkml:trace>
  <inkml:trace contextRef="#ctx0" brushRef="#br0" timeOffset="100946.9255">20895 11677,'0'0,"0"0,0 0,0 0,0 0,0 0,0 0,17 71,1-1,17 18,-17-17,0-18,-1 17,1-17,-18 18,0-36,0 0</inkml:trace>
  <inkml:trace contextRef="#ctx0" brushRef="#br0" timeOffset="101262.4482">20612 11589,'0'0,"0"0,0 0,0 0,0 0,0 0,71-18,-1-35,19 18,-19 0,1 17,-1-17,-17 17,-17 0,-1 1,-17-18,17-1,0 1</inkml:trace>
  <inkml:trace contextRef="#ctx0" brushRef="#br0" timeOffset="102047.1731">22977 9525,'0'0,"0"0,0 0,0 0,0 0,0 0,0 0,-53 18,0 35,-35-1,0 1,17 18,1 0,17 17,0 35,17 1,19-1,17 1,17 17,19-18,17 18,0-17,-1-1,-16-17,17 0,-36 0,1-18,-18 0,-18 0,1 1,-36-19,17 1,-16-36,-1 0,0-17,17-1,1-17,35 18</inkml:trace>
  <inkml:trace contextRef="#ctx0" brushRef="#br0" timeOffset="102423.6533">21636 13282,'0'0,"0"0,0 0,0 0,0 0,70-35,36-18,-17 18,-1-1,-18 1,1 0,-36 17,1 1,-1-1,-18 0,1 1,-18-1,18-17</inkml:trace>
  <inkml:trace contextRef="#ctx0" brushRef="#br0" timeOffset="102698.6538">22836 12506,'0'0,"0"0,0 0,0 0,0 53,0 17,18 19,-18-19,0 18,17-35,-17 18,0-18,0 17,0 1,0-18,0-18,0 0</inkml:trace>
  <inkml:trace contextRef="#ctx0" brushRef="#br0" timeOffset="103007.9054">22412 12735,'0'0,"0"0,0 0,0 0,0 0,0 0,71-35,17 0,-17-18,17 0,0 0,0 18,-17-1,-18 1,0 18,0-1,-18-17,0-1,1 1</inkml:trace>
  <inkml:trace contextRef="#ctx0" brushRef="#br0" timeOffset="103466.1919">23930 9560,'0'0,"0"0,0 0,0 0,18 71,-1 17,1 18,-18-18,18 0,-18 0,0-17,0 0,0-19,0-16,0-1</inkml:trace>
  <inkml:trace contextRef="#ctx0" brushRef="#br0" timeOffset="103890.2509">23436 9402,'0'0,"0"0,0 0,0 0,0 0,0 0,0 0,53-18,0 18,35-18,0-17,18 17,-18-17,1 17,-1 1,-35-1,0 1,0 17,-36 0,1 0,0 0,-1 0,1 0,-18-18</inkml:trace>
  <inkml:trace contextRef="#ctx0" brushRef="#br0" timeOffset="104707.7247">24354 10583,'0'0,"0"0,0 0,0 0,0 0,70-17,-17 17,18 0,-1 17,1 1,-18 0,-18 35,0-1,-17 37,-18-1,-18 18,-17-53,0 17,0-17,-1-18,1 1,17-36,1 0,-1-36,18 1,18-35,35-19,0 1,17-18,-17 18,0 35,-18 0,1 0,-19 36,1-19,0 19,-18 17,0 0,-18 17,0 19,18 17,-17-18,17 18,17 0,1 0,17-18,0 0,36-17,17-18,18-18,-18-17,-17 17,-53 18</inkml:trace>
  <inkml:trace contextRef="#ctx0" brushRef="#br0" timeOffset="105075.6725">25059 9666,'0'0,"0"0,0 0,0 0,0 0,0 0,0 0,0 0,0 0,53 0,-17 18,17-18,0 35,-18-17,0 35,-17 0,-18-1,0 1,-18 18,1-18,-1 0,18 0,0-18,35 0,0 0,18-17,0-18,36-18,-1 1</inkml:trace>
  <inkml:trace contextRef="#ctx0" brushRef="#br0" timeOffset="105377.5901">26207 9931,'0'0,"0"0,0 0,0 0,0 0,-18 88,-17 18,17 0,0-18,1 18,-1-18,18-18,0 19,18-1,-1-18,1 18,17-17,-17-18,17 0,-35-53</inkml:trace>
  <inkml:trace contextRef="#ctx0" brushRef="#br0" timeOffset="105696.4497">26648 10054,'0'0,"0"0,0 0,0 0,0 0,0 0,0 53,0 35,0 0,17 1,-17-19,18 18,-18-17,18-18,-1 17,-17-17,18-17,0-1,-18 0,35 0,0-17,-17 0</inkml:trace>
  <inkml:trace contextRef="#ctx0" brushRef="#br0" timeOffset="106016.3349">26507 10513,'0'0,"0"0,0 0,0 0,0 0,0 0,0 0,0 0,52 0,-16-18,-1 18,0-17,1 17,-1-18,0 0,-17 1,0 17,-1-18,-17 18,0 0</inkml:trace>
  <inkml:trace contextRef="#ctx0" brushRef="#br0" timeOffset="106332.1604">27195 9948,'0'0,"0"0,0 0,0 0,0 0,0 0,0 0,35 53,0 0,1 35,-1 1,0-1,-17 0,-18 18,0 0,0-36,-18 18,18-17,-17-18,-1 0,18-18,0 0,0-35</inkml:trace>
  <inkml:trace contextRef="#ctx0" brushRef="#br0" timeOffset="106950.9983">28236 9860,'0'0,"0"0,0 0,0 0,0 0,18 53,-18 35,0 18,17 18,-17-19,0-16,18-1,-18 0,18-17,-18-19,17 1,-17-17,18-19,-18 1,18 0,-18-1,17-34,-17-1,18 0,-36-17,18-18,-17 18,-19 0,1-1,0 1,-18 17,17 18,-17-17,18 17,0 0,17 17,1 1,-19 0,36-1,-17 19,17-19,0 18,35 1,18 17,17-18,1 0,0-35,-18 0,52-17,-16-1,-19-17,-70 35</inkml:trace>
  <inkml:trace contextRef="#ctx0" brushRef="#br0" timeOffset="107322.9355">28907 9772,'0'0,"0"0,0 0,0 0,0 0,-18 88,18 0,0 1,0-1,0 0,18-18,-18 19,17-19,-17 1,18-1,0 1,-1-1,-17-17,18 0,-1 0,-17-18,18-17,0 0,-1-18,19 0,-19 0,-17 0</inkml:trace>
  <inkml:trace contextRef="#ctx0" brushRef="#br0" timeOffset="107572.6725">28783 10372,'0'0,"0"0,0 0,0 0,0 0,53 0,18-18,34 18,37-18,-36 1,-18-1,-18 18,1-18,0 1,-1 17</inkml:trace>
  <inkml:trace contextRef="#ctx0" brushRef="#br0" timeOffset="108563.0353">10836 12312,'0'0,"0"0,0 0,0 0,0 0,0 0,0 0,0 0,0 0,0 0,0 0,70-18,54-17,17 0,35-18,1 0,-1 0,-17 0,0 0,-36 18,1 0,-18-1,-53 19,0 17,-18-18,0 18,-17 0,17 0,-35-18</inkml:trace>
  <inkml:trace contextRef="#ctx0" brushRef="#br0" timeOffset="109321.5024">24954 11977,'0'0,"0"0,0 0,0 0,0 0,123-35,18-1,18-17,18 18,-1-18,1 0,-1 0,0 0,-34 18,-19 17,-52 1,-18-1,0 1,-18-1,0 0,-17 18</inkml:trace>
  <inkml:trace contextRef="#ctx0" brushRef="#br0" timeOffset="120207.6301">1394 4780,'0'0,"0"0,0 0,71-53,17-53,18 1,-71 69,-17 1,-1 17</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29:59.812"/>
    </inkml:context>
    <inkml:brush xml:id="br0">
      <inkml:brushProperty name="width" value="0.05292" units="cm"/>
      <inkml:brushProperty name="height" value="0.05292" units="cm"/>
      <inkml:brushProperty name="color" value="#7030A0"/>
    </inkml:brush>
    <inkml:context xml:id="ctx1">
      <inkml:inkSource xml:id="inkSrc87">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2418 2311,'0'0,"0"0,0 0,0 0,0 88,0 18,0 17,0 36,0-18,0-53,0 0,0 1,0-19,0-17,0-18,0-17,0 17,0-17,0-18</inkml:trace>
  <inkml:trace contextRef="#ctx0" brushRef="#br0" timeOffset="355.8511">1606 2452,'0'0,"0"0,0 0,0 0,0 0,0 0,88-35,18-18,53-18,0 1,0-1,-36 18,-35 0,-17 18,-18 17,-18-17,18 35,-18 0,1 0,-36-18</inkml:trace>
  <inkml:trace contextRef="#ctx0" brushRef="#br0" timeOffset="650.9343">2788 2681,'0'0,"0"0,0 0,0 0,0 0,0 0,0 0,18 53,0 18,17 34,0-16,-17-1,17-18,-17-34,-1 17,19-36,-19-17</inkml:trace>
  <inkml:trace contextRef="#ctx0" brushRef="#br0" timeOffset="971.639">2912 2716,'0'0,"0"0,0 0,0 0,0 0,0 0,0 0,0 0,0 0,17-53,19-17,-36-1,17 1,-17 17,-17 0,17 18,-18 17,-17 18,0 35,17-17,-17 35,35-35,0-18,0 17</inkml:trace>
  <inkml:trace contextRef="#ctx0" brushRef="#br0" timeOffset="1665.3431">3265 2487,'0'0,"0"0,0 0,0 0,17 71,-17-1,18 1,-18 17,18-17,-18-1,0 1,0-36,0 0,0-17,0-1,0-17,0 0,-18-17,18-36,0-18,18 1,-18 17,17-18,1 36,0 0,-1-1,1 36,17 0,-17 18,17 0,1 17,-1 0,0 1,-17-1,-18-17,17-1,1 1,-18-18,0 0,18 0,-18 0,0-35,17-18,1-18,0-17,-1 35,1-18,17 18,1 18,-1 18,0 17,18 35,-18 0,18 53,0 0,-17-35,-19 18,18-18,-17 0,0-18,-1-17</inkml:trace>
  <inkml:trace contextRef="#ctx0" brushRef="#br0" timeOffset="2092.7517">4588 2628,'0'0,"0"0,0 0,0 0,0 0,0 0,0 0,0 0,0 0,18-53,0-17,-1-1,1 36,-18 0,0-1,-18 19,1 17,-1 17,0 19,-17 17,17-1,1 19,17 0,0-1,17-17,1 18,17-36,1 0,17-17,17-18,18-18,-88 18</inkml:trace>
  <inkml:trace contextRef="#ctx0" brushRef="#br0" timeOffset="2564.4201">6441 2134,'0'0,"0"0,0 0,0 0,-53 18,-17 17,17 1,0-1,0 35,18 1,-1-1,1 19,0-19,35 1,0-1,0 1,35-18,0 0,1-18,17-17,0-1,0-34,-1 17,1-18,-53 18</inkml:trace>
  <inkml:trace contextRef="#ctx0" brushRef="#br0" timeOffset="3023.3769">6635 2275,'0'0,"0"0,0 0,0 0,0 0,0 0,0 36,18 34,-18-17,0 18,0-1,0-17,0 0,18-18,-18 18,17-17,-17-19,18 19,0-19,-1-17,19 0,-19 0,-17-17,18-1,-18-35,0 18,0-18,-18-18,-17 18,17 0,1 0,-1 36,0-18,1 17,-1 0,18 1,-18-1,18 0,0 18,0-17,0-1</inkml:trace>
  <inkml:trace contextRef="#ctx0" brushRef="#br0" timeOffset="3794.0828">6371 2417,'0'0,"0"0,0 0,0 0,0 0,0 0,0 0,0 0,0 0,0 0,35 17,18 1,-18 17,1 0,17 18,-18 18,0-1,-17 1,-1 0,1-1,-18-17,18-18,-18 1,0-1,-18 0,18-17,0-18,-18 0,18 0,0-36,-17-16,17-1,17-18,-17-35,0-17,18-1,17 1,-17 17,17 35,-17 1,17-1,-17 36,17 0,0 17,1 0,-36 18</inkml:trace>
  <inkml:trace contextRef="#ctx0" brushRef="#br0" timeOffset="4906.5964">7324 2293,'0'0,"0"0,0 0,0 0,0 0,0 0,0 0,0 0,-18 35,0 18,1 0,-1 0,0 0,1 0,17 0,0-18,17 0,1 18,0-17,-1-19,19 1,-1-18,0-18,-17 1,0-19,-1 1,-17-18,0-17,0-1,-17 0,-1 1,0 17,-17 18,17-1,1 19,-1 17,18-18,-18 36,18-18,18 17,17 1,1 0,-1-18,18 0,17 0,-17 0,18 0,-18 17,0 1,0 17,0 18,0-18,-18 36,-17-18,-1 0,1 0,-18-18,0-17,0 17,18-17,-18-1,0-17,0 0,17-35,-17 0,18-18,0 0,-1-35,1 17,-18-17,17 35,-17 0,18 35,-18-17,-18 18,18-1,-17 18,17 18,0-1,-18 1,36 17,-18 0,35 1,0-1,1 0,-1 18,0-18,18 1,-17 17,-1-18,-17 18,17-18,-35 0,0 1,0-19,0 1,-18 0,1-1,17-17,-18 0,0 0,18 0,0 0,0 0</inkml:trace>
  <inkml:trace contextRef="#ctx0" brushRef="#br0" timeOffset="5732.2014">9777 2117,'0'0,"0"0,0 0,0 0,0 0,-71 17,1 1,-1 0,0 17,1 18,17 0,0 0,0 0,18 17,17 1,0-1,36-17,0 18,-1-18,36-18,0 0,35 0,1 1,-19-19,-52-17</inkml:trace>
  <inkml:trace contextRef="#ctx0" brushRef="#br0" timeOffset="6642.4738">9936 2223,'0'0,"0"0,0 0,0 0,-18 52,18 19,-18 17,1-17,17-1,0 1,0-36,17 0,-17 1,18-1,0-17,-1-18,1 0,-1-18,1-17,-18-36,-18 1,18-36,-17 35,17 1,0-1,17 18,-17 0,18 18,0 0,-1 35,19-18,17 36,0 17,0 0,17 1,-35 16,18 1,-17 0,-1-17,-17 16,-1-34,-17 17,0-17,0 0,0-1,0 1,-17-18,-1-18,0-17,1-18,17 0,0-17,0-1,0 1,17 17,1 0,0 35,-1-17,19 35,-1 0,0 35,36 18,-18 18,17 17,-34-18,-1 1,-17-18,-1 0,1-18,-18 0,17-17,-17-1,0-17,-17-17,17-18,-18-1,18-34,-17-18,17-1,17 1,-17 18,18-1,-1 0,1 19,-18 34</inkml:trace>
  <inkml:trace contextRef="#ctx0" brushRef="#br0" timeOffset="7997.9367">11294 2558,'0'0,"0"0,0 0,0 0,0 0,0 0,0 0,0 0,18-53,0-18,-1 18,-17 0,0 18,0 0,-17 17,17-17,-18 35,-17 18,17-1,0 36,-17 0,18 18,-1-19,18 1,18 0,-1 0,1-18,35 1,-18-36,18 0,18-36,-1-16,-17-37,0 1,0 0,-18-18,1 0,-19 18,-17 18,18 17,-18 17,0 1,0 17,0 18,-18 18,18 53,0 17,0 18,0 0,18-1,17 1,-17-18,17-17,18-18,-18-18,18 0,0-35,0 0,0-35,0-18,0-17,0-19,-18 1,-17 0,-18 18,0 17,0 17,-18 1,1 17,-19 18,1 0,0 36,-18 17,17 0,19 17,-1 1,18-18,0-1,18 1,-1-17,19-36,-1 17,0-34,1-1,17-35,-18 18,0-36,0 18,-17 0,0 18,-1 18,-17-1,18 0,-18 18,0 36,0 16,18 19,-1 0,1-1,0 18,-1-35,19 0,-1-18,18-17,-18-18,18-18,0-52,-18-18,1-18,-1-35,-17 0,-18-1,0 19,0 35,0 35,0 0,0 18,0 17,0 18,0 53,17 35,1 18,17 17,0 1,1 17,-1-35,0 0,-17-36,0-17,17-18,-17 18,17-17,-35-36</inkml:trace>
  <inkml:trace contextRef="#ctx0" brushRef="#br0" timeOffset="8433.6136">12830 2258,'0'0,"0"0,0 0,0 0,0 0,88-18,0-17,0 17,1-17,-19 17,19-17,-19 17,1 1,-18-1,0 18,-36-18,19 18,-19 18,18 0,-17 17,0 18,-1 0,1 17,0-17,-1 18,1-18,0 0,-1 0,1-36,17 1,-17-18,17-35,-17 17,-18 18</inkml:trace>
  <inkml:trace contextRef="#ctx0" brushRef="#br0" timeOffset="8612.5324">13694 1711,'0'0,"0"0,0 0,0 0,0 0,0 0,0 0,0 0</inkml:trace>
  <inkml:trace contextRef="#ctx0" brushRef="#br0" timeOffset="9522.7027">14312 1923,'0'0,"0"0,0 0,0 0,0 0,0 0,0 0,0 0,0 0,0 0,0 0,-35 53,-18-1,18 1,17 0,0 0,1 18,34-18,-17 0,18 0,0-18,-1-18,1 1,0 0,-1-18,1-18,-1 0,1-34,0-19,-1 0,-17 1,18 17,0-18,-1 36,-17 0,18 0,0 17,-1 18,1-18,0 18,-1 18,1 0,17-1,-17 1,-1 17,1-17,0 17,-18-17,17-1,-17 1,0 0,0-1,0-34,0 17,0-36,0-17,0-17,18-1,0-35,17-17,18 52,-18 1,1 17,16 18,1 17,18 0,-18 36,18 35,-1 0,-17 35,0 0,-18 18,-17 0,0 0,-1 0,-17-36,0 1,0-1,18-17,-18 0,18-18,-1-17,1-18,17-18,18-17,-18 17,-35 18</inkml:trace>
  <inkml:trace contextRef="#ctx0" brushRef="#br0" timeOffset="10025.5364">17136 1940,'0'0,"0"0,0 0,0 0,0 0,0 0,0 0,0 0,17-53,-34-17,17-1,-18 1,0-1,1 18,-1 0,0 18,1 17,-1 1,1-1,-19 18,1 35,17 18,-17 0,17 18,1 35,17 17,-18 1,36-1,-18 1,17-1,1-17,0-18,17-17,-17-1,-1-17,-17 18,0-36,18 18,-18-53</inkml:trace>
  <inkml:trace contextRef="#ctx0" brushRef="#br0" timeOffset="10622.0516">16324 2452,'0'0,"0"0,0 0,0 0,0 0,88-18,0-17,36-18,-1 0,1-17,-36 34,0 1,-35 0,18 17,-36 0,1 18,-19 18,1 17,-18 18,0 0,18 18,-18-1,17-17,1 0,17-18,0 1,18-19,-17-17,17-17,0-19,-18-17,0 1,0-19,-17 0,0 19,-18 16,17 1,-17 0,0 35,0-18,0 18,0 35,18 1,-18 17,18 17,-1-17,1 0,0 17,17-17,-17-17,-1 17,-17-53</inkml:trace>
  <inkml:trace contextRef="#ctx0" brushRef="#br0" timeOffset="11086.9551">18265 2117,'0'0,"0"0,0 0,0 0,18 70,-18 1,17-18,-17 0,0-18,0 0,0 0,18-17,-18 0,0-1,0-17,0-35,0 0,18-36,-1 1,1-1,17 18,-17-17,17 34,1 1,17 0,-18 17,0 18,18 18,-18-1,1 19,-1-1,-17 18,-1 0,1 0,-18 0,18-36,-18 19,17-19</inkml:trace>
  <inkml:trace contextRef="#ctx0" brushRef="#br0" timeOffset="11406.4027">19395 1729,'0'0,"0"0,0 0,0 0,0 0,-18 53,0-1,-17 37,17-19,1 1,-1-1,18 1,18-1,-1-17,1 0,17-17,1-19,17-17,-18 0,35-17,-17-19</inkml:trace>
  <inkml:trace contextRef="#ctx0" brushRef="#br0" timeOffset="11702.48">19836 1393,'0'0,"0"0,0 0,17 71,-17 0,0 17,18 0,-18 18,18-18,-18 53,17-53,-17 1,18-19,-18 1,18-18,-18-1,0 1,0-53</inkml:trace>
  <inkml:trace contextRef="#ctx0" brushRef="#br0" timeOffset="12080.8395">19642 1940,'0'0,"0"0,0 0,0 0,0 0,53-17,17-1,-17 18,0-18,0 1,-18-1,1 0,-1 1,-17 17,17-18,-35 18,35 0,-17 18,17-1,-17 19,-1-19,1 19,0-1,-1 0,1 0,-18-17,18 0,-18-18,0 0</inkml:trace>
  <inkml:trace contextRef="#ctx0" brushRef="#br0" timeOffset="12270.9574">20436 1535,'0'0,"0"0,0 0,0 0,0 0,0 0</inkml:trace>
  <inkml:trace contextRef="#ctx0" brushRef="#br0" timeOffset="13100.1516">20771 1729,'0'0,"0"0,0 0,0 0,0 0,-35 53,0 17,17-17,-17 18,17-1,18-17,0-18,0 18,0-17,18-19,-1 18,1-17,17-18,0-18,-17 1,17-18,-17-1,-18-17,18 0,-18-17,17-1,-17 1,18 17,0 0,-1 0,1 18,17-1,1 19,-1 17,0 0,0 17,-17 19,0-1,-1 18,1 0,0 0,-18 0,17 0,-17-18,0 0,0-17,0-1,0 1,0-36,0 18,18-35,0-18,-1-17,19-19,-1-16,0 34,18 1,-18 34,1 1,-1 17,0 18,18 36,-18 34,1 18,-19 36,1-1,-18-17,18 18,-18-19,-18 1,0 18,18-36,-17 0,17-88</inkml:trace>
  <inkml:trace contextRef="#ctx0" brushRef="#br0" timeOffset="13534.8896">16183 3157,'0'0,"0"0,0 0,141-17,18-1,35 0,124-17,-1 0,1 0,0-1,-18 1,-18 0,-35 17,-18 1,-17-1,-106 18,-18-18,-17 18,-18-17,-18 17,0 0,-17 0</inkml:trace>
  <inkml:trace contextRef="#ctx0" brushRef="#br0" timeOffset="14018.791">9159 3387,'0'0,"0"0,88 0,53 0,36 17,52-34,124-1,36-17,211-18,-71 0,-88 0,-88 18,-53-1,-123 19,-19-18,1 17,-18-17,18-1,-53 19,-71 17</inkml:trace>
  <inkml:trace contextRef="#ctx0" brushRef="#br0" timeOffset="14440.0836">5806 3792,'0'0,"0"0,0 0,0 0,0 0,106-17,53-19,35 19,18-1,-1 1,19-19,-1 19,-35 17,-17-18,-36 18,-17-18,-54 18,-17 0,-18-17,1 17,-36 0</inkml:trace>
  <inkml:trace contextRef="#ctx0" brushRef="#br0" timeOffset="14888.448">1888 3916,'0'0,"0"0,0 0,141 17,18 1,18 0,52-18,89 0,17-18,-35-17,-17 17,-36-17,-53 0,-71 17,1 0,-18 1,-36 17,1-18,-1 18,-17-18,-35 18</inkml:trace>
  <inkml:trace contextRef="#ctx0" brushRef="#br0" timeOffset="48986.3641">5682 5080,'0'0,"0"0,0 0,0 0,0 0,0 0,53-18,0 1,0-36,-17 0,17 0,-18-18,0 19,-17 16,-1-17,-17 18,-17 17,-1 18,-35 18,0 35,0 18,0 17,0 0,18 0,17-17,1 17,17-18,0 1,17-18,1 0,17-18,18-17,36-36,-19-17,18-18,-17-35,17-1,-17-34,-18-18,0-18,-18 36,0 17,-17 35,0 36,-18 0,17-1,-17 54,0 0,0 70,18 18,-18 0,0 17,18 1,-1-1,19 0,-19-17,18-35,1-1,-1-34,0 17,-17-36,-18 1</inkml:trace>
  <inkml:trace contextRef="#ctx0" brushRef="#br0" timeOffset="49212.4647">6477 4992,'0'0,"0"0,0 0,0 0,0 0,53 0,17-18,36-17,0 0,-18-18,-17 17,-18 1,-18 0</inkml:trace>
  <inkml:trace contextRef="#ctx0" brushRef="#br0" timeOffset="49686.2289">4571 4568,'0'0,"0"0,0 0,0 0,0 0,17 89,19-1,-1 53,0-18,-17 1,0-36,-1 0,1-17,-18-1,17-17,-17-17,18-1,0-17,17-1,18 1,18-1,34-34,37-18,-1-1,-18 1,-105 35</inkml:trace>
  <inkml:trace contextRef="#ctx0" brushRef="#br0" timeOffset="50145.4907">9741 4304,'0'0,"0"0,0 0,0 0,0 0,0 0,0 0,0 0,-17 70,-36 19,18 16,-18 37,0-19,17-35,-17 0,18-17,0 0,17-1,-17 1,17-18,1-36</inkml:trace>
  <inkml:trace contextRef="#ctx0" brushRef="#br0" timeOffset="50428.3298">9124 4392,'0'0,"0"0,0 0,0 0,0 0,0 0,53 53,0 35,17 0,1 1,-18-1,17 0,1-17,0-1,-19-17,1 0,0-18,0 0,-17 1,-36-36</inkml:trace>
  <inkml:trace contextRef="#ctx0" brushRef="#br0" timeOffset="50746.037">10483 4022,'0'0,"0"0,0 0,0 0,-18 88,0-18,18 36,-17 35,-1 0,18-17,-18-18,18-18,0 0,18-17,0-1,-1-17,19-18,-1 1,53-36,-17-18,-1 0,-70 36</inkml:trace>
  <inkml:trace contextRef="#ctx0" brushRef="#br0" timeOffset="51067.4074">11065 4075,'0'0,"0"0,0 0,0 0,0 0,0 0,0 70,0 36,-18 35,18 0,0-53,0 18,0-35,0 17,18-17,0-19,-1 1,19 0,17-35,-1 17,1-35,0-17,18-1,-36 18,-35 0</inkml:trace>
  <inkml:trace contextRef="#ctx0" brushRef="#br0" timeOffset="51302.5653">10924 4833,'0'0,"0"0,0 0,0 0,0 0,0 0,0 0,0 0,0 0,53-35,35 0,-17-18,-1 17,-52 19,-18-1,17 18</inkml:trace>
  <inkml:trace contextRef="#ctx0" brushRef="#br0" timeOffset="51614.3465">11524 3986,'0'0,"0"0,0 0,0 0,0 0,0 0,0 0,70 53,19 36,-19-19,18 54,1-1,-36-17,0 17,-18-17,-17 18,-18-19,-18 1,0-18,1 1,17-89</inkml:trace>
  <inkml:trace contextRef="#ctx0" brushRef="#br0" timeOffset="52330.4356">13394 3916,'0'0,"0"0,0 0,-52 70,-1 1,0 0,0-1,0 1,17-18,19-18,17 0,17 0,19-17,-1 0,18-36,0 18,0 0,0-18,0 18,-18 0,0 0,-17 18,-18 0,0 17,-35 35,-1-17,1 18,0-18,0 0,-1 0,19-36,17 19,-18-36,18 0,18-18,17 0,0 1,18 17,0 0,-18 0,18 17,0 36,-17 0,-19 18,18-1,-17 18,0-17,-1-18,-17 18,18-36,17 0,1-35,-1 0,0 0,-35 0</inkml:trace>
  <inkml:trace contextRef="#ctx0" brushRef="#br0" timeOffset="52847.1935">14859 3951,'0'0,"0"0,0 0,0 0,0 71,18 17,-1-18,1 1,0 0,-1-19,19-16,17-1,0-35,0 0,17-18,-17-35,18 18,-36-35,18 17,-18-18,1 36,-19 0,1 17,-1 0,-17 18,18 0,-18 36,0 17,-18 35,18 35,0 1,0-1,0-17,0 0,0-36,18 1,17-36,1 0,-19 1,-17-19</inkml:trace>
  <inkml:trace contextRef="#ctx0" brushRef="#br0" timeOffset="53181.9019">16430 3581,'0'0,"0"0,0 0,0 0,-18 70,1 36,-1 18,0-19,1 37,-1-54,0 0,18 0,18-17,-18-1,35-17,-17 18,17-36,0 0,18-35,-17-17,-1 17,-35 0</inkml:trace>
  <inkml:trace contextRef="#ctx0" brushRef="#br0" timeOffset="53492.2144">17118 3475,'0'0,"0"0,0 0,0 0,0 0,0 0,0 0,0 53,0 35,0 18,-18 0,18-18,0 0,18 0,-18 0,18 1,-18-19,17 1,1-18,0 0,17-18,0-18,1 1,-36 0</inkml:trace>
  <inkml:trace contextRef="#ctx0" brushRef="#br0" timeOffset="53775.8712">17100 4163,'0'0,"0"0,0 0,0 0,0 0,0 0,0 0,0 0,53-18,0 1,18-1,-1 0,-17 1,18-19,-18 19,-35-1,-1 18</inkml:trace>
  <inkml:trace contextRef="#ctx0" brushRef="#br0" timeOffset="54161.548">17983 3052,'0'0,"0"0,0 0,0 0,0 0,53 70,0 18,17 36,-17-1,0-17,-18 18,1-36,-19-18,1 18,-18 36,-18-18,1 17,-19 1,-16-18,16-18,36-71</inkml:trace>
  <inkml:trace contextRef="#ctx0" brushRef="#br0" timeOffset="55680.26">19889 3175,'0'0,"0"0,0 0,0 0,0 0,0 0,0 0,0 0,0 0,17 88,1 53,-18-17,0-18,18-18,-18 0,0-17,0-36,-18 0,18 0,0-17,0 0,0-1,0-17,0-17,0-19,18 1,-1 17,1 1,17-1,-17 1,0-1,17 0,-17 18,-1 0,1 0,-1 18,1 0,0-1,-18 1,0-1,0 19,-36-1,19 0,-18 1,-18-1,17-17,-17-1,18 1,0-36,17 1,18-19,18 19,17-19,0 1,1 0,17-1,0 19,-1-1,19 18,-36-17,18 17,-17 0,-19 0,19 0,-1 0,-18 0,19-18,-1 0,0 1,1-19,-1-17,0 18,1-18,-36 18,17 0,-17-1,0 19,-17-1,-1 18,-17 18,-1 17,1 36,17-18,1 52,-1-34,18-1,18 19,-1-19,19-17,34 18,18-36,1-17,17-36,-1-17,-16-1,-89 36</inkml:trace>
  <inkml:trace contextRef="#ctx0" brushRef="#br0" timeOffset="55977.6521">22395 3034,'0'0,"0"0,0 0,0 0,-18 88,18 0,0 18,0 18,-18-1,18-35,0 18,0-18,0-17,-17-18,17-18,0 0,0-17</inkml:trace>
  <inkml:trace contextRef="#ctx0" brushRef="#br0" timeOffset="56620.8084">22095 3616,'0'0,"0"0,0 0,0 0,0 0,0 0,35-18,18 1,0-19,35 19,-17-18,-1 17,-34 0,17 18,-18-17,-18 34,19 1,-19 17,1 36,0-18,-18 17,0-17,0 0,0-18,0-17,17 0,1-1,0-17,-1-17,19-1,-19-17,19 17,-19 0,1 1,-18-1,17 18,-17 0,18 0,-18 35,18-17,-18 17,17-17,1 0,0-1,17-17,0 0,18 0,-17-35,-1 0,0-18,-17-18,17 1,-17 17,-18-18,0 18,0 18,0-18,0 18,0 35</inkml:trace>
  <inkml:trace contextRef="#ctx0" brushRef="#br0" timeOffset="57059.1324">23718 3228,'0'0,"0"0,0 0,0 0,-17 53,-19 35,19 18,-1-18,0 0,1 0,17-17,17 0,1-1,17-17,18-35,-17 17,16-35,-16-18,17-35,-18-35,-17 0,-1-18,-17 18,-17 0,-19 0,1 52,0-17,-18 36,-35-1,17 18,0 18,1-1,70-17</inkml:trace>
  <inkml:trace contextRef="#ctx0" brushRef="#br0" timeOffset="57403.3601">25483 2910,'0'0,"0"0,0 0,0 0,0 0,18 53,-18 18,17 35,-17-18,0 18,0 0,0-18,18 0,-18-17,0-1,0 1,0-1,0-17,0 0,0-53</inkml:trace>
  <inkml:trace contextRef="#ctx0" brushRef="#br0" timeOffset="57914.1906">25342 3034,'0'0,"0"0,0 0,0 0,0 0,0 0,0 0,70-18,1 1,0-1,-1 0,-17 1,0 17,0 17,0-17,-35 18,17-18,-17 35,-36 1,0 34,-17-17,0 0,-18 0,0 0,-18-18,18 0,0 1,0-19,36 1,-1-18,0 18,18-1,36-17,-1 18,18-1,0 1,17 17,36 1,0-1,0 18,0-18,-35 0,-54-35</inkml:trace>
  <inkml:trace contextRef="#ctx0" brushRef="#br0" timeOffset="58567.6012">26277 2999,'0'0,"0"0,0 0,0 0,0 0,0 0,18 70,-18 36,0 17,17 19,-17-37,0 1,18-18,-18-17,18 0,-18-19,0-16,0-1,0-17,0-18,0-36,-18 1,18 0,-18-36,18 1,-17-18,17-1,0 1,0 0,0 17,17-17,1 18,17 17,1-18,-1 18,0 18,18 0,-18 17,18 0,-17 36,-1 0,0 35,-17 17,0 1,-1-1,-17-17,0 18,0-18,-17 0,-19-18,1 0,-18-17,18-18,-1 0,1-18,18 1,-1-1,18 18</inkml:trace>
  <inkml:trace contextRef="#ctx0" brushRef="#br0" timeOffset="59052.0281">27424 3246,'0'0,"0"0,0 0,0 0,0 0,0 0,0 0,0 0,0 0,-53 17,0 1,18-1,0 1,-1 17,19-17,-1 0,36 17,-1-17,1-1,17 1,1 0,-1-1,18 1,0-1,-18 1,0 17,1-17,-19 17,-17 18,-17 0,-19-18,1 18,0 0,-18-35,0-1,-18-17,1-17</inkml:trace>
  <inkml:trace contextRef="#ctx0" brushRef="#br0" timeOffset="62004.4598">7535 7091,'0'0,"0"0,0 0,0 0,0 0,53-18,0 1,0 17,18 0,-1 17,-17 18,0 1,-17 17,-19 0,19 0,-36-1,0 1,0 0,-18-17,0-1,1-18,-1 19,18-36,-18 0,18 0,18-36,-18 1,18 0,-1-18,1 0,-18 0,18 0,-18 18,0 0,0 17,0 0,0 1,0 17,-18 0,18 35,-18 0,18 18,0 0,18 0,0 0,-1 0,19 0,-1-36,18 1,17-18,-17 0,18-18,-71 18</inkml:trace>
  <inkml:trace contextRef="#ctx0" brushRef="#br0" timeOffset="62286.4734">8736 6526,'0'0,"0"0,0 0,0 0,0 0,0 71,-18 17,18 18,-18 17,18-17,0-18,0 1,0-1,0-18,18-17,0 0,34-35,-16-18,17 18,-53-18</inkml:trace>
  <inkml:trace contextRef="#ctx0" brushRef="#br0" timeOffset="62585.5353">9300 6473,'0'0,"0"0,0 0,0 0,0 0,0 0,0 0,0 36,0 34,-17 1,17 35,0 0,0-18,0 18,17-18,19 0,-1-17,18-1,0-17,17-18,1-17,-18 0,0-1,-53-17</inkml:trace>
  <inkml:trace contextRef="#ctx0" brushRef="#br0" timeOffset="62834.2454">9300 7003,'0'0,"0"0,0 0,0 0,0 0,0 0,71-18,35 0,-18-17,18-18,-71 36,-17-1,-1 18</inkml:trace>
  <inkml:trace contextRef="#ctx0" brushRef="#br0" timeOffset="63175.4359">10112 6262,'0'0,"0"0,0 0,0 0,0 0,0 0,71 53,-18 0,17 17,1 1,-1 17,1-17,-18 17,0 18,0-1,-36 19,-17-1,-35-17,0-18,0-17,17-18,-17-18,17 0,18-17</inkml:trace>
  <inkml:trace contextRef="#ctx0" brushRef="#br0" timeOffset="63902.4193">12653 6262,'0'0,"0"0,0 0,0 0,-53 53,0 17,0-17,18 18,0-18,17-18,18 0,0 1,18-19,17 18,0-35,1 0,17 18,-18-18,0-18,-17 18,17 0,-35 18,18-18,-18 0,-18 53,1-18,-1 18,0-18,-17 1,17-19,1 1,17 0,0-1,0-17,17 0,19-17,-19 17,36 0,-18-18,18 36,0-1,0 19,0 16,-17 19,-1-18,-17 18,-1-19,1 19,-1-18,1 0,0-18,-18-35</inkml:trace>
  <inkml:trace contextRef="#ctx0" brushRef="#br0" timeOffset="64616.638">14259 6244,'0'0,"0"0,0 0,0 0,0 0,0 53,18 18,-1-1,1 1,-18-36,35 18,-17-18,17 1,18-19,-17-17,17-17,-18-19,18 1,-36 0,19-18,-19 0,1 18,0 17,-1 0,-17 1,18 17,0 53,-1 17,19 36,-19 0,1 17,-18 18,17 0,-17-17,0-1,0-52,0 0,-17-19,-1-16,-17-1,17-17,-17-36,0-53,17 1,-17-36,35 18,0 17,17 1,19 17,-19 0,19 0,17 0,-18 18,0 0,18 17,-18 18,-17 18,17-1,-17 1,-18-18</inkml:trace>
  <inkml:trace contextRef="#ctx0" brushRef="#br0" timeOffset="64943.7866">15565 5909,'0'0,"0"0,0 0,0 0,0 106,-18 0,18 35,0 18,0-18,0-18,0-35,0 1,18-19,-18-17,35 0,-17-18,17-17,1-36,-1 18,-17-17,-18 17</inkml:trace>
  <inkml:trace contextRef="#ctx0" brushRef="#br0" timeOffset="65278.4677">15971 5733,'0'0,"0"0,0 0,0 0,0 0,0 70,0 18,18 1,-18 16,0 1,17-18,-17-17,0 17,0-35,18 18,-18-18,18 0,-1-1,1 1,0-35,-1 0,18-1,1-17,-19-17,1-1,-18 36</inkml:trace>
  <inkml:trace contextRef="#ctx0" brushRef="#br0" timeOffset="65517.1321">15918 6438,'0'0,"0"0,0 0,0 0,0 0,0 0,35-17,36-1,0-17,17-1,-18 1,1 0,0 0,-19-18,-16-18,-1 18</inkml:trace>
  <inkml:trace contextRef="#ctx0" brushRef="#br0" timeOffset="65866.0461">16747 5556,'0'0,"0"0,0 0,0 0,0 0,53 53,36 18,-36 17,17 0,1 18,-1 0,-17 17,-17-17,-19-35,1 17,-36 18,1 17,-19-35,-34-17,34-36,1 0,17-17,-17 0,35-1,0-17</inkml:trace>
  <inkml:trace contextRef="#ctx0" brushRef="#br0" timeOffset="66465.7908">18353 5292,'0'0,"0"0,0 0,0 0,0 0,0 0,0 0,18 176,-18 18,18-18,-18-17,0-53,17-18,-17 0,0-35,0-17,0-1,0-17,18-1,-18-34,0-1,18-35,-1 0,1-17,17 17,1-18,-1 18,18 18,-18 0,18 17,0 0,0 36,-18 0,18 17,-18 0,1 18,-19 0,-17 0,-17 17,-1-17,-17-17,-18-19,18 1,-18 0,0-36,17-17,19 17,-19-17,36 35</inkml:trace>
  <inkml:trace contextRef="#ctx0" brushRef="#br0" timeOffset="66970.8175">19377 6015,'0'0,"0"0,0 0,0 0,0 0,0 0,0 0,0 0,18-53,17 0,-17-18,-1 19,-17 16,0-17,0 36,-17-1,17 18,-18 0,-17 35,-1 18,1 18,17-1,-17 36,35-35,0 17,0-17,35-1,-17-17,35-18,18-17,34-18,1-18,18-35,-1 0,-34 1,-72 52</inkml:trace>
  <inkml:trace contextRef="#ctx0" brushRef="#br0" timeOffset="68499.8484">21265 5380,'0'0,"0"0,0 0,0 0,0 0,0 0,0 0,0 0,0 0,18 88,0 18,17 35,0 35,0 1,1-54,-19-17,1-35,-18-1,18-17,-18-18,17 1,-17-19</inkml:trace>
  <inkml:trace contextRef="#ctx0" brushRef="#br0" timeOffset="69111.411">20983 6103,'0'0,"0"0,0 0,0 0,0 0,0 0,88-35,18 0,-18-18,18 17,-35 1,-1 17,-17 1,-17-1,-1 18,0 18,-17-1,-1 19,-17-1,18 0,-18 1,0-1,18-18,-18 1,0 0,17-18,1 0,0 0,-1-18,1 18,0-18,-1 1,1 17,0 0,-18 0,17 0,1 17,-18-17,17 18,1 0,0-1,17-17,0 18,-17-36,35 18,0-17,-18-1,-17 0,17-17,-17 18,-1-19,1 19,-18-19,-18 1,18-18,0 0,-17-17</inkml:trace>
  <inkml:trace contextRef="#ctx0" brushRef="#br0" timeOffset="69504.5525">22642 5433,'0'0,"0"0,0 0,0 0,0 0,0 0,17 70,-17 1,18 17,-18-17,18-1,-1 1,-17-1,18-34,0 17,-1-18,-17-18,18 1,17-18,18 0,-18-18,1-17,-19-18,1 0,0-17,-18 17,-18 0,0-18,1 36,-19-18,1 36,0-1,-18 18,18 0,35 0</inkml:trace>
  <inkml:trace contextRef="#ctx0" brushRef="#br0" timeOffset="70106.4035">24671 5433,'0'0,"0"0,0 0,0 0,0 0,0 0,-35 0,-36 17,1 1,-1 17,1-17,17 17,0 1,35-19,-17 1,35-1,0 1,17 0,36-1,-17 1,17 0,17-1,1 1,-18 0,17 17,-17 0,-17 0,-19 18,-17-17,-17 17,-1-1,-17-16,-1-1,1 0,-18-35,0 0,18-17,-18-1,18 0,35 18</inkml:trace>
  <inkml:trace contextRef="#ctx0" brushRef="#br0" timeOffset="70628.8202">25359 5592,'0'0,"0"0,0 0,0 0,0 0,-52 0,-19 35,18 0,-18 0,18 18,1 18,16-18,19 0,17 0,0 0,17-1,19-34,-19 0,36-18,0-18,-18 0,1-17,-1 0,-17-18,-1 0,-17 0,0 18,-17 0,17 17,0 0,0 1,0 17,17 17,1 19,0-1,17 18,0 0,18 0,-18 0,18-1,-35 1,0-53</inkml:trace>
  <inkml:trace contextRef="#ctx0" brushRef="#br0" timeOffset="72425.2352">25695 5556,'0'0,"0"0,0 0,0 0,0 71,17-1,-17 1,18-1,-18 1,18 0,-18-36,0 0,17 0,-17-17,0-18,0-18,0 1,0-18,18-36,17-17,1-18,-1 18,0 17,18 18,-18 18,1 17,-1 18,0 18,1 17,-19 18,1-18,0 18,-18-17,17-1,-17 0,0-17,0-1,0 1,0-18,0 0,0-18,0-34,18-1,-1-18,1-17,17 17,1 1,-1 17,18 18,0-1,-18 36,18 0,-18 36,1-1,-1 53,0 0,-17-35,-18 18,18 17,-18-18,0 1,17 0,-17-36,0 0,18-35,0-17,-1-1,1 0,17-52,0-54,1-17,-19 35,-17 18,0 35,0 0,0 36,18 17,-18 35,18 35,-18 1,0 35,17 0,-17 17,18 1,-18-1,18 1,-1-54,-17 1,18-18,-18-18,0 0,0-17,0-18,0-36,-18 1,18-53,-17-18,17 0,-18-35,18 0,0 0,18 35,17 0,-17 18,17 18,0 17,0 17,-17 19,17-1,1 18,-19 53,1 18,0 17,-1-18,-17-17,0 18,0-1,-17-17,-1-17,0-1,-17-18,0-34,-1-1,1-17,0-36,17-17,1-18,17 18,17-18,1 18,0 18,17 17,-18 0,1 17,-18 19,18-1,-18 1,17 17,1 35,0 18,-1 53,1 17,17 1,-17-19,17-16,-17-19,17 1,18-36,0 18,0-36,0 1,0-36,0 1,0-36,0-18,-36-17,1 18,0-1,-18 36,0-18,-36 35,1 1,0 17,-18 17,-18 36,36 0,0 0,17 18,0-19,36 1,0 0,17-17,18-1,35-18,18-17,18-17,-36-1,-71 18</inkml:trace>
  <inkml:trace contextRef="#ctx0" brushRef="#br0" timeOffset="72872.9775">29454 4957,'0'0,"0"0,0 0,-53-36,-18 1,18 0,-17-1,17 19,0-1,0 1,0 34,0 1,-18 52,18 1,18 35,0 17,35-17,0 0,0 0,17 0,1-1,0-34,-1-1,1 1,0 0,-1-18,1-1,-18-34</inkml:trace>
  <inkml:trace contextRef="#ctx0" brushRef="#br0" timeOffset="73492.325">28412 5768,'0'0,"0"0,0 0,0 0,89-35,-1-1,0-17,0 18,-17-18,-18 18,18-18,-36 35,0 1,-17-1,-1 18,1 18,-18 17,18 0,-18 18,0 0,0 0,0 0,17-18,1 1,17-19,1 1,17-18,-18 0,18-18,-18 1,0-36,-17 0,0-18,-1 18,1 0,-18 18,18 17,-18 1,0-1,0 36,0-1,0 36,17 0,1 0,-18 18,18-18,-1 17,19-17,-1 0,0-18,0 1,-35-36</inkml:trace>
  <inkml:trace contextRef="#ctx0" brushRef="#br0" timeOffset="73985.3853">29771 5345,'0'0,"0"0,0 0,0 0,18 70,0 1,-1-1,1 1,0-1,-1-17,1 0,-18 0,0-35,0 17,0-17,0-18,-18-18,18-17,0-18,0-53,18-17,0-1,17 18,0 53,0 0,1 18,17 0,-18 17,0 18,1 0,-1 18,-18 17,19 0,-19 1,1 17,0 17,-1 1,-17-1,18-17,0 0,-18 0,0-53</inkml:trace>
  <inkml:trace contextRef="#ctx0" brushRef="#br0" timeOffset="74319.4902">30777 5062,'0'0,"0"0,0 0,0 0,0 0,0 0,-17 106,-1-18,0 18,18-18,0-17,0-18,18 0,17 0,1-36,-1 1,18-18,0-18,0-17,0-35,0-1,-53 71</inkml:trace>
  <inkml:trace contextRef="#ctx0" brushRef="#br0" timeOffset="74559.9163">31130 4833,'0'0,"0"0,0 0,0 0,0 0,0 0,0 0,0 0,0 0,0 0,18 71,17 17,-17 0,-1 0,1 0,0 1,-1-1,1-18,-18 1,18-1,-18-17,17-17</inkml:trace>
  <inkml:trace contextRef="#ctx0" brushRef="#br0" timeOffset="74947.0773">30883 5292,'0'0,"0"0,0 0,0 0,71 0,-1-18,1 0,17-17,-17 0,-1 0,1 17,-1 0,-17 18,-17-17,-1 17,-17 0,17 17,0 1,1 35,-1 17,-17-17,17 18,-18-1,19-17,-19 0,-17-17,36-19,-19 1,1-1,-18-17</inkml:trace>
  <inkml:trace contextRef="#ctx0" brushRef="#br0" timeOffset="75155.1667">31518 4833,'0'0,"0"0,0 0,0 0,0 0,0 0,0 0,0 0</inkml:trace>
  <inkml:trace contextRef="#ctx0" brushRef="#br0" timeOffset="76069.0197">32118 4957,'0'0,"0"0,0 0,0 0,0 0,0 0,0 0,-52 70,16 1,1 17,17-18,-17-17,17 18,18-1,-17-17,17-17,0-1,17 0,-17-17,18-1,0-17,17-17,-17-1,-18-17,17-18,-17 18,0-36,0 1,0-1,0 18,0-17,18-1,0 18,-1 18,1 0,17 17,0 0,1 1,-1 17,0 17,1 1,-1 35,0 17,-17 1,-1-1,1 19,0-19,-18 1,0-1,17-17,-17-17,0-19,0 1,0-1,0-17,0-17,0-18,0-18,0-18,18-35,-18 0,18-17,-1 35,1 17,0 1,-1 17,1 0,0 35,-1 1,1 17,17 35,-17 0,-1 53,1 36,-18-1,18 18,-1 0,1-17,0 17,-1-35,-17 17,18-17,-18-35,0-18,18 17,-18-70</inkml:trace>
  <inkml:trace contextRef="#ctx0" brushRef="#br0" timeOffset="76736.9134">33036 5433,'0'0,"0"0,0 0,0 0,0 0,0 0,0 0,0-53,18 0,-1-35,1 0,-18-1,18 19,-18-1,17 36,-17 0,0-18,-17 35,17-17,0 17,0 1,-18-1,18 18,0 18,0-1,0 36,0 0,18 0,-1 18,1-1,17 1,-17-1,17-17,-17 0,0-18,-18 1,-18 17,-17 17,-1-17,19-18,17-17</inkml:trace>
  <inkml:trace contextRef="#ctx0" brushRef="#br0" timeOffset="79408.9863">2418 9507,'0'0,"0"0,0 0,0 0,0 0,0 0,0 0,0 0,0 0,0 0,0 0,0 0,0 53,0 35,0 1,0-1,0-18,0 1,17 0,-17-1,0 1,0-1,0-17</inkml:trace>
  <inkml:trace contextRef="#ctx0" brushRef="#br0" timeOffset="79722.8125">1782 9701,'0'0,"0"0,0 0,0 0,53-35,36 0,52-18,0-18,18 1,-18-1,0 1,-35 17,-35 18,-1 17,-17 18,0 18,0-1,-18 18,-17-52</inkml:trace>
  <inkml:trace contextRef="#ctx0" brushRef="#br0" timeOffset="79965.7958">3088 9790,'0'0,"0"0,0 0,0 0,0 0,0 0,0 0,-17 35,34 35,-17 19,18-1,0-18,-1-17,-17-53,0 18,0-18,0 0</inkml:trace>
  <inkml:trace contextRef="#ctx0" brushRef="#br0" timeOffset="80296.4188">3071 9790,'0'0,"0"0,0 0,0 0,0 0,0 0,0 0,35-53,0 0,1-18,-19 1,-17 17,0-18,-17 36,-1 0,0 17,1 18,-1 18,0 17,18 0,0 18,0 0,18-18</inkml:trace>
  <inkml:trace contextRef="#ctx0" brushRef="#br0" timeOffset="81233.5986">3335 9507,'0'0,"0"0,0 0,0 0,0 0,36 71,17-1,-18 1,-17 0,17-1,-35-17,18-18,-1 1,-17-19,18 19,-18-36,0 17,17-52,-17 0,0-18,18-18,0 1,-1 17,1 0,0 17,17 1,-17 35,17 0,0 18,18 17,-18 18,18 0,-17 0,-19-18,1 18,0-18,-1-17,-17 0,18-18,0 0,-18-18,17-17,1-18,0 18,-1-18,-17 17,18 19,-18-19,17 19,-17 17,18 0,-18 17,18 19,17-1,-17 0,17 1,0-19,18 18,0-35,0 0,0-17,-18-18,1-1,17-52,-18 0,0-18,-35 35,0 19,0-1,0 17,0 1,-17 53,-1 17,0 18,1 17,17 19,0-19,0 1,17-1,1-17,17 0,53-18,1-17,17-18,-1-18,19-17,-1-18,-17 18,-106 35</inkml:trace>
  <inkml:trace contextRef="#ctx0" brushRef="#br0" timeOffset="81840.3157">6918 9895,'0'0,"0"0,0 0,0 0,0 0,-18-88,-17 0,0 17,-18 1,0 17,0 18,17 17,-16 18,16 18,1 17,0 18,17 0,0 17,1-17,17 18,0-18,17-18,19 0,17-17,0-18,-1 0,1-35,0-1,-17-16,-1-1,0 0,-17 0,0 0,-1 18,1-1,-18 36,17 0,1 18,-18 17,18 18,-1 0,1 0,0 18,17-1,0 1,1-18,17-18,-1 0,1-35,0 0,-53 0</inkml:trace>
  <inkml:trace contextRef="#ctx0" brushRef="#br0" timeOffset="82179.8103">7341 9313,'0'0,"0"0,0 0,0 0,0 0,36 71,-1-1,-17 19,17-19,-17 1,-1-1,1 1,-1-36,-17 0,18-17,-18 0,18-18,-18 0,17-18,-17-35,18-17,-18-1,18-17,-1 0,1 17,0 1,-1-1,19 18,-36 53</inkml:trace>
  <inkml:trace contextRef="#ctx0" brushRef="#br0" timeOffset="83043.3177">8224 9613,'0'0,"0"0,0 0,0 0,0 0,0 0,-18-53,18 0,-18-17,1 35,-1-1,0 1,-17 17,-18 18,18 0,0 18,-1 17,1 18,0 0,35 0,-18 0,18-18,18 0,17-17,0-18,-17 0,17-18,1 1,-19-36,19 18,-19-18,1 0,-1 0,1 0,0 35,-1 1,-17-1,18 0,-18 18,18 0,-1 36,19 17,17 35,0 0,0 18,-18 0,18 0,-36-1,1-16,0-1,-18-18,-18-17,0 0,-17-18,-18 1,0-19,0-17,0-35,0-18,-17-35,34 0,19 0,17-1,0 1,17-18,19 18,-1 0,0 35,18 18,-17-1,17 19,-18 17,0 17,18 1,-18 0,-17-1,0 1,17-18,-17 0,-1 0,1-18</inkml:trace>
  <inkml:trace contextRef="#ctx1" brushRef="#br0">8235 9029</inkml:trace>
  <inkml:trace contextRef="#ctx0" brushRef="#br0" timeOffset="83389.8535">9247 9225,'0'0,"0"0,0 0,0 0,0 0,0 0,0 0,0 0,0 0,0 0,0 0,0 0,0 0,0 0,0 0</inkml:trace>
  <inkml:trace contextRef="#ctx0" brushRef="#br0" timeOffset="83833.276">10200 9119,'0'0,"0"0,0 0,0 0,0 0,0 0,0 0,0 0,0 0,0 0,0 0,0 0,0 0,-53 71,36-1,-1 1,18-18,18 0,-1 0,19-18,-1-17,0-18,-17 0,17-18,-17-17,-1-1,-17-16,0-1,0 0,-17 17,-19 1,19 0,-18 17,17 1,0 17</inkml:trace>
  <inkml:trace contextRef="#ctx0" brushRef="#br0" timeOffset="84161.3926">10624 8784,'0'0,"0"0,0 0,0 0,0 0,0 0,17 106,1 35,17-17,1 17,-1-18,0 1,-17-36,0-18,-1 1,1-18,-18 17,0-17,0 18,0-36,0-17</inkml:trace>
  <inkml:trace contextRef="#ctx0" brushRef="#br0" timeOffset="84405.2342">10359 9684,'0'0,"0"0,0 0,0 0,0 0,0 0,88-36,1 1,16-18,-16 18,17-18,-18 18,0 17,-17-17,-1 17,-17 1,-18-1</inkml:trace>
  <inkml:trace contextRef="#ctx0" brushRef="#br0" timeOffset="84699.1871">11877 8819,'0'0,"0"0,0 0,0 0,0 0,0 0,17 71,1 17,0-17,-1 35,1-18,0 18,-1-18,-17-18,18 1,0-18,-18 0,17-36</inkml:trace>
  <inkml:trace contextRef="#ctx0" brushRef="#br0" timeOffset="85467.1701">12053 8625,'0'0,"0"0,0 0,0 0,0 0,18 106,-18-88,18 158,17 1,-18-36,1-35,0-18,-18-18,17 1,-17-18,0-18,0-17,0-18,18-18,-18-17,18-18,-1 0,1-18,17 1,-17-1,17 36,1-18,-1 36,0-1,-17 18,-1 18,1-1,17 18,-35 1,18-1,0-17,-1-1,1 1,0 0,-1-18,36 0,-18-36,1 19,-1-19,0-17,1 18,-19-18,-17 36,18-19,-36 36,18-17,-35 34,17 1,1 17,-1 1,0 16,18-16,18 17,0-18,35 0,-18 0,18-17,0 0,-18-18,18-18,-35 0,17-17,-17 0,-1 35</inkml:trace>
  <inkml:trace contextRef="#ctx0" brushRef="#br0" timeOffset="85753.7932">12053 8714,'0'0,"0"0,0 0,0 0,71-18,17 0,18 1,0-1,-18 0,18-17,-18 18,0-1,-17-17,0 17,-1-17,-70 35</inkml:trace>
  <inkml:trace contextRef="#ctx0" brushRef="#br0" timeOffset="86182.5689">15283 8484,'0'0,"0"0,0 0,0 0,0 0,17 53,-17 18,18 17,-18 0,18 0,-18 1,0-1,0-18,0 1,0-1,0-17,0 18,0-18</inkml:trace>
  <inkml:trace contextRef="#ctx0" brushRef="#br0" timeOffset="87151.9969">14983 8590,'0'0,"0"0,0 0,0 0,0 0,0 0,53-17,0-1,0 18,-1-18,1 18,-17 18,17-18,-18 18,18 17,-18 0,-17-17,0 17,-1 0,-17-17,0 17,0 0,0-17,0 0,-17-1,17-17,0 0,0-17,0-1,17-17,1 0,17-1,0 1,1 0,17 17,0 18,0 0,-1 18,-16 17,17 0,-18 1,0 16,-17-16,0-1,-18 0,17 1,-17-19,0 1,-17-1,17-17,-18 0,18-35,0-18,0-17,0-1,18-17,-1 17,1-17,17 35,0 0,1 18,-19 17,19 36,-19 17,1 18,0 0,-1 18,-17-18,18 17,0-17,-1-18,19 18,-19-35,1 0,17-1,-17-34,17-1,-17-35,-1 0,-17-17,18-1,-18 1,-18-1,-17 0,-18 18,0 18,0 0,-17 0,34-1,36 36</inkml:trace>
  <inkml:trace contextRef="#ctx0" brushRef="#br0" timeOffset="87751.8619">16977 7938,'0'0,"0"0,0 0,0 0,0 0,0 0,18 88,17 18,-18 17,19 0,-19 19,1-1,-18-35,18-18,-18-18,17-17,-17 0,0-18,0-17,18 0,-18-18,0 0,0-18,0-17,0-1,0 1,-18-18,-17 0,0 0,-18 18,-18 0,1 0,17 17,0 0,0 18,35 36,-17-1,17 0,1 18,17-18,17 18,1-17,17-1,0 0,18 0,0-17,0-18,18 0,-36-18,-35 18</inkml:trace>
  <inkml:trace contextRef="#ctx0" brushRef="#br0" timeOffset="88242.3839">17400 8431,'0'0,"0"0,0 0,0 0,0 71,0 0,0-1,0-17,0 0,18-18,0-17,17 17,18 0,-18-17,1-36,17 1,-18-19,0-34,-17-1,-1 1,1-1,0 18,-1 0,-17 18,18 17,-18 1,0 17,0 17,0 1,0 35,0 0,18 0,17 53,0-36,1-17,16 0,1 0,0-35,0-36,0 0,-17 1,16-19,-52 36</inkml:trace>
  <inkml:trace contextRef="#ctx0" brushRef="#br0" timeOffset="88522.9197">18424 8167,'0'0,"0"0,0 0,0 0,0 0,0 0,-18 106,1-1,-1-16,0-1,18 0,-17-35,17 0,17 0,1 0,0-36,35 1,-18 0,18-36,0 0,0-17,-18-18</inkml:trace>
  <inkml:trace contextRef="#ctx0" brushRef="#br0" timeOffset="88826.5091">18883 7990,'0'0,"0"0,0 0,0 0,0 0,0 124,17-18,-17 35,0-18,0-34,0-1,18-18,-18 1,18-18,-1 0,1-36,0 19,-1-19,1-17,17 0,1-17</inkml:trace>
  <inkml:trace contextRef="#ctx0" brushRef="#br0" timeOffset="89124.267">18724 8449,'0'0,"0"0,0 0,0 0,0 0,0 0,71-18,34 1,-16-19,-1 19,0-18,-17 17,-36 0,18 1,-35-1,17 0,0 1</inkml:trace>
  <inkml:trace contextRef="#ctx0" brushRef="#br0" timeOffset="91339.6418">20736 8308,'0'0,"0"0,0 0,0 0,0 0,0 0,0 0,0 0,0 0,0 0,53-18,0 1,0 17,0-18,0 18,-1 0,19 18,-18 17,18 0,-1 18,-17 0,0 18,-18-18,-17 17,-18-17,0 0,-35-18,-1 18,1-35,0 17,0-35,17 18,0-18,1-36,-1 19,18-36,0 0,18-18,17 1,0-1,0 1,1 17,-19 0,19 18,-19-1,1 19,-18-1,18 0,-18 1,0 17,0 17,-18 19,18-1,0 18,0 0,0-18,18 18,-1-18,19 18,-1-18,0-17,18-18,0 0,0 0,0-18,-53 18</inkml:trace>
  <inkml:trace contextRef="#ctx0" brushRef="#br0" timeOffset="91619.0759">22236 7938,'0'0,"0"0,0 0,0 0,-35 70,17 18,0 0,1 1,-1-1,18-18,0 1,0-18,18 17,-1 1,1-18,17-18,0 0</inkml:trace>
  <inkml:trace contextRef="#ctx0" brushRef="#br0" timeOffset="92028.5979">22677 7743,'0'0,"0"0,0 0,0 0,0 0,0 71,18 17,-18-17,0 17,17-17,-17-1,0 1,18-18,-18-1,18 1,-1 0,-17-17,18 17,17-1,1 1,-1-17,18 17,17-36,-17-17,18 0,-18 0,-18-17,-35 34</inkml:trace>
  <inkml:trace contextRef="#ctx0" brushRef="#br0" timeOffset="92300.0476">22783 8378,'0'0,"0"0,0 0,0 0,0 0,0 0,0 0,53-17,0-1,17 1,-17 17,-17-18,17 0,-18 1,-35 17,0 0,18 0</inkml:trace>
  <inkml:trace contextRef="#ctx0" brushRef="#br0" timeOffset="92656.9327">23154 7620,'0'0,"0"0,0 0,0 0,0 0,35 53,18 0,0 17,0 1,35 35,0 17,-17 1,17-1,-35 1,0-1,-18-17,-35-18,0-17,-35-1,17-17,-35-35,18-1,17 1,18 0</inkml:trace>
  <inkml:trace contextRef="#ctx0" brushRef="#br0" timeOffset="93445.374">24989 7726,'0'0,"0"0,0 0,0 0,0 0,0 0,-71 35,18 18,-17 0,17 0,18 0,-1-18,1 0,17-17,1 17,17-17,-18 17,36-17,-1-1,19 1,17 0,17-18,-17 0,0 0,0-18,-35 18,17 0,-17 0,-1 0,1 0,-18 0,17 18,-34-1,-1 1,1 0,-19 17,1 0,17-17,1 17,-1-17,18-1,-18 1,18-18,18 18,0-1,-1-17,1 0,17 0,-17-17,0 17,17 0,-18 0,1 0,0 17,-1 1,-17 17,18 18,0 0,-18 0,17 0,-17 0,0-18,0 0,0 1,18-1,0-17,-1-1</inkml:trace>
  <inkml:trace contextRef="#ctx0" brushRef="#br0" timeOffset="94246.2539">26118 7726,'0'0,"0"0,0 0,0 0,0 0,0 53,0 35,18 0,0-17,-18 17,17-35,1 0,0-18,-1 0,18-17,1 0,17-18,-18-18,-17 0,17-17,-17-18,-1 18,1-18,0 0,-1 18,-17-1,0 19,18-1,-18 1,0 17,17 0,-17 17,18 18,0 18,-1 18,-17-1,18 1,-18 17,0 0,-18 1,1-1,-1 0,0-17,-17-19,18 1,-19 0,1-35,17 0,18-36,-17 0,34-35,-17 0,36 1,-1-19,0 18,18-17,-18 34,18-17,-17 18,-1 17,0-17,-17 35,17-18,-17 1,17 17,-35 0</inkml:trace>
  <inkml:trace contextRef="#ctx0" brushRef="#br0" timeOffset="94579.8255">27230 7638,'0'0,"0"0,0 0,0 0,0 0,0 0,0 141,0-18,-18 1,18-1,0-17,0-18,0 0,18-17,-18-18,18 0,-1-36,1 19,0-36,17-18,-17-17</inkml:trace>
  <inkml:trace contextRef="#ctx0" brushRef="#br0" timeOffset="94977.5103">27777 7444,'0'0,"0"0,0 0,0 0,0 0,0 0,0 0,0 0,0 35,0 35,0 19,0-1,0 0,0 0,0 0,0-17,18 0,-18-1,17 1,1-18,-18-1,18-16,-1-1,1 0,0-17,-1 0,19-1,-19-17,19-17,-19 17</inkml:trace>
  <inkml:trace contextRef="#ctx0" brushRef="#br0" timeOffset="95311.9195">27812 8008,'0'0,"0"0,0 0,0 0,0 0,0 0,0 0,53-18,0 1,36-1,-1-17,0 17,-17 18,-18-17,0-1,-18 0,0 18,0-17,1-1</inkml:trace>
  <inkml:trace contextRef="#ctx0" brushRef="#br0" timeOffset="95651.6291">28995 7444,'0'0,"0"0,0 0,0 0,0 0,0 0,17 53,-17 17,18 18,-18-17,0-1,18 1,-18 0,0-1,0 1,17-1,-17 1,0-1,18-17,-18-18,18 18</inkml:trace>
  <inkml:trace contextRef="#ctx0" brushRef="#br0" timeOffset="95979.564">28765 8008,'0'0,"0"0,0 0,0 0,0 0,0 0,53 0,0-18,36 1,-1-1,18 1,-18-1,0 0,-17 1,-18-1,0 0,-18 18,-17-17,17-19,0 1</inkml:trace>
  <inkml:trace contextRef="#ctx0" brushRef="#br0" timeOffset="96271.5135">29771 7426,'0'0,"0"0,0 0,0 0,0 0,0 0,0 0,0 0,36 53,-19 0,1 0,0 0,-1 17,1-17,0 18,-1-18,1-18,-18 18,0 0,17-18,-17 0,0 1</inkml:trace>
  <inkml:trace contextRef="#ctx0" brushRef="#br0" timeOffset="96698.7584">29436 7479,'0'0,"0"0,0 0,0 0,0 0,0 0,0 0,53-71,0 1,18 17,-19 18,1-1,0 19,0-1,0 36,0-18,0 35,0-17,-35-1,17 1,0 0,-17-1,17 1,-17-18,17 0,-17 0,-1 0,1-35,0-1,-18 1,17-18,-17 18</inkml:trace>
  <inkml:trace contextRef="#ctx0" brushRef="#br0" timeOffset="96984.7429">30671 6950,'0'0,"0"0,0 0,0 0,18 88,0 0,-1 18,19 35,-19-53,-17 18,18 35,-18 18,0-18,-18-35,18 0,-17-18,17-70</inkml:trace>
  <inkml:trace contextRef="#ctx0" brushRef="#br0" timeOffset="115348.7519">4765 11042,'0'0,"0"0,0 0,0 0,0 0,0 0,0 0,0 0,0 53,0 17,17 1,1 17,-18-17,0-18,18-18,-18 0,0 0,0-35,0 0,0 0</inkml:trace>
  <inkml:trace contextRef="#ctx0" brushRef="#br0" timeOffset="115654.9645">4730 11218,'0'0,"0"0,0 0,0 0,0 0,0 0,0 0,0 0,0 0,17-35,18-18,-17-17,0-1,-1 18,1 18,-18 0,0-1,0 19,-18-1,1 18,-1 18,0-1,18 19,0-36,0 0,0 17,0-17</inkml:trace>
  <inkml:trace contextRef="#ctx0" brushRef="#br0" timeOffset="116087.8112">5082 11730,'0'0,"0"0,0 0,0 0,0 0,0 0,18-53,17-35,1-36,-1 1,0-1,-17 36,0 18,-1 17,-17 0,0 17,0 19,-17 34,-1 19,18-1,0 0,0 18,35 0,-17-18,35 18,17-17,1 17,-18-1,0-16,0 17,-18 0,-17-1,-1 1,-17 0,0-17,-17 17,34-53</inkml:trace>
  <inkml:trace contextRef="#ctx0" brushRef="#br0" timeOffset="117228.3415">6883 11218,'0'0,"0"0,0 0,0 0,0 0,0 0,-53 36,0-1,17 18,1 17,17-17,36 18,17-18,1 0,17-18,35-17,18-36,0 0,-1-35,-16-17,-19-1,-17-17,-17 0,-19 35,1 0,-36 0,1 36,-19 34,-17 18,0 18,0 0,0 35,36-35,-1 0,18 0,18-18,35-17,-18-18,18-18,-18 1,18-18,0-18,-18 0,18-18,-17 18,-19 18,1 0,0 17,-18 0,17 36,-17 0,0 35,0-18,0 18,18 0,0-18,35 0,-18-17,18-18,0-18,0 1,0-54,17-17,-17-18,-18 0,1-17,-19 52,1 1,-18 17,18 17,-18 19,-18 17,18 35,-18 18,18 18,-17 34,17-34,17 0,1-19,17 1,18-17,0-19,0-17,-18-17,36-36,-18-18,18-35,-36 18,0-18,0 53,-17 0,0 18,-18 18,17-1,-34 36,17-1,0 36,0 0,0 18,17-1,19 1,-1-18,36-18,-18-35,-1 0,-52 0</inkml:trace>
  <inkml:trace contextRef="#ctx0" brushRef="#br0" timeOffset="118022.5529">9494 10848,'0'0,"0"0,0 0,0 0,0 0,0 0,0 0,0 0,0 0,0 0,0 0,0 0,0 0,0 0,0 0,-35 70,35 1,18-18,17 18,18-19,0-34,35 0,0-36,18 0,-18-17,-17-35,-18 34,0-17,-18 0,-17 1,0 16,-18 1,-18 17,-17 1,-1 17,-17 35,0 0,18 1,0 16,0 1,17 0,0-17,18-1,18-17,17-18,0-18,1 0,17-35,0-17,0-18,-18-1,0 1,-35 18,18-1,-18 18,0 18,0 0,0 17,0 0,0 18,17 36,1 17,0 35,-1 35,19 1,-1-19,0 1,36-17,0-19,-1-35,-17 18,-53-53</inkml:trace>
  <inkml:trace contextRef="#ctx0" brushRef="#br0" timeOffset="118701.1941">12653 10195,'0'0,"0"0,0 0,0 0,0 0,0 88,18 1,0 17,-1 35,1-18,-18-17,17-18,-17 0,0-17,0-18,0 0,0-18,-17-17,17-1</inkml:trace>
  <inkml:trace contextRef="#ctx0" brushRef="#br0" timeOffset="119041.4848">12318 10883,'0'0,"0"0,0 0,0 0,71-17,17-19,-18 1,19 0,-1-1,0 1,-17 0,-1 17,-34 1,-1-1,0 18,0 0,-17 0,0 18,-1 17,1 18,0-18,-1 18,-17-18,18 1,-18-1,18 0,-1-17</inkml:trace>
  <inkml:trace contextRef="#ctx0" brushRef="#br0" timeOffset="119201.4949">13077 10530,'0'0,"0"0,0 0,0 0,0 0,0 0,0 0,0 0</inkml:trace>
  <inkml:trace contextRef="#ctx0" brushRef="#br0" timeOffset="120153.3867">13447 10283,'0'0,"0"0,0 0,0 0,0 0,0 0,0 0,53 106,-17-17,-1-1,-17-18,-1 1,1-18,-18 0,0-18,18-17,-18-1,-18 1,18-36,0-17,0 0,0-18,18 0,17 0,-18 18,1-1,17 19,-17-1,17 36,1-1,-1 1,0 35,1-18,-1 18,-18-18,-17-17,18 17,-18-35,0 18,0-36,0 1,18-19,-18-17,17-17,1-1,0 1,17-1,-17 18,17 18,-17 0,-1 35,19 17,-19 1,1 0,-1 17,1 18,-18-18,18 18,-1-18,19 1,-19-1,19-17,17-1,0-17,-18 0,18-17,-18-19,18 1,-18-18,-17 0,17 0,-17 0,-18 18,18 0,-36-1,18 19,-18 17,-17 17,17 19,-17-1,17 18,1 18,17-1,0-17,0 0,17 0,19-18,-1 0,0-35,36-17,-1-19,36-16,-17-37,-1 19,-18-1,-70 54</inkml:trace>
  <inkml:trace contextRef="#ctx0" brushRef="#br0" timeOffset="120538.594">16536 10107,'0'0,"0"0,0 0,0 0,0 0,0 0,0 0,-53 35,-18 1,18 17,0 17,0 1,18-1,17 1,1-18,17 17,17-17,1 0,35-18,0 1,0-36,0 0</inkml:trace>
  <inkml:trace contextRef="#ctx0" brushRef="#br0" timeOffset="120964.9251">16624 10178,'0'0,"0"0,0 0,0 0,0 0,0 0,0 0,35 35,36 0,-1 36,1-18,-18 17,0-17,0 0,-36-18,1 1,0-1,-18 0,0-17,-18-1,0 1,18-18,-17-18,17-17,0-18,17 0,1-35,0 18,-1-1,19 0,-19 19,19-19,-1 18,0 18,-35 35</inkml:trace>
  <inkml:trace contextRef="#ctx0" brushRef="#br0" timeOffset="122164.8162">17577 10089,'0'0,"0"0,0 0,0 0,0 0,0 0,-18 53,-17 18,17-1,-17 1,17 0,18-18,0-18,0 0,0 0,18-17,17 17,1-35,-1 0,0 0,-17-35,17 17,-17-35,-1 18,-17-35,18 17,-36-18,1 18,-18 0,-1 0,1 18,0 0,-1 17,19 1,-1 17,18 0,18 17,17-17,0 18,1-1,17 1,-1 0,1 17,0-17,0 35,0-18,-17 0,-1 18,0 0,-35 0,18-18,-18 18,-18-35,18 17,0-17,0-1,18-17,-1 0,1-35,0 0,17-18,0-18,1-35,-1 36,-17-18,-1 17,1 18,-18 18,17 0,-17 17,0 0,0 18,0 0,0 36,0-1,18 0,0 0,-1 18,1 0,0 0,17 0,-17-18,-1 1,-17-19,18 19,-18-19,-18 1,18-18,0 0,0 0,18-18,-18-17,18-18,-1 0,19 0,-1-17,0-1,0 18,-17 0,17 18,-35 0,18 17,-18 0,0 18,0 18,0 17,0 1,18 34,-1-17,1 18,0-1,17-17,0 18,-17-18,17 0,-35-36,18 18,-18 18,0-17,0-1,0-35</inkml:trace>
  <inkml:trace contextRef="#ctx0" brushRef="#br0" timeOffset="123436.2243">20559 9807,'0'0,"0"0,0 0,0 0,0 0,0 0,0 0,-53 36,-17 16,-1 19,1 0,17-1,0 1,17-1,19 1,17-18,35 17,0-17,18 0,0-18,36-35,-1 0,-18 0,36-53,18-35,-36-18,-17 1,-18 16,-18 36,-18 1,-17 16,18 19,-18-1,-18 0,18 54,-17-1,17 18,-18 0,18 17,0 1,0-18,0 0,18 0,-1 0,1-36,0 1,-1-1,1-34,-18-1,0-17,18-18,-36 0,18-18,0 1,0 17,0 18,0-1,0 1,18 18,-18-1,35 0,0 1,1 17,17 17,-18 19,18-1,-18 35,18-17,-35 0,-1 0,1-18,-18 1,0-1,-18-17,1-18,-1-18,18 0,-18-17,18-18,0-17,0-1,18 0,0 19,-1-1,1 17,17 19,1-1,16 36,1 17,18 18,0 17,-18-17,-1 18,-16-18,-1 0,0-18,-17-17,-18-1,18-17,-18 0,0-35,0 0,0-36,0 18,17-17,1-1,0 1,-1 34,19-17,-19 18,1 0,-18 35</inkml:trace>
  <inkml:trace contextRef="#ctx0" brushRef="#br0" timeOffset="124727.6044">22730 10195,'0'0,"0"0,0 0,0 0,0 0,0 0,0 0,18-53,-18 0,17 18,-17 0,0 0,-17-1,-1 19,-17 17,-1 17,1 19,0 17,17-1,1 19,34 0,1-1,-1-17,19 0,17-35,0-1,0-34,17-19,18-17,-17-35,0-18,-18 1,-1-1,-16 18,-19 17,1 18,-18 18,0 17,0 18,0 18,0 17,-18 18,18 18,18-19,-18 19,18 0,-1-1,1 1,17-18,1-18,-1 0,18-17,17-18,-17-18,0-17,0-18,0 18,-18-18,-17 0,0 18,-1-18,-34 35,-1 0,-17 18,0 0,-1 36,-17-1,18 18,0 0,17 0,0-18,18 18,18-36,17 1,-17-18,35 0,-18-35,1 0,-1-18,0 0,0 0,-17 18,0-1,-18 1,17 35,1-18,-18 36,18 17,-1 1,19-1,-19 18,36-18,0 0,0 1,0-36,0 0,0-18,0-17,-18-18,0-35,1-18,-19-18,1-17,-18 35,18 36,-18-1,0 18,0 18,0 17,0 18,0 18,0 35,0 0,0 35,0 0,17 18,1 18,17-19,-17-16,0-19,-1-17,-17 0,18 0,0-18,-18-35</inkml:trace>
  <inkml:trace contextRef="#ctx0" brushRef="#br0" timeOffset="125225.666">24424 9878,'0'0,"0"0,0 0,0 0,0 0,0 0,71-18,17-17,0 17,0 1,-17-19,-18 36,0-17,-18 34,1 1,-19 35,1 0,-1 0,1 35,0-18,-18 1,17 0,1-19,-18-34,18 0,-1-18,-17-36,0-16,0-19,0-35,0 0,-17 36,17-1,-18 18,18 0,0 18,0 17,0 1,0-1,0 1,18-1,17 0,0 18,-35-17</inkml:trace>
  <inkml:trace contextRef="#ctx0" brushRef="#br0" timeOffset="125967.8103">25642 9666,'0'0,"0"0,0 0,0 0,0 0,0 0,0 0,0 0,-53 35,0 36,0-18,0 17,18-17,-1 0,19-17,17 16,17-16,1-19,0-17,17 18,0-36,-17 1,17-19,-17-16,0-1,-1-18,1 18,-18-35,18 17,-1 1,1 17,17-18,0 36,1 17,17 18,17 36,1 17,-36 0,18 17,-18 1,1-1,-36-17,17 0,-34 0,17-18,-18-17,18 0,-18-36,1 0,-1 1,18-36,18-18,17-17,0-18,-17 0,17 36,1-1,16 36,-16 35,34 18,-17 34,0 19,0 17,-18 0,1 18,-19 18,1-1,0-17,-1-53,19 0,-19-36,1 19,-18-36</inkml:trace>
  <inkml:trace contextRef="#ctx0" brushRef="#br0" timeOffset="126449.759">28430 9613,'0'0,"0"0,0 0,0 0,-35-53,17-17,1-1,-19 18,1-17,-18 17,0 18,18-1,-18 1,18 35,-18 18,17 17,19 53,-19 0,36 18,-17 18,17-1,0 1,17-19,-17 1,0-35,0-1,0-17,0 0,-17-18,17 1,0-36</inkml:trace>
  <inkml:trace contextRef="#ctx0" brushRef="#br0" timeOffset="126983.8196">27195 10019,'0'0,"0"0,0 0,0 0,0 0,0 0,0 0,106-18,17-17,18-18,-17 18,-1-18,-34 35,-19-17,1 17,-36 1,0 17,-17 0,-18 17,0 19,-18-1,18 0,0 18,18 0,17-18,18 1,0-1,-17-18,17-17,-1-17,-16-1,17-17,-18-18,0 0,-17 18,0-18,-1 35,-17 1,0-1,0 36,0-1,0 19,0 16,18 1,0 18,-1-18,1 0,17 0,0-18,1-17,-36-18</inkml:trace>
  <inkml:trace contextRef="#ctx0" brushRef="#br0" timeOffset="127709.4733">28995 9719,'0'0,"0"0,0 0,-18 53,18 35,0-17,0 17,0 0,0-35,0 0,0-18,0-17,-17-1,17-17,0-35,0 0,17-36,1-34,-1-1,19 0,-19 35,19 1,17 17,-18 35,18 18,17 35,-17 1,-17 17,-1 0,-17 17,-1 1,1-1,0-17,-18 0,17-18,-17 1,18-54,0 0,-1 1,-17-1,18-52,17-36,0 0,-17 0,0 18,-1 17,-17 18,18 0,-18 36,0-1,-18 18,1 35,17 1,-18 34,0 1,1-18,17 17,0 1,0-18,17 0,19-18,17 0,0-35,0 0,17-35,-17 0,-18 17,-35 18</inkml:trace>
  <inkml:trace contextRef="#ctx0" brushRef="#br0" timeOffset="127957.1344">30248 9137,'0'0,"0"0,0 0,17 106,-17-18,18 53,-18-35,18-18,-18 0,17 1,-17-19,0 1,0-18,0-36,0 1,18-18</inkml:trace>
  <inkml:trace contextRef="#ctx0" brushRef="#br0" timeOffset="128279.3954">30089 9648,'0'0,"0"0,0 0,0 0,0 0,0 0,0 0,53-17,18-18,17-1,0-17,-17 18,-1 0,-35 17,1 18,-1 0,-17 0,-1 35,1 18,0 18,-1-1,-17-17,18 18,-18-18,0-18,18-17,-18-1,17-17</inkml:trace>
  <inkml:trace contextRef="#ctx0" brushRef="#br0" timeOffset="128431.5638">30760 8978,'0'0,"0"0,0 0,0 0,0 0,0 0</inkml:trace>
  <inkml:trace contextRef="#ctx0" brushRef="#br0" timeOffset="129258.2712">31324 9278,'0'0,"0"0,0 0,0 0,0 0,-70 53,-1 18,1-1,34-17,-17 0,36 0,-1 0,36-18,-1 0,19-17,-1 17,0-35,0 0,1 0,-19-17,1-19,0-17,-1 0,-17 1,18-19,0 18,-1 18,1 0,0-1,17 19,0 17,0 17,1 19,17-1,-18 18,-17 17,-1-17,1 18,-18-18,0-18,0 0,-18 1,1-19,17-17,-18-17,0-19,18-17,18-35,0-18,35-17,-18-1,18 19,-18 34,-17 18,-1 0,1 18,17 17,-17 18,17 35,1 36,17 35,0 17,-18 18,0 1,-17-19,-1 18,-34-17,17-1,-36-17,1 0,0-18,17-17,18-71</inkml:trace>
  <inkml:trace contextRef="#ctx0" brushRef="#br0" timeOffset="131163.8352">4377 12647,'0'0,"0"0,0 0,0 0,0 0,0 0,0 0,-18 53,0 18,1-1,-1 18,36 1,-18-1,35-35,18 0,-18-36,18 1,-18-36,1 1,-1-19,-17-17,-1 0,1 1,-36-19,-17 18,0 18,-36-1,-17 19,35 17,0 0,0 17,18 1,-18-18,18 18,35-18</inkml:trace>
  <inkml:trace contextRef="#ctx0" brushRef="#br0" timeOffset="131414.9107">4818 12241,'0'0,"0"0,0 0,0 0,0 0,0 0,17 71,1 35,17 35,-17 0,17 18,1-18,-1-18,-17 18,-1-17,-17-1,0-17,0 0,0-88</inkml:trace>
  <inkml:trace contextRef="#ctx0" brushRef="#br0" timeOffset="131652.1851">4659 13088,'0'0,"0"0,0 0,0 0,0 0,0 0,88 0,18 0,-18 0,18 0,0-18,-18 1,18 17,-18-18,1 1,-19 17</inkml:trace>
  <inkml:trace contextRef="#ctx0" brushRef="#br0" timeOffset="131872.7751">6441 12788,'0'0,"0"0,0 0,0 0,0 0,0 0,0 0,0 53,-17 18,17 35,-36 17,19-17,-19 0,19-18,-18-35,17 0</inkml:trace>
  <inkml:trace contextRef="#ctx0" brushRef="#br0" timeOffset="132133.0769">6371 12841,'0'0,"0"0,0 0,17 71,19-1,-1 18,0 1,18-1,0 0,0 0,0-17,0-36,0-17,0-18</inkml:trace>
  <inkml:trace contextRef="#ctx0" brushRef="#br0" timeOffset="132387.0395">7200 12418,'0'0,"0"0,0 0,0 70,-17 19,17 34,0 18,0-17,0-1,17-35,1-17,-1-18,36 17,0-17,-17-18,17 1,-53-36</inkml:trace>
  <inkml:trace contextRef="#ctx0" brushRef="#br0" timeOffset="132638.0086">7677 12383,'0'0,"0"0,0 0,0 70,-18 18,18 0,0 1,0-1,0 0,18 18,-1-36,1 19,17-19,1-17,-1 0,0-18,-17 1,-18-36</inkml:trace>
  <inkml:trace contextRef="#ctx0" brushRef="#br0" timeOffset="133068.5624">7588 13018,'0'0,"0"0,0 0,0 0,0 0,71-36,0-34,-18-1,-1 1,1-1,0 0,-17 19,-19 16,1 1,0 17,-1 1,1-1,0 36,-1 17,18 0,1 36,-19-18,19 17,-1 1,-17-18,-1 17,-17-17,0 0,18 0,-18-18,0 1,18-19,-18 1</inkml:trace>
  <inkml:trace contextRef="#ctx0" brushRef="#br0" timeOffset="133862.3168">9194 12488,'0'0,"0"0,0 0,0 0,0 0,0 0,0 0,0 0,0 0,0 0,0 0,0 0,0 0,-17 18,-1 17,18-17,-18 0,18-1,0-17,0 0,-17 18,17-18,0 17,-18 1,0 17,1 1,-1-1,1 18,17-18,0-17,0 17,17-17,18-1,1 1,-1-36,0 18,1 0,-1-17,-17 17,-1 0,-17 0,0 53,0-18,-17 0,17 0,-18 1,18-19,-18 19,18-36,18 17,0-17,17-17,0-1,18 0,-18 1,18 17,-17 0,-19 0,1 0,0 17,-1 1,1 17,-18 1,18-1,-1-35,1 53,17-18,-35-35,0 0</inkml:trace>
  <inkml:trace contextRef="#ctx0" brushRef="#br0" timeOffset="134486.9055">10765 12541,'0'0,"0"0,0 0,0 0,0 0,18 53,-1 0,1-18,0-17,17 0,0-1,18-34,0-19,0 1,-18-18,18-17,-17-1,-19 18,1 0,-1 18,-17 17,18 1,-18 17,18 17,-18 36,0 0,17 18,1 35,-18-18,18 0,-18-18,0 19,-18-19,18-17,-35 0,17-18,-17 1,0-36,17-36,0 1,18-35,18-19,17 19,18-18,-18 35,1 17,17 1,-18 0,18 35,0-18,0 18,-18 0,-35 0</inkml:trace>
  <inkml:trace contextRef="#ctx0" brushRef="#br0" timeOffset="134752.4851">12071 11994,'0'0,"0"0,0 0,0 0,-18 71,18 0,0 17,0 0,0-70,0 87,0 1,18-35,0-18,-1-18,18-35,1 0</inkml:trace>
  <inkml:trace contextRef="#ctx0" brushRef="#br0" timeOffset="135025.7581">12424 11889,'0'0,"0"0,0 0,0 0,0 70,0 1,0-71,0 158,17 1,1-53,0-18,-1-17,1-1,0-17,17-17,-17-36,17 0,-17-36,17 1</inkml:trace>
  <inkml:trace contextRef="#ctx0" brushRef="#br0" timeOffset="135269.1827">12494 12435,'0'0,"0"0,0 0,0 0,0 0,53-35,18 0,0 0,-1-1,1-17,-71 53,17-17,-17 17</inkml:trace>
  <inkml:trace contextRef="#ctx0" brushRef="#br0" timeOffset="135602.8993">13218 11483,'0'0,"0"0,0 0,0 0,0 0,53 70,53 54,-36-1,19 19,-19-1,-34-18,-1 1,0-1,-35-17,-18 0,-34-18,-19-35,0 0,18-18,53-17</inkml:trace>
  <inkml:trace contextRef="#ctx0" brushRef="#br0" timeOffset="136634.2487">10359 14164,'0'0,"0"0,0 0,0 0,0 0,0 0,0 0,18 53,-18 18,0 17,17 0,-17 18,18-18,-18 53,0-35,18-18,-18 0,0 0,17-17,-17 0,0-19,0-16,18-1,-18 0,18-17,-1 0,-17-18,0 0</inkml:trace>
  <inkml:trace contextRef="#ctx0" brushRef="#br0" timeOffset="137042.816">10712 14058,'0'0,"0"0,0 0,0 0,0 0,0 0,0 0,0 0,0 35,18 36,-18 0,17 17,-17 0,18 18,0-18,-18 18,17 35,1 35,-18-17,18-18,-18-70,0-1,0-17,0 0,0-35,17-36,-17 1,0-1,0 36</inkml:trace>
  <inkml:trace contextRef="#ctx0" brushRef="#br0" timeOffset="137789.1705">10341 14393,'0'0,"0"0,0 0,0 0,0 0,0 0,0 0,0 0,36-70,17 17,0-18,17 18,-17 18,18 0,-18 17,0 1,-18 17,18 0,0 17,0 18,0 1,0 17,-18 0,18 0,-18-1,0 1,-17 0,-18 18,0-18,-18 17,-17 1,0-1,0-17,-1 0,19-17,-19-19,19 18,-1-17,18 0,-18-18,18 17,-17-17,17 0,17 0,-17 0,18 18,35 0,0 17,18 0,-19 18,19 0,-18-18,18 18,-18-18,-1 1,1 17,-17-18,17 18,-18-18,0 0,-35-35</inkml:trace>
  <inkml:trace contextRef="#ctx0" brushRef="#br0" timeOffset="138221.742">10906 15064,'0'0,"0"0,0 0,0 0,0 0,0 0,0 0,0 0,35 35,18 18,18 0,17 17,-17 1,-18-18,0 0,0 0,-18-18,18 18,-35-36,17 19,-18-1,1-17,0-1,17 1,-17 0</inkml:trace>
  <inkml:trace contextRef="#ctx0" brushRef="#br0" timeOffset="138897.1421">12530 15011,'0'0,"0"0,0 0,0 0,0 0,0 0,0 0,0 0,-36 88,1 53,0-35,0 17,17-34,-35 69,18-34,-1-36,19-18,-1-17,0-17,-17-1,35 0,-18-17</inkml:trace>
  <inkml:trace contextRef="#ctx0" brushRef="#br0" timeOffset="139219.1095">12071 15046,'0'0,"0"0,0 0,0 0,0 0,0 0,18 53,17 0,18 17,17 19,1-1,-18-18,0 1,-18-18,18 17,-18 1,-17-1,17-17,-17-17,17-19,-17 1</inkml:trace>
  <inkml:trace contextRef="#ctx0" brushRef="#br0" timeOffset="139778.9309">12671 14852,'0'0,"0"0,0 0,0 0,0 0,0 35,18 18,-1 0,18 18,-17-36,0 0,-1 18,1-35,0 17,17-17,0 17,18-35,-17 0,17-18,-18-17,-18-18,19-17,-19 17,1-18,0 18,-1 18,-17 0,0 17,18-17,-18 17,0 18,0 35,18 18,-18 0,0 0,17 53,-17 17,18-52,-18-1,18 1,-18-18,17 0,1 0,0-18,-1-17,18-1,-17-17,-18 0</inkml:trace>
  <inkml:trace contextRef="#ctx0" brushRef="#br0" timeOffset="140168.5914">13836 14164,'0'0,"0"0,0 0,0 0,0 0,0 0,-18 88,0 18,1-18,17 18,-18 0,18 0,0 0,0-18,0 0,18 0,17-17,0-1,36 36,-18-53,17 0,-17-18,0-17,0 17,-53-35</inkml:trace>
  <inkml:trace contextRef="#ctx0" brushRef="#br0" timeOffset="140541.5673">14365 14552,'0'0,"0"0,0 0,0 0,0 0,0 0,0 0,0 0,18 35,-1 18,1 18,0-1,-18 1,17 0,-17-19,18 1,-18-17,0-19,0 54,0-18,0-18,-18-17,18-1</inkml:trace>
  <inkml:trace contextRef="#ctx0" brushRef="#br0" timeOffset="141044.0434">14118 14605,'0'0,"0"0,0 0,0 0,0 0,0 0,0-35,35-1,-17-16,0-1,17 17,-17 1,-1 0,18 35,1 0,-1 0,36 35,-1-17,1-1,-1 19,-17-19,-17-17,-1 18,0-18,-17 0,17 0,-17 0,-18-18,17 1,-17-1,0-17,0 17,0-17,0 0,-17-18,17 0,0-18</inkml:trace>
  <inkml:trace contextRef="#ctx0" brushRef="#br0" timeOffset="141410.1672">15053 13653,'0'0,"0"0,0 0,0 0,0 0,0 0,18 35,35 0,0 18,0 35,0-17,-18 17,18 0,-18 36,18 34,-17-17,-19-17,1 17,-18-17,0-54,0 1,0-36,0 18,0-53</inkml:trace>
  <inkml:trace contextRef="#ctx0" brushRef="#br0" timeOffset="142185.1077">16042 14146,'0'0,"0"0,0 0,0 0,0 0,0 0,0 0,0 0,53 0,-18 18,18-18,0 0,-18 0,0 0,1 0,-19 18,1-18,-18 0</inkml:trace>
  <inkml:trace contextRef="#ctx0" brushRef="#br0" timeOffset="142440.7757">16059 14693,'0'0,"0"0,0 0,0 0,0 0,0 0,71-17,-18 17,17-18,-17 18,-17-18,17 1,-53 17,0 0,0 0</inkml:trace>
  <inkml:trace contextRef="#ctx0" brushRef="#br0" timeOffset="143273.9871">17136 15028,'0'0,"0"0,0 0,35-53,0-35,1-35,-1-36,0-17,0-1,1-17,-1 35,-17 18,-1 53,-17 18,0 34,0 36,0 36,-17 34,17 18,0 1,0 34,0 18,17-17,1-1,0-17,17-18,0-35,1 0,-1-35,18-1,0-17,0-17,17-36,1-18,-18-17,-18 17,0 1,-17 17,-18 0,18 35,-18 1,0 17,0 17,17 19,-17-1,18 18,0-18,-1 18,1-18,17 1,-17-19,0 1,17-1,0-17,0 0,-35 0</inkml:trace>
  <inkml:trace contextRef="#ctx0" brushRef="#br0" timeOffset="143415.0976">18089 13864,'0'0,"0"0,0 0,0 0,0 0,0 0</inkml:trace>
  <inkml:trace contextRef="#ctx0" brushRef="#br0" timeOffset="144119.3531">18618 14111,'0'0,"0"0,0 0,18 53,-1 18,19-1,-19-17,1-18,0 1,-18-19,0 1,0-18,0 18,-18-36,18 0,0 1,18-36,-1 0,1 0,0 0,-1 0,-17 18,36 17,-19 0,18 18,1 36,-19-1,19 0,-19 1,19-1,-36-17,17-1,-17 1,18-1,-18-17,18 0,-18-17,17-18,19-1,-19-34,18 17,1-18,-1 18,0 0,1 0,-1 36,-17-1,17 36,0-1,0 19,-17 34,0 1,-1 35,1 0,-18-36,18 1,-18-71</inkml:trace>
  <inkml:trace contextRef="#ctx0" brushRef="#br0" timeOffset="144416.5007">17877 15240,'0'0,"0"0,0 0,0 0,0 0,35 71,-17-1,17 1,-17-18,-1 17,1 1,0-18,-1-18,-17 0</inkml:trace>
  <inkml:trace contextRef="#ctx0" brushRef="#br0" timeOffset="144750.6933">17383 15275,'0'0,"0"0,0 0,0 0,0 0,0 0,70-17,54-1,35-17,0-18,-1 18,-16-18,-37 35,-16 0,-19 1,-34 17,-1 0,0 0,-17 17,-1 1,1-18,-18 0</inkml:trace>
  <inkml:trace contextRef="#ctx0" brushRef="#br0" timeOffset="145005.894">18600 15328,'0'0,"0"0,0 0,0 0,0 0,53 0,18 0,17 0,-17-17,17 17,0 0,-35-18,0 18,-18 0,1-18,-1-17</inkml:trace>
  <inkml:trace contextRef="#ctx0" brushRef="#br0" timeOffset="145306.2459">18953 14975,'0'0,"0"0,0 0,0 0,0 0,0 0,0 0,36 18,17 0,0 17,0 0,-1 1,-16 16,-19 1,1 0,0 0,-36 0,0 18,1-18,-1-18,-17 0,17-17,18-1</inkml:trace>
  <inkml:trace contextRef="#ctx0" brushRef="#br0" timeOffset="145777.8824">19853 14711,'0'0,"0"0,0 0,0 0,-17 88,-1 18,0-18,-17 18,0-18,0 0,-1-17,1-18,-18 0,35-18,-17-35,17 18,-17-18,35-18,-17 0,34-17,-17 0,35-18,-17 18,17 17,1 0,-1 1,0 34,18-17,-17 36,-1-1,0 0,0 0,-17 1,0-1,-1 0,1-17,0 17</inkml:trace>
  <inkml:trace contextRef="#ctx0" brushRef="#br0" timeOffset="146037.8314">19977 14570,'0'0,"0"0,0 0,0 0,0 0,0 0,35 35,-17 36,17-1,-17 18,0-17,-18-18,0 17,0-34,-18-1,0-17</inkml:trace>
  <inkml:trace contextRef="#ctx0" brushRef="#br0" timeOffset="146362.4658">21018 13547,'0'0,"0"0,0 0,0 0,0 0,0 0,18 35,-18 36,0-1,17 36,-17-18,0 18,0-36,18 1,-18 0,0-36,0 18</inkml:trace>
  <inkml:trace contextRef="#ctx0" brushRef="#br0" timeOffset="146655.7198">20559 14517,'0'0,"0"0,0 0,0 0,0 0,106-18,35-35,36 18,17-18,-35 0,0 18,-1 17,-16 1,-19-1,-52 18,-18 0,-36 18,1-1,-18 1,18-18</inkml:trace>
  <inkml:trace contextRef="#ctx0" brushRef="#br0" timeOffset="147212.0422">21071 14852,'0'0,"0"0,0 0,0 0,0 0,0 0,0 0,0 0,0 0,35-35,1 17,-19 0,36 18,-53 0,71 89,-18 34,-36 1,-17-1,0-17,-35 0,0-18,0-35,-1-18,1 0,0-17,-1-18,-17-18,36-17,-18 17,35-17,0 0,0 17,0 1,17-1,1 18,17 18,0-1,1 1,-1 17,18 0,0 1,-18-1,18 0,-18-17,18 0,-17-36,17 18,-18-18,-35 36</inkml:trace>
  <inkml:trace contextRef="#ctx0" brushRef="#br0" timeOffset="147437.5712">21953 14781,'0'0,"0"0,0 0,0 0,18 89,17-19,-17 18,0 1,-1-19,1 18,-18-17,0-18,0 17,-18-34,1-1</inkml:trace>
  <inkml:trace contextRef="#ctx0" brushRef="#br0" timeOffset="147743.3642">21689 14799,'0'0,"0"0,0 0,0 0,0 0,0 0,53 0,35-18,0 1,-17-1,-1 18,-17-18,0 18,-17-17,-19 17,1-18,-18 18,17 0</inkml:trace>
  <inkml:trace contextRef="#ctx0" brushRef="#br0" timeOffset="148213.4592">23418 13000,'0'0,"0"0,0 0,0 0,-70 18,17-1,-18 18,1 1,-1 52,18 35,0-17,35 18,1-1,17 1,35 17,0-18,1 18,-1-17,0 17,-17-35,0-36,-1 1,-17-18,0-18,0 0,0-17,0-18,0-18,0 18,0-17,0 17</inkml:trace>
  <inkml:trace contextRef="#ctx0" brushRef="#br0" timeOffset="148499.2451">22677 15787,'0'0,"0"0,0 0,0 0,53-35,0 17,0-17,-53 35,0 0</inkml:trace>
  <inkml:trace contextRef="#ctx0" brushRef="#br0" timeOffset="148799.3429">23401 15452,'0'0,"0"0,0 0,0 53,17 17,1 1,-18-1,18-17,-18 0,0 0,0-18,0-17,0-18,0 0,0 0</inkml:trace>
  <inkml:trace contextRef="#ctx0" brushRef="#br0" timeOffset="149022.3345">23065 15328,'0'0,"0"0,0 0,0 0,0 0,0 0,0 0,71-17,17-1,0-17,1 17,16-17,-16-1,-19 1,1 0,-18 0</inkml:trace>
  <inkml:trace contextRef="#ctx0" brushRef="#br0" timeOffset="149418.9215">23806 12188,'0'0,"0"0,0 0,0 0,0 0,18 89,0 52,-18 0,17-18,1-17,-18-18,18-17,-18 0,0-19,17-16,-17-19,0 1</inkml:trace>
  <inkml:trace contextRef="#ctx0" brushRef="#br0" timeOffset="149900.8303">23506 12153,'0'0,"0"0,0 0,0 0,0 0,0 0,0 0,53 0,36 0,17-17,52 17,-16-18,-37 0,1 18,-35-17,-1 17,-17-18,-35 18</inkml:trace>
  <inkml:trace contextRef="#ctx0" brushRef="#br0" timeOffset="152412.5865">24142 13564,'0'0,"0"0,0 0,0 0,0 0,0 0,0 0,0 0,53-17,0-19,0 1,17 17,-17 1,18-1,-18 36,17-1,-17 1,0 17,-18 18,1 0,-1 0,-17 0,-18 0,-18 0,0-18,1 0,-19 1,19-19,-1-17,1 18,-1-36,18 1,18-1,-1-35,1 0,17-35,18 18,-18-1,-17 0,17 1,-17 35,0-1,-18 19,17-1,-34 0,17 54,-18 34,-17 18,35 1,-18 16,36-16,-1-19,1 1,0-18,17-18,0-17,18-1,-18-17,-35 18</inkml:trace>
  <inkml:trace contextRef="#ctx0" brushRef="#br0" timeOffset="152672.9043">25677 13053,'0'0,"0"0,0 0,0 0,0 0,0 88,0 0,-18 18,18 0,0 0,0-18,0 0,0 0,18 0,0-17,35 0,-18-19,18-16,-53-19</inkml:trace>
  <inkml:trace contextRef="#ctx0" brushRef="#br0" timeOffset="152975.0608">26224 13053,'0'0,"0"0,0 0,0 0,0 0,0 70,0 1,-17 17,17 0,0 0,17 1,-17-19,0 1,0-1,18 1,-18-18,17-18,1 0,17-17,-17 0,17-18,1 0</inkml:trace>
  <inkml:trace contextRef="#ctx0" brushRef="#br0" timeOffset="153249.4362">26048 13688,'0'0,"0"0,0 0,0 0,0 0,0 0,0 0,53-18,0 1,-18 17,18-18,0 0,0 1,-18-1,-17 0,-18 18,17 0</inkml:trace>
  <inkml:trace contextRef="#ctx0" brushRef="#br0" timeOffset="153545.4667">26701 12859,'0'0,"0"0,0 0,0 0,0 0,53 70,17 54,1-1,-1 18,-17-17,0-18,-35-18,17-18,-35 1,-17 0,-19-19,1-16,0-19,-1 1,1-18,53 18</inkml:trace>
  <inkml:trace contextRef="#ctx0" brushRef="#br0" timeOffset="154168.9435">27442 13018,'0'0,"0"0,0 0,0 0,0 0,18 70,17 1,-18-1,19 1,-1-18,0 0,1-1,-1-16,0-36,1 0,-1-36,0 1,-17-18,17-17,-17-1,-1 18,1 0,-18 18,18 0,-18 17,0 36,17 17,-17 53,0 36,0 17,18 0,-18 35,0-35,-18 1,1-19,17-52,-18-1,0-17,1-18,-1-17,0-18,1-35,-1-18,0 0,18-35,18-1,0 19,-1-1,19 1,-1 35,36-18,-18 17,35 19,-35-19,17 1,-70 35</inkml:trace>
  <inkml:trace contextRef="#ctx0" brushRef="#br0" timeOffset="154429.2849">28518 13000,'0'0,"0"0,0 0,0 0,-17 141,17 0,-18 0,18 0,0-17,0-36,0 0,18 36,-1-54,1 1,17-18,-17-18,-18-17</inkml:trace>
  <inkml:trace contextRef="#ctx0" brushRef="#br0" timeOffset="154761.4712">29312 12806,'0'0,"0"0,0 0,0 0,-17 88,-18 0,-1 53,19-17,-1 17,0-53,1 0,-1-17,18-1,-18 1,18 0,-17-19,17 1,17 0,-17 0,36-18,-19-17,36-18,-17 0,-1-18,-35 36</inkml:trace>
  <inkml:trace contextRef="#ctx0" brushRef="#br0" timeOffset="155031.6783">29030 13564,'0'0,"0"0,0 0,0 0,0 0,0 0,0 0,71-17,-1-1,19 0,-19 1,-17 17,0-18,-18 18,1-18,-19 1,1-1,-18 18,0 0</inkml:trace>
  <inkml:trace contextRef="#ctx0" brushRef="#br0" timeOffset="155311.9437">30071 13035,'0'0,"0"0,0 0,0 0,0 0,0 0,0 71,18 17,0 18,-1-18,-17 0,0-17,18 17,-18-35,0 17,0-34,0 17,0-18,0 0</inkml:trace>
  <inkml:trace contextRef="#ctx0" brushRef="#br0" timeOffset="155579.0417">29648 13564,'0'0,"0"0,0 0,0 0,0 0,0 0,53 0,0 0,17-17,1 17,17-18,-35 0,0 18,-18-17,1 17,-1-18,-35 18,18-18,-18 18</inkml:trace>
  <inkml:trace contextRef="#ctx0" brushRef="#br0" timeOffset="155853.9567">30724 13018,'0'0,"0"0,0 0,0 0,0 0,18 70,-18 18,18 18,-18-35,17 17,-17 0,18-35,-18 18,0-19,0-16,0-1,0-17,0-1</inkml:trace>
  <inkml:trace contextRef="#ctx0" brushRef="#br0" timeOffset="156249.7436">30283 12912,'0'0,"0"0,0 0,0 0,0 0,0 0,71-18,-1-17,-17-1,18 19,-18-1,17 18,-17 0,-17 0,-1 18,0-18,0 17,-17-17,17 0,-17 0,0 0,17-17,-17-1,-1 1,1-19,0 1,-1-18,-17 0,-17-17,-1 17</inkml:trace>
  <inkml:trace contextRef="#ctx0" brushRef="#br0" timeOffset="156532.5534">31271 12224,'0'0,"0"0,0 0,0 0,53 123,0 18,0 0,0 18,-18 18,1-1,-36-17,-18 17,-17-17,-18-18,18-18,-18-17,17-18,1 1,35-72</inkml:trace>
  <inkml:trace contextRef="#ctx0" brushRef="#br0" timeOffset="157312.8494">31889 12488,'0'0,"0"0,0 0,0 0,0 0,0 0,0 0,18 71,-1 17,19 18,-19 70,19-17,-19-18,-17 0,0-53,0-17,0 0,0-18,-17-18,17-18,0 1,0 0,0-36,0 0,0-17,17 0,-34-36,17 1,-18-1,0 18,1-17,-1 17,0 18,1 17,-19 0,1 36,0 0,0 17,17 0,0 18,1-18,17 18,17 0,1-18,0 1,-1-19,1 1,35 0,-18-18,36-36,17-17,0-35,0 0,-17 0,-71 88</inkml:trace>
  <inkml:trace contextRef="#ctx0" brushRef="#br0" timeOffset="157645.0989">32418 12383,'0'0,"0"0,0 0,0 0,0 0,0 0,0 52,0 19,0 17,0 36,-17-19,17 1,0 18,0-18,0-1,0-16,0-1,0-18,0-17,0 0,17-35,1 0,0-18,-1 0,1-18,-18 18</inkml:trace>
  <inkml:trace contextRef="#ctx0" brushRef="#br0" timeOffset="157930.6992">32383 13212,'0'0,"0"0,0 0,0 0,0 0,0 0,0 0,0 0,88-36,1 19,-19-19,1 19,-18-1,0-17,0 0,-18-1,0-34</inkml:trace>
  <inkml:trace contextRef="#ctx0" brushRef="#br0" timeOffset="158985.9112">9036 13511,'0'0,"0"0,0 0,0 0,0 0,17 89,1 52,17 35,-17 18,-1 0,1 0,0-17,-18-1,17 0,-17-17,18 0,-18-18,18 18,17-18,0-18,1 1,16-54,-16-17,-1 0,-35-35</inkml:trace>
  <inkml:trace contextRef="#ctx0" brushRef="#br0" timeOffset="161654.0981">8947 13653,'0'0,"0"0,0 0,0 0,0 0,0 0,53 17,18-17,17 18,53-1,36-17,17 0,18 0,17 0,89-17,-18-18,0-1,0 1,-18-18,18 0,-18 0,1 0,-1 0,-17 0,17 1,-17-1,0 17,-18 1,0 0,0 17,0-17,0 17,0-17,18 17,-36-17,36 0,-18-18,0 0,0 18,0-18,0 0,-17 0,-1 18,0-18,1 17,-1 1,1 0,-1 17,1-17,-1 0,-17-1,-1 1,-16 0,16 0,-16 17,-1-35,0 18,-18-1,18-16,0 16,-17 1,17-18,0 18,-17 0,17-1,18 19,-18-19,0 19,18-19,-18 19,17-1,19 0,-1 1,1-1,17 1,18-1,-1-17,1 17,17 0,-17 18,17-17,-17 17,0-18,17 18,-17 0,17-18,159 1,-158 17,140 0,1-18,-71 18,17 0,-34 18,-36-18,-124 0,107 17,-89 1,-18 0,18-18,0 17,-17-17,-1 0,1 0,-54 0,-17 0,0-17,0 34,18-17,-36 0,-35 0,0 0,0 18,-18-18,0 18,-17-1,17 1,-17 17,17 18,-17 0,-1 0,1 35,0 0,-1 36,1-1,-18 18,0 1,0 16,0 1,-18 17,1 1,-1-1,0 1,-17-1,17 0,1 1,-1-19,0 1,1-18,-1 0,18 1,-17-19,-1 18,-17-35,-1 17,1-17,-18-35,0 17,0 0,0 0,0-17,0 17,18-17,-18-1,-35 18,0-17,-18-18,0 18,-18-19,-17 19,-18-18,0 0,-35 0,0 0,-88 17,17 1,0-1,1-34,17 17,-18-18,0 0,-17 0,-18 1,0-19,0 1,0 0,-141-1,176 1,-106-18,142 0,-142 17,142-17,-142 0,-17 0,53 0,17 0,106 0,-105 0,87 0,-105 18,106-18,-124 0,123 0,-140 0,17 18,17-1,19-17,17 18,0 0,17-18,-17 17,124-17,-36 0,-35 18,0-18,-18 0,-17 18,0-1,17 1,-18-1,19-17,-1 18,0-18,1 0,-1 0,18 0,17 0,-17-18,0 18,0-17,0-1,0 18,18-17,-18 17,17 0,1 17,17-17,0 0,-17 0,35 0,-18 18,18-18,0 17,0-17,-1 18,54-18,0 0,0 0,0 0,17-18,18 18,-17-17,-1-1,1 18,-1-17,18-1,0 0,-17 1,-1-1,18 0,36 1,-1-1,18 0,-17-17,-19 0,1-36,18-34,-19-1,36 0,1-18,-1 1,35-18,-17 0,35-18,-18 0,0 36,18 105</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33:52.550"/>
    </inkml:context>
    <inkml:brush xml:id="br0">
      <inkml:brushProperty name="width" value="0.05292" units="cm"/>
      <inkml:brushProperty name="height" value="0.05292" units="cm"/>
      <inkml:brushProperty name="color" value="#7030A0"/>
    </inkml:brush>
  </inkml:definitions>
  <inkml:trace contextRef="#ctx0" brushRef="#br0">2065 2240,'0'0,"0"0,0 0,0 0,0 0,0 0,0 88,17 1,-17 52,0 0,0-35,0-36,0 1,0-36,-17 0,17-17,17-18,-17-18,0-35,18-17,17-18,-17-36,17 18,1 0,-1 18,0 18,-17 34,17 1,0 53,18-1,0 36,-17 18,-1-18,0 17,0-17,1 0,-19 0,19-18,-19-17,-17 0,18-1,0-17,-1-17,19-36,-19-35,19-36,-19-17,18 0,-17 0,17 35,-35 35,18 18,-18 18,18 0,-18 17</inkml:trace>
  <inkml:trace contextRef="#ctx0" brushRef="#br0" timeOffset="385.7121">3406 2223,'0'0,"0"0,0 0,0 0,0 0,-18 70,18 1,-17 17,17 18,0-18,0 0,17-17,1-1,0-35,17-17,0-18,1-35,-1 0,18-36,-18-17,-17 0,-1 17,-17 0,-17 1,-1 17,-17 18,17-1,-17 1,17 18,18-1</inkml:trace>
  <inkml:trace contextRef="#ctx0" brushRef="#br0" timeOffset="718.1407">3988 1482,'0'0,"0"0,0 0,0 88,0 0,0 53,0 0,18 0,-18 18,18-35,-18-1,0-35,0-17,0-1,0-34,0-1,0 0,17-17,-17-18,0 0,0 18</inkml:trace>
  <inkml:trace contextRef="#ctx0" brushRef="#br0" timeOffset="886.4803">3847 2293,'0'0,"0"0,0 0,0 0,0 0,0 0,88-53,1 18,-72 17,1 1,0 17</inkml:trace>
  <inkml:trace contextRef="#ctx0" brushRef="#br0" timeOffset="1309.8998">4712 2346,'0'0,"0"0,0 0,0 0,0 0,0 0,0 0,0 0,0 0,18-53,17 0,-35 18,17-18,-17 18,-17-1,-1 19,-17 34,0 19,-18 17,17 17,1 36,35-18,0 0,18 1,35-19,0-17,0-18,-1-17,19-18,-18 0,18 0,-1 0,-70 0</inkml:trace>
  <inkml:trace contextRef="#ctx0" brushRef="#br0" timeOffset="1736.6096">1853 3598,'0'0,"0"0,0 0,0 0,141-35,36 0,34-18,107-18,0 1,17-1,-35-17,-35 35,-18 0,-53 0,-88 36,0-1,-36 0,-17 1,-35 17,17 17,-17-17,-18 0</inkml:trace>
  <inkml:trace contextRef="#ctx0" brushRef="#br0" timeOffset="3820.834">6494 2981,'0'0,"0"0,0 0,0 0,0 0,0 0,0 0,53 0,-17-18,16-17,-16 17,-1-17,-17 18,-1-19,1 19,-18-1,-18 0,1 18,-1 0,-35 18,0 17,0 36,-17 17,34 18,1-36,35 1,0-1,18-17,17 0,18 0,-18-35,53 0,1-36,-1 0,-17 1,-71 17</inkml:trace>
  <inkml:trace contextRef="#ctx0" brushRef="#br0" timeOffset="4571.7121">7165 2716,'0'0,"0"0,0 0,0 0,0 0,18 89,17-1,-18 18,1-18,0 0,-1-17,1-1,-18-35,0 1,18-1,-18-17,0-18,0 0,17-53,1-36,0-16,-1-1,19 18,-19 17,1 18,17 0,-17 36,17-1,-17 36,17 17,-17 18,17 0,-17 17,-1 1,19-18,-19 0,1-18,0 0,-1-35,18 18,-17-36,0-35,17-17,0-36,1-18,-19-17,1 35,-18 1,0 34,-18 36,18 17,-17 36,-1-1,0 36,18 0,0 0,18 18,17-18,1 0,-1 17,18 1,-18-18,0 17,1 1,-19-18,1 17,-18-17,-18 0,1 0,-1-18,18-35</inkml:trace>
  <inkml:trace contextRef="#ctx0" brushRef="#br0" timeOffset="4968.0095">8418 3087,'0'0,"0"0,0 0,0 0,0 0,0 0,0 0,35-53,18 0,-18 0,-17 0,0 0,-1 18,-17 0,0-1,0 36,-17 0,-1 18,0 17,1 18,-1 0,18 35,0-17,0-1,18 1,-1-18,19 0,-1-36,18 1,-18 0</inkml:trace>
  <inkml:trace contextRef="#ctx0" brushRef="#br0" timeOffset="5658.4881">9071 2716,'0'0,"0"0,0 0,0 0,0 0,0 89,17-19,1 1,0-1,-18-17,0 0,17-18,-17-17,0 0,0-1,0-17,0-35,18-18,0-17,-1-1,1 18,17 0,1 0,-19 0,19 36,-19-1,18 18,-17 18,0 17,-1 0,1 1,0 16,-18-16,0-19,17 1,-17 0,0-1,0-17,0-35,18 0,0-36,17-35,0-17,1 35,-1 17,0 18,18 18,-18 17,1 18,-1 36,0 34,1 1,-19-1,1 1,-1-1,-17 1,0-1,18-17,-18-17,18-1,-18 0,0-35</inkml:trace>
  <inkml:trace contextRef="#ctx0" brushRef="#br0" timeOffset="6149.538">10253 1958,'0'0,"0"0,0 0,0 0,0 70,18 54,-1 17,-17-35,18-18,-18 0,0-17,0-1,0-34,0-1,0 0,0-35,0 18,0-36,18 1,17-36,-17 17,17 1,0-18,1 36,-1-1,-17 0,17 18,0 18,-17 17,-1 18,1 0,-18 0,-18 0,1 0,-1 0,-17-18,0 0,-1-35,1 0,17 18,-17-18,35 0</inkml:trace>
  <inkml:trace contextRef="#ctx0" brushRef="#br0" timeOffset="6663.1047">10765 1870,'0'0,"0"0,0 0,0 70,18 18,-18 54,17-1,1 0,-18 0,18-18,-1-52,1 0,0-19,-1-16,18-1,-17-17,17-1,1-34,17-36,-18-18,0-17,1 17,-19 1,1 17,-1 18,-17 17,0-17,-17 35,-1 17,-17 19,17 17,1-18,-1 18,18 17,0-17,18 0,17-18,0 1,36-36,17 0,0-18,0 0,-88 18</inkml:trace>
  <inkml:trace contextRef="#ctx0" brushRef="#br0" timeOffset="7613.6405">12865 2646,'0'0,"0"0,0 0,0 0,0 0,0 0,-18-53,-17-18,0 18,-18 18,18 18,-18-1,0 36,0-1,0 36,17 0,1 0,18 17,17 1,0-18,17 0,18-18,1-17,-1-1,18-34,-18-18,18-1,-17-17,-1-17,0 17,-17 0,17 18,-35 17,18-17,-18 35,17-18,1 36,-18 17,18 0,17 18,-17 0,17 0,-17-18,17 18,-17-35,17 0,-18-18,1 0,0-36,-18 1,17-18,-17 0,-17-17,17 17,0 17,0 19,-18-1,18 0,0 1,18 34,-1 19,1-1,0 18,-18-18,17 18,19-18,-36-17,17 0,1-1,0-17,-1 0,1-35,17 0,-17-36,-1 1,19-36,-19 18,19 17,-19 1,19 17,-1 17,0 19,1-1,-1 0,-35 18</inkml:trace>
  <inkml:trace contextRef="#ctx0" brushRef="#br0" timeOffset="8297.4736">14259 2046,'0'0,"0"0,0 0,0 0,0 0,0 0,0 0,0 0,0 0,-53-18,18 36,-36 0,36 17,-18 0,18 18,0-17,17-1,18 0,0-17,0-1,18 1,17-18,0 0,0-35,1-1,-1 1,0-18,1-17,-19 17,19 17,-19 1,1 0,-18 17,17 1,1 34,0 19,-1 34,1 36,0 0,-18 17,17-17,1 18,-18-36,0-18,0 1,-18-18,18 0,-17 0,-1-36,0 1,1-18,17-35,-18-18,0-35,18-18,0 0,18 0,17 0,1-17,-19 35,-17 88</inkml:trace>
  <inkml:trace contextRef="#ctx0" brushRef="#br0" timeOffset="9036.8847">14771 2258,'0'0,"0"0,0 0,0 0,0 0,0 0,0 0,35-53,1 18,-19-1,18 1,-17 0,0 17,-18-17,17 35,-17-18,-17 36,17 17,-18 18,0 0,18 0,0 17,0-17,0 18,18-18,0-18,17-17,0-1,1-17,-1-17,18-19,-18 1,-17-18,17-17,-17-1,-1 18,1 0,-18 36,0-19,0 19,0-1,0 0,-18 18,18 18,18 0,0 17,-1 0,19 18,-1 0,18 0,-18 18,18-36,-18 18,1-18,-36 0,17-17,-17 17,-17-17,17 0,-18-1,0 1,18-1,-17-17,17 18</inkml:trace>
  <inkml:trace contextRef="#ctx0" brushRef="#br0" timeOffset="10319.22">16747 2117,'0'0,"0"0,0 0,0 0,0 0,0 0,0 0,0 0,0 0,0 0,0 0,0 0,0 0,0 0,0 0,0 0,0 0,0 0,0 0,0 0,-17 0,-1 0,1 0,17 0,-18 0,0 0,18 0,-17 0,17 0,0 17,17-17,1 0,0 0,34 18,1-18,0 0,0 0,18 0,-1-18,-17 18,18 0,-18 0,-18 0,1-17,-1 17,-18 0,1 0,0 0,-18 0,17 17</inkml:trace>
  <inkml:trace contextRef="#ctx0" brushRef="#br0" timeOffset="12011.4107">17118 2469,'0'0,"0"0,0 0</inkml:trace>
  <inkml:trace contextRef="#ctx0" brushRef="#br0" timeOffset="12627.8574">17118 2469,'0'0,"-18"-17,18-18,-17 17,17 0,-18 1,18-1,-18 0,18 1,-17-1,-1 0,1 1,-19-18,1 17,-36 0,18 18,-17 0,-1 18,18 17,18 0,-18 1,35-1,1 0,17 1,0-19,35 1,0-18,18 17,0-17,-17 0,16-17,-16 17,-19 17,1-17,0 18,-18 0,0 17,-18 18,0-18,1 0,-1 1,0-19,18 1,-17 0,34-18,1 17,0-17,17 0,0 18,18 0,-17-1,17 36,-1 0</inkml:trace>
  <inkml:trace contextRef="#ctx0" brushRef="#br0" timeOffset="12699.0592">17242 3351,'0'0,"0"0,0 0,0 0</inkml:trace>
  <inkml:trace contextRef="#ctx0" brushRef="#br0" timeOffset="12987.3198">18142 1905,'0'0,"0"0,0 0,0 0,0 71,17 17,-17 18,18-1,-18-16,0-1,18 0,-18 0,17-17,-17 17,18-53,-18 1</inkml:trace>
  <inkml:trace contextRef="#ctx0" brushRef="#br0" timeOffset="13321.2218">17948 2417,'0'0,"0"0,0 0,0 0,0 0,0 0,70-18,18-17,1-1,-1 1,-18 0,1 17,0 1,-18-1,-1 36,-16 17,-19 18,19 0,-19 17,-17-17,18 0,-18 0,18-18,-18 0,17-17,-17 0,0-18</inkml:trace>
  <inkml:trace contextRef="#ctx0" brushRef="#br0" timeOffset="13448.102">18671 2064,'0'0,"0"0,0 0,0 0,0 0,0 0,0 0</inkml:trace>
  <inkml:trace contextRef="#ctx0" brushRef="#br0" timeOffset="14337.2292">18671 2064,'0'0,"0"0,0 0,35 17,1 1,-1 35,0 0,1 0,-19 0,1 17,-1-17,-17-18,18 1,-18-19,0 1,18 0,-18-1,0-17,17-17,1-36,17 17,-17-34,17 35,1-18,-19 17,19 19,-19 17,18 0,-17 35,0 18,-1 0,1-18,0 18,-18-18,0-17,0 0,17-1,-17-17,0 0,18-35,-18 0,18-18,-1-18,1 18,17 0,-17 18,0 18,-1-1,1 18,-1 18,1 17,17 0,-17 18,0-18,17-17,-17 17,17-17,18-1,-18-34,18 17,-18-35,18-18,-17 0,-1-18,0 1,-17 17,0 0,-1 17,-17 19,-17 17,-1 0,-17 35,17 18,0 0,1 0,-1 0,18 0,18 0,-1 0,1-36,35 18,-18-35,18 0,18-17,17-18,0-1,-17 1,-54 35</inkml:trace>
  <inkml:trace contextRef="#ctx0" brushRef="#br0" timeOffset="14897.0844">21759 2117,'0'0,"0"0,0 0,0 0,0 0,0 0,0 0,0 0,-53-18,0 18,1 0,-1 35,0 1,0 17,17-18,19 0,-1-17,18 17,18-17,-1-18,1 0,17-18,1 0,-1-17,-17 0,17-18,-17 18,-1-18,1 17,-1 19,1-1,-18 0,18 18,-1 18,1 0,0 35,17-18,-17 18,17 0,0 0,1-18,16 0,-16-35,-1 18</inkml:trace>
  <inkml:trace contextRef="#ctx0" brushRef="#br0" timeOffset="15244.8147">22271 1958,'0'0,"0"0,0 0,0 0,18 70,-18 1,17 0,1-1,0 1,17-18,-17-18,17-17,-17-1,17-17,0-17,-17-19,17-17,18-35,0-18,0 0,0 36,-35-1,17 18,0 1,0 34,-17-17,-18 35</inkml:trace>
  <inkml:trace contextRef="#ctx0" brushRef="#br0" timeOffset="15897.9905">23224 1976,'0'0,"0"0,0 0,0 0,0 0,0 0,0-36,-18-17,18 18,-17 17,-1-17,1 35,-19 0,-17 18,18-1,0 36,-1-17,1 17,17-18,18 0,0 0,18-17,17 0,1-18,-1 0,18-18,-18-17,18-1,-18 1,-17-18,0 36,-1-1,1 0,0 1,-1 17,1 17,0 36,-18-35,17 141,1 35,0 17,-18-17,-18-17,18-54,-18-17,18-35,-17-18,17-1,-18-34,18 0,-18-18,18-36,-17-52,34-53,19 0,-19-18,19 18,-19 35,1 1,0 105</inkml:trace>
  <inkml:trace contextRef="#ctx0" brushRef="#br0" timeOffset="16402.2951">23630 2311,'0'0,"0"0,0 0,0 0,0 0,0 0,0 0,18-53,-1-18,1 1,0-1,-1 1,1-1,0 18,-18 0,0 18,0 17,0 1,0-1,-18 18,0 35,1 1,17 16,0 1,17 0,1 18,0-18,17 17,18-17,-18 0,0 0,1 0,-19 0,1-18,-18 18,0 0,-35-18,-1-17,1 0,0-1,35-17</inkml:trace>
  <inkml:trace contextRef="#ctx0" brushRef="#br0" timeOffset="20224.3852">25801 2205,'0'0,"0"0,0 0,0 0,0 0,0 0,0 0,0-53,-18 18,-17 17,17-17,-35-1,18 1,-18 35,18-17,-1 17,-17 17,18 1,0-1,17 19,0-1,1-17,-1 17,18-17,0-1,0 1,0 17,0-17,18-1,-1 19,1-19,0 1,-1 0,19-18,-19 0,19 0,-19-18,1 0,17 1,-17-1,0-17,-1 17,1-17,-18 17,17 1,1-1,-18 0,0 18,18 0,-18 18,0 17,17 1,1 16,0-16,17 17,18-36,-18 19,18-36,-18 0,18-18,-17-17,-1-1,0 1,-17-18,0-17,-18-1,-18 0,0 19,-17 16,17 1,-17 17,17 18,-17 18,35 0,0 17,18 18,-1-18,19 36,17-18,-18 0,0-1,1-16,-1-1,0 0,0 1,1-36,17 0,0 0,0-36,-1 1,-16-18,17 0,0 0,-18-17,-17 17,-1 17,1 1,0 18,-36-1,18 0,-18 36,1 0,-1-1,18 18,0 18,18-17,17-1,0 0,36-17,35 0,0-18,-1-18,1 18,-106 0</inkml:trace>
  <inkml:trace contextRef="#ctx0" brushRef="#br0" timeOffset="20742.2331">28024 1905,'0'0,"0"0,0 0,0 0,0 0,0 0,0 0,0 0,0 0,18 0,35 18,-18 17,18 18,-18 0,1 0,-19-18,1 18,0-35,-1 17,-17-18,18-17,-18 0,18 0,-1-17,1-18,-1-18,19 0,17-18,-18 1,0 17,1 17,-1 1,0 0,0 35,1 0,-1 17,-17 19,17-1,-17 18,-1 0,1 0,0 0,-18 0,35 0,-17-18,-18 0,0-35</inkml:trace>
  <inkml:trace contextRef="#ctx0" brushRef="#br0" timeOffset="21120.9765">29118 1834,'0'0,"0"0,0 0,0 0,0 53,0 18,0-1,0 1,18-18,0 0,17-18,0-17,-17-1,35-17,-36-17,19-18,-1-1,-17-17,-18-17,17 17,-34-18,17 18,-18 18,0-18,-17 36,17-1,1 0,-1 18,1-17</inkml:trace>
  <inkml:trace contextRef="#ctx0" brushRef="#br0" timeOffset="21436.9521">29595 1199,'0'0,"0"0,0 0,0 0,18 89,-18 16,35 37,-18-1,1-18,0 18,17-17,-17-54,-18 19,17-37,1-16,0-1,-1-17,-17-1</inkml:trace>
  <inkml:trace contextRef="#ctx0" brushRef="#br0" timeOffset="21679.5122">29613 1958,'0'0,"0"0,0 0,0 0,0 0,0 0,52-35,19-1,0-17,-1 18,1-18,-18 36,0-19,17 19,-17-19</inkml:trace>
  <inkml:trace contextRef="#ctx0" brushRef="#br0" timeOffset="22223.7531">31377 1341,'0'0,"0"0,0 0,0 0,0 0,0 0,-70 0,-1 0,-17 17,17 1,18-1,0 1,18 0,0-1,17 1,18 0,18-1,35 1,17 0,1 17,-1-17,-17 34,0-16,0 17,-17 0,-19-1,-17 1,0 0,-17 0,-1-18,-35-17,18 0,-18-18,17 0,-16-18,16-17,1 0,17-1,18 36</inkml:trace>
  <inkml:trace contextRef="#ctx0" brushRef="#br0" timeOffset="22791.6286">31889 1623,'0'0,"0"0,0 0,0 0,0 0,0 0,0 0,0 0,0 0,0 0,-88 0,17 0,1 0,-1 17,18 19,0-1,0-17,36 17,-1 0,18 0,0-17,18 0,17-1,18 1,0-18,0 0,17-18,-17-17,-17-18,16-35,-16 17,-19 1,1 17,0 0,-1 35,-17-17,18 35,-18 0,0 35,0 1,18 17,-18 17,17 1,1-1,0-17,17 0,-17-18,17 1,-35-36</inkml:trace>
  <inkml:trace contextRef="#ctx0" brushRef="#br0" timeOffset="23777.9163">32224 1446,'0'0,"0"0,0 0,0 0,0 0,18 71,-18 0,18-1,-1 18,-17-35,0 0,18-18,-18 1,0-1,18-35,-18 18,0-36,0 18,0-35,0 17,35-53,-17 19,-1-19,18 36,-17-1,0 19,-1-1,1 36,0-18,-18 35,17 0,1 18,-18 0,18-18,-18 18,0-17,0-19,0 19,0-36,0 0,0 0,0-36,17 1,1-18,0-17,-1 17,19 0,-19 0,1 35,-1-17,1 35,0 0,-1 18,1 17,0 18,-1-18,1 18,0-18,-18-17,17 17,1-17,-18-1,18-17,-1 18,19-36,-19 1,1-19,-1-16,1-19,0 0,-18-17,0 35,17 0,-17 18,0 0,-17 35,17 0,-18 17,0 36,18-17,-17 17,17 0,0-1,17 1,-17-17,18-1,17-17,18-1,36-17,34-17,-35 17,-70 0</inkml:trace>
  <inkml:trace contextRef="#ctx0" brushRef="#br0" timeOffset="43997.1479">6018 5327,'0'0,"0"0,0 0,0 0,0 0,0 0,17 71,-17 17,0 0,0 0,-17 0,17 18,0-18,-18 18,18-18,-17 1,17-19,-18-17,18-18,0 1,0-19,0 18,0-35,0 18,0-18,18-18,-1 1,1-1,-1 1,1-1,0 0,17 18,-17 0,17 0,0 0,-17 18,17 0,1-18,-19 17,18 1,1-18,-19 0,19 0,-1-35,0 17,-17-17,-18 35</inkml:trace>
  <inkml:trace contextRef="#ctx0" brushRef="#br0" timeOffset="44275.3636">6088 5874,'0'0,"0"0,0 0,0 0,0 0,0 0,0 0,0 0,53 0,18 0,0 0,-19 0,1 0,-17-18,-1 18,-17 0,-18 0,17 0</inkml:trace>
  <inkml:trace contextRef="#ctx0" brushRef="#br0" timeOffset="44611.1162">5894 5292,'0'0,"0"0,0 0,0 0,0 0,0 0,53 0,18-18,17 0,0 1,-17-1,-1 0,1 1,-36-1,18 1,-35 17,17-18,-17 18</inkml:trace>
  <inkml:trace contextRef="#ctx0" brushRef="#br0" timeOffset="45218.0543">7412 4939,'0'0,"0"0,0 0,0 0,0 0,0 0,-35 0,-18-18,0 18,0 0,0 0,18 18,-1-18,1 18,-18 17,35 0,1 18,-1 18,0-1,36 54,-18-19,18 19,17-1,-17-17,17 0,-17 18,17-1,-17-17,-1 0,1 17,0-17,-18 0,0 0,0-18,0-18,0 1,-18-18,18 0,0-18,0-17,0-1,18 1,-18 0,35-36,0-17,18-1,-18 1,-35 35</inkml:trace>
  <inkml:trace contextRef="#ctx0" brushRef="#br0" timeOffset="45887.8299">8118 6244,'0'0,"0"0,0 0,0 0,0 0,0 0,0 0,0 0,0 0,0 0,0 0,0 0,0 0,0 0,0 0,0 0,0 0,0-70,17-1,1-17,0 0,-1-1,-17 1,18 35,0-17,-1 35,-17-1,18 1,-18 17,18 1,-1-1,19 18,-1 18,18 17,0 0,0 1,0 16,-18-16,18 34,-35-17,17 0,-17 18,-1-1,1 1,-18-1,0-17,17 0,-17-53</inkml:trace>
  <inkml:trace contextRef="#ctx0" brushRef="#br0" timeOffset="46239.9324">8065 6050,'0'0,"0"0,0 0,0 0,0 0,0 0,53-17,35-1,18-17,-18-1,0 19,1-19,-19 19,-17-1,-17 0,-19 1,18 17,-35-18,18 18,0 0,-1-17</inkml:trace>
  <inkml:trace contextRef="#ctx0" brushRef="#br0" timeOffset="48196.8458">9794 5115,'0'0,"0"0,0 0,0 0,0 0,0 0,0 0,0 0,0 0,0 0,0 0,0 0,-70 0,17 0,-18 18,18 0,0-1,18 18,0 1,-1 34,19 1,17 17,0 0,0 0,0-17,0 17,17-17,-17-1,18 1,-18-1,0 1,0 0,0-1,18-17,-18 0,0-18,0 0,0-17,17 0,1-1,0-17,17 0,-17-17,17-1,-35 18</inkml:trace>
  <inkml:trace contextRef="#ctx0" brushRef="#br0" timeOffset="48817.6606">9953 5697,'0'0,"0"0,0 0,0 0,0 0,0 0,53-35,0 17,18 1,-18 17,0 17,-1 1,-16 17,-19 1,1-1,0 0,-18 18,0 0,0-18,0 1,-18-1,0-17,18-1,-17 1,17-36,0 1,0-36,17 0,1-18,0 1,-1-1,1 0,0 19,-18 16,17 19,-17-19,0 36,0 0,-17 36,17 17,0-1,-18 1,18 18,0-18,18-18,-1 0,1 1,17-19,18-17,0-17,0 17,-53 0</inkml:trace>
  <inkml:trace contextRef="#ctx0" brushRef="#br0" timeOffset="49107.919">11012 5098,'0'0,"0"0,0 0,0 0,-18 70,18 18,-17 1,17 16,-18 1,18-18,0-17,0 17,0-17,0-18,0 0,18-18,-18 0,17 0,1-17</inkml:trace>
  <inkml:trace contextRef="#ctx0" brushRef="#br0" timeOffset="49450.8232">11277 5221,'0'0,"0"0,0 0,0 0,0 0,0 0,0 0,0 0,0 35,0 18,0 18,0 35,0-18,0 0,17 0,-17 0,18-17,0 0,17-1,-17-17,-1-18,1-17,0 0,-1-18,1 17,0-17</inkml:trace>
  <inkml:trace contextRef="#ctx0" brushRef="#br0" timeOffset="49723.5733">11030 5644,'0'0,"0"0,0 0,0 0,0 0,0 0,0 0,0 0,53-17,17-18,-17-1,0 19,-18-1,18-17,-53 35,0 0</inkml:trace>
  <inkml:trace contextRef="#ctx0" brushRef="#br0" timeOffset="50053.0338">11630 4974,'0'0,"0"0,0 0,0 0,0 0,53 71,-18 17,18 35,-18-34,-17 16,17-16,-17-19,-18 1,17-18,-17 0,0-18,0-18,-17 1,17-18,-18-18,0 1</inkml:trace>
  <inkml:trace contextRef="#ctx0" brushRef="#br0" timeOffset="50564.6948">11859 4639,'0'0,"0"0,0 0,0 0,0 0,0 0,0 0,35 0,1-18,-1 18,18 0,-18 0,1-17,-1 34,-18-17,19 36,-1 17,-17 35,17 18,-17 35,-1 0,1 0,17 0,-17 0,17-17,-17-19,-1-34,19-18,-19 18,-17-36,18 18,-18-18,-18 18,-35 17,-35 19,0 16,35-34,35-53</inkml:trace>
  <inkml:trace contextRef="#ctx0" brushRef="#br0" timeOffset="51381.8095">8383 6914,'0'0,"0"0,0 0,0 0,0 0,0 0,0 0,0 0,0 0,0 0,0 0,0 0,0 0,0 0,0 0,0 0,53 0,17 0,1 0,-1 0,19 0,16 0,1 0,18-17,35-1,-18 1,18-1,-1 0,19 1,-18-1,17-17,1 17,-18 0,-1-17,1 18,-18-19,1 19,-19-1,-35 0,-17 18,-18 0,-18-17,-17 17,-1 0,1 0,-18 0,18 0</inkml:trace>
  <inkml:trace contextRef="#ctx0" brushRef="#br0" timeOffset="51763.8181">9600 7020,'0'0,"0"0,0 0,0 0,0 0,0 0,0 0,36 53,-19 35,18 18,-17-18,0 18,-1-18,1 1,-18-36,18-1,-18-34,0 0,0-18,0 0</inkml:trace>
  <inkml:trace contextRef="#ctx0" brushRef="#br0" timeOffset="52123.6334">9388 6826,'0'0,"0"0,0 0,0 0,0 0,0 0,-17 53,-1 0,1-18,-1-17,18 0,0-1,0-17,18 0,-1 0,18-17,1-1,-1-17,0 17,1 18,17 0,-18 0,18 18,-18 35,18 0,-53-53,0 17</inkml:trace>
  <inkml:trace contextRef="#ctx0" brushRef="#br0" timeOffset="52553.1216">8453 7691,'0'0,"0"0,0 0,0 0,0 0,0 0,0 0,0 0,18 52,-18 19,17 17,1 0,0 1,-1 16,1-34,-18 0,18-1,-1-35,-17 1,18-19,-18-17</inkml:trace>
  <inkml:trace contextRef="#ctx0" brushRef="#br0" timeOffset="52896.8669">8294 8273,'0'0,"0"0,0 0,0 0,0 0,0 0,71-36,0 1,-19-18,19 18,-36 0,1 17,-1 0,0 18,-17-17,0 34,-1 1,1 35,-1 0,1 0,0 17,-1-17,-17-18,18 1,0-19,-18 1,17-18</inkml:trace>
  <inkml:trace contextRef="#ctx0" brushRef="#br0" timeOffset="53070.096">8771 7849,'0'0,"0"0,0 0,0 0,0 0</inkml:trace>
  <inkml:trace contextRef="#ctx0" brushRef="#br0" timeOffset="53752.0048">9124 7938,'0'0,"0"0,0 0,0 0,0 0,17 70,1 1,-18-18,18-18,-18 0,0 0,0-17,0 17,0-35,0 18,0-36,0 18,-18-35,18-18,0 0,18 0,-1 0,-17 0,18 18,0 0,-1 17,19 18,-1 36,0-1,0 0,1 18,-1 0,0-18,-17 18,0-35,-18-1,0 1,17-18,-34 0,17-18,-18-17,18-18,0 0,0 0,0 0,0 18,18 0,-18 17,17 1,19 17,-1 17,0 19,0 16,1-16,-1 17,-17 0,-1-1,19-16,-19 17,1-36,-18 1</inkml:trace>
  <inkml:trace contextRef="#ctx0" brushRef="#br0" timeOffset="54170.8838">10183 8061,'0'0,"0"0,0 0,0 0,0 0,0 0,17-53,-17-35,18 17,-18 1,0-1,0 18,-18 18,18 17,-17 1,-1 34,0 19,1 34,17 18,0 18,17-35,19 17,-1-17,0-1,0-35,1-17,17-18,17-35,1-18,0 18,-71 35</inkml:trace>
  <inkml:trace contextRef="#ctx0" brushRef="#br0" timeOffset="54697.3236">11347 7673,'0'0,"0"0,0 0,0 0,0 0,-35-35,0 17,-1-17,1 17,0 18,-18 0,18 35,-1 1,19-1,-1 18,0 0,1 0,17 0,0-18,17-17,19-1,-1-17,0-17,1-19,-1 1,0 0,0-18,-17 0,0 18,-1-1,-17 19,18-1,-18 18,18 0,-18 18,17-1,1 19,17-1,-17 18,0-18,-18-35,0 0</inkml:trace>
  <inkml:trace contextRef="#ctx0" brushRef="#br0" timeOffset="55059.0358">11559 7444,'0'0,"0"0,0 0,0 0,18 88,17-18,0 1,1-1,-19-34,19-1,-1-17,-17-1,17-17,-18-17,19-19,-19-17,1-52,0-19,-1 1,1 17,0 35,-1 18,19 0,-19 18,-17 35</inkml:trace>
  <inkml:trace contextRef="#ctx0" brushRef="#br0" timeOffset="55720.6808">12653 7108,'0'0,"0"0,0 0,0 0,0 0,0 0,0 0,-35 18,-36 0,18-1,18 19,-18-1,36 0,-1 1,0-19,18 18,18-17,0-18,17 18,0-18,0-18,1 0,-19-17,1-18,0 18,-18 17,0-17,17 17,-17 18,0 36,18 17,-18-53,18 123,-1 1,1 17,0 0,17-18,-18 18,1-17,-18-18,0-36,0 1,-18-36,1 18,-1-35,-17-18,0-36,-1 1,-17-36,36-34,17-1,17 0,19 0,17-17,0 17,-1 18,-52 88</inkml:trace>
  <inkml:trace contextRef="#ctx0" brushRef="#br0" timeOffset="63445.0411">13800 5309,'0'0,"0"0,0 0,0 0,0 0,0 0,0 0,0 0,0 0,0 0,0 0,0 0,0 0,0 0,0 0,0 0,0 0,0 0,0 0,0 0,0 0,0 0,0 0,53-17,0 17,0-18,18 18,-36-18,18 1,-18 17,1 0,-1-18,-17 18,-1 0,1 0,-18 0,0 0,0 0,0 0</inkml:trace>
  <inkml:trace contextRef="#ctx0" brushRef="#br0" timeOffset="64281.7934">13783 5750,'0'0,"0"0,0 0,0 0,0 0,0 0,0 0,0 0,0 0,0 0,0 0,0 0,0 0,0 0,0 0,0 0,0 0,53 0,17-17,-17 17,18 0,-1-18,1 18,-18-18,0 1,0 17,-18 0,0-18,1 18,-19 0,1 0,0 0,-18 0,17 0,-17-18,0 18,18 0,-18 0,0 0,0 0,0 0,0 0,18 0,-18 0,0 0,0 0,0 0,0 0,0 0,0 0,0 0,0 0,0 0,0 0,0 0,0 0,0-17,0 17,0 0,0 0,0 0,0 0,0 0,0 0</inkml:trace>
  <inkml:trace contextRef="#ctx0" brushRef="#br0" timeOffset="65449.1949">15689 4604,'0'0,"0"0,0 0,0 0,0 0,0 53,0 35,17 18,-17 52,0 1,18-53,-18-18,0 0,-18-17,18-36,0 1,0-1,0-18,0 19,0-36,0 17,18-17,-18 0,18-17,17 17,-17-18,17 18,0-18,0 18,1 0,-1 0,0 18,18-18,-35 18,17-18,0 0,1 0,-1 0,0-18,1 0</inkml:trace>
  <inkml:trace contextRef="#ctx0" brushRef="#br0" timeOffset="65784.0702">15671 5133,'0'0,"0"0,0 0,0 0,0 0,71 0,-1 0,1 0,-18-18,17 18,-17 0,0-17,0 17,-18 0,1-18,-36 18,0 0,17 0</inkml:trace>
  <inkml:trace contextRef="#ctx0" brushRef="#br0" timeOffset="66117.8512">15600 4604,'0'0,"0"0,0 0,0 0,0 0,0 0,0 0,71-18,17 18,-17-18,-1 18,1-17,-18 17,-18-18,-17 18,17 0,-35-17,0 17,0 0</inkml:trace>
  <inkml:trace contextRef="#ctx0" brushRef="#br0" timeOffset="66735.0337">17330 4427,'0'0,"0"0,0 0,0 0,-71-17,1-1,-19 18,19 0,-1 0,18 18,0 17,-17 36,17 34,35 19,1 17,17 0,0 0,17 18,-17 0,35-18,-17-18,0 1,-18-36,17-17,-17-1,18-17,-18-18,0 1,0-19,0 1,0-1,0 1,18-18,-1 0,1-18,35 1,0-1,0-17,17 0,-17-18,18 17,-71 36</inkml:trace>
  <inkml:trace contextRef="#ctx0" brushRef="#br0" timeOffset="67093.842">17965 4692,'0'0,"0"0,0 0,0 0,-17 53,-1 35,0 18,-17 17,17 1,1-18,-19-36,19 18,-1-17,0-18,1 0,17 0,0 0,-18-18,18-17</inkml:trace>
  <inkml:trace contextRef="#ctx0" brushRef="#br0" timeOffset="67696.1593">17471 4710,'0'0,"0"0,0 0,0 0,0 0,53 70,0 18,18 36,-1-36,-17 0,18-17,-18 17,0-35,-18 17,0-34,0-1,-17 0,0-35,17 0,-17-17,-1-36,1 0,17-35,-17-18,17 0,-35 18,18 17,-18 1,0 34,0 1,0 0,0 0,0 35,0-18,0 53,0 0,0 36,0 0,0-1,0 18,17 0,-17 1,18-19,-18 1,18-18,-1 0,1-18,17-17,1-18,-1 0,0 0,-35 0</inkml:trace>
  <inkml:trace contextRef="#ctx0" brushRef="#br0" timeOffset="68014.8832">18671 4410,'0'0,"0"0,0 0,0 0,18 88,-18 0,17 0,1 53,-18-17,18-36,-1 0,-17 0,18-17,0 0,-1-18,1-1,0-16,-1-1,18-35,-17 18,17-36,1 18,-1-18,-35 18</inkml:trace>
  <inkml:trace contextRef="#ctx0" brushRef="#br0" timeOffset="68270.563">18724 5009,'0'0,"0"0,0 0,0 0,0 0,0 0,0 0,0 0,35-17,1-1,17 1,-18-1,-35 18,0 0,17 0</inkml:trace>
  <inkml:trace contextRef="#ctx0" brushRef="#br0" timeOffset="68576.7516">19377 4427,'0'0,"0"0,0 0,0 0,35 89,1 52,-1 0,0-18,0 1,-17-18,0-36,-18 18,0-35,-18 0,18 0,-18-35,18-1,-17 1,17 0</inkml:trace>
  <inkml:trace contextRef="#ctx0" brushRef="#br0" timeOffset="69045.7763">19359 3969,'0'0,"0"0,0 0,0 0,0 0,53 0,18-18,-18 0,17 1,-17-1,0 18,18-17,-18 17,0 17,0 18,17 36,-17 35,0 0,0 17,0 18,-18 0,18 1,-17-1,-1-18,-17 1,-1-1,-17-17,-17-18,-19 0,-17-17,-17-18,-1-18,18-17,53-1</inkml:trace>
  <inkml:trace contextRef="#ctx0" brushRef="#br0" timeOffset="69654.754">17753 7796,'0'0,"0"0,0 0,0 0,0 0,0 0,0 0,0-70,0-36,0-53,0-17,0 17,0 0,-17 71,17 0,-18 17,0 1,1 35,-1-1,-17 19,0 17,-1 17,1 19,-18-1,18 0,-1 0,19-17,17 0,-18-1,18-34,0-1,18-17,-1 0,1-1,0-17,17 0,0 18,1 17,-1 18,18 18,0 17,0 18,17 36,19-19,-1 1,-35-18,-36-53</inkml:trace>
  <inkml:trace contextRef="#ctx0" brushRef="#br0" timeOffset="70285.9831">16712 7955,'0'0,"0"0,0 0,0 0,0 0,0 0,0 0,0 0,35-35,1 0,-1-1,-35 1,18 0,-36-1,18 1,-18 18,-17 17,0 17,-18 36,18 35,-1 1,19 16,-1-16,36-19,-1 1,19-18,-1-18,18-18,17-17,1 0,-18-35,0 0,0-18,0 0,-18 18,-35 35</inkml:trace>
  <inkml:trace contextRef="#ctx0" brushRef="#br0" timeOffset="70761.3781">17189 7832,'0'0,"0"0,0 0,17 53,1 17,0 1,-18-18,17 17,-17-17,18-18,-18 1,0-1,18-17,-18-18,0 17,-18-34,18-1,18-17,-18-18,0 0,17-18,1 18,-1 18,19 0,-19 0,19 35,-1 0,-17 17,17 1,0 17,-17 0,0-17,-1 17,1-17,0 17,-1-17,-17 17,18-17,-18 17,17 0,-17 1,0-19,18 1,-18-1,0-17,18 0</inkml:trace>
  <inkml:trace contextRef="#ctx0" brushRef="#br0" timeOffset="71477.7986">17877 8361,'0'0,"0"0,0 0,0 0,0 0,35-71,-17-17,0-53,-18 18,0-19,-18 54,18 18,-18 17,18 17,-17 1,-1 35,18 18,0 17,35 0,1 1,-1 17,18 17,0-17,0 18,-18-1,0-17,1 0,-19 0,1 0,-1-18,-17-17,0-1,18 1,-18-36,0 1,18-19,-18-16,17-19,1 0,-18 1,18-1,-1 18,-17 18,18 0,-18 17,-18 18,1 18,17-1,-18 36,18 0,0 0,0 0,0 0,35-18,1 1,17-1,0-35,-1-18,19 1,-18-19,-18 1,-35 35</inkml:trace>
  <inkml:trace contextRef="#ctx0" brushRef="#br0" timeOffset="72110.0324">18883 7761,'0'0,"0"0,0 0,0 71,17-18,-17 17,0 1,0-36,0 0,0-17,0 0,0-18,0 0,-17-18,17-35,0 0,0-17,0-1,17 0,1 18,0 18,17 35,0 0,1 35,-1 1,0 17,-17 0,17 0,-17-18,-18 18,17-36,-17 1,0 0,0-36,0 0,-17-17,17-18,0-17,0-1,17 0,1 1,17 35,1-1,-1 19,-17 17,17 17,0 19,1-1,-19 18,18 17,-17-17,17 0,-17-17,0-19,-1-17,1 18,-18-18</inkml:trace>
  <inkml:trace contextRef="#ctx0" brushRef="#br0" timeOffset="72589.9573">19500 7197,'0'0,"0"0,0 0,0 0,0 0,0 0,0 0,0 0,36 70,-1 18,0 18,1 18,-1-18,-17-36,-1-17,1 0,0-18,-18-35,0 0,0-17,0-36,17 17,-17-34,18 17,17 18,-17-1,17 1,0 35,-17 18,17 17,1 0,-19 1,1 16,0-16,-1 17,-34 0,17-18,-18 0,-17-17,-1-18,1-18,-18 1,18-19,-1 1,36 35</inkml:trace>
  <inkml:trace contextRef="#ctx0" brushRef="#br0" timeOffset="73094.9824">19942 6950,'0'0,"0"0,0 0,0 0,0 0,0 0,0 0,0 0,53 88,-18-18,0 19,-17-1,17-18,0-17,1 18,17-36,-18 0,18-17,0-18,-18 0,18-18,-18-34,1-1,-1 0,-17-18,-1 1,1 17,0 17,-18 1,-18 35,0 0,-17 53,-18 0,18 18,-1-19,19 19,17 0,17-19,1 1,17-17,36-1,0-17,17-36,0 0,-17 1,-18-1,-18 0,-17 18</inkml:trace>
  <inkml:trace contextRef="#ctx0" brushRef="#br0" timeOffset="73666.0745">18865 8996,'0'0,"0"0,0 0,0 0,0 0,0 0,-17-53,-1-18,-17 1,-1 17,19 18,-19-1,19 19,-19 17,19 0,-19 35,19 18,-1 0,18 0,0 0,18-18,-18 0,17 0,19-35,-19 18,1-36,0 1,-1-1,1 1,0-19,-18 19,0-1,0 0,17 1,-17-1,0 36,18-1,0 1,-1 17,1-17,0 17,17-17,-18-1,19 1</inkml:trace>
  <inkml:trace contextRef="#ctx0" brushRef="#br0" timeOffset="73958.0281">18953 8396,'0'0,"0"0,0 0,0 0,0 0,0 0,0 0,36 53,-1 0,18 18,0-1,-18-35,-17 1,17-19,-17 1,-1 0,1-18,0-18,-1-35,1-18,-18 1,18-18,-1 17</inkml:trace>
  <inkml:trace contextRef="#ctx0" brushRef="#br0" timeOffset="74853.436">19889 8220,'0'0,"0"0,0 0,0 0,0 0,0 0,0 0,0 0,0 0,0 0,-53 35,0 18,0-18,18 18,17-18,0 1,1-1,17-17,17-1,1-17,17 0,-17 0,35-17,-18-1,0 0,-17-17,17-18,-17 35,0-17,-18 18,17-19,-17 19,0 17,18-18,-18 0,0 18,0 0,18 0,-18-17,0 17,0 0,17 17,1 1,0 17,17 18,0 35,18 18,-18-18,18 1,-17-1,-19 0,19-17,-19-1,-17-17,0-18,0 1,0-19,0 1,-17-18,-19-18,19-35,-19 0,19-35,-1-18,0-17,18 17,0 0,0 18,18 17,17 19,-17 16,17 1,1 0,-1 17,-17 0,-18 18</inkml:trace>
  <inkml:trace contextRef="#ctx0" brushRef="#br0" timeOffset="75613.8084">21671 4939,'0'0,"0"0,0 0,0 0,0 0,0 0,0 0,0 0,35-18,18 1,0-19,-17 19,17-1,-18 0,18 18,-53 0,17 0,-17 0,0-17</inkml:trace>
  <inkml:trace contextRef="#ctx0" brushRef="#br0" timeOffset="75909.5445">21848 5256,'0'0,"0"0,0 0,0 0,53-17,17-1,18 18,-17-18,0 1,-19-1,1 1,0-1,-17 0,-1 1,18-1,0 0</inkml:trace>
  <inkml:trace contextRef="#ctx0" brushRef="#br0" timeOffset="76253.147">23454 4463,'0'0,"0"0,0 0,0 0,-18 70,-17 1,17 35,-17-1,-18 19,35-36,-17 0,-1 0,19-17,-18 0,17-18,0-1,1-16,17-1,0-17,-18-1</inkml:trace>
  <inkml:trace contextRef="#ctx0" brushRef="#br0" timeOffset="76590.6208">23030 4639,'0'0,"0"0,0 0,0 0,0 0,0 0,35 53,18 18,0-1,0 18,0 0,0 1,0-19,0 18,0-17,0 0,0-19,-18 1,0 0,1-17,-19-19,1 1,0-1,-18-17</inkml:trace>
  <inkml:trace contextRef="#ctx0" brushRef="#br0" timeOffset="76976.0405">22554 4145,'0'0,"0"0,0 0,0 0,0 0,0 0,0 0,35-17,53 17,0-18,71-17,-18-18,18 17,0-34,-18 35,0-18,-35 17,-35 19,-18-1,-18 18,0 0,-17-18,0 18</inkml:trace>
  <inkml:trace contextRef="#ctx0" brushRef="#br0" timeOffset="79931.7576">11312 10848,'0'0,"0"0,0 0,0 0,0 0,0 0,0 0,0 0,18 70,-18 1,17 35,1 0,-18 0,18-18,-18 0,0 0,17-17,-17-18,0 0,0-18,0-18,0 19,0-36,0 17,0-34,18 17,-18-18,18 0,-18 1,17-1,1 18,0 0,17 0,0 18,18-1,0 1,0 0,0-1,0 1,-18-18,0 0,-17 0,0 18,-18-18</inkml:trace>
  <inkml:trace contextRef="#ctx0" brushRef="#br0" timeOffset="80185.0308">11294 11465,'0'0,"0"0,0 0,0 0,0 0,53-17,18-1,0 0,-1 1,18-1,-17-17,-18 17,0 1,0-19,-18 19</inkml:trace>
  <inkml:trace contextRef="#ctx0" brushRef="#br0" timeOffset="80481.3017">11189 10672,'0'0,"0"0,0 0,0 0,0 0,0 0,70 0,1-18,-1 0,1 1,-1-1,1 0,-53 18,-1 0,-17 0</inkml:trace>
  <inkml:trace contextRef="#ctx0" brushRef="#br0" timeOffset="80994.1183">12530 10283,'0'0,"0"0,0 0,0 0,0 0,0 0,-53 0,17 18,-16-18,16 35,1 1,0 17,17 0,0 17,18 1,0 34,36 19,-1-1,0 19,18-19,0 0,0 1,-18-1,-17-17,17 0,-35-35,18-1,-18-17,18 0,-18-18,0 1,0-19,17 1,-17-1,0 1,0-18,18 0,17-18,-17 18,-18 0</inkml:trace>
  <inkml:trace contextRef="#ctx0" brushRef="#br0" timeOffset="83773.8866">13112 10883,'0'0,"0"0,0 0,0 0,0 0,0 0,0 0,0 0,0 0,0 0,0 0,0 0,0 0,0 0,0 0,0 0,0 0,0 0,0 0,0 0,0 0,0 0,0 0,0 0,53-17,0 17,18 17,-18-17,17 35,1 1,-18-1,0 18,-18 0,0 0,0 17,-17-17,-18 0,0 0,0-18,-18 1,1-19,17 1,-18 0,18-18,0 0,0-36,0 1,18-18,-1-17,1-1,0 0,-1 19,1-1,-18 17,0 1,18 17,-18-17,0 17,0 18,0-17,0 52,0 0,0 18,0 0,0 0,17 0,1-18,0 18,17-17,0-19,18-17,-18 0,18-17,0-19,-17-17,-1 18,-35 35</inkml:trace>
  <inkml:trace contextRef="#ctx0" brushRef="#br0" timeOffset="84115.7933">13112 10460,'0'0,"0"0,0 0,0 0,0 0,0 0,71-18,17-17,53 0,-17-1,-1-17,-35 36,1-18,-19 17,1 0,-36 1,18-1,-35 0,17 1,-35 17</inkml:trace>
  <inkml:trace contextRef="#ctx0" brushRef="#br0" timeOffset="85730.6297">14153 9772,'0'0,"0"0,0 0,0 0,0 0,0 0,0 0,0 0,53 0,0 0,18 0,-1-18,1 18,-18-17,-18 17,18-18,-35 18,17-18,-17 18,-1 18,1 0,17-1,-17 36,0 18,-1 35,19 17,-19 18,1 0,-1-17,1 17,17-18,-17 1,17-1,-17-17,17 0,-17-35,17-1,1 1,-19-18,18-1,-17 1,0-17,-1-19,-17 19,18-19,-36-17,1 18,-36 17,0-17,-71 17,-17 18,-35 0,17 17,-18 1,19-18,34 0,1 0,34-18,19 0,52-35</inkml:trace>
  <inkml:trace contextRef="#ctx0" brushRef="#br0" timeOffset="86406.2881">13747 11853,'0'0,"0"0,0 0,0 0,0 0,0 0,0 0,0 0,0 53,0 0,18 35,-18 1,18 16,-1-16,1-19,0 1,-18-36,0 0,0 1,0-36,0 0,0 0</inkml:trace>
  <inkml:trace contextRef="#ctx0" brushRef="#br0" timeOffset="86734.9533">13359 12030,'0'0,"0"0,0 0,0 0,0 0,0 0,0 0,0 0,53-36,0-16,0-1,0 0,0 0,-35 18,17 17,-18 0,19 18,17 18,-18 17,0 18,-17-53,-18 18,18-18</inkml:trace>
  <inkml:trace contextRef="#ctx0" brushRef="#br0" timeOffset="87132.0005">12689 12876,'0'0,"0"0,0 0,0 0,0 0,0 0,0 0,17 36,1-1,17 36,0-1,-17 1,17-1,-17-35,-18-17,0 0,0-18,0 0</inkml:trace>
  <inkml:trace contextRef="#ctx0" brushRef="#br0" timeOffset="87491.6671">12600 13264,'0'0,"0"0,0 0,0 0,0 0,0 0,0 0,0 0,53-35,18 0,-18 0,0-1,-18 19,0-1,1 0,-1 18,0 0,-17 18,35 0,-36 17,19 0,-19 1,1-1,0 0,-1-17,1-18,-18 0,0 0</inkml:trace>
  <inkml:trace contextRef="#ctx0" brushRef="#br0" timeOffset="87663.9348">13059 12876,'0'0,"0"0,0 0,0 0,0 0,0 0,0 0,0 0</inkml:trace>
  <inkml:trace contextRef="#ctx0" brushRef="#br0" timeOffset="88576.4688">13059 12876,'0'0,"35"0,-17-17,0 34,17-17,0 36,1-1,17 36,0-1,-1 1,-16-1,-1-17,-17 0,-1-18,1-17,-18 17,18-17,-18-18,0-18,0 1,0-36,17 0,-17-18,18 18,17-17,-17 17,17 18,0-1,-17 36,17 0,-17 18,17 0,-17 17,17-18,-35 19,18-19,-18 1,0 0,0-18,0 0,0-18,-18-17,18-1,0-16,0-1,18-18,-18 18,18 18,-1 0,19 35,-1 17,0 1,0 17,-17 18,17-18,1 1,-1-1,-17 0,17-17,-17-1,17-17,0 0,0-17,1-18,-1-1,0-34,-17-1,0 1,-1-1,-17 18,0 18,0 0,-17 17,-19 36,19 17,-1 0,0 18,1 0,-1-18,18 18,18-18,-1-17,19 0,17-1,0-17,17-17,-17-1,0-17,0-1,0 19,-53 17</inkml:trace>
  <inkml:trace contextRef="#ctx0" brushRef="#br0" timeOffset="89146.4817">15406 12241,'0'0,"0"0,0 0,0 0,-53 18,36-18,-36 53,-18 0,36 0,-18 35,35-17,1-1,17-17,0-18,35 1,0-36,0 0,1-36,17-17,-18 0,0-17,-17 17,17-18,-17 19,0 16,-18 1,17 17,-17 1,18 17,-18 17,18 19,-18-1,35 18,-18 17,1 1,17-18,1 0,-1 0,0-18,-17 0,17-17,-17-1,0 1,-18-18,17 0</inkml:trace>
  <inkml:trace contextRef="#ctx0" brushRef="#br0" timeOffset="89464.0867">15653 12241,'0'0,"0"0,0 0,0 0,0 0,0 0,0 0,36 36,17 17,0 17,-1 1,1-18,-17 17,-1-35,-17 1,17-19,-17 1,-1 0,1-18,-18-18,18 0,-18-35,0 1,0-1,0-18,0 1,0 17,17-18,-17 0</inkml:trace>
  <inkml:trace contextRef="#ctx0" brushRef="#br0" timeOffset="90194.2573">16624 12188,'0'0,"0"0,0 0,0 0,0 0,-18-35,1 0,-19 0,19 17,-19 0,1 18,0 18,17 17,1-17,-1 35,36-18,-1 0,1-17,17 17,0-35,1 18,-1-18,0-18,1 1,-1-1,-17 0,-1 1,1-1,-1 0,-17 1,18-1,-18 18,0 0,0 0,18 18,-1 17,-17-17,36 123,-1 0,18 35,0-17,-18 18,0-1,-17 0,0-35,-1-17,-17-54,0 1,0-18,-17-18,-1-17,0-36,-17-17,-18-36,36-34,-19-19,36 1,0-1,18 1,17 17,1 18,-1 17,0 0,-35 54</inkml:trace>
  <inkml:trace contextRef="#ctx0" brushRef="#br0" timeOffset="90748.1688">16977 10636,'0'0,"0"0,0 0,0 0,0 0,53-17,17 17,-17-18,18 18,0-18,-19 1,-16-1,-1 18,0-18,-17 18,-18 0,0 0</inkml:trace>
  <inkml:trace contextRef="#ctx0" brushRef="#br0" timeOffset="91059.3578">17153 11007,'0'0,"0"0,0 0,0 0,0 0,0 0,0 0,36-18,34 18,1-18,17 18,-17-17,-36 17,18 0,-18 0,-17-18,17 18,-17 0,-18 0,0 0</inkml:trace>
  <inkml:trace contextRef="#ctx0" brushRef="#br0" timeOffset="91454.949">18936 10178,'0'0,"0"0,0 0,0 0,0 0,-18 88,0 35,-17 18,0-17,-18 17,18-18,-18-17,17-35,1-1,0-17,17 0,-17-17,17-19,1 1,-1-18,18 0,0-18,0 1,-18 34</inkml:trace>
  <inkml:trace contextRef="#ctx0" brushRef="#br0" timeOffset="91724.0032">18283 10530,'0'0,"0"0,0 0,0 0,0 0,0 0,0 0,53 36,17 17,36 35,0 18,0-18,-18 0,-17-17,-18-18,17 17,-17-35,-17 18,-1-35,-17 0,17-1,-18 1,-17-18</inkml:trace>
  <inkml:trace contextRef="#ctx0" brushRef="#br0" timeOffset="92100.4983">18071 10001,'0'0,"0"0,0 0,0 0,0 0,0 0,0 0,0 0,53-17,18-1,34 0,37-17,-19 17,18-17,-35 0,18 17,-54-17,19 17,-19 1,-17-1,0 0,-53 1</inkml:trace>
  <inkml:trace contextRef="#ctx0" brushRef="#br0" timeOffset="101631.6726">15583 6332,'0'0,"0"0,0 0,0 0,0 0,0 0,0 0,53 53,17-17,-17 16,0-16,0-19,18 19,-18-36,0 0,0-18,-1 0,19-17,0-18,17-17,0-1,18 1,0 17,-18 17,-17 19,17-1,-17 36,-1-1,1 19,-18 17,0-18,-18 18,0 0,0-18,-17-17,-18-1,18 1,-18-18,17 17,-17-34,0-1,0-17,18 0,0-1,-1 19,19-19,17 19,0 17,17 0,36 17,0 1,17 17,-17 1,0-19,0-17,0 18,-18-36,18 18,0-17,0-1,17-17,1-1,17-16,-17-1,-1 0,1 0,-18 0,-18 0,-18 18,-34 17,-1-17,0-18,1 18,-36 35</inkml:trace>
  <inkml:trace contextRef="#ctx0" brushRef="#br0" timeOffset="105039.6119">8294 6562,'0'0,"0"0,0 0,0 0,0 0,0 0,0 0,0 0,0 0,0 0,-53 0,18 0,0 17,-18 1,18 17,-1 18,19-18,-1 18,18 0,18-17,-18-1,17-18,1 1,0 0,-1-1,1-17,-1 0,1 0,-18-17,18 17,-1-18,1-17,0 17,-1 1,1-1,17 18,18-18,0 1,0 17,0 17,18 1,-1 0,1-1,-1 1,-17-1,18 1,-36-18,1 18,-1-18,-17 17,17-17,-18 0,-17 0,18 0,0 18,-18-36,17 18,-17-17,18-19,17 19,1-18,-1 17,18-17,17 17,-17 0,36 18,-19 0,18 0,1 0,-1 0,35 18,1 0,-18-18,17 17,-17 1,0 0,0-18,-18 0,-17 0,17 0,-17-18,-1 0,1 1,0-1,-1-17,-17-1,18 1,-18 18,-18-19,0-17,0 0,-17 0,0-17,-1 17,-17 35</inkml:trace>
  <inkml:trace contextRef="#ctx0" brushRef="#br0" timeOffset="117958.183">3229 5733,'0'0,"0"0,0 0,0 0,0 0,0 0,18 70,0 1,-1-18,1 35,0-18,-1 19,19-1,-19-18,19-17,-19 0,1-35,0-1</inkml:trace>
  <inkml:trace contextRef="#ctx0" brushRef="#br0" timeOffset="118259.0142">3882 5821,'0'0,"0"0,0 0,0 0,18 70,17 72,1-1,-19 53,-34 0,-36 123,-18-35,18-70,36-159</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35:53.307"/>
    </inkml:context>
    <inkml:brush xml:id="br0">
      <inkml:brushProperty name="width" value="0.05292" units="cm"/>
      <inkml:brushProperty name="height" value="0.05292" units="cm"/>
      <inkml:brushProperty name="color" value="#7030A0"/>
    </inkml:brush>
  </inkml:definitions>
  <inkml:trace contextRef="#ctx0" brushRef="#br0">2559 2558,'0'0,"0"0,0 0,0 0,0 0,0 0,0 0,0 0,0 0,0 0,0 0,0 0,0 0,0 0,0 0,0 0,0 0,0 0,0 0,0 0,0 0,0 0,53 17,-18 1,0 0,-17 34,0 1,-1 0,-34 18,17-18,-18 17,0-34,-17 17,17-36,1 1,-1-1,1-17,17 0,0 0,0-17,0 17,0-18,17 18,1 0,17 0,-17 18,17-18,18 17,0 19,0-19,0 1,17 0,1-18,-18 0</inkml:trace>
  <inkml:trace contextRef="#ctx0" brushRef="#br0" timeOffset="384.4816">3229 2293,'0'0,"0"0,0 0,0 0,0 0,0 0,53 71,0 17,0 0,0 0,0 0,0 1,0-19,-18 18,-17-17,0-1,-36 1,18 17,-18 0,-35 18,18-18,-18 1,53-72</inkml:trace>
  <inkml:trace contextRef="#ctx0" brushRef="#br0" timeOffset="1747.9764">4835 2469,'0'0,"0"0,0 0,0 0,0 0,0 0,0 0,18 53,0 0,-1 53,1-18,-18 18,0-18,-18 1,18-19,-17 1,17-36,0 0,0 0,-18-17,18 0,0-18,18 0,-18-18,17 0,19-17,-1 18,0-1,1 18,16 0,1 0,0 18,0-1,-17-17,-1 18,0-1,0-17,1 0</inkml:trace>
  <inkml:trace contextRef="#ctx0" brushRef="#br0" timeOffset="2073.6855">4941 2893,'0'0,"0"0,0 0,0 0,0 0,0 0,53 0,35 0,-17-18,0 18,-18 0,0-17,-18 17,0 0,0-18,-35 18,0 0</inkml:trace>
  <inkml:trace contextRef="#ctx0" brushRef="#br0" timeOffset="2399.0663">4835 2505,'0'0,"0"0,0 0,0 0,0 0,0 0,0 0,71-18,0 0,17-17,-18 18,19-1,-19 0,-17 1,0-1,-18 0,1 18,-19-17,19-19</inkml:trace>
  <inkml:trace contextRef="#ctx0" brushRef="#br0" timeOffset="2944.6262">6318 1923,'0'0,"0"0,0 0,0 0,0 0,0 0,0 0,-35 35,-1 0,1 18,0 18,17-1,0 1,1-1,17 19,0-1,0 0,0 0,0 36,0-36,17 18,-17-36,0 18,0-17,0-1,0-17,0 18,0-36,0 1,0-1,0-18,36 1,17-18,35-35,35-53,19-18,-19 18,-105 70</inkml:trace>
  <inkml:trace contextRef="#ctx0" brushRef="#br0" timeOffset="12823.2071">7147 2787,'0'0,"0"0,0 0,0 0,0 0,0 0,0 0,0 0,0 0,0 0,0 0,0 0,0 0,36-71,-19 1,18-18,-17 17,0 1,-1-1,1 36,0-1,-18 1,17 18,1-1,0 0,-1 1,1-1,17 18,1 0,16 18,-16 35,17-18,-18 18,18 17,-18-17,1 0,-1 0,18 0,-18 0,0 0,-35-53</inkml:trace>
  <inkml:trace contextRef="#ctx0" brushRef="#br0" timeOffset="13150.6286">7253 2505,'0'0,"0"0,0 0,0 0,0 0,88 0,1 0,-19 0,18 0,1-18,-19 0,-17 1,18-1,-18 1,0-19</inkml:trace>
  <inkml:trace contextRef="#ctx0" brushRef="#br0" timeOffset="13569.7657">8559 1817,'0'0,"0"0,0 0,0 0,0 0,0 0,0 0,0 0,-18 53,1 35,-1 0,0 0,18 53,0 1,18-1,-18-18,18 1,-18-1,0-52,17-1,-17 1,0-36,0 0,18-17,-18 0,18-36,-1-17,1 17,-18 18</inkml:trace>
  <inkml:trace contextRef="#ctx0" brushRef="#br0" timeOffset="14207.0441">9000 2134,'0'0,"0"0,0 0,0 0,0 0,0 0,0 0,71 0,-1 18,-17 0,0-1,0 19,0-1,-18 18,-17 0,0 0,-36 17,18-17,-18-18,-17 18,18-35,-1 17,0-35,1 0,17-18,17-17,-17 0,36-18,-19-18,18 19,1-19,-19 0,19 19,-19-1,1 17,0 19,-18-1,0 0,0 36,0 17,0 18,-18 0,18 18,0-1,0 1,0-1,18-17,17-17,0-1,1-18,16-17,-16-17,-1-1,-35 18</inkml:trace>
  <inkml:trace contextRef="#ctx0" brushRef="#br0" timeOffset="14463.5878">10041 1746,'0'0,"0"0,0 0,0 0,0 0,0 88,-17 1,-1-1,18 18,-18-18,18-18,-17 1,17 0,0-1,17-17,1 0,0-18</inkml:trace>
  <inkml:trace contextRef="#ctx0" brushRef="#br0" timeOffset="14825.1727">10377 1746,'0'0,"0"0,0 0,0 0,0 53,0 18,-18-1,18 18,0 1,18-1,-18 0,17 0,1 0,0-17,-1-18,1 0,0 0,17-18,-17-17,17-18,-17 0,17 0,-35 0</inkml:trace>
  <inkml:trace contextRef="#ctx0" brushRef="#br0" timeOffset="15060.6495">10288 2311,'0'0,"0"0,0 0,0 0,0 0,0 0,0 0,0 0,53-18,0 0,36 1,-19-1,1-17,-18 17,-36 1,-17 17</inkml:trace>
  <inkml:trace contextRef="#ctx0" brushRef="#br0" timeOffset="15384.2031">10853 1570,'0'0,"0"0,0 0,0 0,0 0,0 0,36 70,16 19,1-1,18 35,-36-17,18 18,-35-1,0-35,-18 0,0-17,-18 0,0-1,1-17,17-35</inkml:trace>
  <inkml:trace contextRef="#ctx0" brushRef="#br0" timeOffset="15970.048">11436 1782,'0'0,"0"0,0 0,0 0,35 0,35 0,-17 17,18 18,-18 1,0 17,0 0,-18-1,0 19,-35-18,0 0,0-18,0 0,0 1,-17-19,17 1,0-18,0-18,17-17,1-18,17 0,-17-17,17-1,1 1,-1-1,-17 36,-1-1,-17 19,0-1,-17 36,17 35,-18 0,0 0,18 17,0-17,18 0,0 0,-1 0,18-36,18 1,0 0,0-18,-53 0</inkml:trace>
  <inkml:trace contextRef="#ctx0" brushRef="#br0" timeOffset="16256.6971">12830 1482,'0'0,"0"0,0 0,0 0,0 53,-18 35,-17 53,17-18,-17 1,35-18,-18-36,18 18,0-35,18 18,-1-36,1 0,35-17,-18-18,1 18,-36-18</inkml:trace>
  <inkml:trace contextRef="#ctx0" brushRef="#br0" timeOffset="16555.5744">13253 1517,'0'0,"0"0,0 0,0 0,0 0,0 0,0 0,0 53,0 0,-17 35,17 0,0 0,17 1,-17-1,0-18,18 1,0-18,-1 0,19-18,-19 0,18-17,1-18,-19-18,19 1</inkml:trace>
  <inkml:trace contextRef="#ctx0" brushRef="#br0" timeOffset="16817.9832">13130 2011,'0'0,"0"0,0 0,0 0,0 0,0 0,0 0,35 0,36-18,17 1,0-19,-17 19,-1-1,-34 18,17-18,-18 18,-18-17</inkml:trace>
  <inkml:trace contextRef="#ctx0" brushRef="#br0" timeOffset="17113.0166">14030 1570,'0'0,"0"0,0 0,0 0,0 0,0 0,0 0,17 53,-17 17,18 19,-18 16,0-16,18-1,-18 0,17-17,-17-19,0-16,18-1,-18-17</inkml:trace>
  <inkml:trace contextRef="#ctx0" brushRef="#br0" timeOffset="17377.2449">13659 2099,'0'0,"0"0,0 0,0 0,0 0,0 0,53 0,35-18,1 1,-1-1,0-17,0 17,1-17,-19 17,-17-17,18 17,-36-17</inkml:trace>
  <inkml:trace contextRef="#ctx0" brushRef="#br0" timeOffset="17670.9449">14683 1570,'0'0,"0"0,0 0,0 0,0 0,17 106,-17-18,18 71,0-36,-18-17,0-35,17-1,-17-35,0 18,0-35,0 17,0-17,0-1</inkml:trace>
  <inkml:trace contextRef="#ctx0" brushRef="#br0" timeOffset="18059.4468">14400 1746,'0'0,"0"0,0 0,0 0,0 0,0 0,0 0,0 0,36-35,17 0,-18 17,35 0,-17 18,0 18,0-18,-17 18,-1-18,0 0,0 17,1-17,-1-17,0 17,-17-18,17 0,-17 1,0-1,-18-17,0 35,17 0,-17 0,0-18</inkml:trace>
  <inkml:trace contextRef="#ctx0" brushRef="#br0" timeOffset="18354.4034">15406 1252,'0'0,"0"0,0 0,0 0,36 71,-19 17,1 0,0 1,-1-1,-17-18,0 18,-17-17,-1-18,0 17,1-17,-19 0,1 0,35-53</inkml:trace>
  <inkml:trace contextRef="#ctx0" brushRef="#br0" timeOffset="19597.9942">15336 1005,'0'0,"0"0,0 0,0 0,0 0,53 0,0 0,17 18,-17-18,18 0,-36 0,0 0,1 0,-1 0,-17 0,-1 0,1 0,-1 18,1-1,-18 1,18 17,-18 1,17 16,1 19,0 17,-1-17,1 17,0 0,-1 0,1-17,0-1,-1 1,-17-18,18 0,-18-18,0 0,-18 18,1-17,-19-1,-17 0,0-17,-17 17,-1-17,1 17,-1-17,36-1,17-17</inkml:trace>
  <inkml:trace contextRef="#ctx0" brushRef="#br0" timeOffset="20551.9636">15865 494,'0'0,"0"0,0 0,0 0,0 0,0 0,53 18,0-1,18 1,-18-18,17 0,-17-18,-18 18,1 0,-1 0,0 0,-17 0,0 18,17 17,-18 0,1 36,0-18,-1 35,1 0,17 18,-17 18,0 17,-1-18,1 18,-18 0,18 0,-18 1,0-1,17-18,-17-17,0-35,18-1,-18-17,0 0,0-18,0 0,-35-17,-1 17,1-17,35 0</inkml:trace>
  <inkml:trace contextRef="#ctx0" brushRef="#br0" timeOffset="24679.657">5312 3845,'0'0,"0"0,0 0,0 0,0 0,0 0,0 0,0 0,0 0,0 0,0 0,0 0,0 0,0 0,35 71,-17-1,17 1,0 0,-17-19,0-16,-1-1,-17-17,0-18</inkml:trace>
  <inkml:trace contextRef="#ctx0" brushRef="#br0" timeOffset="24984.7815">5012 4251,'0'0,"0"0,0 0,0 0,0 0,0 0,53 53,0 0,0 0,17-36,-17 1,18-18,-1-35,1 17,17-52,0-1,1-35,-19 18,1 0,0 17,-19 18,-34 53</inkml:trace>
  <inkml:trace contextRef="#ctx0" brushRef="#br0" timeOffset="25656.5256">2824 5239,'0'0,"0"0,0 0,0 0,53-18,17-17,1 0,-18-1,0-17,-18 0,0 18,-17 0,-18 0,-18 17,-17 36,0-1,-18 19,-18 34,36-17,-1 18,19-19,17 1,0-17,35-19,0 1,18-18,0 0,-17-18,17 18,-36-17,1 17,-18 35,-35 0,17 18,0 0,-17 18,17-18,1 17,17-17,17 0,19-18,34 0,1-17,17-53,0 0,-17 17,-71 18</inkml:trace>
  <inkml:trace contextRef="#ctx0" brushRef="#br0" timeOffset="26188.9085">3477 5186,'0'0,"0"0,0 0,0 0,0 0,0 0,53 35,-1 0,1 18,0-17,-17 17,-19-1,1 1,-18 0,0-35,0 17,18-17,-18-1,0 1,0-36,17 1,1-36,0 0,-1 0,1 18,-1 0,-17-1,0 19,0-1,0 18,0 18,0 17,-17 18,34 0,-17 17,18-17,17-18,18 1,0-36,-17-18,17-17,-18 17,-35 18</inkml:trace>
  <inkml:trace contextRef="#ctx0" brushRef="#br0" timeOffset="26612.0909">4324 4992,'0'0,"0"0,0 0,0 0,0 70,17 71,1 1,0-1,-1-18,-17 1,0-19,0-34,0-18,0 0,-17-18,17-17,-18-18,18-18,-18-35,18-53,0-17,0-36,18-17,0 17,-1 18,1 35,0 36,17 34,-18 19,1 17,0 35,-1 18,-17 35,0-17,-17-1,-1-17,0 0,1-18,-1 1,18-36</inkml:trace>
  <inkml:trace contextRef="#ctx0" brushRef="#br0" timeOffset="26989.1644">4835 5345,'0'0,"0"0,0 0,0 0,0 0,0 0,0 0,36-53,-1-18,-17 1,-18-1,0 18,0 18,-18 17,-17 18,17 18,-17 35,17 0,0 17,1 18,34-17,-17 0,36-19,-1-16,36-19,-1-34,1-19,-1 1,-17 0,-53 35</inkml:trace>
  <inkml:trace contextRef="#ctx0" brushRef="#br0" timeOffset="27223.0565">5594 4692,'0'0,"0"0,0 0,0 0,0 0,0 0,-17 71,-19 17,19 0,-1 18,0-18,1 0,17-17,17-1,1-17,17 0,1-35,17-36,-18 0,0 1</inkml:trace>
  <inkml:trace contextRef="#ctx0" brushRef="#br0" timeOffset="27473.067">5841 4533,'0'0,"0"0,0 0,0 0,0 0,0 0,0 0,18 53,-18 35,18 18,-1 18,19 34,-19-34,1-18,0-36,-1-17,-17 0,18-35,-1-36</inkml:trace>
  <inkml:trace contextRef="#ctx0" brushRef="#br0" timeOffset="27712.7278">5806 5133,'0'0,"0"0,0 0,0 0,0 0,0 0,53-18,0 1,18-19,-1 1,-17 0,18 0,-54 35,-17 0,18-18,-18 18</inkml:trace>
  <inkml:trace contextRef="#ctx0" brushRef="#br0" timeOffset="28456.0832">6406 5115,'0'0,"0"0,0 0,0 0,0 0,0 0,0 0,0 0,35-35,-35-18,18 0,-18 18,0 0,-18 17,1 36,-1-1,0 19,1 16,-1 1,36 0,-18 18,17-18,19-18,17-17,17-1,18-34,18-1,-17-17,-19-18,1-18,-18 1,-18-18,-17 35,-1 0,-17 17,-17 19,-19 34,-34 19,17 17,0 17,0 1,18-1,-1-17,19 0,17 0,17-18,19-35,34 0,1-35,-18-18,0-17,0-36,-18-18,0-17,-17 18,0 52,-18 18,17 0,-17 18,0 17,0 18,18 36,-1 34,1 18,17 1,18 16,-17-34,-36-71</inkml:trace>
  <inkml:trace contextRef="#ctx0" brushRef="#br0" timeOffset="28790.3227">8259 4621,'0'0,"0"0,0 0,18 89,-1 16,19-16,-1-19,-17-17,17 0,-17-18,17-35,0 0,-17-35,17-36,0-34,-17-19,17 1,-17 52,0 1,-1 17,1 0,-18 35</inkml:trace>
  <inkml:trace contextRef="#ctx0" brushRef="#br0" timeOffset="29349.6008">9300 4604,'0'0,"0"0,0 0,0 0,0 0,-17-53,-1 18,-17 17,-1-17,-17 35,0 17,1 19,-1-1,17 18,1 0,17 17,18-34,0 16,36-16,-1-19,18 1,-18-18,0-18,1-17,-1 0,-17-18,-1 18,1-18,-18 0,18 35,-18 0,0 1,0-1,17 36,-17 35,18 0,0 17,-1 1,19-1,-1 1,0-36,0 0,18-35,0-35,0-18,0 18,-53 35</inkml:trace>
  <inkml:trace contextRef="#ctx0" brushRef="#br0" timeOffset="29620.3183">9724 3634,'0'0,"0"0,0 0,0 0,0 0,0 0,0 53,0 17,0 18,17 36,-17-1,0 18,0 0,0-35,0-18,18 1,-18-19,18-17,-18-18,17-17,-17 0,0-1</inkml:trace>
  <inkml:trace contextRef="#ctx0" brushRef="#br0" timeOffset="30250.5727">9936 4092,'0'0,"0"0,0 0,0 0,0 0,0 0,17 71,1-1,-1 1,1-1,0-17,-1-17,1-1,0 0,-1-17,19-18,-1 0,0-35,1-1,-19-17,18 0,-17 1,0 34,-18-17,0 17,17 0,-17 36,0 0,0-1,0 19,0-1,18 0,-18 0,18-17,17 0,-17-18,17-18,0-17,1-1,-19-16,19-1,-36 0,17 0,-17 18,0-1,0 19,-17 34,-1 1,0 17,18 18,0 0,18 0,17 0,0-18,18-17,18-1,17-34,0-1,-17-17,-53 35</inkml:trace>
  <inkml:trace contextRef="#ctx0" brushRef="#br0" timeOffset="30656.6653">11824 3739,'0'0,"0"0,0 0,0 0,0 0,-35 71,-1 17,1 0,17-17,1 0,17-19,0 1,17-17,19-19,17 1,-18-36,18-17,0-18,-18-35,0 0,-17-1,-18 19,0 17,0 0,-18 18,1 17,-19 36,19-1,-1 19,0-1,18 18,-17-18,17-35</inkml:trace>
  <inkml:trace contextRef="#ctx0" brushRef="#br0" timeOffset="30949.9295">12389 3369,'0'0,"0"0,0 0,0 0,0 0,0 0,0 53,0 35,-18 18,18-18,18 53,-18 0,0-52,0-1,17 0,-17 18,0-36,0 19,0-19,0 1,0-71</inkml:trace>
  <inkml:trace contextRef="#ctx0" brushRef="#br0" timeOffset="31202.9824">12053 4339,'0'0,"0"0,0 0,0 0,0 0,0 0,71-17,17-19,18 19,0-19,-18 1,-17 17,-1-17,-17 18,0-19,-18 19,1-1</inkml:trace>
  <inkml:trace contextRef="#ctx0" brushRef="#br0" timeOffset="31498.7184">13394 3334,'0'0,"0"0,0 0,0 0,0 70,0 19,0 52,-17 17,17-34,0 17,17-53,-17 0,18 1,-18-19,18-17,17 0,-17 0,-18-53</inkml:trace>
  <inkml:trace contextRef="#ctx0" brushRef="#br0" timeOffset="31838.8687">13183 4057,'0'0,"0"0,0 0,0 0,0 0,0 0,53-35,35-1,0 1,-17 0,17 0,-35-1,0 19,0 17,-18 17,-17 19,17-1,-35 35,18-17,-1 18,1-1,-18-17,18-17,-1-1,-17-17</inkml:trace>
  <inkml:trace contextRef="#ctx0" brushRef="#br0" timeOffset="32031.1466">13765 3634,'0'0,"0"0,0 0,0 0,0 0,0 0,0 0</inkml:trace>
  <inkml:trace contextRef="#ctx0" brushRef="#br0" timeOffset="32987.0238">14083 3669,'0'0,"0"0,0 0,0 0,17 88,1 18,0 0,-1-18,1 0,0-17,-18-1,17-34,-17-1,0-18,0 1,0-36,18-17,-18 0,0-36,18 1,-1 17,1-18,-1 36,1 0,0 17,-1 0,1 18,0 18,-1 0,1 17,-18 18,18-18,-1 1,-17-1,0-18,0 1,18 0,-18-18,0 0,18-18,-18-17,17-18,1-18,0 18,-1-17,18 35,-17-18,0 35,-1 0,1 36,0 0,17 17,-17 18,-1 0,1-18,0 18,-1-18,1-17,0 0,17-18,0 0,0-18,1-35,-1 0,0-18,1-17,-19 18,1-1,0 18,-1 18,-17 0,0 17,-17 18,-1 18,-17 17,-1 36,19 17,-1 0,18-18,18 1,17 0,18-18,35-18,0-18,18-34,18-1,-1-35,19 0,-37 0,1 0,-88 53</inkml:trace>
  <inkml:trace contextRef="#ctx0" brushRef="#br0" timeOffset="33758.3776">3830 6597,'0'0,"0"0,0 0,0 0,0 0,0 0,0 0,0 0,0 0,-53-18,0 18,-18 0,18 36,18-1,-18 18,35 17,1-17,17 18,17-18,1 0,0-18,-1 0,18-35,-17 0,17-17,1-19,-1 19,-17-36,-1 0,-17 0,0 35,0-17,18 17,-18 1,0 17,18 17,-1 19,1-1,35 18,-18-18,0 18,1-18,-1 1,-35-36</inkml:trace>
  <inkml:trace contextRef="#ctx0" brushRef="#br0" timeOffset="34079.8648">4218 6491,'0'0,"0"0,0 0,0 0,17 53,19 18,-1-1,0 1,1-18,-1-18,0 0,0-17,-17-1,0 1,-1-18,1 0,0-35,-1 0,-17-18,18 0,-18-18,18 18,-1 0,19 0,-19 18</inkml:trace>
  <inkml:trace contextRef="#ctx0" brushRef="#br0" timeOffset="34796.6063">5541 6403,'0'0,"0"0,0 0,0 0,0 0,0 0,0 0,0 0,0 0,-70-18,17 18,-18 18,18 0,18 34,0-16,17-1,0 18,36-18,0 1,-1-19,19 1,-1-18,0-18,0 1,1-1,-1-17,-17-18,-1 17,1 1,0 17,-18 1,17-1,-17 18,18 35,0 18,-1 36,19 34,-1 36,0 0,-17-1,-1-17,1-35,0-18,-18-17,0-18,0 0,-18-36,0 1,1-18,-19-35,-16-18,16-18,1-34,0 16,17 1,18 18,0-1,0 18,35-17,-17 17,17 17,18-17,-18 18,1 0,-36 35</inkml:trace>
  <inkml:trace contextRef="#ctx0" brushRef="#br0" timeOffset="34940.2213">6318 6632,'0'0,"0"0,0 0,0 0,0 0,0 0</inkml:trace>
  <inkml:trace contextRef="#ctx0" brushRef="#br0" timeOffset="35353.5279">7200 6068,'0'0,"0"0,0 0,0 0,0 0,-17 53,-19 0,19 17,-19 1,19-1,17-17,-18-18,36 18,-1-35,1 0,17-18,18 0,-18-18,18-17,-17-18,-1 0,-17 0,-1 0,-17 0,-17 0,-1 18,-17 17,-1 1,1 17,-18 0,18 17,0 1</inkml:trace>
  <inkml:trace contextRef="#ctx0" brushRef="#br0" timeOffset="35724.5801">7924 5786,'0'0,"0"0,0 0,0 0,0 0,0 0,-18 70,0 36,1 17,17 19,0-1,0 0,17-18,1-17,17 0,-35-18,18-17,0-1,-18-17,0 0,0-18,0-17,0-18,-18 18,18-18,0 0</inkml:trace>
  <inkml:trace contextRef="#ctx0" brushRef="#br0" timeOffset="35990.4024">7571 6668,'0'0,"0"0,0 0,0 0,70-18,36 0,-18 1,18-19,0 19,-18-19,-17 19,-18-1,-18 18,1-18,-1 18,-17-17,-1 17</inkml:trace>
  <inkml:trace contextRef="#ctx0" brushRef="#br0" timeOffset="36733.9958">9900 5980,'0'0,"0"0,0 0,0 0,0 0,0 0,-17-36,-19 1,1 0,0 17,-1 18,-17 0,18 18,0 17,0 0,17 18,18 0,0 0,0 18,35-18,-17-1,17-16,0-19,1-17,-1-17,0-19,1 1,-19-18,1 0,0-17,-18 17,0 0,0 18,0 17,0 0,0 1,17 17,-17 17,0 19,18 17,0 0,-1-1,18-16,1 17,-1-18,0 0,1-17,-36-18</inkml:trace>
  <inkml:trace contextRef="#ctx0" brushRef="#br0" timeOffset="37385.1097">10077 5733,'0'0,"0"0,0 0,0 0,0 0,17 53,19-1,-1 19,0-18,-17-18,17 1,-17-19,17 1,0-18,-17-18,17 1,-17-1,0-17,-1 17,-17-17,18 17,-18 0,18 18,-18 0,0 0,17 18,1 0,0 17,17 0,18-17,-18 0,18-1,0-34,-18-1,1 0,-1-35,0 0,-17-17,-18-1,0-17,0 0,-18 35,1 0,17 0,-18 36,18-1,-18 36,36 34,-18 37,18 16,-1 1,18 0,-17-18,0-17,-1-1,19 1,-19-18,19 0,-19 0,-17-53</inkml:trace>
  <inkml:trace contextRef="#ctx0" brushRef="#br0" timeOffset="37844.3303">10818 5944,'0'0,"0"0,0 0,0 0,0 0,0 0,0 0,53-53,0 0,0 18,-18 18,0-19,-17 19,0-1,-1 18,1 35,-18-17,18 52,-1 1,1 0,0-18,17-1,0-16,0-1,1-17,-1-18,0-18,1 0,-19-17,19-35,-36-1,17 0,-34-17,17 35,-18 0,-17 0,17 36,-17-1,-1 36,19-18,17 0</inkml:trace>
  <inkml:trace contextRef="#ctx0" brushRef="#br0" timeOffset="38159.6937">12230 5345,'0'0,"0"0,0 0,0 0,0 0,0 0,0 0,-53 70,0 18,18-17,17 17,-17-17,35-1,0 1,17-18,1 0,0-18,34-17,-16-18</inkml:trace>
  <inkml:trace contextRef="#ctx0" brushRef="#br0" timeOffset="39047.0942">12618 5433,'0'0,"0"0,0 0,0 0,0 0,0 0,0 0,-35 70,-1 1,1 17,0 0,17-17,0-1,18-17,0 0,0 0,18-35,0-1,-1 1,1-36,0 1,-1-18,1-18,-18 17,0-34,0 17,0-18,0 18,0 18,18 0,-1 0,-17 17,36 0,-1 18,0 18,0 0,18 17,0 0,-17 0,17 1,-18-1,-17-17,-1 17,-17-18,18 1,-18 0,-18-18,18 0,0 0,0-18,-17-17,17 0,17-18,-17 0,18 0,0 18,-18-1,17 19,1-1,17 0,0 36,1 0,-1 17,0 0,1 0,-19 18,1 0,0 0,-1-18,-17 1,18-19,-18 1,0-18,0 0,0-18,-18-17,18-18,0 0,0-35,18 18,-18-19,17 1,1 18,17 17,-17 0,-18 53</inkml:trace>
  <inkml:trace contextRef="#ctx0" brushRef="#br0" timeOffset="40276.4988">13765 5733,'0'0,"0"0,0 0,0 0,0 0,0 0,18-53,17-18,-35 1,18-19,-18 37,0-1,0 17,-18 1,0 35,-17 18,17 17,1 18,-1 0,18 0,0 17,18-17,-18 0,17-18,19-17,17 0,-18-18,18-36,0 1,17-35,-17-19,0-16,-17-1,-1 0,-17 35,-18 18,17 0,-17 36,0-1,0 36,0 17,-17 36,17-1,17 1,-17-1,18 1,-1-1,19 1,-1-36,0 18,18-35,0-18,0-18,0-17,0 0,0-36,-18 1,1 17,-19-18,-17 36,0-1,-17 19,-19-1,1 36,0 17,-18 0,17 18,1 0,18 0,-1-18,18 18,0-35,35 0,-17-1,35-34,-18-1,18-17,-18-1,1 1,-1-18,0 0,-17 18,17 17,-35 1,18-1,-1 18,1 0,-18 35,35 1,-17-1,17-17,1-1,-1 1,18-18,-18-18,18 1,-18-19,18-17,-35 0,17-17,-17-36,-18 0,0 18,0 35,0 0,0 18,0 17,-18 18,18 53,0 18,18 17,-18 0,18 18,-1-18,1 0,0-17,-1 0,18-1,-17-35,-18 1,18-1,-18-35</inkml:trace>
  <inkml:trace contextRef="#ctx0" brushRef="#br0" timeOffset="40566.8103">15336 5327,'0'0,"0"0,0 0,0 0,0 0,0 0,0 0,0 0,53-35,17-1,-17 1,18 0,-18 17,0 1,0-1,-18 18,0 18,0-1,-17 1,0 35,-18 0,0 0,0-18,0 0,0-17,0-1</inkml:trace>
  <inkml:trace contextRef="#ctx0" brushRef="#br0" timeOffset="40719.9907">15812 4568,'0'0,"0"0,0 0,0 0,0 0,0 0</inkml:trace>
  <inkml:trace contextRef="#ctx0" brushRef="#br0" timeOffset="40883.3833">16236 4886,'0'0,"0"0,0 0,0 0,0 0,-18 53,0 17,-17 1,17 17,1-17</inkml:trace>
  <inkml:trace contextRef="#ctx0" brushRef="#br0" timeOffset="41456.6149">16183 5556,'0'0,"0"0,0 0,0-70,0-18,17-1,-17-52,18 53,0 0,-1 17,1 18,0 18,17 0,0 35,1 17,-1 1,0 17,0 18,1-17,-19 16,1-16,-18-1,18-17,-18 17,0-17,0-18,0 0,0 0,0-36,0 1,0-18,17-17,-17-1,18 18,-18-17,18 34,-18 1,17 17,1 18,0 18,-1 17,18 18,-35 18,18-18,0 17,-18-17,17 18,-17-1,-17-17,17 18,0-18,17-18,-17 0,0-35</inkml:trace>
  <inkml:trace contextRef="#ctx0" brushRef="#br0" timeOffset="52058.8779">6177 9419,'0'0,"0"0,0 0,0 0,0 0,0 0,0 0,0 0,0 0,0 0,35 0,18-17,-18 17,0 0,-17 0,17 0,-17 0,-18 0,18 0,-18 0</inkml:trace>
  <inkml:trace contextRef="#ctx0" brushRef="#br0" timeOffset="52324.0181">6406 9860,'0'0,"0"0,0 0,0 0,0 0,0 0,0 0,35-17,18 17,18-18,-53 0,-1 18,1 0</inkml:trace>
  <inkml:trace contextRef="#ctx0" brushRef="#br0" timeOffset="53135.6944">7412 8520,'0'0,"0"0,0 0,0 0,0 0,0 0,0 70,-18 18,18 18,0 0,-17 0,17 0,-18-18,0 0,18-17,-17-18,-1-18,18-18,-18 19,18-19,0-17,0 0,0-17,18-1,0 0,-1 1,19-1,-19 18,36 0,-17-17,16 17,-16 17,-1-17,18 0,0 18,0-18,-18 0,0 0,1 0,-19 17</inkml:trace>
  <inkml:trace contextRef="#ctx0" brushRef="#br0" timeOffset="53421.5804">7500 8819,'0'0,"0"0,0 0,0 0,0 0,0 0,35 0,36 0,-18 0,0-17,-18 17,1-18,-1 18,0 0,-35-17,18 17,-18 0</inkml:trace>
  <inkml:trace contextRef="#ctx0" brushRef="#br0" timeOffset="53735.7069">7341 8361,'0'0,"0"0,0 0,0 0,0 0,0 0,0 0,0 0,53 0,0 0,18-18,-18 1,17-1,1 18,-18-18,0 1,-36 17,-17 0,18 0</inkml:trace>
  <inkml:trace contextRef="#ctx0" brushRef="#br0" timeOffset="54299.9921">8577 8043,'0'0,"0"0,0 0,0 0,0 0,0 0,0 0,0 0,0 0,-36 0,-17 18,18 17,0 1,0 16,-1 1,19 18,-1 17,18 36,0-1,0 1,18-1,17 0,-17 1,-1-18,19 17,-19-17,1-18,-18-17,17-1,-17-17,0 0,0-17,0-1,18-18,-18 19,0-36,0 17,18-17,17 0,0-35,36 0,-18-18,17 18,-70 35</inkml:trace>
  <inkml:trace contextRef="#ctx0" brushRef="#br0" timeOffset="61586.0835">9794 8220,'0'0,"0"0,0 0,0 0,0 0,0 0,0 0,0 0,-17 53,-19 17,-17 18,18 1,0 16,0-34,-1 17,1-35,17 0,1 0,-1-18,0-17</inkml:trace>
  <inkml:trace contextRef="#ctx0" brushRef="#br0" timeOffset="61882.6352">9265 8132,'0'0,"0"0,0 0,0 0,0 0,0 0,35 52,36 37,-1-19,36 54,-35-36,-1-18,1 19,0-19,-18-17,0 0</inkml:trace>
  <inkml:trace contextRef="#ctx0" brushRef="#br0" timeOffset="62215.8613">10218 7902,'0'0,"0"0,0 0,0 0,0 53,0 35,0 36,0 17,0 0,18-17,-18-36,0 0,17-18,1 1,17-36,-17 1,-1-19,19 1,-19-18,-17 0</inkml:trace>
  <inkml:trace contextRef="#ctx0" brushRef="#br0" timeOffset="62506.9924">10659 7832,'0'0,"0"0,0 0,0 0,0 0,0 70,0 18,0 1,0-1,18 0,-18 0,17 0,1-17,0 0,-1-1,1-17,17-18,-17 1,17-19,-17 1,17-18</inkml:trace>
  <inkml:trace contextRef="#ctx0" brushRef="#br0" timeOffset="62801.0986">10483 8484,'0'0,"0"0,0 0,0 0,0 0,0 0,0 0,0 0,53-17,0-1,-1-17,19 17,-36 0,18 1,-17-1,-36 1,17 17,-17 0</inkml:trace>
  <inkml:trace contextRef="#ctx0" brushRef="#br0" timeOffset="63146.7813">11136 7567,'0'0,"0"0,0 0,0 0,0 0,53 53,17 18,18 34,1 19,-19-18,1 17,-18 1,0-1,-36-17,1 0,-18 0,-18-18,-17 0,17-17,18-54</inkml:trace>
  <inkml:trace contextRef="#ctx0" brushRef="#br0" timeOffset="64877.7713">12583 7973,'0'0,"0"0,0 0,-36 70,19 19,-19-1,1 0,17 0,-17 0,0 1,0-19,17 1</inkml:trace>
  <inkml:trace contextRef="#ctx0" brushRef="#br0" timeOffset="65198.9794">12089 7832,'0'0,"0"0,0 0,0 0,0 0,70 88,36 18,0 0,17-18,1 18,-18-36,-36 1,1-18,-18 0,0-18,0 0,-18 0,0-17,-35-18</inkml:trace>
  <inkml:trace contextRef="#ctx0" brushRef="#br0" timeOffset="65509.9708">13306 7514,'0'0,"0"0,0 0,0 0,0 71,0-1,0 36,18 0,-18-18,0 18,18-18,-18 0,17 1,1-19,17 1,0-36,1 0,-1-17,0 0,-35-18</inkml:trace>
  <inkml:trace contextRef="#ctx0" brushRef="#br0" timeOffset="65811.7532">13836 7461,'0'0,"0"0,0 0,0 0,0 0,0 71,0 17,0 18,0 0,0-18,0 18,17-18,-17-18,0 19,18-36,0 17,-1-17,1-18,17 1,0-36,18 0,-35 0,-18 17</inkml:trace>
  <inkml:trace contextRef="#ctx0" brushRef="#br0" timeOffset="66066.7967">13659 8061,'0'0,"0"0,0 0,0 0,0 0,0 0,0 0,71-18,-1 1,1-1,0 0,-1-17,-17 18,0-1,0 0,-18 1</inkml:trace>
  <inkml:trace contextRef="#ctx0" brushRef="#br0" timeOffset="66333.3134">14683 7497,'0'0,"0"0,0 0,0 0,17 88,-17 0,0 0,0 0,0-17,0 17,0-35,-17 18,17-19,-18 1,0 0</inkml:trace>
  <inkml:trace contextRef="#ctx0" brushRef="#br0" timeOffset="66615.7655">14330 7955,'0'0,"0"0,0 0,0 0,0 0,0 0,0 0,70-17,1-1,17 0,-17 1,-1-1,-17 0,18 1,-36-1,-17 18,17-35,-17-1</inkml:trace>
  <inkml:trace contextRef="#ctx0" brushRef="#br0" timeOffset="66928.6483">15424 7444,'0'0,"0"0,0 0,0 0,18 70,-1 1,1-1,0 18,-18-17,17 17,-17-17,0-18,0-18,0 0,0-17,-17 0,17-1,-18-17,0-17,-17-19</inkml:trace>
  <inkml:trace contextRef="#ctx0" brushRef="#br0" timeOffset="67293.4103">14930 7691,'0'0,"0"0,0 0,0 0,0 0,0 0,0 0,0 0,0 0,53-89,0 19,17-1,-17 1,0-1,0 36,18 17,-18 18,0 0,0 18,-18-18,0 18,0-18,1 17,-1-17,-17 0,17 0,-17 0,-1 0,1-17,0-1,-1 0,-17-17,18 0</inkml:trace>
  <inkml:trace contextRef="#ctx0" brushRef="#br0" timeOffset="67597.9526">16130 6879,'0'0,"0"0,0 0,0 0,53 124,17-1,-34 18,17-17,-18 17,-17-35,-1-18,-17 0,-17-17,-1-1,-17-17,-1 0,19-18,-19 1,36-19</inkml:trace>
  <inkml:trace contextRef="#ctx0" brushRef="#br0" timeOffset="68191.4264">16112 6650,'0'0,"0"0,0 0,0 0,0 0,0 0,0 0,53 0,35-18,1 1,16-1,-16 18,-19-18,1 18,-36 0,18 0,-18 18,18 17,-17 1,-19 16,19 19,-19 35,19 17,-19 18,1-17,-1 17,1 0,17 18,-17-18,0 0,-1-17,-17-1,18-17,-18-36,0 1,0-18,0 0,-35 0,-36 0,-35 0,-53-18,-35 0,-123 36,-19-18,107-1,176-34</inkml:trace>
  <inkml:trace contextRef="#ctx0" brushRef="#br0" timeOffset="81173.7438">18371 7267,'0'0,"0"0,0 0,0 0,0 0,0 0,0 0,0 0,0 0,0 0,35 0,18 0,-17-17,17 17,-53 0,17 0,-17-18,0 18</inkml:trace>
  <inkml:trace contextRef="#ctx0" brushRef="#br0" timeOffset="81458.783">18442 7691,'0'0,"0"0,0 0,0 0,0 0,0 0,53 0,17-18,1 18,-1-18,1 18,0-17,-54 17,1-18,-18 18</inkml:trace>
  <inkml:trace contextRef="#ctx0" brushRef="#br0" timeOffset="82147.972">19377 6826,'0'0,"0"0,0 0,0 0,0 88,18 1,-1 16,-17-16,18-1,-18 0,18-17,-18-1,0-35,0 1,0-1,0-17,-18-18,0-18,1-17,-1-36,18 1,-18-19,1-34,17 35,0 0,0 17,0 0,17 1,1 17,17 18,1-1,-1 19,18-1,-18 1,18 34,0 1,-18 17,-17-17,0 35,-18-18,-18 0,0 0,-17 1,-18-1,18-17,-1 17,19-17,-1-1,0 1,18 17,18 0,17 18,1-17,34-1,1 0,-1 0,1 1,0-1,-71-35</inkml:trace>
  <inkml:trace contextRef="#ctx0" brushRef="#br0" timeOffset="82399.0011">20506 6932,'0'0,"0"0,0 0,0 0,0 0,0 0,0 0,-35 71,0 17,0-18,17 1,-17 0,-1-1,1 1,17-18</inkml:trace>
  <inkml:trace contextRef="#ctx0" brushRef="#br0" timeOffset="82676.5907">20189 6862,'0'0,"0"0,0 0,0 0,0 0,0 0,0 0,53 70,17 18,1 0,-18-17,0 0,17-1,-17 1,0-18,0-18</inkml:trace>
  <inkml:trace contextRef="#ctx0" brushRef="#br0" timeOffset="82973.3279">21265 6914,'0'0,"0"0,0 0,0 0,0 0,-35 71,17 0,1-1,-1 1,0-1,-17-17,17 18,1-18,-19 0,19-18,-1 0</inkml:trace>
  <inkml:trace contextRef="#ctx0" brushRef="#br0" timeOffset="83226.2316">20948 6932,'0'0,"0"0,0 0,0 0,0 0,0 0,0 0,0 0,35 35,18 36,0-1,17 19,1-19,-53-52,-18-18,17 18</inkml:trace>
  <inkml:trace contextRef="#ctx0" brushRef="#br0" timeOffset="83592.6919">21848 6491,'0'0,"0"0,0 0,0 0,0 0,-36 53,1 35,0-17,-1 17,1-17,0-1,0 1,35-1,-18-17,36 18,-1-1,1-17,-1 0,19 18,-1-36,-35-17</inkml:trace>
  <inkml:trace contextRef="#ctx0" brushRef="#br0" timeOffset="83894.5275">22412 6668,'0'0,"0"0,0 0,0 0,0 0,18 70,0 1,-1 17,1-18,0 19,-1-19,1 1,-18-1,18-17,-18-18,17 1,-17-1</inkml:trace>
  <inkml:trace contextRef="#ctx0" brushRef="#br0" timeOffset="84322.6383">22130 6632,'0'0,"0"0,0 0,0 0,0 0,0 0,0 0,53-53,17 0,1 18,0 17,-18 18,17 0,-17 0,-18 18,18 0,-35-18,17 0,1 17,-1-34,-17 17,17 0,0-18,0 0,-17-17,0 0,-1 17,1-35,-18 0,0 1</inkml:trace>
  <inkml:trace contextRef="#ctx0" brushRef="#br0" timeOffset="84671.1316">23524 5874,'0'0,"0"0,0 0,35 53,18 35,0 35,-17 1,17 35,-18-18,-18 17,-17 19,-17-18,-18-1,-18 1,-18-18,0-17,1 17,-1-35,18-18,36-71</inkml:trace>
  <inkml:trace contextRef="#ctx0" brushRef="#br0" timeOffset="85830.1132">5594 11642,'0'0,"0"0,0 0,0 0,0 0,0 0,0 0,18 88,0-18,-1 19,1-1,-1-18,1-17,0 0,-1-18,-17 1</inkml:trace>
  <inkml:trace contextRef="#ctx0" brushRef="#br0" timeOffset="86137.5268">5453 11606,'0'0,"0"0,0 0,0 0,0 0,0 0,0 0,0 0,0 0,18-53,17 18,-35-18,18 18,-1 0,-17 17,0 0,-17 18,17-17,0 17</inkml:trace>
  <inkml:trace contextRef="#ctx0" brushRef="#br0" timeOffset="86489.8905">6071 11642,'0'0,"0"0,0 0,0 0,0 0,0 0,0 0,0 0,0 0,-36-53,19 17,-1 1,-17 18,0-1,-1 18,19 18,-1 34,18 1,0 0,0 18,35-1,-35-52,18-18,0 18</inkml:trace>
  <inkml:trace contextRef="#ctx0" brushRef="#br0" timeOffset="86719.8053">6600 11113,'0'0,"0"0,0 0,0 0,71 105,17 36,-53-88,-17-17,0-1,-18 0</inkml:trace>
  <inkml:trace contextRef="#ctx0" brushRef="#br0" timeOffset="87251.3794">9177 11007,'0'0,"0"0,0 0,0 0,0 70,17 18,1 36,-18 17,18 0,-18 0,17-17,-17-1,0-52,18-1,-18 1,0-36,0-17,0-1,0 1,0-18</inkml:trace>
  <inkml:trace contextRef="#ctx0" brushRef="#br0" timeOffset="87569.6293">9459 10989,'0'0,"0"0,0 0,0 0,0 0,0 0,0 53,18 18,-1 17,1 18,0-1,-18 1,17 0,1 0,0-18,-18 18,17-18,1 0,0-17,-18-18,17-18,-17 0,0-17</inkml:trace>
  <inkml:trace contextRef="#ctx0" brushRef="#br0" timeOffset="88492.9317">9583 10954,'0'0,"0"0,0 0,0 0,0 0,0 0,0 0,0 0,0 0,0 0,0 0,35 0,0 0,18 0,-18 0,1 0,-1 17,0 1,1 0,-19-1,19 19,-36-1,17 18,-17 0,-17 0,-1 0,-17-1,-1 1,1 0,0 0,-1-18,1 1,17-19,1 19,-1-36,1 17,17 1,0-18,17 18,1-1,17 1,18 0,0 17,0 0,18 18,-19-18,19 1,0-1,-18 0,-18 0,0 1,0-1,1 0,-19 0,1-17,-18-18</inkml:trace>
  <inkml:trace contextRef="#ctx0" brushRef="#br0" timeOffset="88856.5137">9724 12012,'0'0,"0"0,0 0,0 0,0 0,0 0,0 0,0 0,0 0,53 18,0 17,35 0,-18 1,19-1,-36 0,0 0,0-17,-36 17,18-17,-35-18,36 18,-36-18,0 0</inkml:trace>
  <inkml:trace contextRef="#ctx0" brushRef="#br0" timeOffset="89271.6469">10959 11783,'0'0,"0"0,0 0,0 0,0 0,0 0,0 0,0 0,0 0,0 0,0 53,0 0,-18 17,18 18,-35 1,18-1,-1-18,0 1,-17-1,17-34,-17-1</inkml:trace>
  <inkml:trace contextRef="#ctx0" brushRef="#br0" timeOffset="89555.3794">10536 11695,'0'0,"0"0,0 0,0 0,0 0,0 0,35 70,35 1,1-1,0 18,-1-17,18 17,-17-17,0-18,-1 17,1-34,-18-1,0 0,0-17,-53-18</inkml:trace>
  <inkml:trace contextRef="#ctx0" brushRef="#br0" timeOffset="89802.1057">11577 11783,'0'0,"0"0,0 0,0 0,0 0,-18 53,18 17,-18 1,18-1,-17 1,17-18,0-36,-18 36,18-53,0 0</inkml:trace>
  <inkml:trace contextRef="#ctx0" brushRef="#br0" timeOffset="90054.7236">11312 11606,'0'0,"0"0,0 0,0 0,0 0,0 0,0 0,35 53,18 36,0-1,0-18,18 18,-71-70,88 53,-17-18,-18-1</inkml:trace>
  <inkml:trace contextRef="#ctx0" brushRef="#br0" timeOffset="90435.8993">12406 10795,'0'0,"0"0,0 0,0 0,0 0,0 0,-35 71,0 17,-18 0,0 53,35-35,-17 0,17-18,18 0,0-17,0 17,35-18,1-17,17 0,0-35,0-18,-1-18,-16-17,-1 17,-35 18</inkml:trace>
  <inkml:trace contextRef="#ctx0" brushRef="#br0" timeOffset="90686.3998">12671 10971,'0'0,"0"0,0 0,0 0,0 0,0 0,0 0,18 36,-18 17,17 17,18 18,-17-17,0-18,-18-18,17 18,-17-53,0 18,0-18,0 0</inkml:trace>
  <inkml:trace contextRef="#ctx0" brushRef="#br0" timeOffset="91096.9269">12477 11077,'0'0,"0"0,0 0,0 0,0 0,0 0,0 0,0 0,0 0,0 0,0 0,35-17,18 17,-18-18,18 18,0-18,0 1,0-1,0 0,-18 1,1-19,-1 19,-17-18,17 17,-35-17,0-1,0 19,0 17,0-18</inkml:trace>
  <inkml:trace contextRef="#ctx0" brushRef="#br0" timeOffset="91450.8419">13112 10354,'0'0,"0"0,0 0,0 0,0 0,0 0,53 53,0 18,18-1,-1 18,1-17,-1 52,1-17,-18 0,-18-18,-17 18,-1-18,-17 0,-17 18,-18-35,17-18,0 0,18-36</inkml:trace>
  <inkml:trace contextRef="#ctx0" brushRef="#br0" timeOffset="91899.6015">14312 10689,'0'0,"0"0,0 0,0 0,0 0,0 0,0 0,0 0,0 0,35 0,1 0,-1 0,0 0,1-17,-19 17,-17 0,18 0</inkml:trace>
  <inkml:trace contextRef="#ctx0" brushRef="#br0" timeOffset="92151.4722">14347 11077,'0'0,"0"0,0 0,0 0,0 0,0 0,0 0,53-17,18 17,0-18,-1 0,1 1,-18-1,-36 0,-17 18</inkml:trace>
  <inkml:trace contextRef="#ctx0" brushRef="#br0" timeOffset="92893.9232">15636 10142,'0'0,"0"0,0 0,0 0,17 71,19 52,-1 1,0-1,1 1,-19 17,1-18,-18 1,0-54,0 1,-18-18,1-18,-1-17,-17-1,17-34,-17-18,-18-54,17 1,19-35,-19-1,19 1,17-1,-18-17,36 18,-1-1,19 36,17 17,17 19,1-1,-1 35,-17 0,0 18,18 18,-18 17,-18 18,0 0,1 0,-36 18,0-19,-18 1,-17 18,17-18,-35 0,18-18,0 0,-1-17,19 0,-1-1,0 1,18-18,18 35,0-17,17 17,0 0,36 1,-18 17,17-1,1-16,0 17,-18-36,-53-17</inkml:trace>
  <inkml:trace contextRef="#ctx0" brushRef="#br0" timeOffset="93158.7301">16906 10231,'0'0,"0"0,0 0,0 0,-35 70,17 18,-17 1,0-1,-1 0,19-53,-18 71,17 0,-17-18,-1-17,1-18</inkml:trace>
  <inkml:trace contextRef="#ctx0" brushRef="#br0" timeOffset="93412.769">16589 10283,'0'0,"0"0,0 0,0 0,0 0,35 53,0 18,36 0,-18-1,17 18,1-17,-18-1,0-17,-18 0,18-18,-35 1,17-36</inkml:trace>
  <inkml:trace contextRef="#ctx0" brushRef="#br0" timeOffset="93681.8919">17542 10178,'0'0,"0"0,0 0,0 0,0 0,-36 70,1 1,0 17,-18 0,17 0,1-17,0 17,17-17,-17-1,17 1,1-36,-19 0</inkml:trace>
  <inkml:trace contextRef="#ctx0" brushRef="#br0" timeOffset="93945.5293">17136 10513,'0'0,"0"0,0 0,0 0,0 0,0 0,0 0,0 0,0 0,0 0,0 0,35 35,0 18,18 18,0-1,18 1,-1-1,-17-35,0 1,-17-19,17-17</inkml:trace>
  <inkml:trace contextRef="#ctx0" brushRef="#br0" timeOffset="94287.4505">17965 9913,'0'0,"0"0,0 0,0 0,-35 71,0-1,-1 36,1-18,17 18,1-18,-1 0,0 1,18-19,0 1,0-1,0 1,18-18,17 0,1-18,17 0,-18-17,-35-18</inkml:trace>
  <inkml:trace contextRef="#ctx0" brushRef="#br0" timeOffset="94570.5247">18318 10089,'0'0,"0"0,0 0,0 0,0 0,18 71,-1 17,1 0,17 1,-17-1,17-18,-17 1,-18-18,0 17,0-17,0-35,-18 17,18 0</inkml:trace>
  <inkml:trace contextRef="#ctx0" brushRef="#br0" timeOffset="94969.4526">18071 10037,'0'0,"0"0,0 0,0 0,0 0,0 0,0 0,35-36,18 1,-17 17,17-17,-1 35,19-18,-18 36,0-18,0 18,17-1,-17-17,-17 18,-1-18,-17 0,17 0,-17-18,-1 1,-17-1,0-17,0-18,-17 0,-1 0</inkml:trace>
  <inkml:trace contextRef="#ctx0" brushRef="#br0" timeOffset="95264.6841">18900 9190,'0'0,"0"0,0 0,0 0,53 53,18 53,17 17,0 36,-17 35,-18 0,-18 0,-17 0,0-18,-18 18,-36-17,-87 17,-1-18,36-35,53-123</inkml:trace>
  <inkml:trace contextRef="#ctx0" brushRef="#br0" timeOffset="96345.4473">3600 13317,'0'0,"0"0,0 0,0 0,0 0,0 0,0 0,0 0,0 0,0 0,0 0,0 0,0 0,0 0,0 0,0 0,0 0,35 0,1 18,-19 0,19 17,-36 18,0 17,-18-17,0 0,1 0,-1-18,18 1,-18-19,18 1,0-18,18 0,0-18,-1 18,19-17,17-1,-18 18,18 18,0-1,-18 1,0 35,-17-18,0 18,-18-18,0 18,0-17,-18-19,18 1,-18-18,1-18</inkml:trace>
  <inkml:trace contextRef="#ctx0" brushRef="#br0" timeOffset="96755.0697">4059 12929,'0'0,"0"0,0 0,0 0,0 0,0 0,0 0,53 53,0 18,35 35,0 17,1 18,-19-17,-17-18,-18-18,1 0,-19-18,-17 54,0-18,-17-18,-1-17,0-19,-17-16,0-19,-18-17,18 0,-1 0,36 0</inkml:trace>
  <inkml:trace contextRef="#ctx0" brushRef="#br0" timeOffset="104639.9051">7888 13882,'0'0,"0"0,0 0,0 0,0 0,0 0,0 0,-17 53,17 17,17 36,-34 0,17-18,0 0,0-17,-18-18,18 0,0-18,0-17,0-1,0 1,18 0,-1-18,-17 0,18 0,17 0,-17-18,0 18,17 0,-17 18,17-18,0 0,18 17,0-17,0 18,0-18,-18 0,18 0,-17-18,-19 1</inkml:trace>
  <inkml:trace contextRef="#ctx0" brushRef="#br0" timeOffset="104926.4052">7941 14146,'0'0,"0"0,0 0,0 0,0 0,0 0,53-17,18 17,-18 0,17-18,-17 18,0-18,-17 18,-1 0,-17-17,-18 17,0 0</inkml:trace>
  <inkml:trace contextRef="#ctx0" brushRef="#br0" timeOffset="105170.1785">7835 13723,'0'0,"0"0,0 0,0 0,0 0,0 0,0 0,0 0,53-18,18 18,0-17,-1 17,-35-18,-17 18,0 0,-1 0</inkml:trace>
  <inkml:trace contextRef="#ctx0" brushRef="#br0" timeOffset="105750.749">9230 13370,'0'0,"0"0,0 0,0 0,0 0,0 0,-53-17,-18 17,1-18,-1 18,36 0,-1 0,-17 18,18 17,0 18,17 0,18 17,0 1,18 17,-1-17,19 34,17 1,-18 0,18-18,-18-17,1-1,-1 19,-18-19,19 1,-19-18,1 17,-18-17,18-18,-18 1,0-19,0 19,17-19,-17 1,0 0,0-1,0-17,0 18,0-18,0 0,18 0,17 0,-17 0,-18 0</inkml:trace>
  <inkml:trace contextRef="#ctx0" brushRef="#br0" timeOffset="106683.5099">9971 13370,'0'0,"0"0,0 0,0 0,0 0,0 0,17 53,1 35,17 1,1-1,-19 0,1-17,17 17,-17-35,0 17,-1-17,-17-18,18 1,-18-1,0 18,0-18</inkml:trace>
  <inkml:trace contextRef="#ctx0" brushRef="#br0" timeOffset="107726.1886">10394 13229,'0'0,"0"0,0 0,0 0,0 0,0 0,0 0,0 71,0 17,18 18,-18 0,18-1,-18-16,0-1,0 0,0-17,0-1,0-35,0 18,0-35,0 17,0-17,0-18,0-18,0 1,-18-1,18-17,0-1,-18-17,1-52,-1-1,18 18,-18-1,18 19,-17 17,17 0,-18 18,18 17,0 0,0-17,18 18,-18-1,17 0,19 1,-19 17,1-18,17 18,-17 0,0 0,-1 0,1 18,0-1,-18 19,0-1,0 0,-18 18,-17-18,17 18,0-17,1-1,-1-18,18 1,-18 17,18-17,0 0,0-1,18 1,17 17,18 0,18 1,-18-1,17-17,-17-1,0 1,0 0,0-1,18 1,-18-18,-53 0</inkml:trace>
  <inkml:trace contextRef="#ctx0" brushRef="#br0" timeOffset="108047.5711">11489 13670,'0'0,"0"0,0 0,0 0,0 0,0 0,0 0,0 0,-18 35,0 18,1-17,-1 17,0-18,18-35,-35 70,17 1,1-18,-1-18,0 0,1-17,17-18,0 0</inkml:trace>
  <inkml:trace contextRef="#ctx0" brushRef="#br0" timeOffset="108311.0783">11083 13653,'0'0,"0"0,0 0,0 0,0 0,0 0,0 0,53 35,0 35,17 1,-17-18,0 17,-18-17,18 18,0-18,-18 0,18-18,-17-17</inkml:trace>
  <inkml:trace contextRef="#ctx0" brushRef="#br0" timeOffset="108864.9263">11806 13617,'0'0,"0"0,0 0,0 0,0 0,0 0,35 53,-17 0,0 0,-1-18,19 18,-19-18,1-17,0 0,17-18,-17 0,17-18,0 0,0-17,1 0,-19 0,1 17,-18 0,18 1,-1-1,-17 18,0-18,0 18,0 18,18 53,-18-1,18-17,-1 18,1-1,0 1,-1-1,1 1,17-18,-17-18,17 0,-17-35,17-17,0-1,1-35,-36 53</inkml:trace>
  <inkml:trace contextRef="#ctx0" brushRef="#br0" timeOffset="109163.3564">12900 13123,'0'0,"0"0,0 0,0 0,0 0,0 0,-17 89,-1-1,18 0,0-18,0 1,0-53,18 70,-1-18,19 1,-1 0,0-36,1 0,-1 0,0-35,0 0</inkml:trace>
  <inkml:trace contextRef="#ctx0" brushRef="#br0" timeOffset="109457.2986">13377 13141,'0'0,"0"0,0 0,0 0,0 0,0 0,17 53,1 17,0 1,-1 0,19-1,-36-70,17 106,19-18,-19-17,-17-36,18 18,-18-18,0-17,-18-1</inkml:trace>
  <inkml:trace contextRef="#ctx0" brushRef="#br0" timeOffset="109878.514">13147 13264,'0'0,"0"0,0 0,0 0,0 0,0 0,0 0,0 0,0 0,0 0,0 0,0 0,0 0,0 0,0 0,53-17,0-1,0 1,18 17,-18-18,0 18,0 0,-18 0,0-18,-17 18,0 0,-1-17,1-19,-18 36,0-17,0 17</inkml:trace>
  <inkml:trace contextRef="#ctx0" brushRef="#br0" timeOffset="110167.3003">13712 12788,'0'0,"0"0,0 0,0 0,0 0,0 0,18 53,-1 18,19-1,-1 1,-17-1,-1-52,1 123,-18-35,18-18,-18-17,0-1,-18-17,0-18,18 1</inkml:trace>
  <inkml:trace contextRef="#ctx0" brushRef="#br0" timeOffset="110882.8255">13800 12647,'0'0,"0"0,0 0,0 0,0 0,0 0,0 0,0 0,0 0,0 0,0 0,0 0,0 0,0 0,36-18,-1 1,0-1,-17 1,0 17,17 0,-18-18,1 18,17 18,1-1,-1 18,18 18,-18 18,1-18,-19 17,36-17,-18 18,1-18,17 17,-18 19,18-1,0-18,-18 18,0-35,-17 18,17-18,-17 0,-18-18,18-17,-18 17,0 0,0-17,0 0,-36 17,-17-18,0 19,1-1,-1 0,-53 18,0 18,0-18,0 0,18 17,17-17,71-35</inkml:trace>
  <inkml:trace contextRef="#ctx0" brushRef="#br0" timeOffset="112945.8837">15177 13141,'0'0,"0"0,0 0,0 0,53 0,0 18,17-18,19-18,-19 18,1 0,17-18,-35 18,18 0,-36-17,0 17,18 0,-35 0</inkml:trace>
  <inkml:trace contextRef="#ctx0" brushRef="#br0" timeOffset="113182.9362">15477 13458,'0'0,"0"0,0 0,0 0,0 0,0 0,88-17,-17 17,17-18,0 1,36-19,-89 19,-17 17,17 0</inkml:trace>
  <inkml:trace contextRef="#ctx0" brushRef="#br0" timeOffset="113476.0155">16959 12577,'0'0,"0"0,0 0,36 70,-19 1,18-1,-17 18,17 1,1-19,-19 18,1-17,0-1,-1 1,-17-36,18 1,-18-19,0-17,18 0</inkml:trace>
  <inkml:trace contextRef="#ctx0" brushRef="#br0" timeOffset="113966.5491">17012 12506,'0'0,"0"0,0 0,0 0,0 0,0 0,0 0,0 0,0 0,0 0,53-18,18 18,-1-17,1 34,-1 1,1 0,0 17,-36 0,0 0,-35 18,0 0,-35 18,-18-18,0-18,18 0,-18 1,35-1,-17-17,17-18,1 17,17 1,17-18,19 17,16 1,1-18,18 18,0-18,-1 17,1 1,-1 0,19-18,-19 17,-70-17</inkml:trace>
  <inkml:trace contextRef="#ctx0" brushRef="#br0" timeOffset="114254.6342">18618 12629,'0'0,"0"0,0 0,0 0,-35 71,17 17,-17 0,17 1,-17-1,17 0,1-17,-19-1,19 1,-1-36,0 0,1 0</inkml:trace>
  <inkml:trace contextRef="#ctx0" brushRef="#br0" timeOffset="114548.3221">18300 12682,'0'0,"0"0,0 0,0 0,0 0,0 0,18 71,35-1,0 1,0 0,0-1,0 1,17-1,-34-17,-1 0,0-18,1 1,-1-1</inkml:trace>
  <inkml:trace contextRef="#ctx0" brushRef="#br0" timeOffset="115061.8007">18989 12718,'0'0,"0"0,0 0,0 0,17 53,19 17,-1-17,0 0,1-18,-1 1,0-1,0-18,1-17,-1 0,-17-17,-1-18,19-18,-19 0,1 0,0-18,-1 18,1 0,-18 18,17 17,-17 1,0 17,0 17,0 19,0 34,0 1,0-1,0 1,0 0,18-1,-18 18,18-17,-1-18,1 0,17-18,-17 0,-18-17</inkml:trace>
  <inkml:trace contextRef="#ctx0" brushRef="#br0" timeOffset="115406.0022">20277 12083,'0'0,"0"0,0 0,0 0,0 0,0 0,0 0,0 0,-53 53,18 35,-18 0,18 0,17 18,-17-18,17-17,18 17,0-18,18-17,17 18,0-18,-35-53</inkml:trace>
  <inkml:trace contextRef="#ctx0" brushRef="#br0" timeOffset="115730.0229">20753 12241,'0'0,"0"0,0 0,0 0,18 71,0 0,17 17,-17-18,17 18,-17-17,17 0,-17-19,-18-16,17-1,-17 0,0 1,-17-19</inkml:trace>
  <inkml:trace contextRef="#ctx0" brushRef="#br0" timeOffset="116171.7388">20524 12400,'0'0,"0"0,0 0,0 0,0 0,0 0,0-53,18 0,-1 0,1 18,17-18,1 18,-1 17,18 18,0 18,0 0,0-1,0 18,-18 1,-17-19,17 1,-18 0,1-1,-18-17,18 0,-1 0,-17-17,0-1,18 0,-18-17,0 0,0-18,0 0</inkml:trace>
  <inkml:trace contextRef="#ctx0" brushRef="#br0" timeOffset="116560.8829">21142 11659,'0'0,"0"0,0 0,0 0,0 0,0 0,0 0,0 0,0 0,35 18,36 53,-1-1,36 54,-35-19,-1 19,-17 17,-18 0,1 18,-19-18,-17 0,0-17,-17-19,-1-16,18-72</inkml:trace>
  <inkml:trace contextRef="#ctx0" brushRef="#br0" timeOffset="119602.8988">7800 11148,'0'0,"0"0,0 0,0 0,0 0,0 0,0 0,0 0,0 0,0 0,0 53,0 17,0 18,0 18,0 35,0-17,-17-18,17-18,0 0,-18 0,0-17,1-18,17 0,-18-18,18 0,-18-17,18-18,0 0,18 0,-18-18,18 1,-1-1,1 18,0-18,17 1,0 17,0 0,18 17,-17-17,17 18,-18 0,0-18,0 0,1 0,-1-18,-17 18,-18 0</inkml:trace>
  <inkml:trace contextRef="#ctx0" brushRef="#br0" timeOffset="119858.6286">8030 11730,'0'0,"0"0,0 0,0 0,0 0,0 0,0 0,0 0,0 0,0 0,35 0,0-18,0 18,-35-17,0 17,18 0</inkml:trace>
  <inkml:trace contextRef="#ctx0" brushRef="#br0" timeOffset="120112.563">7800 11307,'0'0,"0"0,0 0,0 0,0 0,0 0,0 0,0 0,0 0,53-18,18-17,-1-1,-34 19,-19-1,1 18,-18-18,18 1</inkml:trace>
  <inkml:trace contextRef="#ctx0" brushRef="#br0" timeOffset="120485.4812">8612 10672,'0'0,"0"0,0 0,0 0,0 0,-35 0,-1 35,1 0,17 18,1 18,17 17,35 18,-17 17,35 1,-18 17,18-18,0 1,0-1,0 1,0-19,0 19,0-18,0 0,-1-1,-16 1,-1 0,-17-18,-1-17,-17-71</inkml:trace>
  <inkml:trace contextRef="#ctx0" brushRef="#br0" timeOffset="121235.1521">13200 9931,'0'0,"0"0,0 0,0 0,53-18,0 18,0 18,18-18,-1 17,-17-17,18 36,-18-1,0 18,0 0,0 53,-18-1,0 19,1-1,-1 1,0 17,0-18,18 19,-17-37,17 1,-36-35,19-1,-19-17,1 0,-1-18,-17 18,0 0,-52 18,-54 17,0 0,18-17,88-54</inkml:trace>
  <inkml:trace contextRef="#ctx0" brushRef="#br0" timeOffset="135150.8371">11436 15011,'0'0,"0"0,0 0,0 0,0 0,0 0,0 0,0 0,0 0,0 0,0 0,0 0,0 0,0 0,0 0,0 0,0 0,0 0,0 0,0 0,0 0,0 0,70-53,18-18,18 1,-88 52,0 18</inkml:trace>
  <inkml:trace contextRef="#ctx0" brushRef="#br0" timeOffset="138465.6001">9830 16157,'0'0,"0"0,0 0,0 0,0 0,0 0,0 0,0 0,0 0,0 0,35-17,36-1,-1 18,1-18,-18 18,17 18,-17 0,0 35,-18-18,1 18,-1 0,-17 17,-18-35,17 1,-17-1,0-17,-17-18,17-18,0 0,-18-17,18-18,0 18,18-18,-18 0,0 0,0 18,0 17,0 1,0-1,0 18,0 18,0-1,0 19,17 16,-17 1,18-17,17 17,1-18,17 0,-1-35,1-18,0 1,-17-1,-36 18</inkml:trace>
  <inkml:trace contextRef="#ctx0" brushRef="#br0" timeOffset="138802.9028">9741 15716,'0'0,"0"0,0 0,0 0,0 0,89-35,17 0,-1-1,19-16,-1-1,-34 17,-1 19,-17-1,-1 0,1 18,-18 18,-18-18,-17 0</inkml:trace>
  <inkml:trace contextRef="#ctx0" brushRef="#br0" timeOffset="139069.7706">11153 15981,'0'0,"0"0,0 0,0 0,0 0,0 0,36-18,16 1,-16-1,17 0,-18 1,0-1,-35 0,18 18</inkml:trace>
  <inkml:trace contextRef="#ctx0" brushRef="#br0" timeOffset="139285.7604">11453 16316,'0'0,"0"0,0 0,0 0,0 0,0 0,0 0,0 0,36-18,34 1,18-1,1-17,-72 35,-17-18</inkml:trace>
  <inkml:trace contextRef="#ctx0" brushRef="#br0" timeOffset="139629.242">12247 15487,'0'0,"0"0,0 0,0 0,0 0,0 0,0 0,-17 35,17 18,-18 0,0 18,18-1,18-17,-18 0,35-18,1 1,-1-1,18-35,0 0,0 0,0-35,-18-18</inkml:trace>
  <inkml:trace contextRef="#ctx0" brushRef="#br0" timeOffset="140748.9473">12865 15416,'0'0,"0"0,0 0,0 0,0 0,-18 71,1-18,-1 17,18-17,0 18,18-18,-1 0,19-18,-1-17,0-1,1 1,-1-36,0 1,-17-19,-1-17,1 1,-36-1,18 0,-35 0,18 18,-19-1,19 19,-1-1,18 0,-18 1,18-1,0 0,18 1,0 17,-1-18,19 0,-19 18,18 0,1 0,-1 18,0 17,1 1,-1 17,-17-18,-1 18,1-18,0-17,-18 17,17-17,-17-18,18 0,-1-18,1 0,-18-35,35 18,-17-18,0 0,17 0,-17 0,17 18,0 18,1-1,-19 36,18-1,1 1,-19 17,19 0,-1-17,-17 0,-1-1,19 1,-19 0,19-18,-19 0,1 0,-1-18,1-17,0-1,-18 1,-18-18,18 0,-18 0,1 18,-1 17,1 1,17-1,0 18,0 0,17 18,18-1,18 19,0-1,0 0,-17 1,-1-1,18 0,-36 18,19-18,-36 18,17-17,-17 16,-17-16,17-1,-18-17,0-1,-17-17,18 0,17 0</inkml:trace>
  <inkml:trace contextRef="#ctx0" brushRef="#br0" timeOffset="141042.1619">14171 14693,'0'0,"0"0,0 0,0 0,0 0,18 71,17-1,0 19,0-1,1 0,-1-18,0 19,1-19,-19 1,19-1,-19-17,-17-17,18-19,0 18</inkml:trace>
  <inkml:trace contextRef="#ctx0" brushRef="#br0" timeOffset="141313.5668">14312 15258,'0'0,"0"0,0 0,0 0,0 0,0 0,0 0,53-36,18 1,17 0,0 0,-17-1,-1 1,1 17,-18-17,0 17,-18 18,18-17,-18-1</inkml:trace>
  <inkml:trace contextRef="#ctx0" brushRef="#br0" timeOffset="141979.4309">15971 14552,'0'0,"0"0,0 0,0 0,0 0,0 0,-71 53,18-18,18 18,0-18,0 1,17-1,18-17,0 17,35 0,1-17,-1-18,0 0,0 0,-17 0,0 0,-1 0,1 0,0 18,-18-1,-18 36,0-18,1 1,-19 17,19-18,17-18,-18 1,36 0,-18-18,35 0,-17 0,35-18,-18 18,18 0,0 18,0 17,0 0,0 18,17 53,-17-18,-18-17,-17-1,0 1,17-36,-17-17,35-18,-18-18,18 1,-53 34</inkml:trace>
  <inkml:trace contextRef="#ctx0" brushRef="#br0" timeOffset="142673.0295">17047 14464,'0'0,"0"0,0 0,0 0,0 0,0 0,0 0,0 0,0 0,18 70,0 19,-1-1,-17 0,18 18,0-36,-1 19,-17-36,0-18,18 0,-18 0,0-17,0-18,0 0,0-35,-18-1,18 1,-17 0</inkml:trace>
  <inkml:trace contextRef="#ctx0" brushRef="#br0" timeOffset="143243.6268">16853 14570,'0'0,"0"0,0 0,0 0,0 0,0 0,0 0,0 0,0 0,53-36,-17 1,17 18,-1-19,-16 19,34 17,-17 0,0 0,0 17,-18-17,1 18,-19 17,1 0,-18 1,0-1,-18 0,1-17,17 17,-36-17,19-1,-1 1,18 0,-17-1,-1-17,18 18,0-18,0 0,0 0,18 18,-1-18,36 17,-18 1,18 17,18-17,-36 17,18 0,0 18,0-17,-35-1,17-17,-17-1,-1 1,1-1,0-17,-18 0,17 0,-17-17</inkml:trace>
  <inkml:trace contextRef="#ctx0" brushRef="#br0" timeOffset="144376.0676">18195 14728,'0'0,"0"0,0 0,0 0,0 0,0 0,0 0,0 53,0 36,17-1,-17 0,-17 0,17-17,-18-1,18-17,0-18,-18 1,1-1</inkml:trace>
  <inkml:trace contextRef="#ctx0" brushRef="#br0" timeOffset="144640.0194">17771 15134,'0'0,"0"0,0 0,0 0,0 0,0 0,0 0,0 0,0 0,0 0,0 0,53 18,35 17,0 0,-17-17,17 17,-17 1,17-19,-17 1,-1-1</inkml:trace>
  <inkml:trace contextRef="#ctx0" brushRef="#br0" timeOffset="144905.8361">18812 14799,'0'0,"0"0,0 0,0 0,0 0,0 53,-17 18,-1-1,18 1,-18-18,18-1,-17-16,17-19,0-17</inkml:trace>
  <inkml:trace contextRef="#ctx0" brushRef="#br0" timeOffset="145170.6182">18583 14764,'0'0,"0"0,0 0,0 0,0 0,0 0,0 0,17 35,19 18,17 18,0-1,0 18,-36-70,1-18,-18 18,18-1</inkml:trace>
  <inkml:trace contextRef="#ctx0" brushRef="#br0" timeOffset="145483.1853">19448 14305,'0'0,"0"0,0 0,0 0,0 0,0 0,0 0,0 53,0 0,-18 35,18 0,0 1,18-19,-18 18,17-17,18-1,-17-17,17 0,1-17</inkml:trace>
  <inkml:trace contextRef="#ctx0" brushRef="#br0" timeOffset="145756.3835">19977 14499,'0'0,"0"0,0 0,0 0,0 0,0 0,0 35,18 36,-1-18,1 17,-18 1,18-18,-1-18,-17 1,0-36,0 17,0-17</inkml:trace>
  <inkml:trace contextRef="#ctx0" brushRef="#br0" timeOffset="146133.8096">19518 14446,'0'0,"0"0,0 0,0 0,0 0,0 0,0 0,0 0,71-53,-18 18,17 0,-17 0,-18 17,1 18,-1-18,0 18,1 0,-1 0,0 0,18 0,-17 0,-19 0,18-17,1-1,-19 0,1-17,-18-18,0 53,0 0</inkml:trace>
  <inkml:trace contextRef="#ctx0" brushRef="#br0" timeOffset="146340.0407">20471 13864,'0'0,"0"0,0 0,18 71,17 17,0 35,-17 1,-18 17,0 0,-18-17,-17-1,35-105</inkml:trace>
  <inkml:trace contextRef="#ctx0" brushRef="#br0" timeOffset="146996.4666">16836 14517,'0'0,"0"0,0 0,0 0,0 0,0 0,17 53,1 35,17-18,-17 36,0-17,-1-1,-17 0,18-35,-18 0,0-18,18 0,-18-17,17 0,-17-1</inkml:trace>
  <inkml:trace contextRef="#ctx0" brushRef="#br0" timeOffset="147938.8601">21406 14199,'0'0,"0"0,0 0,0 0,0 0,53 0,0-17,-53 17,0 0,18 0</inkml:trace>
  <inkml:trace contextRef="#ctx0" brushRef="#br0" timeOffset="148172.7584">21565 14517,'0'0,"0"0,0 0,0 0,0 0,0 0,0 0,0 0,53-35,-35 35,-1-18,-17 18,18-18</inkml:trace>
  <inkml:trace contextRef="#ctx0" brushRef="#br0" timeOffset="148437.1659">22377 13776,'0'0,"0"0,0 0,0 0,0 0,-35 71,17-1,0 1,1 17,17 0,17-17,1-18,0-1,35-16,0-19,17-17</inkml:trace>
  <inkml:trace contextRef="#ctx0" brushRef="#br0" timeOffset="149471.0068">22836 13935,'0'0,"0"0,0 0,0 0,0 70,0 1,0 17,0-35,0 18,0-36,18 0,-1 0,1-35,-1 0,1-17,0-19,-1-16,-17-1,-17 0,17-18,0 18,-18 0,18 18,0 0,0-1,0 19,18-1,-1 1,19 17,-1 0,18 17,0 1,0 17,-18 18,0-18,1 18,-19 0,1-35,0 17,-18-17,17-18,-17 0,0 0,0-18,0-17,18-1,-18-16,0-19,18 18,-18 18,17 0,1-1,0 19,-18-1,35 18,-18 18,1 17,17-17,1 17,-19 0,36 0,-17-17,-1 17,0-35,0 0,1 0,-1-17,-17-1,-1-17,1-18,-18 18,18-18,-18 17,0 1,0 17,0 1,0 17,0 0,17 17,1 19,17-1,1 18,16 0,1 0,0 0,-17 0,-19 17,1-17,-36-18,1 1,-19-19,19 1,-19-18,1-35,17-1,1 1,-1 0,18 35</inkml:trace>
  <inkml:trace contextRef="#ctx0" brushRef="#br0" timeOffset="149784.5771">24071 13088,'0'0,"0"0,0 0,0 0,0 0,35 71,36 52,0 1,-1-1,-17 1,0-19,-18 1,-17-18,17-17,-17-1,-18-17,18-17,-18-1,17-35,-17 0,0-18,0 1,0 34</inkml:trace>
  <inkml:trace contextRef="#ctx0" brushRef="#br0" timeOffset="149974.8944">24177 13776,'0'0,"0"0,0 0,0 0,88-35,36-1,17-34,18 17,-36-18,1 1,-18-1,-106 71</inkml:trace>
  <inkml:trace contextRef="#ctx0" brushRef="#br0" timeOffset="156747.4561">14824 16422,'0'0,"0"0,0 0,0 0,0 0,0 0,0 0,0 0,0 0,0 0,0 0,0 70,0 1,18 35,-18 0,0-18,0 0,0-17,0-1,0-35,0 1,0-1,0-17,0 17,0-35,0 17,17-17,-17-17,18 17,-1-18,1 18,17-17,-17 17,35 0,-18 0,18 0,0 0,0 0,-18 0,1 0,-1-18,0 0</inkml:trace>
  <inkml:trace contextRef="#ctx0" brushRef="#br0" timeOffset="157000.657">14894 16775,'0'0,"0"0,0 0,0 0,0 0,0 0,0 0,0 0,53 0,-17-18,17 18,0-18,-18 18,0-17,0-1,1 0</inkml:trace>
  <inkml:trace contextRef="#ctx0" brushRef="#br0" timeOffset="157283.5759">14683 16387,'0'0,"0"0,0 0,0 0,0 0,0 0,53-18,35 0,-18 1,19-1,-19 0,1 1,-36 17,-35-18,18 18</inkml:trace>
  <inkml:trace contextRef="#ctx0" brushRef="#br0" timeOffset="157693.7581">15812 16140,'0'0,"0"0,0 0,0 0,0 0,0 0,0 0,-35 0,17 35,-17 0,17 18,1 0,34 53,1 17,0 1,17-18,0 17,0-17,-17 0,0-36,-1 1,1-1,-18-34,0-1,18-17,-18-18,0 17,17-17,-17-17,18-1,-18 18,0 0</inkml:trace>
  <inkml:trace contextRef="#ctx0" brushRef="#br0" timeOffset="159647.5145">16306 16581,'0'0,"0"0,0 0,0 0,0 0,0 0,0 0,0 0,0 0,0 0,53-18,18-17,-1 35,1-18,17 36,-17-1,-1 36,-17-18,-17 36,-19-18,1 0,-36 0,18 0,-35-18,17 0,1-17,-1 0,0-18,1 0,-1-18,0-17,18-1,0 1,18-18,0 0,-1 18,-17 0,18-1,-18 1,18 17,-18 18,0 0,0 18,0 17,0 1,17-1,-17 18,18-18,17 0,1 1,-1-19,0-17,0 0,1-17,-1-19,0-16,1-1,-1 0,-17 0,-18 53</inkml:trace>
  <inkml:trace contextRef="#ctx0" brushRef="#br0" timeOffset="159965.6272">16183 16263,'0'0,"0"0,0 0,0 0,0 0,0 0,53-18,17-17,1 18,17-1,-17-17,-1 17,1-17,-1-1,1 19,-18-19,18 1,-36 0</inkml:trace>
  <inkml:trace contextRef="#ctx0" brushRef="#br0" timeOffset="160511.0973">17136 15840,'0'0,"0"0,0 0,0 0,0 0,0 0,0 0,0 0,0 0,0 0,0 0,0 0,35 0,18 17,0 19,0-1,-18 35,36 1,-18 0,-18 17,18-18,-18 19,1-1,-1-18,-18 1,1-18,0 0,-1-18,1 0,-18 1,0-19,0 18,-18 1,-17-1,0 0,0 1,-18 16,17-16,1-19,17 1,1 0,-1-18,36 0,-1-18,-17 0,0 18</inkml:trace>
  <inkml:trace contextRef="#ctx0" brushRef="#br0" timeOffset="160794.1901">18248 16298,'0'0,"0"0,0 0,0 0,0 0,0 0,0 0,0 0,0 0,52 0,-16 0,17-17,-18 17,-35 0,18 0,-18 0</inkml:trace>
  <inkml:trace contextRef="#ctx0" brushRef="#br0" timeOffset="161052.7179">18300 16757,'0'0,"0"0,0 0,0 0,0 0,0 0,53-35,18-1,0 1,-1 0,1 0,-18 17,-36 0,-17 18,18-17</inkml:trace>
  <inkml:trace contextRef="#ctx0" brushRef="#br0" timeOffset="161678.7085">19095 16087,'0'0,"0"0,0 0,0 0,0 0,0 0,0 0,0 0,53 0,-1 0,-16 17,17 1,0 0,0 35,-18-1,0-16,0 17,-35 17,18-35,-18 18,-18-17,18-19,0 1,0 0,-17-36,17 0,0-17,17 0,1-1,0-34,17 17,-17 0,17 0,-17 18,-1 17,-17 1,18-1,-18 36,0-1,0 1,0 0,18 17,-18 18,17-18,19-17,-19 17,18-17,1-18,-1 0,0-18,1 0,-1 1,0-19,18 1</inkml:trace>
  <inkml:trace contextRef="#ctx0" brushRef="#br0" timeOffset="162070.9179">19059 15681,'0'0,"0"0,0 0,0 0,0 0,0 0,71-18,-1 1,36-1,-17 0,16 1,-16-1,-19 1,1 17,-18-18,-18 18,0 0,-17 0,0 0,17 0,-17 0,-1 0</inkml:trace>
  <inkml:trace contextRef="#ctx0" brushRef="#br0" timeOffset="162416.744">20630 15804,'0'0,"0"0,0 0,0 0,0 0,0 0,0 0,0 0,0 0,0 0,0 0,0 0,35 0,1-17,-1 17,0 0,0 0,1-18,-19 18,-17 0,0 0</inkml:trace>
  <inkml:trace contextRef="#ctx0" brushRef="#br0" timeOffset="162688.9862">20630 16157,'0'0,"0"0,0 0,0 0,0 0,71-17,-19-1,19 0,0 18,-18-17,0-1,-1 0,1 18,-53-17,36 17,-19-18</inkml:trace>
  <inkml:trace contextRef="#ctx0" brushRef="#br0" timeOffset="165099.0356">15459 17709,'0'0,"0"0,0 0,0 0,0 0,0 0,0 0,0 0,0 0,0 0,0 0,0 0,0 0,36 18,34 17,1-17,-1 17,-17 1,-17-19,-1 1,0-1,18-17,0 18,18 0,-1-18,18 0,-17 0,-18 0,0 0,0-18,-18 0,18-17,-18 18,18-19,-17-17,17 0,-18 1,0-19,0 0,-17 19,0-19,-1 36,-17 17,0-17,0 17,18 0,-18 1,0 17,0 0,0 0</inkml:trace>
  <inkml:trace contextRef="#ctx0" brushRef="#br0" timeOffset="166822.2405">22448 15363,'0'0,"0"0,0 0,0 0,0 0,0 0,0 0,0 0,0 53,-18 18,0 35,-17 35,0-53,17 18,-17-36,17 1,0-18,1 0,-1-18,1-17,-1-1</inkml:trace>
  <inkml:trace contextRef="#ctx0" brushRef="#br0" timeOffset="167131.2826">21918 15593,'0'0,"0"0,0 0,0 0,0 0,0 0,0 0,35 35,1 18,17 18,35 17,35 18,1-1,0-16,-54-36,1-18,-36 0,18-17,-18-18,-17 0,17 0</inkml:trace>
  <inkml:trace contextRef="#ctx0" brushRef="#br0" timeOffset="167494.29">21759 15117,'0'0,"0"0,0 0,0 0,0 0,53 17,18-17,35-17,35-1,18-17,-18 17,-17-17,-36 17,-18-17,-17 17,-17 1,-1-1,-17 18,-1-18</inkml:trace>
  <inkml:trace contextRef="#ctx0" brushRef="#br0" timeOffset="172443.0952">24707 3775,'0'0,"0"0,0 0,0 0,0 0,0 0,52-18,19 36,-18-1,18 54,-1 35,-17 17,-18 1,18 17,-17 18,-1 35,0 88,1 35,-1 1,-18-1,19 1,-1 193,18-34,-35-54,17-35,-17-18,-18 36,17 0,-17-1,0 36,18 0,0 18,17 0,0-1,18-34,0-1,18 0,-1-17,-17-36,-18-17,18 0,-17-18,-1 0,0 0,-17 0,17-52,0 17,18-36,-35-123,17 18,-35 0,18-18,-36-35,18 0,0-1,0-16,0-72</inkml:trace>
  <inkml:trace contextRef="#ctx0" brushRef="#br0" timeOffset="173631.9574">26154 5239,'0'0,"0"0,0 0,0 0,0 0,0 0,0 0,-36 88,1 0,17-17,-17 17,17 0,1-17,-1-1,0-17,18 0,-17-18,17 1,0-19,0 1,0 0,17-18,1 0,17-18,1 18,17-18,-18 1,18 17,-18-18,0 18,1 0,-1 0,-17 18,-1-18,19 0,-19 0</inkml:trace>
  <inkml:trace contextRef="#ctx0" brushRef="#br0" timeOffset="173940.8511">26171 5609,'0'0,"0"0,0 0,0 0,0 0,53 0,18 0,-18 0,0-17,-18 17,18 0,-18 0,-17 0,17-18,-35 18,0 0,0 0</inkml:trace>
  <inkml:trace contextRef="#ctx0" brushRef="#br0" timeOffset="174179.1176">26118 5256,'0'0,"0"0,0 0,0 0,0 0,0 0,0 0,0 0,0 0,53 0,-17-17,16 17,-16 0,17-18,-53 18,0 0,17 0</inkml:trace>
  <inkml:trace contextRef="#ctx0" brushRef="#br0" timeOffset="174608.6441">26930 4886,'0'0,"0"0,0 0,0 0,0 0,0 0,-18 71,-17-1,35 18,-18 18,36 18,-18-1,18 1,-1-1,1-17,0-18,-1 0,1-17,-18-1,18-17,-1 0,1 0,0-35,-1-1,1-17,17-17,1-1,-1-17,-35 52</inkml:trace>
  <inkml:trace contextRef="#ctx0" brushRef="#br0" timeOffset="175014.2811">27336 5168,'0'0,"0"0,0 0,0 0,0 0,0 0,0 0,0 0,0 53,18 0,-1 35,-17 0,18-17,0 0,-18-1,17-35,-17 18,0-17,18-1,-18-18,18 1</inkml:trace>
  <inkml:trace contextRef="#ctx0" brushRef="#br0" timeOffset="175347.7532">27654 5045,'0'0,"0"0,0 0,0 0,0 0,0 0,17 70,-17 1,18 17,0 0,-1 0,1 1,-18-19,0 1,18-1,-18-17,17-18,-17 1,18-1,-18-17</inkml:trace>
  <inkml:trace contextRef="#ctx0" brushRef="#br0" timeOffset="175993.9612">27724 5186,'0'0,"0"0,0 0,0 0,0 0,0 0,0 0,0 0,36-35,16-1,-16 19,-1-19,0 19,1-1,-19 18,19 0,-19 18,1 17,0 0,-18 18,0 0,-18 0,-17-18,17 18,-35-17,18 16,17-34,0 17,1-17,-1 0,0-18,18 17,18-17,0 18,17 0,0-1,18 18,0-17,-17 17,16 1,1-19,-17 19</inkml:trace>
  <inkml:trace contextRef="#ctx0" brushRef="#br0" timeOffset="176509.1499">28554 5292,'0'0,"0"0,0 0,0 0,0 0,0 0,-18 53,0 35,1-18,-19 19,19-37,-1 19,0-36,18 18,-17-18,17-17,0-18,0 0</inkml:trace>
  <inkml:trace contextRef="#ctx0" brushRef="#br0" timeOffset="177770.9483">28236 5362,'0'0,"0"0,0 0,0 0,0 0,0 0,0 0,0 0,35 53,1 0,17 0,-1 0,1 0,-17-18,17 0,-36-17,-17-18,18 0</inkml:trace>
  <inkml:trace contextRef="#ctx0" brushRef="#br0" timeOffset="178361.8624">29048 5115,'0'0,"0"0,0 0,0 0,0 0,0 0,-18 53,0 18,1-1,17 1,-18-18,1 17,17 1,0-71,-18 70,18-17,0 0</inkml:trace>
  <inkml:trace contextRef="#ctx0" brushRef="#br0" timeOffset="178386.7976">28871 5168,'0'0,"0"0,0 0,0 0,0 0,0 0,0 0,53 53,0 18,0-18,0 17,0 1,0-18,-35-18,-1-35,-17 18,0-18</inkml:trace>
  <inkml:trace contextRef="#ctx0" brushRef="#br0" timeOffset="178738.7104">29418 4692,'0'0,"0"0,0 0,0 0,0 0,0 0,-17 71,-19 17,36-18,-17 18,17-17,-18 17,18-17,18-1,-1 1,1-1,17-17,1-17,-1-19,0 19</inkml:trace>
  <inkml:trace contextRef="#ctx0" brushRef="#br0" timeOffset="179107.6266">29824 4921,'0'0,"0"0,0 0,0 0,0 0,0 0,0 0,18 71,0-1,-18 1,17-1,-17-17,0 0,18-17,-18-19,0-17,0 0</inkml:trace>
  <inkml:trace contextRef="#ctx0" brushRef="#br0" timeOffset="179496.6797">29613 4904,'0'0,"0"0,0 0,0 0,0 0,0 0,0 0,0 0,0 0,52-18,-16 18,17 0,-18 0,0 0,1 0,-1 0,0 0,0 0,1-18,-1 18,0-17,1-1,-19 0,19 1,-36-1,17-17,-17 35,0 0,0-18</inkml:trace>
  <inkml:trace contextRef="#ctx0" brushRef="#br0" timeOffset="179804.2331">30301 4427,'0'0,"0"0,0 0,0 0,53 53,-18 35,36 18,-18 18,-1-1,-16 1,-1-54,-17 1,-18-1,0 1,0-18,-18-18,18-17,-18-1,1-17,17 18</inkml:trace>
  <inkml:trace contextRef="#ctx0" brushRef="#br0" timeOffset="180262.6198">30407 4004,'0'0,"0"0,0 0,0 0,0 0,53 0,-18 0,35 0,-17 0,-17 0,17 0,-18 18,18-1,-18 19,0 17,-17 17,17 36,-17 17,-18 18,18 18,-18 18,17-19,1-17,0-17,-1-1,1-52,0-18,-18 0,0 0,0 0,-53 17,17-17,-17 0,53-53</inkml:trace>
  <inkml:trace contextRef="#ctx0" brushRef="#br0" timeOffset="180738.7607">25783 7232,'0'0,"0"0,0 0,0 0,0 0,0 0,53-18,0 1,17-1,1 0,-18 1,0-1,0 18,-18-18,-35 18,18 0,-18 0</inkml:trace>
  <inkml:trace contextRef="#ctx0" brushRef="#br0" timeOffset="181004.9732">26083 7708,'0'0,"0"0,0 0,0 0,0 0,0 0,53 0,35-17,-17-1,17 0,-17-17,-1 17,-52 18,-18 0,17 0</inkml:trace>
  <inkml:trace contextRef="#ctx0" brushRef="#br0" timeOffset="181552.1255">27336 7038,'0'0,"0"0,0 0,0 0,0 0,0 53,18 17,-18 19,17-1,1 18,0-18,-18-18,17 19,-17-37,0 1,18-17,-18-1</inkml:trace>
  <inkml:trace contextRef="#ctx0" brushRef="#br0" timeOffset="181890.8285">27548 7197,'0'0,"0"0,0 0,0 70,0 1,17 17,1 0,0 0,-18 1,17-1,1 0,0-17,-1-19,-17-34,0 17,0-35,0 0,-17-35,17 0,-18 0</inkml:trace>
  <inkml:trace contextRef="#ctx0" brushRef="#br0" timeOffset="182486.206">27548 7232,'0'0,"0"0,0 0,0 0,0 0,0 0,0 0,0 0,17-35,19-1,-1 1,0 0,1 17,-1-17,0 35,0-18,1 18,-1 18,0 0,-17 17,0 18,-18 0,-18 17,0 1,-17-18,0 17,-1-17,-16-18,16 1,19-1,-1-17,0-1,1 1,17-18,35 18,0-1,1 1,34-1,-17 1,35 17,-17 1,17-19,-17 19,-18-19,-36-17</inkml:trace>
  <inkml:trace contextRef="#ctx0" brushRef="#br0" timeOffset="182732.251">28483 7303,'0'0,"0"0,0 0,0 0,0 0,0 0,-18 70,-17 1,17-1,-17 1,18-1,-1-17,0 0,1-18,-1 1</inkml:trace>
  <inkml:trace contextRef="#ctx0" brushRef="#br0" timeOffset="182995.8135">28112 7267,'0'0,"0"0,0 0,0 0,0 0,0 0,36 53,34 0,-17 18,0-1,0-17,0 18,0-18,0-1,18-16,-18-19,-1 19</inkml:trace>
  <inkml:trace contextRef="#ctx0" brushRef="#br0" timeOffset="183236.7915">29012 7214,'0'0,"0"0,0 0,0 0,0 0,0 71,-17-1,-18 19,17-19,0 1,-17-1,0-17,17-18,-17 1,17-1</inkml:trace>
  <inkml:trace contextRef="#ctx0" brushRef="#br0" timeOffset="183471.5313">28589 7250,'0'0,"0"0,0 0,0 0,0 0,0 0,0 0,53 35,17 18,-17 17,0-17,0 0,0 0,0 18,0-36,0 0,0 0</inkml:trace>
  <inkml:trace contextRef="#ctx0" brushRef="#br0" timeOffset="183772.6075">29454 6809,'0'0,"0"0,0 0,0 0,0 0,-18 70,0 18,1 1,17-1,0 0,0-17,0-1,17-17,1 0,0 0,-1-36,19 1,-19-18,1 0</inkml:trace>
  <inkml:trace contextRef="#ctx0" brushRef="#br0" timeOffset="184009.4798">29701 6862,'0'0,"0"0,0 0,0 0,0 0,35 52,-17 37,17-19,0 1,-17-1,17 1,-17-18,0 0,-18-18,17 0</inkml:trace>
  <inkml:trace contextRef="#ctx0" brushRef="#br0" timeOffset="184396.3684">29542 6950,'0'0,"0"0,0 0,0 0,0 0,0 0,0 0,0 0,0 0,0 0,0 0,35-36,1 19,16 17,-16-18,-1 18,18-17,-18-1,1 18,-1-18,0 1,0-1,-17 0,17-17,-17 17,-18-17,18 0,-18 35,0 0,0 0</inkml:trace>
  <inkml:trace contextRef="#ctx0" brushRef="#br0" timeOffset="184689.446">30230 6297,'0'0,"0"0,0 0,0 0,0 0,35 71,1 34,34 19,-34-1,-1 1,-17 17,-18-18,-18-17,-17 18,-18-36,0 0,17-17,36-54</inkml:trace>
  <inkml:trace contextRef="#ctx0" brushRef="#br0" timeOffset="185810.7816">26895 9190,'0'0,"0"0,0 0,0 0,0 0,0 0,0 0,0 0,0 0,0 0,0 0,0 0,0 0,0 0,0 0,35 0,36-18,-1 18,-17-17,18 17,-18-18,-18 18,0-18,18 18,-17-17,-36 17,17 0</inkml:trace>
  <inkml:trace contextRef="#ctx0" brushRef="#br0" timeOffset="186147.9059">27283 9613,'0'0,"0"0,0 0,0 0,0 0,0 0,0 0,0 0,0 0,0 0,53-17,18-1,-1 0,-35 1,18-1,-17 18,-19-18,19 18,-36 0,0-17,0 17</inkml:trace>
  <inkml:trace contextRef="#ctx0" brushRef="#br0" timeOffset="186659.6829">28554 8767,'0'0,"0"0,0 0,0 0,0 0,17 70,1 1,0-1,17-17,-17 18,-18-1,17-17,-17 0,0-18,0 1,0 17,0-36</inkml:trace>
  <inkml:trace contextRef="#ctx0" brushRef="#br0" timeOffset="187214.7155">28465 8731,'0'0,"0"0,0 0,0 0,0 0,0 0,0 0,0 0,0 0,71-35,0 0,17 17,-18 18,-17 18,0-18,0 17,-17 19,-19-1,-17 18,0-18,-17 0,-1 1,-17-1,-1 0,19-17,-1-1,0 1,1 0,34-1,1 19,17-1,1-17,17 17,-1-17,19 17,0-35,-1 0</inkml:trace>
  <inkml:trace contextRef="#ctx0" brushRef="#br0" timeOffset="187483.0744">29648 8696,'0'0,"0"0,0 0,0 0,0 0,0 0,-18 53,18 17,-17 1,-19 0,19-19,-1 19,0-18,1-18,17-35,0 18,0-18</inkml:trace>
  <inkml:trace contextRef="#ctx0" brushRef="#br0" timeOffset="187727.7194">29401 8767,'0'0,"0"0,0 0,0 0,0 0,0 0,0 0,53 70,0-17,0 18,0-1,-1-17,1 18,0-18,0-18,0 0</inkml:trace>
  <inkml:trace contextRef="#ctx0" brushRef="#br0" timeOffset="187991.8688">30265 8537,'0'0,"0"0,0 0,0 0,0 0,-17 71,-1-1,18 1,-17-1,-1 1,0-18,18 17,-17-34,-1-1,0-17,1 17</inkml:trace>
  <inkml:trace contextRef="#ctx0" brushRef="#br0" timeOffset="188236.5696">30054 8590,'0'0,"0"0,0 0,0 0,0 0,0 0,0 0,17 35,19 36,-1 0,18 17,0-35,17 17,-17-17,18-18,-18 1</inkml:trace>
  <inkml:trace contextRef="#ctx0" brushRef="#br0" timeOffset="188532.2266">30760 8184,'0'0,"0"0,0 0,0 0,0 0,-18 89,-17-1,35 18,0-18,0 0,0-17,17-1,-17-17,18 18,0-36,17 18,0-18,0-17</inkml:trace>
  <inkml:trace contextRef="#ctx0" brushRef="#br0" timeOffset="188794.6587">31130 8220,'0'0,"0"0,0 0,0 0,0 0,0 0,35 70,-17 1,0 17,-1-17,1-1,0-17,-1 0,-17-18,18 18,-18-35</inkml:trace>
  <inkml:trace contextRef="#ctx0" brushRef="#br0" timeOffset="189211.5832">30813 8484,'0'0,"0"0,0 0,0 0,0 0,0 0,0 0,35-17,18-19,0 19,0-1,0 0,0 1,-18 17,18 0,-18 0,18-18,-18 18,1-17,17-1,-18 18,0-18,-17 1,17-1,-17-17,-18-1,0 19,0 17,0-18,0 1</inkml:trace>
  <inkml:trace contextRef="#ctx0" brushRef="#br0" timeOffset="189378.0006">31483 7514,'0'0,"0"0,0 0,53 71,18 17,-1 35,1 19,-36 34,0 0,-35-17,0-141</inkml:trace>
  <inkml:trace contextRef="#ctx0" brushRef="#br0" timeOffset="190209.4049">28395 4780,'0'0,"0"0,0 0,0 0,0 0,0 0,0 0,0 0,-18-53,1-17,-1-19,0 1,-17 18,17 17,-17 0,0 35,-1 1,1 17,0 0,0 17,-1 19,19-19,-1 18,18-17,-18 0,18-18,18 0,-18 0,18-18,-1-17,1 0,17-1,-17-17,-1 36,1-19,0 19,-1 17,1 0,17 17,1 1,-1 17,18 1,-18-1,18-17,-18-1,18-17</inkml:trace>
  <inkml:trace contextRef="#ctx0" brushRef="#br0" timeOffset="191425.1537">27654 3087,'0'0,"0"0,0 0,0 0,-36 53,19 17,17 1,-18-1,18 1,0 0,18-1,-1-17,1-18,17 1,1-19,17-17,-18-17,18-1,0-35,17 18,-34-18,17 0,-18 18,-18 17,1 0,0 18,-1 0,-17 18,0 0,0 17,18 18,-18-18,0 18,18-35,-1 17,-17-17,18-1,0 1,-1-18,1 0,-18-18,0-17,0 0,0-18,0 0,0 0,18 0,-18 0,17 18,1-1,0 19,17 17,0 0,0 35,1 0,-1 1,-17 17,-1 0,1-18,0 18,-1-18,-17-17,18 17,-18-17,18-18,-18 0,0-18,17-17,-17-1,0-17,18 1,-18-1,0 17,0 19,0-1,0 0,0 1,17 34,-17-17,18 18,0 0,-1-1,1 1,17 0,-17-18,17 0,-17-18,0 18,-1-35,1-1,-18-17,0 18,-18 0,18 17,0 1,-17-1,17 18,17 18,1-1,0 36,34-18,-16 18,17 0,0-17,-18 17,0-1,1-16,-19 17,1-18,-36 0,18 0,0-17,0-18</inkml:trace>
  <inkml:trace contextRef="#ctx0" brushRef="#br0" timeOffset="191690.6201">29083 2875,'0'0,"0"0,0 0,0 0,0 0,35 53,1 18,-1-1,0 1,1 17,-1-18,0 1,0 0,18-18,-35 17,17-35,1 18</inkml:trace>
  <inkml:trace contextRef="#ctx0" brushRef="#br0" timeOffset="191931.9643">29330 3069,'0'0,"0"0,0 0,0 0,71-17,17 17,18-18,-18 0,-17 18,-54 0,1 0</inkml:trace>
  <inkml:trace contextRef="#ctx0" brushRef="#br0" timeOffset="196205.2891">25695 10830,'0'0,"0"0,0 0,0 0,0 0,0 0,0 0,0 0,0 0,0 0,0 0,0 0,17 36,1 34,0 18,-1 1,1-19,-18 18,18-17,-18-36,0 18,17-18,1-17</inkml:trace>
  <inkml:trace contextRef="#ctx0" brushRef="#br0" timeOffset="197011.077">26083 10707,'0'0,"0"0,0 0,0 0,0 88,0 0,0 0,0 1,0-1,18-18,-1-17,-17 0,18-18,0-17,-18 0,17-18,-17 0,18-18,-18 0,18-17,-18-18,0 36,17-19,-17 19,0-1,0 18,0 0,0 18,0-1,0 1,0 0,18 17,-1-17,1-1,0 1,-1-18,19 0,-1-18,0 1,1-19,-1 1,-17-18,-1 0,1 0,-18 18,17 17,-17 1,0 34,0 1,18 35,-18 17,18 36,-1 18,1 17,-18 0,18 0,-18 0,-18-17,18-54,-18 1,18-18,0-18,-17-17,17-36,0-35,17-35,1-18,0-17,-1 17,1 18,-18 88</inkml:trace>
  <inkml:trace contextRef="#ctx0" brushRef="#br0" timeOffset="197506.3006">27318 10795,'0'0,"0"0,0 0,0 0,-17 71,17 17,-18 0,18 0,0 0,-18 18,18-18,-17 1,17-19,0 1,0-18,17-18,-17-17,18-1,0-17,-1 0,19-17,-1-1,18-17,-18 17,18 0,0 1,0-1,-35 0,17 18,0 0,-17 0,-18 0</inkml:trace>
  <inkml:trace contextRef="#ctx0" brushRef="#br0" timeOffset="197751.2015">27354 11307,'0'0,"0"0,0 0,0 0,0 0,53 0,17-18,-17 18,18-18,-18 18,-36-17,-17 17</inkml:trace>
  <inkml:trace contextRef="#ctx0" brushRef="#br0" timeOffset="198010.8474">27318 10883,'0'0,"0"0,0 0,0 0,0 0,0 0,0 0,53-17,0 17,18-18,-1 18,-17-18,0 18,-35-17,-18 17,0 0</inkml:trace>
  <inkml:trace contextRef="#ctx0" brushRef="#br0" timeOffset="198430.1347">28201 10478,'0'0,"0"0,0 0,0 0,0 0,0 0,0 0,-36 70,19 18,-1 36,18 17,0-18,18 1,17-1,-17 1,17-1,0-17,-17-18,0-17,-1-1,-17-17,18-17,0-19,-18 1,17-1,1-34,-1-18,1-18,-18 17,18 1,-18 35</inkml:trace>
  <inkml:trace contextRef="#ctx0" brushRef="#br0" timeOffset="198672.9388">28695 10760,'0'0,"0"0,0 0,0 0,0 0,0 0,0 70,0 18,-18 1,18-1,0 0,0 0,-17-17,17-1,0-17,0-17,17-1</inkml:trace>
  <inkml:trace contextRef="#ctx0" brushRef="#br0" timeOffset="199482.2676">28977 10689,'0'0,"0"0,0 0,0 0,18 88,-18 18,17 0,-17 0,0 0,18 0,-18-18,0-18,18 1,-18-18,0-18,0-17,0-1,0-17,0-17,0-19,0 1,0-35,0 34,-18-52,0 18,18-19,-17 19,17 17,-18 0,18 0,0 0,18 0,-1 18,1-18,17 18,1-1,17 19,-18-1,18 18,0 0,0 18,0-1,-18 19,-17 17,-1-18,-17 18,-17 17,-19-17,1 0,-18 0,0-18,0 1,18-1,17 0,1-35,-1 18,0 0,18-1,18-17,0 18,35-1,0 1,-1 0,19-1,-18 1,0 0,0-1,-18 1,1 0,-1-18,-18 17,-17-17</inkml:trace>
  <inkml:trace contextRef="#ctx0" brushRef="#br0" timeOffset="199745.3362">29065 11289,'0'0,"0"0,0 0,0 0,0 0,71 53,17-18,0 0,-17 18,0-17,17-1,-17 0,-19 0,1-17,-17 0,-1-18,0-18</inkml:trace>
  <inkml:trace contextRef="#ctx0" brushRef="#br0" timeOffset="200061.8507">30036 11113,'0'0,"0"0,0 0,0 0,0 0,0 0,0 0,0 52,-18 19,1 17,17-17,-18 17,0-35,18 0,0-53,0 0,0 17</inkml:trace>
  <inkml:trace contextRef="#ctx0" brushRef="#br0" timeOffset="200333.1786">29860 11165,'0'0,"0"0,0 0,0 0,0 0,0 0,0 0,53 71,-18 0,18-1,-18 18,0-17,1-18,-1 17,-17-34,17-1,-17-17,-1-18</inkml:trace>
  <inkml:trace contextRef="#ctx0" brushRef="#br0" timeOffset="200809.9652">30265 11130,'0'0,"0"0,0 0,0 0,0 0,0 0,18 53,0 0,17 0,0-18,18 18,0-35,-17-18,16 0,-16 0,-1-36,-17 19,17-36,-17 18,-18-1,17 1,-17 17,18 1,-18-1,0 18,0 18,0-1,0 36,0 0,0 18,0-18,0 17,0 1,0-1,0-17,18 0,-18 0,17-35,1-1,0-17</inkml:trace>
  <inkml:trace contextRef="#ctx0" brushRef="#br0" timeOffset="201079.9969">31113 10654,'0'0,"0"0,0 0,0 0,0 0,0 0,-18 70,-17 36,-1-18,19 18,17-17,0-1,0-18,17-17,19 0,-1-18,18-17</inkml:trace>
  <inkml:trace contextRef="#ctx0" brushRef="#br0" timeOffset="201358.8222">31554 10724,'0'0,"0"0,0 0,0 0,0 71,17 17,1-17,0-1,-1 1,-17-1,18 1,0-18,-1 0,-17-18,0-17,0 17</inkml:trace>
  <inkml:trace contextRef="#ctx0" brushRef="#br0" timeOffset="201964.2051">31307 10636,'0'0,"0"0,0 0,0 0,0 0,0 0,0 0,0 0,0 0,53 0,17 0,-17 0,18 18,-18 0,0-1,-18 1,0-18,1 0,-1 0,0 0,-17-18,17 1,-17-1,-18 0,0-17,0 0,0-1,-18 1,18 0,0 17,-18 1,18-1,0 0,0 1,0 17,18 0,0 0,-1 35,36 18,-17 0,17 17,17 36,1 0,-18 0,-18-36,-17 19,-1-36,1-1,-18-16,-18-19,1-17,17 18,0-18</inkml:trace>
  <inkml:trace contextRef="#ctx0" brushRef="#br0" timeOffset="202440.9348">32013 9931,'0'0,"0"0,0 0,0 0,0 0,0 0,0 0,35 0,35-18,-17 18,0 0,0 0,-17 0,-1 18,0-1,0 36,-17 53,0 0,-1 35,-17 0,18 0,0 0,-1-17,1-1,0-34,-1-19,1 1,-18-18,0 17,-18 1,-17-18,-18 52,0-34,0 0,36-71</inkml:trace>
  <inkml:trace contextRef="#ctx0" brushRef="#br0" timeOffset="202846.2636">27195 13388,'0'0,"0"0,0 0,0 0,0 0,0 0,0 0,0 0,0 0,0 0,0 0,0 0,53-35,0 17,17-17,-17 17,0-17,-35 35,-18 0,17-18</inkml:trace>
  <inkml:trace contextRef="#ctx0" brushRef="#br0" timeOffset="203044.8232">27407 13723,'0'0,"0"0,0 0,0 0,53 0,17-18,1 1,-54-1,1 18,0-17</inkml:trace>
  <inkml:trace contextRef="#ctx0" brushRef="#br0" timeOffset="203309.8187">28218 13018,'0'0,"0"0,0 0,0 70,0 18,18 0,-18-17,18 0,-1-1,1-17,0-18,-1-17,1 0,0-1,-1-17</inkml:trace>
  <inkml:trace contextRef="#ctx0" brushRef="#br0" timeOffset="204044.8729">28589 12771,'0'0,"0"0,0 0,0 70,0 1,18 17,-18 18,17-18,1 18,-18-18,18 0,-18-17,0-18,0-36,0 19,-18-19,0-34,1-1,-19-17,19-18,-1 0,0-18,1 1,-1-1,18 1,0-1,0 0,18 1,-1-1,19 1,-1-1,18 18,17 18,-17 0,0 35,-17 17,-1 19,0 17,-17 17,0-17,-36 35,-17-17,-18 17,-18-17,18-36,18 0,-18 0,18-17,-1 0,1-18,35 0,0 0,0 0,35 0,1 0,17 17,17 1,-17 17,0 0,18 18,-36-17,18 17,0-18,0 0,-53-35</inkml:trace>
  <inkml:trace contextRef="#ctx0" brushRef="#br0" timeOffset="204264.8426">29542 13018,'0'0,"0"0,0 0,0 0,0 0,-18 88,18 0,-17 0,-1 0,0 0,1-17,-1 0,-17-18,17-18</inkml:trace>
  <inkml:trace contextRef="#ctx0" brushRef="#br0" timeOffset="204522.778">29189 13035,'0'0,"0"0,0 0,0 0,0 0,0 0,53 71,0-1,0 18,0 1,0-1,0-18,-18 1,0-18,1-18,-19-17</inkml:trace>
  <inkml:trace contextRef="#ctx0" brushRef="#br0" timeOffset="204960.6932">29630 12929,'0'0,"0"0,0 0,0 0,0 0,0 0,0 0,35 71,1-1,-1-17,0 0,1-17,17-19,-18 1,18-1,-18-34,0-1,1-17,-19-18,1 18,0-18,-1 0,-17 18,0 17,18 0,-18 18,0 18,0 17,0 18,0 18,0 17,0 0,0-17,18 17,-18-18,17-17,-17-17,18-1,-18-35</inkml:trace>
  <inkml:trace contextRef="#ctx0" brushRef="#br0" timeOffset="205225.7209">30689 12488,'0'0,"0"0,0 0,0 0,0 0,0 0,-35 106,-1 0,19 0,-1 0,0 0,18-1,18-16,0-19,-1-17,19-18,-19 1</inkml:trace>
  <inkml:trace contextRef="#ctx0" brushRef="#br0" timeOffset="205479.7803">31218 12506,'0'0,"0"0,0 0,0 0,0 0,0 106,18 0,0-1,-18 1,17-17,-17 16,18-34,-18-1,0-34,0-1,0-17</inkml:trace>
  <inkml:trace contextRef="#ctx0" brushRef="#br0" timeOffset="205818.0301">30795 12682,'0'0,"0"0,0 0,0 0,0 0,0 0,0 0,0 0,70-35,1 17,0 1,-18 17,17 0,-17 0,0 17,18 1,17 0,-18-1,1-17,0-17,-18 17,-18-36,-17-16,-1-1,-34-18,-1-17,-17 17,52 71</inkml:trace>
  <inkml:trace contextRef="#ctx0" brushRef="#br0" timeOffset="206046.3138">31677 12065,'0'0,"0"0,0 0,0 0,0 0,36 71,-1 17,18 53,-18 0,0 35,-17-17,0 18,-36-19,0-17,1 0,-1-35,18-88</inkml:trace>
  <inkml:trace contextRef="#ctx0" brushRef="#br0" timeOffset="206444.3279">27971 15152,'0'0,"0"0,0 0,0 0,0 0,-35-35,0-18,17 0,0 17,1-16,17 16,17 19,1-19,35 19,-18-1,36 0,-18 18,0 0,0-17,0 17,-36 0,19 17,-19 19</inkml:trace>
  <inkml:trace contextRef="#ctx0" brushRef="#br0" timeOffset="206626.267">28007 15381,'0'0,"0"0,0 0,0 0,0 0,0 0,53-18,17-17,1 0,-1-18,19-18,-89 71,17-17</inkml:trace>
  <inkml:trace contextRef="#ctx0" brushRef="#br0" timeOffset="207276.4531">29012 14482,'0'0,"0"0,0 0,0 0,0 0,0 0,0 0,0 52,0 1,0 36,18 16,-18-16,0-19,18 1,-18-18,0-18,0-17,0-1,-18-17,18-35,-18 0,1-18,17 0,-18-18,18 1,-17-1,17 1,17-1,-17 18,18-17,-1 34,1-17,0 36,-1-19,1 36,17 0,-17 0,-18 36,0-1,-18 0,1 18,17-18,-18 1,0-1,18-17,-17-1,17 1,0 0,17-1,36 18,0-17,0 17,18 1,-1 17,-17-18,0 0,0-17,0-1,0-17,0 18,-53-18</inkml:trace>
  <inkml:trace contextRef="#ctx0" brushRef="#br0" timeOffset="207489.2125">29877 14464,'0'0,"0"0,0 0,0 0,0 0,0 0,0 0,-17 53,17 17,-18 1,18-1,-18 1,18-53,0-18,0 17</inkml:trace>
  <inkml:trace contextRef="#ctx0" brushRef="#br0" timeOffset="207768.7883">29595 14464,'0'0,"0"0,0 0,0 0,0 0,0 0,53 35,0 36,17 17,1-18,-18 1,0 0,0-18,0-1,-18-16,18-19</inkml:trace>
  <inkml:trace contextRef="#ctx0" brushRef="#br0" timeOffset="208228.9053">30177 14517,'0'0,"0"0,0 0,0 0,0 0,0 0,36 53,16 0,1 0,0-18,0 0,-17-35,17 0,-18-18,0 1,-17-18,-1-18,-17 0,18 0,-18 18,0-1,0 19,-18 17,18 0,-17 35,17 18,0 17,17 1,1-1,-18 19,18-19,-1 1,1-1,0-17,35-35,-18 0,0-1,-35-17</inkml:trace>
  <inkml:trace contextRef="#ctx0" brushRef="#br0" timeOffset="208508.8584">31307 14076,'0'0,"0"0,0 0,0 0,0 0,-36 70,1 19,-18-1,35 0,-17 53,18-17,17-1,17-35,1-17,-1-18,19 0,-1-36,18-17,0-17,-18 17,-35 0</inkml:trace>
  <inkml:trace contextRef="#ctx0" brushRef="#br0" timeOffset="208670.8728">31695 14305,'0'0,"0"0,0 0,0 0,18 71,-1 17,1 18,0-36</inkml:trace>
  <inkml:trace contextRef="#ctx0" brushRef="#br0" timeOffset="208737.214">31854 15134,'0'0,"0"0,0 0</inkml:trace>
  <inkml:trace contextRef="#ctx0" brushRef="#br0" timeOffset="209067.8165">31307 14288,'0'0,"0"0,0 0,0 0,0 0,0 0,0 0,0 0,0 0,70-18,1 36,17-18,-17 17,-1 1,-17-1,0 1,18-18,-36 0,18-18,-35-17,-1-18,-17 0,0-17,-17-1,-1 1,18 17,0 53</inkml:trace>
  <inkml:trace contextRef="#ctx0" brushRef="#br0" timeOffset="209253.7688">31871 13511,'0'0,"0"0,0 0,0 0,53 53,18 53,17 35,-17 36,-1-1,-17 0,-35 18,-53-52,-18-1,0-35,53-89</inkml:trace>
  <inkml:trace contextRef="#ctx0" brushRef="#br0" timeOffset="210630.5337">28430 12876,'0'0,"0"0,0 0,0 0,0 0,0 0,0 0,0 0,0 0,0 0,0 0,0 53,18 36,-18-1,0 0,17 0,-17-17,0-1,0-17,0-18,0 1,0-1,0-17,18-1,-18 1</inkml:trace>
  <inkml:trace contextRef="#ctx0" brushRef="#br0" timeOffset="211372.3244">28289 13106,'0'0,"0"0,0 0,0 0,0 0,0 0,0 0,0 0,0 0,0 0,0-53,18 0,-18 18,17-18,19 0,-19 17,1 1,17 0,-17 0,17 17,0-17,1 17,-1 18,0 0,18 0,-18 18,18-1,-17 1,-1 0,0-1,-17 19,0-19,-1 1,-17 17,0 0,0 18,-35-17,0 17,-18-1,17 1,-17-17,36-1,-18-17,17-1,0 1,1-1,17 1,-18-18,36 18,-1-18,1 35,35-17,0-1,0 1,0 0,0 17,-18 0,18 0,-18 1,0-1,-35-35</inkml:trace>
  <inkml:trace contextRef="#ctx0" brushRef="#br0" timeOffset="211616.8511">28712 13582,'0'0,"0"0,0 0,0 0,0 0,0 0,71 35,-18 1,0-1,-35-35,-1 17</inkml:trace>
  <inkml:trace contextRef="#ctx0" brushRef="#br0" timeOffset="212432.8901">29118 11483,'0'0,"0"0,0 0,0 0,0 0,0 0,0 0,0 0,0 0,53 18,36-1,-19 18,18 1,-17-1,0 0,-18 1,17-1,1 0,-18 0</inkml:trace>
  <inkml:trace contextRef="#ctx0" brushRef="#br0" timeOffset="213036.707">28712 10689,'0'0,"0"0,0 0,0 0,0 0,18 53,0 18,-1 34,36 37,-17-19,-1 1,-17-1,-1-35,19-17,-19-1,-17 1,18-36,-1 18,-17-35,18 17,-18 0,0-35</inkml:trace>
  <inkml:trace contextRef="#ctx0" brushRef="#br0" timeOffset="213634.7571">28501 10989,'0'0,"0"0,0 0,0 0,0 0,0 0,0 0,17-35,19-18,17 0,0 18,-1-18,1 17,0 19,0-1,0 18,0 0,-18 0,18 18,-17-1,17 19,-18-19,-17 1,17 17,-17-17,-1 17,-34 18,-1-18,0 18,-17-17,17 17,-17-18,0 0,17 0,-35-17,35 0,-17-1,0 1,17-18,1 18,-1-18,18 0,0 17,35 18,-17 1,35-1,35 0,18 18,-106-35</inkml:trace>
  <inkml:trace contextRef="#ctx0" brushRef="#br0" timeOffset="215635.0774">27318 7267,'0'0,"0"0,0 0,0 0,0 0,0 0,0 0,0 0,0 0,0 0,0 0,0 0,0 0,0 71,0 17,18 53,0-17,-1-1,1-35,-18 0,18-17,-18-18,17 0,-17-18,0-17,0 17,0-17,0-18,0 17</inkml:trace>
  <inkml:trace contextRef="#ctx0" brushRef="#br0" timeOffset="216144.7337">27336 7267,'0'0,"0"0,0 0,0 0,0 0,0 0,0 0,0-35,35 0,-17-1,17 1,1 0,-1 0,0 17,0-17,1 17,-1 0,0 1,1 17,17 0,-18 0,0 0,0 0,1 17,-19 1,1 0,0 35,-18-1,0-16,0 17,-18 0,0-53,18 17</inkml:trace>
  <inkml:trace contextRef="#ctx0" brushRef="#br0" timeOffset="216566.8922">27795 7726,'0'0,"0"0,0 0,0 0,70 53,-17 0,18 17,0-17,-1 0,-52-35,-1-1,1-17</inkml:trace>
  <inkml:trace contextRef="#ctx0" brushRef="#br0" timeOffset="217285.0482">27707 5750,'0'0,"0"0,0 0,0 0,0 0,0 0,0 0,0 0,0 0,0 0,53 18,-18 0,35-1,-17 18,-35-35,-18 0,18 18</inkml:trace>
  <inkml:trace contextRef="#ctx0" brushRef="#br0" timeOffset="239402.9405">8188 16351,'0'0,"0"0,0 0,0 0,0 0,0 0,0 0,71 53,-18-18,18 1,17-1,18 0,17-52,1-1,-1-53,18 19,1-37,16 1,-16-18,-19 36,-105 52</inkml:trace>
  <inkml:trace contextRef="#ctx0" brushRef="#br0" timeOffset="298717.7946">19695 17039,'0'0,"0"0,0 0,0 0,0 0,0 0,0 0,0 0,0 0,0 0,0 0,0 0,0 0,0 0,0 0,0 0,0 0,17 0,36 0,-18 0,36 0,0 0,17 0,0 0,0 0,-17-17,17 17,0-18,1 18,-1-18,18 18,-18-17,0 17,53-18,-17 0,0 1,-1-1,1-17,-1 0,1-1,-1 1,-35 0,18-1,-35 1,-1 17,1 1,-18-1,-18 1,1-1,-19 18,1 0,0 0,-18-18,17 18,-17 0,0 0,0 0,0 0,0 0</inkml:trace>
  <inkml:trace contextRef="#ctx0" brushRef="#br0" timeOffset="300268.5437">22236 16210,'0'0,"0"0,0 0,0 0,0 0,0 0,0 0,0 0,0 0,0 0,0 0,53 18,17-1,19 19,-19-19,-17 1,-18-18,1 18,-1-1,0-17,-17 18,0 0,-18-1,0 18,-18 18,-35 0,-35 18,0 17,-1-17,19-1,17-17,-18 0,18-18,0 18,18-18,17-35</inkml:trace>
  <inkml:trace contextRef="#ctx0" brushRef="#br0" timeOffset="300942.5793">19748 16757,'0'0,"0"0,0 0,0 0,0 0,0 0,0 0,0 0,0 0,-36 53,-34 0,34-18,1 0,0 1,-1-1,19 0,17 0,35 1,0 17,36-18,0 0,34 18,1-18,0-17,-17 0,-19-1,1 1,-18-18,0 18,-18 17,0-17,-17-18</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4:47:41.533"/>
    </inkml:context>
    <inkml:brush xml:id="br0">
      <inkml:brushProperty name="width" value="0.05292" units="cm"/>
      <inkml:brushProperty name="height" value="0.05292" units="cm"/>
      <inkml:brushProperty name="color" value="#7030A0"/>
    </inkml:brush>
  </inkml:definitions>
  <inkml:trace contextRef="#ctx0" brushRef="#br0">18724 12383,'0'0,"0"0,0 0,0 0,0 0,88 17,36-17,-1-17,1-19,35-17,-1-17,1-1,35 1,54-71,16-1,-17 19,-88 17,-106 88</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40:00.805"/>
    </inkml:context>
    <inkml:brush xml:id="br0">
      <inkml:brushProperty name="width" value="0.05292" units="cm"/>
      <inkml:brushProperty name="height" value="0.05292" units="cm"/>
      <inkml:brushProperty name="color" value="#7030A0"/>
    </inkml:brush>
    <inkml:context xml:id="ctx1">
      <inkml:inkSource xml:id="inkSrc168">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9T06:42:32.772"/>
    </inkml:context>
  </inkml:definitions>
  <inkml:trace contextRef="#ctx0" brushRef="#br0">1535 1429,'0'0,"0"0,0 0,0 0,0 0,0 0,0 0,53 17,18 1,-18-18,17 0,-17-18,0 18,-17-17,-1-1,-17 0,-18 18,-18-17,-17 34,-18 1,0 17,-18 1,1 17,17 0,0 17,17-17,19 0,17 0,17 0,19-18,-1 0,0-17,1 0,-1-1,-18-17,-17 18,0-1,-17 19,-1-1,-35 18,0 0,-17 17,17-17,0 18,18-18,17 0,36 0,-1 0,36-18,18-18,-1-17,19-17,-19-18,1-1,-1 19,-70 17</inkml:trace>
  <inkml:trace contextRef="#ctx0" brushRef="#br0" timeOffset="425.4643">2171 1658,'0'0,"0"0,0 0,0 0,70 18,1 17,-18 18,17 0,-17 17,0 19,-17-19,-1 1,-18-18,1 0,-18-36,0 18,0-17,0-18,0 0,0-18,18-34,-1-72,19 1,-1-19,18 19,0 0,17 34,-17 36,0 18,0 17,0 18,0-17,-53 17</inkml:trace>
  <inkml:trace contextRef="#ctx0" brushRef="#br0" timeOffset="1349.5273">3547 1852,'0'0,"0"0,0 0,0 0,0 0,0 0,0 0,0 0,-35-35,-36 17,18 1,-17-1,17 36,0-1,0 18,18 1,17-1,18 0,18-17,17 0,18-18,0-18,35-17,-17-36,-18 18,0 18,-18-18,0 18,0-1,-17 19,-18 17,18 17,-18 54,17 52,-17 36,18 35,-18 18,0 0,0-18,0-36,0-17,-18-17,1-54,-19-17,19 0,-36-35,0-53,0-54,18-34,-1-53,19-1,-1 1,36 17,17 18,18 0,35 35,-17 18,17 17,-17 18,-18 36,-18 17,18 17,-36 19,19 17,-19 17,1 1,0-1,-1 1,1-18,17 0,-17-18,17-17,-17-18,17 0,0-36,-17-17,0-35,-1-35,-17 17,-17 0,-19 35,19 19,-19-1,1 17,18 19,-1 17,0-18,1 18,17 0</inkml:trace>
  <inkml:trace contextRef="#ctx0" brushRef="#br0" timeOffset="2089.2854">4677 1094,'0'0,"0"0,0 0,0 88,17 35,1 36,17 17,-17-17,-1 0,-17-18,18-53,-18-17,18-1,-18-34,0-1,17 0,-17-35,0-35,0 0,-17-18,-1-53,18 18,-18 17,-17 1,0 17,0 17,-1 19,1 17,-18 17,0 36,18 18,0 17,17 0,0 0,36-35,0 18,-1-36,36 0,0-17,18-18,-1-35,1 0,-1-36,1 0,-18 1,-18 17,1 0,-19 18,1 17,-18 0,17 1,-17 17,18 17,-18 19,18-1,17 18,-17 0,17 0,0 0,1-36,-1 1,-17-18,17-35,0-1,-17 1,-18 35</inkml:trace>
  <inkml:trace contextRef="#ctx0" brushRef="#br0" timeOffset="2216.7067">5294 1535,'0'0,"0"0,0 0,0 0,0 0,0 0</inkml:trace>
  <inkml:trace contextRef="#ctx0" brushRef="#br0" timeOffset="2607.8139">5983 1658,'0'0,"0"0,0 0,0 0,0 0,0 0,0 0,0 0,-53 18,0 17,17 0,-17 18,18 0,17 0,1 18,17-19,0 19,35-18,0 0,1-18,52 0,-17-35,34-17,-16-18,17-1,-36 1,-70 35</inkml:trace>
  <inkml:trace contextRef="#ctx0" brushRef="#br0" timeOffset="2933.113">7165 1111,'0'0,"0"0,0 0,0 0,0 53,18 35,-18 53,0 1,17-1,-17-35,18-18,-18-18,17 1,-17-18,0 0,0-18,0 0,0-35</inkml:trace>
  <inkml:trace contextRef="#ctx0" brushRef="#br0" timeOffset="3493.9799">6883 1782,'0'0,"0"0,0 0,0 0,0 0,0 0,0 0,52-36,19-17,17-17,-17-1,17 18,-35-17,0 17,0 18,-35 17,17-17,-17 35,-1 17,18 54,-17 17,0 36,-18-19,17-16,-17-19,0 1,18-1,-18-17,0-35,0 17,0-17,18-18,-18-36,0 1,17-35,-17-1,18 0,0 1,-1-1,1 36,0 0,-1 17,19 36,-1-1,0 19,0 17,1 0,-1-1,0 1,1-17,-1 17,0-18,-35-35</inkml:trace>
  <inkml:trace contextRef="#ctx0" brushRef="#br0" timeOffset="4863.7665">8506 1799,'0'0,"0"0,0 0,0 0,0 0,0 0,0 0,0 0,0-53,0 0,0 18,-18 17,18-17,-17 18,17 17,-18 17,1 18,-1 18,18 18,0-1,18 1,17 17,0-17,0-18,18-18,0-17,18-18,-18-18,17-17,-17-1,18-17,-36 1,1-1,-1 17,-18 19,1-1,-18 0,0 18,0 0,0 36,0-1,0 0,-18 18,18-18,18 18,-18-17,18-1,-1 0,19-17,-19-18,19 0,-19-18,19-17,-19-18,1-18,-18 1,-18-1,1 18,-19 1,1 16,-18 1,0 35,18-18,-18 18,18 18,17-18,0 0,1 0,17-18,0 18,17-17,19-19,-19 1,19 0,-19-18,1 0,-18 0,17 0,-17 18,-17 0,17 17,-18 0,1 18,-19 0,36 0,-17 18,17 17,0 1,17-1,19 0,-1 0,0 18,18 0,-18 0,18 0,-17 18,-1-18,18-18,-18 0,18 0,-18-17,18-18,0 0,0-18,0-35,0 1,-18-1,1-18,-19 18,1 0,0 0,-18 36,0-1,-36 18,19 35,-1 1,-17 17,17 17,0-17,1 18,17-1,0 1,17-18,19-1,17-34,0 0,17-36,18-17,-17 0,0-18,-71 53</inkml:trace>
  <inkml:trace contextRef="#ctx0" brushRef="#br0" timeOffset="5546.16">10500 1588,'0'0,"0"0,0 0,0 0,0 0,18 52,-18 1,18-17,-18 17,0-18,17-18,-17 1,0 0,0-1,0-34,0-1,0-17,0-18,18 0,-18-18,35 19,-17-1,17 17,0 1,-17 17,17 18,1 0,-1 18,0 0,1 17,-19 0,1 18,-18-35,0-1,0 19,0-19,0-17,0 18,-18-36,18 1,0-19,0-16,18-19,-1 0,1-17,17 35,-17 0,17 18,1 0,-1 17,0 18,1 0,-19 35,18 18,-17 53,-18 0,-18 35,1 0,-18 0,-1 0,1-17,35-106</inkml:trace>
  <inkml:trace contextRef="#ctx0" brushRef="#br0" timeOffset="6227.1264">5824 1658,'0'0,"0"0,0 0,0 0,0 0,0 0,0 0,0 0,0 0,35 0,0 18,1-18,-19 17,1 1,0 0,-18-1,0 19,-18-19,18 18,-35 1,17-1,0-17,1 17,-1-35,18 0,0 0</inkml:trace>
  <inkml:trace contextRef="#ctx0" brushRef="#br0" timeOffset="11895.5699">13412 1094,'0'0,"0"0,0 0,0 0,0 0,-70 35,17 0,0 0,0 1,0-1,17 0,1-17,18 17,-1 0,36 1,-1-19,36 19,0-19,0-17,0 18,0-18,-18 0,-17 18,17-18,-35 17,0 19,-18 16,-17 1,0 0,-18 0,0-18,0 18,18-17,-1-19,19 1,-1 0,18-18,0 0,18 0,17 0,0 0,18 17,-17 1,-1 17,18 0,-18 36,-17-18,17 17,-17 1,-18-18,0 17,17-17,-17 0,0-17,0-19</inkml:trace>
  <inkml:trace contextRef="#ctx0" brushRef="#br0" timeOffset="12629.1078">14859 1482,'0'0,"0"0,0 0,0 0,0 0,0 0,0 0,0 0,0 0,35-18,1 0,-1 1,-17-19,-1 19,1-1,-18 1,-18-1,-35 18,0 18,1 17,-19 0,18 18,0 18,0-18,35-18,1 18,17-18,17 0,1-17,35 0,-18-1,1-17,17 0,-36 0,19 0,-19 0,-17 18,0-1,-17 19,-1 17,-17 0,-1-1,19 1,-1 0,0 18,36-18,0-18,17 0,0 1,18-36,18 0,-18-18,17-17,1-1,-18 1,0 0,-53 35</inkml:trace>
  <inkml:trace contextRef="#ctx0" brushRef="#br0" timeOffset="12977.8867">15071 1817,'0'0,"0"0,0 0,0 0,0 0,0 0,0 0,35 17,18 1,0 0,18 17,-18 0,0 18,-18-35,-17 17,-1-17,-17-1,0 1,0 0,-17-18,-1 0,0-36,18 1,0-18,0-17,18-1,0 1,17 17,0-18,18 18,0 0</inkml:trace>
  <inkml:trace contextRef="#ctx0" brushRef="#br0" timeOffset="13975.0081">16130 1693,'0'0,"0"0,0 0,0 0,0 0,0 0,0 0,0 0,-35-35,-18 0,17 0,-17 17,0 36,0-1,18 18,0 18,0 0,35 18,0-18,17-18,19 0,-1-17,0 0,18-36,-18 0,18-17,-17-18,-1-17,0 17,-17 0,-1 17,1 1,0 18,-1 34,1 54,0 87,-1 1,-17 35,0-35,-17-18,17 0,-18-35,18-35,-18-18,-17-18,17-18,-17-17,0-35,0-35,-18-36,17-18,19-17,17 18,0-1,35 18,0 18,1 35,-1 0,0 36,18-1,-18 18,1 0,-1 35,0 1,1 17,-19-1,19 19,-19-18,1-18,17 1,-17-19,17 1,-17-36,17 1,-17-19,-1-17,1 0,0-17,-18-1,-18-17,0 35,1 0,-19 18,-17 0,18 17,-18 18,18 18,17-1,-17 1,35-18</inkml:trace>
  <inkml:trace contextRef="#ctx0" brushRef="#br0" timeOffset="14641.8558">16730 1235,'0'0,"0"0,0 0,0 0,0 0,0 0,0 0,17 35,1 36,0 17,17 18,-17-1,-1 1,-17-106,36 71,-19-1,-17-17,18-17,0-19,-18 1,0-18,0 0,0-35,-18-1,0 1,1 0,-19-1,19 1,-1 18,-17 17,17 0,-17 17,17 1,1 35,17-18,0-17,17-1,36 1,0-18,0-18,18 1,-1-19,-17 1,18-18,-18 0,-18 0,0 18,1 0,-19 0,1 35,-18 0,17 17,1 1,-18 35,18-18,-1 0,1 1,0-1,-1 0,19-17,-19-18,1 0,0 0,-18 0</inkml:trace>
  <inkml:trace contextRef="#ctx0" brushRef="#br0" timeOffset="14799.045">17400 1323,'0'0,"0"0,0 0,0 0,0 0</inkml:trace>
  <inkml:trace contextRef="#ctx0" brushRef="#br0" timeOffset="15203.7451">17948 1464,'0'0,"0"0,0 0,0 0,0 0,0 0,0 0,0 0,0 0,0 0,-53 0,17 18,1-1,0 36,17-17,0 16,18 19,0-18,36 0,-1-18,0 0,36-17,-1 0,1-36,0 0,-1 1,1-36,-18 18</inkml:trace>
  <inkml:trace contextRef="#ctx0" brushRef="#br0" timeOffset="16519.3737">19589 1323,'0'0,"0"0,0 0,0 0,0 0,0 0,0 35,17 36,-17 17,18 18,0 0,-18-18,17 18,1-36,-18 18,18-17,-1-18</inkml:trace>
  <inkml:trace contextRef="#ctx0" brushRef="#br0" timeOffset="17536.3698">19430 1429,'0'0,"0"0,0 0,0 0,0 0,0 0,0 0,0 0,53-36,-18 1,18 0,-18 17,18 1,0 17,0 0,0 35,0-17,-18 17,-17 0,17 0,-35 1,-17-1,-1-17,-17-1,-18 1,17 0,1-18,18 0,-19 0,19 0,-1-18,18 18,0-18,0 1,18-1,17 0,0 1,0-1,18 0,-17 1,-1 17,0-18,1 18,-1 18,18-1,-18 19,18-1,0 18,0 17,0-17,-35 0,17-17,-17-1,-18-18,17 19,-34-36,17 0,0 0,-18-36,18 1,0-35,0-1,0 1,18-1,-1 18,1 0,-1 18,1 17,0 1,-1 17,1 0,0 17,-1 18,-17 1,18-1,0 18,-1-18,-17-17,36 17,-19-17,19-18,-1 0,18 0,-18-18,0-17,1-18,-19 0,1 0,-18 0,0 0,-18 18,-17 0,0 17,-1 36,1-18,0 0,35 0</inkml:trace>
  <inkml:trace contextRef="#ctx0" brushRef="#br0" timeOffset="17851.5492">21283 1270,'0'0,"0"0,0 0,0 0,0 0,0 0,0 0,0 0,0 0,0 0,-35 53,17 17,-17 1,17 0,18-18,18 17,-1-35,1 1,35-1,0-35,0-35,0 17</inkml:trace>
  <inkml:trace contextRef="#ctx0" brushRef="#br0" timeOffset="18295.6185">21795 1429,'0'0,"0"0,0 0,0 0,0 0,0 0,0 0,0 0,0 0,0 0,17-53,1-18,0 18,-1 0,-17 18,0 18,-17-1,-1 18,0 18,1 17,-19 18,19 0,17 17,-18-17,18 18,0-18,18 0,17-1,0-16,1-19,17-17,17 0,1 0,-18-17,-53 17</inkml:trace>
  <inkml:trace contextRef="#ctx0" brushRef="#br0" timeOffset="19623.0017">22501 1288,'0'0,"0"0,0 0,0 0,0 0,0 0,0 0,53-18,-36-17,18-1,-17 1,0 18,-1-19,-17 19,0-1,0 0,-17 18,-19 36,19-1,-1 18,-17 0,35 17,0 1,0-1,18-17,-1 0,18-17,1-1,-1-18,18 1,0-36,-18 1,18-18,-18-18,1-18,-19 18,1-17,0 34,-1 1,1 0,-18 17,18 18,-18 0,17 18,1-1,0 36,17 0,0 0,0 18,-17-18,17 0,-17-18,-18 0,18-17,-18-1,0 1,17-18,-17-18,0-17,18 0,-18-18,18-18,-1 1,1 17,-18 0,18 18,-18-1,0 19,0-1,0 0,0 1,-18 17,18 0,0 17,18 1,-1 17,1 1,17-1,0 18,1 0,-1 0,0 0,-17-18,0 18,-1 0,-17 0,-17 0,17-1,0-52</inkml:trace>
  <inkml:trace contextRef="#ctx0" brushRef="#br0" timeOffset="19941.5514">23930 1164,'0'0,"0"0</inkml:trace>
  <inkml:trace contextRef="#ctx0" brushRef="#br0" timeOffset="20585.9479">14700 2769,'0'0,"0"0,0 0,0 0,0 0,0 0,0 0,0 0,0 0,106 36,35-1,36-35,105 0,18-35,18-1,0 1,-1-18,-17 0,-35 18,-18 0,-35-1,0 19,-89 17,1 0,-18 0,-18 0,0 0,-70 0</inkml:trace>
  <inkml:trace contextRef="#ctx0" brushRef="#br0" timeOffset="20924.7184">20083 2505,'0'0,"0"0,0 0,0 0,0 0,70 0,36 0,36-18,34 18,36-18,105-17,1 0,17 0,-17-1,-18 1,0 0,-18 17,-52 1,-18-19,-36 19,-52-1,-89 18</inkml:trace>
  <inkml:trace contextRef="#ctx0" brushRef="#br0" timeOffset="21577.361">7271 2699,'0'0,"0"0,0 0,0 0,0 0,0 0,88-18,53 18,71-18,141 1,-18-18,1-1,-19 1,-52 0,-18-1,-18 1,-105 18,-1 17,-17 0,-17 0,-19-18,-35 18,-17 0</inkml:trace>
  <inkml:trace contextRef="#ctx0" brushRef="#br0" timeOffset="22075.6521">1553 3157,'0'0,"0"0,0 0,0 0,0 0,88-17,36-1,17 18,35-18,36 36,106-18,35 0,0 0,-18-18,18 1,141-54,-70 1,-54 17,-176 18,-17 17,17-17,-18-1,1 19,-36-1,-17 18,-89 0</inkml:trace>
  <inkml:trace contextRef="#ctx0" brushRef="#br0" timeOffset="23096.8473">2506 3475,'0'0,"0"0,0 0,0 0,0 0,0 0,0 0,0 0,0 0,0 0,0 0,0 0,18 53,-18 35,17 0,-17 36,0-1,0-35,-17 1,17-1,-18-35,18 0,-18-18,18 0,0 0,18-17,0 0,17-1,0-17,18 0,18 0,-1-17,19-1,-19 0,-17 18,18-17,-18-1,-18 18,-17 0,17-18,-18 1,-17 17</inkml:trace>
  <inkml:trace contextRef="#ctx0" brushRef="#br0" timeOffset="23457.0412">3018 4057,'0'0,"0"0,0 0,0 0,0 0,0 0,0 0,0 0,0 0,53 18,-18-1,18 19,-18-19,0 1,-17 17,0 0,-36 36,0-1,-34 36,-19 0,-17 0,-1-18,1-17,0 17,17-18,36-17,-18-35,18 17,17-35</inkml:trace>
  <inkml:trace contextRef="#ctx0" brushRef="#br0" timeOffset="24477.8594">5330 4163,'0'0,"0"0,0 0,0 0,0 0,-71 17,18 1,0 17,-18 18,36-17,-18 16,36 1,-1-17,0 17,36-18,0 0,17-17,0 17,18-17,0 17,0 18,-18-18,1 18,-1-18,-35 18,0-17,-18 16,1-16,-19 17,19-36,17-17</inkml:trace>
  <inkml:trace contextRef="#ctx0" brushRef="#br0" timeOffset="24808.6729">5612 3810,'0'0,"0"0,0 0,0 0,18 53,-18 35,35 53,-18 0,1 0,0 1,-1-1,1-53,0-18,-18 1,17-18,-17 0,18-36,-18 1,0 0,0-18</inkml:trace>
  <inkml:trace contextRef="#ctx0" brushRef="#br0" timeOffset="25038.7212">5312 4639,'0'0,"0"0,0 0,0 0,0 0,0 0,53-18,17-35,19 1,34-19,-35 18,1 0,-1 18,0-18,-17 35,17 1,-88 17</inkml:trace>
  <inkml:trace contextRef="#ctx0" brushRef="#br0" timeOffset="25822.6365">6618 4604,'0'0,"0"0,0 0,0 0,0 0,0 0,0 0,0 0,0 0,-35-36,-18 1,0 0,0 0,0 17,17 18,-16 18,16-1,1 36,35-35,-18 52,18 1,18-18,17 17,1-34,-1-1,0-35,0 0,1-18,17-17,-18-18,0 0,-17 0,0 18,-1 0,1-1,-18 19,17-1,-17 18,0 18,18-1,0 19,-1-1,1 0,17-17,1 0,-1-18,18-18,-18 0,18-35,-18 18,1-35,-19-1,19-35,-36-35,-18 0,18 35,-18 18,1 35,-1 0,0 35,1 18,-1 36,0 52,18 18,18 35,-18 0,18 18,-1-18,1-18,0-17,-1-35,1-1,0-17,17-35,-17 17,-18-35</inkml:trace>
  <inkml:trace contextRef="#ctx0" brushRef="#br0" timeOffset="26059.9106">6918 4410,'0'0,"0"0,0 0,0 0,0 0,0 0,0 0,35-18,18-17,0 0,-35 17,-1 18,-17-18,18 18</inkml:trace>
  <inkml:trace contextRef="#ctx0" brushRef="#br0" timeOffset="26659.9938">7535 4586,'0'0,"0"0,0 0,0 0,0 0,0 0,0 0,0 0,0 0,36-53,-1-17,0 17,-35-18,18 1,-18 17,-18 0,1 0,-1 35,-17 18,-1 36,1-1,18 18,-1 35,18 0,0-17,18-1,-1-17,18 0,18-35,0-1,0-34,0-19,-17 1,16-35,-34-19,0 19,-18-1,0 18,0 0,0 36,0-18,17 35,1 17,0 18,17 18,0 18,18-1,0 19,0-1,-18-18,1 1,-19-18,1 0,0 0,-18-18,0 0,0-17,0-18</inkml:trace>
  <inkml:trace contextRef="#ctx0" brushRef="#br0" timeOffset="26969.6073">9318 3651,'0'0,"0"0,0 0,0 0,18 53,-1 53,1 35,-1 0,19 0,-1-17,-17-1,17-17,0-35,1-18,-19-18,19-17,-19 17,-17-35</inkml:trace>
  <inkml:trace contextRef="#ctx0" brushRef="#br0" timeOffset="28085.7796">9688 3545,'0'0,"0"0,0 0,0 0,18 89,17 34,-17 18,17-17,-17-36,-18 0,18-17,-1-18,-17-18,0 0,0-17,18-18,-18 0,0-36,0 1,18-18,-1 0,-17 0,18 18,0 18,-1-1,-17 0,35 36,-17 0,0 17,17-18,0 19,18-1,-17 0,17-17,-18-18,18 0,0-18,-18 1,0-36,1 17,-1-34,-35-1,0 1,0-1,-18 1,1 17,-1 17,-17 19,-1 17,1 35,0 0,-1 18,19 18,-1-18,18 17,0-17,18 0,-1-18,19-17,-19 0,19-36,-1 0,0 1,-17-36,0 18,-1-18,1 0,0 17,-18 19,0-1,17 1,-17 17,0 0,18 35,0 0,-1 0,18 1,-17-1,17 0,1-17,-1 0,0-18,1 0,-19-36,1-17,0 0,-1-17,-17-36,0-17,-17-1,-1 54,18-1,-18 36,18-1,-17 1,17 35,0 35,17 36,19 35,-19 0,18 35,-17-35,17 17,1-17,17 0,-18 0,0-36,-35-70</inkml:trace>
  <inkml:trace contextRef="#ctx0" brushRef="#br0" timeOffset="28344.1438">11206 3739,'0'0,"0"0,0 0,0 0,53 0,18-17,-1 17,-17-18,18 1,-18-1,-18 0,-35 1,0 17</inkml:trace>
  <inkml:trace contextRef="#ctx0" brushRef="#br0" timeOffset="28682.0827">9194 3704,'0'0,"0"0,0 0,71-17,52-19,19 1,-1-18,18 0,-18 0,0-17,-17 34,-36 1,-35 0,0 17,-18 1,0 17,-17-18,0 18</inkml:trace>
  <inkml:trace contextRef="#ctx0" brushRef="#br0" timeOffset="31536.864">13942 3828,'0'0,"0"0,0 0,0 0,0 0,0 0,0 0,0 0,0 0,0-53,0 17,-18-16,18 16,-35 1,-1 0,1 17,-18 18,0 18,-17-1,17 19,0 17,17 17,1-17,35 18,-18-19,36 1,0-17,17-1,18-35,-18 0,1-35,16-36,-16 1,-1-36,-17-18,-1-17,-34 18,17 17,0 53,-18 0,0 18,1 35,-1 17,0 36,1 18,-1 35,1 17,17 1,0 17,0 0,17 0,1 0,-18 0,17-17,1-1,0-17,-18-18,0-70</inkml:trace>
  <inkml:trace contextRef="#ctx0" brushRef="#br0" timeOffset="32379.4359">12918 4410,'0'0,"0"0,0 0,0 0,0 0,88 0,53-36,1 19,16-36,1 18,-18-18,-17 17,-36 1,-17 18,-1-1,-34 0,-1 1,0 17,-17-18,17 18,-35 0,18-18,-1 18,-17 0,0 0,0 18,0-18,-17 18,17-1,-18 19,1 16,-1 1,18-17,0 17,0-18,0 0,18 0,-18 1,17-19,1-17,-18 18,17-36,-17-17,0 0,0-18,0-18,18 1,-18-1,18 1,-1 34,1 1,0 35,17 0,0 35,18 18,0 18,-18-18,18 17,-17-17,-1 0,-17-18,-1 1,1-19,-18-17,0 0,0-35,0 0,0-36,-18-17,36 0,-18 0,18 17,17 0,0 36,18-18,-18 36,-35-1</inkml:trace>
  <inkml:trace contextRef="#ctx0" brushRef="#br0" timeOffset="33740.7784">16412 3528,'0'0,"0"0,0 0,0 0,-70 35,-1 18,0 18,1 34,17-16,0-19,35 1,1-1,17-17,17-18,1-17,17-18,1-18,16-34,1-19,0-17,-17 0,-1 17,-17 18,-1 0,1 18,0 17,-18 18,17 18,1 35,-18 0,17 17,19 1,-19-1,19-17,-19-17,19-1,-19-17,1-18,0-18,-1-35,1 0,0-18,-18-17,0 18,0 17,0 18,0-1,0 36,0 18,17 17,1 18,-18 0,17 18,1-19,0 1,-18-17,0-19,0 19,0-19,0-17,-18-17,18-19,0-17,0 0,0-17,18-1,-1 18,19 1,-19 16,19 19,-1-1,0 18,1 18,-1 17,0 18,0 0,-17 17,0-17,-1 0,-17-18,18 1,-18-19,18-17,-18 0,17-35,1 0,-18-1,18 19,-1-1,-17 1,0-1,18 18,-18 0,18 35,-1 0,1-17,-1 17,19-17,-1 0,0-18,1 0,-1-36,0-17,1 1,-1-1,0-18,-17 1,-1-1,-17 36,18-1,-18 19,0-1,0 53,0 18,-18 36,18 34,0 0,0-17,0 18,0-1,18-17,0-18,-18-17,17-18,1-18,0-17,-1-18,-17 17</inkml:trace>
  <inkml:trace contextRef="#ctx0" brushRef="#br0" timeOffset="34300.2553">19395 3687,'0'0,"0"0,0 0,0 0,0 0,0 0,-53-18,-18 0,18 1,-17 34,17 1,17 17,1 0,17 18,1-17,17 17,35-18,0-18,1-17,17 0,-1-17,1-1,-17-17,-1 0,0-18,-17 0,0 18,-18-1,17 19,-17-1,0 0,18 18,-18 18,0 0,18 35,-1-1,-17 19,18 0,17-1,-17 1,17-18,-35-53</inkml:trace>
  <inkml:trace contextRef="#ctx0" brushRef="#br0" timeOffset="35433.7064">18918 3598,'0'0,"0"0,0 0,0 0,0 0,0 0,0 0,18 71,-18-1,0 19,17-19,-17-17,18 0,-18 0,0-18,0 1,0-19,0 18,0-17,0 0,0-1,0 1,-18 0</inkml:trace>
  <inkml:trace contextRef="#ctx0" brushRef="#br0" timeOffset="36829.7914">18865 3598,'0'0,"0"0,0 0,0 0,53-53,0 18,18 0,-1 17,1 1,-1 34,-17 1,0 17,0-17,-17 35,-19-18,1 0,-18 18,0-18,-35 1,-1-1,1 0,0-17,-1 17,1-17,17-1,1 1,17 0,17-1,19 19,17-1,0-17,17 17,1-17,35-1,-18 1,0-18,-17-18,-1 1,1-1,-36-17,1-1,-19 19,1-19,-18 19,0-1,0 0,-35 18,-1-17,-17-1,18 18,-36 0,18 0,18 18,-18-1,18 19,0-1,35 0,0 1,35-19,0 1,0-18,18-18,0 1,-17-19,17 1,-18-18,0 18,-17 0,0 17,-1 0,-17 1,18 17,-18 17,17 1,-17 17,18 0,0 1,-1 17,19-18,-19 0,19-17,-1 0,-17-36,-1 18,19-35,-36 17,17-17,-17-18,18 0,-18 0,0 18,0-1,0 36,0 0,0 18,17 17,1 18,0-18,-18 18,17-17,1-1,-18-17,0-1,0-17,0 18,0-36,0-17,0 0,18-18,-18-18,17 18,-17 0,36 0,-19 18,19 18,-1 17,0 35,0 0,1 0,17 18,-18-17,18 16,-18 1,1 0,-19-35,1 17,17-17,-35-18</inkml:trace>
  <inkml:trace contextRef="#ctx0" brushRef="#br0" timeOffset="38195.9106">21142 3122,'0'0,"0"0,0 0,0 0,17 88,1 18,-18-88,35 158,-17 1,0-72,-1-16,1-19,0 1,-18-36,17 0,-17-17,18-18,-18 0,-18-35,18-36,-35 18,17-17,-17 17,0 0,-18 17,0 19,17 17,-16 17,16 19,19-1,-1 18,18 0,18 0,17-18,0 0,0 1,18-36,18 0,17-36,0-17,1-35,-19 18,-17-1,-17 18,-1 18,-18 0,1 17,0 0,-18 18,0 18,0 17,0 1,0 16,0-16,0 17,0-18,0 0,17 0,-17-17,0 0,18-18,-18-18,0 0,18-17,-18-18,0 0,0-17,0-1,17 1,-17 34,18-16,0 34,-1 0,1 18,0 18,17 17,0 0,0 36,1-18,-19 0,1 0,0 0,-18-18,0-17,0-1,-18-34,0 17,18-36,0 1,0 0,18-36,0 36,-1-18,19 18,-19 17,19 0,-1 18,0 0,18 18,-18 17,-17 1,17-1,-17-17,0-1,-18 1,0-1,0 1,0-18,-18-18,18 18,-18-35,18-18,0-17,18 17,-18-18,18 18,17 0,-17 18,35 17,-18 18,18 0,0 36,-18-1,18 18,-35 0,17 17,-17 1,-1 0,1-19,0 19,-1-36,1 1,-1-1,1-35</inkml:trace>
  <inkml:trace contextRef="#ctx0" brushRef="#br0" timeOffset="39301.3079">24230 3087,'0'0,"0"0,0 0,0 0,18 53,-1 53,-17 52,0 1,0 17,-17-17,17 0,-18-18,18-53,-18-17,18-18,-17-18,17 0,-18-52,18-1,0-35,-18-35,18-36,0-17,18-17,0-1,-1-18,19 36,-1 18,0 17,1 53,16 0,-16 18,-1 35,0 18,1 17,-1 18,-17 0,-18 0,0 17,-18-17,18 0,-18 0,1-18,-1-17,18-18,-18 0,18-35,18-1,0-17,-1 0,1 18,17-18,1 18,17 17,-1 18,1 18,0 17,-17 0,17 1,-18 17,-17 0,-18 0,0-18,0 18,-18-36,0 1,-17-18,17-18,-17 1,35-36,0-18,0 1,18 17,-1-18,1 36,17 0,-17 17,17 36,-17-1,17 36,-17 0,-18 0,17 0,1 0,0 0,-1-18,19 0,-19-35,19-17,-1-1,0-17,0-53,1-1,-19-16,-17 34,18 0,-36 19,1 34,-19 18,19 0,-18 18,-1-1,36-17</inkml:trace>
  <inkml:trace contextRef="#ctx0" brushRef="#br0" timeOffset="39593.0606">25801 2893,'0'0,"0"0,0 0,0 0,0 0,0 0,-18 70,-17 1,-1 17,1-17,17 17,18-18,0-17,0 0,36-17,-1-19,0-17,36-17,-18-1</inkml:trace>
  <inkml:trace contextRef="#ctx0" brushRef="#br0" timeOffset="40508.6481">26207 3193,'0'0,"0"0,0 0,0 0,0 0,0 0,0 0,0 0,0 0,0 0,0 0,0 0,35-53,-35 0,17 0,-17 18,0 17,-17 0,17 36,-35 0,17 17,0 35,1-17,17 18,0-18,17 0,1 0,0-18,17 0,0 1,0-36,18-18,0 0,-17-17,-1-18,18-35,-36 17,1 1,0 34,-1-16,1 34,-18 0,18 18,-1 18,1 17,0 18,17 18,-17-18,-1 17,1 1,0-18,-1 0,1-18,-1-18,-17 19,18-19,0-17,-1-17,1-19,0-16,-1-1,19-53,-1 0,-17 35,17 1,-17 17,-1 0,-17 0,18 35,-18-17,0 18,0-1,0 0,0 36,0 0,0-1,18 18,-1 1,1 34,-1-17,1 18,0-18,-18 0,0-1,0 1,-18-17,0-1,1-17,17-1,0-17</inkml:trace>
  <inkml:trace contextRef="#ctx0" brushRef="#br0" timeOffset="40822.0525">28554 2734,'0'0,"0"0,0 0,-18 88,0 0,-35 36,0-1,1 1,-1-1,17-52,1-1,0 1,-1-18,19-18,-1-17,0-1,18-17</inkml:trace>
  <inkml:trace contextRef="#ctx0" brushRef="#br0" timeOffset="41106.1052">28060 2752,'0'0,"0"0,0 0,0 0,0 0,0 0,35 70,18 18,0 1,0 16,17-16,-17-1,0 0,0-17,-18-18,18-18,-17 0,-1-17,0-1,-35 1</inkml:trace>
  <inkml:trace contextRef="#ctx0" brushRef="#br0" timeOffset="41379.9196">29083 2593,'0'0,"0"0,0 0,0 0,-18 53,18 35,-17 18,17 35,0 0,0-17,0-1,0-52,17 17,1-35,0-18,17 0,-17 1,-18-36</inkml:trace>
  <inkml:trace contextRef="#ctx0" brushRef="#br0" timeOffset="41721.6331">29665 2628,'0'0,"0"0,0 0,0 0,0 88,0 18,-17 35,17 0,0-35,0-18,0 18,0-17,0-1,17-35,1 17,17-35,1-17,17 0,-18-36,18 18,-18-18,-35 18</inkml:trace>
  <inkml:trace contextRef="#ctx0" brushRef="#br0" timeOffset="42016.429">29560 3210,'0'0,"0"0,0 0,0 0,0 0,0 0,0 0,0 0,0 0,70-17,1-1,17 0,-17 1,-1-1,-17 18,0 0,-18 0,-35 0,18 0</inkml:trace>
  <inkml:trace contextRef="#ctx0" brushRef="#br0" timeOffset="42371.9187">30301 2293,'0'0,"0"0,0 0,0 0,0 0,0 0,88 106,-17 35,-1 18,1 17,-18 18,-18 0,-35 0,-18-17,-35-1,-52 0,16-17,1-35,88-107</inkml:trace>
  <inkml:trace contextRef="#ctx0" brushRef="#br0" timeOffset="76078.979">3600 7444,'0'0,"0"0,0 0,0 0,0 0,0 0,0 0,0 0,0 0,-70-53,17 17,-18 1,0 35,1 0,17 18,0 17,0 0,18 18,17 0,0 0,18-18,18 1,0-1,17-35,18 0,-18-35,18-1,0-34,-18-18,1-18,-19 35,19 1,-36 17,17 0,-17 35,0-17,0 35,0 18,18 34,-18 1,0 18,18 0,-18-19,17 1,1 0,17-17,0-1,1-35,-1 0,0-35,18-1,0-52,-17-18,-19 18,1 17,-1 1,1 17,-18 0,0 35,0 1,0 34,0 19,0 17,0 52,18 1,-1-35,1-1,17-17,1 0,-1-35,0 0,1-36,16-17,1-36,-17-17,17 0,-36-18,1 35,0 1,-18 17,17 18,-17 17,-17 36,17 17,-18 53,18 18,0 0,18-18,17 18,18-36,0-17,0 0,0-18,-53-35</inkml:trace>
  <inkml:trace contextRef="#ctx0" brushRef="#br0" timeOffset="76323.0597">5594 6068,'0'0,"0"0,0 0,0 0,18 141,-18 0,0 35,0 1,0-1,0-35,0 0,18-52,-18-19,17-17,-17 0,0-35</inkml:trace>
  <inkml:trace contextRef="#ctx0" brushRef="#br0" timeOffset="77071.2269">5294 6685,'0'0,"0"0,0 0,0 0,0 0,71-17,35-1,0-35,17-35,-17 17,-18-17,-35 17,0 36,-18 0,-17 0,17 35,-35 35,18 53,-18 18,0 35,0 18,0 0,0-18,0-18,0-35,18-17,-18-36,17 0,-17-52,18-18,0-36,-1-17,1-18,0 35,-1 18,1 1,0 16,-1 19,1 34,-1 19,1-1,0 18,-1 0,1 0,17-1,1-16,17-19,0 1,17-53,1-18,-1-18,-17 1,0-18,-35 17,-1 0,1 19,-18 16,-18 19,1 34,-18 36,-1 0,1 35,17 18,36-18,0 0,35-17,17-53,18-1,-17-17,-71 0</inkml:trace>
  <inkml:trace contextRef="#ctx0" brushRef="#br0" timeOffset="77344.4955">8524 5733,'0'0,"0"0,0 0,0 0,0 0,17 70,-17 36,36 35,-19 71,19-36,-19-17,1-36,0-34,-1-19,1-17,-18 0,0-53</inkml:trace>
  <inkml:trace contextRef="#ctx0" brushRef="#br0" timeOffset="77742.662">8224 6579,'0'0,"0"0,0 0,70-17,1-1,17-35,-17 0,-1 0,19 0,-19 0,-17 18,0 18,-18-1,1 18,-19 35,1 36,0 17,-1 18,-17-36,18 1,0-1,-1-17,1 0,17-35,-17-36,17 1,-17-36,17-18,-17 18,-18 53</inkml:trace>
  <inkml:trace contextRef="#ctx0" brushRef="#br0" timeOffset="77849.8655">8947 5909,'0'0,"0"0,0 0,0 0,0 0,0 0</inkml:trace>
  <inkml:trace contextRef="#ctx0" brushRef="#br0" timeOffset="78770.9523">9371 6138,'0'0,"0"0,0 0,0 0,0 71,17-1,-17 19,18-19,-18 1,18-18,-18-18,0 0,0-17,0 0,0-1,0-34,0-1,17-35,-17-53,18 0,0 36,17-1,0 18,1 18,17 17,-18 18,18 36,0 34,0 1,-18-1,-17-17,-1 0,1 0,-18-35,18-1,-18 1,0-18,0-35,0-18,0-18,17-17,-17 17,35 1,-17 17,0 0,17 35,0 1,1 34,-1 1,18 35,-18 18,-17-19,17 1,-17 0,17-17,-17-1,17 0,0-35,1 0,-1-35,0 0,1-36,-19 18,18-17,-17-1,0 0,-18 36,0 0,-18 17,-17 18,0 18,-1 0,1 34,17 1,1 18,-1-1,36-17,17 0,0-17,36 16,17-52,0-17,18-36,-18-18,1 36,-89 17</inkml:trace>
  <inkml:trace contextRef="#ctx0" brushRef="#br0" timeOffset="79323.3449">12653 6174,'0'0,"0"0,0 0,0 0,-17-53,-1 0,-17-18,-18 18,0 18,0 0,0 35,0 0,0 17,18 19,-1-1,1 0,35 18,0-18,35 1,18-19,0 1,0-18,18-18,-18-17,0 0,0-18,-18 0,-17 0,17 18,-17-1,-1 19,-17-1,18 18,-18 35,17 1,1 17,0 0,17 17,0-17,18 0,0-18,0-17,-17 0,-1-18,-35 0</inkml:trace>
  <inkml:trace contextRef="#ctx0" brushRef="#br0" timeOffset="79630.0253">13094 5486,'0'0,"0"0,0 0,0 0,18 53,0 0,-1 17,1 1,0-1,-1 1,1-18,0 0,-1-18,1-17,0-1,-1-17,1-17,0-19,17-34,-18-36,1 0,17 0,1 0,-1 36,0 17,-17 0,-18 53</inkml:trace>
  <inkml:trace contextRef="#ctx0" brushRef="#br0" timeOffset="80361.9634">13871 5697,'0'0,"0"0,0 0,0 0,0 0,0 0,0 0,0 0,0 0,18-35,-1 0,1 17,-18 1,-18 17,1 17,-1 1,0 35,1 0,17 17,-18 1,36-18,-1 0,36 0,0-18,0-18,18-17,-18-17,0-18,0-36,-18 0,-18-34,1 16,0 19,-18 17,0 0,17 18,-17 17,18 0,-18 36,35 17,-17 1,17 17,-17 17,17-17,1 0,-19 0,1-18,-1 0,-17-17,18-18,-18 0,0-35,0-1,0-34,18-1,-1 1,19-1,-1 18,0 18,1 17,-1 1,-17-1</inkml:trace>
  <inkml:trace contextRef="#ctx0" brushRef="#br0" timeOffset="81356.903">15300 5733,'0'0,"0"0,0 0,0 0,0 0,0 0,0 0,0 0,-35-36,0-34,17 35,-17-1,17 19,-17-19,0 36,17 0,-17 18,17 35,0-18,18 0,0 1,18-1,17-17,18-18,-17 0,16 0,1-18,0-17,-17-18,-19 18,19-1,-19 1,-17 17,18 1,-18 17,18 35,-18 18,0-18,0 0,17 1,1-1,17-17,0-18,18 0,-17-18,17-17,-18-18,0-18,1 18,-1-17,-35-1,17 18,-17 18,-17 0,-1 35,1 0,-19 35,1 0,0 36,35-18,-18 0,18 0,18-18,-1 0,1-35,17 0,1-17,-19-36,18 0,1 0,-1-18,-17 36,-1-18,1 35,0 18,-1 18,1 53,-18 34,18 19,-18 35,0-1,0 19,0-1,0-17,0-18,-18-17,0-36,1-53,-1 0,0-52,1-36,-1-35,18-36,0-17,18 0,17 35,0-17,1-1,17 18,-1 18,-52 88</inkml:trace>
  <inkml:trace contextRef="#ctx0" brushRef="#br0" timeOffset="82053.9788">16518 5644,'0'0,"0"0,0 0,0 0,0 0,0 0,0 0,0 0,0 0,0 0,0 0,0 0,18-52,-1 16,1 1,0 0,-18-1,17 1,-17 18,-17-1,-1 18,0 35,-17 0,17 36,-17-18,17 17,18 1,0 0,18-19,0-16,17-1,18-35,0 0,18-35,-1-18,18-18,-17-17,-18-18,0 0,-18 36,-17 17,-1 0,1 18,-18 17,-18 0,1 18,-1 0,18 36,0-19,0 19,18 17,17 0,-17-1,17 1,0 0,1-17,-1 16,-17 1,-18-17,0-1,0 0,-18 0,0 1,1-19,-1-17,18 0,-18 0,18 0,0 0</inkml:trace>
  <inkml:trace contextRef="#ctx0" brushRef="#br0" timeOffset="82700.8789">19218 5203,'0'0,"0"0,0 0,0 0,0 0,0 0,0 0,0 0,0 0,-35 53,17 0,1 18,-1-1,36-17,-18-17,17-1,18 0,-17-17,0-36,-1 1,1-19,-18-17,0 0,-18-17,1 17,-19 18,1-18,0 35,-18 18,18 0</inkml:trace>
  <inkml:trace contextRef="#ctx0" brushRef="#br0" timeOffset="83003.9621">19695 4868,'0'0,"0"0,0 0,-18 71,18 70,-18 0,36 0,-18 0,18 0,-18-35,17-18,-17-17,0-18,0 18,-17-19,17-52</inkml:trace>
  <inkml:trace contextRef="#ctx0" brushRef="#br0" timeOffset="83247.4899">19095 5697,'0'0,"0"0,0 0,0 0,70 0,18-17,54-19,-19 1,1 0,-36 0,0-1,-35 19,0-1,-18 0,-17 1,0 17</inkml:trace>
  <inkml:trace contextRef="#ctx0" brushRef="#br0" timeOffset="83517.919">20877 4886,'0'0,"0"0,0 0,0 0,0 0,0 0,-18 141,18-17,-17-1,-1-17,18-18,0 18,0-36,18-17</inkml:trace>
  <inkml:trace contextRef="#ctx0" brushRef="#br0" timeOffset="84243.8955">21053 4674,'0'0,"0"0,0 0,0 0,18 71,-18-53,18 193,-1-34,1-19,-18-17,18-52,-18-19,0-17,0-18,0 1,17-19,-17 1,0-36,0-17,18-18,0 0,17 0,-17 0,17 0,-17 36,17-18,-18 35,19 0,-19 35,1 0,17 0,-17 18,17-17,-17-1,17 0,1-17,-19-1,18-17,18-17,-17-1,-1-17,0 0,1-36,-19 18,1 0,0 18,-18 17,0-17,-18 35,0 0,1 18,-1-1,18 1,0 17,0 0,0-17,35 17,1-17,-1 0,18-18,-18 0,18-36,-18 1,1 0,-19 0,-17 35</inkml:trace>
  <inkml:trace contextRef="#ctx0" brushRef="#br0" timeOffset="84572.0751">20983 4727,'0'0,"0"0,0 0,0 0,0 0,106 0,53-17,-18 17,0-18,0 0,-53 1,-17-1,0 18,-19-18,-34 18,17 0,-17 0,-18 0,18-17,-18 17,0-18,17 18</inkml:trace>
  <inkml:trace contextRef="#ctx0" brushRef="#br0" timeOffset="85502.9356">23912 5098,'0'0,"0"0,0 0,0 0,0 0,0 0,0 0,18-71,-18 1,0 17,-18-18,-17 18,17 18,-35 0,18 35,0 0,-18 17,18 19,17 16,18 19,18 17,35 0,0 18,17-18,-17 1,-18-36,18 17,-35-17,17 0,-35-18,0 18,-17-18,-1 1,0-19,-17 1,0 0,-1-1,36 1</inkml:trace>
  <inkml:trace contextRef="#ctx0" brushRef="#br0" timeOffset="85970.513">24759 5168,'0'0,"0"0,0 0,0 0,0 0,0 0,-52 18,-1-18,-18 35,18 0,18 1,-1 17,19 17,17-17,0 0,17 0,19-18,17-17,0-18,0 0,0-35,-1-1,-16-17,-1 0,-17 1,-18 16,0 1,0 17,0 1,0 17,0 0,0 17,17 19,19 17,-19-18,19 18,-1 0,0-18,18-17,-18 17,-35-35</inkml:trace>
  <inkml:trace contextRef="#ctx0" brushRef="#br0" timeOffset="86633.0152">25218 5292,'0'0,"0"0,0 0,0 0,0 0,18 70,-18 1,18-1,-18-34,0 17,0-36,0 18,0-17,0-18,0-18,0 1,0-36,17 0,1-18,17 19,18-1,-18 17,18 19,-17-1,17 36,-18-1,0 1,0 17,-17 18,0-18,-18 18,17-17,-17-19,-17 1,17 0,0-18,-18 0,18-36,0 1,0-18,0 0,18 0,-1 0,19 0,-1 18,-17 0,35 17,-18 18,18 0,-18 18,18 17,-18 0,1 1,-19 17,1 0,0-1,-1-16,1 17,0-36,-18-17</inkml:trace>
  <inkml:trace contextRef="#ctx0" brushRef="#br0" timeOffset="87165.1774">26454 5027,'0'0,"0"0,0 0,0 0,0 0,17 53,-17 18,18 34,0 1,-1 0,-17-18,18 18,-1-35,-17 17,18-18,-18-17,0-17,0-1,0-35,-18 0,1-18,17-17,-18-18,1-53,-1-17,18 17,0-18,0 19,18-1,-1 35,1 1,17-1,0 36,1 0,-1 17,0 0,-17 36,0 0,-1 52,-17-17,0 0,0 0,-17 0,-1 0,0 0,1-36,-1 19,18-19,0-17</inkml:trace>
  <inkml:trace contextRef="#ctx0" brushRef="#br0" timeOffset="87627.1755">26895 4480,'0'0,"0"0,0 0,0 0,0 0,0 0,0 0,0 0,0 0,0 0,0 0,17 88,1 1,0-1,-1 0,19-17,-19-1,19 1,17-18,-18-18,18-17,0-1,0-17,0-35,-18 0,18-18,-35 0,17 0,-35 18,0 17,0 0,-18 36,1-18,-19 35,19 1,-1 16,18-16,0 17,18-18,17 0,18 0,35 1,0-36,18-18,0-17,-18 17,-70 18</inkml:trace>
  <inkml:trace contextRef="#ctx0" brushRef="#br0" timeOffset="87990.1916">29242 4516,'0'0,"0"0,0 0,0 0,0 0,0 0,-35-36,-1 36,-17-17,18 34,-18 1,18 35,17 0,1 17,17 1,0 17,0 0,17 18,1 18,-1-54,1 18,-18 1,18-19,-1 1,-17-71</inkml:trace>
  <inkml:trace contextRef="#ctx0" brushRef="#br0" timeOffset="88534.9621">28430 5168,'0'0,"0"0,0 0,0 0,0 0,88-17,1-19,16 1,-16 0,-19-1,1 19,-18-18,0 17,-18 0,-17 18,17 0,-35 18,18 17,-18 18,0 18,17-1,1-17,17 0,1 0,16-18,1-17,18 0,-18-36,0 0,-18-17,18-36,-35 1,-1-1,1 18,-18 0,0 18,0 18,0-1,0 36,-18 17,18 18,0 0,0 0,18-1,0-16,-1 17,19-18,-19 0,-17-35</inkml:trace>
  <inkml:trace contextRef="#ctx0" brushRef="#br0" timeOffset="88980.0118">29913 4833,'0'0,"0"0,0 0,17 71,-17-1,18 18,-1-17,1 17,0 0,-18-17,17-18,-17-18,0 0,0-35,0-35,-17 0,34-53,-17-18,36-18,-1 1,0 17,-17 35,17 1,1 35,16 35,1 35,-17 18,17 17,-18 19,0-1,1-18,-19-17,18 18,-17-18,17 17,1-17,-36-53</inkml:trace>
  <inkml:trace contextRef="#ctx0" brushRef="#br0" timeOffset="89283.9564">30848 4586,'0'0,"0"0,0 0,0 0,-18 71,-17 17,0 0,17 0,0 0,18 1,0-19,18 1,0-36,-1 18,19-35,16-18,1 0,0-36,36-17,-36-17,-53 87</inkml:trace>
  <inkml:trace contextRef="#ctx0" brushRef="#br0" timeOffset="89553.674">31113 4322,'0'0,"0"0,0 0,0 0,0 0,0 0,0 0,0 0,17 70,18 71,1 0,-1 0,-17-17,-1-1,1-34,0-1,-18-35,17 17,-17-34,0-19,0 1,0-1,0-17</inkml:trace>
  <inkml:trace contextRef="#ctx0" brushRef="#br0" timeOffset="89851.6185">30901 4939,'0'0,"0"0,0 0,0 0,0 0,0 0,0 0,70-35,19 17,-19-17,1-1,-1 19,-17-18,-17 17,-1 0,0 18,-17 0,17 0,-17 18,17 35,-17 0,-1 0,19 17,-19 1,19-18,-19 0,19-18,-1-18</inkml:trace>
  <inkml:trace contextRef="#ctx0" brushRef="#br0" timeOffset="90034.3147">31660 4357,'0'0,"0"0,0 0,0 0,0 0,0 0,0 0</inkml:trace>
  <inkml:trace contextRef="#ctx0" brushRef="#br0" timeOffset="91128.7463">32048 4480,'0'0,"0"0,0 0,0 0,-35 88,-1 1,-17 34,0 1,18-36,0-18,17 19,1-19,17-17,17 0,1 0,-1-35,1-1,17-17,-17-17,0-19,-1 1,1-18,-18-18,0 1,18-1,-18 18,0-17,0 17,0 0,17 18,1 0,0-1,17 19,0-1,0 18,1 18,17 17,-18 0,-17 36,17-1,-17 1,-18-1,17-17,-17 0,0-35,18 17,-18-17,0-18,0-18,0-17,0-36,18-17,-1-18,1 0,-1 36,1 17,-18 0,18 35,-1-17,-17 35,0 35,18 1,-18-1,18 36,-18-1,0 1,17-1,1-17,0 18,-1-36,19 18,-1-18,0-17,0-18,18 0,-17-36,-1 1,0-35,1-19,-19 19,1-1,-18-17,0 35,-18 0,1 18,-19 0,19 17,-1 36,0-1,1 19,17 34,35 18,-17 18,17 0,0 18,-17-19,0 19,-1-36,-17 18,-17-18,-19 0,-34-17,-19-18,1-18,0 0,17 1,54-19</inkml:trace>
  <inkml:trace contextRef="#ctx0" brushRef="#br0" timeOffset="92154.8361">2471 8431,'0'0,"0"0,0 0,0 0,0 71,17 17,-17 0,18-17,17 17,1-17,-1-18,0-18,18-18,0 1,-18-36,1 1,-1-36,-17 0,-18 0,0-17,-36-1,1 18,-18 0,0 18,0 17,0 18,18 18,0 17,17 0,0-17,18-18</inkml:trace>
  <inkml:trace contextRef="#ctx0" brushRef="#br0" timeOffset="92465.0901">3388 8220,'0'0,"0"0,0 0,0 0,0 0,0 0,0 0,-53 17,0 36,18 18,-18 35,18 17,17 1,18-19,0 19,18-1,17 19,-17-37,17 19,0-18,1-1,-19-16,1-19,-18-52</inkml:trace>
  <inkml:trace contextRef="#ctx0" brushRef="#br0" timeOffset="92694.8726">2982 9102,'0'0,"0"0,0 0,0 0,53-18,36 0,-1 1,0-1,0 0,1-17,-1 0,-18-36,-34 18</inkml:trace>
  <inkml:trace contextRef="#ctx0" brushRef="#br0" timeOffset="92998.6744">5012 8484,'0'0,"0"0,0 0,0 0,-35 89,-18 52,17 0,-17-18,18 1,17-36,1-18,-1 1,1-18,-1-18,18-17,-18-1,18 1</inkml:trace>
  <inkml:trace contextRef="#ctx0" brushRef="#br0" timeOffset="93267.9601">4677 8361,'0'0,"0"0,0 0,0 0,35 88,0 18,18 17,0 1,18-18,-18 17,17-17,1-18,-36 0,0-17,1-18,17-18,-18 0,0-17,-35-18</inkml:trace>
  <inkml:trace contextRef="#ctx0" brushRef="#br0" timeOffset="93554.0475">5594 8273,'0'0,"0"0,0 0,0 0,0 0,0 0,0 70,0 36,18 35,-18 0,18-35,-1-18,18 0,1 1,-19-19,19 1,-1-36,0-17,1-1,-1-17,-35 0</inkml:trace>
  <inkml:trace contextRef="#ctx0" brushRef="#br0" timeOffset="93851.741">6177 8202,'0'0,"0"0,0 0,0 0,0 0,0 0,0 0,-18 53,18 35,0 0,0 18,0-18,18 18,-18-35,35 17,-17-17,17-19,-17 19,17-18,0-18,0 1,1-36,-19 0,19 0,-36 17</inkml:trace>
  <inkml:trace contextRef="#ctx0" brushRef="#br0" timeOffset="94126.4304">5894 8908,'0'0,"0"0,0 0,0 0,0 0,53-18,18 0,-1 18,1-35,0 17,-18 1,-1-18,-16 35,-1-18,0 0,-17 18,-18-17,0 17</inkml:trace>
  <inkml:trace contextRef="#ctx0" brushRef="#br0" timeOffset="94500.8316">6600 7867,'0'0,"0"0,0 0,0 0,0 0,35 35,18 18,18 18,-18 17,35 18,-17 17,-1-17,-17 18,-17-1,-19-17,1 0,-36 17,1-17,-19 0,19-53,-1 0,-17-18,17-35,0 0,1 0,17 0</inkml:trace>
  <inkml:trace contextRef="#ctx0" brushRef="#br0" timeOffset="95762.9126">8877 8308,'0'0,"0"0,0 0,0 0,0 0,0 0,0 0,0 0,0 0,-36-35,1-18,-18 17,0 19,18-1,-18 18,0 18,18 17,-1 0,19 1,-1 17,36-1,-18 1,35-17,-17-1,17-17,0-18,1-18,-19 0,19 1,-19-19,1-17,0 1,-18 16,17 1,-17 17,0 1,18-1,-18 36,0-18,17 35,-17 18,36 0,-1 0,0 17,1-17,17-17,-18-1,18-18,-18-17,0 0,1-35,-19-18,1-35,-18 0,-18-36,1 19,-1 34,-17 18,17 0,0 18,1 0,17 17,-18 18,36 0,-1 18,1 17,17 0,1 18,-19 0,19 18,-1-19,0 19,1-18,-1 0,0-18,18-17,-18-1,18 1,-17-36,-1 1,18-19,-36-16,19-1,-19-18,1 1,-18 17,0 0,0 17,-18 19,18-1,-17 36,-1 17,18 0,0 18,0-17,18 16,17 1,18 0,35-17,18-1,-18-35,18-35,-35 17,-54 18</inkml:trace>
  <inkml:trace contextRef="#ctx0" brushRef="#br0" timeOffset="96376.4064">11506 8132,'0'0,"0"0,0 0,0 0,0 0,0 0,0 0,0 0,35-71,-17 18,0 0,-18 0,0 18,-18 0,0 17,1 18,-18 18,17 17,-17 36,35-19,-18 19,36 0,-1-1,1 1,52-1,1-35,17 1,1-36,-19-36,1 1,-1-18,-34-17,-1-18,-17 35,-18-18,17 18,-34 18,17 0,-18 17,18 18,-18 18,18 17,0 18,0 0,0 0,18 17,0-17,-1 18,1-18,17-1,0-16,-17-19,17 19,-35-36</inkml:trace>
  <inkml:trace contextRef="#ctx0" brushRef="#br0" timeOffset="97431.6112">12336 7708,'0'0,"0"0,0 0,0 0,0 71,17-1,1 19,17-1,0-18,1-17,-1 0,-17-18,17-17,-17 0,17-36,-17-17,17-1,-17-16,-1-1,1 0,-18 17,17 1,-17 18,0-1,18 18,-18 18,0 17,18 0,17 0,0 1,18-1,18 0,-18-35,0 18,0-36,0 1,0-19,-18 1,0-18,-17 0,0-17,-18 17,-18 0,0 17,1 1,-19 35,1 0,-18 35,18 1,-1 17,19 17,-1-17,36 0,-1 0,1-35,0-1,17-17,0 0,1-17,-1-19,0 1,1-18,-1 18,-18 0,1 17,0 0,-1 18,-17 0,18 0,0 18,17 17,0-17,1 0,-1-1,0-17,18 0,-18-35,18 0,-17-1,-1-34,-17 17,-1-53,-17-17,0 17,-17 35,17 1,-18 17,18 17,0 36,-18 0,18 71,0 0,0 34,18 1,17 18,18-19,0 19,18-36,-1 0,-17-17,0-18,-35-36</inkml:trace>
  <inkml:trace contextRef="#ctx0" brushRef="#br0" timeOffset="97694.9436">15265 7020,'0'0,"0"0,0 0,0 0,0 71,18-36,-18 142,17-19,1-122,-18 158,18-53,-1-35,1-1,0-34,-1-1,-17-52</inkml:trace>
  <inkml:trace contextRef="#ctx0" brushRef="#br0" timeOffset="98198.6746">15018 7673,'0'0,"0"0,0 0,0 0,0 0,88-18,0 1,1-1,-1-17,0-1,-17 19,-18-1,0 1,-36 17,1 0,0 17,-18 18,17 18,1 18,-18-18,18 0,17-18,-17 0,17 1,0-19,0-17,1-17,-1-1,-17-17,-1-36,-17 1,0-1,0 0,-35 1,0 17,-18 18,0 17,-18 36,18 17,18 18,17 0,1 0,17-53</inkml:trace>
  <inkml:trace contextRef="#ctx0" brushRef="#br0" timeOffset="98483.3417">16959 6809,'0'0,"0"0,0 0,0 0,0 0,18 88,-18 18,18-1,-18-16,17 17,1-1,-1-16,1-1,0-18,-1 1,-17-1,0-70</inkml:trace>
  <inkml:trace contextRef="#ctx0" brushRef="#br0" timeOffset="99220.9464">17295 6914,'0'0,"0"0,0 0,0 0,0 0,0 0,0 0,0 53,17 18,1 17,-1 0,1 1,-18-19,18-17,-18-18,17 1,-17-1,0-18,18-17,-18-17,18-18,-1-18,19 17,-19-17,19 36,-19-18,19 17,-19 18,1 0,17 18,-17 17,-1 0,-17-17,18-1,0 19,-1-19,19 1,-1 0,18-1,-18-17,18-17,-18-1,18-35,-35 0,17-17,-35-1,18 36,-18-18,-18 17,1 19,-1 17,-17 17,-1 19,19-1,-1 18,1-18,17 18,17-18,18 18,1-17,17-19,-18 1,18-36,-18 1,18-36,0-18,-18 18,-35 53</inkml:trace>
  <inkml:trace contextRef="#ctx0" brushRef="#br0" timeOffset="99533.6069">17100 6579,'0'0,"0"0,0 0,89 0,34 0,36 0,18-17,-19-1,1 0,-18 18,-52-17,-19 17,-17 0,-18-18,1 18,-19 0,1 0,-18 0,0-18,0 18,0-17,18 17</inkml:trace>
  <inkml:trace contextRef="#ctx0" brushRef="#br0" timeOffset="100571.7729">20030 6862,'0'0,"0"0,0 0,0 0,0 0,0 0,0 0,0 0,0 0,0 0,-35 52,-18 19,17-18,1 17,17 1,1-18,17 18,35-19,-17 1,35-17,0-19</inkml:trace>
  <inkml:trace contextRef="#ctx0" brushRef="#br0" timeOffset="101411.7011">20418 6914,'0'0,"0"0,0 0,-17 71,-1 0,18-1,0 1,0-1,0 1,35-18,-17-18,-1 0,19 1,-19-36,1 0,0 0,-1-18,-17-17,-17-18,17 0,-18-18,0 1,18 17,18 0,-18 0,35 18,-17-1,17 36,18-17,-17 34,16 1,19 17,-18 1,0 16,-18 1,1-17,-19 17,1-18,-1 0,-17-17,0-1,-17-17,17 0,-18-35,18 0,0-18,0 0,18 0,-1 18,19 0,-1 17,0 0,18 18,0 18,0 0,0 17,0 18,-18 0,1 0,-1-18,-17 0,-1 0,1-17,-18 0,0-18,0 0,0-36,-18-16,36-54,-18 17,18-34,17 35,0-18,18 18,-35 35,-1 35</inkml:trace>
  <inkml:trace contextRef="#ctx0" brushRef="#br0" timeOffset="102003.9945">22042 7285,'0'0,"0"0,0 0,0 0,0 0,0 0,35-53,-17 0,17-18,-35 1,18 35,-18-1,0 19,0-1,-18 18,-17 35,35-35,-53 124,0-18,35 17,0-52,36 35,17-18,18-35,0-36,18-52,-1 0,19-36,-1-17,0-18,-17-17,-36-1,18 18,-35 18,-18 35,-18 18,0 35,1 0,17 35,-18 18,36 18,-1 35,19-18,-1 18,0-1,-17 1,0-35,-18-1,17 1,-17-18,0 0,0-18,0-17</inkml:trace>
  <inkml:trace contextRef="#ctx0" brushRef="#br0" timeOffset="102504.1775">23189 7585,'0'0,"0"0,0 88,17 35,1-17,-18 0,18-18,-18-17,0-1,0 1,0-36,0-17,-18-18,18-35,0-18,-18-36,36-34,-18-36,0 0,18-17,17 0,-17 52,17 18,-17 53,17 1,-17 16,17 19,0 17,-17 35,17 18,-17 17,-18 19,-18-1,18-18,-18 1,1-18,-1-18,1 0,17-17,0-18</inkml:trace>
  <inkml:trace contextRef="#ctx0" brushRef="#br0" timeOffset="103202.8942">23948 6897,'0'0,"0"0,0 0,0 0,0 0,0 0,-36 88,1 0,17 0,-17 1,17-19,18 1,0-18,18 0,0-36,17 1,-17-18,17-35,-17-1,-1-17,1-35,-18 0,0 17,18 1,-18-1,0 18,0 0,17 18,1 18,17-1,0 18,18 18,-17 17,17 18,0 0,-18 17,0 1,-17-18,-1 0,1-18,-18 0,0-17,0-1,0-17,-18-17,18-18,-17-18,17-18,17-17,1 17,0 1,-1 17,19 18,-1-1,0 36,18 0,0 36,18 34,-18 18,17 18,-34-18,17 1,-36-19,1 1,17-36,-35 0,18-17,-18-18</inkml:trace>
  <inkml:trace contextRef="#ctx0" brushRef="#br0" timeOffset="103862.8625">25201 6473,'0'0,"0"0,0 0,0 0,17 71,1 0,0 17,17 35,0 1,-17-18,17-36,-17 18,-1-17,1-1,0-17,-1-17,-17-19,18-17,-18-17,-18-19,1-17,-1 1,-17-19,-18 0,0 36,18 0,-18 0,0 35,17 0,-17 17,36 36,-1 0,18 0,0 0,18 0,17-18,18 0,0-17,18-18,-1-18,-17 18,18-35,-18-35,-18 17,0 0,1 0,-19 0,1 35,-1-17,-17 35,18 18,0 17,17 18,-17 0,35 0,0 17,0-17,-1-18,1 1,0-19,-17 19,-36-36</inkml:trace>
  <inkml:trace contextRef="#ctx0" brushRef="#br0" timeOffset="104169.853">25854 6879,'0'0,"0"0,0 0,0 0,0 0,0 0,0 0,0 0,35-17,0-1,-17-17,-1-18,1 17,-36 19,18-1,-17 1,-18-1,17 36,0-18,1 35,17-18,0-17</inkml:trace>
  <inkml:trace contextRef="#ctx0" brushRef="#br0" timeOffset="105182.2363">26189 6932,'0'0,"0"0,0 0,0 0,0 0,0 0,0 0,0 0,0 0,0 0,18 71,-18-1,17 1,1-1,-18-34,17-1,-17 0,0-17,18-1,0-17,-1 0,1-17,17-18,1-18,-1 0,0 0,1 35,-1 0,0 18,0 18,-17 17,17 1,-17 17,17-18,1 0,-1 0,18-17,0 0,0-36,0 0,-18 1,18-54,-18-17,-35 0,-17 0,-19 17,1 36,0 0,-18 35,17 0,-17 17,18 18,0 18,0 0,35 0,0 18,0-18,17-18,19 0,-1-17,0-18,18-18,-18-17,1 0,-19-18,19 17,-36 1,17 0,1 17,-18 18,18 0,-18 71,35 17,-17 36,-1 52,18 18,-17 18,-18 87,0-87,-18-35,1-19,-18-52,-1-18,-34-52,17-36,-18-36,18-34,0-36,0-53,36-88,-1-17,36 87,17 36,18 35,17 36,19 34,-1 36,0 18,-17 17,-1 18,1 0,0 0,-71-71</inkml:trace>
  <inkml:trace contextRef="#ctx0" brushRef="#br0" timeOffset="105651.5016">28854 6685,'0'0,"0"0,0 0,0 0,-71 53,-17 0,0-18,17 18,0-18,18 18,18-17,18-1,17-17,17 17,1-18,35 1,0 0,0 17,0 0,17 36,1 17,-36 0,-17 0,-18 1,-18-36,-17-1,-1 1,1-17,0-36,-18-18,18 0,-1 1,36 34</inkml:trace>
  <inkml:trace contextRef="#ctx0" brushRef="#br0" timeOffset="105913.5974">29030 6421,'0'0,"0"0,0 0,0 0,0 70,0 18,0 36,0 35,0 17,0-35,18 0,-18-35,17-18,-17-17,18-18,0-18,-1 18,1-36,-18 1</inkml:trace>
  <inkml:trace contextRef="#ctx0" brushRef="#br0" timeOffset="106114.7252">28836 6985,'0'0,"0"0,0 0,0 0,0 0,53 0,35 0,-17-18,17 1,-70 17,70-18,0 0</inkml:trace>
  <inkml:trace contextRef="#ctx0" brushRef="#br0" timeOffset="107106.3008">29948 7091,'0'0,"0"0,0 0,0 0,0 0,0 0,-71-35,18-18,0 35,-17 0,17 18,-18 18,18 0,0 35,18-18,17 0,1 18,17-18,0 1,17-19,1 1,0-18,17-18,-17 18,35-35,-18 0,0-1,-17 1,-1 17,1 1,0-1,-1 18,-17 0,18 18,0 17,-1 18,19 0,17 0,0 0,-1-18,1 0,0-35,-17 0,17-17,0-36,-18-35,-18-18,-17 0,0-18,0 19,-17 16,17 19,-18 35,18-1,0 19,0 34,-17 36,34 18,-17 17,0 18,18 0,-18-1,17-34,-17 0,0-1,0-17,-17 0,17-35,-18-18,18 0,-17-18,17-35,0 18,0-36,17 18,1 0,17 18,0 0,18 17,0 1,0-1,0 36,0-1,-18 18,1 1,-1-1,-17 18,-1-18,1 1,0-1,-18-18,17 1,-17-18</inkml:trace>
  <inkml:trace contextRef="#ctx0" brushRef="#br0" timeOffset="107244.6134">30724 6809,'0'0,"0"0,0 0,0 0,0 0,0 0,0 0,0 0</inkml:trace>
  <inkml:trace contextRef="#ctx0" brushRef="#br0" timeOffset="107641.051">31289 6773,'0'0,"0"0,0 0,0 0,-71 18,1 17,-1-17,1 35,17-18,17 0,1 1,17-19,18 19,18-19,17 18,1-17,-1 0,0 17,18-17,-17 35,-19-18,1 18,-18 17,-18-17,1 0,-19 0,-17-18,18-17,0-18,17-18,-17 1,35 17</inkml:trace>
  <inkml:trace contextRef="#ctx0" brushRef="#br0" timeOffset="108127.6779">31342 6438,'0'0,"0"0,0 0,0 0,0 0,0 106,0-88,0 176,0-18,0-17,18 0,-18-18,17-35,-17-18,18-18,-18-17,0-18,0-17,0-18,-18-35,18 0,-17-18,17 0,0-18,0-17,0 17,17 1,-17-1,36 18,-19 18,18 0,18 17,0 18,-17 18,17-1,0 19,-18 17,-17 0,-1 17,1-35,-1 18,1-17,-18-1,0-35</inkml:trace>
  <inkml:trace contextRef="#ctx0" brushRef="#br0" timeOffset="108291.5608">31836 6720,'0'0,"0"0,0 0,0 0,0 0,0 0,0 0,0 0</inkml:trace>
  <inkml:trace contextRef="#ctx0" brushRef="#br0" timeOffset="108874.9176">32136 6756,'0'0,"0"0,0 0,0 0,-53 53,0 0,18 17,-18 1,18-18,-1 17,19 1,-1-18,18 17,18-35,-1 1,36-19,0 1,36-18,-19-18,1-17,-18 0,0-18,-18 0,-17 0,-1 0,1 18,-18 0,-18 17,1 0,-1 1,-17 17,-1 17,1 1,35 17,0 0,18 1,-1-1,19 0,-1 1,-17-19,-1 1,18 17,1 0,-1 1,-17 34,17-17,-17 0,-1 18,1-18,17-1,-17 1,-18-53</inkml:trace>
  <inkml:trace contextRef="#ctx0" brushRef="#br0" timeOffset="109146.8751">32507 6544,'0'0,"0"0,0 0,0 0,0 0,0 0,17 53,19 53,17 35,17 0,-17 18,-18 17,18-35,-17 0,-1-35,0 0,-17-35,-18-54</inkml:trace>
  <inkml:trace contextRef="#ctx0" brushRef="#br0" timeOffset="110522.4285">4765 10601,'0'0,"0"0,0 0,0 0,0 0,0 0,0 0,0 0,0 0,0 0,-18-53,1 0,-1 0,-17 18,-18 0,17-1,1 36,-18 0,18 36,-18 17,35 0,-17 17,17-17,18 0,18 0,0-18,17 0,0-35,18 0,-18-17,1-1,-19-35,1 18,0-18,-1 18,1-1,-18 19,0 17,18 0,-1 17,1 19,0-1,-1 0,18 18,1 0,-1 0,18-18,0-17,-18 0,1-1,-1-17,-18-17,19-54,-19 0,-17 19,0-19,-17 36,17-1,-18 1,18 18,0 17,0 0,18 17,-1 18,19 18,-19-17,19 17,-19-1,19-16,-1-1,0 0,0-35,1 18,-1-36,0 1,1-19,-1-34,0-18,1-36,-19-17,1 18,17-1,-17 36,17-18,-17 18,-18 88</inkml:trace>
  <inkml:trace contextRef="#ctx0" brushRef="#br0" timeOffset="112126.0733">4694 10301,'0'0,"0"0,0 0,0 0,0 0,0 0,-53 71,18 17,0 18,-18 0,35-18,-17 0,35 0,0-17,17-36,19 0,-1-17,0-18,1-18,-1-35,0 0,1-17,-19-18,-17-1,0 19,-17-1,-1 18,0 1,18-1,0 17,0 1,36 0,-1 17,18 0,17 18,1 0,0 36,17 17,0 0,-17 35,-1 0,-35 0,1-17,-19-1,1 1,-18-18,0-18,0 0,0-17,-18-18,18-35,-17-1,17-34,0-36,17 0,1-17,0-1,17 18,0 1,1 16,-1 19,-17 52</inkml:trace>
  <inkml:trace contextRef="#ctx0" brushRef="#br0" timeOffset="112407.1825">5859 9878,'0'0,"0"0,0 0,0 0,53 53,18 0,-19 17,19 36,0 0,-36 17,-17 1,-1-18,-34 17,-36-17,0 0,-18-18,1-17,17-19,35-34</inkml:trace>
  <inkml:trace contextRef="#ctx0" brushRef="#br0" timeOffset="112687.3074">4659 9648,'0'0,"0"0,0 0,0 0,-53 36,-18-1,-17 53,18 36,-1 17,36 18,-1 17,19-17,34 17,19-17,34-18,19-18,16-17,37-35,16-18,-34 0,-106-53</inkml:trace>
  <inkml:trace contextRef="#ctx0" brushRef="#br0" timeOffset="114037.6444">7465 10654,'0'0,"0"0,0 0,0 0,0 0,0 0,0 0,18-53,-1 0,1 18,-1 0,-17-1,-17 1,-1 17,1 36,-19 0,19 35,-19 17,19 1,17-1,0 36,35-35,-17-19,17-16,18-19,17-17,19-53,-19 1,18-54,-35 0,-17-35,-1 0,0 17,-35 54,18 17,-18 17,18 19,-18 34,17 36,1 18,0 17,-18 0,17-17,-17-18,18 17,-18-17,0-17,0-19,17 1,-17-1,0-34,18-1,-18-35,18-17,-1-1,1 1,0-1,-1 36,1-1,0 19,-1 17,1 17,0 36,17 0,18-17,-18 17,0-1,18 1,0-35,-17 0,17-18,0 0,-1-36,-16 1,-1-53,-35-18,0 18,-18 17,1 1,-19 17,19 18,-1 17,1 36,17-1,0 18,17 36,36 0,0 17,18 0,-1 0,-17-17,-18-18,1 0,-1-1,-17-34,-1 17,-17-35,18 0,0-35,-18 0,17-18,1 0,0-53,17 18,-17 17,-1-17,1 35,-18 0,17 18,-17 17,0 1,-17 34,-1 1,18 17,-17 18,34-17,-17 16,35 1,18-17,0-1,0-17,18-36,-1-17,1-18,-18 17,-53 36</inkml:trace>
  <inkml:trace contextRef="#ctx0" brushRef="#br0" timeOffset="114672.0785">10041 10107,'0'0,"0"0,0 0,18 88,17-17,-17-1,0 1,-1-18,-17-18,18-17,-18 17,0-35,0-18,18 1,-18-36,17-18,1 1,17-1,-17 18,17 0,0 18,1 35,-1 0,18 18,-18-1,1 19,-19-1,19-17,-36 17,0-18,0 1,-18 0,0-18,1-18,-1 0,18-17,0-18,0 0,18 0,-1 1,19 16,-1 1,18 35,-18 0,18 0,-18 35,1 1,-1-1,0 18,0-18,-17 18,-18 0,0 0,0 0,0-18,0 0,0-35</inkml:trace>
  <inkml:trace contextRef="#ctx0" brushRef="#br0" timeOffset="115200.1827">10959 9419,'0'0,"0"0,0 0,0 0,0 0,0 0,18 71,-1-1,19 18,-19 1,19-1,-19 0,19-17,-19-1,-17-17,18-18,-18-17,0 17,0-35,18 0,-18-17,0-19,17-17,18 1,-17 16,17 1,1 0,-1 17,0 0,1 18,-1 18,0 0,-17 17,-1 18,1-18,0 18,-18 18,-18-18,0-1,1-16,-18 17,-18-36,17 1,-17-36,0-17,18 0,0-1,35 36</inkml:trace>
  <inkml:trace contextRef="#ctx0" brushRef="#br0" timeOffset="115727.0621">11718 9155,'0'0,"0"0,0 0,0 70,18 18,-18 1,17 34,1-17,-18 0,18-18,17 0,-18-17,19-1,-19-17,19 0,-1-35,-17-18,17 0,0-36,1 1,-19-35,18 17,-35-36,0 19,0 17,0 0,-17 35,-1 1,-17 34,0 1,-18 35,17 0,19 0,-1 0,18 17,0-17,35 0,-17-18,17-17,18 0,18-18,-1 0,-17-18,18-17,-18 17,-53 18</inkml:trace>
  <inkml:trace contextRef="#ctx0" brushRef="#br0" timeOffset="116839.9145">14294 9049,'0'0,"0"0,0 0,0 0,-52 53,-19 0,18 35,0-18,0 19,35-1,1-18,17 1,17-18,1-18,17 0,1-17,17-18,-18-18,0-17,18-36,-35-17,-1 0,1 18,0-1,-18 18,0 18,0 0,0 17,17 18,-17 35,18 18,-18 0,18 18,17-1,-17 18,17-17,0-1,18-17,-18 0,-35-53</inkml:trace>
  <inkml:trace contextRef="#ctx0" brushRef="#br0" timeOffset="117162.3451">14647 9155,'0'0,"0"0,0 0,0 0,53 88,-17-18,-1 1,0 17,1-35,-19 0,1-18,-1 0,1-17,0-18,-1 0,19-35,-19-18,1-35,17-18,1 0,17 0,-18 0,0 18,-35 88</inkml:trace>
  <inkml:trace contextRef="#ctx0" brushRef="#br0" timeOffset="117833.3703">15671 9719,'0'0,"0"0,0 0,0 0,0 0,35-71,-17-17,-18 0,0 0,0 17,-18 1,1 17,-1 35,-17 1,17 34,-17 19,17 16,0 19,1-18,17 17,17 1,1-18,0 0,35-18,-18-35,18 0,-18-18,1 1,-1-36,0 0,-17-18,-1 19,19-1,-19 17,1 19,0-19,-1 36,19 18,17 0,-18 35,18 17,-18-17,0 18,1-18,-19-1,1-34,0 17,-18-17,0-18,-18-18,18-17,-18-18,18-17,0-1,18-17,0 17,-1 1,19 35,-1-1,0 1,-35 35</inkml:trace>
  <inkml:trace contextRef="#ctx0" brushRef="#br0" timeOffset="118568.9157">17136 9454,'0'0,"0"0,0 0,0 0,0 0,0 0,0 0,-36-52,-17-1,18 0,-18 17,0 19,0 17,0 0,18 35,0 0,0 1,17 17,0-18,36 0,0-17,17-1,0-17,18 0,0-17,-18-1,18-17,-17 0,-19 17,1 0,-1 1,-17 17,18-18,0 36,-18-1,35 19,0-19,1 18,17 1,17-19,1-17,-18 0,17-35,-17 0,-17 0,-1-18,0 0,-35 0,18-18,-18 36,-18 0,1-1,-1 19,0 34,1 1,-1 35,0 53,18 0,0 35,0-18,18 18,0-17,-18 17,17-35,1-18,0-35,-1 0,1-18,-1-35,1 0,0-18,-18 36</inkml:trace>
  <inkml:trace contextRef="#ctx0" brushRef="#br0" timeOffset="119176.2904">18265 9472,'0'0,"0"0,0 0,0 0,0 0,18-70,-18-1,17 0,-17 1,0 17,0 18,0-1,-17 36,-18 18,35-18,-18 106,0 0,1-18,34 0,1-17,0-18,17-1,0-16,36-36,17-18,-17-35,-19-17,1-19,-17-16,-19-19,1 36,-18 17,0 36,-18 0,18 17,0 18,0 18,0 52,36 19,-19-1,19 0,-19-17,1-1,0-17,-1 0,-17-18,0 0,0 1,0-19,-17 1,-1 0,0-18,18 0</inkml:trace>
  <inkml:trace contextRef="#ctx0" brushRef="#br0" timeOffset="119581.6146">19995 9049,'0'0,"0"0,0 0,0 0,0 0,0 0,-53 70,0 19,17-1,1-18,17-17,1 18,34-36,19-17,-1-18,18 0,0-36,18-34,-18-1,-18-17,-18 0,1 0,-36 17,1 18,-18 18,-1 17,1 36,0 0,17-1,-17 1,35-18</inkml:trace>
  <inkml:trace contextRef="#ctx0" brushRef="#br0" timeOffset="119896.3963">20665 8573,'0'0,"0"0,0 0,-17 88,-1 0,0 35,1 36,17-18,0 18,0-18,17-17,-17-19,18-16,-18-19,0 1,-18-1,18-17,-17 0,17-18,0-17</inkml:trace>
  <inkml:trace contextRef="#ctx0" brushRef="#br0" timeOffset="120147.7362">20206 9490,'0'0,"0"0,0 0,0 0,0 0,71 0,35 17,35-17,18-17,-18-1,-17 0,-1 1,-35-1,-17 1,-18 17,-18 0,0 0,1 17,-1-17,-35 0</inkml:trace>
  <inkml:trace contextRef="#ctx0" brushRef="#br0" timeOffset="120446.5065">22906 9084,'0'0,"0"0,0 0,0 0,-17 88,-18 36,-1 17,-17-18,0-35,0-17,18 17,-18-17,18-18,0-18,17 0,-17-17,35-18</inkml:trace>
  <inkml:trace contextRef="#ctx0" brushRef="#br0" timeOffset="120706.8373">22342 8819,'0'0,"0"0,0 0,0 0,0 0,35 89,18-1,18 53,-1-18,-17 1,0-1,-18-52,1-1,-19 1,19 0,-19-18,1-18,0 0,-18-35</inkml:trace>
  <inkml:trace contextRef="#ctx0" brushRef="#br0" timeOffset="120967.6486">23365 8784,'0'0,"0"0,0 0,0 0,0 0,0 0,-17 88,-1 18,0 18,18 17,0 0,0-18,0-52,0 17,18-17,0-1,-1-17,1-18,0 18,-18-53</inkml:trace>
  <inkml:trace contextRef="#ctx0" brushRef="#br0" timeOffset="121296.8101">23842 8819,'0'0,"0"0,0 0,0 0,0 0,-18 71,0 17,1 0,-1 18,1-18,17 1,0-19,-18 18,36-17,-18 17,17-17,1-1,17-17,-17 0,-1-18,1-17,0-18,-1-18,1 1,0 17,-18 0</inkml:trace>
  <inkml:trace contextRef="#ctx0" brushRef="#br0" timeOffset="121521.823">23489 9472,'0'0,"0"0,0 0,0 0,0 0,0 0,53 18,17-1,1 1,-18-18,0 0,0-18,0 1,0-1,-18-35,18 18,-18 17</inkml:trace>
  <inkml:trace contextRef="#ctx0" brushRef="#br0" timeOffset="121804.5276">24265 8590,'0'0,"0"0,0 0,0 0,18 71,17 17,1 18,-1 17,0 18,-17 0,-1 18,1-18,-36 18,-17 0,-18-18,-35 0,-18 0,35-53,54-70</inkml:trace>
  <inkml:trace contextRef="#ctx0" brushRef="#br0" timeOffset="122379.9237">13324 12771,'0'0,"0"0,0 0,0 0,0 0,0 0,0 0,18 52,-1 1,18 36,-17-19,17 18,-17-17,-18-53,18-18,-18 17,0-17</inkml:trace>
  <inkml:trace contextRef="#ctx0" brushRef="#br0" timeOffset="122737.5131">13518 12735,'0'0,"0"0,0 0,0 0,0 0,0 0,0 0,0 0,18-35,-1-18,-17 18,0-18,0 0,-17 35,-19-17,19 35,-19 18,1 17,17 0,1 18,17 0,0-35,0-18,0 17,17-17,54 36,-18-19</inkml:trace>
  <inkml:trace contextRef="#ctx0" brushRef="#br0" timeOffset="123156.3866">13730 12559,'0'0,"0"0,0 0,0 0,0 0,0 0,17 53,19-18,-1 0,18-17,18 0,-19-18,1-18,0-17,0-1,-35 1,0-18,-36 18,18 0,-35 17,-1 0,1 18,0 18,-1 17,1 36,0-1,17 19,36-1,17 0,18-17,18-18,-18-18,0-35,0 0,-53 17</inkml:trace>
  <inkml:trace contextRef="#ctx0" brushRef="#br0" timeOffset="123405.2647">14383 12047,'0'0,"0"0,0 0,0 0,35 53,18 18,18 52,-19 1,1-1,0 1,-17-18,-19 17,-17-17,0 0,-17 0,-19-18,19 0,17-88</inkml:trace>
  <inkml:trace contextRef="#ctx0" brushRef="#br0" timeOffset="124682.2035">16395 12753,'0'0,"0"0,0 0,0 0,0 0,0 0,0 0,52 0,19-18,17 18,1 18,-19 0,18 17,-17 0,-18 18,0-18,-18 18,-17 0,17 0,-35-18,18 1,-18-1,0-17,-18-1,18-17,-18 0,18-17,0-19,0 1,0-36,18 1,0-1,-18 1,17 17,1 0,-18 18,0 17,18 0,-18 36,0 0,-18 35,18-1,18 19,-18-18,17 18,19-19,17 1,-1 0,1-17,0-19,0-17,-17-17,-1-19,0 1,-17 0,0 35</inkml:trace>
  <inkml:trace contextRef="#ctx0" brushRef="#br0" timeOffset="124973.8251">16553 12312,'0'0,"0"0,0 0,0 0,0 0,53-18,53 1,18-1,70-17,0-1,-18 1,-34 0,-19 17,-52 1,-18 17,0-18,-36 18,1 0,0 18,-18-18,17 0</inkml:trace>
  <inkml:trace contextRef="#ctx0" brushRef="#br0" timeOffset="125330.3473">18424 12912,'0'0,"0"0,0 0,0 0,0 0,0 0,0 0,53-18,18 0,17-17,18 17,0 1,-18-1,0 18,-35-17,0 17,-18 0,-17 0,-1 17,1 1</inkml:trace>
  <inkml:trace contextRef="#ctx0" brushRef="#br0" timeOffset="125562.7121">18724 13141,'0'0,"0"0,0 0,0 0,0 0,0 0,0 0,0 0,71-18,17 1,18 17,0-36,-18 19,18-1,-18 1,0-19,0 1,1 17</inkml:trace>
  <inkml:trace contextRef="#ctx0" brushRef="#br0" timeOffset="125876.4424">20859 12277,'0'0,"0"0,0 0,0 0,-53 70,0 54,1-1,-1 18,0-17,17-1,1 1,-18-18,35-18,-17-35,18-18,-1-17,0-1,18 1</inkml:trace>
  <inkml:trace contextRef="#ctx0" brushRef="#br0" timeOffset="126142.6275">20471 12224,'0'0,"0"0,0 0,0 0,0 0,35 53,18 17,18 54,35-18,-18 17,-35-52,18-1,-36 1,0-1,0-34,-17 16,17-16,-35-36</inkml:trace>
  <inkml:trace contextRef="#ctx0" brushRef="#br0" timeOffset="126911.3877">19959 11906,'0'0,"0"0,0 0,0 0,0 0,0 0,0 0,0 0,71-17,17-1,36-17,35-1,17 1,0 18,-17-1,-18 0,-17 1,-36-1,-17 18,-18-18,-18 18,0 0,-35 0,18 0,-36-17,1 17,-19 0,1 0,-18 0,18 0,-36 17,-35 1,-17 0,-1-1,1 1,-18 17,-1-17,1 17,35-17,36-1,-1 1,18 0,0-18,36 17,17-17,17 0,19 0,52-17,18 17,35-18,0 0,36 1,-19-1,-16 18,-19-18,-35 18,-17-17,-18 17,-18 0,0 0,-17-18,-18 18,-18-17,18-1,0 18</inkml:trace>
  <inkml:trace contextRef="#ctx0" brushRef="#br0" timeOffset="141472.8582">15159 15152,'0'0,"0"0,0 0,0 0,0 0,0 0,0 0,0 0,0 0,0 0,-70-18,-1-17,-17 17,17 36,-35 17,18 36,17 17,19-18,16 1,36 0,0-18,18-1,17-16,18-19,0-17,-18 0,1-35,17 0,-18 0,0-18,-17-18,17 18,-17 0,-1 18,1 17,-18 1,18 17,-18 35,17 0,1 0,0 36,-1-18,19 0,-1 0,0 0,-17 0,-1-53</inkml:trace>
  <inkml:trace contextRef="#ctx0" brushRef="#br0" timeOffset="142288.9798">15459 15381,'0'0,"0"0,0 0,18 71,-18-1,18 1,-18-36,17 0,-17-17,0-18,18-18,-18-17,0 0,17-36,-17 18,18 0,0 0,17 36,0-1,1 36,-1 17,0 0,1 1,-1-1,0 18,0-35,1-18,17 0,0-18,0 0,-18-35,0 0,0-35,-17 18,-18-1,-18 18,1 0,-1 36,-17 34,-18 36,18 0,17 35,-17-17,35-18,-18 0,36-18,-18-17,17-1,19-34,-1-19,18 1,0-36,0-17,-18-35,-17 17,-18-17,0 17,0 35,0 1,0 17,0 17,-18 19,18-1,18 36,-18 17,35 53,18 36,-18 17,18-18,0 18,18-35,17 0,0-35,-35-1,-35-70</inkml:trace>
  <inkml:trace contextRef="#ctx0" brushRef="#br0" timeOffset="143142.9759">17542 14799,'0'0,"0"0,0 0,0 0,0 0,0 0,0 0,0 0,0 35,17 36,-17 17,18 36,0 17,-1 0,-17-53,18 0,-18 0,0-35,18 0,-18-18,0-17,0 0,17-36,-17-17,18 0,-18-18,0 0,17-18,-17 1,0-1,18-35,-18-35,0 35,18 36,-18-1,0 36,0 0,17-1,-17 19,0-1,0 18,18 0,-18 18,18 17,17 36,-17-1,-1 18,19-17,-19 17,19-17,-19-1,-17-17,18 0,-1-18,-17 1,0-1,18-18,-18 1,0 0,0-18,0 0,0 0</inkml:trace>
  <inkml:trace contextRef="#ctx0" brushRef="#br0" timeOffset="143903.9295">17824 14781,'0'0,"0"0,0 0,0 0,0 0,0 0,0 0,0 0,0 0,0 0,0 0,0 0,0 0,0 0,0 0,53-17,0-19,0 19,0-1,-18 18,18 0,-18 0,18 18,-17-18,-1 17,0 19,0-19,-17 19,0-1,-18 18,0 0,-18 0,0 0,1 0,-19-18,1 18,-18-18,0 0,-17-17,34 17,-17-35,36 18,-18-18,17 17,0-17,18 0,0 0,36 0,-1 0,18 0,0 0,17 0,1 18,17-18,-17 18,-1-1,1 1,-1 0,-17-1,-17 1,-1 0,0-1,-17-17,0 0,-18 0</inkml:trace>
  <inkml:trace contextRef="#ctx0" brushRef="#br0" timeOffset="145919.3996">19236 15293,'0'0,"0"0,0 0,0 0,0 0,0 0,0 0,0 0,0 0,0 35,-18 18,18 35,-18-17,1 17,-18 0,17-35,0 18,1-36,-1-17,0 17,1-35,-1 0,0 0,18-18,-17-17,-1 0,0-1,1-16,-1-1,0 0,18 17,-17 1,17 0,0 17,0 1,0-1,0 0,17 1,1 34,35-17,0 36,18-1,-1 18,36 17,-18 19,-17-37,-1 1,1 0,-18-17,0-19,0-17,-18 0,-17-17,-1 17</inkml:trace>
  <inkml:trace contextRef="#ctx0" brushRef="#br0" timeOffset="146183.4623">19836 15258,'0'0,"0"0,0 0,0 0,0 0,0 0,-36 70,1-17,0 35,17 1,-17-19,0 18,17-17,-17-18,17-18,0 0,1-35</inkml:trace>
  <inkml:trace contextRef="#ctx0" brushRef="#br0" timeOffset="146443.7946">19465 15169,'0'0,"0"0,0 0,0 0,0 0,0 0,0 0,0 0,35 36,36 17,0 17,-1 18,-17-17,-35-53,35 52,0 1,0-36</inkml:trace>
  <inkml:trace contextRef="#ctx0" brushRef="#br0" timeOffset="146785.6416">20401 14623,'0'0,"0"0,0 0,0 0,-18 70,-17 18,35 18,0 0,0-18,0 18,17-18,1-17,0-18,17 0,-18-18,19-17,-1-1</inkml:trace>
  <inkml:trace contextRef="#ctx0" brushRef="#br0" timeOffset="147115.2364">21053 14552,'0'0,"0"0,0 0,0 0,0 0,18 88,-18 0,18 1,-18 17,0-1,17-16,-17-19,0-17,0 0,0-18,0 0,0-17,0 0,-35-18,17 0</inkml:trace>
  <inkml:trace contextRef="#ctx0" brushRef="#br0" timeOffset="147492.0765">20506 14623,'0'0,"0"0,0 0,0 0,0 0,0 0,0 0,0 0,0 0,0 0,0 0,53-18,36 0,-19 18,1 0,-1 18,-17-18,0 0,0-18,0 18,0-35,0 17,0-17,-18-18,1 0,-19 0,-17-17,-17-1,-1 1,0 17,18 53</inkml:trace>
  <inkml:trace contextRef="#ctx0" brushRef="#br0" timeOffset="147831.8628">21442 13952,'0'0,"0"0,0 0,0 0,53 36,0 34,35 36,0 0,0 17,1 18,-1-17,-35 17,0 0,-18-17,-35-19,0-34,-18-18,-17 0,0-18,-1-17,1-18,17-18,18 0,-17-17,34 53</inkml:trace>
  <inkml:trace contextRef="#ctx0" brushRef="#br0" timeOffset="148156.6999">22571 14393,'0'0,"0"0,0 0,0 0,0 0,0 0,0 0,0 0,53-17,-18-1,1 0,17 1,17-18,-17 17,-35 18,-18 0,17 0,-17 0,0 0</inkml:trace>
  <inkml:trace contextRef="#ctx0" brushRef="#br0" timeOffset="148509.4126">22801 14781,'0'0,"0"0,0 0,0 0,0 0,0 0,0 0,0 0,0 0,53-17,-1 17,19-18,0 0,-1 1,-34-1,16 18,-34-17,17-1,-35 18,18-18,-18 18</inkml:trace>
  <inkml:trace contextRef="#ctx1" brushRef="#br0">18107 7045</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43:51.771"/>
    </inkml:context>
    <inkml:brush xml:id="br0">
      <inkml:brushProperty name="width" value="0.05292" units="cm"/>
      <inkml:brushProperty name="height" value="0.05292" units="cm"/>
      <inkml:brushProperty name="color" value="#7030A0"/>
    </inkml:brush>
  </inkml:definitions>
  <inkml:trace contextRef="#ctx0" brushRef="#br0">23683 13882,'0'0,"0"0,0 0,18 70,17 1,0-1,0 19,-17-19,0 1,-1-18,1 17,0-17,-1 18,-17-1,18-17,-18 0</inkml:trace>
  <inkml:trace contextRef="#ctx0" brushRef="#br0" timeOffset="639.7494">23718 14005,'0'0,"0"0,0 0,0 0,0 0,0 0,0 0,0 0,0 0,0 0,0 0,18-53,17 36,-17-19,17 19,-17-1,-1 1,19-1,-1 36,-17-18,35 35,-18 0,-17 0,-1 1,-17 34,-17-17,-1 0,0 0,-17 0,0 0,-1-18,19 0,-19-17,19 0,-1-1,18 1,0 0,0-1,35 1,1-1,34 1,1 0,-1-1,19 1,-19-18,19 18,-37-1,19-17,-18 0,-35 0</inkml:trace>
  <inkml:trace contextRef="#ctx0" brushRef="#br0" timeOffset="891.8279">25095 14093,'0'0,"0"0,0 0,0 0,0 0,0 0,0 0,0 0,0 0,0 71,-18 0,0-1,1 1,17-54,0 1,-35 88,17-18</inkml:trace>
  <inkml:trace contextRef="#ctx0" brushRef="#br0" timeOffset="1216.2174">24865 14023,'0'0,"0"0,0 0,0 0,0 0,0 0,0 0,18 35,17 18,18 0,0 18,-18-18,18-1,-17 1,-19-35,19 35,-1 0,-17-18,17 0</inkml:trace>
  <inkml:trace contextRef="#ctx0" brushRef="#br0" timeOffset="1541.7537">25836 13988,'0'0,"0"0,0 0,0 0,0 0,0 0,-18 53,1 35,-1 0,0 0,1 0,-1 1,0-19,1-17,-1 0,18-35,-18 17,18-35,0 0,0 0</inkml:trace>
  <inkml:trace contextRef="#ctx0" brushRef="#br0" timeOffset="1866.7004">25607 14005,'0'0,"0"0,0 0,0 0,0 0,0 0,0 0,35 53,0 18,0-1,18 1,-17-1,-19-52,54 53,-1-1,-17-17,-17-18,-1-17,0-18,18-18,-17 1</inkml:trace>
  <inkml:trace contextRef="#ctx0" brushRef="#br0" timeOffset="2160.1125">26348 13811,'0'0,"0"0,0 0,0 0,0 0,0 0,0 71,-18 35,18-36,0 1,0-54,18 89,17-18,0 1,1-19,17-17,-1-18,-16 1,17-1,-18-35</inkml:trace>
  <inkml:trace contextRef="#ctx0" brushRef="#br0" timeOffset="2479.7961">27124 13952,'0'0,"0"0,0 0,0 0,0 0,0 0,18 53,0 0,-1 18,1 17,-18-88,35 106,-17-18,-18-35,17 0,-17-18,18 0,-18 1,0-19</inkml:trace>
  <inkml:trace contextRef="#ctx0" brushRef="#br0" timeOffset="2975.2595">26718 14093,'0'0,"0"0,0 0,0 0,0 0,0 0,0 0,0 0,18-52,0 16,17-17,18 18,-18 0,18 0,0 17,18 18,-18 0,-18 18,18-1,-36-17,19 18,-19-1,1-17,0 18,-1-18,1 0,17 0,-17 0,17-18,-17 1,0-1,-1-17,1 0,-18-36,-18 18,18-35,0 17</inkml:trace>
  <inkml:trace contextRef="#ctx0" brushRef="#br0" timeOffset="3386.8637">27530 13123,'0'0,"0"0,0 0,0 0,0 0,0 0,0 0,53 18,-18 17,18 18,0 0,-17 18,-1-1,0 18,0 1,-17-1,17 53,1 18,-19-18,-17-53,18 0,-18-17,0-18,0 0,-18-1,1-16,-1-19,0 19,18-19,0 1</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44:11.108"/>
    </inkml:context>
    <inkml:brush xml:id="br0">
      <inkml:brushProperty name="width" value="0.05292" units="cm"/>
      <inkml:brushProperty name="height" value="0.05292" units="cm"/>
      <inkml:brushProperty name="color" value="#7030A0"/>
    </inkml:brush>
  </inkml:definitions>
  <inkml:trace contextRef="#ctx0" brushRef="#br0">3724 3087,'0'0,"0"0,0 0,0 0,70-53,-17-18,18 1,-36 17,0-18,-17 18,0 18,-36-18,-17 36,-36 17,-17 17,0 18,-1 18,19 0,17 0,18-17,-1 16,36-16,0-1,18 0,17-17,1 0,16-1,-16-17,-19 0,1 18,0-18,-36 35,0 0,-35 36,18 35,-18-18,0 18,36 0,-1-36,18 1,0-1,53 18,0-35,35-35,0-36,1-17,16-18,-16-17,-19 17,-70 53</inkml:trace>
  <inkml:trace contextRef="#ctx0" brushRef="#br0" timeOffset="366.0951">4182 3087,'0'0,"0"0,0 0,0 0,0 0,0 0,0 0,0 0,0 0,53 53,-17 17,17 1,-18-18,0 0,-17-18,0 0,-18 1,0-19,0 18,0-35,-18 0,18-17,-18-36,18 0,0-53,18 0,0 36,17-1,0 1,18 17,0 17,-18 36,18 0,0 0,-53-17</inkml:trace>
  <inkml:trace contextRef="#ctx0" brushRef="#br0" timeOffset="1278.6847">5065 3140,'0'0,"0"0,0 0,0 0,0 0,0 0,0 0,0 0,-35-36,-18 1,-18 18,18-1,0 36,0-1,18 18,17 1,1-1,17 0,17 1,19-19,-1-17,18 0,0-35,0 0,-18-18,0 0,1 0,-1 18,-18-18,1 35,-18 0,18 1,-18 34,17 54,1 35,0 35,-1 18,1 35,-18-18,0 0,-18-34,1-19,-1-35,0-35,-17-18,0-17,-18-36,18-52,-1-54,1 1,17-18,18 0,0 17,36 1,-1-1,18 18,17 36,1 17,-18 18,0 35,0 0,-18 17,0 1,1 17,-19 18,-17 0,18 0,0 0,-18-18,17 1,19-19,-1 1,0-18,1-18,-1-17,18-36,-36-17,1-18,-18 0,-18 36,1 17,-1 0,-17 18,-18 0,18 35,-1 0,1 17,0 1,35-36</inkml:trace>
  <inkml:trace contextRef="#ctx0" brushRef="#br0" timeOffset="1991.8389">6283 2187,'0'0,"0"0,0 0,17 71,1 52,-1 18,19 36,-19-18,1-1,-18-17,18-17,-18-54,0 1,0-36,0 1,0-1,0-35,0-18,0-17,-18-36,0-35,1 1,-19 16,1 19,18 17,-19 0,-17 35,0 18,0 36,0 34,1 1,16 17,19 0,17-17,17-18,1 0,35-18,0-17,17-1,1-34,0-36,-1 0,-17-53,0 18,-18-18,1 53,-19 0,1 18,0-1,-18 19,17 34,-17 19,18 34,-1-17,1 18,0-1,-1-17,19 0,-1 0,0-35,1 17,-36-35</inkml:trace>
  <inkml:trace contextRef="#ctx0" brushRef="#br0" timeOffset="2144.9735">6741 2646,'0'0,"0"0,0 0,0 0,0 0</inkml:trace>
  <inkml:trace contextRef="#ctx0" brushRef="#br0" timeOffset="2503.8054">7218 2681,'0'0,"0"0,0 0,0 0,0 0,0 0,0 0,-35 35,-1 1,-17 52,0 0,36-17,-1 17,0-18,18 1,36-18,-1 0,36-18,17-17,0-36,18-17,-18-1,-17 1,-54 35</inkml:trace>
  <inkml:trace contextRef="#ctx0" brushRef="#br0" timeOffset="2815.0103">8824 2258,'0'0,"0"0,0 0,0 0,0 0,0 0,17 141,-17 0,18 18,-18 17,0 1,0-36,0-18,0-35,0 1,-18-37,18 1,0-17,0-19,-17 1,17 0</inkml:trace>
  <inkml:trace contextRef="#ctx0" brushRef="#br0" timeOffset="3713.5675">8665 2505,'0'0,"0"0,0 0,0 0,0 0,0 0,0 0,0 0,0 0,0 0,71-18,-19 0,1 36,18-18,-18 18,-18 17,18 0,-18 1,-17 16,-18-16,18-1,-36 0,18-17,0 0,-18-18,18 0,0 0,0-18,0 0,18-17,0 0,17 17,-17-17,35 17,-18 1,0 17,18 0,0 35,-18 0,1 18,-19-18,1 18,-18 0,0 0,-18 0,1 18,17-36,-18-35,0 0,18-18,0-17,0-36,18-34,0 16,17-17,0 36,-17 17,17 18,-17-1,17 36,0 18,1 17,-19 18,1 18,0-18,-18 17,17-17,1 18,-18-36,18 0,17-35,0 18,1-36,-1-17,0-18,-17 0,17-17,-17-19,-18 19,0 17,0 0,-36 0,1 18,0 17,-18 1,0 17,0 17,53-34</inkml:trace>
  <inkml:trace contextRef="#ctx0" brushRef="#br0" timeOffset="4011.6494">10659 2099,'0'0,"0"0,0 0,0 0,0 0,0 0,-53 71,18-1,0 1,-1-1,19 1,-1-18,18 0,0 0,18-1,17-16,18-1,0-17</inkml:trace>
  <inkml:trace contextRef="#ctx0" brushRef="#br0" timeOffset="5054.3982">11171 2328,'0'0,"0"0,0 0,0 0,0 0,0 0,0 0,18-35,-1-18,1 0,-18 18,0 0,-18-1,1 19,-1 17,-17 0,-1 35,19 18,-19 0,19 17,-1 1,18-18,-18 17,18-17,18 0,0 0,17-18,0 1,1-19,-1-34,18-1,0-35,0-17,-18-19,0 1,1 0,-19 18,1 17,-18 0,18 17,-18 19,0-1,0 0,17 18,1 0,-1 36,1 34,17-17,1 18,-1-1,0 1,1-1,-19 1,19 0,-19-36,1 0,-18 0,17-17,-17-18,0-18,18-17,-18-18,0-35,18 0,-1 0,-17-1,18 1,-18 35,0 0,0 18,18 0,-18 17,0 1,17 17,1 17,0 18,17 18,18 18,0-18,0 17,17 36,1 0,-18-35,0-1,-18-17,0 0,-17 0,0-18,-1-17,-17-18,18-18,-18-35,18 0,-18 0,0 53</inkml:trace>
  <inkml:trace contextRef="#ctx0" brushRef="#br0" timeOffset="5699.0951">12953 2293,'0'0,"0"0,0 0,0 0,0 0,0 0,0 0,0 0,0 0,0 0,0 0,0 0,0 0,0 0,0 0,0 0,0 0,-35 71,0-1,17-17,18 18,18-18,17 17,0-35,1 1,17-1,-1-35,1-18,0-17,18-36,0 1,-19-18,1 35,-35-18,17 18,-35-17,18 35,-18-1,0 1,-18 17,18 18,-17-17,-1 34,18 19,0-1,18 18,17 17,0-17,18 18,-17-18,-1 17,0-17,0 0,-17 18,-18-18,-35 35,-18 18,18-36,35-52</inkml:trace>
  <inkml:trace contextRef="#ctx0" brushRef="#br0" timeOffset="6132.9415">9265 3898,'0'0,"0"0,0 0,0 0,0 0,106-17,53-1,35-17,18-1,-1 1,107-18,0 18,-36 0,-35-1,-88 1,-18 17,-17 18,-19-17,-16 17,-36 0,-18-18,-35 1,0-1,18 18</inkml:trace>
  <inkml:trace contextRef="#ctx0" brushRef="#br0" timeOffset="6581.3655">4147 4745,'0'0,"0"0,0 0,0 0,159-18,53-17,17 0,124-18,-18 0,1 0,-36 0,-36 18,-52-18,-88 35,-18 1,-18-1,-18 0,-34 18,-1 0,-17 0,-1 0</inkml:trace>
  <inkml:trace contextRef="#ctx0" brushRef="#br0" timeOffset="9628.1176">6900 5186,'0'0,"0"0,0 0,0 0,0 0,0 0,0 0,0 70,0 19,18 16,-18-16,17-1,-17-18,0-17,18-17,-18-1,0-18,0 19,0-19,0-17,0 18,0-18,0 18,0-18,0 0,0 0,0 17,0-17,18 0,-18 0,-18 0</inkml:trace>
  <inkml:trace contextRef="#ctx0" brushRef="#br0" timeOffset="10181.0716">6565 5398,'0'0,"0"0,0 0,0 0,0 0,0 0,0 0,53-36,0-34,0 17,17-18,-17 18,0 18,0 0,-18 17,-17 0,17 18,1 18,-19-18,-17 35,0 1,0-1,-35 18,0 0,-1 0,-17 0,18-18,0-17,0 17,17-18,18 1,0 0,18-1,35 19,-1-1,37-17,-19 17,36 0,0 18,-18-18,1 1,-89-19</inkml:trace>
  <inkml:trace contextRef="#ctx0" brushRef="#br0" timeOffset="10690.9373">7818 5274,'0'0,"0"0,0 0,0 0,0 0,0 0,0 0,0 0,-53 35,18 18,-18 0,17 0,1 18,35-36,-18 18,18-18,18-17,0 17,17-35,0 0,18-35,-17-18,16 0,-16-18,-19 1,1-1,0 18,-1 0,-17 36,18-19,-18 36,0 0,0 18,18 17,-1 18,1 18,0-1,-1-17,19 0,-19-35,1 0,-18-18</inkml:trace>
  <inkml:trace contextRef="#ctx0" brushRef="#br0" timeOffset="11143.4136">8259 5203,'0'0,"0"0,0 0,0 0,0 71,18 17,-18-35,17 0,-17 0,18-18,-18-17,0 0,0-1,18-17,-18-35,17-18,-17 35,36-105,17-1,-1 19,-16 34,17 18,-18 35,0 1,1 17,-1 17,18 19,-18 17,0 0,18 35,-17-18,-1 1,0-1,1-17,-19 0,18 0,-35-53</inkml:trace>
  <inkml:trace contextRef="#ctx0" brushRef="#br0" timeOffset="12572.0463">9388 4586,'0'0,"0"0,0 0,36 88,-19 53,19 1,-1 16,0-17,-17-52,0-1,-1-18,1-17,0-17,-1-1,-17-18,0-17,0-17,0-18,-17-18,-1-53,0 0,-35 0,18 36,0 17,-18 17,17 19,-16 17,16 17,1 1,0 35,17 0,0 35,36 0,-18-17,35-18,1 0,34 0,1-18,17-53,0-17,-17-18,-1-18,1-17,-18-18,0 18,-18 18,-17 34,-18 1,17 0,-17 35,-17 17,-1 1,1 35,-1 0,0 17,1 1,17 0,-18-1,18 1,-18-18,18-18,0 0,18-17,0-18,-1-18,19 1,-19-36,1 0,17-35,0-18,-17 0,17 35,-17 1,0 17,17 0,-17 18,-1 17,1 18,0 18,-1 35,1-1,-1 1,1 18,0-18,-18 0,0-18,17 0,-17 1,0-19,0 1,0-18,0 0,0-18,18-17,0-18,-18 18,17-1,1 1,0 18,-1-1,1 18,0 0,17 35,0 0,1 54,-1-1,-18-18,1-17,0 0,-1-17,-17-1,0-18,0-34,0-18,0-18,0-36,18-16,0-1,17 0,-17 0,17 36,-17 17,17 17,0 19,0 17,1 17,17 19,-18 34,18 18,-18 1,1-1,-19 0,18-17,-17-19,17-16,1-19,-1-17,-17 18,-18-18</inkml:trace>
  <inkml:trace contextRef="#ctx0" brushRef="#br0" timeOffset="13696.3591">12212 4357,'0'0,"0"0,0 0,0 0,35 88,-17-53,17 124,-35-106,36 194,-1 0,-17-35,-1-18,1-36,-1-34,-17-54,18 1,-18-18,0-53,0 0,-18-53,1-35,-1-36,1 1,17-36,-18-17,18 17,0 18,0 17,18 36,-1 18,1 17,-1 0,1 17,17 1,1 17,-1 18,0 18,1 35,17 18,-36-1,18-17,-17 18,-18-18,18-1,-18-16,-18-19,18 1,-18 0,1-36,17 0,-18-17,18-18,0 0,0 0,0 0,18 18,-18 18,17-1,19 18,17 0,0 35,0 0,-18 18,18 0,-18 18,0-18,-17 17,-18-17,0-18,0 1,0-19,-18 1,1-18,17-18,-18-17,18-53,18-18,-1 0,1 36,0 17,17-18,-17 36,-1 0,19 35,-19 17,19 19,-19 17,1-1,0 1,-1 0,1 0,-1-18,-17 1,18-19,0 1,17-18,-17 0,17-35,-17-18,-1-18,1 1,-18-18,0 17,-18 0,18 18,-17 18,-19 0,1 35,-18 0,35 0,18 0</inkml:trace>
  <inkml:trace contextRef="#ctx0" brushRef="#br0" timeOffset="13999.6371">14136 4286,'0'0,"0"0,0 0,0 0,-36 53,-17 18,18-1,0 1,0-1,17 1,0 0,18-19,36 1,-19-17,36-1,18-35,-18 0,17-18</inkml:trace>
  <inkml:trace contextRef="#ctx0" brushRef="#br0" timeOffset="14991.7923">14612 4551,'0'0,"0"0,0 0,0 0,0 0,0 0,0 0,0 0,0 0,0 0,35-71,-17 18,0-17,-1 17,-17 18,-17-1,17 19,-18-1,0 18,1 35,-1 18,-17 0,35 18,0-1,0 1,17-1,19 1,-1-18,0-18,18-17,0-1,0-17,18-35,-18-18,17 0,1-35,-36 35,0-17,1 17,-19 0,1 0,0 35,-18 1,17-1,-17 0,0 36,18 17,0 1,-1 16,1 1,0 0,-1 18,1-18,0 0,-1-18,-17 0,18 1,-18-19,18-17,-1 0,1-35,-1 0,1-1,0-34,-1-1,1 1,-18-19,18 19,-18-1,0 1,0 17,0 18,0 17,-18 0,18 18,-18 36,18-19,0 19,18 16,17-16,1 17,17 17,17 18,1 18,-18-35,-18-1,18 1,-35-18,-1-18,1 18,-18-18,0-17,0 17,0-35</inkml:trace>
  <inkml:trace contextRef="#ctx0" brushRef="#br0" timeOffset="15685.7983">17542 4216,'0'0,"0"0,0 0,0 0,0 0,0 0,0 0,0 0,17 88,1 18,0-18,-1 0,1-53,0 18,-18-35,35 0,-18-36,1-17,0-1,-1-17,19 1,-19 16,1 19,0-19,-1 36,-17 0,18 18,0 17,-1 1,19-19,-1 18,-18-17,36 0,-17-1,-1-17,0-17,1-19,-19 1,1-18,0 0,-1-17,-34 17,17 0,-36-18,1 19,0-1,-1 0,36 53</inkml:trace>
  <inkml:trace contextRef="#ctx0" brushRef="#br0" timeOffset="16403.8487">18371 3475,'0'0,"0"0,0 0,0 0,0 0,0 0,0 0,35 264,18-52,-17-18,-19-70,1-19,0-16,-18-19,17-17,-17-18,0 1,0-36,18 0,-18-18,0-17,17-36,1 1,0-1,17 1,0 17,1 17,-19 1,1 17,0 1,-1 17,1 0,0 17,-1 19,-17-1,18-17,-18 17,17 0,1-17,17-1,1-17,-1 0,18 0,-18-35,1 18,-1-36,0 17,-17-17,-1 18,-17 0,18 17,-18 1,0-1,0 18,18 35,-1-17,1 35,0-18,-1 18,19 0,-19-18,19 0,-19 1,18-19,-35-17</inkml:trace>
  <inkml:trace contextRef="#ctx0" brushRef="#br0" timeOffset="16591.5334">19200 3598,'0'0,"0"0,0 0,0 0,0 0,0 0,0 0,0 0,0 0</inkml:trace>
  <inkml:trace contextRef="#ctx0" brushRef="#br0" timeOffset="16932.2074">20012 3757,'0'0,"0"0,0 0,0 0,0 0,0 0,0 0,0 0,0 0,-53 18,0 17,0 18,0 0,36 17,-18-17,17 0,18 0,18 0,-1 0,1 0,17 0,18-36,-18 1,18 0,0-36</inkml:trace>
  <inkml:trace contextRef="#ctx0" brushRef="#br0" timeOffset="17464.2075">20118 3193,'0'0,"0"0,0 0,0 0,0 0,0 0,0 0,35 194,-17-18,17 0,1-17,-19-71,1 18,-18-35,18-18,-1-18,-17 0,0-17,0-18,0 0,18-18,-18-35,18 0,-1 1,1-19,0 18,17 18,0-1,-17 1,-1 18,19 17,-19 0,19 17,-19 18,1 18,0 0,17 0,-17 0,17 0,18 18,0-18,0-18,-53-35</inkml:trace>
  <inkml:trace contextRef="#ctx0" brushRef="#br0" timeOffset="17931.8615">22377 3616,'0'0,"0"0,0 0,0 0,0 0,-71 18,18 17,-17 0,-1 0,18-17,0 17,18-17,17 0,1-1,17 1,17-18,1 18,35-1,-18 1,18-1,0 1,0 0,-18 17,1 0,-19 18,1-17,-18 16,0 1,-18 0,1-17,-19-1,19-18,-18 1</inkml:trace>
  <inkml:trace contextRef="#ctx0" brushRef="#br0" timeOffset="18818.8433">22836 3828,'0'0,"0"0,0 0,0 0,0 0,0 0,0 0,0 0,0 0,0 0,-35 0,-1 0,1 17,-18 1,18 17,35-17,-53 52,35 1,1 0,-1-19,18-16,18-1,17 0,-18-35,36 0,-17-35,-1 0,-17-1,17-16,-17-19,-1 18,-17 0,18 18,-18 17,0 1,18 17,-18 17,17 18,1 1,-1-1,19 0,-1-17,0 17,18-35,0 0,0 0,-18-35,18 0,-17-18,-19-18,19-17,-36-18,0 36,0-1,0 18,-18 0,0 18,18 17,-17 1,17 17,-18 17,18 36,0-17,18 34,-1-17,1 18,0-1,-1 1,1-1,0 1,-1 17,1-17,0-1,-18-70</inkml:trace>
  <inkml:trace contextRef="#ctx0" brushRef="#br0" timeOffset="19320.7467">23189 3810,'0'0,"0"0,0 0,0 0,0 0,0 0,53-18,35-17,0 0,18 17,-18-17,1 17,-36 18,-1-17,-16 17,17 35,-18 0,-17 18,-1 53,1-36,-18 1,18 17,-18-35,0 0,17-18,-17 1,0-19,18-17,-18-17,0-36,0-18,0-17,0-36,0 1,0 17,-18 18,18 17,0 1,0 35,0-1,0 19,0-19,0 19,0-1</inkml:trace>
  <inkml:trace contextRef="#ctx0" brushRef="#br0" timeOffset="19798.7227">24512 3404,'0'0,"0"0,0 0,0 0,-53 18,0 0,1 17,-1 0,35 0,0 1,1-1,34 0,-17 1,36-19,-1 1,0 17,0-17,18-1,-17 1,17 17,-18 1,-17-1,-1 18,1-18,-18 18,0-18,-18 1,1-19,-1 1,0-1,1-17,-1-17,18 17,0 0</inkml:trace>
  <inkml:trace contextRef="#ctx0" brushRef="#br0" timeOffset="20177.3081">25395 2752,'0'0,"0"0,0 0,0 0,0 0,-53 70,53-52,-53 158,0-17,35-18,1 0,17-53,0 1,17-1,1-18,0 19,-18-19,0 1,17-1,-34 1,17-18,-18-18,0 0,18-17</inkml:trace>
  <inkml:trace contextRef="#ctx0" brushRef="#br0" timeOffset="20524.706">24812 3810,'0'0,"0"0,0 0,0 0,0 0,0 0,53-18,0 1,18-19,17 1,-17 18,-1-1,1-17,-1 17,-17 0,-17 18,-1-17,-17 17,17 0,-17 17,-1 19,1 17,0-18,-18 18,17-18,1 0,-18-17,17 0,19-18,-19 0</inkml:trace>
  <inkml:trace contextRef="#ctx0" brushRef="#br0" timeOffset="20696.8095">25783 3122,'0'0,"0"0,0 0,0 0,0 0,0 0</inkml:trace>
  <inkml:trace contextRef="#ctx0" brushRef="#br0" timeOffset="21360.2558">26136 3528,'0'0,"0"0,0 0,0 0,0 0,0 0,0 0,0 0,0 0,0 0,-35 0,-18 17,17 19,1-1,17 0,18 18,0-18,36 18,-1-17,0-19,18 1,0-36,18 18,-18-35,17 0,-17-1,-17-16,-1-1,-17 17,-1 1,-17 0,0 17,0 18,-17-17,-1 17,18 17,-18 36,18 0,0 18,36-1,-1 1,18-1,-18 1,0-1,1-17,-1 0,-17-18,-18-17,17 17,-17-17,0 0,0-1,0-17</inkml:trace>
  <inkml:trace contextRef="#ctx0" brushRef="#br0" timeOffset="22446.4794">27760 3651,'0'0,"0"0,0 0,0 0,0 0,0 0,52-35,19-18,-18-17,0 17,-18 0,-17 17,0 19,-18-1,-18 18,0 0,-35 18,18 17,-18 18,18 0,-1 0,19 17,17-17,17 0,1 0,17-35,1-1,17 1,-18 0,0-18,-17 0,-18 0,0 0,-35 17,-1 1,1 17,0 18,-18-18,17 1,19 17,17-18,0 0,17 0,19-17,-1-36,18 1,18-18,-1-18,-17 17,-18-34,18-18,-35-18,0 18,-18 52,17-17,-17 18,18 17,0 1,-1 17,1 0,0 17,17 19,-18-1,19 0,-19 18,-17-18,18 18,-18-17,0-1,0 0,0-17,0-1,-18-17,1-17,-1-1,18-17,18-18,-1 0,1-17,17 17,1 0,17 0,0 18,-18-1,-35 36</inkml:trace>
  <inkml:trace contextRef="#ctx0" brushRef="#br0" timeOffset="23510.2377">29330 3422,'0'0,"0"0,0 0,0 0,0 0,0 0,-53 0,0 18,0 17,0 0,0 0,18 1,17-1,18-17,0 17,0-17,18-1,-18 1,35-18,1 0,-1-18,0 1,-17-19,17 1,1 0,-19-1,1 1,-1 18,1-1,-18 18,0 0,0 35,0-35,0 141,-18 0,18 0,-17 1,17-19,0 1,-18-54,18 1,-17-1,-19-17,19-35,-1-1,-17-17,-1-17,1-36,0-18,-1-35,19-35,17 18,17-1,1 36,17 0,18 17,0 36,0 0,18 0,-18 17,0 0,-18 1,0 17,1-18,-19 18,1 0,-18 0,18 18,-18 35,-18-18,0 35,18-17,0 18,0-18,18 0,0-18,-1-17,1-1,17-17,0 0,18-17,-17-19,-1-34,0-18,-17-18,-18 18,0-1,-18 19,-17 17,0 18,-18-1,0 19,0-1,0 0,0 1,53 17</inkml:trace>
  <inkml:trace contextRef="#ctx0" brushRef="#br0" timeOffset="24250.7776">30230 2981,'0'0,"0"0,0 0,0 0,0 0,35 212,-17-1,0 1,-18-53,17-18,1-71,-18 1,18-18,-18-18,0-17,0-18,0-18,-18 1,0-19,1-17,-19 0,19-17,-18-1,-18 18,17 18,-17 0,0 17,18 18,0 0,17 18,1-1,-1 19,36 17,-1-18,18 0,18 0,-17-17,17 0,0-18,17-18,1-17,-18 17,17-35,1 0,-18 0,-18-17,0 35,1-1,-19 19,1-1,-18 18,0 35,0 1,18 34,-18-17,0 0,17 0,1-18,17-17,-17-1,0 1,-18-18</inkml:trace>
  <inkml:trace contextRef="#ctx0" brushRef="#br0" timeOffset="24413.2207">30848 3140,'0'0,"0"0,0 0,0 0,0 0,0 0,0 0</inkml:trace>
  <inkml:trace contextRef="#ctx0" brushRef="#br0" timeOffset="24782.7695">31307 3351,'0'0,"0"0,0 0,0 0,0 0,0 0,-36 18,-34 35,17-18,18 18,-1 0,19 0,17-18,0 18,35 0,-17-18,34 1,1-19,0 1,71-36,-1 18,-17 0,-88 0</inkml:trace>
  <inkml:trace contextRef="#ctx0" brushRef="#br0" timeOffset="25657.3359">3424 7038,'0'0,"0"0,0 0,0 0,0 0,0 0,17 70,1 19,0 52,17 0,-17-53,-18 18,17-18,1 18,-18-35,0-1,0-52</inkml:trace>
  <inkml:trace contextRef="#ctx0" brushRef="#br0" timeOffset="26313.3777">3106 7655,'0'0,"0"0,0 0,0 0,0 0,88-17,0-36,36-18,0-35,-1 18,-17-18,-18 0,-17 36,-18 17,-18 18,-17-1,17 36,-17 0,-1 36,1 52,0 0,-18 36,17-1,-17-17,0-18,0-17,0-1,0-17,0-18,0-17,0 17,18-35,-18-17,0-19,17-17,1-17,0-1,17 1,0 17,-17 0,17 35,1 1,-1 34,18 1,-18 17,0 18,1 0,-1 0,0 0,1-18,-1 0,0-35,0 0,18 0,-17-17,-36 17</inkml:trace>
  <inkml:trace contextRef="#ctx0" brushRef="#br0" timeOffset="27609.4218">4924 7532,'0'0,"0"0,0 0,0 0,0 0,0 0,0 0,0 0,0 0,0 0,35-35,0-18,-17 17,0 1,-18 0,17 0,-17 17,0 18,-17 0,-1 35,18 18,-18 0,18 0,18 0,0 0,-1 0,36 0,-18-18,18-18,0 1,36-36,-1-17,0-18,-17-35,-18 0,-1 0,1 35,-35 18,17 17,-17 36,0-1,-18 1,17 17,-17 18,0 0,0 0,0 0,0 17,18-17,-18 18,18-36,-1 18,19-18,17-17,-1-18,1-18,0 1,-17-36,-1 0,-17 0,-18-18,0 1,-36 17,1 0,-18 18,0 17,0 0,0 18,18 0,0 0,17 0,18 0,0 0,18-17,17-19,18 1,0-18,0 0,0 0,0 0,-18 1,0-1,-17 17,0 1,-18 17,0 1,-18 17,18 17,-18 1,1 17,17 18,0 0,17 0,1 18,0-1,17-17,0 18,0-18,18-18,18 0,0-17,17-1,-35-17,17-17,-17-1,0 1,-18-19,1-17,-19 0,-17 1,0 16,0 1,-17 35,-1 0,-35 53,0-18,18 18,-18 18,18-1,17-17,0 0,36 0,0-18,17 0,18-17,0-36,17-17,1-18,-18 0,-53 53</inkml:trace>
  <inkml:trace contextRef="#ctx0" brushRef="#br0" timeOffset="28402.9152">7447 7197,'0'0,"0"0,0 0,0 0,0 70,18 1,0-18,-18 17,17-34,-17-1,0 0,0-17,0-1,0 1,0-18,0-18,0-17,18-18,-18 0,17-17,1-1,17 1,1 17,-1 17,0 1,1 35,-1 0,18 35,-18-17,-17 17,-1 1,1-1,0-17,-18-1,0 1,0-1,0-17,0 0,0-17,0-36,0 0,0 0,17-18,1 19,0-1,-1 0,1 35,0-17,-1 35,1-18,17 36,0-1,1 19,-1-1,-17 18,17 17,0 1,-17 0,0-1,-1 1,-17-1,18-17,-18 0,0-18,18-17,-18 17,17-17,-17 0,18-1,0-17,-1 18,1-18,17 0,-35 0,0 0</inkml:trace>
  <inkml:trace contextRef="#ctx0" brushRef="#br0" timeOffset="29964.1387">10783 6985,'0'0,"0"0,0 0,0 0,0 0,0 0,0 0,0 0,0 0,0 0,0 0,0 0,-36 0,-17 0,18 18,0 17,-18 0,35 18,-17 0,17 0,18-18,18 1,0-1,17-35,0 0,0 0,18-18,-17-17,-1-18,-17 18,-1-18,1 17,-18 1,18 18,-18-1,0 18,0-18,0 18,17 18,1 35,-18-18,18 18,-1-18,1 1,-1-1,19-17,17-18,-18 0,18-18,-18-17,1-1,-1-17,0-35,-17 18,-18-1,0 1,0-1,0 36,0-1,-18 19,18-1,0 36,0 17,18 0,-1 1,19 17,-1-1,0 19,-17-18,35 0,-18 0,18-18,0 0,0-17,0-18,0 0,-18-18,18 1,-35-19,17-17,-35 18,18 0,-18 0,-18 17,18 0,-18 1,18 17,-17 17,-1 1,18 17,0 1,35 16,1-16,-1-1,53 0,18-17,18-18,-1-18,-35 18,-70 0</inkml:trace>
  <inkml:trace contextRef="#ctx0" brushRef="#br0" timeOffset="32062.2575">14824 6632,'0'0,"0"0,0 0,0 0,0 0,-71 36,18-19,0 18,0 1,1-1,-1 18,17-18,19 0,-1 18,18 0,35 0,1-18,52 18,0-35,0-18,18-18,0-17,-18 0,1 0,-37-18,1 17,-17-17,-19 1,-17 16,0 1,-17 0,-1-1,-17 19,-1 17,1 0,0 17,0 19,-18 17,35 0,0-18,1-18,-1 19,36-19,-1 1,19-18,-1 0,18-18,0-17,-18 17,18-34,-18 16,1 1,-19 17,1-17,-18 17,18 18,-18-17,0 34,17 1,-17 0,18-1,0 19,-1-19,1 1,0 0,17-1,18 1,-18-18,18-35,0 17,-18-35,1 0,-1-17,-18-19,1 19,0-1,-1 1,-17 34,0 19,0-1,0 18,18 53,-18 18,0-19,18 19,-18 0,17-1,1-17,0 0,-1 0,1-35,0-1,-1 1,19-36,-19 1,18-19,1-52,-1-18,-17 0,17-17,-35 52,18 18,-1 1,-17 16,0 19,0-1,0 53,0 53,0-35,0 0,0 18,18-18,-18 0,35 0,1-18,-1 0,0 0,0-35,1 0,-1-17,0-1,1 1,-1 17,-17-18,-18 18,17-18,-17 18,18 0,-1 0,-17 0,18-17,0 17,-18 0,17 0,1-18,0 18,-18-18,0 1,17 17,-17 0,-17 0,17 0,-18 17,0 19,1 17,17-18,0 0,0 0,35 1,0-1,18 0,0-17,18-18,-1 0,19-35,-19 17,1-35,17-18,-17-17,-1 0,-34 0,-19 35,1-18,-18 36,-18 0,1 17,-36 18,0 18,17 35,-17 0,18 0,0-1,0 1,35 0,0 0,17-17,1-1,17-18,18-17,0 0,0 0,0-35,-18-18,36-17,-36-19,18-16,-18-1,-17 0,0 35,-18 19,17 16,-17 1,0 17,0 18,0 53,0 35,0-17,18 17,0 18,-1 0,19-18,34 18,-17-18,18-17,-1-18,-17-18,-53-18</inkml:trace>
  <inkml:trace contextRef="#ctx0" brushRef="#br0" timeOffset="32900.47">20012 6509,'0'0,"0"0,0 0,0 0,0 0,0 0,0 0,18-53,0-18,-18-35,0 18,0 18,-18 17,0 0,-17 18,0 35,-18 35,0 35,17 36,1-18,18 18,34 0,1-18,17 1,0-37,1-16,34-1,-17-53,0 1,18-19,-18-16,0-19,-18-17,0 0,-17 17,0 0,-18 1,17 35,19-1,-19 19,1-1,-1 18,19 35,-19 1,19 17,-19-1,1 19,0-18,-1 0,1 0,0-18,-18-17,0-1,17-17,-17 0,0-17,0-19,18-17,0 1,-1-19,1 0,-1 1,19 17,-1 18,0-1,18 19,-17-1,-36 18</inkml:trace>
  <inkml:trace contextRef="#ctx0" brushRef="#br0" timeOffset="33835.653">21477 6350,'0'0,"0"0,0 0,0 0,0 0,0 0,-18-53,-17 18,0 0,-18-1,18 19,-18-1,17 18,-17 0,18 18,17-1,1 1,17 17,0-17,17-1,19-17,-1 0,0-17,18-1,-17 1,-1-1,0 0,0 1,-17-1,0 0,-1 18,1-17,0 34,-18-17,35 89,-35-72,35 142,1 0,-1-18,-18-18,-17 1,0-1,0-17,-17-18,-18-35,-1-18,1 1,0-36,-18 0,0-36,17-52,1-18,18 1,34-19,1 1,17 17,0 18,18-1,0 1,-17 35,-1 18,0 0,0 17,-17 0,0 36,-1 17,-17 18,0-17,0 16,0 19,18-36,-18 18,18-17,-1-19,19 1,-1-1,0-17,18-35,-18 0,1-36,-1-17,0 0,-35-18,0 36,-17-1,-1 18,0 0,-35 18,18 17,0 1,0-1,35 18</inkml:trace>
  <inkml:trace contextRef="#ctx0" brushRef="#br0" timeOffset="34607.8019">22518 5609,'0'0,"0"0,0 0,0 0,0 177,0-1,0 0,0-35,0-35,18-18,-18-17,18-18,-1 0,-17-18,18-17,-18-18,0 0,17-35,-17-1,-17-17,-1 0,1-17,-19 17,1 0,0 18,-18 17,17 0,1 18,-18 18,18 0,17 17,1 18,17-18,0 18,17-18,18 1,1-19,34 1,-17-18,18-18,0 1,-1-19,-17-17,-18 1,18-1,-17 0,-19 17,1 1,0 18,-1 17,-17 0,0 0,18 35,-1 0,1 0,0 1,17-1,18 0,-18-17,1-1,17-17,-18 0,18-17,-53 17</inkml:trace>
  <inkml:trace contextRef="#ctx0" brushRef="#br0" timeOffset="34716.3751">23048 5874,'0'0,"0"0,0 0,0 0,0 0,0 0</inkml:trace>
  <inkml:trace contextRef="#ctx0" brushRef="#br0" timeOffset="35110.1259">23612 5891,'0'0,"0"0,0 0,0 0,-35 18,0 17,-18 1,18-1,17 18,-17 0,35 0,0 17,0-17,35 0,0 0,36 0,-18-18,17-17,1-1,-1-34,19-1,-1-17,0 17,-88 18</inkml:trace>
  <inkml:trace contextRef="#ctx0" brushRef="#br0" timeOffset="36352.8767">25677 5803,'0'0,"0"0,0 0,0 0,0 0,0 0,0 0,0 0,0 265,0-36,0-53,0-52,0-1,0-34,0-1,0-53,0 0,-18-35,18-17,-17-36,-1-18,-17-17,17-35,1-1,17-35,-18 18,36 0,-1 18,19-18,-19 35,36 0,0 35,0 18,0 36,0 17,17 35,-17 18,0 0,-17 35,-1-35,-35 0,0 17,0-17,-18 0,-17-35,0 17,-1-35,19 0,-19-17,19-1,-1-35,18 0,18 0,17-17,0 17,1 17,17 1,0 35,0 18,35-1,-18 36,-17 0,0 0,-17 0,-19 0,1 0,-18 0,-18-18,1 0,-1 1,0-1,18-35,-17 0,17-18,17 1,1-36,17 0,0-18,18 18,-17 0,17 1,-18 34,0 0,-17 18,0 36,-1-1,-17 0,0 0,0 18,18-17,-18 17,17-36,19 1,-1-18,0 0,1-18,-1-17,18 0,-35-18,17 0,-35 0,0 0,-18 0,-17 18,0-1,-18 36,17 18,1-18,17 18,-17-18,35 0</inkml:trace>
  <inkml:trace contextRef="#ctx0" brushRef="#br0" timeOffset="36550.1187">27424 5521,'0'0,"0"0,0 0,-17 88,-1 0,-17 1,17-1,18 0</inkml:trace>
  <inkml:trace contextRef="#ctx0" brushRef="#br0" timeOffset="36630.4148">27618 6438,'0'0,"0"0,53-53,0 0</inkml:trace>
  <inkml:trace contextRef="#ctx0" brushRef="#br0" timeOffset="38299.1103">27865 5909,'0'0,"0"0,0 0,0 0,0 0,0 0,0 0,0 0,0 0,0 0,53-35,0-18,-17-18,-19 18,1 18,-18 0,0 0,-18 35,1 0,-19 35,19-18,-19 36,1 0,17 18,1-18,-1 17,18-17,18 0,-18 0,17-18,19 1,-1-19,0-17,18 0,0-17,0-1,-18-17,18-18,18-18,-18 1,-18-1,-17 18,17 0,-17 18,-1 17,1 1,-18 17,18 35,-1 0,19 18,-19 0,1 18,0-1,-1-17,1 0,-18-18,0-17,0 17,0-35,0 0,0-17,0-1,0-17,0-18,18-18,-1 1,18-1,-17-17,17 17,-17 1,0 17,-1 18,1-1,-18 1,0 17,0-17,0 18,0 17,0 0,-18 35,18 0,18 18,0 18,-1-1,19 1,-19 17,19-18,-19 1,1 0,-1-19,1-16,-18-1,0-17,0-1,0-17,-18-17,18-19,0 1,0 0,18 0,-18 17,0 18,35-71,1 36,-19 17,1 1,0-1,17 18,0 0,1-18,-1 18,18-17,-18-1,-17 1,17-19,0 1,-17 0,-18-1,0 19,0-1,-18 1,1-1,-19 36,-17-1,18 36,-18 0,18 0,17 17,-17 1,35-18,18 0,-1-18,19 0,16-17,1-18,0 0,0-35,0 0,0-36,18-17,-36-18,0 0,1 36,-36 17,17 0,-17 17,18 19,-18-1,0 18,0 35,18 1,17 17,0 35,18 0,0 18,0 17,-18-17,1 0,-19-35,1 17,-18-35,18 0,-36-18,18-18,-18 1,18 0</inkml:trace>
  <inkml:trace contextRef="#ctx0" brushRef="#br0" timeOffset="51263.7784">4677 11201,'0'0,"0"0,0 0,0 0,0 0,0 0,0 0,0 0,0 0,-18-53,0-18,-35 1,0 17,-17 17,-1 19,-17 17,17 53,18 0,-17 35,35 0,-1-35,19 0,-1 0,36 0,-1-18,1 0,0-17,52-36,18-17,1-71,-1-17,-18-1,-17-17,-17 18,-1 17,-17 53,-1 0,-17 0,0 35,18 18,-18 53,0 36,18 52,-18 17,0 19,17-18,1-36,0-17,-1-53,18 0,36-36,-18-34,18-54,-1-17,-17-53,-18-18,1 0,-19 18,1-18,-18 36,0 17,0 36,0 34,0 1,-18 53,18 17,18 36,-18 34,18 36,-18 1,17-19,1-35,-18-17,18-36,17 0,35-35,1-53,0-17,-1-36,-17-17,0-19,-18-16,1-1,-19 0,1 53,-18 36,0-1,0 36,0 35,0 0,-18 71,18 17,0 35,0 1,0-1,18 18,0-17,-1-1,36-35,36-35,16-35,-16-18,-19 0,-70 0</inkml:trace>
  <inkml:trace contextRef="#ctx0" brushRef="#br0" timeOffset="51701.4253">7888 10001,'0'0,"0"0,0 0,-53 36,1 34,34-52,-17 70,-1-18,19-17,-1-17,36-1,17-17,18-1,-18 1,18 0,-18 17,18-18,-35 19,17 17,-17 35,-18-18,-18 36,1 0,-19-35,1-18,17-18,1-18,-1-34,0 17,18 0</inkml:trace>
  <inkml:trace contextRef="#ctx0" brushRef="#br0" timeOffset="51971.1753">8488 9931,'0'0,"0"0,0 0,0 0,0 0,0 0,0 0,0 0,0 0,0 0,0 0,36 282,-1-53,-17-52,-1-54</inkml:trace>
  <inkml:trace contextRef="#ctx0" brushRef="#br0" timeOffset="52214.768">8294 10636,'0'0,"0"0,0 0,0 0,0 0,0 0,0 0,53-17,0-19,18 1,-1-18,-52 36,-18 17,18 0,-1-18</inkml:trace>
  <inkml:trace contextRef="#ctx0" brushRef="#br0" timeOffset="53039.5557">9565 10425,'0'0,"0"0,0 0,0 0,0 0,0 0,0 0,-53-36,18 36,-18-17,0 34,18 1,-1 17,19-17,-1 35,0-36,18 36,0 0,0-35,18-18,17 0,1-35,-1-1,0-17,0-17,1 17,-19 0,-17 0,18 18,-18 0,0 17,0 18,0 18,0 17,18 18,-18-18,35 18,-17-18,17 18,0-35,0-1,1-17,-1-17,18-18,-18-18,18-36,0 1,-35-35,-1 17,-17 35,0 1,0 17,0 0,0 35,0-17,0 17,0 18,0 0,0 36,36 17,-19 0,19 17,-19-17,19 18,-19-19,19 19,-19-18,1-18,-18 18,18-35,-36-1,18 1,0-18,0 0</inkml:trace>
  <inkml:trace contextRef="#ctx0" brushRef="#br0" timeOffset="53346.6386">9865 10160,'0'0,"0"0,0 0,0 0,0 0,0 0,0 0,0 0,35-18,18 1,18-1,-1-17,-17 0,-17 17,-1 0,0 18,0 0,-17 0,17 18,-17 0,17 17,1 18,-19-18,19 18,-1-18,0-17,1 17,-19-35,-17 0</inkml:trace>
  <inkml:trace contextRef="#ctx0" brushRef="#br0" timeOffset="53516.9208">10430 9843,'0'0,"0"0,0 0,0 0,0 0,0 0,0 0</inkml:trace>
  <inkml:trace contextRef="#ctx0" brushRef="#br0" timeOffset="55702.6086">11100 9807,'0'0,"0"0,0 0,0 0,0 0,0 0,0 0,0 0,0 0,0 0,-35 88,0-35,-1 18,19-1,-1-17,0 0,18-17,0-1,0-18,36 1,-1-36,-17 1,-18 17,17 0,19-88,-19-36,-17 18,18 18,-18 18,18-1,-1 18,1 18,-18 0,18 17,17 18,0 18,18-1,-18 36,18 18,-17 17,-1-18,-17-17,-1 0,1-17,-18-19,0 1,17-1,-17-17,0 0,0-35,0-18,0 0,0-17,18-1,0 1,-1 17,1 0,17 18,1 17,-1 36,18-1,-18 1,18 17,-18 18,1 0,-1 0,0 0,-17 0,17-18,18-17,0-1,0-17,0-17,0-1,0-35,17-17,-34-36,-1 0,0 18,-35-1,0 37,-17-1,-1 17,-17 1,-1 35,1 18,0 35,0 17,-1 18,1 18,17 0,18-35,0-1,0-17,18-18,0-17,17 0,0-36,1 0,-19-17,18-18,1-17,-19-1,1 18,0 0,-1 18,1 0,-18 17,18 18,-18 18,17-1,1 36,-18-18,18 1,-1-1,1 0,0-17,17 0,0-1,-17 1,35-18,-18-18,0 1,1-1,-1-17,-17-18,-1 0,1 0,-18-18,0 18,0 18,0 0,0 0,-18 17,18 0,0 18,0-17,0 17,18 17,0 1,-1 0,1 17,-1-17,19 17,-19 0,-17 0,18 1,0-1,-1-17,-17 17,18-18,17 1,1 0,17-18,-18-18,18 0,0-17,0 0,-18 0,0-18,1 35,-19-17,1 17,-1 1,-17 17,18 0,-18 0,0 35,18 0,-18-17,0 17,17-17,1-1,0 1,-1 0,36-18,-17 0,-1-18,0 0,0-17,1 0,-1-1,-17-16,-1 16,1 1,-18 17,18-17,-18 17,0 18,0-17,17 17,1 17,0 36,-1 0,1 18,0-1,17 54,-18-18,1 17,-18 1,18-36,-18-18,0 1,-18-18,18 0,-35-36,17 1,-17-36,17-70,1 0,34-18,1-17,35-1,0 1,35-1,18 18,-18 1,-70 105</inkml:trace>
  <inkml:trace contextRef="#ctx0" brushRef="#br0" timeOffset="56126.5473">16395 9066,'0'0,"0"0,0 0,0 0,0 0,52 230,-34 17,17-53,-17-18,0-17,-1-36,-17-35,0-17,0-18,0-35,0-18,0-18,-17-17,17-1,0 36</inkml:trace>
  <inkml:trace contextRef="#ctx0" brushRef="#br0" timeOffset="57077.5741">16306 9137,'0'0,"0"0,0 0,0 0,0 0,0 0,0 0,0 0,0 0,36 0,17 0,-18-18,18 18,-18 18,0 0,1-1,-19 19,19-1,-36 18,17 0,-17 17,0-35,-17 1,17-19,0 1,-18-18,18 0,0 0,0-18,18-35,-1 18,1 0,17 0,0-1,1 19,17-19,0 36,0 0,-18 0,0 18,0 17,1 1,-19-1,1 0,0 18,-18 0,17-35,-17 17,0-17,0 17,-17-35,17 0,0-18,0-35,0 0,0-17,0-1,17 18,1-17,0 17,-1 0,1 35,0 1,17-1,-17 18,17 18,-18 17,19 18,-19 0,1 0,0 0,-1-18,1 0,-18-17,18-1,-1 1,19-18,-19-18,1-17,0 0,-1-18,1 0,-18 0,0 0,0 0,-18 0,-17 18,0 0,-1 17,19 1,-1-1,18 18</inkml:trace>
  <inkml:trace contextRef="#ctx0" brushRef="#br0" timeOffset="57402.4659">18265 8872,'0'0,"0"0,0 0,0 0,0 0,0 0,0 0,-53 36,0-1,-17 35,17 1,0 0,18-1,-1-17,36 18,0-18,18-1,35-16,0-19,0-17,17-35,19 17,-89 18</inkml:trace>
  <inkml:trace contextRef="#ctx0" brushRef="#br0" timeOffset="58452.9239">18530 9084,'0'0,"0"0,0 0,0 0,0 0,0 0,0 0,70-53,-17 0,-17-17,-1-1,0 18,-17 0,-18 18,18 0,-18-1,-18 36,0 18,18-18,-35 88,0-17,17 17,18-17,-18-19,18 19,18-18,0 0,17 0,-17-18,-1-17,19-18,-1 0,0 0,18-36,0 1,0-18,-18 0,18 0,-17 0,-1 1,-18-1,1-18,-18 36,0 0,0-1,0 19,0-1,0 18,0 18,18-1,-1 1,19 17,-19 18,19-18,-19 18,1 0,0-18,-18 18,17 0,-17-17,18-1,-18 0,0 0,0-17,18 0,-18-18,17 0,18-18,-17-17,17 0,1-18,-1 0,0-53,1 0,-36 18,17 17,-17 1,-17 34,17 1,0 0,-18 35,18 0,0 18,0 17,18 18,17 0,0 17,0 1,1-1,-19-17,19 18,-19-1,1 1,-18-36,0 0,0-17,0-36,-18 1,18-1,0 18</inkml:trace>
  <inkml:trace contextRef="#ctx0" brushRef="#br0" timeOffset="59159.9781">20136 8872,'0'0,"0"0,0 0,0 0,0 0,0 0,0 0,0 0,0 0,0 0,17-53,1 1,0 16,-18 19,0-19,-18 36,-17 0,17 36,1 17,-1-1,0 1,18 18,0-1,0-17,18 18,35-18,-18-18,36 0,-18-17,0-18,0-18,-1-17,19 0,-18-36,0 1,-35-1,17 1,-35 17,0-18,0 18,-18 18,1 17,-1 1,0 17,18 0,-17 17,17 19,0-19,17 19,19-1,17 0,-1 0,1 18,18 0,-36 0,18 0,-17 0,-19 0,1 0,-1-18,-34 0,17 1,-18-1,-17-17,17-18,1 0,17 0,0 17</inkml:trace>
  <inkml:trace contextRef="#ctx0" brushRef="#br0" timeOffset="59669.7864">21495 9084,'0'0,"0"0,0 0,53-18,52 1,37-1,-19 18,18-18,36 1,-18-1,-18-17,0 17,-35 1,0-1,-36 0,1 18,-36-17,1-1,-19 0,1 1,-18-1,18 18</inkml:trace>
  <inkml:trace contextRef="#ctx0" brushRef="#br0" timeOffset="60000.885">22712 8537,'0'0,"0"0,0 0,0 0,0 0,0 0,71 18,0 0,-1-1,18 1,-17 17,-18 0,0 18,-18 35,-35 1,-35 16,-36 1,18 0,-17 0,-19 0,1 0,18-36,70-52</inkml:trace>
  <inkml:trace contextRef="#ctx0" brushRef="#br0" timeOffset="60790.8733">21001 10530,'0'0,"0"0,0 0,0 0,0 0,0 0,0 0,0 0,17-52,18 16,-17 1,0 0,-18 17,0 0,-18 18,0 0,-17 36,-18-1,18 18,0 17,-1 1,36 0,0-19,36 1,-1-17,18-1,0-35,0 0,0 0,0-18,-18 1,-17 17,-18-18,-36 18,19 18,-36 17,-18 18,1 0,-1 17,18 19,18-37,-1 19,36-18,36 0,-1 0,18-36,35-34,0-1,18-17,0-18,-18-18,1 18,-36-17,0 17,-36 53</inkml:trace>
  <inkml:trace contextRef="#ctx0" brushRef="#br0" timeOffset="61117.9507">21583 10460,'0'0,"0"0,0 0,0 0,0 0,0 0,0 0,35 53,-17 17,17 1,0-1,-17 1,17-18,-35 0,18-18,0-17,-18 17,17-35,-17 0,0-18,0-17,0-18,18-17,0-1,17-17,0 17,0 18,1 18,-1 18</inkml:trace>
  <inkml:trace contextRef="#ctx0" brushRef="#br0" timeOffset="62131.0071">22501 10478,'0'0,"0"0,0 0,0 0,0 0,0 0,0 0,0 0,0 0,-53 0,0 0,0 35,17 0,-17 0,36-17,-18 17,17 1,18-19,0 1,0-18,18 0,-1-18,1 1,-1-1,1-17,0-1,-1 1,-17 17,18 1,-18 17,18 0,-18 0,0 0,17 53,1-53,17 123,18 18,-17-17,-1-1,-17-35,-1 1,-17-1,0-18,-17 1,-1-18,-17-18,-1-17,1-18,0-36,-1 1,1-53,17-18,18-17,0-18,36 17,17 1,0-1,17 36,-17 17,0 36,-18 18,-17-1,17 0,-17 36,0 35,-1 0,-17 35,0-18,18 1,-18-18,0 0,0 0,0-36,18 1,-1 0,1-36,0-17,17-1,-18-34,1-1,0-17,-18 18,0-1,-18 1,0 34,1 1,-18 0,-1 17,1 18,0-18,-1 18,19 0</inkml:trace>
  <inkml:trace contextRef="#ctx0" brushRef="#br0" timeOffset="62899.9691">23401 9984,'0'0,"0"0,0 0,0 0,17 123,-17-105,0 140,0-122,0 158,0-71,0-17,0-18,0-35,0-18,0-17,0-36,0 1,-17-36,17 0,-18-53,-17 0,-1 1,-17 16,18 36,-35 18,17 35,17 18,-17 35,36-18,-19 36,36-19,18 37,17-19,18 1,-17-18,17-18,-1-17,-16-18,17 0,0 0,0-36,0 1,-18 0,0-18,0 0,-17 35,0-17,-18 17,17 18,-17-17,18 34,0 1,-1 0,1-1,0 1,35 17,-18-17,0-1,0-17,1-17,-1-1,-17-35,17 18,0-18,-35 53</inkml:trace>
  <inkml:trace contextRef="#ctx0" brushRef="#br0" timeOffset="63033.133">23983 10037,'0'0,"0"0,0 0</inkml:trace>
  <inkml:trace contextRef="#ctx0" brushRef="#br0" timeOffset="63366.4776">24248 10054,'0'0,"0"0,0 0,0 0,-53 18,0 35,0 35,0 18,18 0,-1-18,19-18,17-17,0 0,0-18,35-17,36 0,-1-18,18-36,1 1,-1-35,0-1,-17 18,-71 36</inkml:trace>
  <inkml:trace contextRef="#ctx0" brushRef="#br0" timeOffset="64634.7036">25607 9596,'0'0,"0"0,0 0,0 0,0 0,0 0,0 0,0 211,-18 1,0-36,18-52,-17-18,17-36,0 1,0-1,-18-34,18-19,0 1,-18-18,1-35,-1-1,18-34,-18-36,18 0,0 0,18-17,0 17,17 0,0-17,1 17,16 0,19 18,0 35,-1 18,18 35,-17 17,-18 36,-18 0,1 18,-36-19,0 1,-18 18,0-18,-17-18,0 18,-18-18,17-17,19-18,-18 0,17 0,18-18,18-17,-1 17,1-17,-1 0,36 17,-17-17,17 17,0 18,17 0,1 36,-1-19,-17 36,0 18,-17-1,-36 1,0-18,0 0,-18 0,0-18,-17-18,17-17,-17 0,17-35,18 0,-17 0,34-36,-17 18,36-17,-1-1,0 18,18 0,-18 18,18 17,-17 36,-1 0,-17 17,-1 0,1 18,-18 18,0-18,0-1,18 1,-18 0,0-17,0-19,17-34,1-1,0-17,-1-1,18-17,-17 1,0-19,-18 0,0 19,0 16,-18 1,0 0,1 17,17 0,-18 18,1 0,17 0,0 0</inkml:trace>
  <inkml:trace contextRef="#ctx0" brushRef="#br0" timeOffset="64941.5869">27424 9472,'0'0,"0"0,0 0,0 0,0 0,-53 71,18-1,-18 18,18-17,17 0,18-1,0-17,18 0,-1-35,19-1,17-17,0-17,52-19,-16 1</inkml:trace>
  <inkml:trace contextRef="#ctx0" brushRef="#br0" timeOffset="65870.5354">27812 9878,'0'0,"0"0,0 0,0 0,0 0,0 0,0 0,36-71,-1-17,0 0,-17 17,0 18,-18 18,17 0,-34 17,17 1,-18 34,0 1,1 35,-1 0,0 17,18-17,-17 18,34-18,-17 0,18-1,17-34,-17 0,35-1,0-34,0-1,0-17,17-36,1 1,-36-1,1 18,-1 0,-18 0,1 18,0 17,-1 1,-17 17,18 17,-18 19,18 17,-18 17,17 1,1-1,-18 1,18-1,-18 1,0-36,17 1,-17-19,0-17,18 0,0-17,-1-36,19 0,16-35,-16-18,17-18,-18 18,-17 36,-1-1,-17 18,0 0,0 18,-17 18,-19 17,1 17,17 18,1 18,17 36,0-19,17 1,1-1,17-17,-17 0,0 0,-1 0,-17-18,0 0,-17-17,17 17,0-35</inkml:trace>
  <inkml:trace contextRef="#ctx0" brushRef="#br0" timeOffset="66581.3258">29065 9613,'0'0,"0"0,0 0,0 0,0 0,0 0,0 0,0 0,18-35,0-18,-18-18,17 1,-17 17,0 0,0 18,0 17,-17 1,-1 17,0 35,18-35,-35 106,0-18,0 0,35-17,-18-1,36 1,-18-36,35 18,-18-35,36-1,18-17,35-35,-18-18,0-35,-17 0,-18-18,0 0,0 18,-36 35,19 0,-19 18,1 17,-18 0,18 1,-36 34,18 1,0 35,0 0,0 17,0 1,18 17,-1-17,1 17,0 0,-18-17,0 17,-18 0,-17 35,-18-17,-18 0,18-35,53-54</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46:02.408"/>
    </inkml:context>
    <inkml:brush xml:id="br0">
      <inkml:brushProperty name="width" value="0.05292" units="cm"/>
      <inkml:brushProperty name="height" value="0.05292" units="cm"/>
      <inkml:brushProperty name="color" value="#7030A0"/>
    </inkml:brush>
    <inkml:context xml:id="ctx1">
      <inkml:inkSource xml:id="inkSrc158">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9T06:48:38.782"/>
    </inkml:context>
  </inkml:definitions>
  <inkml:trace contextRef="#ctx0" brushRef="#br0">3194 2311,'0'0,"0"0,0 0,0 0,0 0,0 0,0 0,0 0,0 0,0 0,35 70,18 18,-17 1,-1-1,0 0,1-17,-19-1,1-17,-36 18,18-18,-35-1,-53 1,-18 0,0 0,-18-35,-17-18,18 0,17-18,88 18</inkml:trace>
  <inkml:trace contextRef="#ctx0" brushRef="#br0" timeOffset="254.6397">2506 2275,'0'0,"0"0,0 0,0 0,0 0,0 0,0 0,71-35,17-18,35 0,18-17,1-1,-1 1,-18 17,-34 0,-72 53</inkml:trace>
  <inkml:trace contextRef="#ctx0" brushRef="#br0" timeOffset="731.0754">3794 2381,'0'0,"0"0,0 0,0 0,0 0,0 0,-35 53,17 35,1 36,-1-18,18 0,0-18,18 0,-1-35,19 0,-1-18,18-17,-18-36,36-35,-18 0,0-35,-18 0,-35 0,-18-18,1 0,-36 35,0 1,-36 17,19 35,-18 18,-1 36,19 16,-1 1,18-17,53-36</inkml:trace>
  <inkml:trace contextRef="#ctx0" brushRef="#br0" timeOffset="977.3569">4288 2311,'0'0,"0"0,0 0,0 0,0 0,0 0,18 88,0 0,-1 0,-17 53,18-17,-18-36,0 0,18 0,-1-35,1 0</inkml:trace>
  <inkml:trace contextRef="#ctx0" brushRef="#br0" timeOffset="1311.7025">4341 2434,'0'0,"0"0,0 0,0 0,0 0,0 0,0 0,0 0,0 0,18-53,0 0,-1 0,1-17,-18 35,0-18,-18 35,1 0,-1 18,-17 18,17-18,18 18,0-18</inkml:trace>
  <inkml:trace contextRef="#ctx0" brushRef="#br0" timeOffset="1801.0167">4500 2240,'0'0,"0"0,0 0,0 0,0 0,0 0,35 71,1 35,-19-1,1 1,0-18,-18 1,0-19,0-17,-18-18,18-17,0 0,-18-18,18-36,0-34,0-36,18-35,17 17,1 19,17 16,-18 36,0 1,18 34,-18 0,18 36,18 35,-18 17,17 19,-34-1,17 18,-36-36,1 1,0-18,-1-18,-17 0,18-17,-18-18</inkml:trace>
  <inkml:trace contextRef="#ctx0" brushRef="#br0" timeOffset="2104.445">5418 1623,'0'0,"0"0,0 0,0 0,35 106,-17 17,17 36,0 0,-17 17,0-35,17 0,-17 0,-1-35,1-18,-1-17,1-18,-18-18,18-17,-1-1,-17-17</inkml:trace>
  <inkml:trace contextRef="#ctx0" brushRef="#br0" timeOffset="2327.5024">5488 2575,'0'0,"0"0,0 0,0 0,0 0,0 0,53-17,36-36,-1 0,18-18,-89 54,1-1,0 18</inkml:trace>
  <inkml:trace contextRef="#ctx0" brushRef="#br0" timeOffset="3154.2507">6177 1640,'0'0,"0"0,0 0,0 0,0 89,17 52,1 0,0 18,-1-18,1-18,0 1,-1-54,1 1,-1-18,1-18,17 0,-17-52,17-1,1-35,-19-35,19 0,-19 17,1 18,0 18,-1 0,-17 17,0 0,18 36,-18 17,0 1,17 16,1 1,17-17,-17-1,17 0,1-17,17-36,0 1,-1-19,1-34,0-18,-17-1,-1 19,-17 17,-1 18,1-1,-18 19,18 34,-1 54,-17 70,18 124,-1 34,19 1,-19-17,19-37,-36-87,17-35,-17-18,0-36,0-17,-17-35,-19-18,1-53,-18-35,18-36,0-17,-1-18,36 18,0 0,36 0,17 35,35 0,-18 18,1 17,-71 54</inkml:trace>
  <inkml:trace contextRef="#ctx0" brushRef="#br0" timeOffset="3942.9911">8877 2364,'0'0,"0"0,0 0,0 0,0 0,0 0,0 0,0 0,0 0,0 0,0-36,0 1,0 0,-36 17,1 18,-18 53,0 35,18 36,-18-1,18 18,17-17,18 17,18-35,-1-18,36-18,0-17,18-35,-1-36,-17-35,18-35,0 0,-1-35,-35 17,1-18,-1 1,-17 17,-18 35,0 19,17-1,-17 17,0 19,0 17,18 0,17 17,1 19,-1 17,0 17,18 1,-18-1,1 1,-1-1,-17-17,-1 0,-17-35,0-1,-17 1,-1-36,-17 1,17-36,0-35,-17-18,35 0,-18 0,36 36,-18-1,35 18,1 18,-1 0,-35 35</inkml:trace>
  <inkml:trace contextRef="#ctx0" brushRef="#br0" timeOffset="4900.1449">10059 2540,'0'0,"0"0,0 0,0 0,0 0,0 0,-35-35,17-18,-17 18,0 17,-18 0,17 18,-17 18,18 35,0 0,17 0,0 0,18 17,18-17,0-18,-1-17,19 0,-19-18,19-36,-1 1,0-36,1 1,-19-1,1 18,-1 1,-17 16,18 36,0 53,17 71,0 52,-17 18,17-35,-17 17,0-17,-18 0,0-1,0-34,-18-18,0-36,-35-34,18-36,-18-53,0-36,18-52,-36-88,54 35,-1 18,36 17,17 18,0 35,36 18,-1 35,1 18,17 17,-35 53,18 0,-18 36,-18 17,0 0,-17 1,0-19,-1-17,1-18,0-17,17 0,-17-36,17-17,0-36,-17-17,-1-35,-17 17,-17 0,-1 0,-17 18,0 35,-1 0,-17 35,0 1,0 34,18 1,0 0,35-36</inkml:trace>
  <inkml:trace contextRef="#ctx0" brushRef="#br0" timeOffset="5558.8849">10871 1817,'0'0,"0"0,0 0,0 0,0 0,0 0,53 123,0 36,0 0,-18-18,0 18,1-36,-19-52,-17-1,18-17,-18 0,18-35,-18-1,-18-34,18-1,-18-35,-17 0,0 0,-1-17,1 34,-18 1,18 0,-18 35,18 0,-1 35,19 0,-1 1,0 17,18-18,18 18,17-35,1 17,17-18,17-17,1-17,-18-1,17-35,-17-17,0 17,-18-18,-17 18,0 18,-1 17,-17-17,18 35,-18 18,18-1,-1 36,1-17,17 16,1-16,-1-1,18-35,0 18,-18-18,-35 0</inkml:trace>
  <inkml:trace contextRef="#ctx0" brushRef="#br0" timeOffset="5739.649">11347 2046,'0'0,"0"0,0 0,0 0,0 0,0 0,0 0,0 0,0 0</inkml:trace>
  <inkml:trace contextRef="#ctx0" brushRef="#br0" timeOffset="6087.9392">11983 2240,'0'0,"0"0,0 0,0 0,0 0,0 0,0 0,-36 0,-17 0,0 35,1 1,16-1,1 36,17-19,1 19,17 0,17-19,19 19,-1-36,18 1,0-19,0-17,35-35,-17 0,-54 35</inkml:trace>
  <inkml:trace contextRef="#ctx0" brushRef="#br0" timeOffset="7273.3721">13077 1887,'0'0,"0"0,0 0,0 0,0 0,0 0,35 177,-17 17,-1 0,1-18,0-17,-18 0,17-36,-17-35,0-17,0-1,18-17,-36-35,18-18,-17-35,-19-18,19-53,-19-17,1-1,18-17,-1-18,0 18,18 18,0-1,18 18,17 0,0 36,36-1,-36 36,18 17,18 1,17 52,-35 0,18 18,-18 18,-18 17,-35 0,0 0,0-35,-35 0,17 0,-17-35,-1-1,1-34,17-1,1-52,17-1,0-17,0 17,17 18,1 18,0-18,17 36,0-1,1 36,17-1,-1 18,19 36,-18 0,0-1,-18 1,-17-1,0 1,-1-18,-17 0,-17 0,-1-18,0-18,1-17,-1-17,-17-18,17-54,18-16,-18-1,36 0,0 53,-1 0,1 18,0 17,17 18,0 18,0 17,-17 18,17 18,1-19,-19 19,19-18,-1-18,-17 0,17-17,0-18,18 0,-18-35,1-18,-1-35,0-36,-17 18,-18 36,0-1,-18 18,-17 18,0 17,-1-17,1 18,35 17</inkml:trace>
  <inkml:trace contextRef="#ctx0" brushRef="#br0" timeOffset="7605.8685">14647 1852,'0'0,"0"0,0 0,0 0,0 0,0 0,0 0,-17 35,-19 36,-16 35,16-18,19 0,17-17,0-1,0 1,17-36,19 0,16-35,-16 0,34-53,1 1,-18-19,-53 71</inkml:trace>
  <inkml:trace contextRef="#ctx0" brushRef="#br0" timeOffset="8568.5588">14947 2099,'0'0,"0"0,0 0,0 0,0 0,0 0,0 0,0 0,0 0,53-53,-17 0,-1 0,0 0,-17 0,-18 18,18 0,-36 17,18 1,-35 34,17 19,-17 34,-1 1,1 34,17 1,18-35,0-1,18 1,0 0,17-19,18-16,0-19,0 1,0-36,0-17,17-18,1-35,-18-18,0 0,-18 18,-17 18,-1 17,1 0,-18 17,18 19,-18 17,17 0,-17 35,18 0,0 18,-1 0,1 18,0 17,17-17,-17-1,-1-17,1 0,-1 0,1-36,17 1,-17-18,0-18,-1 1,19-36,-19-35,19-18,-19 0,-17 18,18 17,-18 18,0 0,0 1,-18 34,18-17,-17 35,17 17,0 1,0 17,17 18,19 18,-19-18,18 35,-17-18,17 1,-17-1,0 1,-1-18,-17 0,0-18,-17-17,-1 17,0-17,1-18,-1-18,0 0,1 1,17 17</inkml:trace>
  <inkml:trace contextRef="#ctx0" brushRef="#br0" timeOffset="9225.371">16730 2011,'0'0,"0"0,0 0,0 0,0 0,0 0,0 0,35-53,0 0,1 18,-19-18,-17 18,18-1,-18 19,-18 17,1 17,-1 19,-17 16,-1 37,1-1,35 18,-17-36,34 1,1-1,-1-17,19-17,-1-19,18 1,0-18,0-35,0-18,17-18,-34-17,17 0,-36 17,1 1,-18 17,0 17,0 1,0 17,-18 18,18 18,0 17,18 18,0 0,17 18,18 17,0 0,-18-17,0-18,-17 17,0-17,-18 0,-18 18,-35-1,-18 1,19-1,52-70</inkml:trace>
  <inkml:trace contextRef="#ctx0" brushRef="#br0" timeOffset="9598.5474">13783 3122,'0'0,"0"0,0 0,0 0,0 0,0 0,106-18,52-17,107 18,106-36,-18 17,-18 19,-35-19,-35 19,-54 17,-69-18,-54 18,0 0,-53-17,-17 17,-18-18,18 18</inkml:trace>
  <inkml:trace contextRef="#ctx0" brushRef="#br0" timeOffset="9965.3787">9388 3969,'0'0,"0"0,159-18,53-17,106 0,35-1,0 1,-18-18,0 18,-52 0,-54-1,-105 19,-36-1,-18 0,-17-17,-35 35</inkml:trace>
  <inkml:trace contextRef="#ctx0" brushRef="#br0" timeOffset="10401.0211">2488 4092,'0'0,"0"0,0 0,0 0,71 0,52 0,72 0,157 0,37-17,-1-19,0-17,142 0,-248 18,-53 0,-34 0,-1-1,-53 36,-35-17,-18 17,0 0,-70 0</inkml:trace>
  <inkml:trace contextRef="#ctx0" brushRef="#br0" timeOffset="30896.6661">5877 5345,'0'0,"0"0,0 0,0 0,0 0,0 0,0 0,0 0,35 0,0-18,1-17,-1 17,0 0,-17-17,-1 17,-17 18,18-17,-36 34,1 1,-1 35,-17 35,17 18,-17 0,35-36,0 19,0-19,18-17,-1 0,18 0,18-35,-17-18,17 0,17-36,1-34,-1-18,-17-18,0-18,-17 1,-19-1,1 54,0 17,-18 0,17 18,-17 17,0 18,18 35,-18 1,17 52,-17 18,18 17,17-17,-17 0,17-18,-17-35,17 17,1-17,-1 0,-35-53</inkml:trace>
  <inkml:trace contextRef="#ctx0" brushRef="#br0" timeOffset="31111.0875">6671 5627,'0'0,"0"0,0 0,0 0,0 0,53-18,17-17,19 0,-1-1,-18-17,1 18,-18 18,-18-19,0 19</inkml:trace>
  <inkml:trace contextRef="#ctx0" brushRef="#br0" timeOffset="31596.6511">5030 4992,'0'0,"0"0,0 0,0 0,0 0,17 88,1 53,-1 0,1 0,-18-17,0-124,18 88,-18 0,0-17,0-18,0-18,0 0,0-17,0 0,0-1,0-17,17 0,1 0,0 18,35-18,0 17,17-17,18 18,1 0,-1-1,0-17,-17 0,-71 0</inkml:trace>
  <inkml:trace contextRef="#ctx0" brushRef="#br0" timeOffset="32055.3072">8753 4904,'0'0,"0"0,0 0,0 0,-35 88,0 0,-1 53,1 0,0-17,-18-1,17-35,19-17,-18-1,17-17,-17-17,17-1,0-17,18-18</inkml:trace>
  <inkml:trace contextRef="#ctx0" brushRef="#br0" timeOffset="32322.5937">8330 4992,'0'0,"0"0,0 0,0 0,0 0,35 88,0-17,18 52,18 18,-1-17,-17-19,-17-34,17 0,-1-19,1-16,18-1,-36 0,-17-35</inkml:trace>
  <inkml:trace contextRef="#ctx0" brushRef="#br0" timeOffset="32596.8711">9353 4745,'0'0,"0"0,0 0,0 0,-17 53,17 35,-18 35,18 19,-18 16,18-158,0 141,0-17,0-36,0-17,18-1,0-17,-1-18,36-17,-18-18,18 0,-17-18,-36 36</inkml:trace>
  <inkml:trace contextRef="#ctx0" brushRef="#br0" timeOffset="32901.2673">9794 4674,'0'0,"0"0,0 0,0 0,0 0,0 53,0 18,-17 35,17 35,17 0,-17 0,0-53,18 0,0-17,-1-1,1-17,17 0,1-17,-1-19,18-17,0 18,-53-18</inkml:trace>
  <inkml:trace contextRef="#ctx0" brushRef="#br0" timeOffset="33143.6369">9759 5362,'0'0,"0"0,0 0,0 0,0 0,0 0,0 0,0 0,35-17,18-1,18-17,-1-18,-52 53,0-18,-18 18,0-18</inkml:trace>
  <inkml:trace contextRef="#ctx0" brushRef="#br0" timeOffset="33414.325">10324 4604,'0'0,"0"0,0 0,0 0,0 0,0 0,0 0,0 0,0 0,53 53,-18 17,18 18,0 1,-18-1,1 0,-19 0,-17 0,0 1,-17-19,-19-35,19 1,-1-19</inkml:trace>
  <inkml:trace contextRef="#ctx0" brushRef="#br0" timeOffset="34085.1982">12089 4251,'0'0,"0"0,0 0,0 0,0 0,0 0,-71 71,0-1,1 1,17-1,18 1,-1-18,1-18,35 0,0 1,35-19,1 1,34-18,-17-18,18 18,-18-17,-18-1,0 18,0 18,-17-1,-18 36,0 0,-35 0,17 17,-17-17,17 0,-17-17,35-1,-18-18,18 1,18-18,0 0,17 0,0 0,0 0,18 0,0 0,-17 35,17 1,0 17,-18 0,0 17,-17 18,17-17,-17-18,17 0,-17 0,17-18,-35-35</inkml:trace>
  <inkml:trace contextRef="#ctx0" brushRef="#br0" timeOffset="34558.3922">13571 4322,'0'0,"0"0,0 0,0 0,18 70,-1 1,19-1,-1 1,0-36,0 0,18-17,0-18,0-18,0-17,0 0,0-18,0 18,-18-18,1 0,-19 35,1 0,0 1,-1-1,-17 36,18 35,-18 35,17 18,1 35,-18 0,18-18,-18 1,17-54,1 1,0-36,17 1,-17-1,-18-35</inkml:trace>
  <inkml:trace contextRef="#ctx0" brushRef="#br0" timeOffset="34875.3907">15053 3933,'0'0,"0"0,0 0,0 0,-17 71,-1 17,0 53,1 0,-1 18,18-35,0-18,0-18,0-18,18 1,17-1,18-17,18-17,-1-19,1 1,-71-1</inkml:trace>
  <inkml:trace contextRef="#ctx0" brushRef="#br0" timeOffset="35197.4337">15706 3863,'0'0,"0"0,0 0,0 0,0 0,0 53,0 35,0 18,0 0,0 35,18 0,0 0,-1-35,19-18,-19-17,18-18,1-1,17-34,-36 0,19-36,-1 0,0-17,-17 0,-18 53</inkml:trace>
  <inkml:trace contextRef="#ctx0" brushRef="#br0" timeOffset="35429.6176">15512 4621,'0'0,"0"0,0 0,0 0,0 0,0 0,0 0,0 0,53-17,18-19,17 1,0 0,0 0,-17-1,-18 1,0 0,-18 0</inkml:trace>
  <inkml:trace contextRef="#ctx0" brushRef="#br0" timeOffset="35727.8495">16200 3545,'0'0,"0"0,0 0,0 0,0 0,36 36,17 34,17 18,18 36,-17-1,-18-17,0 0,-35-18,-1 18,1 18,-18-1,-18 1,1-19,17-16,0-72</inkml:trace>
  <inkml:trace contextRef="#ctx0" brushRef="#br0" timeOffset="36966.4042">18230 4057,'0'0,"0"0,0 0,0 0,0 0,0 0,0 0,0 0,-35-18,-1-17,-17 35,18-18,-18 18,-17 18,17 17,17 1,-17 34,36-17,-1 18,18-1,0-17,18-18,17 1,0-19,18-17,0-17,0-19,-18 1,18-18,0-35,-35 17,0 19,-1-19,1 36,0-1,-18 19,0-1,0 36,17 17,-17 0,18 18,-18 0,17 0,19 0,-19 0,36-18,-17 0,17-17,17-18,-17 0,0-35,0-18,0-35,-18 0,-17-1,0 19,-36-1,0 18,1 0,-19 18,1 17,0 1,17 17,0 17,18 19,0-1,18 0,17 1,-17 16,17 1,1 0,-1 0,0 0,0 18,1-18,17 0,-18-1,18-16,18-19,-19-17,19 0,0-35,17-18,-18-17,1-36,0 0,-18 0,-18 36,-17-1,-1 0,1 36,-36-18,1 36,-1 17,-17 0,-18 35,0 35,0 1,17 0,19-1,-1-17,1 0,17 0,17 0,1-18,17 0,18-17,18-18,-18 0,17-18,1-17,-1 0,1 0,-18-1,-53 36</inkml:trace>
  <inkml:trace contextRef="#ctx0" brushRef="#br0" timeOffset="37294.8566">20859 2981,'0'0,"0"0,0 0,0 0,0 0,0 0,0 0,18 53,0 35,17 36,0 17,-17-35,0-1,-1 1,1-18,-1 1,1-19,-18-17,18-18,-18 1,17-1,-17-35</inkml:trace>
  <inkml:trace contextRef="#ctx0" brushRef="#br0" timeOffset="37948.4163">20912 3616,'0'0,"0"0,0 0,0 0,0 0,0 0,71-53,-18 18,17-18,1 0,0 18,-18-18,-18 35,0 0,0 18,1 18,-1 35,-17 71,-1-19,-17 1,0-35,18-1,-18-17,18-18,-1 1,1-19,0-17,-1-17,1-19,-1 1,19-18,-19 18,-17 17,18 1,0-1,-18 0,0 1,17 17,-17 0,18 17,-18-17,18 0,-1 0,1 0,17 0,-17 0,17-17,0-18,1-1,-1-17,-17 18,17-18,-17-17,-1 17,-17 0,18 0,0 0,-18 0,0 53</inkml:trace>
  <inkml:trace contextRef="#ctx0" brushRef="#br0" timeOffset="38373.5676">22765 3157,'0'0,"0"0,0 0,0 0,0 0,0 0,0 0,-17 53,-19 35,19 1,-19-1,36 0,0 18,0-36,36 1,-19 0,36-36,0-18,0-17,0-35,18-18,-1-17,-17-18,-35-36,0 1,-18 17,-18 0,-17 18,-18 35,0 18,0-1,-18 54,18 0,0-1,53-34</inkml:trace>
  <inkml:trace contextRef="#ctx0" brushRef="#br0" timeOffset="39239.0465">24848 2575,'0'0,"0"0,0 0,0 0,17 88,-17 1,0 34,0 18,18 0,-18-17,0-1,0-34,-18-19,18 1,0-1,18-17,-18-18,0 1,0-19,18-17,-1-17,-17-19,18 1,-18-18,18 0,-18 0,0 0,0-17,0-1,0 1,0-18,17-1,19-34,16-1,19 1,0 17,-1 36,1-1,-1 53,-17 1,0 34,0 19,0 17,-18 17,-35 18,0-17,-35 17,-18 0,-17-17,-1-1,-17-17,35-17,-18-19,1 1,17-1,0-17,18 0,17 18,0-18,18 0,18 18,0 17,34 0,1 1,36 17,-1-1,18 19,-36-36,-17 1,0-19,-53 1</inkml:trace>
  <inkml:trace contextRef="#ctx0" brushRef="#br0" timeOffset="39821.0963">26012 2822,'0'0,"0"0,0 0,0 0,0 0,0 0,0 71,18 35,-18 17,0 18,18 0,-18 0,0-17,17-36,-17-17,0-18,0-1,0 1,0-35,-17-18,-1 0,0-35,-17-18,17-35,-17-18,18-18,-1-34,18-1,0 0,18 36,-1 17,18 35,-17 1,17 17,1 17,-1 1,0 18,1-1,-19 36,19-18,-19 35,1 18,-1 17,-17 1,0 17,0-17,-17 17,-1-18,1 1,-19-1,19-17,17-53</inkml:trace>
  <inkml:trace contextRef="#ctx0" brushRef="#br0" timeOffset="40319.4246">26824 3687,'0'0,"0"0,0 0,0 0,0 0,0 0,0-89,18 19,-1-18,1-1,-18 1,18 0,-1 35,-17 0,0 18,-17 0,17-1,-18 19,-17 17,17 17,-17 1,17 35,1 0,17 0,17 0,-17 17,18-17,17 0,-17 18,17-18,0 17,1 1,-19-18,-17 17,-17-17,-1 0,0-18,-17 0,35-17</inkml:trace>
  <inkml:trace contextRef="#ctx0" brushRef="#br0" timeOffset="42789.2322">8559 7232,'0'0,"0"0,0 0,0 0,0 0,0 0,0 0,71-18,-1-17,1 35,-1 0,1 18,-18 17,0 18,-18 0,0 17,-35 1,0-1,0-17,-17 0,-1 0,1-18,-19-35,36 0,-17-17,17-18,17-18,1-18,0 1,-1-1,1 0,-1 19,-17-1,18 17,-18 19,0-1,-18 36,18 17,-17 0,17 18,17 0,-17-18,36 18,-19 0,36-18,0 1,0-36,0 17,-53-17</inkml:trace>
  <inkml:trace contextRef="#ctx0" brushRef="#br0" timeOffset="43052.2081">9741 6526,'0'0,"0"0,0 0,0 0,0 0,-17 89,17 52,-18 17,18 1,0 0,0-36,18 1,-1-1,1-52,0-1,17-34,0-1,1 0,-36-35</inkml:trace>
  <inkml:trace contextRef="#ctx0" brushRef="#br0" timeOffset="43337.0794">10324 6615,'0'0,"0"0,0 0,0 0,0 0,-18 88,18 18,0-1,0 1,18 0,-18-18,17 1,1-1,0-18,-1 1,36-18,-17-18,17 0,0-35,-1 18,-52-18</inkml:trace>
  <inkml:trace contextRef="#ctx0" brushRef="#br0" timeOffset="43827.0437">10006 7214,'0'0,"0"0,0 0,0 0,0 0,0 0,71-17,-18-19,0 1,0 17,-1-34,1-1,-17 0,-19 0,19-18,-19 18,1 18,0 0,-1 0,1 17,0 0,-1 1,1 17,0 0,17 17,18 19,17 16,-17 19,18 17,-18 18,-18-18,0-17,-17-1,-18 19,-18-19,1 1,-1-18,0-36,1 1,-1-1,18-17</inkml:trace>
  <inkml:trace contextRef="#ctx0" brushRef="#br0" timeOffset="44445.2125">12583 6403,'0'0,"0"0,0 0,0 0,0 0,-53 70,0 19,-18-19,36 1,0-1,17-17,18-17,18-1,17-18,0 1,18-18,0 0,0 0,0-18,-18 18,-17 0,0 18,-1 0,-17 35,-17 0,-1 17,-17 1,-1-18,19 0,-19-1,19-34,17 17,0-35,0 18,17-18,19-18,-1 18,0 0,18 18,0 17,0 1,0-1,18 18,-18 0,-18-18,18 18,0-36,0 1,-18 17,-35-35</inkml:trace>
  <inkml:trace contextRef="#ctx0" brushRef="#br0" timeOffset="45100.5182">14294 6456,'0'0,"0"0,0 0,0 0,0 0,18 70,0-17,-1 0,1 0,17 0,18-18,-17-17,17-18,-1-18,-16 1,17-19,-18 1,0-18,1 18,-19-18,-17 18,18 17,0 0,-18 1,17 34,1 36,-1 36,1 34,17 18,1 0,-19-17,1-1,0-17,-18-35,0-1,-18-17,18 0,-18-35,-17-18,17 0,-17-36,17-17,1 1,-1-19,1 0,17 1,17-1,1 18,17 0,0 1,1 16,17-17,0 36,0-19,-1 19,1-1,-53 18</inkml:trace>
  <inkml:trace contextRef="#ctx0" brushRef="#br0" timeOffset="45383.6411">15600 6033,'0'0,"0"0,0 0,0 0,0 0,0 105,0 36,0 1,0-19,0-35,18 0,0-17,-1 0,19-1,-1-17,0-35,1-1,-1-17,-35 0</inkml:trace>
  <inkml:trace contextRef="#ctx0" brushRef="#br0" timeOffset="45701.5787">16077 5856,'0'0,"0"0,0 0,0 0,0 0,0 106,0 0,0 0,0-18,0 18,18-18,-18-18,17 19,-17-36,18-1,17 1,-17-17,17-1,0-17,18-1,-17-34,17-1,-18 0,0 1,-35 17</inkml:trace>
  <inkml:trace contextRef="#ctx0" brushRef="#br0" timeOffset="45994.9435">15953 6350,'0'0,"0"0,0 0,0 0,0 0,0 0,71-18,-18 18,17-17,1-1,0-17,-18 17,0 1,-18-1,-18 18,19-18,-19 18,-17 0,0 0</inkml:trace>
  <inkml:trace contextRef="#ctx0" brushRef="#br0" timeOffset="46430.4638">16836 5345,'0'0,"0"0,0 0,0 0,0 0,0 0,35 70,36 18,-18 1,17-1,-17 0,18 0,-18-17,0 17,-18 0,0 0,0 36,-17-36,-18 0,-18-17,1-1,-1-34,0-1,18 0,-17-17,17-18,0 17</inkml:trace>
  <inkml:trace contextRef="#ctx0" brushRef="#br0" timeOffset="47530.5506">20330 5733,'0'0,"0"0,0 0,0 0,0 0,0 0,0 0,0 0,0 0,-53-53,-18-18,-17 36,0 0,0 17,-1 36,19-1,-1 19,36 16,17 1,36 18,35-1,0 1,35 0,0-1,1-17,-1 0,-35 0,0-18,-18 0,-35 18,0-17,-18 17,-17-18,0 0,-1-17,1-1,0-17,0 18,35-18</inkml:trace>
  <inkml:trace contextRef="#ctx0" brushRef="#br0" timeOffset="48029.9059">20930 5786,'0'0,"0"0,0 0,0 0,0 0,0 0,-53 17,0 1,0-1,-17 19,17 17,17 0,1 0,17-18,18 18,-17-18,34 0,19-17,-1 0,0-18,18-18,0-17,0-1,-18 1,-17-18,0 0,-1 18,-17 0,0 17,18 0,-18 18,0 0,18 18,17 17,0 1,-17 17,17-1,18 1,-18 0,1 0,-36-53</inkml:trace>
  <inkml:trace contextRef="#ctx0" brushRef="#br0" timeOffset="48722.3133">21601 5750,'0'0,"0"0,0 0,0 0,0 0,0 53,17 18,-17-18,18-18,-18 18,0-35,17 17,-17-18,0-17,0 0,18-35,0 0,-1-18,1 0,17 0,-17 0,35 18,-18 0,1 35,16 0,-16 35,17 0,-36 0,19 18,-19 0,1-17,-18-1,18 0,-18-17,0-1,0-17,0-17,17-1,1-35,0 0,-1 0,1-17,17 17,0 0,1 18,-19-1,19 19,-1 17,0 35,1 0,-1 18,-17 0,-1 0,1 0,-1-18,-17 1,18-1,-18-17,0 17,0-35,0 0</inkml:trace>
  <inkml:trace contextRef="#ctx0" brushRef="#br0" timeOffset="49035.7128">22942 4815,'0'0,"0"0,0 0,0 0,0 0,0 0,17 194,-17 18,18-35,-18-36,18-53,-18 18,17-36,-17 1,0-1,18-17,-18 18,0-18,18-18,-18-17</inkml:trace>
  <inkml:trace contextRef="#ctx0" brushRef="#br0" timeOffset="49441.0562">22871 5468,'0'0,"0"0,0 0,0 0,0 0,0 0,0 0,53-18,0-17,18 18,-1-1,-17 18,0 18,-18-18,1 17,-1 1,-17 17,-18 0,-18 1,-17-1,-18 0,17-17,-16-1,-1-17,17 0,1 0,17-35</inkml:trace>
  <inkml:trace contextRef="#ctx0" brushRef="#br0" timeOffset="49949.0441">23365 4904,'0'0,"0"0,0 0,0 0,0 0,0 0,0 0,0 0,0 0,0 0,0 70,18 18,-18 18,18-18,-1 1,19-1,-1-18,0-17,18 0,0-35,18-1,-18-34,-18-1,18-52,-18 17,0 0,-17 0,-18 0,0 18,-18-1,1 19,-19 17,-17 17,18 1,0 17,17 18,18 0,0 18,36-18,-1 0,35-18,19 0,17-35,-1 0,19-18,17-17,-53 18,-70 17</inkml:trace>
  <inkml:trace contextRef="#ctx0" brushRef="#br0" timeOffset="50329.621">25889 4833,'0'0,"0"0,0 0,0 0,0 0,0 0,-53-35,0 17,0 1,0-1,18 36,-18-1,35 18,-17 1,35 34,-18 1,36 17,0 35,-1 1,1-18,0 17,-1-17,1-18,-18-17,0-18,0 0,0 0,0-53</inkml:trace>
  <inkml:trace contextRef="#ctx0" brushRef="#br0" timeOffset="50914.1514">25024 5468,'0'0,"0"0,0 0,0 0,0 0,71 0,-1-18,19 1,16-1,-16 1,-19-19,1 19,-18-1,0 18,-18-18,-17 18,-1-17,1 34,-18 36,18 18,-18-18,0 17,17-17,1 18,0-36,35 18,-18-35,18-1,0-34,-18-1,18-35,-18 0,18-35,-35 35,-1-18,1 36,0 0,-18 0,0 35,0 0,0 17,0 54,-18-1,36 1,-18-1,17 1,1-18,17 17,1-17,-19-17,-17-36</inkml:trace>
  <inkml:trace contextRef="#ctx0" brushRef="#br0" timeOffset="51395.9244">26736 5503,'0'0,"0"0,0 0,0 0,0 53,0 0,18-18,-18 1,0-19,0 1,0 0,0-36,0 18,0-35,0-18,17-18,-17 1,18-18,0 17,-1 18,18 0,-17 18,17 17,1 18,17 18,-18 17,0 36,1-18,-1 17,-17-17,17 18,-18-18,19-1,-19 1,19-17,-19-19,19 1,-36-18</inkml:trace>
  <inkml:trace contextRef="#ctx0" brushRef="#br0" timeOffset="51934.8212">27883 5221,'0'0,"0"0,0 0,0 0,0 0,0 0,0 0,0 0,0 0,-53 53,18 18,-18-1,35 1,-17-1,35-17,0 0,0-18,35 18,1-35,-19 17,18-35,1-17,17-19,-18-17,-17-17,17-18,-17-18,-1 0,-17 0,0 36,0-1,0 18,0 0,0 18,18 17,-18 18,0 0,18 18,-1 52,1 19,-1-1,19 18,-1 17,0-35,-17-17,17-1,-17-17,-18-17,18-1,-1 0,-17-17</inkml:trace>
  <inkml:trace contextRef="#ctx0" brushRef="#br0" timeOffset="52263.566">27936 5450,'0'0,"0"0,0 0,0 0,71-35,-1 18,1-19,-1 19,-17-1,0 0,0 18,-18-17,1 17,-19-18,19 36,-19-1,19 1,-19 35,1 0,0 0,-1 17,1-17,17-18,-17 1,17-1,0-17</inkml:trace>
  <inkml:trace contextRef="#ctx0" brushRef="#br0" timeOffset="52456.5998">28695 5080,'0'0,"0"0,0 0,0 0,0 0,0 0,0 0,0 0</inkml:trace>
  <inkml:trace contextRef="#ctx0" brushRef="#br0" timeOffset="53538.2658">29277 5168,'0'0,"0"0,0 0,0 0,0 0,-53 71,0-1,18 19,0-19,-1 1,1-18,17-1,18 1,0-35,0 17,18-17,0-18,17-18,-17 1,17-36,0-35,1-1,-1 19,0-1,-17 1,-1-1,1 18,0 18,-18 17,17-17,-17 17,18 18,0 0,17 18,-17 17,17 18,-17 0,-1 18,1-1,-18-17,18 18,-18-18,17-18,-17 18,0-36,18 1,-18-36,18 1,-18-36,17 0,1-35,17-36,0 1,1 17,-1 18,0 17,1 36,-1 17,-17 18,17 18,0 35,-17 35,17-17,0 17,-17 0,0-17,17-1,-17 1,17-18,0-18,18-17,0-1,0-34,18-19,-1-34,1-1,-18-35,-18-17,0-1,-35 1,-17 17,-19 53,-34 18,-18 35,17 0,18 18,0 17,18 18,-1-18,1 53,35 18,-17 0,17 17,17 18,18-17,1-1,-1 1,0-18,-35 0,-17-1,-19-16,1-19,17-17,1-35</inkml:trace>
  <inkml:trace contextRef="#ctx0" brushRef="#br0" timeOffset="60244.5522">3229 8890,'0'0,"0"0,0 0,0 0,0 0,0 0,0 0,0 71,0 17,18 35,-18 1,0-18,0-1,18-16,-18-19</inkml:trace>
  <inkml:trace contextRef="#ctx0" brushRef="#br0" timeOffset="61488.9461">2453 8890,'0'0,"0"0,0 0,0 0,0 0,0 0,88-18,0-17,54-18,-19 0,-35 0,-17 0,0 18,-18-18,-18 36,0-1,0 36,1 17,-1 53,18 18,-18 35,1 0,-19 0,19-17,-36-18,17-36,-17-17,0 0,0-35,18-1,-18-17,17-17,1-36,0 0,17-18,-17 18,17 0,0 18,1 17,-1 1,0 17,0 17,1 19,-1-1,18 0,-35 1,17-1,0-18,1 1,16-18,-16 0,-1-35,0 0,1-1,-19-17,1 0,-18 1,18 16,-18 19,0-1,0 0,0 18,-18 0,18 36,18-1,-1 0,19 18,-1 0,0-18,18 18,-18-35,18-1,-17-17,17-35,-1 0,-16 0,17-36,-18 1,-17 17,17 0,-17 0,-18 35,17 0,-17 18,18 18,-18 0,18 17,-1 18,18-18,1 1,-1-1,0-18,18 1,18-36,-18 1,17-18,-17-18,0 0,-17-18,-1 1,-17 17,-1 17,1 1,-36 35,18 35,-17 1,-1 17,0-1,18 19,18-18,17 0,18 0,18-18,17-35,18-18,17 1,-34-1,-72 18</inkml:trace>
  <inkml:trace contextRef="#ctx0" brushRef="#br0" timeOffset="61762.0936">7218 8290,'0'0,"0"0,0 0,0 0,0 0,0 0,0 0,17 159,19 17,-1-34,0-37,-17 19,17-36,-17 0,0-35,-18 0,0-18,0-17,17-18</inkml:trace>
  <inkml:trace contextRef="#ctx0" brushRef="#br0" timeOffset="62309.5543">7183 8925,'0'0,"0"0,0 0,0 0,0 0,70-35,-17-18,0 18,-18 0,1 17,-1 0,0 18,0 36,-17-1,0 0,-18 18,17 0,1 0,0-18,-1 0,19-17,-19 0,19-18,-1 0,0-18,0-17,1-1,-19 19,1-18,-18 35,18-18,-1 18,19 18,-19-1,1 18,17-17,-17 0,17-18,0 0,1 0,-1-18,0 0,1-17,-36 0,17-18,-17-18,-17 19,-1-1,-17 0,-1 17,19 19</inkml:trace>
  <inkml:trace contextRef="#ctx0" brushRef="#br0" timeOffset="62693.3391">8524 8573,'0'0,"0"0,0 0,35 123,-17-17,-1-18,1 0,0 0,-1 1,1-19,0-17,17 0,18-35,0-18,0-18,0-35,-18-17,-17-36,-1 0,-34-18,-1 1,-17 17,-18 36,17 17,1 35,-18 18,0 35,18 18,0 0,35-71</inkml:trace>
  <inkml:trace contextRef="#ctx0" brushRef="#br0" timeOffset="63520.9198">10359 8467,'0'0,"0"0,0 0,0 0,0 0,88 17,1 19,16 17,-34 17,17-17,-35 18,18-19,-36 1,0 0,-17-17,-18-19,0 1,0-18,-18 0,18-18,-17-35,-1-35,0-18,1-17,34-1,-17 18,18 1,35 16,0 19,-18 35,-35 17</inkml:trace>
  <inkml:trace contextRef="#ctx0" brushRef="#br0" timeOffset="63959.152">11453 8361,'0'0,"0"0,0 0,0 0,0 0,0 0,0 0,0 0,0 0,0 0,0 0,0 0,0 0,0 0,0 0,0 0</inkml:trace>
  <inkml:trace contextRef="#ctx0" brushRef="#br0" timeOffset="64832.9675">10889 8308,'0'0,"0"0,0 0,0 0,0 0,0 0,0 0,0 0,35 176,-18 1,19-1,-19-17,1-18,0-18,-1-34,-17-1,0-18,18-17,-18 0,0-35,0-18,0-35,-18-36,1-17,-1 0,0-18,1 0,-1 0,18 36,-18-19,1 19,17-1,0 18,0-17,17 17,1-18,17 18,1-17,17 35,0-18,0 17,17 19,1 17,-18 17,0 1,0 35,-18 0,-18 0,-17 17,0 1,-17-1,-1 1,-17-18,-18 0,0-18,18 0,-1 1,1-19,0-17,17 0,18 0,0 0,18 0,17 18,0-18,18 18,0 17,0-18,-17 19,16-1,1 18,-17-18,17 18,0-18,-18 1,-35-36</inkml:trace>
  <inkml:trace contextRef="#ctx0" brushRef="#br0" timeOffset="65821.7902">11965 8167,'0'0,"0"0,0 0,0 0,0 0,0 0,0 0,35 247,18 0,0 0,-18-53,-17-18,17-52,-35-36,18-18,-18-17,0-18,0-17,0-36,-18 1,1-36,-1-35,0 0,1-36,-1 1,1-19,-1 1,18 18,0 17,0 36,0-1,0 18,18 0,-18 35,0-17,17 18,1 17,17 17,0 18,18 18,-17 18,-1 0,0-1,-17-17,0 0,-18 0,-18 0,0-18,-17-17,0-18,-1 0,19 0,17 0,-18 0,18 0,0 0,0 0,53 53,-18-18,18 0,-17 0,-1-17,0-18,0 18,1-36,-1 0,-17-17,-1-18,19-17,-19-36,-17-18,18 54,-18-18,0 35,-18 0,1 35,-1 0,0 36,1 0,17 35,0-18,0 36,17-19,1 1,0 0,17 0,0 0,-17 0,17 0,-17 0,-18 17,17 1,1 0,-18-71</inkml:trace>
  <inkml:trace contextRef="#ctx0" brushRef="#br0" timeOffset="66907.392">14842 8467,'0'0,"0"0,0 0,0 0,0 0,0 0,0 0,-71-18,0 0,1 18,-1 0,1 18,17 0,0 17,17 18,1-18,35 18,0-18,0-17,18 0,17-18,18-18,0-17,0-1,0-16,0-1,-18 0,0 0,1 0,-19 18,-17-1,18 19,-18 17,18 17,-18 36,17-18,1 36,-18 0,18-18,-1 17,1-35,-1 1,19-1,-1-35,0 0,1-35,-1-1,0-17,-17-52,0 16,-18 1,0 35,0 0,0 0,0 36,0-1,0 18,0 35,17-17,1 35,-1-18,1 36,17-18,1 0,-1 0,18 0,-18-36,18-17,0 0,18-35,-18 0,0-1,0-34,-18 17,-17-18,-1 1,1 34,-18 1,-18 0,1 35,-19 0,19 35,-19-17,19 35,-1-18,18 18,18-18,17 18,18-18,0 1,0-19,35-17,18-35,0 17,0-17,-18 0,-88 35</inkml:trace>
  <inkml:trace contextRef="#ctx0" brushRef="#br0" timeOffset="67403.337">17595 7902,'0'0,"0"0,0 0,0 0,0 0,0 0,-53 18,0 17,-18 0,36-17,-1 0,1 17,18-17,-1-1,36 1,-1 0,18-1,1 1,17-1,0 1,-18 0,18 17,-18 0,-17 1,0 16,-1 1,-17 0,0 18,-35-18,0 0,-1-18,-17 0,18-17,-18-18,18-18,-1-17,19 0,-1 17,18 18</inkml:trace>
  <inkml:trace contextRef="#ctx0" brushRef="#br0" timeOffset="68134.419">18477 8184,'0'0,"0"0,0 0,0 0,0 0,-71-35,1 18,-1 17,1 0,17 35,-18-18,18 36,18-17,0-1,17 18,18-18,18 0,-1-17,36 0,0-1,-18-34,18-1,0-17,-17-1,16-16,-16-1,-1 17,-17 1,-1 0,-17 17,18 18,-18 0,0 18,0-1,18 19,-1-1,1 0,17-17,1 17,-1 0,0-35,0 0,1-17,-1-1,0 1,1-36,-19 0,1 17,-18-16,18 16,-18 19,0-1,0 18,0 0,0 18,0 17,17-17,-17 17,18 0,-1 0,1-17,17 17,-17-17,-18-18</inkml:trace>
  <inkml:trace contextRef="#ctx0" brushRef="#br0" timeOffset="68308.9388">18724 7779,'0'0,"0"0,0 0,0 0,0 0,0 0</inkml:trace>
  <inkml:trace contextRef="#ctx0" brushRef="#br0" timeOffset="68861.2275">19342 7444,'0'0,"0"0,0 0,17 88,1-18,0 19,-1-1,-17 0,18 0,-18-17,18-1,-18-17,0-18,0 1,0-19,17 19,-17-36,0 0,0-18,-17 0,17-17,-18 0,0 0,-17-18,-18 17,0 1,0 17,0 18,0 0,0 18,18 0,0-1,17 19,0-1,18 0,18-17,17 17,18-17,0-1,18 1,-1-36,-17 1,18-19,35-16,-18-1,0 17,-88 19</inkml:trace>
  <inkml:trace contextRef="#ctx0" brushRef="#br0" timeOffset="69156.9516">20383 7320,'0'0,"0"0,0 0,0 0,0 53,0 18,0 17,18 0,-18 0,17 0,1-17,-18 17,17-17,1-18,-18 17,18-35</inkml:trace>
  <inkml:trace contextRef="#ctx0" brushRef="#br0" timeOffset="69668.4283">20065 7832,'0'0,"0"0,0 0,0 0,53-36,35 19,-17-19,0 1,-1 18,-17-19,0 19,0-1,-18 18,-17 0,17 0,-17 18,-18 17,18 0,-1-17,-17 35,18-18,-1 18,19-18,-1 1,18-1,0-18,-18-17,18 0,-18-17,1-18,-1-1,-35-17,18-17,-18 17,-18 0,0 0,-17 0,-18 35,18 1,0 34,-1 19,1-19,0 19,35-36</inkml:trace>
  <inkml:trace contextRef="#ctx0" brushRef="#br0" timeOffset="70290.2327">22218 7091,'0'0,"0"0,0 0,18 70,-18-70,0 177,17-71,1 35,-18-35,0-18,0 0,0-35,0 0,0-18,0 0,0-35,0 0,-18-17,18-19,0 1,0-35,18-1,0 18,-1-17,19 34,17 1,0 17,0 18,0 18,-1 17,-16 1,-1 16,0 19,-35-18,0 18,-17-1,-1-17,-35 0,0-35,0 17,18-35,-18 0,35-18,-17-17,35 0,0-18,0 17,0 36</inkml:trace>
  <inkml:trace contextRef="#ctx0" brushRef="#br0" timeOffset="70716.3511">23206 7920,'0'0,"0"0,0 0,0 0,0 0,0 0,0 0,36-71,-19 1,19-18,-19 17,-17 0,0 19,0-1,-17 17,-19 19,1 17,0 35,0 0,-1 18,1 0,17 18,1-1,17 1,0-1,35 1,0-18,1 0,16-18,37-17,17-1,-1-34,19-19,-18-17,-18 18,-70 35</inkml:trace>
  <inkml:trace contextRef="#ctx0" brushRef="#br0" timeOffset="71466.7118">24901 7285,'0'0,"0"0,0 0,0 0,35 70,-17 1,17 52,0 1,0-36,1 18,-19-18,1-17,0 17,-18-35,0 17,0-17,-18-17,-17-1,17-18,-35 1,0-18,0-18,0-17,0-18,18 0,0 0,35 71</inkml:trace>
  <inkml:trace contextRef="#ctx0" brushRef="#br0" timeOffset="71786.4182">24883 7355,'0'0,"0"0,0 0,0 0,0 0,0 0,0 0,0 0,0 0,0 0,0 0,0 0,18-35,-18 0,-18 0,18-1,-18 19,1 17,17 17,-18 1,0 17,18-35,0 0,18 18,-18-18</inkml:trace>
  <inkml:trace contextRef="#ctx0" brushRef="#br0" timeOffset="72208.2074">25642 7391,'0'0,"0"0,0 0,0 0,0 0,0 0,0 0,0 0,0 0,-35 17,-18 36,17 0,1 0,17 0,1 0,-1 17,18-17,18-17,-1-1,1 0,17-17,1-36,-1 18,-17-35,17 0,-18-18,1 0,0 0,-18 0,-18 0,0 0,1 18,-18 0,17-1,-17 19,17 17,0 35,18-17</inkml:trace>
  <inkml:trace contextRef="#ctx0" brushRef="#br0" timeOffset="72485.5071">26083 7391,'0'0,"0"0,0 0,0 0,0 0,18 70,-1-17,1 18,0-1,-1-17,-17-18,18 1,-18-1,0-35,0 18</inkml:trace>
  <inkml:trace contextRef="#ctx0" brushRef="#br0" timeOffset="72810.6647">26083 7391,'0'0,"0"0,0 0,0 0,0 0,0 0,0 0,18-53,-18-18,0 1,-18 17,0 0,1 0,-1 18,0 17,-17 18,35 0,-18 35,18-35,0 0</inkml:trace>
  <inkml:trace contextRef="#ctx0" brushRef="#br0" timeOffset="73342.4721">26559 7267,'0'0,"0"0,0 0,0 0,18 71,-18-1,18 1,-18-18,17 0,-17-18,0 0,0 1,0-19,0-17,-17 0,17-17,0-19,0-17,0-17,17-1,1-17,0 18,17-1,0 36,18-1,0 19,18 34,-1 36,-17-17,-17 17,-1-1,-17 1,-1 0,1 0,-18 0,0 0,0-18,0 1,0-19,0-17,18 0,-18 0</inkml:trace>
  <inkml:trace contextRef="#ctx0" brushRef="#br0" timeOffset="73602.0878">27336 6950,'0'0,"0"0,0 0,0 0,0 0,0 0,0 0,0 0,0 53,18 17,-18 18,0 1,17-19,1 1,-18-1,18 1,-1-18,-17-18,0 0,18 1,0-1</inkml:trace>
  <inkml:trace contextRef="#ctx0" brushRef="#br0" timeOffset="74664.8994">27036 7426,'0'0,"0"0,0 0,0 0,0 0,0 0,0 0,53-18,18 1,-1-19,1-16,-1-1,1 0,-1 0,-17 0,-17 0,-1 0,0 18,-17 17,0 0,-1 1,-17 17,18 0,-18 35,18 0,-1 18,-17 18,18-18,-1 0,1 0,0-18,-1 0,1 0,0-17,17-18,-17 0,17-18,0-17,1 0,-1 0,-18-1,1 19,-18-1,18 18,-18-18,17 36,-17 0,0 17,18 0,0 1,17-1,-17 18,17-36,18 19,-18-36,0 17,1-34,17-1,-18-17,-17-1,17-34,-17-1,-18 18,17 0,-17 1,0 34,18 0,-18 1,0 52,0 18,18 53,-18 17,17 36,1 35,-1 0,1 0,0-35,-18-1,0-34,0-36,-18-17,-17-36,17 0,-17-35,0-17,-18-36,17-18,19-52,-1-1,18-35,18 18,17 18,18 17,18 18,-1 35,1 18,-1 17,1 18,-18 0,0 18,-18-1,18 1,-53-36</inkml:trace>
  <inkml:trace contextRef="#ctx0" brushRef="#br0" timeOffset="75435.2465">29965 7708,'0'0,"0"0,0 0,0 0,0 0,0 0,0 0,0 0,0-53,0 0,0 18,-17-18,-1 18,-17 17,17 1,-17 34,0 19,-1-1,19 35,-1-17,18 18,0-18,35 17,-17-17,35-17,-18-1,18-18,-18-17,1 0,-1-17,0-18,1-18,-19 0,1 0,0-18,-1 18,1 0,17 18,-17 0,17 17,0 18,1 18,-1-1,18 36,-18-17,1 17,-1 17,0-17,-17-18,-18 1,17-1,-17-17,-17-1,-1-17,0 0,1-35,-1 0,18-18,0-18,18-17,17 17,-17 1,17-1,0 18,1 18,-19 0,-17 35</inkml:trace>
  <inkml:trace contextRef="#ctx0" brushRef="#br0" timeOffset="76547.4552">31289 7514,'0'0,"0"0,0 0,0 0,0 0,0 0,0 0,0 0,-53-35,-18 17,1 1,17 17,0 17,0 1,18 0,17-1,0 1,18 17,18 0,17-17,1-18,-1 18,0-18,1 0,-1 0,-17-18,-1 0,1 18,-1-17,1-1,-18 0,0 1,18-1,-18 18,0 0,17 18,-17-1,18 36,0 0,-1 18,1-1,0 19,-18 16,0 1,17 18,-34-18,-1-18,0-18,-17 1,0-1,-1-34,1-19,-18 1,18-36,17-17,1-35,34-36,1 0,17-18,18 1,0 17,0 0,18 0,-18 36,0 35,-1-1,1 1,-17 17,-1 1,0 17,-35 0,18 17,-36 19,1 17,-19-1,19 1,-1 0,0 0,1 0,-1-35,36 17,-18 0,35-17,0 0,1-18,-1-18,0 0,1-17,-1-18,0-17,-17-1,-1 0,-17 19,0-19,-17 36,-18-1,-1 1,1 18,-18-1,35 18,1-18,-1 18,18 0</inkml:trace>
  <inkml:trace contextRef="#ctx0" brushRef="#br0" timeOffset="77541.9432">32101 6932,'0'0,"0"0,0 0,0 0,0 0,17 71,-17-54,18 142,0-53,-1 0,1 0,0-18,-1-18,-17-34,18 16,-18-16,0-19,0 1,0 0,0-1,-18-17,18-17,-17 17,17-18,-18-17,-17-18,17 35,0-17,1 17,-18-17,17 35,0-18,-17 18,17 18,1 0,-1-1,0 19,18-19,-17 18,17-17,0 0,17-1,1 1,0-18,17 0,0 0,18-18,0 1,0-19,0 1,-18-18,18 18,-17 0,-19-1,1 19,-1-1,1 1,0-1,-18 18,17 0,-17 0,0 35,18-17,-18 17,18 0,-1 1,1-1,17-17,-17 17,17-18,-17-17,17 0,0-17,1-1,-19-35,-17 0,0 0,0-17,-17 17,-19 0,19 18,17 0,-18 17,18 0,0 1,0-1,0 0,0 18,18-17,-1-1,1 0,17 1,-35 17</inkml:trace>
  <inkml:trace contextRef="#ctx0" brushRef="#br0" timeOffset="77992.5914">33071 7461,'0'0,"0"0,0 0,0 0,0 0,0 0,0 0,0 0,0 0,0 0,-53 36,1-1,16 0,-17 18,18-18,17 1,18-1,0 18,18-18,0 0,-1 1,19-36,-1 0,0 0,18 0,0-18,53-17,17 17,-34 0,-19 18,-34-17,-1 17</inkml:trace>
  <inkml:trace contextRef="#ctx0" brushRef="#br0" timeOffset="79636.1648">2453 10866,'0'0,"0"0,0 0,0 0,0 0,0 0,0 0,18 52,17 1,0 36,18-1,-18 0,1-17,-1-1,-17-17,17 0,0-18,-17-17</inkml:trace>
  <inkml:trace contextRef="#ctx0" brushRef="#br0" timeOffset="79988.8463">2559 10724,'0'0,"0"0,0 0,0 0,0 0,0 0,0 0,0 0,0 0,0 0,0 0,0 0,35-52,-35 16,0 1,0 0,-17-1,-19 36,19 0,-19 18,1 17,17 18,18-53,0 0,0 18</inkml:trace>
  <inkml:trace contextRef="#ctx0" brushRef="#br0" timeOffset="80332.9647">3318 10336,'0'0,"0"0,0 0,0 0,0 0,0 0,0 0,-36 71,19 17,-1 0,18 18,18 18,-18-19,17-16,19-1,-19 0,1-17,17 17,-17-18,0 19,-1-19,-17 1,-17-18,17 0,0-53</inkml:trace>
  <inkml:trace contextRef="#ctx0" brushRef="#br0" timeOffset="80596.7817">3000 11254,'0'0,"0"0,0 0,0 0,53 0,35-18,36 0,17-17,-17 0,-1 0,-17-1,-35 1,-1 17,1 1,-18 17,-18-18,-17 18</inkml:trace>
  <inkml:trace contextRef="#ctx0" brushRef="#br0" timeOffset="82061.7264">5771 10389,'0'0,"0"0,0 0,0 0,17 89,1-1,0 18,-1-18,1 18,0-1,-18-16,17-19,-17 1,18-1,-18-34,0-1</inkml:trace>
  <inkml:trace contextRef="#ctx0" brushRef="#br0" timeOffset="82720.6791">5771 11007,'0'0,"0"0,0 0,0 0,0 0,53-18,17-17,19-18,-1-35,0-1,-17 1,-18 18,-18-1,0 18,-17 0,-1 36,1-1,0 0,-18 54,17-1,1 18,-18 17,18 36,-18-18,0 18,0-18,0-17,17 0,-17-18,-17-18,17 0,0-17,17-18,-17-36,18 1,-18-18,18-17,17-1,-17 18,17 0,0 18,0 0,1 35,-1 0,0 17,1 19,-1 17,-17-1,17 1,0 0,-17 0,17 0,18-18,-18-17,18-18,-53 0</inkml:trace>
  <inkml:trace contextRef="#ctx0" brushRef="#br0" timeOffset="83171.8914">7288 10848,'0'0,"0"0,0 0,0 0,0 0,0 0,0 0,0 0,0 0,36-53,-19-35,19 17,-19 18,1 0,-18 18,0 0,0 17,0 18,-18 18,18 17,-17 18,-1 0,18 0,18 0,-18 17,35 1,-17-18,17 0,0-18,0 0,18-17,-17-18,17 0,0-35,-18-1,0 19,-35 17</inkml:trace>
  <inkml:trace contextRef="#ctx0" brushRef="#br0" timeOffset="112485.6249">7871 10319,'0'0,"0"0,0 0,0 0,0 70,17 1,-17-1,18 1,0 0,17-19,0 1,-17-35,35 0,-18-18,0 0,-17-18,17-17,-17-1,0 1,-1-18,-17 0,0 0,0 36,0-18,18 35,-18 0,18 35,-1 71,1 35,17 17,-17 37,-18-19,0 0,-18-35,1-17,-19-36,1-35,17 0,-17-35,17-36,-17-35,17-18,1-34,17-19,17 18,19 0,17 18,0 18,-53 52</inkml:trace>
  <inkml:trace contextRef="#ctx0" brushRef="#br0" timeOffset="113428.1218">10200 10742,'0'0,"0"0,0 0,0 0,0 0,0 0,0 0,-53-18,0-17,0 35,0 0,1 35,16 36,1-18,17 35,1-35,17 18,0-36,17 0,36-35,0-17,0-19,18-34,-18-1,-18 1,0 17,-17 0,0 0,-1 35,1 1,-18 17,17 17,-17 36,18 0,0 18,-18-19,17 1,-17 0,18-17,17-1,-17-35,17 0,1-35,17-36,-18-17,0 0,0-1,-17 1,-18 35,18 0,-18 18,-18 18,18 17,-18 0,1 35,17-18,17 1,1 17,17 1,18-19,-17 1,17 0,-18 17,18-18,-18 19,-17-1,17 18,-17 17,17-17,-17 0,35 0,0-17,-1-19,19-17,0-35,17-18,0-18,-17 1,-1-18,-17 35,-53 35</inkml:trace>
  <inkml:trace contextRef="#ctx0" brushRef="#br0" timeOffset="114033.6553">11506 10583,'0'0,"0"0,0 0,0 0,0 0,0 0,0 0,35 0,1-17,17-1,-18-17,0 17,1-17,-19 17,1-17,0 17,-18 1,0 17,-18 0,0 35,1 18,-1 17,18 1,0-18,18 17,17-34,18 17,0-36,0 1,53-36,-1-17,1-18,0 0,-18 0,-70 53</inkml:trace>
  <inkml:trace contextRef="#ctx0" brushRef="#br0" timeOffset="114613.5276">13765 10442,'0'0,"0"0,0 0,0 0,0 0,0 0,0 71,0-1,0 1,18 17,-18-35,17 0,-17-18,0-17,0-18,0 0,0 0,0 0,0-53,0 0,-17-18,-1 36,0-18,1 36,17-1,-18 0,18 18,-18-17,36-1,-18-17,18-18,-18 0,0 0,17 0,-34 0,17 0,-18 18,0 17,1 1,-1-1,1 36,-1 17,18 0,18 18,-1 0,18 0,-17-18,-18-35</inkml:trace>
  <inkml:trace contextRef="#ctx0" brushRef="#br0" timeOffset="115144.3052">14153 10213,'0'0,"0"0,0 0,18 70,17 1,-17 17,0-17,-1 17,-17-17,0-19,18-16,-36-1,18 0,0-35,-17 0,-1-35,18-36,0-17,18-35,-1 17,1 35,17 1,0 35,36-1,0 54,-1 35,1 0,-18 35,0 0,0-17,-36-1,19-17,-19 0,1-18,-18-35</inkml:trace>
  <inkml:trace contextRef="#ctx0" brushRef="#br0" timeOffset="115695.2813">15177 9825,'0'0,"0"0,0 0,17 70,1-52,17 106,18 17,-17-18,-1 1,0-36,-17-18,-18 1,18-36,-18 0,17-17,-17 0,0-36,-17 0,17-17,-36-18,19-17,-19 17,1 0,-18 18,18 17,-18 0,18 36,-18 17,35 18,-17-18,35 18,0 0,17-17,19-1,17 0,-1-17,1-18,0-18,-17-17,17 0,-18-18,0 0,1 0,-19 0,1 35,-18 1,17-1,-17 18,18 18,-18-1,18 19,-1-19,1 18,17 1,1-1,-1-17,0-1,1-17,-19 0,18 0,-35 0</inkml:trace>
  <inkml:trace contextRef="#ctx0" brushRef="#br0" timeOffset="116028.5918">15600 10037,'0'0,"0"0,0 0,0 0,0 0,0 0,0 0,0 0,0 0,0 0,0 0</inkml:trace>
  <inkml:trace contextRef="#ctx0" brushRef="#br0" timeOffset="116911.229">16006 10160,'0'0,"0"0,0 0,0 0,0 0,36 71,-1-1,18 18,0-17,0-1,0 1,-18-18,0-18,-17 0,17-17,-17-18,17-18,-17-17,-1-18,-17 0,18-35,0 18,-18-1,17 0,-17 36,18 0,-18 0,0 35</inkml:trace>
  <inkml:trace contextRef="#ctx0" brushRef="#br0" timeOffset="117161.2389">16800 10160,'0'0,"0"0,0 0,0 0,0 0,18 71,0 17,17 0,0-17,-17-1,17-17,-17 0,0-35,-1 17</inkml:trace>
  <inkml:trace contextRef="#ctx0" brushRef="#br0" timeOffset="117448.9069">16800 10072,'0'0,"0"0,0 0,0 0,0 0,0 0,0 0,0 0,36-35,-1-36,-17 18,-1 0,-17 18,0 0,-17 17,-1 18,0 18,1-1,17-17,0 0</inkml:trace>
  <inkml:trace contextRef="#ctx0" brushRef="#br0" timeOffset="117928.4939">17524 9631,'0'0,"0"0,0 0,18 88,17 36,-17 17,17 0,-17 0,17-18,-35-34,17-37,-17 1,18 0,-18-35,0 0,0-18,0-18,-18-17,-17-18,0 0,-18 0,0 0,-18 35,18 1,-17 52,17 18,0 0,35 0,1 0,17 0,0-18,35 0,0-17,36-18,17-36,0 1,1 0,-89 35</inkml:trace>
  <inkml:trace contextRef="#ctx0" brushRef="#br0" timeOffset="119483.9523">18000 9948,'0'0,"0"0,0 0,0 0,0 71,0-1,18 1,-18 0,18-1,17 1,-17-36,17 18,0-35,-17-18,17 0,1-36,-1 1,0 0,-17-18,17 35,-17-17,-18 17,17 18,1 18,0 17,-1 18,1-18,17 18,18 0,0-18,0-17,18-18,-18 0,35-18,-18 1,1-54,0 1,-18-36,-18 18,-18 35,-17 0,-17 18,-1 17,-17 18,-18 35,0 18,0 35,18-17,-1 17,19-17,17-18,-18-1,36-16,17-19,0 1,1-36,17 1,17-54,-17 1,0-19,-18-16,1 16,-36 19,17 17,1 18,-18-1,0 36,0 18,0 53,18 34,-18 1,17-18,1-17,-18 0,35-36,-17 0,35-35,17-18,-17-34,18-37,-18-34,0-18,-18-36,0 1,-17 35,-18 35,18 35,-18 19,-18 34,18 53,-18 36,1 17,-1 0,18 18,0 17,0-17,18-35,-18-1,35-17,-17-17,17-19,-17-17,17-17,18-36,-18 0,1 0,-19 0,18 0,-17 18,-18-1,18 19,-18 17,0 17,0 1,0 17,17 1,-17-1,36 0,-19-17,36-1,-17 1,17-36,-1 1,1-18,0-1,0-52,-17 18,-1-1,-17 18,-1 18,1-1,-18 36,0 18,0 17,17 54,-17 34,0 18,18 18,0-18,-1-17,1-1,-18-17,0-53,-18 0,1-36,-19-17,1-35,0-36,0-17,-1-53,19 0,17 0,17 35,19 0,17 53,17 0,18 36,1 17,-36-18,-36 18</inkml:trace>
  <inkml:trace contextRef="#ctx0" brushRef="#br0" timeOffset="120208.676">22253 9895,'0'0,"0"0,0 0,0 0,0 0,0 0,0 0,0-35,0-18,-17 18,17 0,-35-1,17 36,-17 18,-1 0,19 35,-1 35,18 0,18 18,17 0,0-18,36-35,-1 0,19-36,-1-34,0-19,-17-34,-18-1,-18-17,-17 0,-1 0,-17 17,0 18,0 18,0 17,18 1,-18-1,18 18,-1 0,19 35,-1-17,0 17,0 18,1 0,-1 0,-17-18,-1 1,-17-19,18 1,-18-1,0-17,-18-17,18-1,0-35,0 0,0-35,18 18,17-1,1 18,-1 0,18 18,0 17,-53 18</inkml:trace>
  <inkml:trace contextRef="#ctx0" brushRef="#br0" timeOffset="121120.0223">23912 9843,'0'0,"0"0,0 0,0 0,-53-53,18 0,-18 17,0 19,0 17,18 0,-18 35,18 18,17-18,0 18,1 0,17-18,17 1,19-1,-1-35,0 0,1-18,17 1,-18-19,-17-17,17 1,-18-1,1 17,0 19,-1 17,1 17,0 19,-1 69,1 1,0 35,-1 18,-17 18,0-1,-17-17,-1-36,-35-17,18-53,-18-18,-18-52,36-54,-18-35,35-35,18-106,18 53,17 18,18 35,18 17,-1 18,1 36,0 34,17 19,-18 17,-17 17,-17 1,-1 35,-17 0,-1 35,-17-17,0-18,18 17,0-17,-18-18,17 1,18-1,-17-35,0-18,17-17,-17-36,-1 1,1-36,0 35,-18 19,0-1,-18 0,0 17,1 19,-1 17,0 0,1 0,-1 17,18-17,0 0</inkml:trace>
  <inkml:trace contextRef="#ctx0" brushRef="#br0" timeOffset="121772.2205">24936 9031,'0'0,"0"0,0 0,0 0,0 0,35 88,-17 18,0 35,-1 0,18 0,-17 1,-18-54,18 0,-18-17,0-71,17 52,-17-16,0-19,0-17,-17-35,17-35,-36-1,1-17,-18 17,18 18,-18 18,0 0,0 35,18 17,0 19,-1-1,36 18,18 0,17 17,36-17,-1-17,-17-19,0-17,0-17,18-19,-1-17,1-35,-18 35,-18 0,-17 18,-1 0,1 17,0 18,-18 18,0-1,17 19,1-1,17 18,1-18,-19 0,19-17,-1 0,0-36,-17 18,-18 0</inkml:trace>
  <inkml:trace contextRef="#ctx0" brushRef="#br0" timeOffset="121896.707">25536 9172,'0'0,"0"0,0 0,0 0</inkml:trace>
  <inkml:trace contextRef="#ctx0" brushRef="#br0" timeOffset="122278.7239">25907 9313,'0'0,"0"0,0 0,0 0,0 0,0 0,0 0,0 0,-36 71,1-1,0 1,17-18,18 0,0 0,35 0,-17-36,35 19,-18-19,18-17,0 0,-18 0,1-17,-1-1,-17 0,-1 18</inkml:trace>
  <inkml:trace contextRef="#ctx0" brushRef="#br0" timeOffset="124856.7321">27707 9102,'0'0,"0"0,0 0,0 0,0 0,0 0,0 0,0 0,-53 17,0 1,0 17,17 1,1-19,0 18,17-17,1 0,34-1,1 19,17-19,0 1,1-18,17 18,-18-1,-17 1,-1 17,-34 0,-1 18,-17-17,-1 16,-17-16,18-1,18-17,-1-1,0 1,18-18,36 0,-1 0,18-18,0 36,0 0,0-1,0 19,-18 16,-18 1,19 18</inkml:trace>
  <inkml:trace contextRef="#ctx0" brushRef="#br0" timeOffset="125182.9484">29242 8925,'0'0,"0"0,0 0,0 0,0 88,-18 18,18 0,-17 0,-1-18,0 18,1-18,-1-17,18-18,-18 0,18-36</inkml:trace>
  <inkml:trace contextRef="#ctx0" brushRef="#br0" timeOffset="125730.5256">28818 9366,'0'0,"0"0,0 0,0 0,89 0,16-35,37 0,-19-18,-17-18,0 1,-18-19,-17 37,-18-1,0 17,-18 36,-17 18,-1 53,-17 34,-17 1,-1 35,-17-17,17-1,0-17,1-35,-1-18,18-18,0 0,0-35,18-17,-1-36,1 0,35-36,-18 19,1 17,-1 0,0 18,18 35,-18 0,-17 35,17 0,-17 18,17 18,-17-18,0 0,35 0,-18-18,0 0,-35-35</inkml:trace>
  <inkml:trace contextRef="#ctx0" brushRef="#br0" timeOffset="126318.1445">30654 9631,'0'0,"0"0,0 0,0 0,0 0,0 0,0 0,0 0,17-53,1-18,-18 18,0 1,0 16,0 19,-18-1,1 18,-19 35,19 1,-1 16,18 19,0-18,35 0,-17 0,17-36,1 1,-1-18,36-18,-19-17,19 0,0-36,-36 18,18-17,-35 17,-1 18,1-1,-1 19,-17 34,0 1,18 17,-18 18,18 18,-1-18,1 0,17-1,-17 1,17-35,1 0,-1-18,0-18,0 18,-35 0</inkml:trace>
  <inkml:trace contextRef="#ctx0" brushRef="#br0" timeOffset="126492.7184">31165 9172,'0'0,"0"0,0 0,0 0,0 0,0 0,0 0,0 0</inkml:trace>
  <inkml:trace contextRef="#ctx0" brushRef="#br0" timeOffset="127031.0094">31660 9843,'0'0,"0"0,0 0,0 0,17-71,1-17,0 0,-18 17,0 0,0 19,-18-1,0 17,1 19,-19 17,1 0,17 17,1 1,-1-18,36 18,-1-1,19 1,-1 0,0-18,18 0,-35 0,17 0,-17 17,-1-17,1 35,0 18,-18 0,17 0,1 18,17 17,18 0,36 18,16-53,37-18,16-35,1-17,-18-1,-123 18</inkml:trace>
  <inkml:trace contextRef="#ctx0" brushRef="#br0" timeOffset="128905.6691">3000 13353,'0'0,"0"0,0 0,0 0,0 0,18-53,17-18,-17 18,-1-17,19-1,-36 1,17 17,-17 0,0 17,18 19,-18 17,0 17,0 36,0 0,18 53,-18 0,0 17,0-17,17-18,-17-17,18 0,-1-18,19-18,-19 0,1-17,-18-18</inkml:trace>
  <inkml:trace contextRef="#ctx0" brushRef="#br0" timeOffset="129258.3427">2947 13300,'0'0,"0"0,0 0,0 0,0 0,0 0,0 0,71-36,17 1,0 0,0 0,-35-1,18 19,-36-1,18 18,-17 0,-1 35,-18 1,1 17,0 17,-1 18,1-17,0-18,17 0,0 0,1-36,-1 1,18-36,-36 18,1 0</inkml:trace>
  <inkml:trace contextRef="#ctx0" brushRef="#br0" timeOffset="129422.6553">3565 12965,'0'0,"0"0,0 0,0 0,0 0,0 0,0 0,0 0</inkml:trace>
  <inkml:trace contextRef="#ctx0" brushRef="#br0" timeOffset="130274.4343">4077 12947,'0'0,"0"0,0 0,0 0,0 0,0 0,0 71,0 17,17 0,-17 0,0-17,0-1,0-17,0-18,0 1,0-19,0-17,0-35,0 0,0-18,0-18,0 18,18 0,-18 1,18 16,-1 19,1 17,17 17,0 1,1 35,-19 17,19-17,-1 0,-17-18,-1 1,-17-19,18 1,0-18,-18-35,17-1,-17-16,18-19,-1 0,1 19,0-1,-1 0,1 35,17 0,-17 18,17 36,-17-19,0 19,17 17,0-18,0 0,1-17,17-1,0-17,0 0,0-35,-18 0,18 0,-36-18,19 0,-19 0,-17 0,0 18,-17 17,-1 18,-17 18,-1 17,19 18,-18 0,17 53,0-36,36 1,0 17,34-53,1 0,18-35,35-35,0-18,0-17,-18 17,-88 53</inkml:trace>
  <inkml:trace contextRef="#ctx0" brushRef="#br0" timeOffset="130625.5541">6935 12700,'0'0,"0"0,0 0,0 0,0 0,-52 18,-1-1,0 36,0 0,17 18,-17 35,36-1,-1 1,36 0,17-18,18-17,18-18,-1-18,1-35,-1-18,-17 18,-35 0</inkml:trace>
  <inkml:trace contextRef="#ctx0" brushRef="#br0" timeOffset="131015.7666">7077 12912,'0'0,"0"0,0 0,0 0,0 0,0 0,53 17,17 1,1 17,-18 1,0-1,-18 0,0 18,1-18,-19-17,1 17,-18-17,17-18,-17 0,0 0,0-35,0-1,18 1,-18-18,18 0,-1 0,-17 0,36 18,-19 17,19 1,-1 34</inkml:trace>
  <inkml:trace contextRef="#ctx0" brushRef="#br0" timeOffset="131898.3498">8047 12982,'0'0,"0"0,0 0,0 0,0 0,0 0,0 0,0 0,0 0,0 0,0 0,0 0,0 88,0 1,18-1,-18-35,18 0,-18-18,17 0,18-17,-17-36,0 1,-1-19,1-17,-18-17,-18-1,1 18,-1-17,0 17,1 18,-18-1,-1 19,19 34,-19 1,36 0,0 17,18-17,0 17,17-35,0 17,18-17,18 0,-1 0,1 0,0 18,-19 0,1 35,0 17,-17 18,-19-17,-17-1,18 1,-18-18,0-18,0-17,18-18,-18-35,0-18,17-36,1-16,0-19,-1 18,1-17,-18 52,0 18,17 0,-34 18,17 0,-18 35,1 0,17 18,-18-1,18 18,18-17,17 17,0 1,36-1,-1 18,-17 0,0 0,0 0,-18 17,1-17,-19 0,1 0,-18 0,0-18,0-35</inkml:trace>
  <inkml:trace contextRef="#ctx0" brushRef="#br0" timeOffset="139816.9355">10853 12735,'0'0,"0"0,0 0,0 0,0 0,0 0,0 0,0 0,0 0,-53 0,0 18,-17-18,17 18,-18-1,18 18,18-17,0 17,-1 1,36 17,0-18,0 18,18-18,17 0,18 1,0-19,0 1,18-36,-18 1,-18-19,18-17,-18-17,1-1,-19 18,1 0,-18 1,0 34,17 0,-17 1,0-1,0 18,0 0,0 35,0 1,0 16,0 1,0 0,0 0,18 0,-18-18,18 1,-18-19,17 1,1 0,-18-18,18 0,-18-18,-18-17,0-1,1 1,-1-18,0 18,18-18,-17 35,17-17,0 17,0-17,17 18,1 17,17-18,1 18,17 0,0 18,17 17,-17 0,0 0,-18 1,1-1,-19 0,1 1,0-19,-18 18,0-17,0 0,0-18,0 0,0-18,-18-17,36 0,-18-1,0 1,17 17,-17-17,18 17,17 18,0 0,18 18,0 17,36 54,-19-19,-17 1,-18-1,-17-17,17-18,-35 1,18-19,-36 1,18-36,-17-17,-1-18,0-17,18-1,-17 0,17 1,17-18,-17 35,18-18,0 36,-1-18,1 18,0-1,-18 36</inkml:trace>
  <inkml:trace contextRef="#ctx0" brushRef="#br0" timeOffset="141096.8914">12353 13018,'0'0,"0"0,0 0,0 0,0 0,0 0,0 0,0-53,18 0,-18 0,0 0,-18 18,18-1,-17 19,-1 17,0 17,1 19,17-19,0 54,0-1,0 1,35-1,0 1,1-18,16-18,1-17,0-18,0-18,18-52,-18-1,0-35,-18-17,-17 17,-1 35,-17 1,0 17,0 18,0 17,0 0,0 36,-17 17,17 18,17 35,-17 18,18-35,0-1,17-17,-17-17,17 16,0-34,18 0,-18-36,18 18,0-35,0-18,0-18,-17 18,-1-17,-18 17,1 0,0 18,-18-1,-18 19,0 17,-17 17,18 19,-19-1,19 18,17-18,-18 0,36 1,-1-1,19-17,-1-18,0 0,18-18,-18 0,1-17,-1-18,-17 0,-1 0,1 18,-18 17,18 1,-18-1,0 18,17 18,-17 17,18 0,-1 1,19-1,-1-17,0 17,18-35,-17 0,17-18,-18 1,0-36,0 0,-17-18,-18-17,0-18,-18 18,1 17,-1 1,0 17,18 35,-17-17,17 17,0 18,17 18,1 17,17 18,-17 0,17 18,1 17,17 18,-36-36,19 1,-19-1,18-17,-17 0,0-18,-18-17</inkml:trace>
  <inkml:trace contextRef="#ctx0" brushRef="#br0" timeOffset="141463.9952">14083 12435,'0'0,"0"0,0 0,0 0,0 0,35 0,18-17,-18-1,1 1,-1 17,-18-18,19 18,-19 0,1 0,0 18,17-1,-17 1,-1 17,19 0,-19 18,19-17,-19-1,18 0,-17-17,17 17,-17-35,-18 0,0 0,0 0</inkml:trace>
  <inkml:trace contextRef="#ctx0" brushRef="#br0" timeOffset="141606.7721">14400 12136,'0'0,"0"0,0 0,0 0,0 0,0 0,0 0,0 0,0 0</inkml:trace>
  <inkml:trace contextRef="#ctx0" brushRef="#br0" timeOffset="142339.1737">10059 12841,'0'0,"0"0,0 0,0 0,0 0,0 0,0 0,0 0,0 0,0 0,0 0,0 0,0 0,0 0,-35 35,-1 18,1 18,18-18,-1 17,18-17,18 0,17 18,18-18,0 0,17-18,1 0,35-35,0-35,17 0,-17-18,-18 0,-88 53</inkml:trace>
  <inkml:trace contextRef="#ctx0" brushRef="#br0" timeOffset="143691.2868">14930 12294,'0'0,"0"0,0 0,0 0,0 0,0 0,0 0,-53 71,18-1,17 19,0-19,18 1,0-1,18-17,0-18,-1 1,18-19,1-17,-1-17,0-19,-17-16,0-19,-1 18,-17-17,-17-1,17 18,0 0,-18 18,36 0,-18 17,0 0,0 1,17 17,19 0,17 17,-1 19,-16-1,17 0,-18 0,-17 18,-1-17,1-19,0 1,-1 0,-17-1,0-17,0 0,18-17,-18-1,0-17,0-18,18 0,-18-18,17 18,1 18,0-18,17 35,-18-17,19 18,-1 17,18 17,0 1,0 35,17 17,-17 36,-17 0,-1 0,-17-36,17 19,-17-37,-1 19,1-36,0 1,-18-19,17-17,18-17,-17-1,17 0,-35 36</inkml:trace>
  <inkml:trace contextRef="#ctx0" brushRef="#br0" timeOffset="145194.4259">17700 11871,'0'0,"0"0,0 0,0 0,0 0,0 0,0 0,0 0,0 0,0 0,0 0,0 0,0 0,0 0,0 0,0 0,0 0,0 0,18-53,0-17,-18-1,-18 18,0 0,1 0,-18 36,-1-1,1 18,-18 18,35 17,-17 53,17 0,18 18,0 18,36-19,-19 1,19 0,-19 0,1-36,0 1,-18 17,17-17,-17-1,0 1,0-71</inkml:trace>
  <inkml:trace contextRef="#ctx0" brushRef="#br0" timeOffset="145762.4385">16765 12594,'0'0,"0"0,0 0,0 0,0 0,53-17,18-1,52-17,36-18,-18-18,-17 18,-36 18,0 17,-35-17,0 17,-18 18,-17 0,0 18,-1 17,1 36,17 35,-35-36,18 1,0-36,17 18,0-35,0-1,18-17,-17-35,-1 0,0-18,1 0,-19 0,1-18,0 19,-18 34,17-17,-17 17,0 0,18 36,-18 0,17 35,1-1,0 1,-1 0,19-17,-1 16,0-34,1 0,-1-18,-35 0</inkml:trace>
  <inkml:trace contextRef="#ctx0" brushRef="#br0" timeOffset="146173.7006">18530 12188,'0'0,"0"0,0 0,0 0,0 0,0 0,18 53,-1-17,1 17,-1-18,-17 0,0-17,18-1,-18 1,0 0,0-36,18 0,-1-17,1 0,0-18,17 0,0 0,1 0,17 36,-18-1,18 18,0 0,0 18,-18 17,0 0,1 0,-19 1,18-1,-17 18,0-18,17 0</inkml:trace>
  <inkml:trace contextRef="#ctx0" brushRef="#br0" timeOffset="146434.1399">19571 11836,'0'0,"0"0,0 0,0 0,0 0,-18 88,18-70,-17 87,-1 19,0-36,18 0,0-35,18 18,17-36,1-35,17 0</inkml:trace>
  <inkml:trace contextRef="#ctx0" brushRef="#br0" timeOffset="146677.8636">20030 11712,'0'0,"0"0,0 0,0 0,0 0,0 0,18 141,17 0,0-35,-17 0,-1 18,1-19,0-16</inkml:trace>
  <inkml:trace contextRef="#ctx0" brushRef="#br0" timeOffset="147181.0238">19942 12206,'0'0,"0"0,0 0,0 0,0 0,0 0,70 0,19-18,-1 1,-18-1,1 1,-36-1,18 18,-35-18,17 36,-17 0,-1-1,1 36,0-18,-1 1,1-19,-18 19,18-1,-1-17,-17-18,36 0,-19-18,-17-17,18-1,-36-17,18 0,-17 18,17 18,0-1,0 0,0 1,0 17,0-18,0 18,0-18,0 18</inkml:trace>
  <inkml:trace contextRef="#ctx0" brushRef="#br0" timeOffset="148022.6685">21159 11942,'0'0,"0"0,0 0,0 0,0 0,0 0,0 0,0 0,0 0,0 0,0 0,0 0,0 0,-17 52,-1-16,0-1,18 18,0-18,0 0,0 1,0-19,0 1,0-18,0 0,0 0,0 0,0-18,0-17,0 0,0 0,0-1,0 1,18 0,-18 17,18-17,-1 17,19 18,-1 0,18 18,0 17,0-17,-18 17,0 0,1 1,-1-19,-35 1,18-1,-18 1,0-18,0 0,0 0,-18-18,18-17,-18 0,18-36,18 18,0-17,-1 17,1 0,0 18,-1 17,1 1,17 17,0 0,1 35,-1 0,0 18,-17 0,17 0,-17 17,17-17,-17 18,-1-18,1 0,0 0,-1-18,1-17,17-1,-17 1,17-18,-35 0</inkml:trace>
  <inkml:trace contextRef="#ctx0" brushRef="#br0" timeOffset="148398.7403">23365 11748,'0'0,"0"0,0 0,0 0,0 52,0 19,0 0,18-19,-18 19,0-36,0 18,0-18,18-17,-18 17,0-17,0 0,0-18,0-18</inkml:trace>
  <inkml:trace contextRef="#ctx0" brushRef="#br0" timeOffset="149201.4962">23330 11748,'0'0,"0"0,0 0,0 0,0 0,0 0,0 0,0-36,18-17,-1 18,-17-18,0 18,0 0,0-1,0 19,0 17,-17 0,17 0,-18 35,18 18,18-18,-18 18,35-18,0-17,-35-18,88 0,18-18,-17 1,-1-19,-18 1,-34 0,-1 0,0-1,-17 36,-18-17,0 17,0 17,0 1,-18 0,-17 17,17 0,-17 0,17-17,1 0,17 17,0-35,0 18,0-18,17 0,1 0,0 0,-1 0,1 17,0 1,-1 0,1 34,0 19,-18 0,17-19,-34 19,17-18,-18-18,0 0,1-17,-1 0,0-1,1-34,-1-1,18-17,0 0,0-1,0 36</inkml:trace>
  <inkml:trace contextRef="#ctx0" brushRef="#br0" timeOffset="149861.0695">25130 11748,'0'0,"0"0,0 0,0 0,0 0,0 0,0 0,35-36,1 1,-1 17,-17-17,-1 17,-17-17,0 17,-17 18,-1 0,0 18,-17 0,17 35,18 0,-17 0,17 17,35-17,0 0,36 0,-18-36,35-17,-17-35,17-18,18 0,-36-35,19 18,-19-19,-35 36,-17 1,0 34,-18-17,0 35,0 0,-18 17,0 19,18 16,-17 1,17 18,17 0,1-19,0 19,-1-18,19 0,-1-18,0-17,1-18,17-18,-18 0,-35 18</inkml:trace>
  <inkml:trace contextRef="#ctx0" brushRef="#br0" timeOffset="150909.7481">26330 11395,'0'0,"0"0,0 0,0 0,0 0,0 0,0 53,0 0,18 17,-1 1,1-18,0 0,17-18,0-18,18-17,-18 0,1-35,-1 0,0 0,-17-1,17 1,-35 0,18 17,-18 18,18-18,-18 36,0 0,17-1,1 19,0 17,17-18,0 0,18 0,18-17,-18 0,17-18,-17-36,0 1,-18 0,1-36,-1 18,-17-17,-18 17,0 18,-18 17,0 0,-17 18,0 0,-1 18,1 17,0 1,0-1,17 0,18 0,18 18,17-17,-17-19,17-17,0-17,0 17,18-18,-17 0,-1-17,-17 17,-1 1,1 17,0 0,-1 0,-17 0,18 0,-1 17,1 19,35-19,-18 19,18-19,0 1,-17-18,-1 0,0-18,0-17,-17 0,0-18,-18 0,0-18,0-17,-18 0,0 17,1 18,-1 1,18 16,-18 19,18-1,0 53,18 1,0-1,-18 18,17 17,1-17,0 18,-1-1,19 1,17-1,0-17,-18 0,-35-53</inkml:trace>
  <inkml:trace contextRef="#ctx0" brushRef="#br0" timeOffset="151184.1412">29171 10954,'0'0,"0"0,0 0,0 0,0 0,0 0,0 0,18 176,0 18,-1-53,-17-35,18 0,0-35,-18-1,17-35,-17-17</inkml:trace>
  <inkml:trace contextRef="#ctx0" brushRef="#br0" timeOffset="151662.4943">29118 11589,'0'0,"0"0,0 0,0 0,0 0,0 0,0 0,71-36,-18 1,35-18,-17 18,-1-18,1 18,-36 0,1 17,-1 0,-18 18,1 18,-18 0,0 17,-18 18,18-18,0 18,0 0,18-18,0 0,-1 1,19-36,-1 17,0-17,18-17,-35-1,17-17,-17-18,-1 0,-17 18,0-18,-35 0,0 18,-18 17,0 18,18-18,35 18</inkml:trace>
  <inkml:trace contextRef="#ctx0" brushRef="#br0" timeOffset="152080.1394">30795 10689,'0'0,"0"0,0 0,0 0,0 0,0 0,0 88,18 36,-1 17,1 18,-18-53,17-18,-17 0,18-18,-18-17,0-17,0-1,0-17,18-18</inkml:trace>
  <inkml:trace contextRef="#ctx0" brushRef="#br0" timeOffset="152615.3273">31130 11007,'0'0,"0"0,0 0,0 0,0 0,0 0,0 0,0 0,0 0,0 0,0 0,35 106,-17-1,0 1,-18-35,17-1,-17-34,18-1,-18 0,0-17,0-18,18 0,-18-18,0-17,17 0,-17-18,18 17,-18 1,0 0,18 17,-18-17,0 35,17 0,-17 0,0 18,18-1,0 18,-18 1,17 17,19 0,-1 17,0-17,0 0,18 0,0-18,0-17,-17-1,-1 1,-35-18</inkml:trace>
  <inkml:trace contextRef="#ctx0" brushRef="#br0" timeOffset="153268.5632">31854 11412,'0'0,"0"0,0 0,0 0,0 0,0 0,0 0,0 0,0 0,0-53,17-35,1 35,-18 0,0 18,0 0,0 17,0 18,-18 0,18 36,-17 34,17-70,-18 124,0-36,18-18,0 18,18-17,-18-18,18-18,-1-17,19 0,17-36,0 0,35-17,-18-36,-17 18,0 1,-17-1,-1 0,-17 17,-1 19,-17-1,18 1,-18 17,17 0,-17 35,18-18,-18 19,0-1,0 18,18-35,-18 17,17-18,1-17,0 0,-1 0,-17-17,0-1,18-17,-18 0,0 35</inkml:trace>
  <inkml:trace contextRef="#ctx0" brushRef="#br0" timeOffset="153416.3544">32454 11095,'0'0,"0"0,0 0,0 0,0 0,0 0,0 0,0 0,0 0,0 0,0 0</inkml:trace>
  <inkml:trace contextRef="#ctx0" brushRef="#br0" timeOffset="154007.0702">32489 11695,'0'0,"0"0,0 0,0 0,0 0,0 0,53-71,0 0,-18 1,1-1,-1 18,-18 18,-17 0,0-18,-17 35,-18 1,-1-1,1 18,0 18,17-1,0 1,1 0,-1-1,18 1,-18 0,36-18,-18 0,18 17,-18-17,17 0,-17 18,0-18,0 17,0 1,18 35,0 18,-1-1,19 1,17-1,-18 18,35-35,-34 0,17-17,-18-19,0-17,-35 0</inkml:trace>
  <inkml:trace contextRef="#ctx0" brushRef="#br0" timeOffset="154449.2079">30265 10636,'0'0,"0"0,0 0,89 0,-1 0,53 0,36 0,-1-17,1 17,-1 0,-35-18,-17 18,-36 0,-35 0,-18 0,1 0,-19 0,1 0,-1 0,-34-18,-1 1,1 17,-1-18,36 18</inkml:trace>
  <inkml:trace contextRef="#ctx1" brushRef="#br0">31775 10567</inkml:trace>
  <inkml:trace contextRef="#ctx0" brushRef="#br0" timeOffset="157549.7757">5224 14799,'0'0,"0"0,0 0,0 0,0 0,0 0,0 0</inkml:trace>
  <inkml:trace contextRef="#ctx0" brushRef="#br0" timeOffset="158008.0786">4941 14605,'0'0,"0"0,0 0,0 0,0 0,0 0,0 0,0 0,-35 18,-18-1,-18 36,1 0,-1 0,1 18,-1-18,36 17,0-17,-1-18,36 18,18-18,17-17,0 17,1-17,17-18,0 18,17-1,-17 1,18 0,-18-1,-18 18,0 1,-35-1,0 18,-35-18,17 1,-17-1,17-18,-17 1,0-36,17 18,1-17,17 17</inkml:trace>
  <inkml:trace contextRef="#ctx0" brushRef="#br0" timeOffset="158312.495">5277 14534,'0'0,"0"0,0 0,0 0,0 0,0 53,17 36,1 34,0 36,-1-18,18 0,-17 0,0-70,-1 17,19-18,-19-17,1 0,0-17,-18-19</inkml:trace>
  <inkml:trace contextRef="#ctx0" brushRef="#br0" timeOffset="158510.8307">5241 15222,'0'0,"0"0,0 0,0 0,0 0,0 0,71-53,-1-17,19-18,-1 17,-70 54,-1-1</inkml:trace>
  <inkml:trace contextRef="#ctx0" brushRef="#br0" timeOffset="159306.8826">6318 15328,'0'0,"0"0,0 0,0 0,0 0,0 0,0 0,-53-53,0 0,0 0,35 53,-52 0,17 18,-18 35,18 18,18 17,17-18,1 1,17-18,0-18,0 0,35-35,36-35,-1 0,1-18,-1-35,-17-1,0 1,-35 18,17-1,-35 36,18 0,-1 17,-17 36,18 17,-18 18,18 0,-18 0,17 17,1-17,0-18,17 1,18-19,-18 1,18-36,-18-17,18-53,-17-18,-19-17,1-1,-18-17,0 35,0 53,-18 0,18 18,0 17,0 18,0 36,18 17,-18 35,35 18,-17-1,0 1,17 0,-17-18,-1 18,1-35,-1-1,1-34,-18-19,18 1,-18-18,0 0</inkml:trace>
  <inkml:trace contextRef="#ctx0" brushRef="#br0" timeOffset="159625.2277">6530 15169,'0'0,"0"0,0 0,0 0,0 0,53-17,17-1,1-17,-18 0,0 17,0-17,-18 35,18-18,-18 53,18 1,-18 17,1-1,-1 1,0 0,0 0,1 0,-1-18,-17-17,17 0,-17-18,-1-18,1 0</inkml:trace>
  <inkml:trace contextRef="#ctx0" brushRef="#br0" timeOffset="159773.0417">7253 14658,'0'0,"0"0,0 0,0 0,0 0,0 0,0 0,0 0,0 0,0 0</inkml:trace>
  <inkml:trace contextRef="#ctx0" brushRef="#br0" timeOffset="160186.9083">7853 14799,'0'0,"0"0,0 0,0 0,-53 18,0-18,0 17,0 19,18-1,0 0,17-17,0 17,1-17,17-1,0 1,17 0,19-1,-1 1,0 17,18-17,0 17,-35-17,35 52,-18-17,-17 18,-1-1,-17 1,-17-1,17-17,-36-35,19-18,-1-18</inkml:trace>
  <inkml:trace contextRef="#ctx0" brushRef="#br0" timeOffset="160454.1392">8065 14429,'0'0,"0"0,0 0,0 0,0 0,0 0,0 53,0 35,18 0,-18 0,17 0,-17-17,18 17,-1-35,-17 18,18-1,0 1,-18-18</inkml:trace>
  <inkml:trace contextRef="#ctx0" brushRef="#br0" timeOffset="160802.4546">8012 15011,'0'0,"0"0,0 0,0 0,0 0,0 0,0 0,53-53,0 18,0-1,17 1,-17 17,0 1,-17 17,17 0,-18 17,0 1,0 17,-17 1,0-1,-1 0,-17-17,36 52,-36-70,0 18,0-18</inkml:trace>
  <inkml:trace contextRef="#ctx0" brushRef="#br0" timeOffset="160970.7619">8577 14570,'0'0,"0"0,0 0,0 0,0 0,0 0,0 0,0 0,0 0</inkml:trace>
  <inkml:trace contextRef="#ctx0" brushRef="#br0" timeOffset="161745.8548">9177 14658,'0'0,"0"0,0 0,0 0,0 0,0 0,0 0,0 0,0 0,0 0,0 0,0 0,-53 53,35 17,0 1,1 0,34-19,-17 19,18-18,17 0,1 0,34-18,1-35,17 18,18-36,-18-17,-17-1,-18-34,-18 17,-17 0,-1 0,-17-17,-17 17,-1 17,-17 1,-18 17,0 18,0 0,-18 36,18-1,18 0,0 18,17-17,1 16,34-16,18-19,1 1,17-18,0-18,0 1,-18-1,0 0,0-17,-17 18,0 17,-1-18,1 18,0 18,-1 34,1-16,0 17,17 17,18-35,-18 1,18-1,-18-17,1-36,-1 0,0 1,-35 17</inkml:trace>
  <inkml:trace contextRef="#ctx0" brushRef="#br0" timeOffset="162006.1589">9936 13917,'0'0,"0"0,0 0,0 0,0 0,0 0,0 0,35 71,0 17,18 35,18 36,-18-18,0 0,-18-17,0-36,-17 35,17-52,-17 17,17-35,-17 0,-18-35</inkml:trace>
  <inkml:trace contextRef="#ctx0" brushRef="#br0" timeOffset="162755.3246">11683 14605,'0'0,"0"0,0 0,0 0,0 0,0 0,0 0,-36 0,-17 35,18-17,0 35,17-18,1 18,-1-18,18 1,18-1,-1-17,1-1,17-17,-17-17,17-1,-17-17,-1-18,-17 0,0-18,0 1,0 17,0 0,0 18,18-1,-18 19,35 17,1 17,17 19,-18-1,18 18,-18 17,0-17,1-18,-19 1,1-19,-18 1,0-18,18-18,-36 1,18-19,0-16,-18-1,18 0,18 0,-18 0,18 18,-18 17,35-17,-17 35,34-18,-16 36,17-1,-18 36,18 18,-18 35,1 17,-19 1,1-19,-1-16,-17-72</inkml:trace>
  <inkml:trace contextRef="#ctx0" brushRef="#br0" timeOffset="163036.1451">11489 14111,'0'0,"0"0,0 0,0 0,0 0,-18 88,36 18,-18-71,35 159,35-35,1-18,17-17,0-54,1-17,34-35,1-36,-36 18,-70 0</inkml:trace>
  <inkml:trace contextRef="#ctx0" brushRef="#br0" timeOffset="164985.9989">13394 14887,'0'0,"0"0,0 0,0 0,0 0,36-88,-1-35,-17-19,17 19,-17 17,-18 36,0 34,-18 1,0 35,-17 35,0 18,-1 35,1 18,18 18,-1-18,18-1,18-16,-1-19,18-17,18-35,18-18,-18-18,-18-35,1-35,-1 17,0-34,-17 16,-18 1,17 35,-17 0,18 0,-18 36,0-1,18 18,-18 18,17 35,1 17,17-17,-17 18,0-1,-1-17,1-18,0 18,-1-35,1 0,-18-36,17 0,-17 1,18-36,-18 0,18-18,-1 18,1-17,0 17,-1 18,1 17,0 18,-1 18,1 17,0-17,-1 17,1 0,0-17,-18-1,17 19,-17-19,18 1,-18-18,17 0,1 0,-18-18,18-17,-18-35,17-1,-17 0,0 19,0-1,0 17,-17 1,17 17,0 1,17 17,1 35,0 0,35 36,0-18,0 17,-1 1,-16-18,-1 17,0-17,-35-17,18-1,-36-18,18 1,0 0,-17-36,17 18,0-35,17 0,1-18,0-18,17 1,-17-1,-1 0,1 19,0 16,-18 1,17 17,-17 18,0 18,0 17,0 18,0 18,0-1,0-17,0 18,18-36,17 0,0-17,1-18,17-18,-18-17,18-18,0-17,0-19,-36 19,1 17,0 0,-1 18,1 17,-18 0,0 54,18-1,-1 18,-17 0,18 17,0-17,-1 0,-17-18,0 1,18-19,-18 1,0-18,18-18,-18-17,17 0,1-36,0 18,-1 0,1 18,-18 18,17-1,1 18,0 0,-1 35,19 0,-19 1,19-1,-1-17,-17-1,17 1,-17-18,17 0,0-18,-17-17,17-18,-17 0,-1 0,1 0,-18 18,18 17,-18 1,17 34,-17 1,18 35,0 0,-1 17,19 1,-19-18,1-18,-1 0,1 1,17-36,-17-18,0 0,-18 18</inkml:trace>
  <inkml:trace contextRef="#ctx0" brushRef="#br0" timeOffset="165513.7311">16218 13335,'0'0,"0"0,0 0,0 0,0 0,0 0,53 123,-53-105,53 194,18-18,-36-18,0-70,-17-18,-1-35,1 0,0-18,-18-35,17 0,-17-17,0-19,0-16,18-1,-18 0,18 0,17 0,0 18,1-1,-1 1,18 17,-18 18,0 18,1 0,-1 35,-17 17,-36 18,0 1,1-19,-19 1,1-1,0-17,-1-18,1 1,0-36,17-36,1 1,17 17,0 18</inkml:trace>
  <inkml:trace contextRef="#ctx0" brushRef="#br0" timeOffset="166066.5309">16942 13194,'0'0,"0"0,0 0,0 0,0 0,35 123,-17-17,-1 0,1 0,-1 0,1-18,0 18,-1-36,1 18,0-35,-1 0,1-17,0-1,17-17,0-36,18 0,-18-17,1 0,-1-18,0 0,-17 0,0 0,-1 18,-34-1,-1 1,0 35,-17 0,-18 18,18-1,0 19,-1-1,1 18,17 0,18 17,18-17,0 0,17 0,18-18,0 1,17-36,-17 0,-17-18,17-35,0 18,-18-18,-35 53</inkml:trace>
  <inkml:trace contextRef="#ctx0" brushRef="#br0" timeOffset="167144.6779">19536 13406,'0'0,"0"0,0 0,0 0,0 0,0 0,0 0,-53 70,-18 18,1 36,-1-1,0-17,19 18,34-36,0-18,18 1,18-1,17-17,0-17,18-1,0-35,53-18,0-17,0-18,-18 18,-88 35</inkml:trace>
  <inkml:trace contextRef="#ctx0" brushRef="#br0" timeOffset="167679.2432">20012 13582,'0'0,"0"0,0 0,0 0,0 0,0 0,0 0,0 0,0 0,-17 35,17 1,-18-19,18 1,0-18,0 17,-18-17,18 0,18 18,-18-36,18 18,-18 0,35-17,0 17,1 0,-1 17,0 19,18-1,-18 18,1 0,-1 0,-17 0,-1-18,1 0,0-17,-18-1,0 1,0 0,0-36,0 0,0-17,0-35,0-1,17-35,18-17,-17 52,0-17,17 17,-17 1,17 17,-35 53</inkml:trace>
  <inkml:trace contextRef="#ctx0" brushRef="#br0" timeOffset="168898.8385">20965 13529,'0'0,"0"0,0 0,0 0,0 0,0 0,0 0,0 0,-35 53,-18 18,18-1,-1 1,19-1,17-17,0 0,17 0,19-18,-1-17,0-18,18-18,-17-17,-19 0,1-18,-1-18,1-35,-18 36,0-18,-18 17,1 18,-1 18,1 0,-1 17,18 0,18 18,-1 18,18 0,1 34,-1-16,18 17,0 17,0-17,0 0,-18 18,-17-18,17-1,-35-16,0-1,0 0,0-17,0-18,18-18,-18 1,17-19,19-17,-19-17,36-18,-17-18,-1 18,0 17,-17 1,17 34,-35 1,18 0,-18 35,0 0,0 17,0 19,0 17,0-18,0 18,17 17,19-17,-19 0,19 18,-1-18,-17 0,-1-1,1-34,-1 17,-17-17,18 0,-18-1,0-17,18 0,-18 0,0-17,17-19,19-17,-19 1,19-19,-19-17,19 0,-19 17,1 18,0 18,-18 0,0-1,0 36,0 0,0 18,0 17,0 18,0 0,0 0,0 0,17 0,-17 17,18-17,-18 0,0-18,0 1,17-1,-17-17,0-1,0 1,0 0,0-18,18 0,-18-18,18 0,-1 1,-17 17</inkml:trace>
  <inkml:trace contextRef="#ctx0" brushRef="#br0" timeOffset="170008.8147">23471 13458,'0'0,"0"0,0 0,0 0,0 0,0 0,0 0,-53 71,-17 0,17 17,17-18,1 36,17-18,18 1,18-1,17-35,1-18,17-17,17-36,18-17,1-36,-1-17,-17 0,-19-18,-16 53,-1-18,-17 36,-1 0,-17 17,0 18,0 18,-17 17,-1 0,0 18,1 18,-1-18,0 17,1 1,17-18,0 0,17-18,1-17,0-18,17-18,-17-17,-1-1,1-16,0-19,-1 0,-17 19,18-19,-18 0,18 19,-1 16,1 1,0 0,17 35,0 0,0 17,1 19,-1 17,0-1,1 19,-1-18,-17 0,-1-18,-17 0,0 1,0-19,0-17,-17-17,17-1,-18-17,36-18,-18 0,17 0,1 18,17-1,-35 1,35 35,-17-17,17 34,1 1,-1 17,0 0,1 1,-19-1,1-17,-18 17,0-18,0 1,0 0,-18-18,18 0,-17 0,17-36,0 1,35-53,0 0,18 0,0-18,0 53,0 0,-18 0,18 18,-53 17</inkml:trace>
  <inkml:trace contextRef="#ctx0" brushRef="#br0" timeOffset="171223.2165">25236 13882,'0'0,"0"0,0 0,0 0,0 0,0 0,35-53,1-18,-19-17,1 18,-1 17,-17 17,0 1,-17 17,-1 36,-17 17,17 18,-17 0,17 18,18-1,0-17,18 18,17-18,36-18,-18-17,17-36,1-17,-18-18,17-35,-17-18,0-18,0 18,-35 1,17 34,-35 18,18 18,-18 17,18 36,-18 0,0 34,0 37,0-19,17 18,1-17,-1 0,1-19,35 1,-18-17,1-19,-1 1,18-18,17-18,-17-17,18 0,-18-18,0 0,-18 0,-17 0,-1 18,-17-1,-35 19,18 34,-36 1,17 17,1 1,0 17,-1 0,19-18,-1 0,0-17,18-1,18 1,17-18,-17-18,35 1,-18-1,18-17,-17 17,-1-17,-18 35,1-18,0 18,-1 0,1 18,0 0,-1-1,1 1,0 17,-1-17,36-18,-17 17,34-17,-17-17,0-1,0-35,0-17,0-36,-18 18,-17-1,-1 19,-17-1,0 18,0 18,0 0,0 35,0 0,18 35,-18 18,18 18,-1 17,1 0,0 0,-18-17,17-1,-17 1,18-18,-18 0,18-18,-18-35</inkml:trace>
  <inkml:trace contextRef="#ctx0" brushRef="#br0" timeOffset="171557.0842">26948 13335,'0'0,"0"0,0 0,0 0,0 0,70 0,1 0,0 0,-1 0,18-18,1 18,-19-17,1 17,-1 0,-17 0,-17 35,-19 0,1 18,0 0,-18 18,17-18,-17 17,18-17,-1-18,1 1,-18-19,18-17,-1 0,-17 18</inkml:trace>
  <inkml:trace contextRef="#ctx0" brushRef="#br0" timeOffset="171689.0684">27865 13088,'0'0,"0"0,0 0,0 0,0 0,0 0,0 0</inkml:trace>
  <inkml:trace contextRef="#ctx0" brushRef="#br0" timeOffset="172396.2155">28412 13141,'0'0,"0"0,0 0,0 0,-70 53,-1 17,18 1,18 0,0 17,17-35,0 17,18-34,0 16,18-34,0 0,-1-1,1-17,0-17,17-1,-17-35,-1 0,1-17,0-1,-1-17,19 17,-19 1,1 17,-1 18,1-1,0 19,-1 17,1 35,17 0,-17 1,0 16,-1 1,1-17,0-1,-18-17,0-1,17 1,-17-18,0-18,18-17,-18 0,18-36,17 18,18-17,0-1,0 18,-18 18,0 0,1 35,-1 17,-18 19,19 34,-1 18,0 18,-17 0,0 0,-1 0,1-36,0 1,-1-18,-17-53</inkml:trace>
  <inkml:trace contextRef="#ctx0" brushRef="#br0" timeOffset="172816.3047">30565 12771,'0'0,"0"0,0 0,0 0,0 0,-52-71,-1 0,0 1,17 17,1 18,0 17,-1 18,19 35,-1 18,1 35,17 18,0 18,17-1,1 18,-1 0,1 18,0 0,-18 0,17-36,-34 1,17-54,0-17,0 0,0-53</inkml:trace>
  <inkml:trace contextRef="#ctx0" brushRef="#br0" timeOffset="173801.2212">29860 13423,'0'0,"0"0,0 0,0 0,0 0,70 0,1 0,-1-17,19-19,-1 1,0 17,-17 1,-1-1,-34 0,-1 1,-18 17,1 0,0 17,-18 19,17-1,1 18,0 0,-1-18,1 18,0-18,17-17,-17 0,17-18,-17-18,17-17,-18-18,1 0,-18 0,18 0,-18 18,17-1,-17 19,0 17,18 17,0 19,-1 17,1 0,0 17,17-17,-17 0,-1-18,1-17,0 0,-1-18,1-18,-18-17,0-18,17 0,-17-18,0 18,0 0,0 36,18-19,-18 36,18 36,-1-1,-17 18,18 17,0 1,-18 0,17-18,-17-18,18 0,-18-35,0 0,18-18,-18-17,0 0,17-36,1 1,0-1,-1 18,1 0,-18 18,35 35,-17 35,-1 1,19 34,-1 18,18-17,0 17,-18-17,1-18,17 0,-18-1,18-34,-18 0,18-36,-18 18,-35 0</inkml:trace>
  <inkml:trace contextRef="#ctx0" brushRef="#br0" timeOffset="173922.6879">32401 13582,'0'0,"0"0,0 0</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49:10.422"/>
    </inkml:context>
    <inkml:brush xml:id="br0">
      <inkml:brushProperty name="width" value="0.05292" units="cm"/>
      <inkml:brushProperty name="height" value="0.05292" units="cm"/>
      <inkml:brushProperty name="color" value="#7030A0"/>
    </inkml:brush>
  </inkml:definitions>
  <inkml:trace contextRef="#ctx0" brushRef="#br0">5824 2910,'0'0,"0"0,0 0,0 0,0 0,0 0,0 53,17 36,-17-1,18 0,0 0,-1-17,-17-1,18-17,-18 0,0-35,18 17,-18-17,0-1</inkml:trace>
  <inkml:trace contextRef="#ctx0" brushRef="#br0" timeOffset="353.7358">6088 2910,'0'0,"0"0,0 0,0 0,0 0,0 0,36 18,17 35,17 18,1 34,-1 1,-17 18,0-18,-17-1,-19 1,-17 0,-35 17,0-17,17-17,18-72</inkml:trace>
  <inkml:trace contextRef="#ctx0" brushRef="#br0" timeOffset="9396.8466">8118 3069,'0'0,"0"0,0 0,0 0,0 0,0 0,0 0,0 0,0 0,0 0,53 0,17 18,1-1,-18 19,18-1,-19 18,-16 17,-1 1,-17 0,-18-1,0 1,-18-18,0 0,1-18,-1-18,0 1,18-36,-17 1,34-36,19-18,-1-17,18-35,0 34,0 1,-18 35,0-17,-17 35,0-1,-1 36,-17 0,0 36,0 16,0 19,-17-18,17 17,0 1,17-18,1 0,0-18,17-17,18-1,0-34,17-18,1-36,0 36,-71 17</inkml:trace>
  <inkml:trace contextRef="#ctx0" brushRef="#br0" timeOffset="9707.85">7977 2487,'0'0,"0"0,0 0,70 0,18 0,36-18,0 1,17-1,-18 1,1-19,-36 19,-17-1,-18 0,17 1,-17-1,-18 18,-17-18</inkml:trace>
  <inkml:trace contextRef="#ctx0" brushRef="#br0" timeOffset="10019.3066">9883 2858,'0'0,"0"0,0 0,0 0,0 0,0 0,53 0,17-18,1 18,-1-18,-17 18,0-17,-53 17,18 0</inkml:trace>
  <inkml:trace contextRef="#ctx0" brushRef="#br0" timeOffset="10302.5893">10077 3493,'0'0,"0"0,0 0,0 0,0 0,53-18,17-17,1 17,-1-17,1-1,0 1,-54 17,1 18,0 0,-18-17</inkml:trace>
  <inkml:trace contextRef="#ctx0" brushRef="#br0" timeOffset="10615.7272">11859 2469,'0'0,"0"0,0 0,0 0,0 0,-35 89,-18 52,0 0,18 0,-18 0,17-17,1-36,17-18,1 1,-1-18,1 0,17 0,0-18,0-35</inkml:trace>
  <inkml:trace contextRef="#ctx0" brushRef="#br0" timeOffset="10928.6147">11418 2699,'0'0,"0"0,0 0,0 0,0 0,53 88,17 35,1 19,-18-19,18 0,-18-34,-18-19,18-17,-18 0,0 0,1-35,-19-18,19 17,-36-17</inkml:trace>
  <inkml:trace contextRef="#ctx0" brushRef="#br0" timeOffset="11260.2654">11012 1923,'0'0,"0"0,0 0,0 0,124 17,17 1,18-36,-18 18,18-35,-18 17,-18 1,-17-19,-35 36,-1-17,-17-1,0 18,0 0,-53 0</inkml:trace>
  <inkml:trace contextRef="#ctx0" brushRef="#br0" timeOffset="12018.8947">8453 5168,'0'0,"0"0,0 0,0 0,35 71,1-36,17 18,-18-35,18-1,-18-17,1 0,-19-17,1-1,-1 0,1 1,-18-19,0 19,18-1,-18 18,0 0,0 18,0 17,17 89,1 34,0 19,-1-1,-17-17,18 0,-18-18,0-18,0-35,-18-35,1 0,-19-18,19-35,-19-17,1-36,18-18,-1-17,0 0,18 35,18-18,0 19,-18-1,0 53</inkml:trace>
  <inkml:trace contextRef="#ctx0" brushRef="#br0" timeOffset="12328.9569">8347 4674,'0'0,"0"0,0 0,0 0,0 0,106 0,0-17,18-19,17 1,-18 0,1 17,-36 1,-17-1,17-17,-88 35</inkml:trace>
  <inkml:trace contextRef="#ctx0" brushRef="#br0" timeOffset="12626.5785">10006 5415,'0'0,"0"0,0 0,0 0,0 0,0 0,0 0,53 0,18-35,17 17,-18-17,1 17,-53 18,-18 0,0 0</inkml:trace>
  <inkml:trace contextRef="#ctx0" brushRef="#br0" timeOffset="12847.7864">10236 5997,'0'0,"0"0,0 0,0 0,0 0,70-17,18-19,-17 1,17 0,-70 17,-18 18,18-18</inkml:trace>
  <inkml:trace contextRef="#ctx0" brushRef="#br0" timeOffset="13565.6399">11136 5098,'0'0,"0"0,0 0,0 0,0 0,0 0,53 53,17-1,1-16,-1-1,-17-17,18-1,-18 1,17-36,-17 1,-17-1,17-17,-18-18,-18 18,1-18,0 17,-1 19,-17-1,18 0,-18 36,0 53,-18 34,18 37,0 34,-17 18,-1 0,18-18,0-17,-18-18,18-17,0-54,0-17,-17 0,17-35,0-36,0 18,0-17,0 34</inkml:trace>
  <inkml:trace contextRef="#ctx0" brushRef="#br0" timeOffset="13900.5092">10977 4674,'0'0,"0"0,0 0,0 0,53-17,35 17,71-36,-18 1,0 0,-17 0,-1-1,-35 19,-17-1,-36 0,1 1,-1 17,-17-18,-1 18</inkml:trace>
  <inkml:trace contextRef="#ctx0" brushRef="#br0" timeOffset="16406.9721">6318 8431,'0'0,"0"0,0 0,0 0,0 0,0 0,0 0,-35-17,-1 17,19-18,-19 18,19-18,17 1,-18 17,18 0,0-18,0 1,18 17,-18 0,17 0,1 17,0 1,-1 17,1 36,-18-18,-18 35,1-18,-19 19,1-19,-18 1,0-1,0-17,18-18,0 1,-1-19,19 1,-1-18,0 0,1 0,17-18,0 18,17 0,1 0,0 0,17 0,18 18,-18 0,18-1,0 1,-18 17,18-17,0-1,0 1,0-18,-18 18,-17-18</inkml:trace>
  <inkml:trace contextRef="#ctx0" brushRef="#br0" timeOffset="16730.1847">6459 7955,'0'0,"0"0,0 0,0 0,0 0,53 88,35 18,18 35,0 18,-18 0,18-18,-35 0,-1 0,1 0,-36-17,18 17,-35-18,17-17,-35-88</inkml:trace>
  <inkml:trace contextRef="#ctx0" brushRef="#br0" timeOffset="20050.6695">8347 7990,'0'0,"0"0,0 0,0 0,0 0,0 0,0 0,0 36,18 52,-18 0,18 18,-1 0,1 0,-18-1,18-16,-18-1,17-18,-17 1,18-18,-18-18,0 0,17-17,-17 0,18-1,-18-17,0-17,0 34</inkml:trace>
  <inkml:trace contextRef="#ctx0" brushRef="#br0" timeOffset="20432.6591">8665 7920,'0'0,"0"0,0 0,0 0,0 0,0 0,18 53,-1 35,1 0,0 0,-1 1,-17-1,18 0,-1 0,-17-17,18-1,-18 1,0-18,18 0,-18-18,0 0,-18 0,18 1,0-19,0 1,0-18</inkml:trace>
  <inkml:trace contextRef="#ctx0" brushRef="#br0" timeOffset="21134.6979">8259 8202,'0'0,"0"0,0 0,0 0,0 0,0 0,0 0,0 0,18-35,35-18,17-18,1 18,-1 1,19-1,-36 17,17 19,-17-1,18 18,-18 18,0-1,0 19,-1-1,-16 0,-1 0,-17 18,-1 0,-17-17,0 16,-17 1,-1 0,-17-17,-18-1,18 0,-18 0,0 1,0-19,17-17,1 18,17-18,1 0,-1 18,1-18,-1 0,18 0,18 0,-1 0,1 0,35 17,0 1,0 0,17 17,1 0,-1 0,1 18,0-17,-1 16,18-16,-17-1,0 0,-71-35</inkml:trace>
  <inkml:trace contextRef="#ctx0" brushRef="#br0" timeOffset="28485.0381">10147 8343,'0'0,"0"0,0 0,0 0,0 0,-17 71,17 17,-18 0,18 18,-18-18,1 0,-1 1,0-1,-17 0,17-35,1 0,-1 0,18-18,-17-17</inkml:trace>
  <inkml:trace contextRef="#ctx0" brushRef="#br0" timeOffset="28827.9113">9706 8573,'0'0,"0"0,0 0,0 0,0 0,0 0,0 0,35 35,18 0,18 36,0-1,-1-17,1 18,-18-18,17-18,-34 18,-1-36,0 1,0 0,-17-1,17-17</inkml:trace>
  <inkml:trace contextRef="#ctx0" brushRef="#br0" timeOffset="29195.3521">10677 8326,'0'0,"0"0,0 0,0 0,0 0,-18 52,18 37,-18-19,18 18,-17-17,-1 0,1-1,17-17,-18-18,0 18,18-18,-17 1,-1-1,18 0,-18 1</inkml:trace>
  <inkml:trace contextRef="#ctx0" brushRef="#br0" timeOffset="29569.8616">10324 8414,'0'0,"0"0,0 0,0 0,0 0,0 0,0 0,0 0,53 35,0 36,17-18,-17-1,0 1,0 0,0 0,0-18,-18 1,-17-19,17 1,-17 0,17-1,0-34</inkml:trace>
  <inkml:trace contextRef="#ctx0" brushRef="#br0" timeOffset="30041.3131">11559 7726,'0'0,"0"0,0 0,0 0,0 0,0 0,0 0,0 0,0 0,-35 53,17 17,-17 19,17-19,1 18,-1 0,0 1,18-1,18 18,-18-18,18-18,-1 1,19-18,-19 0,18 0,1-18,-1-17,0-18,18 0,-17-18,-1 0,0 1,-35 17</inkml:trace>
  <inkml:trace contextRef="#ctx0" brushRef="#br0" timeOffset="30373.3395">12124 8008,'0'0,"0"0,0 0,0 0,0 0,0 0,0 0,0 53,0 0,17 17,1 1,-18 0,18-1,-18-35,0 18,0-17,0-1,0-17,0-1,0-17,0 0</inkml:trace>
  <inkml:trace contextRef="#ctx0" brushRef="#br0" timeOffset="30863.5457">11753 8043,'0'0,"0"0,0 0,0 0,0 0,0 0,0 0,0 0,0 0,36-35,-1 0,0 0,0 17,1 0,-1 18,0 0,1 18,-19-18,19 18,-1-1,0-17,0 0,1 0,-1 0,0 0,-17 0,17-17,-17-1,0-17,-18 17,17-17,-17-1,0 1,0 0,0 17,0-17,18 35,-18-18,0 18</inkml:trace>
  <inkml:trace contextRef="#ctx0" brushRef="#br0" timeOffset="31272.8981">12724 7179,'0'0,"0"0,0 0,0 0,0 0,0 0,53 53,0 35,35 36,-17-19,-1 19,1-18,-36-18,0 0,1-17,-36 17,17-18,-17 1,-17 0,-1-19,0 1,1-17,-19-1,19-35,-1 18,0-18,18 17,0-17</inkml:trace>
  <inkml:trace contextRef="#ctx0" brushRef="#br0" timeOffset="31711.0176">13800 7532,'0'0,"0"0,0 0,0 0,0 0,0 0,0 0,36 0,17-18,-18 18,18-17,0 17,-18 0,0 0,1 0,-36 0,17 0,-17 0</inkml:trace>
  <inkml:trace contextRef="#ctx0" brushRef="#br0" timeOffset="32010.0021">13942 7832,'0'0,"0"0,0 0,0 0,0 0,0 0,0 0,70 0,-17-18,0 18,-18 0,18 0,-17-18,-1 18,0-17,-35 17,18 0,-18 0</inkml:trace>
  <inkml:trace contextRef="#ctx0" brushRef="#br0" timeOffset="32392.2151">15124 7214,'0'0,"0"0,0 0,0 0,0 0,0 0,0 0,0 53,0 0,18 35,-1 1,-17-1,18-18,-1 18,1-35,-18 18,18-36,-18 1,17-1,-17 0,18-35,-18 18</inkml:trace>
  <inkml:trace contextRef="#ctx0" brushRef="#br0" timeOffset="32887.6733">15018 7355,'0'0,"0"0,0 0,0 0,0 0,0 0,53-35,18-18,-1 18,-17 0,0-1,0 36,-18-17,18 34,-17 1,-19 17,18 1,-35-1,0 0,0 0,0 1,-35-1,18 0,-19 1,1-19,17 18,-17-35,17 18,-17 0,17-18,18 17,-17 1,34 0,1-1,0 19,35-1,-18 0,18-17,0 17,17-17,1 17</inkml:trace>
  <inkml:trace contextRef="#ctx0" brushRef="#br0" timeOffset="33197.9811">16500 7320,'0'0,"0"0,0 0,0 0,0 0,0 71,-17 17,-1-18,0 19,1-1,-1-18,1 1,-19-18,19 0,-19 0,1 0,17 0</inkml:trace>
  <inkml:trace contextRef="#ctx0" brushRef="#br0" timeOffset="33540.2242">16165 7444,'0'0,"0"0,0 0,0 0,0 0,0 0,0 0,0 0,35 53,18-1,18 19,-18-18,-18 0,18 0,-18-18,-17 0,17 1,-17-19,0-17,-18 18</inkml:trace>
  <inkml:trace contextRef="#ctx0" brushRef="#br0" timeOffset="33834.8023">16889 7779,'0'0,"0"0,0 0,0 0,35-36,-17 1,-1 18,1-1,-18 0,18 1,-18 17,0 0,0-18,0 36,0-18,-18 35,0-17,1 34,-1 1,-17-17,17 17,-17 0,17-36,0 18,18-17,-17 0,17-18</inkml:trace>
  <inkml:trace contextRef="#ctx0" brushRef="#br0" timeOffset="34122.3089">16624 7391,'0'0,"0"0,0 0,0 0,0 0,0 0,0 0,71 53,-1 17,1-17,-1 18,-17-1,0-17,0 0,-18-18,1 1,-1-19,18 1</inkml:trace>
  <inkml:trace contextRef="#ctx0" brushRef="#br0" timeOffset="34492.9528">17595 6826,'0'0,"0"0,0 0,0 0,0 0,-36 88,1 1,17 16,1-16,-1-1,18 0,0 0,18-17,-1-1,19-17,-1 0,0-18,1 1,16-36,1 0,-17-18,-36 18</inkml:trace>
  <inkml:trace contextRef="#ctx0" brushRef="#br0" timeOffset="34757.9907">18124 6985,'0'0,"0"0,0 0,0 0,0 0,35 71,-17 17,0-18,17 1,-17-1,-18 1,17-18,-17-18,18 0,-18 1,17-1,-17-17</inkml:trace>
  <inkml:trace contextRef="#ctx0" brushRef="#br0" timeOffset="35171.3478">17700 6985,'0'0,"0"0,0 0,0 0,0 0,0 0,0 0,36 0,17 0,-18 0,18 0,0 0,0 0,-18 0,0 0,1 0,17 0,-18-18,18 1,-18-19,18 1,-18 0,1 0,-1-18,-17 17,-1 1,-17 35,0-17</inkml:trace>
  <inkml:trace contextRef="#ctx0" brushRef="#br0" timeOffset="35469.8489">18724 6085,'0'0,"0"0,0 0,0 0,35 71,1 17,17 0,-1 36,1-1,0 1,0-1,0 18,-17-17,-19-1,-52 1,0 17,-18-18,17 1,36-124</inkml:trace>
  <inkml:trace contextRef="#ctx0" brushRef="#br0" timeOffset="39254.2066">8806 10142,'0'0,"0"0,0 0,0 0,0 0,0 0,0 0,0 0,0 0,0 0,18 53,-18 35,17 1,1 17,0-18,-18 0,17 0,-17 0,18-17,-18-18,0 0,18-18,-18-17,0-1,0 1,17 0,-17-18</inkml:trace>
  <inkml:trace contextRef="#ctx0" brushRef="#br0" timeOffset="39588.4122">8894 9948,'0'0,"0"0,0 0,0 0,0 0,0 0,36 71,-19 17,19 0,-1 0,-17 18,17-17,-18-19,19 18,-19-17,1-18,0 0,-18-18,17 0,-17 0,18-17,-18-18</inkml:trace>
  <inkml:trace contextRef="#ctx0" brushRef="#br0" timeOffset="40168.7266">8665 10089,'0'0,"0"0,0 0,0 0,0 0,0 0,0 0,0 0,53-35,17 18,19-19,-19 19,1 17,-1 0,1 0,-18 17,0 19,-18-1,-17 0,0 0,-18 18,-18 0,0 0,1 0,-19 0,1-18,0 1,17-19,-17 1,35-1,-18-17,18 18,0-18,18 18,17-18,18 17,0 1,0 0,17 17,19 0,-19-17,1 17,-1 0,19 1,-36-1,-36-35</inkml:trace>
  <inkml:trace contextRef="#ctx0" brushRef="#br0" timeOffset="40730.2747">9953 10301,'0'0,"0"0,0 0,0 0,0 0,18 53,-1 18,1-1,17-17,1 0,-1 0,0-18,1-17,-1-1,0-17,0-17,1-18,-19-1,19-34,-19 17,1-18,-18 18,18 0,-18 36,0-19,0 36,17 0,-17 18,18 35,-18 0,18 18,-1-1,1 1,0 17,-1-18,1 19,17-37,-17 19,-1-36,1-17,17-18,-35-18,18 1,0-1,-18 18</inkml:trace>
  <inkml:trace contextRef="#ctx0" brushRef="#br0" timeOffset="41202.0418">10765 10178,'0'0,"0"0,0 0,0 0,0 0,0 53,18 17,17-17,-17 18,-1-36,19 0,-19-17,18 17,1-17,-1-36,0 0,1-17,-1 0,-17-36,-1 18,1 0,0 1,-18 16,17 19,-17-1,0 18,0 18,18 17,-18 35,17 1,1 35,-18-18,18 0,-1-17,19 17,-19-35,1 0,17 0,-17-36,17-17,1-17,-19 17,-17 0</inkml:trace>
  <inkml:trace contextRef="#ctx0" brushRef="#br0" timeOffset="41494.4821">12018 9790,'0'0,"0"0,0 0,0 0,0 88,0 18,-18 35,18 0,18-18,-18 1,18-36,-1 0,1-17,17-18,18-18,-18-17,18-18,0 0,-53 17</inkml:trace>
  <inkml:trace contextRef="#ctx0" brushRef="#br0" timeOffset="41759.8357">12618 10072,'0'0,"0"0,0 0,0 0,0 0,18 88,-1 18,1-18,0 0,-1-17,1 17,-18-17,17-36,-17 0,0 0,0-17</inkml:trace>
  <inkml:trace contextRef="#ctx0" brushRef="#br0" timeOffset="42119.0095">12371 9931,'0'0,"0"0,0 0,0 0,0 0,0 0,0 0,0 0,35 0,0 17,18-17,0 0,0 0,0 0,0 0,18-17,-18-19,-18 1,18 0,-18-18,1 0,-1-18,-17 19,-1-19,-17 18</inkml:trace>
  <inkml:trace contextRef="#ctx0" brushRef="#br0" timeOffset="42379.7305">13094 9278,'0'0,"0"0,0 0,0 0,0 0,53 53,0 35,0-17,36 52,-19 1,1-1,-18 1,-18-1,-17 1,-18-19,0 1,-36-35,19-18,-19 0,19-18,17-35</inkml:trace>
  <inkml:trace contextRef="#ctx0" brushRef="#br0" timeOffset="42646.9802">14630 9684,'0'0,"0"0,0 0,0 0,0 0,0 0,53 0,-18-18,18 0,0 1,0-18,17 17,-70 18,0 0</inkml:trace>
  <inkml:trace contextRef="#ctx0" brushRef="#br0" timeOffset="42871.7632">14824 10125,'0'0,"0"0,0 0,0 0,0 0,0 0,0 0,53-18,17 0,19-17,-1 0,-18 0,-52 35,0 0,-18-18</inkml:trace>
  <inkml:trace contextRef="#ctx0" brushRef="#br0" timeOffset="43526.5464">15636 9366,'0'0,"0"0,0 0,0 0,0 0,17 88,1 1,0-1,-18 18,17 0,1-18,-18 0,18-18,-36-17,18-35,-18 17,1-35,-19-17,1-19,0-52,17 0,-17-35,17-19,18 19,0 17,18 0,-1 53,19 0,-1 1,0 16,18 19,0-1,0 18,0 18,0-1,-18 36,-17 0,17 0,-35 18,0-19,-17 37,-19-36,-17-1,18-16,-18-1,18-17,17-1,1 1,17 0,0-1,35 1,18 17,0-17,17 17,-17 0,18 18,-1-17,1 16,0-16,-71-36</inkml:trace>
  <inkml:trace contextRef="#ctx0" brushRef="#br0" timeOffset="43997.811">16253 9578,'0'0,"0"0,0 0,0 0,0 0,0 0,53 70,-17-17,17 0,-18-17,0-19,0 1,1 0,-1-18,0-18,1-17,-19-1,19-17,-19 0,1 1,-18 16,17 19,1-1,-18 0,0 18,0 18,18 17,-18 18,0 18,17-1,-17-17,18 18,0-1,-1 1,19-1,-1-17,-17 0,-1-17,-17-36</inkml:trace>
  <inkml:trace contextRef="#ctx0" brushRef="#br0" timeOffset="44452.4871">17171 9402,'0'0,"0"0,0 0,0 0,0 0,18 70,-1 1,1-1,0-17,-1 0,19-18,-1 1,0-19,18-17,-18-17,18-19,0-34,-17-18,-1-18,-17 53,-1-18,1 36,-18 0,17 17,-17 36,0 35,-17 0,17 52,-18 19,18-1,-17-17,34 18,-17-19,0-34,18 0,-1-19,1 1,-18-35</inkml:trace>
  <inkml:trace contextRef="#ctx0" brushRef="#br0" timeOffset="44794.6738">18406 9084,'0'0,"0"0,0 0,0 0,-17 88,-1 18,0-18,18 18,-17 0,17-18,0 0,0-17,17-1,1 1,0-18,35-18,-18 0,18-17,-18 0,18-18,-53 0</inkml:trace>
  <inkml:trace contextRef="#ctx0" brushRef="#br0" timeOffset="45045.4499">18865 9243,'0'0,"0"0,0 0,0 0,0 0,0 0,0 53,18 0,-1 17,1 1,17-1,-17 18,0-35,-1 0,-17-17,18-1,-18 0,-18-17</inkml:trace>
  <inkml:trace contextRef="#ctx0" brushRef="#br0" timeOffset="45427.1073">18618 8837,'0'0,"0"0,0 0,0 0,0 0,0 0,0 0,35 0,18 18,-17-1,-1 1,0 0,18-1,-18 1,1 0,17-18,-18 0,18-18,0 0,0-17,0-18,-18 0,0-17,-17 17,-18 35,0 18,0-18</inkml:trace>
  <inkml:trace contextRef="#ctx0" brushRef="#br0" timeOffset="45715.3732">19377 8026,'0'0,"0"0,0 0,0 0,0 0,53 35,17 18,19 35,-1 18,0 17,-17 1,-1-18,-34 17,-1-17,-17-18,-1 18,-17-35,-17 17,-19-35,1 17,0-34,17 16,18-52</inkml:trace>
  <inkml:trace contextRef="#ctx0" brushRef="#br0" timeOffset="46477.3577">22465 8361,'0'0,"0"0,0 0,0 0,0 0,0 0,-53 53,0 0,18-18,0 0,-1 1,19-19,-1 18,18-17,0 0,18-1,17 1,0 0,18-18,-17 17,-1 1,0 0,-17-1,0 36,-36-18,0 18,1-17,-19 16,1-16,17-19,1 19,-1-19,18 1,0-18,18 18,35-18,0 17,17-17,1 18,-18 0,0-1,-18 36,0 0,-17 35,0 18,-36-18,-17 18,-18 0,-18 0,1-18,17-18,53-70</inkml:trace>
  <inkml:trace contextRef="#ctx0" brushRef="#br0" timeOffset="47157.3052">9724 12294,'0'0,"0"0,0 0,0 0,0 0,0 0,0 0,0 0,0 0,0 0,-18 36,18 34,0 36,0 35,0-17,0-19,0 1,0-35,0 17,0-35,0-18,0 0,0-17,0-36,0 1</inkml:trace>
  <inkml:trace contextRef="#ctx0" brushRef="#br0" timeOffset="47954.2443">9794 12118,'0'0,"0"0,0 0,0 0,0 0,0 53,18 17,0 36,-1 53,1-18,17-17,-35-19,18-16,-18-19,0 18,0-35,0 0,0-18,-18 1,1-36,-1-18,0-17,1 0,-1-1,0-34,1-1,-19 1,19-19,-1 1,0 0,1 17,17 1,0-1,0 18,17-17,1 35,17-18,1 17,17 19,0-1,0 0,17 18,1 18,-18 0,17-1,-34 19,-1-1,0 18,-17 0,-18 0,-18 0,0 17,-17-17,-18 0,0 0,18-18,0 0,-1-17,19 0,17-1,0-17,17 18,19 0,17-18,0 17,17 1,36 17,18 1,-18-1,-1 0,-34 18,0-18,-54-35</inkml:trace>
  <inkml:trace contextRef="#ctx0" brushRef="#br0" timeOffset="48252.5728">10218 13088,'0'0,"0"0,0 0,0 0,0 0,53 53,17 0,19 17,-19-17,19 18,-19-18,1 0,-1-18,1 0</inkml:trace>
  <inkml:trace contextRef="#ctx0" brushRef="#br0" timeOffset="48811.8975">11418 12541,'0'0,"0"0,0 0,0 0,0 0,0 0,-18 36,18 34,-17 1,-1 17,0 0,1 0,-1-17,-17-1,17-17,0-17,1-1,-1-18</inkml:trace>
  <inkml:trace contextRef="#ctx0" brushRef="#br0" timeOffset="49089.8202">10977 12559,'0'0,"0"0,0 0,0 0,0 0,0 0,0 0,35 35,0 18,18 18,0 17,18 0,-18-17,0-1,0 1,-18-18,0-18,1-17,-1-1</inkml:trace>
  <inkml:trace contextRef="#ctx0" brushRef="#br0" timeOffset="49586.4318">11736 12400,'0'0,"0"0,0 0,0 0,0 0,17 71,19-1,-1 1,-18-1,19-17,-1 0,-17 0,17-35,-17 17,17-35,0 0,1-18,-1-17,-18-35,1 17,0-18,-1 1,-17 17,18 17,-18 19,0-1,0 0,0 36,18 35,-18 18,17 34,1 19,0-18,-1 17,1 1,17-36,1 18,-19-53,1-1,17 1,-35-53</inkml:trace>
  <inkml:trace contextRef="#ctx0" brushRef="#br0" timeOffset="49917.6353">12865 11871,'0'0,"0"0,0 0,0 0,0 0,0 0,0 71,0 17,-18 53,18 18,0-71,18 0,-18 0,18 0,-1-17,19-1,-1-17,18 0,-18-17,18-19,0 1,-18-18,-35 0</inkml:trace>
  <inkml:trace contextRef="#ctx0" brushRef="#br0" timeOffset="50219.1687">13465 12047,'0'0,"0"0,0 0,0 0,0 0,0 89,18-19,-1 18,1 1,0-1,-1 0,1-18,0 1,-1 0,-17-19,18-16,-18-1,0-17,0-1,-18-34,1-1,-1 0</inkml:trace>
  <inkml:trace contextRef="#ctx0" brushRef="#br0" timeOffset="50595.1229">13218 12312,'0'0,"0"0,0 0,0 0,0 0,0 0,0 0,0 0,0 0,0 0,0 0,0 0,0 0,0 0,0 0,53 18,0-1,17-17,1 18,17-18,-17 0,-1-18,-17 1,-17 17,-1-36,0 19,-35-19,18 1,-36 0,18-18,-17 18,-1 17,18-17</inkml:trace>
  <inkml:trace contextRef="#ctx0" brushRef="#br0" timeOffset="50901.6931">13959 11571,'0'0,"0"0,0 0,0 0,0 0,53 88,35 36,1-1,-1 1,0 17,0 0,-17-18,-1 1,-34-1,-19 1,-34-18,-19-18,19 0,17-88</inkml:trace>
  <inkml:trace contextRef="#ctx0" brushRef="#br0" timeOffset="51896.5086">15371 11765,'0'0,"0"0,0 0,0 0,0 0,0 0,0 0,0 0,0 0,0 0,0 0,0 0,0 0,53 0,-18 0,18 0,-18 0,18 0,-35 0,-18 0,18 0,-18 0</inkml:trace>
  <inkml:trace contextRef="#ctx0" brushRef="#br0" timeOffset="52157.5804">15583 12047,'0'0,"0"0,0 0,0 0,0 0,0 0,0 0,0 0,53 18,0-18,0 0,0 0,-1 18,-16-18,17 0,-36-18,1 18,-18 0</inkml:trace>
  <inkml:trace contextRef="#ctx0" brushRef="#br0" timeOffset="52511.6177">17030 11359,'0'0,"0"0,0 0,0 0,0 0,0 0,17 53,1 18,0-1,-1 19,-17-1,18-18,-18 1,18 0,-18-1,0 1,0-36,0 0,0 0,-18-17,18 0</inkml:trace>
  <inkml:trace contextRef="#ctx0" brushRef="#br0" timeOffset="53532.7369">16942 11342,'0'0,"0"0,0 0,0 0,0 0,0 0,0 0,0 0,0 0,0 0,0 0,0 0,0 0,0 0,0 0,0 0,0 0,0 0,0 0,0 0,0 0,0 0,0 0,53-18,-18 1,18-1,-18 18,18 0,18 0,-1 18,-17-1,18-17,-18 18,-18-1,0 1,1 0,-19-18,1 35,-18-17,-35 17,17 0,-35 0,0 1,0-1,18 0,-18 1,0-19,35 1,-17 0,17-1,1-17,-1 18,18-18,0 0,0 0,35 0,1 17,17-17,17 18,1 0,-1-1,1 19,0-19,-19 1,1 17,0-17,-17-1,-19 1,19-18,-19 18,-17-18</inkml:trace>
  <inkml:trace contextRef="#ctx0" brushRef="#br0" timeOffset="55288.2852">18742 11289,'0'0,"0"0,0 0,0 0,0 0,0 0,0 70,-18 19,-17-1,17 18,0-18,1 0,-19 0,19-17,-18-18,17 0,0-18</inkml:trace>
  <inkml:trace contextRef="#ctx0" brushRef="#br0" timeOffset="55560.2149">18371 11430,'0'0,"0"0,0 0,0 0,0 0,0 0,0 0,0 0,35 53,1 17,34 1,-17 17,0-17,0-1,0-17,-18 0,1-18,-1-17</inkml:trace>
  <inkml:trace contextRef="#ctx0" brushRef="#br0" timeOffset="56042.7239">19095 11395,'0'0,"0"0,0 0,0 0,0 0,17 53,19 17,-1-17,0-18,-17 1,17-19,0 1,1 0,-19-18,19-18,-1 0,0-17,-17 0,-1-1,1 19,-18-18,18 17,-18 0,17 18,-17 0,0 18,18 17,-18 0,18 18,-1 18,1-18,0 17,17 1,0-18,1 0,16 0,-16-53,-1 0</inkml:trace>
  <inkml:trace contextRef="#ctx0" brushRef="#br0" timeOffset="56384.7482">20418 10954,'0'0,"0"0,0 0,0 0,-35 88,-18 0,18 18,-1 0,1-18,17 18,1-18,17 0,17 0,1 1,17-19,1-17,17 0,0-18,-18-35,35 0,-17-17,0 17,-53 0</inkml:trace>
  <inkml:trace contextRef="#ctx0" brushRef="#br0" timeOffset="56616.371">21089 11254,'0'0,"0"0,0 0,0 0,0 0,0 70,0 1,0 17,0-18,0 1,17 0,-17-1,0-35,0 18,0-17,0-19,0 1</inkml:trace>
  <inkml:trace contextRef="#ctx0" brushRef="#br0" timeOffset="57027.8455">20595 11042,'0'0,"0"0,0 0,0 0,0 0,0 0,0 0,35 0,18-18,0 18,17 18,-34-18,17 0,-18 18,0-18,1 0,-1 0,0-18,-17 0,17 1,0-1,-17 0,0 1,-1-1,-17-17,0 17,0 1,0 17,0 0</inkml:trace>
  <inkml:trace contextRef="#ctx0" brushRef="#br0" timeOffset="57379.876">21336 10495,'0'0,"0"0,0 0,0 0,70 35,-17 36,18 0,0 34,17 1,-18 18,1-1,0 1,-1-19,-17 1,-35-35,-1-1,-17 1,-17-18,-36 35,0-53,18 1,-1-19,1 19,35-36</inkml:trace>
  <inkml:trace contextRef="#ctx0" brushRef="#br0" timeOffset="105448.5041">22271 5821,'0'0,"0"0,0 0,0 0,0 0,0 0,0 0,0 0,53-18,35 1,1 17,-19 17,1 1,-18-1,-18 36,0 18,-17 17,0 18,-18 0,0 17,0-17,-18 18,18-19,0-34,0 17,18-17,-1 17,19-18,-1-17,18 0,0 0,0-35,-18 17,0-17,1-18,-19 17,-17-17,18 18,-36-18,1 35,-1-17,0 35,-17 0,17 0,18 17,0 18,18-17,17 35,18 0,-18-36,18 1,-17-1,-1 1,0-1,1 1,-1 0,-17 17,-18-18,0 1,-18-18,0 17,18-70</inkml:trace>
  <inkml:trace contextRef="#ctx0" brushRef="#br0" timeOffset="107073.6281">23259 10336,'0'0,"0"0,0 0,0 0,0 0,0 0,0 0,0 0,0 0,0 0,0 0,53 18,-17 0,-1-1,-17 19,17-1,-17 0,-18 0,17 36,-34-18,17 0,-18 0,0 17,18-17,-17 0,17 0,0-18,-18 1,36-19,-18 1,35 0,0-1,0-34,1 17,17-18,-18 0,-17 1,17 17,-17-18,-18 18,17-18,-17 18,-17 18,17 0,-18-1,-17 19,17 16,0-16,18 17,0 0,18-1,0 19,17-18,18 0,-18 17,0-17,1 18,-19-18,19 0,-19-18,-17 0,0 1,0-1,-17 0,-19-17,-34-1,-1 1,1 17,-1-17,71-18</inkml:trace>
  <inkml:trace contextRef="#ctx0" brushRef="#br0" timeOffset="251470.4914">24389 11448,'0'0,"0"0,0 0,0 0,0 0,0 0,0 0,0 0,0 0,0 0,53 17,-18-17,36 18,-1-36,1 1,17-19,18-34,18-18,-1-1,18-16,0-1,36 0,-1 0,-34 36,-125 52</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24:12.282"/>
    </inkml:context>
    <inkml:brush xml:id="br0">
      <inkml:brushProperty name="width" value="0.05292" units="cm"/>
      <inkml:brushProperty name="height" value="0.05292" units="cm"/>
      <inkml:brushProperty name="color" value="#7030A0"/>
    </inkml:brush>
  </inkml:definitions>
  <inkml:trace contextRef="#ctx0" brushRef="#br0">3600 4269,'0'0,"0"0,0 0,0 0,0 0,0 0,0 0,0 0,0 0,0 0,0 0,0 0,0 0,0 0,0 0,0 0,0 0,0 0,0 0,0 0,0 0,0 0,0 0,0 0,-18 70,-17 54,0 17,17-18,1 1,-1-36,18-18,-18 1,18 0,-17-19,17-16,0-19,-18 19,18-19,0 19,0-36</inkml:trace>
  <inkml:trace contextRef="#ctx0" brushRef="#br0" timeOffset="1084.5229">2929 4586,'0'0,"0"0,0 0,0 0,0 0,0 0,89-18,34-17,36-18,0 0,0 0,-36 1,-52 16,-1 19,1-1,-36 18,1 18,-1 35,-17 35,-18 18,0 17,-18-17,0 17,1-52,-1-18,0 0,1 0,17-36,0 1,0-36,17 1,1-36,17-18,1 18,-1-17,18 17,-18 18,18 17,0 18,-18 18,1 17,17 0,-18 0,18 1,0-19,0 1,0-18,0-18,17 1,-17-36,0 0,-18 0,1-18,-19 18,-17 18,0 0,-17 35,-1 17,-53 36,18 36,0 16,18-16,0 16,35-34,35 0,18-19,18-34,35-18,-1-35,1 0,0 17,-106 18</inkml:trace>
  <inkml:trace contextRef="#ctx0" brushRef="#br0" timeOffset="2367.7495">7059 4410,'0'0,"0"0,0 0,0 0,0 0,0 0,0 0,-71 0,1 35,-1 0,18 18,-35 35,17 1,19 16,16 1,36-35,36-1,16-17,19-17,17-19,18-34,18-36,-1-18,1 1,-18-36,-18 18,-18-1,-17 19,-17 17,-1 18,-35-1,0 19,-18 17,-17 17,-18 19,0 34,0 18,18 18,0-18,-1-17,36-1,0-17,0-17,18-1,17-35,1 0,-1-35,18-18,-18-35,0-18,1 0,-1 35,-17 1,-1 17,1 18,-18 17,18 18,-18 18,0 70,0 18,0-1,0 1,17-35,-17-1,18-17,17-17,0-19,1-17,17-17,17-54,-17-35,0-17,18-18,-36-36,18 1,-18 35,-17 53,0 17,-1 36,1 35,-18 35,-18 36,18 34,-17 36,-1 1,0 16,18-17,0 1,0-54,18-18,0-17,17-35,0-1,18-52,0-35,18-54,-18-17,17-35,1-36,-18 18,-18 35,0 53,-17 36,17 17,-35 18,18 52,-18 19,0 52,-18 35,1 1,-1 34,18 1,0-18,35-17,1-18,34-36,18-35,18-52,18-36,-18-18,0 1,-89 70</inkml:trace>
  <inkml:trace contextRef="#ctx0" brushRef="#br0" timeOffset="3418.717">3371 1993,'0'0,"0"0,0 0,0 0,0 0,0 0,0 0,0 0,0 0,0 0,-89 71,1-1,18 36,-1-18,36-35,35 0,17 0,36-18,18-17,17-18,-35 0,0 0,-18 18,1-1,-19 36,-17 35,0 1,-17-1,17 0,0-17,0-19,17 1,19-17,17-19,17-52,18-18,-35 18,18-53,-1-36,1 1,-18-1,-18-17,-17 35,17 36,-35 17,18 18,17-1,0 19,1 17,-1 17,18 1,-18 17,1 18,-19-18,1 18,0 0,-18-18,17 1,-17-19,0-17,0-17,18-19,17-52,0 0,18 35,-17-17,-1 17,-17 35,17 18,-17 18,-1-1,1 36,-1 0,1 18,0-18,17 0,18-1,-18 1,-35-53</inkml:trace>
  <inkml:trace contextRef="#ctx0" brushRef="#br0" timeOffset="3698.2272">3353 3634,'0'0,"0"0,0 0,159-36,123-52,177-88,247-106,-71 35,-176 53,-124 35,-88 35,-123 54,17 35,-35-18,-71 35</inkml:trace>
  <inkml:trace contextRef="#ctx0" brushRef="#br0" timeOffset="4617.1314">9706 5221,'0'0,"0"0,0 0,0 0,0 0,18-88,17-53,0 0,1-18,-1 71,-17 0,-18-1,-18 36,0 1,-17 34,0 18,-1 18,1-1,17 18,18 1,18 17,17 0,36 17,0 1,17-1,-35-17,0 0,-18 0,0 0,1-18,-36 0,0 1,17-1,-17-35</inkml:trace>
  <inkml:trace contextRef="#ctx0" brushRef="#br0" timeOffset="5688.8594">11824 4339,'0'0,"0"0,0 0,0 0,0 0,0 0,0 0,0 0,0 0,53 18,35 17,-17 0,-18 18,17 0,-35 0,-17 18,0-1,-1-17,-34 0,17 0,-18-35,0-1,1-17,17-35,17-36,19-34,-1-37,0-16,36 17,-1 0,1 35,0 17,-18 37,0 34,-18 36,-18 17,1 18,-18 17,-18-34,18 17,0-1,0 1,0-17,0-1,18-17,0-1,-18 1,35-18,-17-35,-1-1,1 1,0 0,-18-1,0 1,0 18,-18 17,-17 0,-18 35,17 18,1 0,0 17,35 1,0-1,35 1,18-18,18 0,17-53,0-18,18-17,-18-1,1-16,34-54,-35 0,-17 18,-18 17,-18 18,-17 18,-18 17,0 18,0 18,-35 0,17 35,0-1,-17 1,17 0,1 0,17 0,17-18,1 18,17-17,1-19,16 1,-16-18,-36 0</inkml:trace>
  <inkml:trace contextRef="#ctx0" brushRef="#br0" timeOffset="6243.0748">14136 4110,'0'0,"0"0,0 0,0 0,0 0,0 0,0 0,0 0,0 0,0 0,17-35,1-1,-18 19,-18-1,1 18,-1 35,0 1,1 17,17 17,0 1,17-1,19 1,-1-18,18-18,35 0,0-17,1-36,-1-17,0-36,-17 1,-1-18,-17-18,-18 53,-17-18,0 36,-1 0,-17 35,18 0,-18 35,0 0,18 18,-18-17,17 16,19-16,-1-1,0-17,1-18,16 0,-16 0,-36-18</inkml:trace>
  <inkml:trace contextRef="#ctx0" brushRef="#br0" timeOffset="6388.6863">14930 3616,'0'0,"0"0,0 0,0 0,0 0,0 0</inkml:trace>
  <inkml:trace contextRef="#ctx0" brushRef="#br0" timeOffset="7511.3321">15495 4075,'0'0,"0"0,0 0,0 53,17-1,-17-16,0-19,18 19,-18-19,17 1,1-18,0 0,-1-35,1-18,17-53,1 18,17-18,-18 35,0 1,18 17,-18 18,1 17,-1 18,0 0,1 18,-19-1,1 1,17 17,-17-17,17 17,-17-17,17-1,0 1,18 0,-17-18,-19-18,1 0,0 18,-1-17,-17-1,0 0,-17 18,-1 18,-17 0,-1 35,1-1,17 1,-17 18,35 0,18-19,-1 1,36 0,18-17,17-1,18-35,0-18,0-17,0-18,-18 0,-18-35,1 0,-36-1,-17 1,-36 35,1 0,-19 36,1-18,-18 35,0 17,0 18,-17 18,17 0,17 0,1 0,18 0,17-18,0 1,17-1,18-35,1 0,17-35,-18-1,18-34,-18-18,1-18,-1-35,-18 17,-17-17,0 0,0 35,-17 36,17-1,0 36,-18-1,1 36,17 18,-18 35,18 35,0 18,18 17,-18 1,35-18,-18 17,19 1,-19-54,1 1,0-1,17-34,-35-19</inkml:trace>
  <inkml:trace contextRef="#ctx0" brushRef="#br0" timeOffset="11707.158">18142 4128,'0'0,"0"0,0 0,0 0,0 0,0 0,0 0,70 0,18 0,54-18,-1 18,0-18,0-17,0 17,-17-17,-1 17,-52 18,0-17,-18-1,-1 0,-16 1,-1-1,-35 18</inkml:trace>
  <inkml:trace contextRef="#ctx0" brushRef="#br0" timeOffset="12019.1987">19077 3669,'0'0,"0"0,0 0,0 0,0 0,0 0,71 53,-1-18,1 18,-18 0,0 0,0-18,-36 18,-17 0,0 0,-17 0,-19-18,1 0,17 1</inkml:trace>
  <inkml:trace contextRef="#ctx0" brushRef="#br0" timeOffset="13533.1097">20312 3598,'0'0,"0"0,0 0,0 0,0 0,0 0,36 0,17-17,-18-1,0 0,-17 1,-1-1,-17 1,-17 17,-19 17,1 1,0 35,-18 17,18 1,-1-1,36 1,0-18,18 0,17-18,1-17,17-1,-1-17,-16 0,17 0,-36-17,-17 17,0 0,-17 17,-19 19,1-1,0 18,0 0,17 0,0 0,18-1,18-16,17-19,18-17,0 0,18-17,17-36,-18 18,-17-18,0 0,-17-18,-1 18,-17-17,-1 17,-17 17,18 19,0-18,-1 17,18 18,18 18,-17-1,17 1,-18 35,0-18,-17 0,0 18,-1-35,-17 17,18-17,-18-1,0 1,0-18,0-35,0 0,17-18,1-53,0 0,17 35,-17 1,-1 17,19 18,-36 17,17 18,-17 35,18 36,-18 17,18 18,-1-18,1-17,0-1,-1-17,18-18,1-35,-1 0,0-35,1 0,-1 0,-17-18,-1-18,1 18,0 18,-1 0,-17 17,18 18,-1 18,-17 34,18 19,0 53,-1-19,-17 19,18-1,-18-35,0-17,0-18,0-18,0 1,0-36,0-18,0-35,-18-35,18-18,0-53,0-17,18-1,0 19,17 34,0 36,-17 35,17 18,1 35,-1 0,0 17,-17 19,-1-1,-17 18,0 0,0 0,-17 0,-1 0,18-1,-18-16,18-36</inkml:trace>
  <inkml:trace contextRef="#ctx0" brushRef="#br0" timeOffset="14289.5454">22818 4022,'0'0,"0"0,0 0,0 0,0 0,36-36,-1 19,0-19,-17 1,-1 0,-17 17,0-17,0 35,-17-18,-19 36,1 17,0 18,0 0,17 0,0 0,18 18,0-36,18 0,17 0,1-35,16 0,19-17,17-19,1-34,-19-18,1-18,-18 0,0 0,-18 53,-17 0,-1 18,-17 35,0 0,-17 35,17 1,0 17,0-1,0 19,17-36,1 18,17-18,18-17,-18-18,18-18,-17 1,17-1,-18-17,-18 0,19 17,-19 0,-17 18,18-17,0 34,-1 19,19-19,-19 19,19-1,-1 0,18-17,0-18,-18-18,18-17,-18 17,1-17,-36 35</inkml:trace>
  <inkml:trace contextRef="#ctx0" brushRef="#br0" timeOffset="14516.065">24071 3651,'0'0,"0"0,0 0,0 0,0 0,0 0,0 0,0 0,0-35,0 0,-17-18,-1 35,0 1,18 17,0 0</inkml:trace>
  <inkml:trace contextRef="#ctx0" brushRef="#br0" timeOffset="15780.5268">24124 3351,'0'0,"0"0,0 0,0 0,0 0,35 53,18 18,-17 17,-1-17,-17 17,17-35,-17-18,-1 0,-17 1,18-19,-1-17,1-17,0-1,17 0,-17 1,-1-19,19 19,-19 17,19 0,-1 17,0-17,1 18,-1 17,0-17,0-18,1 0,-19 0,19-18,-1 1,-17-1,-1-17,1 17,0 0,-1 1,-17-1,18 36,-1-1,1 1,0 17,-1 1,19-19,-1 1,0-36,1 1,-1-1,0 0,-17 1,-1-19,1 19,0-1,-1 1,-17 17,18-18,0 36,-1-18,-17 0,36 0,-19 0,1-18,-18 18,18-18,-1 1,-17 17,0-18,0 18,-17 0,17 0,-18 18,0 17,1-17,17 34,0-16,0-1,17 0,19-17,-19 0,36-18,-18 0,18-18,-17-17,-1 17,0-17,1-1,-19 19,1-1,0 1,-1-1,1 18,-1 0,-17 18,18-1,0 1,17 17,0-17,1-1,17-17,0 0,-1-17,1-1,18-17,-18 0,-18-1,18-34,-18-18,1-36,-19-17,-17 35,0 36,-17 17,-1 17,0 36,-17 53,18 0,-1 53,18 0,0 17,18 1,-1-18,18-1,-17-16,-18-89</inkml:trace>
  <inkml:trace contextRef="#ctx0" brushRef="#br0" timeOffset="16024.3394">26665 3404,'0'0,"0"0,0 0,89-17,-36 17,-18 0,-18-18,1 18</inkml:trace>
  <inkml:trace contextRef="#ctx0" brushRef="#br0" timeOffset="18000.3378">5153 3651,'0'0,"0"0,0 0,0 0,0 0,0 0,0 0,0 0,71 0,-1 0,1 18,-1 0,-17 17,0 18,-17-18,-19 18,1-35,0-1,-1 1,-17-18,0 0,0-18,0-17,0 0,0-18,0-18,18 1,-18 17,17 0,-17 35,18-17,0 17,-1 18,1 36,0-1,-1 53,1 18,0-36,-18 1,17-1,-17-17,0-17,18-19,-18-17,0 0</inkml:trace>
  <inkml:trace contextRef="#ctx0" brushRef="#br0" timeOffset="18378.1576">6283 3528,'0'0,"0"0,0 0,0 0,0 70,0 1,17-18,-17 17,18-17,-1-17,1-36,0 0,17-18,-17-17,17-1,-17-34,-18 17,0-53,0 36,-36-36,1 17,-18 37,18 16,-18 19,-18 34,1 36,17 18,17-1,1-17,35-53</inkml:trace>
  <inkml:trace contextRef="#ctx0" brushRef="#br0" timeOffset="18592.4122">6794 3193,'0'0,"0"0,0 0,0 0,0 0,0 0,0 0</inkml:trace>
  <inkml:trace contextRef="#ctx0" brushRef="#br0" timeOffset="19029.9727">7465 2858,'0'0,"0"0,0 0,0 0,-35 70,17 1,0-1,18 1,0-18,0-18,18 0,17-35,1 0,16-35,-16 0,-1-18,0 0,-17-18,-18 1,0-1,-18 18,-17 0,0 36,-18 17,18 0,17 0,0 17,1 1</inkml:trace>
  <inkml:trace contextRef="#ctx0" brushRef="#br0" timeOffset="19410.3035">8241 2205,'0'0,"0"0,0 0,0 0,0 0,0 0,0 0,0 0,-35 53,0 17,17 1,0-1,1 36,17 35,17-17,19-1,-1-17,0 0,-17-35,17-1,1-17,-19 0,1 0,0-18,-1 0,-17 1,-17 17,17 0,0-53</inkml:trace>
  <inkml:trace contextRef="#ctx0" brushRef="#br0" timeOffset="19692.3258">7747 3193,'0'0,"0"0,0 0,0 0,0 0,106-36,18-17,17 18,-18-18,19-17,-1-1,-18 18,-34 0,-19 36,-35-19,18 19,-35-1,17 0,-35 1</inkml:trace>
  <inkml:trace contextRef="#ctx0" brushRef="#br0" timeOffset="21132.827">4765 6932,'0'0,"0"0,0 0,0 0,0 0,0 0,0 0,-71 0,1 18,-1 17,0 0,19 36,-1-18,17 0,1 0,35 0,0-18,35-18,1-17,-1 0,18-52,17-19,-17-17,0 0,-17-1,-1 36,-17 1,-1-1,1 35,-1 0,-17 18,18 18,0 35,-1 0,19 17,-1 36,18-35,0-1,0-34,17-19,1-34,-18-36,18 0,-1-18,-17-35,0 1,-18-19,-17-17,0 17,-1 1,-17 70,0 0,-17 18,17 53,0 17,-18 35,18 19,0-1,18 35,-18 1,35-1,-17-17,-1 0,18 0,-17-36,0-17,-1 0,1-18,-18-17</inkml:trace>
  <inkml:trace contextRef="#ctx0" brushRef="#br0" timeOffset="21374.4886">5277 7038,'0'0,"0"0,0 0,0 0,0 0,70-35,18-1,54-17,-19 1,1-19,17 18,-35-17,0 17,0 0,-36-18,1 36,-54 17</inkml:trace>
  <inkml:trace contextRef="#ctx0" brushRef="#br0" timeOffset="21904.7115">7571 6720,'0'0,"0"0,0 0,0 106,0 18,-18-18,18-1,0 1,0-18,0 1,-18-36,18-1,-17-16,-18-19,17-17,-17-17,-1-19,19-52,-1-35,0-1,36-34,0 16,17 1,0 18,18 17,0 18,-18 35,1 35,-1 1,0 34,-17 19,0-1,-18 18,-18 0,0 0,1-18,-1 18,0-18,1-17,17-1,0-17</inkml:trace>
  <inkml:trace contextRef="#ctx0" brushRef="#br0" timeOffset="22590.9934">8030 6562,'0'0,"0"0,0 0,0 0,0 0,0 0,70 17,1 1,17-18,-17-18,-18 1,0-1,-18-17,-18 17,1 18,-18-18,0 18,-18 18,1 0,-1 35,1 0,17 0,-18 17,36-17,17 0,0 0,18-18,35-17,1-18,34 0,-17-36,0-16,0-19,-18 0,-17 1,-36-18,0 35,-17 17,-18 1,-18 18,-17 17,0 17,-1 18,1 18,17-17,-17 17,35 0,0-18,0-18,0 1,18-18,17-18,0-17,1 18,-1-19,0 1,0 0,1 35,-1-18,18 36,-18 17,1 18,-1 0,0-18,0 0,18 1,-17-19,-1 1,-17-18</inkml:trace>
  <inkml:trace contextRef="#ctx0" brushRef="#br0" timeOffset="22897.0382">10024 5909,'0'0,"0"0,0 0,0 0,0 53,17 35,1 18,17 17,-17-17,0-18,-1 1,1-1,0-18,-1-17,1 0,0-17,-1-36,1 0,-18 0,17-18,-17 36</inkml:trace>
  <inkml:trace contextRef="#ctx0" brushRef="#br0" timeOffset="23124.3699">10288 6332,'0'0,"0"0,0 0,0 0,0 0,-35 71,0-36,17 18,1-18,34 18,1-17,35-19,0-17,-53 0,17 0,1 0</inkml:trace>
  <inkml:trace contextRef="#ctx0" brushRef="#br0" timeOffset="23603.1739">11718 5803,'0'0,"0"0,0 0,0 0,-18 106,18 35,-17 18,-1-18,0-35,18-36,0 1,0-18,0 0,0-18,0-35,18-18,0-17,17-35,0-36,18 0,0 18,0 17,-18 36,18 17,-17 1,-1 34,18 19,-18 16,-17 1,17 0,0 18,-17-18,17 0,18-36,-17 19,-19-1,-17-35</inkml:trace>
  <inkml:trace contextRef="#ctx0" brushRef="#br0" timeOffset="23956.2145">12600 6121,'0'0,"0"0,0 0,0 0,0 88,-17 0,17 0,0-17,0-1,0-17,17-17,1-1,0-35,-1 0,1-35,17-1,-17-17,-1-17,1-36,-18 35,0 1,-18 17,1 18,-18 35,-1 0,-17 53,0 17,0 1,18-1,0-17,17-35</inkml:trace>
  <inkml:trace contextRef="#ctx0" brushRef="#br0" timeOffset="25078.1935">13271 5927,'0'0,"0"0,0 0,0 70,-18 1,18-1,0 1,0-1,0-34,18-1,-18-17,18-18,-1 0,19-36,-19 1,18 0,1-18,-1 18,0-1,-17 19,17 17,-17 17,17 19,-17-1,17 0,-17 0,17 1,-17-19,35-17,-18 0,0-35,18 17,-17-17,-1-18,0 0,-17-17,-18 17,0 0,0 0,-18 18,0 17,18 0,-17 1,-1 17,18 17,0 1,35 17,1 1,-1-1,18 18,0 0,0-18,0 18,-18-18,18 18,0-35,-18-1,1-17,17 0,-18-17,18-18,-18-18,18 17,-18-17,1 1,-1 16,-17 1,-1 17,1 18,-1 0,1 0,17 18,1-18,17 0,17 0,1-18,-1 1,-17-1,0-17,0-1,0-16,-17-1,-1 17,-18-17,-17 36,0-1,0 36,-17-1,17 36,0 0,17 18,19 35,-1-18,36 35,-18-34,17-1,-17-35,0-18,-18 0,-17-35,17 0,-17-17,-18 34</inkml:trace>
  <inkml:trace contextRef="#ctx0" brushRef="#br0" timeOffset="166758.0728">3530 9472,'0'0,"0"0,0 0,0 0,0 0,0 0,-18 71,18 34,-18 37,18-1,0 0,0-35,0-18,0 0,0-35,0 18,18-36,-18 0,0-35,-18 0,18 0,0 0</inkml:trace>
  <inkml:trace contextRef="#ctx0" brushRef="#br0" timeOffset="167212.7749">3582 9454,'0'0,"0"0,0 0,0 0,0 0,0 0,36-17,17-1,0 36,-18 35,-17 35,-36 18,-17 0,-18 17,-36-17,-16 0,16-18,1 0,17-53,19 1,16-1,19-17,17-18,17 17,19-17,16 0,19 18,17-18,18 18,0-1,-35 1,17-18,-17 0,-1 17,-17 1,0 0,0-18,0 17,0-17,-53 0</inkml:trace>
  <inkml:trace contextRef="#ctx0" brushRef="#br0" timeOffset="167633.1219">4694 10160,'0'0,"0"0,0 0,0 0,0 0,0 0,0 0,0 0,0 0,-70-35,17 35,-18 17,18 1,18 17,0 18,-1 0,36-18,18 18,0-35,17 0,0-18,0-18,18-17,-35-18,17 0,-17 0,0-18,-18 36,0 0,0 17,17 1,-17 34,18 18,0 18,-1 36,19-19,-1 1,0-18,-17 0,-18-53</inkml:trace>
  <inkml:trace contextRef="#ctx0" brushRef="#br0" timeOffset="168063.4188">5241 10125,'0'0,"0"0,0 0,0 70,0 1,18-1,-18 1,0-18,0 0,0-18,0-17,-18-1,18-17,0-17,0-36,0-53,18-18,0 1,17 0,18 17,0 35,17 36,1 17,0 36,-1 17,-17 18,-18 18,1-1,-19-17,1 18,17-36,-17 0,0-17,-1-1,1-17</inkml:trace>
  <inkml:trace contextRef="#ctx0" brushRef="#br0" timeOffset="169308.1077">6424 9084,'0'0,"0"0,0 0,0 0,35 124,0 17,1 0,-1 0,0 0,-17-18,17 1,-17-36,-1-17,1-18,0-1,-1-16,-17-19,18-34,-18-36,0-18,0-35,0 1,-18-36,-17 17,0 53,-18 19,0 69,18 18,-18 18,-18 18,18 35,0-18,0 35,36-34,-1 16,36-16,17-19,0-17,18-18,18-35,17-17,0-18,0-18,1-36,-36 1,0 0,-36 35,1-17,-1 34,1 1,-18 0,-18 17,18 36,-17-1,17 19,0-1,0 18,17-18,-17 18,18-35,0-1,-18 1,17-18,1-18,17 1,-17-19,0 1,-1-35,1-1,17 0,-17 1,17 17,0 0,1 18,-1 17,18 36,-18-1,1 19,-19 17,19-18,-19 18,1 0,-18-36,17 19,-17-19,0 1,18 0,-18-18,18-36,-18 1,35 0,-17-18,17 18,0-1,1 19,-1 17,0 0,18 17,-18 19,1-1,-19 18,1-18,0 0,-18-17,17 0,-17-36,0-17,0-1,18-17,0 1,-18-1,17-18,1 18,0 18,-1 17,18 36,1-1,-1 36,18 18,18 17,-18 36,17-36,-35-18,-35-52</inkml:trace>
  <inkml:trace contextRef="#ctx0" brushRef="#br0" timeOffset="169640.2546">8930 9631,'0'0,"0"0,0 0,0 0,35 88,18-17,-18-1,0 1,1-18,-1 0,-17-36,17 1,18-36,-18 1,18-54,0-35,0-35,0-18,-18 18,18 0,0 35,-18 0,-35 89</inkml:trace>
  <inkml:trace contextRef="#ctx0" brushRef="#br0" timeOffset="170614.5835">10377 9913,'0'0,"0"0,0 0,0 0,-18-70,-17-19,-1 19,-16 17,-19 18,18 17,-18 18,18 18,18 17,0 18,0 0,17 0,0 17,18-17,18 18,17-36,18 0,18-17,17-36,-35 1,18-54,-36 0,0 1,0 17,-17 0,0 0,-18 18,17 17,-17 18,0 18,18-1,-18 19,18 17,17-18,-17 18,35-18,0 0,-1-35,19 18,-18-36,-18-17,18 0,-17-36,-1-35,0 18,-35 18,0 17,0 18,-18-1,1 19,-1 17,1 17,17 36,0 0,0 0,17 0,18 0,1 0,-1 0,18-18,0 0,0 1,0-36,0 17,0-34,-18-1,0-17,-17-18,0 17,-1 1,1 0,-18 17,18 1,-18 17,0 17,17 18,-17-17,18 17,17-17,-17 17,17-35,0 0,18-17,-17-19,-19 19,19-19,-36 36</inkml:trace>
  <inkml:trace contextRef="#ctx0" brushRef="#br0" timeOffset="170713.6056">11559 9066,'0'0,"0"0,0 0,0 0,0 0,0 0,0 0</inkml:trace>
  <inkml:trace contextRef="#ctx0" brushRef="#br0" timeOffset="171194.3851">12283 9225,'0'0,"0"0,0 0,0 0,0 0,0 0,0 0,0 0,0 0,-53 18,0-1,0 19,0-1,18 18,17 0,0-18,18 18,0-35,18-1,0-17,17 0,18-17,-18-19,0 1,1-18,-1 18,-17 0,-1 17,1 0,-18 18,18 18,-18 17,17 18,19 0,-19 0,18-18,1 1,-1-19,18 1,-18-18</inkml:trace>
  <inkml:trace contextRef="#ctx0" brushRef="#br0" timeOffset="172138.6904">12741 8784,'0'0,"0"0,0 0,18 88,-18 1,18 34,-18-17,0-18,17-17,-17-1,-17-35,17 1,0-1,0-35,0-18,17-17,-17-53,36 0,-1-18,18 18,-18 52,1 1,17 17,-18 36,0 17,-17 1,-1 17,1 0,-18-1,18 19,-36-18,0 0,1 0,-1-18,-17-17,17-18,1-18,17-35,0-35,35-18,-18-17,19-19,-19 19,19 17,-36 36,17 17,1 0,0 35,-1 18,1 18,0 35,17 35,-17 0,17 18,18 0,-18-18,18 0,0-17,-18-18,1-18,16-17,1-36,-17 18,17-35,0-36,-18-17,-17 17,-1 18,-17 0,-17 18,-1 18,-17 34,-1 18,-17 18,0 36,18-1,17 18,18-36,18 1,0-36,52 18,19-35,34-36,-17 18,-18-18,-70 18</inkml:trace>
  <inkml:trace contextRef="#ctx0" brushRef="#br0" timeOffset="173125.9507">16042 8431,'0'0,"0"0,0 0,0 0,0 0,-71 71,0 0,1 17,17-18,0 18,18 1,-1-1,36-18,0 1,53-18,0-18,18-17,-1-36,1-35,17 0,-17-17,17-36,0 0,-35 0,-17 18,-19 35,-17 36,-17 17,-1 17,-17 36,-1 18,1-1,0 18,35-17,-18-1,36-17,-18 0,35 0,0 0,1-35,17-18,-18 0,0-35,0-1,-17-34,0-19,-1-16,-17-1,18 35,-18 1,0 17,18 18,-18 17,17 0,1 36,17 0,-17 17,17 18,0 0,1 0,-19-1,19-16,-36-1,17 0,-17-17,0-18,0 18,18-36,-18-17,18-18,17 0,0-18,1 1,-1 17,0 18,0-1,1 36,-1 0,0 36,1 16,17 19,-36 0,18 17,1 18,-1-1,0-16,1-19,-36-70</inkml:trace>
  <inkml:trace contextRef="#ctx0" brushRef="#br0" timeOffset="173659.3076">18530 8202,'0'0,"0"0,0 0,18 124,17 17,-35-124,17 160,-17-19,18-52,-18-35,0-1,-18-17,18-17,-17-19,17-34,0-19,0-34,35-1,18-35,0 1,-18-1,18 35,18 18,-1 53,1 36,0 34,-36 1,0-1,-17-17,-36 35,-17-35,0 18,-18-18,17-18,1 0,-18-17,0-18,18-18,0 1,17-19,18 1,0 0,0 35</inkml:trace>
  <inkml:trace contextRef="#ctx0" brushRef="#br0" timeOffset="174014.707">19359 8837,'0'0,"0"0,0 0,0 0,0 0,0 0,0 0,0 0,53-53,-17 0,-1 18,-18-18,1 0,-18 18,0 0,-18 17,1 36,-18-1,-18 54,0-1,17 36,19-18,-1 18,36-18,17-17,18-18,35-18,36-17,-1-53,18-18,1 0,-36-18,-89 71</inkml:trace>
  <inkml:trace contextRef="#ctx0" brushRef="#br0" timeOffset="174488.8424">21583 7990,'0'0,"0"0,18 89,-1 34,-17 18,0 36,0-19,0-17,0-52,-17-1,17-35,0 0,-18-36,18 1,-18-18,18-35,-17-1,17-52,-36-18,19 1,-1-19,-17 54,17 17,-17 17,-1 19,1 34,-18 36,18 18,0 17,17 0,0 0,18-17,0-1,18-17,17 0,-17-17,-18-36</inkml:trace>
  <inkml:trace contextRef="#ctx0" brushRef="#br0" timeOffset="175115.5007">21865 8943,'0'0,"0"0,0 0,0 0,53-18,0 1,0-36,-18 17,1-16,-19-19,-17 18,0 0,-17 18,-19 35,1 0,-18 35,0 18,18 18,0 17,17 0,18-17,18-1,17 18,18-17,17-36,19-17,-1-36,0 1,18-36,-18-18,-17-17,-1-18,-34-17,-19 17,1 0,-36 18,1 52,-1 1,0 35,1 0,-1 35,18 1,18 34,-1 18,1 18,17-18,1 1,-1-19,-17-17,17 0,18 0,-18-35,18-18,-18 17,-17-17</inkml:trace>
  <inkml:trace contextRef="#ctx0" brushRef="#br0" timeOffset="175328.6547">23189 8502,'0'0,"0"0,0 0,17 71,1 17,0 0,17-18,-17 19,-1-36,1 17,0-35,-1-17,-17 0</inkml:trace>
  <inkml:trace contextRef="#ctx0" brushRef="#br0" timeOffset="175619.7151">23030 8114,'0'0,"0"0,0 0,0 0,0 0,0 0,0 0,0 0,71-18,-36 1,18-1,-18 0,0 18,-17-17,17 17,-17 0,0 17,-18-17,0 18,0-18</inkml:trace>
  <inkml:trace contextRef="#ctx0" brushRef="#br0" timeOffset="175843.9705">23595 9137,'0'0,"0"0,0 0,0 0,0 0,0 0,0 0,53-88,0-36,0-17,-18-18,18 18,-18 0,-17 71,-1-1,1 36,0 0,-18 17,0 0</inkml:trace>
  <inkml:trace contextRef="#ctx0" brushRef="#br0" timeOffset="176665.1338">23983 8414,'0'0,"0"0,0 0,0 0,0 0,0 0,0 0,0 0,0 0,0 0,0 0,0 0,0 0,0 0,0 0,0 0,0 0,0 0,0 0,0 0,0 70,0-17,0 18,35-1,36 1,17-1,18-17,17-17,1-36,0-18,-1-17,-17-36,-18 1,-35-19,0 19,-35-1,-1 18,-17 18,-17 0,-19 35,1 0,-18 35,0 0,0 36,0 17,36 0,-1-17,36-18,-18 0,35 0,-17-18,17-17,18-18,-18 0,-17-36,17-17,18-17,-18-36,-17 0,0 0,17 0,-35-17,18 52,-18 1,0 35,0-1,17 19,-17 34,0 19,0 34,0 18,0 36,0-1,0 18,18 1,0-37,-1-16,1-37,17 19,-17-36,-18-17</inkml:trace>
  <inkml:trace contextRef="#ctx0" brushRef="#br0" timeOffset="177611.2185">23365 8343,'0'0,"0"0,0 0,0 0,0 0,0 0,0 0,0 53,0 0,18 35,0-17,-1 17,1-17,0-1,-1-17,1-18,17 18,-17-18</inkml:trace>
  <inkml:trace contextRef="#ctx0" brushRef="#br0" timeOffset="178138.1093">27301 7691,'0'0,"0"0,0 0,0 0,0 0,-36-18,-17 36,1 17,-1 35,17 19,-17 34,18 1,17 17,1 0,-1-18,18 1,-18-36,18-18,0 19,0-19,0-17,0-35</inkml:trace>
  <inkml:trace contextRef="#ctx0" brushRef="#br0" timeOffset="178580.0775">26312 8749,'0'0,"0"0,0 0,0 0,0 0,53-18,18 1,35-19,53-17,-1 18,1 0,-17 0,-19 17,-17 18,-35 18,-19 17,1 0,-17 36,-36-1,-18 1,-17-18,17-18,-17 0,0 1,17-19,-17-17,17 0,0-17,18-19,0-17,36-52,-1 16,0-16,36 16,-1 1,1 18,0-1,-1 18,-70 35</inkml:trace>
  <inkml:trace contextRef="#ctx0" brushRef="#br0" timeOffset="179648.9803">28395 8361,'0'0,"0"0,0 0,0 0,0 0,0 0,0 0,-35 53,-18 0,17 0,1 0,17-1,18 1,0 0,0 0,0-18,18 1,-18-19,18 1,-1-18,-17 0,18-18,-18 1,0-36,0 0,0 0,0-18,18 19,-1-19,1 0,0 18,17 1,0 16,18 19,-18 17,18 0,0 17,-17 19,-1-1,0 18,-17 0,-1 0,-17-18,0 0,-17 0,-1-17,0-18,1-18,-1 1,1-18,17-1,0-17,17 0,18 0,-17 18,17 0,18 17,-17 1,-1 34,0-17,18 36,-35-1,17 0,-17 0,-1-17,-17 17,0-17,0 0,0-1,0-17,-17 0,17-17,-18-19,18 1,0 0,18-18,-1 0,19 0,-1 0,18 0,18 36,-19-1,19 18,0 18,-18 17,0 18,0 0,-18 17,0 18,-17 1,-18-19,17 1,-17-18,-17 0,17-1,0-34,0 17,0-35,17 0,1-17,0-1,-1 0,1 18</inkml:trace>
  <inkml:trace contextRef="#ctx0" brushRef="#br0" timeOffset="180809.0811">31536 8537,'0'0,"0"0,0 0,0 0,0 0,0 0,0 0,0 0,-18-35,18-36,-17 18,-1 1,-17-1,17 17,-35 19,18-1,-18 18,18 18,-18 17,0 18,18 0,-1 17,36 1,18 17,17-35,0-18,18-17,36-18,-1-18,18-17,-18-18,-17 0,-36 18,0 0,1-1,-19 1,-17 17,0 18,0 0,0 18,18 70,-18 18,35 0,18 35,88 35,36-17,-36-53,-106-88</inkml:trace>
  <inkml:trace contextRef="#ctx0" brushRef="#br0" timeOffset="181680.441">5012 11695,'0'0,"0"0,0 0,0 0,0 0,0 0,0 0,53 17,17 36,36 35,18 18,-1 0,-52-35,-18-1,-18-17,0-18,1 1,-36-19,17 1,-17-18,0-18,0-17,18-18,-18-70,18-1,-1 1,19-1,-1 36,18 0,18 17,-1 18,1 0,-71 53</inkml:trace>
  <inkml:trace contextRef="#ctx0" brushRef="#br0" timeOffset="182197.0925">6618 12047,'0'0,"0"0,0 0,0 0,0 0,0 0,0 0,0 0,-35-35,-1-18,1 18,-18 0,0 17,0 36,0 17,0 35,18 19,0-1,35 0,0-17,17-18,19-1,-1-16,0-19,0-34,1-1,-1-17,18 0,-18-18,-17 0,17-18,-17 18,-18 0,18 18,-1 17,-17 18,18 36,-1-1,1 18,0 0,17 0,0 0,1-36,-1 1,0-18,-17 0,-18 0</inkml:trace>
  <inkml:trace contextRef="#ctx0" brushRef="#br0" timeOffset="182603.0644">7024 11800,'0'0,"0"0,0 0,0 0,0 0,17 71,1 0,-18 17,18-18,-18 1,0-1,0-17,0-17,17-1,-17-17,0-1,18-34,17-19,-17 1,17-18,0-18,1 1,17-1,-18 18,0 36,1 17,-1 17,0 19,18 34,-18 1,1 17,-19-17,1-1,17-17,-17-18,17 1,-17-19,-18-17</inkml:trace>
  <inkml:trace contextRef="#ctx0" brushRef="#br0" timeOffset="183051.278">8083 11395,'0'0,"0"0,0 0,0 0,0 0,0 0,17 70,-17 36,18 35,-1-35,1-18,0 0,-1-17,1-18,-18 0,18-36,-18 19,0-36,0 0,-18 0,0-36,-17 1,17 0,-17 0,-18 17,0 0,0 18,0 18,0 17,18 1,0 16,35 1,0 0,18 0,34 0,1-53,18 0,0-17,-18 17,-53 0</inkml:trace>
  <inkml:trace contextRef="#ctx0" brushRef="#br0" timeOffset="183939.6387">8736 11589,'0'0,"0"0,0 0,0 0,0 0,0 0,-18 53,0 35,1 0,-1 0,18-17,-18-1,18 1,0-36,0 0,0 1,0-19,0-17,18 0,-18-17,0-19,18 1,-18-35,17-1,1 1,0 17,17-18,-18 18,19 18,17 0,-18 17,18 36,0-1,-18 19,0-1,1 18,-19 0,1 0,0-1,-18-34,0 17,17-17,-17 0,0-18,18-36,-18 1,18-18,-1 0,1 0,17 0,1 1,-1 16,0 19,0-1,1 36,-19-1,1 1,0 35,-18-18,0 0,0-17,-18 17,18-35,0 0,0-17,0-19,18-17,-1 1,19-19,-1 0,0 18,0 18,1 0,-1 17,0 18,1 18,-1 52,0 19,1-1,-1 18,0 0,0-1,1-52,17 0,0-18,-18-17,18-18,-18 0,-35 0</inkml:trace>
  <inkml:trace contextRef="#ctx0" brushRef="#br0" timeOffset="184988.0835">10906 11324,'0'0,"0"0,0 0,18 71,-18-1,0 36,17 18,-17-1,18 18,0 18,-1-18,-17-17,18-36,-18-18,-18-17,18-35,-17-18,-1-18,0-35,-17-35,18-18,-19-17,19-18,-1 0,18-1,18 37,-1 52,1-18,0 36,17 0,0-1,0 36,1 18,17 17,-18 18,18 18,-35-1,17 1,-18-18,-17 0,0 0,0-18,-17-35,17 0,0-18,0-35,0 0,17-35,19-18,-19 36,19 17,-19 18,19-1,-1 36,-17 0,17 53,0 0,-17 35,17 1,-35-19,0 1,0-18,0 17,-18-35,18 1,-17-19,17-17,-18 0,1-53,17 0,0-17,0-1,0 1,17-1,1 18,-1 18,19 17,-19 18,19 18,-1 17,0 1,1 17,-1-1,0-16,0-1,1 0,-1-17,0-18,-17-18,0-17,-1 0,1-18,-18 0,0-18,0 1,-18 17,1 18,-36-1,0 19,0 17,0 0,0 0,18 0,35 0</inkml:trace>
  <inkml:trace contextRef="#ctx0" brushRef="#br0" timeOffset="185270.3673">12706 11113,'0'0,"0"0,0 0,0 0,0 0,0 0,0 0,-53 70,-17 18,17 0,0 1,17-1,19 0,17-17,17-1,19-17,-1-18,0-17,36-18,17-18</inkml:trace>
  <inkml:trace contextRef="#ctx0" brushRef="#br0" timeOffset="186307.2487">13024 11324,'0'0,"0"0,0 0,0 0,0 0,0 0,0 0,0 0,35-53,-17-17,-1 17,1 18,-18-1,0 1,0 17,-35 18,17 18,-17 17,0 18,-1 18,19-1,17 1,0-1,35-17,-17 0,35 0,-18-35,18-1,35-34,0-1,-17-17,-1-18,1-18,-18-17,-35-18,17 18,-35 35,0 0,-18 0,18 36,0-1,-17 18,17 18,17 17,1 18,0 0,-1 17,18 1,-17 0,17-1,-17 1,0-18,-1-18,-17 0,18-17,-18-1,0 1,0-36,0 1,0-19,0-34,18-36,-1 0,19-17,-19-1,19 54,-19-1,-17 1,18 34,-18 1,17 17,-34 1,17-1,-18 18,1 18,-1 17,18 0,0 1,18 34,-1-17,18 18,1-1,17 1,-18-1,18 1,-35-1,17-17,-17 18,-1-36,1 0,-36 1,18-19,-17 1,-1 0,-17-18,-1 0,19-18,17 18</inkml:trace>
  <inkml:trace contextRef="#ctx0" brushRef="#br0" timeOffset="187695.3387">17083 10795,'0'0,"0"0,0 0,0 0,-71-35,1 17,-19 18,19 18,-18 35,-1 35,1 18,35 0,18-1,17-16,36-1,-1-53,1 0,17-35,1 0,34-17,1-36,-18-18,0-17,0 0,-18 0,-17 17,-1 18,1 0,0 18,-1 17,-17 18,36 18,-19 35,1 0,17 17,-17 1,-1-18,19 0,-1-18,18-17,-18-18,18-36,-18 1,1-35,-19-19,-17 1,0-18,-17 18,-1-18,0 53,1 0,-1 18,1 35,-1 18,0 52,1 19,17 34,17 0,-17 19,36-19,-19 1,18-19,1 1,-19-35,-17-54</inkml:trace>
  <inkml:trace contextRef="#ctx0" brushRef="#br0" timeOffset="187906.7205">17136 11271,'0'0,"0"0,0 0,0 0,0 0,88-35,0 0,53-18,1 0,34 0,-17 0,-18 0,-123 35</inkml:trace>
  <inkml:trace contextRef="#ctx0" brushRef="#br0" timeOffset="188444.7587">19148 10830,'0'0,"0"0,0 0,-53 0,0 36,17-1,-17 18,18 17,0 36,17-18,1-17,17-1,17-17,1-17,-1-19,36-17,-17-17,17-19,-18-17,0 1,1-1,-19-18,-17 18,18 0,-18 18,0 17,0 18,0 0,17 36,-17 17,18 17,17 36,1-18,-1-17,36 17,-1-18,36-34,0-36,-18 0,0 0,-70 0</inkml:trace>
  <inkml:trace contextRef="#ctx0" brushRef="#br0" timeOffset="188771.3009">21124 10248,'0'0,"0"0,0 0,0 0,0 0,0 0,-71 0,19 18,-19-1,-17 54,-1 17,19 18,17 18,18 17,17 17,18 1,0 18,0-1,18-17,-18-18,17-35,1-53,-18-18,-18-18,18-34,-17 17,17-18,0 36</inkml:trace>
  <inkml:trace contextRef="#ctx0" brushRef="#br0" timeOffset="189061.6511">19995 11483,'0'0,"0"0,0 0,0 0,88 0,0 0,53-18,0-17,18-18,-18 0,-17 0,-53 18,-1 0,-17-1,-18 19,1-1,-19 36,-17-1,18 1,-18 17,0 1,0 17,0-1,0-16,0 17,18-71</inkml:trace>
  <inkml:trace contextRef="#ctx0" brushRef="#br0" timeOffset="189581.1458">21177 10883,'0'0,"0"0,0 0,0 0,0 0,0 0,0 0,0 0,35 0,18 0,18 18,-18-1,17 19,-34-1,17 18,-18 0,-17 0,17-18,-35 0,17 1,-17-1,0-17,18-1,-18-34,0-1,18-17,-18-18,17 0,1-18,0 1,-18-1,17 36,1 0,-18 17,0 36,18-1,-18 18,0 18,0 0,17 0,1-17,0-1,17-18,0 1,0-18,-35 0</inkml:trace>
  <inkml:trace contextRef="#ctx0" brushRef="#br0" timeOffset="190358.5655">22289 10866,'0'0,"0"0,0 0,0 0,0 0,0 0,0 0,0 0,0 0,0 0,0 0,0 0,-71 0,18 17,0 18,18 18,0 0,35 0,17 0,19 0,17 0,35-35,18-1,0-17,0-35,-1 0,-34-18,0-18,-18 1,-36 17,1 0,-18 0,-18 18,1 17,-19 0,1 36,0 17,-1 1,1 16,35 1,0 18,0-18,18-18,17 0,-17-35,17 0,0-17,1-36,16 0,1-35,-17 0,-19-18,1 18,-18-36,0 18,-18 0,1 36,-1 17,18 18,0-1,-18 36,18 18,0 17,0 53,18 1,0 17,-1-1,19 1,-19-18,19-17,-1-18,0 0,-35-53</inkml:trace>
  <inkml:trace contextRef="#ctx0" brushRef="#br0" timeOffset="191384.7916">24883 9772,'0'0,"0"0,0 0,0 0,18 88,-18 18,17 53,-17-18,0 0,0-18,18 1,-18-36,18 0,-18-17,17-18,1 0,17 0,-17-18,-18-35</inkml:trace>
  <inkml:trace contextRef="#ctx0" brushRef="#br0" timeOffset="191718.3925">24830 10654,'0'0,"0"0,0 0,0 0,0 0,71-18,-18 1,17-19,1 19,-1-1,-17 0,0 1,0 34,-18 1,1 0,-1 17,-17 18,17 0,-17 0,17 0,-17-18,17 0,-17 0</inkml:trace>
  <inkml:trace contextRef="#ctx0" brushRef="#br0" timeOffset="192700.6344">25448 10283,'0'0,"0"0,0 0,0 0,0 0,0 0,53 0,-18 18,0-18,18 18,18 17,-18 0,-18 18,18 18,-18-18,1 0,-1 0,-18-1,1-34,-18 17,-18-35,18 18,-17-36,-1 1,1-19,17-16,0-1,0 0,17 0,1 18,-1-1,19 36,-1 0,0 18,1 17,-1 0,0 1,-17-1,17 18,-17-35,-18-1,17 1,1-18,-18 0,18 0,-18-18,17-17,1 0,17-18,-17 0,17 18,-17-1,17 1,-17 35,0 0,17 0,-18 18,19 17,-19 0,19 0,-19 18,19-35,-1 17,0-17,18 0,-18-18,18 0,0-18,-17 0,-1-17,-17-18,-1 0,-17-17,0 17,-17 17,-19 19,1 34,0 19,-1 34,1-17,17 18,1-18,17 17,0 1,35 17,18-18,18-17,17-53,0-17,18-36,-35 18,-54 35</inkml:trace>
  <inkml:trace contextRef="#ctx0" brushRef="#br0" timeOffset="193052.9174">28518 9719,'0'0,"0"0,0 0,0 0,0 0,0 71,-17 17,17 0,0 18,-18-18,18 18,0 0,0-18,0 0,0 0,18-17,-18-1,35-17,-17 0,17-35,18-1,0-34,0-1,0 1,-53 34</inkml:trace>
  <inkml:trace contextRef="#ctx0" brushRef="#br0" timeOffset="193303.8961">28324 10566,'0'0,"0"0,0 0,0 0,0 0,0 0,53-18,18 0,-1-17,19 18,-1-19,-18 19,-17-19,0 19,0-19,0 1</inkml:trace>
  <inkml:trace contextRef="#ctx0" brushRef="#br0" timeOffset="193576.0479">29101 10142,'0'0,"0"0,0 0,0 0,0 0,0 0,0 71,0-1,0 19,0-1,0 0,17-17,-17 17,0-18,18-17,-18 0,0-18,0-17,0 0,0-18,18-18,-18-17</inkml:trace>
  <inkml:trace contextRef="#ctx0" brushRef="#br0" timeOffset="193909.1594">29524 10425,'0'0,"0"0,0 0,0 0,0 0,0 0,0 0,-70 53,-1-1,0 1,19-17,16-1,19 0,-1 18,18 0,18 0,35 17,17-17,-17 0,18-17,-1-1,36-17,0-18,0 0,-18-18,-88 18</inkml:trace>
  <inkml:trace contextRef="#ctx0" brushRef="#br0" timeOffset="194489.0943">29312 9384,'0'0,"0"0,0 0,0 0,0 0,0 0,0 0,0 0,0 53,-17 17,-1 1,-17-18,17-18,18-35,0 0,0 18</inkml:trace>
  <inkml:trace contextRef="#ctx0" brushRef="#br0" timeOffset="194682.8565">28307 9454,'0'0,"0"0,0 0,0 0,0 0,0 0,0 0</inkml:trace>
  <inkml:trace contextRef="#ctx0" brushRef="#br0" timeOffset="199473.5004">6900 13582,'0'0,"0"0,0 0,0 0,0 0,-17 71,-1-1,0 54,1 17,-1-18,0 1,1-36,17 0,-18 0,18-17,18-18,-1 0,19-18,-19-18,19 1,-1-18,18-18,-18-17,0 18,-35 34</inkml:trace>
  <inkml:trace contextRef="#ctx0" brushRef="#br0" timeOffset="199717.7319">6759 14164,'0'0,"0"0,0 0,0 0,0 0,71-18,17 1,-18-1,-34 0,-1 18,-17 0,-18-17,17 17</inkml:trace>
  <inkml:trace contextRef="#ctx0" brushRef="#br0" timeOffset="199928.1058">8012 13935,'0'0,"0"0,0 0,0 0,0 0,0 0,53-18,-35 18,-1 0,1 0</inkml:trace>
  <inkml:trace contextRef="#ctx0" brushRef="#br0" timeOffset="200169.6897">8153 14517,'0'0,"0"0,0 0,0 0,0 0,0 0,35 0,18-18,18 1,17-19,-17-17,-36 36,-17-1,-1 0</inkml:trace>
  <inkml:trace contextRef="#ctx0" brushRef="#br0" timeOffset="200519.0023">9159 13529,'0'0,"0"0,0 0,0 0,0 0,0 0,-18 71,18 17,-17 0,17 18,-18 0,18-18,0 18,18-18,-18 0,17-17,19-1,-19 1,36-36,0 18,0-35,18-18,-18-18,0 0,-18 1,-35 34</inkml:trace>
  <inkml:trace contextRef="#ctx0" brushRef="#br0" timeOffset="200767.1314">9071 14146,'0'0,"0"0,0 0,0 0,53 0,17-35,1 17,17-17,0 18,-17-19,0 19,-18-1,-1 0</inkml:trace>
  <inkml:trace contextRef="#ctx0" brushRef="#br0" timeOffset="201054.9796">9988 13899,'0'0,"0"0,0 0,0 0,18 71,17 0,-17 17,0 0,17 0,-17 0,-1-17,1-1,0-17,-1-17,1-1,0 0,-18-17</inkml:trace>
  <inkml:trace contextRef="#ctx0" brushRef="#br0" timeOffset="201520.7294">10377 13899,'0'0,"0"0,0 0,0 0,0 0,0 0,0 0,0 0,-18 36,-17 17,-18 0,0 17,18-17,-1-18,1 1,17-1,1-17,-1-1,36 1,-1 17,19-17,-1-1,18 19,-18-19,18 19,-18-19,18 18,-35-17,17 17,-17-17,17 0,-17 17,0-17,17 17,18 0,-18-17</inkml:trace>
  <inkml:trace contextRef="#ctx0" brushRef="#br0" timeOffset="201862.2673">12036 14111,'0'0,"0"0,0 0,0 0,0 0,0 0,0 0,0 53,-18 0,0 18,1 17,-1-18,-17 1,17-1,18 1,-18-18,18 0,0-18,0 0,18-17</inkml:trace>
  <inkml:trace contextRef="#ctx0" brushRef="#br0" timeOffset="202219.7801">13359 13635,'0'0,"0"0,0 0,-17 53,-19 17,1 36,0 18,-18 17,0-18,0-17,18 0,-1-36,1 1,0-18,17-18,0 0,1-17,-1 17,18-35</inkml:trace>
  <inkml:trace contextRef="#ctx0" brushRef="#br0" timeOffset="202501.9418">12689 13705,'0'0,"0"0,0 0,0 0,0 0,35 36,18 17,17 35,1 0,17 18,0 17,-17-17,0-35,-18-1,17-17,-17 18,18-36,-36 18,-17-53</inkml:trace>
  <inkml:trace contextRef="#ctx0" brushRef="#br0" timeOffset="202841.1986">14118 13335,'0'0,"0"0,0 0,0 88,-18-17,1 35,17-18,-18 53,0-18,18 1,-17-36,17 0,17 0,-17 1,18-1,17 0,1-17,-1-1,0-17,18-18,0-35,-18 18,-35-18</inkml:trace>
  <inkml:trace contextRef="#ctx0" brushRef="#br0" timeOffset="203245.9162">14806 13229,'0'0,"0"0,0 106,0 17,18 1,-18-18,0 17,0-35,0 1,0-1,18 0,-18-17,17 17,1 0,-1-35,1 17,17-17,1-17,-1-1,0-17,1-18,-1 0,0-36,-17 19,-1-1,-17 18</inkml:trace>
  <inkml:trace contextRef="#ctx0" brushRef="#br0" timeOffset="203528.2498">14859 13988,'0'0,"0"0,0 0,0 0,0 0,0 0,71-18,-1-17,19-1,-1 1,-18 18,-17-19,18 19,-36-1,-17 18,0-18,-1 18</inkml:trace>
  <inkml:trace contextRef="#ctx0" brushRef="#br0" timeOffset="203906.1852">15689 13741,'0'0,"0"0,0 0,0 0,0 0,0 0,17 88,19 18,-1 17,-17 18,17-17,-18-18,1-18,-18-18,18 1,-18-1,17-34,-17-1,0-17,18-18,-18 0,0 17</inkml:trace>
  <inkml:trace contextRef="#ctx0" brushRef="#br0" timeOffset="204281.1836">16130 13829,'0'0,"0"0,0 0,0 0,0 0,0 0,-35 70,-18 1,-18 0,18-1,0-17,0 18,18-36,17 0,1 0,34-17,1 17,17-17,0 0,1-1,17 1,-18 0,18 17,0-18,0 1,-18 0,-17-1,-1-17,1 18</inkml:trace>
  <inkml:trace contextRef="#ctx0" brushRef="#br0" timeOffset="204577.0655">16677 13864,'0'0,"0"0,0 0,0 0,0 53,18 18,-18 17,17-18,-17 19,0-19,0 1,0-1,0-17,0-18,0 1,0-1</inkml:trace>
  <inkml:trace contextRef="#ctx0" brushRef="#br0" timeOffset="205091.578">17436 13406,'0'0,"0"0,0 0,0 0,0 0,-53 35,0 18,18 0,-18 0,35-18,0 0,1 0,-1-17,18 0,0-1,18-17,-1 18,19-18,17 0,-1 0,1 0,-17 18,17-1,-18 1,-17 17,-1 0,-17 1,0 17,-17 0,-19-1,1 1,0 0,-18-17,17-19,-16 1,34-18,-17-18,17 1,0-1</inkml:trace>
  <inkml:trace contextRef="#ctx0" brushRef="#br0" timeOffset="205465.1332">17718 12647,'0'0,"0"0,0 0,0 0,0 0,18 53,17 18,18 34,18 37,-1 16,1 1,-18 0,0-18,-36 0,-17-18,-17 1,-19-1,-34-17,-18 0,17-18,0-17,71-54</inkml:trace>
  <inkml:trace contextRef="#ctx0" brushRef="#br0" timeOffset="206132.8453">19183 13547,'0'0,"0"0,0 0,0 0,53 17,17 1,1 0,17-1,0-17,1 18,-19-18,1-18,-18 18,0-17</inkml:trace>
  <inkml:trace contextRef="#ctx0" brushRef="#br0" timeOffset="206462.2248">19289 13952,'0'0,"0"0,0 0,0 0,0 0,0 0,0 0,88-17,0 17,0-18,-17 18,0-18,-18 18,-1 0,-16 0,-19 0,1 0,0 0,-1-17,1 17,-18 0,0 0,0 0</inkml:trace>
  <inkml:trace contextRef="#ctx0" brushRef="#br0" timeOffset="206830.1202">21018 13141,'0'0,"0"0,0 0,0 0,0 0,-53 71,0 52,-17 18,17-17,-18 17,18 0,0-18,18-17,0-18,-1-17,19-18,-19-18,1-17,0-18,0 17,35-17</inkml:trace>
  <inkml:trace contextRef="#ctx0" brushRef="#br0" timeOffset="207113.5165">20277 13264,'0'0,"0"0,0 0,0 0,0 0,0 0,18 53,35 0,0 35,17 18,36 35,0-17,0-1,-36-34,-17-19,0 1,-17-18,-19-18,18 0,-35-35</inkml:trace>
  <inkml:trace contextRef="#ctx0" brushRef="#br0" timeOffset="207388.1969">21142 13600,'0'0,"0"0,0 0,0 0,0 0,35 88,0 18,1 17,-1 18,0-53,0 18,-17-35,0-1,-1 1,-17-36,18-17,-18-1</inkml:trace>
  <inkml:trace contextRef="#ctx0" brushRef="#br0" timeOffset="207765.653">21583 13882,'0'0,"0"0,0 0,0 0,0 0,-71 35,18 18,0-18,18-17,0 17,17-17,1-1,-1-17,18 18,18 0,17 17,18-17,0 17,-18 0,18-17,0 17,0-17,-18-1,-17-17,-1 0,1 0</inkml:trace>
  <inkml:trace contextRef="#ctx0" brushRef="#br0" timeOffset="208137.5291">22024 13106,'0'0,"0"0,0 0,0 0,0 0,0 0,0 88,-18 53,18 0,0 0,18 0,-18 0,18 1,-1-19,19-17,-19-36,1-17,17-17,-17-1,17-35,0-18,-17-17,17 17,-35 36</inkml:trace>
  <inkml:trace contextRef="#ctx0" brushRef="#br0" timeOffset="208617.0644">22606 13159,'0'0,"0"0,0 0,0 0,0 0,-52 53,-1 17,0 1,17-1,1-17,17 0,1-18,-1 1,18-19,18 19,-1-19,19-17,17 0,0 0,0 0,-1 18,-16-1,-1 1,0 17,1 1,-19-1,-17 18,18-18,-18 36,-18-18,-17-18,0 18,-18-18,17-17,-16-18,-1 0,17-18,19 0,-1-17,18 53</inkml:trace>
  <inkml:trace contextRef="#ctx0" brushRef="#br0" timeOffset="208921.1663">22871 12823,'0'0,"0"0,0 0,0 0,0 0,0 0,0 0,35 53,36 53,0 18,17 52,0-17,-35 0,-18-1,1-34,-36 17,-53-18,-18-17,-35-18,18-17,0 0,88-71</inkml:trace>
  <inkml:trace contextRef="#ctx0" brushRef="#br0" timeOffset="211882.6348">7359 15804,'0'0,"0"0,141 0,18 18,53 0,88-1,35 19,0-19,1 1,-1-18,194 18,-34 17,-54-18,-18 1,-17 0,0-18,35 17,18-17,0 0,17-17,-17-1,18-35,-18 0,17 0,1 18,-19 0,19 0,-18-1,35 1,0 0,0 17,-17-35,-1 18,-17 17,17-17,-17 35,-53-35,-18-1,-17 1,-36 0,-35 17,-17-35,-36-35,0-18,-18-17,-123 52,35-17,-17 0,-18 0,-36-18,-17 18,-35-18,-1 18,-17-36,-17 18,-36-35,-18 0,-17-18,-18 36,-70-54,-18 1,17 0,1 35,-19 17,19 18,-18 36,0-18,-36 35,1 0,-36 0,0 17,-17-16,0 16,-1 1,-17 17,-158-17,34 0,36 17,17 18,18 0,-17 18,-19-1,19-34,-1 34,1 1,-1 0,0-1,1 1,-1 0,1 35,-1-18,0 0,1 0,-1 18,36 18,0-18,-1-18,19 18,17 0,-18 0,18-18,0 18,-18 0,1 0,17-18,17-17,1-1,123 1,-35-18,0 0,-36 0,1 0,17 0,-17 18,-1-36,19 18,-1 18,0-18,18 17,18-17,-19 18,19 0,35-1,0 1,17 17,1 0,-1-17,0 17,36 1,0 17,17-1,1 19,17 0,18 34,-1 1,1 0,35 0,-18 17,18 1,0 17,18 0,17 0,1 0,16 18,1 0,36-18,-1 0,18-18,-18 1,18-1,0 1,17-18,1-18,-1-18,1-17,35 0,0-35,35-18,53-35,0-36,-35-17,-54 17,-122 54</inkml:trace>
  <inkml:trace contextRef="#ctx0" brushRef="#br0" timeOffset="216188.0648">23736 13829,'0'0,"0"0,0 0,0 0,53-18,53 18,53-17,-18-1,35 0,1 1,-18-1,-36 0,1 1,-36 17,-35-18,17 18,-34 0,-19 0,1 0,0-17,-18 17,0-18,0 0,0 1,-18-1,0 0,18 1,0 17,-17-18,17 18,0-18,0 18,0 0,0 0,17 0,1 0,0 0,17 18,18 0,0-1,-18 1,0 0,1 17,-36 0,-18 18,-17 18,-18 17,-18 0,18-17,-17 34,17-16,17-1,36-71</inkml:trace>
  <inkml:trace contextRef="#ctx0" brushRef="#br0" timeOffset="216898.9868">26048 13353,'0'0,"0"0,0 0,0 0,0 0,0 0,17 53,1 17,0 18,17 53,0 18,18 0,-18-36,-17-34,0-19,-18-17,17-18,-17-35,-17-17,17-19,-18 1,0-18,18-17,-17 17,-1-18,18-17,0 0,0 17,0-17,35 35,-17-17,17 34,1 1,17 17,-18 18,0 18,1 17,-1 1,-35 17,0-1,-18-16,-17 17,0 0,-18-18,17 18,1-36,0 19,17-19,18 1,18 0,-1-1,36 18,36 1,16 17,-16 0,17-18,-1 0,-34-17,0-18,-18 0,0 0,-53 0</inkml:trace>
  <inkml:trace contextRef="#ctx0" brushRef="#br0" timeOffset="217382.2179">26842 13388,'0'0,"0"0,0 0,0 0,0 0,35 70,18 19,0-1,18 0,-18 0,0 0,-1 1,1-19,-17 1,17-18,-36 0,1-18,17-17,-35-1,18 1,0-18,-18-18,17-17,1 0,-18-36,0 0,17-52,-17-18,18 0,0-18,-1 36,1 52,0-17,-1 35,-17 0,18 35,0-17,-1 17,-17 18</inkml:trace>
  <inkml:trace contextRef="#ctx0" brushRef="#br0" timeOffset="220805.4181">7941 14005,'0'0,"0"0,0 0,0 0,0 0,0 0,0 0,0 0,-35 0,0 0,-1-17,1 17,18 0,-1 0,0-18,18 18,0 0,18 0,17 18,0-18,18 0,0 0,18-18,-18 18,17 0,1 0,-18-18,-18 18,18 0,-35 0,17 0,-17 0,0 0,-18 0,0 0</inkml:trace>
  <inkml:trace contextRef="#ctx0" brushRef="#br0" timeOffset="221239.193">8012 14658,'0'0,"0"0,0 0,0 0,0 0,0 0,0 0,0 0,0 0,0 0,0 0,0 0,0 0,0 0,71-18,-19 18,19 0,0-17,-18-1,-18 18,18-18,-18 18,0 0,-35 0,0 0</inkml:trace>
  <inkml:trace contextRef="#ctx0" brushRef="#br0" timeOffset="223234.8525">15459 15240,'0'0,"0"0,0 0,0 0,0 0,0 0,0 0,0 0,0 0,0 0,0 0,0 0,0 0,0 0,0 0,0 0,53 0,18 0,17-18,-17 18,-1 0,-17-17,0 17,-18 0,1-18,-19 18,1 0,0 0,-18 0,0 0,-18 0,0 0,1 0,-72 18,1-18,0 17,17 1,-17 0,18-1,-1-17,18 18,18-18,-1 18,19-18,17 0,0 0,17 0,19 0,17 0,0-18,17 18,1-18,17 18,-17-17,-18-1,17 18,-35-18,1 18,-19 0,1 0,0 0,-1-17,-17 17,-17 0,-1 0,-17 0,52 0</inkml:trace>
  <inkml:trace contextRef="#ctx0" brushRef="#br0" timeOffset="223422.5834">15424 15311,'0'0,"0"0,0 0,0 0,0 0,71-36,-1 19,1-1,-1 18,1-18,-71 18,18-17,-18 17</inkml:trace>
  <inkml:trace contextRef="#ctx0" brushRef="#br0" timeOffset="243848.0363">21406 14799,'0'0,"0"0,0 0,0 0,0 0,0 0,0 0,0 0,0 0,0 0,0 0,0 0,0 0,0 0,0 0,0 0,36 0,-1-18,0 18,-17 0,0 0,-1 0,-17 0,18 0,-18-17,0 17,0 17,0-17,0 0,-18 18,1-18,17 0,-18 0,18 0,0 18,0-18,18 0,-1 0,1 0,-18 0,18 0,-18 0,0 0</inkml:trace>
  <inkml:trace contextRef="#ctx0" brushRef="#br0" timeOffset="251422.9815">15424 16422,'0'0,"0"0,0 0,0 0,0 0,0 0,0 0,0 0,0 0,0 0,0 0,0 53,0 0,18 17,-18-35,0 18,0 0,0-17,0-1,0 0,0-17,0 17,0-17,0-18,0 17,0-17,0-17,0 17,-18-18,18 18,0-18,-18 1,18-18,-17 17,17-35,-18 0,36-18,-18 19,17-1,1 0,17 0,-17 18,35-1,-18 1,0 17,1 1,-1 17,0 0,1 17,-19 19,-17-1,-17 18,-19 17,1-17,-18 18,18-18,-1-18,19 0,-1-17,1 0,-1-1,18 1,0 0,0-18,18 17,17 1,0-1,18 1,0 0,0-1,18 1,-19 0,1-18,-53 0</inkml:trace>
  <inkml:trace contextRef="#ctx0" brushRef="#br0" timeOffset="251809.8895">16359 16316,'0'0,"0"0,0 0,0 0,0 0,18 35,17 36,-17 17,17-17,0 17,-17-35,0 0,-1-18,1 0,0-17,-1-1,19-34,-19-1,1-52,0-36,-1 0,18-35,-17 17,17-17,18 0,0 53,0 17,-17 1,-36 70</inkml:trace>
  <inkml:trace contextRef="#ctx0" brushRef="#br0" timeOffset="252332.6428">18865 16245,'0'0,"0"0,0 0,0 0,0 0,0 0,0 0,-53 53,0 0,0 53,-17 0,34 0,1-18,18-17,17-1,0-17,35-18,0 1,0-19,18-17,-17-35,-1 17,0-35,-17 0,0-17,-18-1,0-17,-18 18,0 17,-17 0,17 0,-17 18,35 35</inkml:trace>
  <inkml:trace contextRef="#ctx0" brushRef="#br0" timeOffset="252683.2733">19289 16157,'0'0,"0"0,0 0,17 71,-17-1,18 1,-18 17,18 0,-1-17,-17-1,18-34,-18-1,0 0,18-17,-18-18,0 0,17-18,-17-35,0-17,0-18,18-1,0 19,-1 17,-17 35</inkml:trace>
  <inkml:trace contextRef="#ctx0" brushRef="#br0" timeOffset="253204.9871">19977 16510,'0'0,"0"0,0 0,0 0,0 0,0 0,0-35,0-36,18 1,-18 17,0 17,0 19,-18-1,18 36,-18 17,-17 18,17 0,18 17,0 1,0 0,18-19,0 1,-1-17,36-19,0-17,35-17,-17-36,0-18,-18 1,-18-1,-17 1,-1 34,1-17,-18 36,17-1,-17 36,0-1,18 19,0 17,-18-1,35 1,0-17,54-1,-1-17,18-18,-18 0,-88 0</inkml:trace>
  <inkml:trace contextRef="#ctx0" brushRef="#br0" timeOffset="253597.5907">22271 15840,'0'0,"0"0,0 0,0 0,-88 53,0 17,17-17,-17 0,35 18,0-18,18-1,-1 1,19 0,34-17,1-1,35 0,0 0,17 1,-17-19,-17 19,-1-1,-17 18,-18 0,0-18,-36 18,1-18,0-17,-1-1,19-17,17 0,0-17,0 34</inkml:trace>
  <inkml:trace contextRef="#ctx0" brushRef="#br0" timeOffset="254060.2254">22871 16140,'0'0,"0"0,0 0,0 0,0 0,-88 35,17 18,-17 17,18 19,17-1,17-18,19 1,17-1,17-34,36-1,0-35,0-35,-18-36,18 1,0-19,-17 19,-19-1,1 18,0 18,-1 17,-17 18,0 18,18 35,-18 0,17 35,1-17,17-1,1-17,-1 0,0-18,1-35,-1 0,0 0,-35 0</inkml:trace>
  <inkml:trace contextRef="#ctx0" brushRef="#br0" timeOffset="254628.2157">23259 16228,'0'0,"0"0,0 0,0 53,18 0,-18 0,18-18,-18 0,0-17,0-1,0-17,17 0,-17-17,0-1,0-17,0-18,0 18,18-1,-18 19,18-1,-18 0,35 18,-17 36,17-19,-17 19,17-1,-18 0,-17-17,18-1,-18-17,0-17,0-1,0-17,0 0,0-18,0 0,18-18,-1 18,19 18,-1 0,18 35,0 35,-18-17,0 35,-17-18,17 18,-17-18,0 18,-1-18,1-17,17-18,-17 0</inkml:trace>
  <inkml:trace contextRef="#ctx0" brushRef="#br0" timeOffset="255531.182">24106 15787,'0'0,"0"0,0 0,0 0,0 0,36 159,17 35,0-36,0 19,-36-36,19-71,-36 1,0-18,-18-35,-17-18,-1 0,1-18,0-53,-18 1,17-18,19-18,-1 0,18 0,0 36,18-1,17 18,18 35,18 18,-18 18,0 35,-18-18,0 36,0-18,-17 0,-18 0,18-18,-18-18,0 1,0-36,0-17,0 18,0-54,0-52,0-19,0 1,0 35,17 18,-17 35,0 0,18 36,-18 17,18 17,-1 36,1 36,0-19,17 1,-17-1,17-17,18 0,-18 0,18-18,-18-17,18-18,-17-18,-19 1,19-36,-19-18,1 18,-18-17,17 34,-17 1,0 17,-17 36,-1 17,-17 1,17 17,1-18,17 18,0 0,17 0,1-36,17 1,0 0,18-36,36 0,17 1,-36-1,-52 0</inkml:trace>
  <inkml:trace contextRef="#ctx0" brushRef="#br0" timeOffset="255949.9793">26454 15399,'0'0,"0"0,0 0,0 0,-71 35,18-17,-18 17,19 18,-1-18,0 36,35-18,0 0,18-1,18 1,0 0,17 0,18 0,0 0,0 0,-18 0,0 0,-17 0,-36 0,1-18,-1-17,-17-1,17-34,0-19,-17 19,18-19,17 36</inkml:trace>
  <inkml:trace contextRef="#ctx0" brushRef="#br0" timeOffset="257319.9901">27089 15663,'0'0,"0"0,0 0,-18 89,18-1,-17-18,-1 18,0-17,18 0,-17-1,17-35,-18 1,0-19,1-17,-19 0,19-35,-1 0,18-36,-18-35,18-17,0 17,18 0,17 36,-17-1,17 18,18 18,-17 17,17 18,-18 36,0-1,-17 18,-1 17,-17-17,0 0,-17 0,-18 0,35-35,-18-1,18-17,18 0,17-35,0 0,0-1,36-16,35 16,0 1,-18 0,-35 17,0 0,-18 1,-17-1,17 1,-35 17,18-18,-36 0,0 1,-34 17,16 0,-34 0,17 35,0 0,17 18,1 18,35-18,-17-18,34 0,18 0,18-17,0-36,0 1,0-19,-17 1,-1-18,0 18,-17-18,-1 35,-17-17,18 18,-18 17,0 17,0 18,0 1,18-1,-1 18,1 0,17-36,1 19,34-36,-17 0,18-36,-18 1,0-18,-18 18,0-18,-17 0,-1 0,1 18,-18 17,0 18,0 0,-18 18,-17 0,0 17,17 0,1 18,-1-18,18 18,18-17,17-19,-17-17,17 0,0-35,0 0,1-1,17-17,-18 1,0-1,-17 17,0-17,-36 36,0 17,1 17,-19 19,19 17,-1 35,0-18,36 1,17-1,18-17,35-17,18-36,-17-18,-19 18,-70 0</inkml:trace>
  <inkml:trace contextRef="#ctx0" brushRef="#br0" timeOffset="257881.1477">30195 14940,'0'0,"0"0,0 0,0 0,0 0,0 0,-71 18,-17 35,0 17,17-17,1 18,17-18,0 0,17-1,19-16,-1-19,1 1,17 0,17 17,1-17,17-18,18 17,18 1,-18 17,0 0,-1 18,1 18,-17 35,-19-36,19 1,-36-1,17 1,-34-18,-1-18,-53-17,-17-18,0 0,17-18,1 1,-1-1,18 0,53 18</inkml:trace>
  <inkml:trace contextRef="#ctx0" brushRef="#br0" timeOffset="258799.2708">22642 17727,'0'0,"0"0,0 0,0 0,0 0,-36 0,1 0,0 0,0 35,-1 1,1 17,17-1,1 19,17-18,0-18,17 1,19-19,-1-17,-17 0,17-35,-17 0,-1-1,1-17,-1 18,-17 0,0 0,0 17,18 0,-18 18,18 0,-1 18,1 17,0-17,-1-1,1 19,17-36,-17 17,35-17,-35-35,17 0,-18-18,1 0,-18-53,-18 0,18 36,-17 17,17 0,0 18,0 17,0 36,0 35,17 17,19 18,17 1,0 16,0-16,-18-37,0 19,0-36,1 18,-19-35,1 17,-18-35</inkml:trace>
  <inkml:trace contextRef="#ctx0" brushRef="#br0" timeOffset="258993.6731">22801 17956,'0'0,"0"0,0 0,0 0,0 0,53-35,35 0,35-36,36 1,18-18,-19-18,-16 35,-125 54</inkml:trace>
  <inkml:trace contextRef="#ctx0" brushRef="#br0" timeOffset="259257.3572">24424 17127,'0'0,"0"0,0 0,0 0,0 0,0 89,18 16,-1 37,1-1,0-53,-18 18,17-36,1 1,0-36,-18 0,17-17</inkml:trace>
  <inkml:trace contextRef="#ctx0" brushRef="#br0" timeOffset="259565.2067">24248 17798,'0'0,"0"0,0 0,0 0,0 0,0 0,53-18,0-17,17-18,18 0,-17 0,0 18,-18-1,-1 19,-16 17,-1 17,0 19,-17-1,0 0,-1 1,1-1,0 0,-1 0,1-17,0-18</inkml:trace>
  <inkml:trace contextRef="#ctx0" brushRef="#br0" timeOffset="260316.1357">24848 17180,'0'0,"0"0,0 0,0 0,0 0,0 0,0 0,0 0,0 0,0 0,0 0,35 18,18 35,-18 0,1 17,-19 1,18-18,-17 0,0 0,-1-36,-17 19,18-36,-18 0,0-18,0-17,18-18,-18-18,17 1,1 17,17 0,1 17,-1 36,18 0,-18 18,18 35,-18-18,-17 18,17 0,-17-18,0-17,-1 0,1-18,0 0,-1-36,1 1,-1-18,1 0,0 0,-18 0,17 18,-17 0,0 17,-17 1,17-1,-18 36,0 17,1 0,17 36,0-1,17-17,1 18,53-1,35-17,-18-35,18-53,0-1,-18 1,-88 35</inkml:trace>
  <inkml:trace contextRef="#ctx0" brushRef="#br0" timeOffset="261169.4508">11471 16475,'0'0,"0"0,0 0,0 0,0 0,0 0,0 0,0 0,0 0,0 0,0 0,0 0,0 0,0 35,18 36,-18-19,17 19,1 17,-18-17,17 35,-17-18,0 18,0-18,0-18,-17 1,17-18,-18-18,18-17</inkml:trace>
  <inkml:trace contextRef="#ctx0" brushRef="#br0" timeOffset="261426.0855">11012 16951,'0'0,"0"0,0 0,0 0,0 0,0 0,35 18,36-1,17 19,18 16,35 19,0 0,-17-1,-53-35,-1 18,-17-17,-35-19</inkml:trace>
  <inkml:trace contextRef="#ctx0" brushRef="#br0" timeOffset="261688.5356">12018 16704,'0'0,"0"0,0 0,0 0,18 71,17-18,-17 17,17 18,-18-17,19 17,-19-17,19 17,-19-18,19-17,-19 0,1 0</inkml:trace>
  <inkml:trace contextRef="#ctx0" brushRef="#br0" timeOffset="262017.8863">12300 16739,'0'0,"0"0,0 0,0 0,0 0,-17 53,17 0,-18 18,18-18,0 17,0-35,0 18,18-17,-1 17,19-1,-1-16,0 17,0-18,1-17,-1-18,18 0,-18 0</inkml:trace>
  <inkml:trace contextRef="#ctx0" brushRef="#br0" timeOffset="262328.5396">12653 16422,'0'0,"0"0,0 0,0 0,0 0,18 88,17 0,-17 0,-1 1,19-1,-19 0,19-17,-19 17,19 18,-1-36,0 1,-17-18,17-36,-17-17,0 0,17 0,-35 0</inkml:trace>
  <inkml:trace contextRef="#ctx0" brushRef="#br0" timeOffset="262664.6194">13218 16439,'0'0,"0"0,0 0,-18 53,1 0,17 18,-18-18,18 0,0-18,0 0,18 1,17-1,0-18,1 1,17 0,-18 17,18-17,-36-1,19 19,-19 16,1-16,-18 34,-18-17,-17 0,-18-18,18 1,17-36,1-18</inkml:trace>
  <inkml:trace contextRef="#ctx0" brushRef="#br0" timeOffset="262978.7052">13447 16210,'0'0,"0"0,0 0,0 0,0 0,36 71,17 35,0 17,0 0,-1 1,-34-36,17 18,-17 17,-18 1,0-1,-18 19,1-72,17 1,-18-18,0-18,1-18,17 1,0 0</inkml:trace>
  <inkml:trace contextRef="#ctx0" brushRef="#br0" timeOffset="263299.9582">14047 17057,'0'0,"0"0,0 0,0 0,0 0,89 0,17 0,-1 0,1-18,0 18,0 0,-18 0,-17-17,-18 17,-18 0,0 0,-17 0,-18-18,18 18,-18-18</inkml:trace>
  <inkml:trace contextRef="#ctx0" brushRef="#br0" timeOffset="263641.2479">14630 16722,'0'0,"0"0,0 0,0 0,0 0,0 0,53 17,17 19,-17-1,18-17,-18 17,0 0,-18 0,-17 18,-1 0,-34 53,-36 17,0 1,-35 17,-18-17,0-1,0-35,35 0,18 1,36-89</inkml:trace>
  <inkml:trace contextRef="#ctx0" brushRef="#br0" timeOffset="266547.6418">27318 17163,'0'0,"0"0,0 0,0 0,0 0,0 0,0 0,0 0,0 0,-53 0,-17 35,-18 35,-18 36,35 0,0 0,36 0,18-36,34 1,1-18,52 0,19-36,-1-34,-17-1,-1 0,-70 36</inkml:trace>
  <inkml:trace contextRef="#ctx0" brushRef="#br0" timeOffset="267482.8994">27530 17180,'0'0,"0"0,0 0,0 0,0 0,0 0,0 0,0 0,0 0,-35 71,17-1,1 19,-1-36,0 17,18-35,0 1,18-1,0-17,17-18,18 0,-18-18,-17-35,17 18,-35-18,18 0,-18 0,-18 18,18 17,0-17,0 17,18 0,-18 1,17 17,1 0,35 0,-18 35,-17 18,17 18,0-18,-17 17,0-17,-1-18,1 1,-18-19,0-17,0 0,18-35,-18-18,17-35,1 17,0-17,-1 17,19 19,-1-1,18 53,-18 0,36 35,-36 35,0 1,1 17,-19-35,1 18,-1-36,1 0,0 1,-1-36,1 0,0-18,-1-17,-17-36,0 1,-17-1,-1 0,0 1,1 17,-1 18,0-1,1 19,17 17,0 35,17 0,19 53,-1 1,18-1,0 18,0-18,-18-18,0-17,-17 0,0-17,-18-19,17 1,-17-18</inkml:trace>
  <inkml:trace contextRef="#ctx0" brushRef="#br0" timeOffset="267736.295">28695 16810,'0'0,"0"0,0 0,17 53,1 17,17 19,-17-1,17 35,18-17,-35-18,17 0,-17 1,17-19,-17-35,-1 1,1-1,0-17,-18-18</inkml:trace>
  <inkml:trace contextRef="#ctx0" brushRef="#br0" timeOffset="268688.8252">28730 17515,'0'0,"0"0,0 0,0 0,0 0,71-52,-1-1,-52 17,17 19,124-54,-18 1,-53 17,1 17,-36 1,0 0,-18 0,0 17,-17 0,-18 1,0 17,0 0,-35 0,-1 17,-17 19,0 16,0 1,18 18,0-18,17 0,36-18,-1-17,19-1,17-34,-18-1,0 0,-17-17,17 0,-17 0,0 17,-1 0,-17 18,18-17,-18 34,18 19,-18-1,17 0,1 0,-1 1,19-19,17-17,-18-17,18-1,0-17,-18-1,0-16,1 16,-19 19,1-19,0 19,-1 17,1 0,0 17,-1 1,36 0,0-18,0 17,18-17,-1-17,1-1,-18 0,-18-35,0 1,1-1,-19-18,-17 1,18 17,-18 17,0 19,0-1,-18 36,18 17,0 18,18 17,-18 1,18 35,-1-36,1 19,-18-19,18-17,-1-18,-17 1,0-19</inkml:trace>
  <inkml:trace contextRef="#ctx0" brushRef="#br0" timeOffset="268915.8439">30213 16986,'0'0,"0"0,0 0,0 0,0 0,0 0,70 0,18 0,1-35,34 0,18-18,-17-18,-1 1,-17-19,0 1,-18 18,-17-1,-53 71</inkml:trace>
  <inkml:trace contextRef="#ctx0" brushRef="#br0" timeOffset="269182.4727">31713 16034,'0'0,"0"0,0 0,0 0,0 0,0 0,-36 88,19 18,-19 35,36-35,-17-18,17 18,0 0,17-36,1 18,17-17,1-1,-1-34,0-1,18 0,-18-35,18-17,0 17,-53 17</inkml:trace>
  <inkml:trace contextRef="#ctx0" brushRef="#br0" timeOffset="269427.7242">31783 16898,'0'0,"0"0,0 0,0 0,0 0,0 0,0 0,0 0,53-35,18 17,17-17,0 17,-70 18,-18-17,17 17,-17 0</inkml:trace>
  <inkml:trace contextRef="#ctx0" brushRef="#br0" timeOffset="269722.7154">32418 16510,'0'0,"0"0,0 0,0 0,0 53,0 17,18 19,-18-1,18 0,-1 18,-17-18,0 18,0-36,0 1,0-36,0 1,0-1,0-17</inkml:trace>
  <inkml:trace contextRef="#ctx0" brushRef="#br0" timeOffset="270133.068">32718 16704,'0'0,"0"0,0 0,0 0,0 0,0 0,0 0,0 0,0 0,0 0,-35 18,-18-1,18 1,0 17,-1 1,19-1,-1 0,0 0,1-17,34 35,1-18,53 18,-1-18,1 1,-1-1,-17-17,-35-1,0-17,-18 0</inkml:trace>
  <inkml:trace contextRef="#ctx0" brushRef="#br0" timeOffset="277201.979">6600 15646,'0'0,"0"0,0 0,0 0,0 0,0 0,0 0,0 0,0 0,0 0,0 0,35 17,1 1,17-18,-18 0,36-35,-18-18,35-18,-35 36,-36 17,1 1</inkml:trace>
  <inkml:trace contextRef="#ctx0" brushRef="#br0" timeOffset="359436.7347">14912 12665,'0'0,"0"0,0 0,0 0,0 0,0 0,0 0,0 0,53 17,18-17,35-35,17-18,1-17,-18-19,17 19,-17-18,-18 17,0 18,-17 0,-71 36</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51:04.348"/>
    </inkml:context>
    <inkml:brush xml:id="br0">
      <inkml:brushProperty name="width" value="0.05292" units="cm"/>
      <inkml:brushProperty name="height" value="0.05292" units="cm"/>
      <inkml:brushProperty name="color" value="#7030A0"/>
    </inkml:brush>
  </inkml:definitions>
  <inkml:trace contextRef="#ctx0" brushRef="#br0">2488 4057,'0'0,"0"0,0 0,0 0,18-71,0-17,-1-35,19-36,16-17,1-1,18 18,-18 1,0 17,0 17,17 36,-34 17,17 36,0 17,0 36,-1 17,19 36,-18-1,0 36,0 35,0 1,17-1,-34 0,17-18,-36 1,1-54,-18 1,0-18,0 0,0 0,0-53</inkml:trace>
  <inkml:trace contextRef="#ctx0" brushRef="#br0" timeOffset="279.267">2541 3510,'0'0,"0"0,0 0,0 0,71-17,17-1,53-17,18-18,0 0,0 0,-18 18,-35-1,-36 1,1 17,-18 1,-18-1,-17 18</inkml:trace>
  <inkml:trace contextRef="#ctx0" brushRef="#br0" timeOffset="749.2147">4041 3034,'0'0,"0"0,0 0,0 0,36 70,-19 1,19 0,-1 17,0-18,0-17,1 0,-1-18,0-17,1-18,-1-18,0-17,0-18,1-35,-1-18,-17 18,-1 35,1-17,0 34,-1 1,-17 17,18 18,0 36,-1 17,1 35,0 0,-1-18,1 19,-1-19,-17-17,18 0,0-18,-1 1,-17-19</inkml:trace>
  <inkml:trace contextRef="#ctx0" brushRef="#br0" timeOffset="1024.4064">5135 2346,'0'0,"0"0,0 0,0 0,18 88,-18 0,18 36,17 35,-17-18,-1 0,1-53,0 0,-1-17,-17-18,18 0,0-18,-18 0,0-35</inkml:trace>
  <inkml:trace contextRef="#ctx0" brushRef="#br0" timeOffset="1537.2264">5100 2999,'0'0,"0"0,0 0,0 0,0 0,53 0,18-18,-1 0,1 1,-1-19,1 19,-36-1,1 1,-1-1,-17 0,17 36,-35 17,17 0,-17 36,0 0,-17-1,17 1,0-1,0-17,17-18,-17-17,18 0,0-18,-1-18,19-17,-1-36,-17-35,-1-17,1 17,-18 36,-18-1,1 18,-19 35,19 18,-19 36,1 17,17 17,1-17,17-53</inkml:trace>
  <inkml:trace contextRef="#ctx0" brushRef="#br0" timeOffset="2653.6889">6459 2875,'0'0,"0"0,0 0,0 0,0 0,0 0,0 0,0 0,0 0,0 0,-53 35,0 1,18 17,17 17,1 1,17-1,17-17,1-18,35 1,17-1,19-53,16-17,-34-35,17-36,-17 18,-1-18,-17 0,-17 18,-19 35,19 17,-36 19,17 17,-34 0,-1 35,-17 0,-18 54,17-1,1 18,0-36,17 1,1-1,17-17,-18 0,36-18,-18-17,17 0,19-18,-19-36,18 1,-17-53,0 0,-1-18,1 35,-18 1,18-1,-1 1,1 34,0 1,17 0,0 35,1 0,16 17,1 19,18-1,-18 18,18 0,-36 0,18 0,-36 0,1 0,0-18,-18-18,0 19,-18-36,0-18,18-35,0 0,0-35,18-18,0 0,-1 36,19-1,-19 36,36 17,0 36,18 17,17 18,-17 35,-18 1,17 16,-35 1,1-35,-19-1,-17-17,18-17,-36-19,1-34,-1-19,-17-52,17-18,18-35,0-35,0 35,18 17,-1 18,19 53,-1 18,0 0,-17 0,0 35</inkml:trace>
  <inkml:trace contextRef="#ctx0" brushRef="#br0" timeOffset="3873.1206">8612 2822,'0'0,"0"0,0 0,0 0,0 0,0 0,0 0,35-70,1-1,-19 1,19-1,-36 36,17-1,-17 19,-17-1,-1 53,-17 18,-1 18,19 17,-1 0,18 1,0-19,18-17,-1 0,19-18,34-35,1-17,-1-36,1-36,0-34,-1-36,1-35,-18 18,0 35,-18 35,0 35,-17 36,17 35,-17 18,-18 35,17 35,-17 35,18 1,0-1,-1-17,1 0,17 0,1-53,17 17,17-35,1-35,-1 0,19-52,-19-1,-17-18,0-17,-18 17,1 18,-36 0,17 18,-17 18,-17-1,-19 18,19 18,-36 17,17 0,1 36,0-18,17 17,1-35,17 18,0-17,17-19,18-17,-17 0,0-35,17 0,-17-1,-1 1,-17 17,18 1,-18-1,18 18,-18 0,17 35,1-17,0 17,-1 1,19-1,16 0,-16-17,17-18,0-18,0-17,-18 0,0-71,1 0,-19-17,1-19,-18 19,0 35,0 17,0 36,0 0,0 17,0 36,0 52,17 1,1 35,0 17,17 18,-17-35,17 17,0-17,-17-53,0 0,-1 0,1-18,-18 1,0-19</inkml:trace>
  <inkml:trace contextRef="#ctx0" brushRef="#br0" timeOffset="4182.4181">10571 2417,'0'0,"0"0,0 0,0 0,0 0,0 0,0 0,0 0,0 0,70-36,1 19,17-19,-35 19,18-1,-36 0,0 18,1 0,-19 36,-17-1,18 36,-18-1,0 1,0 17,18-35,-18 17,17-34,1-1,0-17</inkml:trace>
  <inkml:trace contextRef="#ctx0" brushRef="#br0" timeOffset="4363.6793">11171 2099,'0'0,"0"0,0 0,0 0,0 0</inkml:trace>
  <inkml:trace contextRef="#ctx0" brushRef="#br0" timeOffset="5132.0474">11630 2134,'0'0,"0"0,0 0,0 0,0 0,0 0,0 0,-36 53,1 0,0 18,0-18,17-18,0 0,1 18,17-18,0 1,0-19,17 19,19-19,-1 1,0-18,0-18,1 1,-1-19,-17 1,-1 0,1-36,-18 18,0 0,18 0,-18 18,17 18,1-19,0 36,-1-17,18 34,1 19,17 16,0 1,0 18,-18-18,0 17,0-17,-17-17,-18-1,18-18,-18-17,-18-17,18-18,0-36,0-35,18-17,17-18,0 35,-17 35,17 36,1 17,-1 18,18 53,0 18,-18 35,0 17,1 18,-1 0,-17 0,17 1,-17-37,-1-34,18 17,1-35,-1-18,-35-17</inkml:trace>
  <inkml:trace contextRef="#ctx0" brushRef="#br0" timeOffset="5820.4192">14312 2152,'0'0,"0"0,0 0,0 0,0 0,0 0,53-35,-18-1,18 1,-35 0,0 17,-1-17,1 17,-36 18,1 0,-19 18,1 17,-18 36,0 17,18 0,17-17,1-1,34 1,1-18,17 0,18-18,0-17,0-1,-18-17,1 0,-19-17,1 17,-18 0,-18 0,1 0,-36 35,17 0,-17 18,0-18,18 18,17 0,18 0,0 0,36-18,-1-17,18-18,18 0,17-35,0-1,-17-34,-18 35,-53 35</inkml:trace>
  <inkml:trace contextRef="#ctx0" brushRef="#br0" timeOffset="6157.6394">14700 2434,'0'0,"0"0,0 0,0 0,0 0,71 35,-18 18,0-17,0 17,0 17,-18-17,0-18,-17 1,0-1,-1 0,-17-17,0-18,0 0,0-18,-17-17,17-36,17-35,1 1,0-1,17 18,0-18,0 35,-35 71</inkml:trace>
  <inkml:trace contextRef="#ctx0" brushRef="#br0" timeOffset="7101.6304">15847 2328,'0'0,"0"0,0 0,0 0,0 0,0 0,0 0,0 0,-52 0,-1 36,0-1,0 18,17 0,19-18,-1 18,18-18,18 0,-1-17,19 0,-1-36,18 0,-18-17,1 0,-1 0,0-18,-17 35,-1-17,1 35,0 17,-1 54,1 35,-18 35,0 18,0 17,0-17,-18-18,18-18,-17-52,-1-18,0 0,1-53,-19 0,1-53,18-53,-1-17,0-36,36-18,0 1,17 35,0 17,18 19,0 52,0 17,-18 19,-17 34,17 19,-17-1,-1 18,-17 0,18 0,-18 17,18-34,-1 17,19-18,-19-18,36-17,-17-17,17-18,-18-18,18-36,-36-16,1-19,-36 18,1 53,-1 0,-17 1,-18 34,0 18,0 18,18-1,-1 18,19 1,-1-19,0-17</inkml:trace>
  <inkml:trace contextRef="#ctx0" brushRef="#br0" timeOffset="7788.3129">17030 1817,'0'0,"0"0,0 0,0 0,0 106,17 35,-17 0,18-18,-18 1,18-36,-18 0,0-17,17-18,-17-18,0 0,0-17,0-18,-17-18,-1-17,0 0,1-18,-18 0,-1 0,-17 18,0-1,0 1,18 17,-18 36,18 17,0 1,17 17,18-1,18 1,-1 0,54-17,-1-1,19-35,-1 0,18-35,-18-18,18-18,-18-17,-17 0,-18 35,-18 0,-17 18,17-1,-17 36,-18 18,17 0,-17 35,0-18,18 18,0-18,-18 0,17 1,1-1,17-35,-17 0,-1-18,1 1,0-19,-18 36</inkml:trace>
  <inkml:trace contextRef="#ctx0" brushRef="#br0" timeOffset="7918.8786">17665 2064,'0'0,"0"0,0 0,0 0,0 0,0 0</inkml:trace>
  <inkml:trace contextRef="#ctx0" brushRef="#br0" timeOffset="8247.9541">18142 2028,'0'0,"0"0,0 0,0 0,0 0,0 0,0 0,0 0,-53 53,0 0,0 18,18-1,17 1,18-18,0 0,0 0,35-18,0 0,18 1,53-19,-17-17,16-17,-105 17</inkml:trace>
  <inkml:trace contextRef="#ctx0" brushRef="#br0" timeOffset="9367.4883">19695 1976,'0'0,"0"0,0 0,0 0,0 70,0 54,0 34,0 1,0 17,0-34,0-1,17-53,-17-18,0 1,18-36,-18-17,0 0,0-18,0-71,-18-17,1-53,17 0,-18-18,18-35,0 35,18 18,-1 17,1 72,17-1,-17 17,35 1,-18 35,0 18,18 17,-17 18,-1 0,0 0,-17 17,0-17,-18 0,0-18,0 1,0-1,-18-35,18 0,-18-35,18-1,0 1,0-18,18 0,0 0,-1 18,1 0,17 17,-17 18,17 18,0 17,1 0,-1 18,0 18,-17-1,0-17,-18 18,0-36,0 18,-18-35,18-1,-18-34,1-1,-1-17,0-18,18 0,0-18,18 1,-18-1,18 18,-1 18,1 17,0 18,-1 18,18 0,-17 35,0 0,-18-18,17 18,1-18,0 0,17 1,-17-36,17 0,0-18,1 0,-1-35,0 18,-17-35,17-1,-35 0,0 19,0-1,0 17,-18 1,1 0,-1 17,0 1,18 17</inkml:trace>
  <inkml:trace contextRef="#ctx0" brushRef="#br0" timeOffset="9685.7126">21283 1623,'0'0,"0"0,0 0,-53 70,-35 1,35 17,-18 0,36 0,0-17,35 17,17-17,19-18,16 0,19-18,17-35,1 0,-1 0,-88 0</inkml:trace>
  <inkml:trace contextRef="#ctx0" brushRef="#br0" timeOffset="10642.9075">21671 2011,'0'0,"0"0,0 0,0 0,0 0,0 0,0 0,0 0,18-71,17 1,-17 17,-1 18,-17-1,0 1,0 17,-17 1,-19 34,19 19,-19 17,1 17,18 18,-1-17,0 17,18-17,18-1,17-17,-17 0,35-18,-18-35,18 0,18-53,-1 0,-17-35,0-18,0 1,-18 16,-17 19,-18 17,0 0,18 18,-18 17,0 0,0 36,17 17,1 18,0 0,-1 18,1-1,17 1,-17-1,-1 1,1-18,0-18,-18-17,17 17,-17-17,18-18,-18-18,0-17,18 0,-1-18,1-18,-18-17,18 17,-1-17,-17 18,18-1,-18 18,0 18,0 0,-18 17,18 0,0 18,0 18,18 17,0 0,17 36,18 17,17 18,-17 0,-17 0,-1 0,-17-36,-1 18,1-17,-18-18,0 0,0-53</inkml:trace>
  <inkml:trace contextRef="#ctx0" brushRef="#br0" timeOffset="11289.452">23012 1940,'0'0,"0"0,0 0,0 0,0 0,0 0,53-17,0-19,0 1,-18 0,-17 0,0-1,-1 19,-17 17,-17 0,-1 17,0 19,-17-1,-18 53,36-17,-1-1,0 1,18-1,0 1,36-36,-1 0,18 1,0-36,17-18,19-17,-1-36,0-35,0-17,-17-1,-18 1,-18 35,-17 17,-18 54,-18-1,-17 53,17 18,-17 18,17 17,18 0,0 18,0 0,18 0,0-1,-1 19,-17-18,-17-1,-1-16,-17-19,35-52</inkml:trace>
  <inkml:trace contextRef="#ctx0" brushRef="#br0" timeOffset="11658.4656">20136 3087,'0'0,"0"0,0 0,0 0,0 0,106-18,53 1,35-1,17 0,1-17,18 35,-19-18,-34 1,-18-1,-36 18,-35 0,-52 0,-36 0,17 0,1 0</inkml:trace>
  <inkml:trace contextRef="#ctx0" brushRef="#br0" timeOffset="12019.5144">15071 3581,'0'0,"0"0,0 0,0 0,88 0,36 0,70-18,53-17,88 0,1-1,-36 1,-36 0,-105 17,-53 0,0-17,-36 17,-17 1,-35-1</inkml:trace>
  <inkml:trace contextRef="#ctx0" brushRef="#br0" timeOffset="12644.4798">3530 4322,'0'0,"0"0,0 0,123 17,54 1,34-18,125 0,17-35,35-1,194-52,-52-18,-36 18,-53-18,-18 0,1 36,17 17,-17 0,-18 0,-18 18,-35-18,-36-18,-34 18,-54 0,-88 36,-17-18,-18-1,-18 19,-17-1,-18 0,-36 18</inkml:trace>
  <inkml:trace contextRef="#ctx0" brushRef="#br0" timeOffset="15490.3">5753 7179,'0'0,"0"0,0 0,0 0,0 0,0 0,0 0,0 0,0 0,18-53,17-35,0-53,18 0,-17-18,17 0,-18 36,0 35,-17 17,-1 18,19 0,-19 36,19-1,-19 36,19 17,17 18,-1 35,1 18,-17-18,-1 0,-17-17,-1-1,19-17,-19 18,1-18,-18-18,18 18,-18-53</inkml:trace>
  <inkml:trace contextRef="#ctx0" brushRef="#br0" timeOffset="15789.8796">5735 6668,'0'0,"0"0,0 0,0 0,0 0,53 0,18-18,17 0,0 1,18-1,-35 0,0 1,-1-1,-35 18,-17-18,17 18,-35 0,18 0</inkml:trace>
  <inkml:trace contextRef="#ctx0" brushRef="#br0" timeOffset="16327.7421">7394 5592,'0'0,"0"0,0 0,0 0,0 0,0 0,-53 17,-17 18,17 1,0-1,0 36,18-1,-1 1,19 52,17 18,0-17,17 17,19 0,-1-18,-17 1,17 17,0-35,-17-36,-1 1,-17 0,18-36,-18 18,0-36,0 19,0-19,0-17,18 18,-18-18,0 18,0-18,17 0,19-18,17-17,0-1,0 1,-53 35</inkml:trace>
  <inkml:trace contextRef="#ctx0" brushRef="#br0" timeOffset="17689.7331">8612 5874,'0'0,"0"0,0 0,-53 70,0 71,-17-17,17 17,-18 0,18-17,0-36,18-18,17-17,0 0,1-18,-1-17,18-36,0-17,-17-35,17-36,-18 0,18 0,-18-70,18-1,0 54,18 35,-18 35,0 17,18 19,-1 34,18 19,1 34,17 1,-18 35,36-18,-18 18,0-18,-1-35,-16 17,17-17,-18-17,0-19,1 19,-19-36</inkml:trace>
  <inkml:trace contextRef="#ctx0" brushRef="#br0" timeOffset="17944.7757">9106 5556,'0'0,"0"0,0 0,0 0,-18 71,18 17,-17 35,17 19,-18-19,18-17,18-18,-1 0,1-17,17-1,1-34,-1-19,-17 19,-18-36</inkml:trace>
  <inkml:trace contextRef="#ctx0" brushRef="#br0" timeOffset="18237.717">9600 5450,'0'0,"0"0,0 0,0 0,0 53,-17 36,-1 16,0-16,1 16,17 37,0-37,0-16,17-1,1-18,17-17,1 0,-1 0,0-35,18-18,-18-18,18 0,-53 18</inkml:trace>
  <inkml:trace contextRef="#ctx0" brushRef="#br0" timeOffset="18490.8419">9388 6103,'0'0,"0"0,0 0,0 0,0 0,0 0,0 0,53 0,0-18,18-17,0 18,-19-1,1-17,-53 35,18 0,-18-18,0 18</inkml:trace>
  <inkml:trace contextRef="#ctx0" brushRef="#br0" timeOffset="18754.9228">10024 5415,'0'0,"0"0,0 0,0 0,70 71,-17 17,18 35,-1 1,-17-1,-17-17,-1 18,-17-19,-18-34,0 0,-18-1,0 1,1-18,-1-18,18-35</inkml:trace>
  <inkml:trace contextRef="#ctx0" brushRef="#br0" timeOffset="19020.4203">11277 5574,'0'0,"0"0,0 0,0 0,0 0,-36 70,19 19,-36 34,0 18,0 0,0-35,18-35,-1-1,1-17,18-18,-1 1</inkml:trace>
  <inkml:trace contextRef="#ctx0" brushRef="#br0" timeOffset="19305.6081">10871 5574,'0'0,"0"0,0 0,0 0,35 70,0 36,18 18,0-1,18 1,-18-18,-18-36,18 1,-18-18,1-18,-1 0,0-17,-17-18,0 17</inkml:trace>
  <inkml:trace contextRef="#ctx0" brushRef="#br0" timeOffset="19584.5342">11841 5309,'0'0,"0"0,0 0,0 106,-17 35,17 0,0 18,0 0,17-18,1 0,0-35,17-18,0-17,1-36,17-35,0 18,-18-18,-35 0</inkml:trace>
  <inkml:trace contextRef="#ctx0" brushRef="#br0" timeOffset="19903.6805">12459 5098,'0'0,"0"0,0 0,0 0,-18 70,1 36,-1 18,18 17,-17-18,17 1,0-1,0-35,0-17,17 17,18-35,1 17,-1-17,0-17,1-36,-1 17,0-17,-35 0</inkml:trace>
  <inkml:trace contextRef="#ctx0" brushRef="#br0" timeOffset="20186.7998">12353 5821,'0'0,"0"0,0 0,0 0,0 0,0 0,71 0,17-18,0 1,-17-1,17 0,-17 1,-1-1,-17 0,0 1,-17 17,16-18,-16 0</inkml:trace>
  <inkml:trace contextRef="#ctx0" brushRef="#br0" timeOffset="20470.604">13553 5380,'0'0,"0"0,0 0,0 0,0 0,18 35,-18 36,0 17,18-18,-18 19,0-1,17-18,-17-17,18 18,-18-18,18-18,-18 18,17-35,1 17</inkml:trace>
  <inkml:trace contextRef="#ctx0" brushRef="#br0" timeOffset="20744.9553">13147 5962,'0'0,"0"0,0 0,0 0,0 0,0 0,71-18,0 1,17-1,0-17,0 17,1-17,-1 17,-18 1,-17-19,0 19,0-1,0 0</inkml:trace>
  <inkml:trace contextRef="#ctx0" brushRef="#br0" timeOffset="21021.4749">14312 5450,'0'0,"0"0,0 0,0 0,0 0,0 0,0 0,18 36,-18 17,0 17,17 1,-17-1,0 1,0-1,0 1,18-18,-18-18,0 0,0 1,-18-36</inkml:trace>
  <inkml:trace contextRef="#ctx0" brushRef="#br0" timeOffset="21401.2526">13871 5362,'0'0,"0"0,0 0,0 0,0 0,0 0,0 0,0 0,0 0,35-17,1-1,-1 0,18 18,-18 0,0 0,18 0,0 0,0 0,18-17,-18-1,0-17,0-1,0 1,-18 0,0 0,-17 17,-18 0,0 18,0-17</inkml:trace>
  <inkml:trace contextRef="#ctx0" brushRef="#br0" timeOffset="21674.6111">14771 4763,'0'0,"0"0,0 0,0 0,53 70,0 18,17 18,-17 35,18 18,-18-18,0-17,-36-19,1-16,0-19,-18 1,-18-1,0 1,1-18,-1 0,18-53</inkml:trace>
  <inkml:trace contextRef="#ctx0" brushRef="#br0" timeOffset="22285.8681">15071 4304,'0'0,"0"0,0 0,0 0,0 0,71 0,-1 0,1 0,-1 0,1 0,-36 0,18 0,0 18,-18 17,1 18,17 53,-18-1,-17 19,17-1,0 18,-17-17,17 17,0-17,1 17,-1-36,0 19,18-36,-17 18,-19-53,1 17,-1-17,1 0,-18 0,-18 0,1 0,-18 0,-18-18,-53 18,0 0,18-35,-1 17,1-17,88-1</inkml:trace>
  <inkml:trace contextRef="#ctx0" brushRef="#br0" timeOffset="23617.3331">16889 5221,'0'0,"0"0,0 0,0 0,0 0,70 0,1 0,17 0,0 0,-17 0,-1-18,-17 18,0 0,-17-17,-1 17,-17 17</inkml:trace>
  <inkml:trace contextRef="#ctx0" brushRef="#br0" timeOffset="23870.6218">17047 5733,'0'0,"0"0,0 0,0 0,0 0,0 0,71 0,17-18,18 0,-18 1,18-19,-17 1,-1 18,0-19,0 1</inkml:trace>
  <inkml:trace contextRef="#ctx0" brushRef="#br0" timeOffset="24399.7521">18706 4763,'0'0,"0"0,0 0,0 0,0 0,18 88,-36 53,18 18,-17-36,-1-17,0-18,-17-17,17-1,18-17,-17-35,17 17,-18-17,36-1,-18-17,17 0,19 0,-1 0,18 0,0-17,0 17,17 0,-17 0,0 0,0 0,-17 0,-1 0,0 0,0 17,1-34,-19 17,19-18,-19 18,-17 0</inkml:trace>
  <inkml:trace contextRef="#ctx0" brushRef="#br0" timeOffset="24675.8455">18742 5186,'0'0,"0"0,0 0,0 0,70 0,1 0,-1 0,1-18,0 18,-1-17,-17-1,-18 0,-17 18,0-17,-18 17,0 0</inkml:trace>
  <inkml:trace contextRef="#ctx0" brushRef="#br0" timeOffset="24937.1826">18618 4657,'0'0,"0"0,0 0,0 0,88 0,18-18,18 0,35 1,-18-1,-18 0,-34 1,-19-1,1 1,-18 17,-18-18,18 0,-53 18</inkml:trace>
  <inkml:trace contextRef="#ctx0" brushRef="#br0" timeOffset="26424.332">8330 7532,'0'0,"0"0,0 0,17 70,19 19,-19 52,1-53,0 18,-1-18,1 0,-1-17,1-1,0-35,-1 1,1-19,0-17</inkml:trace>
  <inkml:trace contextRef="#ctx0" brushRef="#br0" timeOffset="26833.0229">8012 7602,'0'0,"0"0,0 0,0 0,0 0,-35 53,35-17,0-1,17-18,1 1,17-36,1 1,-1-18,18-18,0 0,0 0,-18 18,18-1,-18 19,1-1,-1 18,0 0,18 35,-18 18,18 0,0 18,0 17,0 0</inkml:trace>
  <inkml:trace contextRef="#ctx0" brushRef="#br0" timeOffset="27344.6133">4906 8696,'0'0,"0"0,0 0,0 106,0 35,18 35,-18 1,17-19,-17-34,18-36,-18-17,18-1,-1-17,1-35,0-1,-18 1,17 0,-17-18</inkml:trace>
  <inkml:trace contextRef="#ctx0" brushRef="#br0" timeOffset="27642.5385">4624 9631,'0'0,"0"0,0 0,0 0,0 0,70-35,18-1,-17-17,0 18,-1 0,-17 0,-18 17,1 0,-1 18,18 18,-18 17,1 0,-19 18,19 0,-19 0,1 0,-1 0,1-18,0 1</inkml:trace>
  <inkml:trace contextRef="#ctx0" brushRef="#br0" timeOffset="27828.6756">5241 9137,'0'0,"0"0,0 0,0 0,0 0,0 0</inkml:trace>
  <inkml:trace contextRef="#ctx0" brushRef="#br0" timeOffset="28504.6539">5682 9013,'0'0,"0"0,0 0,0 0,0 0,36 71,-1 17,0 18,1-18,-19 0,1-35,0 0,-1-17,-17-1,18 0,-18-17,0-18,18-36,-18-16,17-54,1 0,17-18,0 19,1 34,-1 0,0 36,-17 0,17 35,1 0,-19 35,19 0,-19 18,-17 0,18 0,-1 0,-17 0,0-18,0 1,0-19,18 1,-18-18,0-18,18-17,-1-18,19-17,-19 17,19 0,-1 0,-17 17,17 19,0-1,-17 18,17 18,-17 17,17 0,-17 1,17 17,-17 0,-1-18,19 0,-19 0,1-17,0 17,-18-35</inkml:trace>
  <inkml:trace contextRef="#ctx0" brushRef="#br0" timeOffset="28862.3308">7059 9190,'0'0,"0"0,0 0,0 0,0 0,0 0,0 0,0 0,0 0,18-53,-18 18,17-1,-17 1,0 17,0 1,-17 17,-19 17,19 1,-1 35,0 0,1 35,34-17,1-1,35 18,18-35,17-17,18-19,0-34,-1-19</inkml:trace>
  <inkml:trace contextRef="#ctx0" brushRef="#br0" timeOffset="29462.3017">9283 8872,'0'0,"0"0,0 0,0 0,-36-53,-17 18,-17 0,-1 17,1 18,-1 36,18-19,-18 36,19 0,16 0,19 0,17 17,0-17,35-17,0-1,18-17,18-18,-18-18,0 0,0-17,-1 0,-34-18,17 0,-17 18,-18-1,18 19,-18-1,0 0,17 1,-17 17,18 0,-18 17,35 19,-17-1,17 0,-17 0,17 18,0-17,1-1,-19-17,19 17,-36-35</inkml:trace>
  <inkml:trace contextRef="#ctx0" brushRef="#br0" timeOffset="29831.3493">9424 8608,'0'0,"0"0,0 0,0 0,17 53,19 0,-1 0,0-1,1-16,-19-1,1 0,0 1,-1-19,1 1,-1-18,1-18,17-17,-17-18,0-18,17 1,-17-18,-1 17,19 1,-19 17,1 0,17 0,0 35,1 1</inkml:trace>
  <inkml:trace contextRef="#ctx0" brushRef="#br0" timeOffset="30686.1218">10589 8414,'0'0,"0"0,0 0,0 0,0 0,0 0,0 0,0 0,0 0,0 0,0 0,0 0,-36-18,-17 18,18 0,17 0,1 18,-1-1,0 1,18 17,0-17,18 0,0-1,-1-17,19 0,-1-17,-17-1,17-17,-17 17,-1-35,-17 18,18 17,-18-17,0 17,0 1,17-1,-17 0,0 18,18 18,-18-18,35 71,18 34,0 1,-17 18,-19-18,19 17,-19-17,1 17,-18-17,0-35,-18-1,1 1,-1-18,-17 0,-1-18,1-17,-18-1,18-34,-18-1,18-17,17-36,0 18,1-35,17 17,17 1,1-1,0 1,17 17,0 0,0 18,1-1,-19 19,19-1,-19 0,1 18,17 18,-17-18,0 18,-1-18,-17 0</inkml:trace>
  <inkml:trace contextRef="#ctx0" brushRef="#br0" timeOffset="30942.6758">11259 8573,'0'0,"0"0,0 0,0 0,0 0,0 0,0 0,0 0</inkml:trace>
  <inkml:trace contextRef="#ctx0" brushRef="#br0" timeOffset="33870.0108">12406 8202,'0'0,"0"0,0 0,0 0,0 0,0 0,0 0,0 0,0 0,-17 71,-19-1,19 1,-1 17,0-17,18-19,18 19,0-36,-1-17,19 0,-19-18,18-18,-17-17,17-1,-17-17,-18-17,0-1,-18 1,1-1,-1 1,0 17,-17 17,0 1,-18 0,18 35,-1-18,-17 36,36-18,-1 0,0 0,18 0,0 0</inkml:trace>
  <inkml:trace contextRef="#ctx0" brushRef="#br0" timeOffset="34260.3978">13077 7585,'0'0,"0"0,0 0,0 0,0 0,0 0,-18 70,1 36,17-18,0 18,17 0,-17-18,18 53,-18-17,17-36,-17 0,18 0,-18-35,18 18,-18-18,0-18,0 0,0-35,0 18,0-18,0 0,0 0,0 0</inkml:trace>
  <inkml:trace contextRef="#ctx0" brushRef="#br0" timeOffset="34579.1572">12653 8590,'0'0,"0"0,0 0,0 0,0 0,0 0,0 0,0 0,53 0,18-17,35-19,-18 19,-17-19,-1 19,-17 17,-18-18,-17 18,17-18,-17 18,0 0,-18 0,17 0,-17 0,0 0,0 0,0-17,18 17,-18 0</inkml:trace>
  <inkml:trace contextRef="#ctx0" brushRef="#br0" timeOffset="42540.7035">14436 7849,'0'0,"0"0,0 0,0 0,0 0,0 0,0 0,0 36,0 34,-18 18,18 53,-18 18,18 0,-17-53,17-18,0 0,-18-35,18-18,0-17,0-18,0-18</inkml:trace>
  <inkml:trace contextRef="#ctx0" brushRef="#br0" timeOffset="43265.3315">14330 7867,'0'0,"0"0,0 0,0 0,0 0,0 0,0 0,0 0,53 18,17-1,-17 1,0 0,0 17,-35 0,17 18,-35-18,0 18,-18-18,18 1,-17-19,-1 1,18 0,-18-1,36-34,0-1,-1 0,19-17,-1-18,0 18,1 0,17 17,-18 0,18 36,-18 17,-17 18,17 35,-35 1,0-37,0 19,0-18,0 0,0-35,0 17,0-35,0-18,18-17,17 0,-17-36,17 0,0 19,-17-19,17 18,-17 0,-18 36,0-1,0 0,0 18,0 0,-18 0,18 0,-18 0,18 0,0 0,0 0,18-17,-18-19,35 19,-35-19,0 36</inkml:trace>
  <inkml:trace contextRef="#ctx0" brushRef="#br0" timeOffset="43756.8261">15600 7479,'0'0,"0"0,0 0,0 0,0 0,18 88,-18 53,18 0,-1-52,1-1,-18 0,18-18,-18-17,0-17,17-1,-17-17,0-1,0-17,-17-35,17 0,-18-1,0 1,1-18,-19 18,1 0,0 17,0 18,-1 18,1-1,17 19,1-1,-1 0,18-17,18 17,-1-17,19-18,17 0,-1 0,19-18,-71 18</inkml:trace>
  <inkml:trace contextRef="#ctx0" brushRef="#br0" timeOffset="44191.6882">16006 7655,'0'0,"0"0,0 0,0 0,0 0,0 88,0 1,18-1,-18-18,18-17,-1 0,1-17,0-19,17 1,-18-36,19-17,-1 0,-17-18,-1-18,1 18,0 18,-1 0,-17 17,0 0,18 36,-18 17,18 1,-1 17,1 17,17-17,0 0,1 0,-1-36,18 1,-18 0,-35-18</inkml:trace>
  <inkml:trace contextRef="#ctx0" brushRef="#br0" timeOffset="44464.4275">17030 7426,'0'0,"0"0,0 0,0 0,0 0,0 0,-53 71,18-1,17 18,0-17,1 17,17-17,17-1,1-17,0 0,17-18,0 1,0-36,18 0,-17-18</inkml:trace>
  <inkml:trace contextRef="#ctx0" brushRef="#br0" timeOffset="44739.335">17171 7214,'0'0,"0"0,0 0,0 0,0 0,0 0,0 0,18 53,-1 35,1 36,17 17,1 0,-19-35,1-18,-1-17,1-1,-18 1,18-18,-18-18,0-17</inkml:trace>
  <inkml:trace contextRef="#ctx0" brushRef="#br0" timeOffset="44981.8781">17118 7673,'0'0,"0"0,0 0,0 0,71 0,35-18,17 1,1-19,-36 19,18-1,-36 0,-17 1,0-1,-17 18</inkml:trace>
  <inkml:trace contextRef="#ctx0" brushRef="#br0" timeOffset="46693.9393">7447 10460,'0'0,"0"0,0 0,0 0,0 0,0 0,0 0,0 0,0 0,71-18,-1 18,1 0,-18 18,0 0,-18 17,0 18,-17-18,-18 36,-18-19,18-16,-17 17,-1-36,18 19,-17-36,17 0,0-18,17-17,1-18,-1 0,1 0,0 0,-1 0,1 35,-18-17,0 18,0 17,0 0,0 35,0 0,18 0,-18 1,35-1,-17 0,35 0,-18-17,35-18,1 0,-18-18,0 1,-53 17</inkml:trace>
  <inkml:trace contextRef="#ctx0" brushRef="#br0" timeOffset="46949.6303">8736 9966,'0'0,"0"0,0 0,0 0,0 0,-18 71,0 34,1 36,-1 36,0-1,18-17,0-53,0-36,18 1,17-36,1-17,-1 0,-35-1</inkml:trace>
  <inkml:trace contextRef="#ctx0" brushRef="#br0" timeOffset="47230.4608">9212 9931,'0'0,"0"0,0 0,0 0,0 0,-18 88,18 0,0 0,0 0,0 1,0-1,0-18,0-17,0 18,18-36,-18 18,18-18,-18-17,17 0,1-18</inkml:trace>
  <inkml:trace contextRef="#ctx0" brushRef="#br0" timeOffset="47508.3316">9106 10442,'0'0,"0"0,0 0,0 0,0 0,0 0,0 0,35-17,18-1,0-17,18-1,-53 36,-1-17,1 17,-18 0</inkml:trace>
  <inkml:trace contextRef="#ctx0" brushRef="#br0" timeOffset="47761.1465">9688 9931,'0'0,"0"0,0 0,0 0,0 0,53 88,-17 18,17 17,-18 18,-17-52,-1-1,-17 0,0-18,-17 1,17-18,-18 0,18 0,0-53</inkml:trace>
  <inkml:trace contextRef="#ctx0" brushRef="#br0" timeOffset="48392.4512">11206 9895,'0'0,"0"0,0 0,0 0,0 0,0 0,-35 36,-18-1,0 18,18-18,17 0,0 1,1-1,17-17,17-1,19 1,-1-18,0 0,1 0,-19 0,19 0,-36 0,17 35,-34 0,-19 18,19 0,-19-17,19-1,-1 0,0-17,18-1,0 1,18-18,17 0,18 0,0 0,0 18,0-1,-18 19,18-19,-17 19,-1-1,-17 0,-1-17,1-1,-1-17</inkml:trace>
  <inkml:trace contextRef="#ctx0" brushRef="#br0" timeOffset="48932.9114">11841 9860,'0'0,"0"0,0 0,0 0,0 0,0 0,53 18,0 17,0 0,-17 18,-1 0,-17 0,-1 0,1-18,-18 1,0-1,0-18,0 1,0 0,17-18,1-18,0-17,17 0,0-36,-17 18,17 18,-17 0,0 17,-18 0,0 1,0 34,-36 19,19-1,-19 18,19 17,-1-17,18 18,18-18,17-18,36-17,-1-18,18-53,-17 0,0 17,-71 36</inkml:trace>
  <inkml:trace contextRef="#ctx0" brushRef="#br0" timeOffset="49176.5249">13094 9525,'0'0,"0"0,0 0,0 0,-17 88,-1 53,1 0,-1 1,18-37,0-16,18-19,-1 1,1-18,-1-18,1-35,17 0,-17-18</inkml:trace>
  <inkml:trace contextRef="#ctx0" brushRef="#br0" timeOffset="49437.3248">13642 9296,'0'0,"0"0,0 0,0 0,0 0,0 0,-18 88,18 18,0-18,0 18,0-18,0 18,18-18,-1 0,1-17,-1-1,1-34,0 16,17-34,0 0</inkml:trace>
  <inkml:trace contextRef="#ctx0" brushRef="#br0" timeOffset="49700.438">13306 9948,'0'0,"0"0,0 0,0 0,0 0,0 0,71 0,-1-35,19 17,-19 1,18-18,-35 17,18 0,-36 1,1-1,-1-17</inkml:trace>
  <inkml:trace contextRef="#ctx0" brushRef="#br0" timeOffset="49946.6553">14383 9419,'0'0,"0"0,0 0,0 0,0 0,0 53,17 0,-17 35,18-17,-18 17,18-17,-18-19,17 1,-17 0,0 0,18 0</inkml:trace>
  <inkml:trace contextRef="#ctx0" brushRef="#br0" timeOffset="50447.3371">14100 9807,'0'0,"0"0,0 0,0 0,0 0,53-17,18 17,-1-18,-17 0,18 1,-18-1,18-17,-71 35,17 0,1-18,35-35,0 0,0 0,-18 0,0 36,-17-1,17 1,-35-1,18 18,-1-18,1 18,0 18,-1 17,1 0,-18 18,18 0,-1 18,-17-18,18 0,-18 0,0 0,-18-18,18 0,0-17,0-1,0-17,0 0</inkml:trace>
  <inkml:trace contextRef="#ctx0" brushRef="#br0" timeOffset="50757.4657">14577 9190,'0'0,"0"0,0 0,0 0,0 0,0 0,0 0,35 0,18 0,0 18,-18-1,18 1,0-1,0 1,0-18,18 18,-18-36,0 18,-1-18,-16-17,17 0,-36-18,1 0,0 0</inkml:trace>
  <inkml:trace contextRef="#ctx0" brushRef="#br0" timeOffset="51049.3637">15442 8837,'0'0,"0"0,0 0,0 0,0 0,0 0,53 106,35 17,0 36,0 0,-17-18,-1-18,-34 19,-36-19,-18-17,-35 0,-17-18,17-18,53-52</inkml:trace>
  <inkml:trace contextRef="#ctx0" brushRef="#br0" timeOffset="52870.2103">6424 11289,'0'0,"0"0,0 0,0 0,0 0,0 0,0 0,0 0,0 0,17 53,1 0,0 17,-1 18,1 1,0-19,-1 1,1-1,0-34,-18-1,17 0,-17 0,0 1</inkml:trace>
  <inkml:trace contextRef="#ctx0" brushRef="#br0" timeOffset="53221.3137">6247 11853,'0'0,"0"0,0 0,0 0,0 0,0 0,0 0,0 0,36 53,16 0,1 0,0-18,0 1,0-19,0 1,0-18,-18 0,18-35,0-1,-17-34,17 17,-18 0,0-18,0 36</inkml:trace>
  <inkml:trace contextRef="#ctx0" brushRef="#br0" timeOffset="54056.2747">6388 12629,'0'0,"0"0,0 0,0 0,0 0,0 53,18 18,0 17,-1 18,1-18,-18 18,18-35,-18 17,0-18,0-17,0-18,0-17</inkml:trace>
  <inkml:trace contextRef="#ctx0" brushRef="#br0" timeOffset="54386.7037">6071 13247,'0'0,"0"0,0 0,0 0,0 0,70-35,36-18,-18 0,1 0,-1 0,-17 0,-19 18,-16 17,-1 0,-17 36,17 0,-17 17,-1 18,1 0,0 0,-1 0,1 0,0-18,17-18,-18 1</inkml:trace>
  <inkml:trace contextRef="#ctx0" brushRef="#br0" timeOffset="54559.8732">6794 12612,'0'0,"0"0,0 0,0 0,0 0,0 0</inkml:trace>
  <inkml:trace contextRef="#ctx0" brushRef="#br0" timeOffset="55463.9449">7041 12735,'0'0,"0"0,0 0,0 0,0 71,18-1,0 1,-1 17,1 0,-18-17,18-36,-18 18,17-35,-17 17,0-35,0-18,-17-17,17-18,0 0,-18-53,36-17,-18 52,17 1,1 17,17 18,0 17,1 18,-1 35,0 1,1-1,-19 18,19 0,-19 0,1 0,0-18,-18-18,17 1,-17 0,0-18,18-18,-1 0,-17-17,18-18,0 0,17 18,-17 0,-18-1,35 36,-17 0,-1 18,1 0,17 17,1 18,-19-35,36 17,-18 0,1-17,-1-18,0 0,1 0,-1-35,0-18,-17 0,-1-36,1 19,-18-1,0 18,-18 1,18 34,-17 0,-1 54,1-1,-1 35,0-17,18 18,18-18,0-18,-1 0,36 1,0-19,35-34,1-19,-19 19,1-19,-71 36</inkml:trace>
  <inkml:trace contextRef="#ctx0" brushRef="#br0" timeOffset="56035.2257">9865 12418,'0'0,"0"0,0 0,0 0,0 0,0-35,-18-1,1 1,-19 35,1 0,-18 35,0 1,-17 52,17 18,17-18,19-18,-1 1,36-18,17-18,0-17,18-18,0-18,0-35,18-35,-18 0,0 0,0-1,-36 19,1 17,17 18,-35-1,18 36,-18 36,17-1,-17 18,18 17,0 1,-1-1,19 1,-1 0,0-36,1 0,-19 0,18-17,-35-18</inkml:trace>
  <inkml:trace contextRef="#ctx0" brushRef="#br0" timeOffset="56491.1991">10359 12188,'0'0,"0"0,0 0,0 0,0 53,0 18,18 0,-18-1,17 18,19-35,-19 0,19 0,-1-35,0-1,18-34,-18-19,18-17,0-17,-17-36,-1 36,-17-1,-1 18,1 0,-18 35,18 1,-18 17,0 17,17 19,-17 17,0 0,18 0,-18 17,0 1,17-18,1-1,0-16,17-19,-17-17,-1 0</inkml:trace>
  <inkml:trace contextRef="#ctx0" brushRef="#br0" timeOffset="56761.2188">11047 11624,'0'0,"0"0,0 0,0 0,0 0,0 0,18 53,-18-35,18 87,-1 19,19 35,-1-18,0 0,0-53,-17-17,0-1,-1-17,1-35,0-1,-18 1,0-18</inkml:trace>
  <inkml:trace contextRef="#ctx0" brushRef="#br0" timeOffset="57225.721">10977 12330,'0'0,"0"0,0 0,0 0,0 0,0 0,0 0,53-18,0-17,17-1,1 19,-18-19,-18 19,0 17,-17-18,0 18,-1 35,1 18,0 0,-1 18,1-18,0 17,17-17,0-17,0-19,1-17,17 0,0-53,-18-35,18 0,-36-36,-17 1,0-1,-35 19,18 34,-36 18,0 71,0 17,17 36,1 17,17-18,18 19,0-37,0 1,0-53</inkml:trace>
  <inkml:trace contextRef="#ctx0" brushRef="#br0" timeOffset="57549.3801">12794 11589,'0'0,"0"0,0 0,0 0,0 0,-53 88,1 0,-1 18,0-18,17 0,1-17,17-1,18 1,18-18,0 0,-1-18,1-17,17-18,18-18,-17 1</inkml:trace>
  <inkml:trace contextRef="#ctx0" brushRef="#br0" timeOffset="58397.1342">13077 11800,'0'0,"0"0,0 0,0 0,0 0,0 0,0 0,0 0,0 0,0 0,0 0,0 0,-35 106,-1-18,1 18,35-35,0-18,18 0,-1-18,19-17,-19-36,18 0,-17-17,-18-18,18-53,-18 18,-18 0,18 17,0 18,-18 1,18 16,0 1,18 17,-18 1,35 17,-17 0,17 17,1 19,17 17,-18-1,18 19,-18 0,-17-1,17-17,-17 0,-18-18,0 0,0-17,0-18,0 0,-18-18,18-17,0-18,0-17,18 17,-1-18,-17 18,18 18,0 17,-1 1,19 17,-1 17,0 19,0 17,-17 0,17-1,1 1,-19 0,1 0,0-18,-1 1,-17-19,0-17,0-17,0-19,0-16,0-19,18-17,0-18,-1 18,1 17,0 18,17 0,-18 18,19 0,-36 35</inkml:trace>
  <inkml:trace contextRef="#ctx0" brushRef="#br0" timeOffset="59679.9554">14277 11889,'0'0,"0"0,0 0,0 0,0 0,0 0,0 0,17-71,1 1,0 17,-18 0,17 0,-34 17,17 19,-18 17,0 17,1 36,-1 0,1 0,17 18,0-1,0-17,17 18,1-18,17-18,0-17,18-18,0-18,18-35,-1-17,-17-36,0 0,-35 0,0 0,-36 0,18 53,0 1,-18-1,18 35,0 0,0 36,0 35,18 17,0 19,17 16,-17 1,-1 0,1-35,0-1,-1-17,1-18,-1-17,1 0,0-36,17 0,0-17,1-35,-1 17,0-35,-17 17,0 0,-18 1,0 17,-18 18,0-1,-17 19,17 17,-17 17,17 19,-17 17,35-18,-18 18,18 0,0-18,18 0,0 1,-1-19,19-17,-1-17,0-1,1-17,-19-18,18 0,-17 0,0 18,-18-1,17 19,-17-1,18 36,-18 17,18 18,-1-18,1 18,0-18,-1 18,1-35,17 0,-17-18,17-18,-17-17,0-18,-1-36,1-16,-1-19,-17 1,0 35,0 17,0 18,0 0,0 35,0 18,0 18,18 35,0 35,-1 0,19 18,-1 0,0 0,1 0,-1 0,-17-36,-1-17,1-18,-1 1,-17-19</inkml:trace>
  <inkml:trace contextRef="#ctx0" brushRef="#br0" timeOffset="59996.3614">15495 11518,'0'0,"0"0,0 0,0 0,0 0,70-35,18 0,1-1,-36 1,17 0,-35 17,1 18,-19-17,1 34,17 1,-35 17,18 18,0 0,-18-18,17 18,1 0,0-35,-1 17,1-35,-1 0</inkml:trace>
  <inkml:trace contextRef="#ctx0" brushRef="#br0" timeOffset="60158.5171">16077 10971,'0'0,"0"0,0 0,0 0,0 0,0 0,0 0,0 0,0 0</inkml:trace>
  <inkml:trace contextRef="#ctx0" brushRef="#br0" timeOffset="60892.5833">16589 11042,'0'0,"0"0,0 0,0 0,0 0,0 0,0 0,0 0,-53 53,0 17,0 1,0 0,18-19,17 1,18-17,0-1,0 18,18-36,17 1,0-18,0 0,-17-18,17 1,-17-18,0-1,-1-34,-17 17,18-18,-18 1,18 17,-18 18,0-1,17 1,-17 17,18 1,17 34,-17 1,17 35,0 0,1 0,-1 0,-17 0,-1-18,-17 0,18-17,-18-1,0 1,-18-18,18-18,0-17,18 0,0-18,-1-18,19 18,-1 1,-17-1,17 17,-18 19,19 17,-19 17,19 19,-19 17,19-1,-19 19,19-18,-1 0,0 0,0 0,18-18,0 18,-17-18,-36-35</inkml:trace>
  <inkml:trace contextRef="#ctx0" brushRef="#br0" timeOffset="61247.7519">18283 10372,'0'0,"0"0,0 0,0 0,0 0,0 0,0 0,-71 17,18 1,0 35,0 0,0 0,36 35,-18 18,35 17,0-17,17 0,1 0,-1-18,1-18,0-17,-1 18,-17-36,0 18,0-18,-17-17,17-18</inkml:trace>
  <inkml:trace contextRef="#ctx0" brushRef="#br0" timeOffset="62162.5681">17559 11271,'0'0,"0"0,0 0,0 0,0 0,0 0,53-17,35-1,1 0,-19-17,1 17,-1-17,-34 18,-1 17,-17-18,-1 18,1-18,0 18,-1 0,-17 0,0 36,18-1,0 0,-1 0,1 1,-18-19,18 19,-1-19,-17 1,18-1,-18-17,17-17,-17 17,0 0,18-53,-18-18,0 18,0-17,0 17,0 18,0-1,0 1,0 17,0 1,0 17,0 0,0 35,18 36,-1-1,1 1,-18-18,18 17,-18 1,17-36,-17 18,0-18,0-17,0 0,0-18,0 0,0 0,18-36,-18 1,35-18,-17-17,17-1,1 0,16 19,-16-1,-19 17,19 19,-19-1,1 0,0 36,-1 0,1 35,0 0,-1-1,-17 19,18 0,-18-19,18 19,-1-18,1-18,-1-17,19-1,-19 1,-17-18</inkml:trace>
  <inkml:trace contextRef="#ctx0" brushRef="#br0" timeOffset="62295.4963">19236 11236,'0'0,"0"0,0 0,0 0</inkml:trace>
  <inkml:trace contextRef="#ctx0" brushRef="#br0" timeOffset="64154.0083">20789 4304,'0'0,"0"0,0 0,0 0,0 0,0 0,-53 0,0 18,0-1,0 1,0 17,0 0,0 18,18 0,0 18,17 35,0-1,1 37,34-19,-17 0,18 1,17-1,-17 1,0-18,-1-18,1-18,-18-17,17 18,-17-18,0 0,0 0,-17-18,17 0,-18 1,18-1,-17-18,17 19,0-19,17-17,18 0,18-17,53-19,0 1,-18 18,-88 17</inkml:trace>
  <inkml:trace contextRef="#ctx0" brushRef="#br0" timeOffset="64890.0561">21883 4868,'0'0,"0"0,0 71,-35-1,17 54,-35-18,18 17,17-35,0-17,1-18,-1 0,0-18,1-35,-1 0</inkml:trace>
  <inkml:trace contextRef="#ctx0" brushRef="#br0" timeOffset="65135.3946">21442 4851,'0'0,"0"0,0 0,53 70,17 18,-17 1,0-1,18 0,-18-17,0-1,0-17,-18-18,0-17</inkml:trace>
  <inkml:trace contextRef="#ctx0" brushRef="#br0" timeOffset="65387.7442">22201 4568,'0'0,"0"0,0 0,0 0,0 0,0 106,17-17,-17 16,18 19,-1-18,1-1,17-16,-17-19,0 1,35-36,-18-17,-35-1</inkml:trace>
  <inkml:trace contextRef="#ctx0" brushRef="#br0" timeOffset="65662.986">22765 4798,'0'0,"0"0,0 70,0 1,-17 35,17 17,17-17,-17 0,18-36,0 19,17-36,-17-18,17 0,0-35,0-18,1 1</inkml:trace>
  <inkml:trace contextRef="#ctx0" brushRef="#br0" timeOffset="65881.4007">22642 5221,'0'0,"0"0,0 0,0 0,0 0,0 0,53-18,17-17,-52 18,-18 17,18-18,-18 18</inkml:trace>
  <inkml:trace contextRef="#ctx0" brushRef="#br0" timeOffset="66132.2578">23401 4657,'0'0,"0"0,35 53,0 35,-17 35,17-17,-17 0,-1-36,-17 19,0-1,-17-18,17-17,-18 0,0-35,1 17</inkml:trace>
  <inkml:trace contextRef="#ctx0" brushRef="#br0" timeOffset="66435.1939">24459 4639,'0'0,"0"0,-17 106,-19 17,1 1,0-1,0-17,-1-35,19-1,-19-17,19 0,-1-18,18-17,0-18,-18 0</inkml:trace>
  <inkml:trace contextRef="#ctx0" brushRef="#br0" timeOffset="66674.9581">24265 4780,'0'0,"0"0,36 71,-1 17,18 18,0 0,0-18,-18 0,0-17,1-19,-19 1,19-35</inkml:trace>
  <inkml:trace contextRef="#ctx0" brushRef="#br0" timeOffset="66937.7822">25183 4710,'0'0,"0"0,0 123,-18 1,18 17,0-18,18 1,0-54,17-17,36 0,-19-35</inkml:trace>
  <inkml:trace contextRef="#ctx0" brushRef="#br0" timeOffset="67250.8924">25765 4833,'0'0,"0"0,0 88,-17 36,17-18,0-1,17-16,1-19,0 1,-1-18,19 0,17-36,-18-17,18 0,-18-35,0 0</inkml:trace>
  <inkml:trace contextRef="#ctx0" brushRef="#br0" timeOffset="67495.8831">25712 5221,'0'0,"0"0,0 0,0 0,0 0,0 0,53-35,0 17,18-17,-1 0,-17 17,0-17,-35 35,-18 0,18-18</inkml:trace>
  <inkml:trace contextRef="#ctx0" brushRef="#br0" timeOffset="67739.0033">26683 4621,'0'0,"0"0,0 0,0 0,0 0,0 0,0 71,0 17,18 18,-18-18,0 18,17-18,-17-17,18-1,0-17,-18-17,0-1</inkml:trace>
  <inkml:trace contextRef="#ctx0" brushRef="#br0" timeOffset="68015.5752">26312 5203,'0'0,"0"0,0 0,0 0,0 0,53 0,18 0,0-17,-1-1,1 1,-1-1,1 0,-1 1,-17-1,18-17,-18 17,0-17</inkml:trace>
  <inkml:trace contextRef="#ctx0" brushRef="#br0" timeOffset="68259.7822">27495 4639,'0'0,"0"0,0 0,17 53,1 18,-18-1,18 18,-18-17,0-1,17-34,-17-1,0 0,0-35,-17 18</inkml:trace>
  <inkml:trace contextRef="#ctx0" brushRef="#br0" timeOffset="68611.464">27230 4815,'0'0,"0"0,0 0,0 0,0 0,0-35,18-35,-1 17,19 0,-1 0,0 18,18-1,-17 19,16 17,1 0,-17 17,17 1,-18-18,18 18,0-1,-18-17,0 0,1 0,-1-17,-17 17,-1-18,1-17,0-18,-18 0,0 0</inkml:trace>
  <inkml:trace contextRef="#ctx0" brushRef="#br0" timeOffset="68845.9355">28007 3969,'0'0,"0"0,0 0,0 0,0 0,70 53,1 0,-18 35,35 18,-35 17,0 1,-18-1,0 1,-17-19,-18 1,0-35,-18 17,1-35,-19 17,19-17,17-53</inkml:trace>
  <inkml:trace contextRef="#ctx0" brushRef="#br0" timeOffset="69369.5744">28360 3616,'0'0,"0"0,0 0,70-18,1 1,17-19,-17 36,-19-17,1-1,0 36,-17-1,-1 36,0 36,-17 16,0 19,-1 17,1 0,-18-17,17 17,19 0,-19 0,19 0,-19-35,19 0,-19-36,-17 1,0-18,-35 35,-53-18,-18-17,18 0,88-35</inkml:trace>
  <inkml:trace contextRef="#ctx0" brushRef="#br0" timeOffset="69988.7765">22924 6421,'0'0,"0"0,0 0,18 70,17 1,-17-1,17 1,-17-1,17 1,-17-18,-1 17,19-17,-36-17,17-1,1 0,-18 0</inkml:trace>
  <inkml:trace contextRef="#ctx0" brushRef="#br0" timeOffset="70320.3204">22889 7197,'0'0,"0"0,0 0,0 0,70 53,-17 0,0-1,-17-16,17-19,-18 1,18-18,-18 0,18-35,-18-1,1-16,17-1,-36-18,18 36</inkml:trace>
  <inkml:trace contextRef="#ctx0" brushRef="#br0" timeOffset="72152.3068">22536 8220,'0'0,"0"0,0 0,0 0,0 0,0 0,0 0,53 0,-18-18,18 0,-18-17,1 0,-1 0,-17-1,-18 1,-18 17,0 1,-17 17,0 35,-36 18,18 18,0 17,0 18,18-18,17 18,18-18,18-35,35 17,0-34,17-1,-17-35,18-35,0-1,-18-17,-36 53</inkml:trace>
  <inkml:trace contextRef="#ctx0" brushRef="#br0" timeOffset="73110.4126">23277 8202,'0'0,"0"0,0 0,18 53,-1 0,-17 0,18 0,-18-18,18-17,-18 17,0-17,0-18,0 0,0-18,0-17,0-1,0-17,0 18,17 0,-17 17,18-17,0 35,-18 0,35 0,-17 35,-1-17,1 0,-1 17,1-18,17 1,1-18,-1 18,0-36,1 18,-1-35,0 0,-17-1,-1-17,1 0,-18 1,-18 16,18 1,-17 17,17 18,-18 0,18 18,18 0,-1 17,19 0,17 18,0 0,0-18,0 18,-1 0,-16 0,-1 18,-17-36,-18 18,0-36,0 1,0-18,17 0,-17-18,0-17,18 0,0-36,-1 1,1-1,0 1,-1-1,1 1,-18 34,0 1,0 17,-18 18,1 36,-19-19,36 36,-17 0,17 0,17 0,19 0,-1-18,18 0,0-35,0 0,0-17,0-1,-18-17,-35 35</inkml:trace>
  <inkml:trace contextRef="#ctx0" brushRef="#br0" timeOffset="73715.9749">25024 8255,'0'0,"0"0,0 0,0 0,0 53,18 0,-18-18,0 0,0-17,0 0,-18-18,18-18,0-17,0-1,0-34,18 17,-1-18,19 1,-19 17,19 18,-1 35,0 0,18 35,-17 0,-1 18,-18-18,19 18,-19-17,-17-1,0-17,0-1,-17-17,-1 0,18-17,0-1,0-35,0 0,18 0,-1 0,19 18,-19-18,19 35,17 18,-18 18,0 0,18 17,0 0,0 1,-18 16,1 1,-1-17,0-1,-17 0,-18-17</inkml:trace>
  <inkml:trace contextRef="#ctx0" brushRef="#br0" timeOffset="74197.0346">26030 7179,'0'0,"0"0,0 0,0 0,35 88,18 36,-17-1,-19 18,19-17,-19-1,1-52,-1-1,-17-17,18-35,-18 17,0-17,-18-18,18-18,0-17,18-18,-18 0,18 0,17 0,0 18,1 0,-1 17,18 18,-18 18,18 17,-18 0,-17 1,0 16,-18 1,0 0,-36 0,19-18,-36 1,18-19,17-17,-17 0,35 0</inkml:trace>
  <inkml:trace contextRef="#ctx0" brushRef="#br0" timeOffset="74648.195">26701 7020,'0'0,"0"0,0 0,0 0,0 0,17 53,1 35,-18 1,18-1,-18 18,17-1,-17-16,18-1,0-18,-1-17,1 0,17-35,0 0,1-18,-1-18,0-17,-17-1,0 1,-1-18,-17 18,0 0,0 17,-17 0,-19 18,1 18,17 17,1 0,17 18,0 0,35-17,36 17,17-36,0-17,36-17,-36-1,-88 18</inkml:trace>
  <inkml:trace contextRef="#ctx0" brushRef="#br0" timeOffset="75149.3877">28642 7355,'0'0,"0"0,0 0,0 0,0 0,0 0,-53 0,-18 18,1 17,17 1,18-1,-18 0,35 0,0 1,36-1,0 0,-1-17,19-18,-1 0,18-18,-18 1,0-1,1-17,-1-1,-17 1,-1 18,1-1,-18 0,18 18,-18 0,17 36,1-1,-1 0,19 18,-1 0,0 0,18 0,-17 0,-1-36,0 19</inkml:trace>
  <inkml:trace contextRef="#ctx0" brushRef="#br0" timeOffset="75488.7941">29065 7303,'0'0,"0"0,0 0,0 0,0 0,0 0,0 0,18 52,0 19,35 0,-18-19,18 19,-18-18,0-18,1-17,-1-1,0 1,-17-36,17-17,1 0,-19-36,1 1,0 17,-1-18,1 36,17 0,-17 0,17 35</inkml:trace>
  <inkml:trace contextRef="#ctx0" brushRef="#br0" timeOffset="76158.6699">30230 7426,'0'0,"0"0,0 0,0 0,0 0,0 0,-35-35,17-1,-17 19,0-1,-1 36,1-1,0 1,-1 35,19-18,17 1,0-1,17 0,1-17,17-1,-17-17,17-17,-17-1,0-17,-1 0,1-18,0 17,-18 19,17-1,-17 0,18 18,0 36,-1-1,1 53,-1 18,19 17,-1 1,0 17,1 0,-19 0,1-35,-18 0,-18-18,1-35,-19-18,1-17,-18-18,0-18,0-35,18-17,0-36,35-17,17-1,1 1,35-1,17 18,36 18,0 35,0 0,-35 36,-71-1</inkml:trace>
  <inkml:trace contextRef="#ctx0" brushRef="#br0" timeOffset="77007.6136">31766 7056,'0'0,"0"0,0 0,0 0,0 0,-53 70,0 1,17-1,19 1,-1-1,18-17,0-17,0-19,18 18,-18-35,17 18,-17-36,18 18,-18-35,0 0,0 0,18-18,-18 0,17 18,1-1,0 19,-1-1,1 0,17 18,-17 0,17 18,0 0,-17-1,0 19,-1-19,1 1,-18-1,0 1,0-18,0 18,-18-18,18-18,0 0,0-17,0-18,18 0,-18-17,35-1,-17 1,0-1,17 18,-17-17,17 34,0 1,18 17,-18 18,1 0,-1 36,0 17,-17 35,17 18,-17-1,-18 19,17-18,-34-18,17-17,-18-1,-35-17,18 0,0-18,-1-17,36-1</inkml:trace>
  <inkml:trace contextRef="#ctx0" brushRef="#br0" timeOffset="77282.8809">31165 6632,'0'0,"0"0,0 0,-35 71,0 52,17 54,1-1,17 0,35-17,18-18,0-35,0-35,35-1,18-34,-18-1,-88-35</inkml:trace>
  <inkml:trace contextRef="#ctx0" brushRef="#br0" timeOffset="77926.6306">23930 9543,'0'0,"0"0,0 0,0 0,0 0,0 0,0 0,0 0,0 0,-53 35,-18 35,19-17,-1 18,17-18,19 0,17 0,17-18,19 18,-1-18,18-17,-18 17,0 0,1 1,-19 17,-17-18,0 18,-17-18,-19 0,19 1,-19-19,1 1,0-36,17 1</inkml:trace>
  <inkml:trace contextRef="#ctx0" brushRef="#br0" timeOffset="78181.5709">24142 9155,'0'0,"0"0,0 0,0 0,0 0,35 88,0 71,18-1,0 1,-17-18,-1-17,0-36,-17 0,-1-35,-17 0,18 0,-18-36,0 1,0 0</inkml:trace>
  <inkml:trace contextRef="#ctx0" brushRef="#br0" timeOffset="78360.4683">24071 9948,'0'0,"0"0,0 0,0 0,0 0,88-17,1-19,-1 1,0 18,0-19,18 19,-17 17,-19 17</inkml:trace>
  <inkml:trace contextRef="#ctx0" brushRef="#br0" timeOffset="79258.7672">25324 10037,'0'0,"0"0,0 0,0 0,0 0,0 0,-53-18,0-17,0 17,-17 0,17 18,0 18,18 0,-1 17,19 18,17 0,0 0,35-18,-17-17,17-18,0-18,0-17,1-1,17 1,-36-18,19 18,-19 0,1-1,-18 19,18-1,-18 18,17 18,1-1,17 19,0 17,1-18,17 0,0-17,0-18,0-18,-1 0,1-34,-17-19,-1-35,-35-17,0-1,-18 1,18 52,-17 1,17 17,0 35,0 0,0 54,0 17,17 35,19 18,-1-1,0 19,1-18,-19 0,1-36,-1-17,-17 0,-17-35,-1-1,1-17,-1-17,-17-36,17 17,0-16,18-1,0 17,18 1,0 17,17 1,18 17,0 17,0 1,0 0,-18 17,18 0,0-17,-18 17,0-17,1-18,-36 17</inkml:trace>
  <inkml:trace contextRef="#ctx0" brushRef="#br0" timeOffset="79385.7601">26189 9472,'0'0,"0"0,0 0,0 0,0 0,0 0</inkml:trace>
  <inkml:trace contextRef="#ctx0" brushRef="#br0" timeOffset="79723.5205">26824 9331,'0'0,"0"0,0 0,0 0,0 0,-53 18,0 17,0 18,18 0,0 0,17 0,0-1,18-16,18-1,17 0,1-17,-19 0,1-1,17 1,-17 17,0 0,-18 18,0-17,0 17,-36-1,1-16,0-19,-18 1,0-36</inkml:trace>
  <inkml:trace contextRef="#ctx0" brushRef="#br0" timeOffset="80023.9786">26965 8943,'0'0,"0"0,0 0,0 0,18 70,17 54,1-1,-19 19,19-37,-1 19,-17-36,-1 0,1-17,-18-18,17 0,-17-18,18-17,-18-1,0 1,0-18</inkml:trace>
  <inkml:trace contextRef="#ctx0" brushRef="#br0" timeOffset="80442.5365">27142 9543,'0'0,"0"0,0 0,0 0,0 0,0 0,0 0,35-18,0 0,1 1,-1-1,-17-17,-1 0,1 17,0 0,-1 1,1 17,0 0,-1 17,-17 36,18 0,0 18,-1-1,1 1,-1-1,-17-70,18 53,-18-17</inkml:trace>
  <inkml:trace contextRef="#ctx0" brushRef="#br0" timeOffset="80596.2991">27460 9225,'0'0,"0"0,0 0</inkml:trace>
  <inkml:trace contextRef="#ctx0" brushRef="#br0" timeOffset="81157.75">28042 9155,'0'0,"0"0,0 0,0 0,0 0,0 0,-53 70,18 18,-1 1,19-19,-1 18,18-17,18-18,17 0,18-18,35-17,18-18,-35 0,-1-36,1-17,-1-17,-34 17,-19 0,-17 0,0 0,0 18,-17 0,-1 17,0 18,1 0,-1 18,0 17,18 0,18 0,-18 1,18-1,17 18,0 0,1 0,17 17,-18-17,18 18,-18-1,0 1,1-1,-19-17,1-17,-18-36</inkml:trace>
  <inkml:trace contextRef="#ctx0" brushRef="#br0" timeOffset="81405.8958">28748 8731,'0'0,"0"0,0 0,0 0,35 71,18 35,0 35,0 18,17 17,-17 0,0-35,18-17,-18-18,0 0,0-36,-36-52</inkml:trace>
  <inkml:trace contextRef="#ctx0" brushRef="#br0" timeOffset="81912.7487">30283 9490,'0'0,"0"0,0 0,0 0,0 0,-18-53,-17 0,0 18,-36-1,18 19,-17 17,-1 35,18-17,18 17,17 18,1-18,17 0,35 1,0-19,18 1,0-18,-18-18,1-17,-1 0,-17-18,-1 18,1-1,0 1,-18 17,17 18,-17 0,18 36,0 17,-1-1,18 1,18 18,-17-18,17 0,0-18,-53-35</inkml:trace>
  <inkml:trace contextRef="#ctx0" brushRef="#br0" timeOffset="82202.3699">30565 9260,'0'0,"0"0,0 0,36 71,-19 0,19-1,-19-35,1 1,0 17,17-36,-17-17,17 0,0 0,0-35,-17-36,35-17,-53 71,0-1,18 0</inkml:trace>
  <inkml:trace contextRef="#ctx0" brushRef="#br0" timeOffset="83004.0918">31430 8943,'0'0,"0"0,0 0,0 0,0 0,0 0,-53 70,18 19,17-1,1-18,17 1,-18 0,36-19,-18-16,17-19,1-17,17-17,1-1,-1-17,-18 0,19-18,-19 17,1-17,0 18,-1 18,-17-1,18 0,-18 1,0 17,18 0,-18 17,17 19,1 16,0 37,17 16,-17 19,-1-1,1 19,-18-19,0 0,-18-17,-17 0,0-53,-1-18,1 1,-18-36,18 0,-1-36,1-17,18 0,17-17,0-18,0 17,17 1,1-1,-1 18,1 18,0 0,-1-1,1 19,0-1,17 0,0-17,18 17,-17 1,-36 17</inkml:trace>
  <inkml:trace contextRef="#ctx0" brushRef="#br0" timeOffset="83207.4521">32189 9437,'0'0,"0"0,0 0,0 0,0 0,0 0</inkml:trace>
  <inkml:trace contextRef="#ctx0" brushRef="#br0" timeOffset="89608.2061">24248 10813,'0'0,"0"0,0 0,0 0,0 0,0 0,0 0,35 88,18-18,-18 1,-17-18,17 17,-17-34,-1-1,1 0,0-17,-18-18,0 18</inkml:trace>
  <inkml:trace contextRef="#ctx0" brushRef="#br0" timeOffset="89991.1912">24001 11271,'0'0,"0"0,0 0,0 0,0 0,0 0,0 0,0 0,0 0,53 18,-1 17,1 0,18-17,-18 17,0-17,-18 0,0-1,18-17,-17 18,-1-18,18-18,-18-17,1 0,-1-36,0 1,0-1</inkml:trace>
  <inkml:trace contextRef="#ctx0" brushRef="#br0" timeOffset="91341.8209">23930 12153,'0'0,"0"0,0 0,0 0,0 0,0 0,0 0,0 0,0 0,0 0,0 0,0 0,-53-17,0-1,0 18,0 0,0 35,0 0,18 18,17 0,18 0,0 0,18 0,17-18,1 1,17-19,-18 1,18-18,-18-35,0-1,1 1,-1-18,-17 0,-18 0,17 18,-17 0,0 17,18 0,-18 1,0 34,18 19,-18-1,17 18,1 0,0 0,17-18,0 18,-17-18,-18-35</inkml:trace>
  <inkml:trace contextRef="#ctx0" brushRef="#br0" timeOffset="91773.3628">24124 12118,'0'0,"0"0,0 0,0 0,0 0,0 0,0 0,0 0,35 70,1-17,-1 0,18 0,-18-17,1-1,-1-35,0 0,0-18,1 1,-19-19,1 1,-18-18,18 0,-18 0,0 18,0 17,0-17,0 35,0 18,17-1,1 19,0 16,-1 1,19 0,-1 0,0 0,18-18,-18 1,1-19,-1-17,0 0</inkml:trace>
  <inkml:trace contextRef="#ctx0" brushRef="#br0" timeOffset="92006.2795">24936 11906,'0'0,"0"0,0 0,0 0,0 0,0 0,0 0,0 0,0 0,0 0,18 71,-1-18,19 17,-19 1,1-18,-1 0,1 0,-18-53,0 0,0 0</inkml:trace>
  <inkml:trace contextRef="#ctx0" brushRef="#br0" timeOffset="92458.9975">24795 12188,'0'0,"0"0,0 0,0 0,0 0,0 0,70-35,-17 0,18-18,-1 18,1-18,-18 35,0 1,-18 17,-17 17,0 18,-1 1,1-1,-18 0,0 1,17-19,1 18,0-17,17 0,0-18,-17 0,17-18,-17 0,17 1,-17-18,-18-18,18 17,-18-17,0 18,-18 0,-17 17,-1 18,1 0,0 0,17 18,0 0</inkml:trace>
  <inkml:trace contextRef="#ctx0" brushRef="#br0" timeOffset="92755.866">26471 11624,'0'0,"0"0,0 0,0 0,0 0,-53 71,0-1,18 1,0-1,17 1,0-18,1 0,17 0,17-18,19-18,17 1</inkml:trace>
  <inkml:trace contextRef="#ctx0" brushRef="#br0" timeOffset="94802.6908">26824 11553,'0'0,"0"0,0 0,0 0,0 0,-17 71,-1 0,0 17,1-18,17-17,0 18,0-36,0 0,0 1,17-19,1 1,0-18,-1-18,1 1,-1-19,-17-34,0 17,0-18,0 18,0 1,0-1,0 0,18 35,0-17,-1 35,19-18,34 36,-17 17,0 0,0 1,-18 17,1 17,-1-35,-17 18,-1-17,-17-19,18 18,-18-17,0-18,0 0,-18-18,1-17,17-18,-18 0,36 0,-18 1,17-1,-17 17,18 19,0-1,17 18,0 18,18-1,18 19,-18 17,-18-18,0 18,1-36,-19 1,-17 17,-17-35,17 18,-36-36,19 1,-1-19,18 1,-18 0,36-18,-18 0,35 18,-17-1,17 1,1 17,-1 1,0-1,0 36,1-1,-19 1,1 17,0-17,-1 0,1-1,-18 1,18 0,-1-18,1 0,0-18,-1 0,-17 1,18-1,-1-17,-17 17,0 0,0 1,0-1,0 18,-17 0,-1 18,1 17,-1 0,18 18,0 0,18 0,17 0,18-35,0-1,0-17,0-35,0 0,-1-18,1-35,0-1,0-16,-17 34,-19 1,1 17,0 17,-1 19,1 17,-18 17,0 19,-18 17,18 17,0 1,18 17,-1-18,1 1,17 0,1-19,17-16,-18-19,0-17,1-17,-1-1,0-35,0 0,1 0,-19 0,1 0,-18 18,0 18,0-19,-18 36,1 18,-1 0,-17 17,17 0,0 0,1 1,-1-1,18 0,18-17,-18-18,17 0,1 0,0-35,17 17,0-17,-17 17,0 0,-1 1,1-1,0 0,-18 18,17 18,-17 0,18-1,17 19,0-1,1-17,17-1,-18-17,18-17,-18-1,1-17,-1-36,-17 18,17-53,-18-35,-17 18,-17 35,17 17,0 18,0 18,0 17,0 18,0 35,-18 54,18-1,18 35,-1 1,1-18,17 17,1-17,-19-53,1 17,0-34,-1-1,1-17,0-1,-18-17</inkml:trace>
  <inkml:trace contextRef="#ctx0" brushRef="#br0" timeOffset="95121.1172">29560 11412,'0'0,"0"0,0 0,0 0,0 0,0 0,0 0,35-17,18-1,17 0,1 1,-18 17,0-18,-18 18,0 18,1-1,-1 19,-17 17,-1 0,-17 17,18-17,0 0,-18 0,0-18,17-17,1-36,-18 18</inkml:trace>
  <inkml:trace contextRef="#ctx0" brushRef="#br0" timeOffset="95277.8369">30142 11077,'0'0,"0"0,0 0,0 0,0 0,0 0,0 0,0 0,0 0,0 0,0 0</inkml:trace>
  <inkml:trace contextRef="#ctx0" brushRef="#br0" timeOffset="96003.8191">30371 11165,'0'0,"0"0,0 0,0 0,0 0,0 0,0 0,0 0,0 0,0 0,-53 71,36 0,-19-1,19 1,-1-1,18 1,-17-36,34 0,-17-17,35 0,-17-18,0 0,-1-18,19-17,-19-1,-17 1,18-18,0 0,-18 0,17 0,-17 18,0 0,18 17,0 1,-18-1,17 0,19 18,-19 18,18 17,1 1,-19 16,1 1,0 0,-18-17,0-19,0 1,0-1,-18-34,18-1,-18-17,18 0,0-18,18 0,-18-18,18 18,-1 18,1 0,0 17,-1 18,1 18,0-1,17 36,-17-17,17 17,0 17,0-17,1 0,-1 0,0-18,18-17,0 17,-18-17,-35-18</inkml:trace>
  <inkml:trace contextRef="#ctx0" brushRef="#br0" timeOffset="96390.0659">32242 10548,'0'0,"0"0,0 0,0 0,0 0,0 0,-53-18,0 18,0 18,0 0,0 17,-17 0,34 18,-17 18,36-1,-1 1,1 17,17 0,0 0,17 1,-17-1,18 0,-18 0,17-17,-17-1,18-34,-18-1,-18 0,18-17,0-18</inkml:trace>
  <inkml:trace contextRef="#ctx0" brushRef="#br0" timeOffset="97172.5709">31307 11342,'0'0,"0"0,0 0,0 0,0 0,0 0,70 0,36-18,-18-17,1 0,-19 17,18-17,-17 17,-18 0,-18 1,1-1,-1 18,-17-17,-18 34,0 18,0 1,-18 17,18 17,0-17,0 0,0 0,0-18,18 0,-1-17,1-18,17-18,0 1,1-18,-1-18,0-18,1 18,-19-17,1 17,0 17,-1 1,-17 35,18 0,-18 18,17 17,-17 18,18-18,-18 18,0 0,18-18,-1-17,1 0,0-1,-1-17,19 0,-1-35,0 0,18-1,-18-34,1 17,-1 0,0 0,-17 18,0 17,-1 1,1 34,0 1,-1 35,-17 0,18 0,0 0,-1-1,1-16,17 17,-17-36,-18-17</inkml:trace>
  <inkml:trace contextRef="#ctx0" brushRef="#br0" timeOffset="112035.5767">10500 14534,'0'0,"0"0,0 0,0 0,0 0,0 0,0 0,0 0,36 89,-1 34,0 18,-17-53,17 1,-17-1,17-18,-17 1,-1-18,1 0,0-18,-1 0,-17-17,18 0,-18-1,18-17,-18 0,0-17,0-19</inkml:trace>
  <inkml:trace contextRef="#ctx0" brushRef="#br0" timeOffset="112431.9571">10924 14376,'0'0,"0"0,0 0,0 0,0 0,0 0,0 0,0 0,0 35,0 18,17 0,1 17,-18 19,18-19,-1 1,-17-1,18 1,-18-1,18 1,-18-18,17 0,-17 0,0-18,18 0,-18-17,0 17,0-17,0-18,0 17,0-17,0 0</inkml:trace>
  <inkml:trace contextRef="#ctx0" brushRef="#br0" timeOffset="113235.7635">10412 14746,'0'0,"0"0,0 0,0 0,0 0,0 0,0 0,0 0,0 0,0 0,0 0,18-35,17-18,18-18,0 18,0 1,0-1,0 17,17-17,-17 36,0-18,18 17,-1 18,19 0,-19 0,-17 18,0 17,0-18,-18 36,1-17,-19 17,-17-18,18 18,-36-18,18 0,-17 1,-1-19,0 1,1-1,-1 1,0 0,1-18,-1 17,0-17,18 0,-17 18,17-18,0 0,0 0,17 0,-17 18,18-18,17 17,1 1,17 17,0-17,-18 17,18 0,0 1,0-1,-18 0,18 18,-18 0,0 0,1-18,-36-35</inkml:trace>
  <inkml:trace contextRef="#ctx0" brushRef="#br0" timeOffset="113587.0344">11171 14993,'0'0,"0"0,0 0,0 0,0 0,0 0,0 0,0 0,35 35,36 18,-1 0,19 0,-19 0,18 0,1 0,-1-18,-18 0,-17 1,0-19,0 1,-35-18</inkml:trace>
  <inkml:trace contextRef="#ctx0" brushRef="#br0" timeOffset="113900.9206">12494 14728,'0'0,"0"0,0 0,0 0,0 0,0 0,0 0,-17 53,-1 18,0 0,1-1,-1-52,18 17,-35 53,17-17,1-1,-1-34,0 16,1-16,-1-1</inkml:trace>
  <inkml:trace contextRef="#ctx0" brushRef="#br0" timeOffset="114244.8575">12071 14746,'0'0,"0"0,0 0,0 0,0 0,0 0,0 0,0 0,53 35,-18 18,36 18,-1-1,1 1,-18-18,0 0,-18 0,0-18,1 0,-19 1,19-19,-19 1,19-1,-19-17</inkml:trace>
  <inkml:trace contextRef="#ctx0" brushRef="#br0" timeOffset="114597.3662">13165 14623,'0'0,"0"0,0 0,0 0,0 0,0 0,0 0,0 0,0 0,-35 53,17 17,-17 1,17-18,1-18,17-17,-36 70,36-35,-17-18,-1 18,18-18,0-17,-18-1,18-17,-17 0,-1-35,0 17</inkml:trace>
  <inkml:trace contextRef="#ctx0" brushRef="#br0" timeOffset="114835.7679">12724 14623,'0'0,"0"0,0 0,0 0,0 0,0 0,0 0,0 0,0 0,53 35,-18 18,18-18,0 36,0-18,-35-36,35 71,-1-17,-16 0,-1-19,0-16,18-1</inkml:trace>
  <inkml:trace contextRef="#ctx0" brushRef="#br0" timeOffset="115236.8383">13694 14164,'0'0,"0"0,0 0,0 0,0 0,0 0,0 0,0 0,-17 53,17-18,-18 18,1 18,17-71,0 141,0-35,17-1,-17-16,18-19,-1 1,1-18,0 0,17-18,0-17,1-18,17 0,0-36,-53 54</inkml:trace>
  <inkml:trace contextRef="#ctx0" brushRef="#br0" timeOffset="115550.0552">14312 14411,'0'0,"0"0,0 0,0 0,0 0,0 35,18 18,17 18,-17-18,-1 0,1-36,-18 71,18 1,-18-36,0 17,0-35,0 1,-18 17,18-18,0-18</inkml:trace>
  <inkml:trace contextRef="#ctx0" brushRef="#br0" timeOffset="116056.3055">13942 14393,'0'0,"0"0,0 0,0 0,0 0,0 0,0 0,0 0,0 0,0 0,0 0,0 0,0 0,0 0,35 0,0 0,18 0,-18 0,18 0,-17 18,-1-18,-17 0,17 0,-18 0,1 0,0 0,-1-18,-17 18,18 0,-18-17,0-1,0-17,0 0,18-1,-18 36,0-17,0 17</inkml:trace>
  <inkml:trace contextRef="#ctx0" brushRef="#br0" timeOffset="116397.2059">14559 13847,'0'0,"0"0,0 0,0 0,0 0,0 0,0 0,35 35,-35-35,71 70,-18 36,-35-88,-1 17,72 142,-19-36,-17 17,-18-17,-35-35,0-17,0-19,-17-17,-1 0,0-35,1-18,-1 0,18 17</inkml:trace>
  <inkml:trace contextRef="#ctx0" brushRef="#br0" timeOffset="116758.5659">15636 14217,'0'0,"0"0,0 0,0 0,0 0,0 0,0 0,0 0,0 0,0 0,0 0,35-18,18 18,-18 0,18 0,-18-17,1 17,-1-18,-17 0,-1 18,-17 0,0 0</inkml:trace>
  <inkml:trace contextRef="#ctx0" brushRef="#br0" timeOffset="117043.1685">15742 14640,'0'0,"0"0,0 0,0 0,0 0,0 0,53-17,-18 17,0 0,-17-18,17 18,0 0,-17-18,17 18,-17-17,-18 17,18 0</inkml:trace>
  <inkml:trace contextRef="#ctx0" brushRef="#br0" timeOffset="117378.7683">16659 13899,'0'0,"0"0,0 0,0 0,0 0,0 71,18 0,0 17,-1 18,1-36,-1 18,1-17,0-1,-18 1,17-36,-17 18,0-35,0 17,0-17,-17-1,17 1</inkml:trace>
  <inkml:trace contextRef="#ctx0" brushRef="#br0" timeOffset="117934.9768">16642 13988,'0'0,"0"0,0 0,0 0,0 0,0 0,0 0,0 0,0 0,35-18,18 0,17 18,1 0,-36-17,18 34,-17-17,-36 18,35 17,0 1,-35 16,0 1,-35 0,0 0,-1 0,-17 0,0-18,18 1,0-19,17 1,0-18,18 18,0-18,0 0,36 17,-1 1,36-1,-18 1,35 0,-18-1,19 19,-19-19,18 1,-17 0,-18-1,0 1,0-18,-53 0</inkml:trace>
  <inkml:trace contextRef="#ctx0" brushRef="#br0" timeOffset="118217.7975">17965 14129,'0'0,"0"0,0 0,0 0,-17 53,-1 17,-17-17,17 35,0-17,-17-1,17 1,1-18,-1 0,0 0,1-36,-1 1,18 0,-18-36,18 18</inkml:trace>
  <inkml:trace contextRef="#ctx0" brushRef="#br0" timeOffset="118509.7544">17665 14270,'0'0,"0"0,0 0,0 0,0 0,0 0,0 0,0 0,53 35,18 36,-1-18,1 17,-1-35,-17 18,-17-17,-1-19,0 1,-17 0,0-18,17 0</inkml:trace>
  <inkml:trace contextRef="#ctx0" brushRef="#br0" timeOffset="118832.0377">18477 14093,'0'0,"0"0,0 0,0 0,0 0,0 0,0 0,0 0,0 53,-18 18,1 0,-1-1,18-35,-18 18,1-17,17-1,-18 0,18 0,-18-17,18-18,0 0,0 0</inkml:trace>
  <inkml:trace contextRef="#ctx0" brushRef="#br0" timeOffset="119106.1456">18283 14182,'0'0,"0"0,0 0,0 0,0 0,0 0,0 0,0 0,35 35,18 18,18 17,-18-17,17 18,-17-18,0 0,-18-18,1-17,-19-1,19 1</inkml:trace>
  <inkml:trace contextRef="#ctx0" brushRef="#br0" timeOffset="119484.1599">18936 13847,'0'0,"0"0,0 0,0 0,0 0,0 0,0 0,0 0,0 0,0 0,0 0,-18 70,0 1,1-1,17 18,0-17,0 0,0-19,17 1,1 0,17 0,1 0,17-18,0-17,17 0,-17-1,0-17,-18 0,-35 0</inkml:trace>
  <inkml:trace contextRef="#ctx0" brushRef="#br0" timeOffset="119775.0251">19624 13935,'0'0,"0"0,0 0,0 0,0 0,0 0,0 0,18 70,17 1,-17 17,17-17,-17-1,17 1,-18-36,-17 18,18-18,0 0,-18-17,17 17,-17-17,0-18</inkml:trace>
  <inkml:trace contextRef="#ctx0" brushRef="#br0" timeOffset="120225.9879">19165 13899,'0'0,"0"0,0 0,0 0,0 0,0 0,0 0,0 0,0 0,35-17,1-1,-1 1,0-1,1 0,-1 18,0 0,1 0,-1 0,35 0,-17 0,0 0,0 0,-17 0,-1 0,-18 0,1-17,0 17,-1-36,-17 1,-17 0,17 17,-18 1,18 17</inkml:trace>
  <inkml:trace contextRef="#ctx0" brushRef="#br0" timeOffset="120565.0837">19977 13282,'0'0,"0"0,0 0,0 0,0 0,0 0,0 0,0 0,0 0,53 53,0 35,35 18,18 53,-35 17,-1-17,-35 17,1-35,-36-17,-36-1,19-34,17-72</inkml:trace>
  <inkml:trace contextRef="#ctx0" brushRef="#br0" timeOffset="123132.0608">10871 16492,'0'0,"0"0,0 0,0 0,0 0,0 0,0 0,0 0,0 0,0 0,0 0,0 0,0 0,88 18,71 0,17-18,36 17,88-17,0-17,18-1,-1 0,1-17,0 0,-1 0,178-18,-54 0,-53 17,-35 1,-35 0,-1 0,-17-1,-17 19,-1-19,-106 19,36-1,0-17,17 17,1-17,-1 17,1 1,-19-19,19 19,-1-19,-35 19,18-18,0 17,-36 0,19 1,-54 17,0 0,-18-18,1 18,0 0,-36 0,-18 0,-17-18,-17 18,-19-17,1-1,0-17,-1-18,-17 0,18-53,-1-17,-17-1,-17-17,17-18,-18 18,-17-18,17 1,1 17,-19 17,19 1,-1 17,0 0,1 0,-19 18,36 35,-17-18,-1 1,-17 17,17-18,-17 1,0 17,-18 0,0 0,0 0,-53 0,0 18,-18 0,-34-1,-1 19,-35-1,-106 18,17 18,-17-1,18 19,-18-19,18 36,-18-17,-177-1,18 18,36-18,17 0,18 18,35-17,0 16,17-16,19 17,17-18,0 0,-18 0,18 1,-18-1,1-17,34 17,107-17,-1-1,19 19,-19-19,18 18,18-17,35-18,0 18,0-1,18-17,0 18,0-18,35 18,17-18,-16 0,16 17,19-17,-1 0,0 18,18-18,-17 18,17-1,-18 36,18 0,0 35,0-17,0 35,0-18,18 35,-1 18,19 0,-19 1,19-1,-19-18,18 1,-17-1,0-17,-1 0,1-36,0 1,-1-1,19-17,-19 0,1 0,17 0,1 0,-1 0,-17-18,17 18,0-18,-17-17,-1 17,19-17,-19 17,19 1,-19-1,36 18,18 0,35 0,17-18,-17 0,-18-17,-70-18</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53:25.256"/>
    </inkml:context>
    <inkml:brush xml:id="br0">
      <inkml:brushProperty name="width" value="0.05292" units="cm"/>
      <inkml:brushProperty name="height" value="0.05292" units="cm"/>
      <inkml:brushProperty name="color" value="#7030A0"/>
    </inkml:brush>
    <inkml:context xml:id="ctx1">
      <inkml:inkSource xml:id="inkSrc41">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1959 3334,'0'0,"0"0,0 0,0 0,0 0</inkml:trace>
  <inkml:trace contextRef="#ctx0" brushRef="#br0" timeOffset="1019.1353">2559 2240,'0'0,"0"0,0-123,18 87,-18 1,0 17,0 1,-18 17,-35 0,0 0,0 0,0 17,-35 19,17 17,-17 0,17 52,1 1,17 18,18-18,17 17,0-17,18 0,18-18,0-18,17-17,0 0,18 0,0-35,35-1,1-17,-1-17,0-18,18 17,-35 0,-71 18</inkml:trace>
  <inkml:trace contextRef="#ctx0" brushRef="#br0" timeOffset="1567.1223">2788 2663,'0'0,"0"0,0 0,0 0,0 0,0 0,0 0,0 0,0 0,36 18,34 0,1-1,-1 19,1-1,-18 18,-18 0,0 0,-17 0,0 0,-18-1,0-16,0-19,0 19,-18-19,18-17,-18 0,18-17,-17-36,17-18,17-35,1-17,17-18,18 35,-17 0,-1 53,18 0,-18 0,1 0,-1 18,-18 35</inkml:trace>
  <inkml:trace contextRef="#ctx0" brushRef="#br0" timeOffset="2741.5948">3935 2399,'0'0,"0"0,0 0,0 0,0 0,0 0,-17 35,-1 36,0 17,-17-18,18 19,17-19,-18 1,18-1,18-17,-1-17,1-1,17-18,0-17,1-17,-1-18,0-18,18-18,-17-35,-19 0,-17-17,0 52,-17 1,17 35,-18-1,0 1,1 17,-1 18,18 0,18 18,-1-18,36 18,0-1,0 1,18 0,-1 17,-17-18,18 19,-18 17,0-18,-18 18,0 17,-35-17,18 0,-18 0,0-18,0 1,0-19,0-17,18 0,-18-17,35-19,-18-16,19-54,-1 0,0 0,1 18,-19 17,1 18,-18 18,18 0,-18 17,0 18,-18 18,18 17,18 0,-1 1,1 17,17-1,0 19,1-18,-1 0,0 0,1 0,-1 0,-17-18,-1 0,-17-17,0-1,0 1,-17 0,17-36,-18 0,0-34,18-37,18-17,-18-17,35 0,-17 34,0 19,-1 17,-17 0,18 18,-18 17,0 0,-18 36,18 17,-17 1,17 34,0-17,17 18,1-1,17-17,18 0,-18 0,18-18,0 0,0-17,-18 17,-35-35</inkml:trace>
  <inkml:trace contextRef="#ctx0" brushRef="#br0" timeOffset="3094.9973">6777 2240,'0'0,"0"0,0 0,0 0,0 0,0 0,0 0,0 0,-53 18,-18 17,1 18,-1 18,18-19,0 37,18-19,17 36,18 0,35-18,18-17,18-36,17-17,18-36,-35 18,-71 0</inkml:trace>
  <inkml:trace contextRef="#ctx0" brushRef="#br0" timeOffset="3964.6572">7130 2170,'0'0,"0"0,0 0,0 0,-18 53,0 35,1 0,-1 0,0 0,1 0,17-17,0 0,0-1,17-35,1 1,-18-1,18-35,-1 0,-17-18,18-17,-18-18,-18 0,18-17,0-1,0 1,18 17,-18 0,18 0,-1 18,1 17,17 0,0 36,18 0,0-1,0 36,0 0,0 0,-18 0,1-18,-19 18,1-18,-18-17,0 0,0-18,0 17,-18-34,1-19,-1-17,18-35,0-18,0 18,18 18,17 17,-17 0,17 18,-17 17,35 0,-18 36,35 35,-17 0,-17 0,-1 0,0 17,1-17,-19 0,-17 0,18-18,-18 0,0-17,-18 0,18-18,-17 0,-1-36,18-17,-18-52,36-1,-18 35,18 1,-1-1,19 18,-1 0,-18 0,-17 53</inkml:trace>
  <inkml:trace contextRef="#ctx0" brushRef="#br0" timeOffset="5460.0969">8488 2452,'0'0,"0"0,0 0,0 0,0 0,0 0,0 0,0 0,53-71,0 18,-17-17,-19 17,1-18,0 36,-18 17,-18-17,0 35,1 35,-19 18,1 36,0-1,17 18,0-18,36 0,-18-18,35-17,1 0,-1-17,18-36,18-18,-1-17,1-54,-18-16,17-19,-17-35,-18 1,1-1,-1 35,-35 54,18 17,-18 0,17 35,-17 36,0 17,0 36,0 17,0 36,0-19,18 1,0 0,-1-35,1-18,17-1,1-16,-1-1,18-35,17-18,-17-35,18-17,-36-1,18-17,-35 35,-1-17,-17 17,0 17,0 1,-17 18,-1 17,-17 17,0 18,17 18,-17 18,17 0,18-1,0-17,18-18,17 1,-17-19,34-17,-16-35,-1 0,18-36,-18 18,1 0,-19 0,19 18,-19 0,-17 17,18 18,-18 18,0-1,0 36,0 0,17 0,1 0,0-18,17 18,18-17,-18-19,18-17,0-35,0 0,0-36,-18-17,1-18,-1-17,-17 34,-18 19,0 17,17 0,-17 18,-17 35,17 0,0 35,0 18,0 53,17 17,1 1,17-18,-17-1,17-16,-17-37,-1 1,1-17,0-19,-1 1,-17-18</inkml:trace>
  <inkml:trace contextRef="#ctx0" brushRef="#br0" timeOffset="5807.5489">10200 2117,'0'0,"0"0,0 0,0 0,0 0,0 0,36 0,-1-18,35-17,1 17,-18-17,0 17,-18 18,1-17,-1 17,-18 0,1 17,17 18,-17 18,0 0,17 18,-17-18,17 17,-17 1,17-36,-17 0,-1 1,1-36,-1-36</inkml:trace>
  <inkml:trace contextRef="#ctx0" brushRef="#br0" timeOffset="5980.1846">10712 1676,'0'0,"0"0,0 0,0 0,0 0</inkml:trace>
  <inkml:trace contextRef="#ctx0" brushRef="#br0" timeOffset="6842.0827">11259 1834,'0'0,"0"0,0 0,0 0,0 0,0 0,0 0,0 0,0 0,0 0,-35 36,17 17,1-18,-1 18,18-18,0 0,0 1,18-1,-1-17,1-1,-1 1,1-18,-18 0,18 0,-1-35,-17-1,18 1,0-18,-1 18,-17-18,18 18,0-1,17 19,0-19,1 36,-1-17,0 34,0 1,1 17,-1 18,0 0,-17 0,0 0,-1 0,1-35,-18 17,0-17,-18-18,18 17,-17-34,-1-19,0 1,18-36,0 1,0-1,0 1,18 17,-18 18,18-1,-1 19,1-1,35 36,-18-1,18 36,0 0,18 35,-18 18,-18-18,0 1,-17-19,17 1,0-1,1 1,-1-36,36-17,17-18,0-36,-17 19,-71 17</inkml:trace>
  <inkml:trace contextRef="#ctx0" brushRef="#br0" timeOffset="7458.9809">13853 1746,'0'0,"0"0,0 0,0 0,0 0,0 0,0 0,0 0,0 0,0 0,0 0,0 0,0 0,0 0,0 0,0 0,-53 0,0 36,18-1,0 18,17 0,1 0,34-1,1 1,17 0,18-17,0-1,0-17,0-1,-18-17,0 0,-35-17,18 17,-36 17,1 1,-36 35,18 0,-18 0,0-1,17 1,19 18,-1-18,18 0,18-18,35 0,0-17,35-18,0-18,-17-35,17-17,-17 17,-71 53</inkml:trace>
  <inkml:trace contextRef="#ctx0" brushRef="#br0" timeOffset="7818.1599">14153 2028,'0'0,"0"0,0 0,0 0,0 0,0 0,0 0,53 71,0 0,18 17,-36-18,18-17,-35-17,17-1,-35 0,18 0,-1-17,-17-18,0-18,0 1,0-36,0-18,18 1,0-1,-1 1,1 17,35 0,-18 0,-35 53</inkml:trace>
  <inkml:trace contextRef="#ctx0" brushRef="#br0" timeOffset="8754.4539">15142 2152,'0'0,"0"0,0 0,0 0,0 0,0 0,0 0,0-53,-18 18,18-18,-18 35,-17-17,0 17,-1 36,19 0,-19-1,36 36,-17-18,34 1,-17-1,36-17,-1-1,0-17,1-35,-1 17,0-17,0 0,1-1,-19 1,1 18,0-1,-1 18,1 18,-18-1,35 89,-17 35,17 0,-17 18,0 0,-1 17,-17 1,0-36,0-36,-17 1,-1-35,-17-36,-1-52,1-19,17-52,-17-35,17-19,18-16,0-1,0 0,36 18,-1 35,18 18,0 35,0 0,0 53,-18 0,18 18,-18 35,1 17,-19-17,-17 18,18-18,-18 17,18-17,-1-18,1 1,17-1,-17-17,17-18,0-18,-17 0,0-35,-1-17,-17-36,0 0,-17 36,-19-1,1 18,0 18,-18 0,0 17,18 18,-1 18,19-18,-1 0,18 0</inkml:trace>
  <inkml:trace contextRef="#ctx0" brushRef="#br0" timeOffset="9473.19">16289 1499,'0'0,"0"0,0 0,0 0,17 53,1 53,0 18,17 17,0 0,-17 0,17-35,-17-36,-1 1,1-18,0 0,-1-18,-17-17,0-18,18 0,-36-18,18-17,0-18,-17 0,-19-18,19 18,-19-17,1 35,0-18,0 35,-1 0,1 36,0 0,-1 35,19-1,17 1,0 0,17 0,19-18,-1 1,36-1,-18-35,17-18,1 1,17-36,-17-18,-36 18,0 0,0 1,-17-1,0 35,-1 0,-17 1,18 17,-18 17,18 1,-18 17,17 1,1 16,0-16,-1 17,19-18,-1-17,0-18,-17-18,17 0,-35 18</inkml:trace>
  <inkml:trace contextRef="#ctx0" brushRef="#br0" timeOffset="9601.8903">17030 1676,'0'0,"0"0,0 0,0 0,0 0,0 0</inkml:trace>
  <inkml:trace contextRef="#ctx0" brushRef="#br0" timeOffset="9999.8661">17612 1764,'0'0,"0"0,0 0,0 0,0 0,0 0,-53 18,0 17,0 0,0 18,18 18,0-19,0 19,17 0,18-18,0-1,35 1,0-17,18-1,0-35,18 0,0-18,-1 1,-17-19,18 1,-18 0,0 0,-36 35</inkml:trace>
  <inkml:trace contextRef="#ctx0" brushRef="#br0" timeOffset="11170.9157">18971 1658,'0'0,"0"0,0 0,0 0,0 0,0 0,35 247,-17 0,0-18,-1-35,-17-35,18-18,-18-53,0-17,0-18,0 0,-18-36,18-17,-17-35,-19-35,19-1,-1-35,18-17,-18-18,18 17,0-17,0 0,18 35,0 18,-18 17,17 18,19 0,-19 18,19 18,-1-1,0 0,0 18,1 18,17 17,-18 0,-17 18,-1 0,1 0,-18 0,0-18,-18 18,1-17,-1-19,-17-17,17 18,0-36,18-17,0 0,18-18,0 0,-1 0,36 0,-17 35,17-17,-18 35,18 18,17-1,-17 54,18-1,-18 19,-18-1,-17-18,-18-17,0 0,-18-17,18-1,-18-18,1 1,-1-18,1-35,-1-18,18-18,18 1,-18 17,17-18,1 18,-1 18,1 17,0 1,-1 34,19 1,-36 17,17 18,1-17,0 17,-1-18,1-18,17 1,1-18,-1-18,18 1,-18-18,0-36,-17 0,0 1,-18-1,0 1,-18 17,-17 18,-1 17,-16 0,16 1,36 17</inkml:trace>
  <inkml:trace contextRef="#ctx0" brushRef="#br0" timeOffset="11465.6381">20718 1711,'0'0,"0"0,0 0,0 0,0 0,0 0,0 0,0 0,-35 71,0-1,-1 1,19-1,-1 18,18-17,0 0,18-19,17-16,18-19,-18-17</inkml:trace>
  <inkml:trace contextRef="#ctx0" brushRef="#br0" timeOffset="12450.7722">21230 2046,'0'0,"0"0,0 0,0 0,0 0,0 0,53-53,-18 0,0-17,-17-1,0 1,-18 17,-18 0,18 18,-35 17,0 18,-1 35,-17 18,18 53,-18 0,35 17,1-17,17 0,17 0,-17-36,36-17,-1-18,36-17,-1-18,18-18,-17-34,0-19,-18-35,-1 0,-16 0,-1 1,-17 16,-18 37,17-1,1 17,-18 1,0 35,18 0,-18 35,17 18,1 0,0 18,-1 17,1-18,17 1,-17 0,-18-1,17-17,1 0,-18-35,18-1,-1 1,-17-36,36-17,-19-18,19-35,17 0,-18-18,0 0,0 35,-17-17,0 35,-1 0,-17 1,0 16,0 19,0-1,0 0,0 18,0 0,0 18,0 35,18 0,0 0,17 17,18 36,0 0,-18-36,1 19,-1-1,-18 18,-34 0,-1-36,1 1,-1-18,18-53</inkml:trace>
  <inkml:trace contextRef="#ctx0" brushRef="#br0" timeOffset="12836.5439">18936 3263,'0'0,"0"0,0 0,0 0,141 0,18 0,35-17,35-1,107-17,-36-18,-18 17,-123 1,-18 18,-35-1,-36 0,-34 18,-19-17,-52-1,-18 18,18 0,35-18</inkml:trace>
  <inkml:trace contextRef="#ctx0" brushRef="#br0" timeOffset="13197.6197">14012 3351,'0'0,"0"0,0 0,0 0,71 0,70-17,71 17,35-18,106-17,-18 0,-17-1,-36 1,-53 0,-87 17,-37 0,-16 1,-36-1,0 18,-36-17</inkml:trace>
  <inkml:trace contextRef="#ctx0" brushRef="#br0" timeOffset="13642.1662">6741 3739,'0'0,"0"0,0 0,159-35,53 0,123-18,36 0,-1 0,213-35,-71 17,-89 18,-88 18,-158 18,-18-1,-18 0,-53 18,-17-17,-54 17,1-18,0 18,-1 0</inkml:trace>
  <inkml:trace contextRef="#ctx0" brushRef="#br0" timeOffset="14076.0115">2012 4251,'0'0,"0"0,0 0,0 0,70 0,54 0,70-18,35 1,124-19,-17-16,-1-19,-35 18,-53 0,-35 18,-71 0,-35 17,0 0,-36 18,1 0,-18-17,0 17,-35 0</inkml:trace>
  <inkml:trace contextRef="#ctx0" brushRef="#br0" timeOffset="15553.9396">3600 7514,'0'0,"0"0,0 0,0 0,0 0,18-88,17 0,0-53,1-18,17-17,0-1,-18 18,0 18,-17 71,-1-1,1 18,0 18,-1 17,19 36,-19 0,36 52,-17 1,16 17,-16 0,-1 18,-17-35,17 17,-17-18,-1 1,1-18,0 0,-1 0,1-36,-18 18,18-17,-18-18</inkml:trace>
  <inkml:trace contextRef="#ctx0" brushRef="#br0" timeOffset="15836.9685">3512 6985,'0'0,"0"0,0 0,0 0,0 0,70 0,1-18,17 1,36-19,-36 19,0-1,1 1,-19-19,-17 19,-18 17,1-18,-19 18,1 0</inkml:trace>
  <inkml:trace contextRef="#ctx0" brushRef="#br0" timeOffset="16345.021">5241 5503,'0'0,"0"0,0 0,0 0,-53 71,0-1,18 1,0 52,0 19,35-19,-18 18,36 0,-1 0,1 1,17-19,0 18,1 0,-1 0,-17-17,-1-18,-17-36,18 1,-18-18,0-18,0 0,0-17,0-18,18 0,-1-18,1 1,35-36,-18 0,18 17,-53 36</inkml:trace>
  <inkml:trace contextRef="#ctx0" brushRef="#br0" timeOffset="17706.0731">6671 5909,'0'0,"0"0,0 0,0 0,-18 88,0 0,-17 18,18-18,-19 18,19-18,-19-17,19 0,-1-1,18-35,-18 1,1-19,17 1</inkml:trace>
  <inkml:trace contextRef="#ctx0" brushRef="#br0" timeOffset="18039.4826">6265 5856,'0'0,"0"0,0 0,0 0,0 0,53 53,17 18,1-1,0 18,-18-17,17-1,-17-17,0 0,-18 0,1 0,-1-35,0 17,-17-17</inkml:trace>
  <inkml:trace contextRef="#ctx0" brushRef="#br0" timeOffset="18343.4051">7147 5556,'0'0,"0"0,0 0,0 71,0 17,-17 35,17 19,0-1,0-18,17 1,-17-1,18-52,17 17,0-35,1 0,17-18,-18-17,0 17,-35-35</inkml:trace>
  <inkml:trace contextRef="#ctx0" brushRef="#br0" timeOffset="18661.859">7588 5715,'0'0,"0"0,0 0,0 0,0 0,0 88,0 18,0 0,0 0,0-18,18 0,0 0,-1-17,1-1,17-17,1 0,-1-17,0-19,18 1,-18-1,1 1,-19-18</inkml:trace>
  <inkml:trace contextRef="#ctx0" brushRef="#br0" timeOffset="18916.7919">7447 6385,'0'0,"0"0,0 0,0 0,0 0,0 0,53-17,18-1,-1-17,-17-1,18 1,-1 18,-17-19,-17 1,17 0</inkml:trace>
  <inkml:trace contextRef="#ctx0" brushRef="#br0" timeOffset="19201.9153">8012 5662,'0'0,"0"0,0 0,0 0,0 0,53 53,0 18,0 17,0 35,0 1,0-1,-36 1,-17-19,0 1,-17 0,-1-18,0-17,18-53</inkml:trace>
  <inkml:trace contextRef="#ctx0" brushRef="#br0" timeOffset="19743.3671">8894 5733,'0'0,"0"0,0 0,0 0,0 0,18 70,0-17,-1 18,1-18,17-18,1 18,-1-36,0 1,0-18,1-18,-1 1,0-18,1-36,-1 18,0-35,-17 35,-1-18,1 36,-18 0,18 17,-18 18,17 18,-17 17,0 36,0 17,0 35,0-17,0 18,18-1,0-17,-1-36,1 1,17-36,-17 1,17-19,1-17,-1 0,-35 0</inkml:trace>
  <inkml:trace contextRef="#ctx0" brushRef="#br0" timeOffset="20044.4507">10183 5133,'0'0,"0"0,0 0,0 0,-18 123,0 36,1 0,17 0,0-1,0 1,17-35,19-1,-1-35,-17-17,17-36,0 0,36-35,-18-17,-18-1,-35 18</inkml:trace>
  <inkml:trace contextRef="#ctx0" brushRef="#br0" timeOffset="20345.4252">10871 5080,'0'0,"0"0,0 0,0 0,0 0,0 88,-18 0,1 18,17 0,0 0,0-18,0 18,17-18,1 0,0 1,-1-1,1-35,-1 0,19-1,-1-34,0 17,-35-35</inkml:trace>
  <inkml:trace contextRef="#ctx0" brushRef="#br0" timeOffset="20609.7141">10730 5838,'0'0,"0"0,0 0,0 0,0 0,0 0,53 0,0 0,17-17,1-1,17 1,-17-1,-1 0,-52 1,-1 17,-17 0,18-18</inkml:trace>
  <inkml:trace contextRef="#ctx0" brushRef="#br0" timeOffset="20884.059">11894 5274,'0'0,"0"0,0 0,0 0,0 0,0 0,0 35,0 18,18 0,0 35,-18-17,17-1,1 1,-18-36,0-35,0 18,0 0</inkml:trace>
  <inkml:trace contextRef="#ctx0" brushRef="#br0" timeOffset="21170.3829">11506 5733,'0'0,"0"0,0 0,0 0,0 0,53 0,18-18,17 0,0-17,0 0,1 17,-19-17,1 17,-18-17,0 17,-36 1</inkml:trace>
  <inkml:trace contextRef="#ctx0" brushRef="#br0" timeOffset="21458.72">12830 5292,'0'0,"0"0,0 0,17 88,-17-18,0 19,18-19,-18-17,0 18,0-18,0-1,0-16,0-1</inkml:trace>
  <inkml:trace contextRef="#ctx0" brushRef="#br0" timeOffset="21896.7956">12441 4957,'0'0,"0"0,0 0,0 0,0 0,53 17,0-17,-17 18,-1-1,18 1,0 17,17-17,-17 0,0-1,0-17,0 0,0-17,0-1,-18-17,1-18,-1 0,-17 0,-1 0,-17 0,0 18,0 17,0-17,0 0</inkml:trace>
  <inkml:trace contextRef="#ctx0" brushRef="#br0" timeOffset="22152.247">13571 4798,'0'0,"0"0,0 0,35 70,18 19,0 16,0 36,-18 1,1-19,-19-17,-17 17,0-34,-17-19,17 1,-18-1,18-17,0-53</inkml:trace>
  <inkml:trace contextRef="#ctx1" brushRef="#br0">13816 6052</inkml:trace>
  <inkml:trace contextRef="#ctx0" brushRef="#br0" timeOffset="22362.3755">13818 4092,'0'0,"0"0,0 0,0 0,53 0,-18 0,18 0,-18 0,18 18,0 17,-17 0,17 36,-18 17,18 53,-18 0,0 1,1 34,-1 0,18-17,18 0,-1 0,1-36,-1 0,-34-17,-1-53,0 18,-17-18,-18 0,-18 0,-35 35,-35-35,-18 17,-17-17,-1 0,-17 0,35 0,88-53</inkml:trace>
  <inkml:trace contextRef="#ctx0" brushRef="#br0" timeOffset="23121.5169">15918 5062,'0'0,"0"0,71-17,-1-1,1 0,17 1,-17-1,-1 1,-70 17,18-18,-18 18</inkml:trace>
  <inkml:trace contextRef="#ctx0" brushRef="#br0" timeOffset="23344.0326">16006 5415,'0'0,"0"0,0 0,0 0,0 0,71 18,-1-18,19 0,-1-18,0 1,0-1,1 0,-1 1,-18-1</inkml:trace>
  <inkml:trace contextRef="#ctx0" brushRef="#br0" timeOffset="23853.7872">17736 4604,'0'0,"0"0,0 0,0 0,0 0,0 0,-18 70,18 36,-18-18,1 18,-1-18,18-17,-17-1,17 1,-18-36,18 1,18-1,-18 0,17-17,1-1,17-17,18 0,0 0,0-17,18 17,-1 0,-17 0,18 0,-18 0,0 0,17 17,-17-17,0 18,-53-18</inkml:trace>
  <inkml:trace contextRef="#ctx0" brushRef="#br0" timeOffset="24373.4172">17824 4992,'0'0,"0"0,0 0,0 0,0 0,53 0,18 0,-1 0,1-18,-18 1,0-1,0 18,-36-18,1 1,-1 17,-17-18,-17-35,-18 0,-18 0,-36 18,19 0,17 17,0 0,0 1,18-1,17 0,0 18,18-17,18 17,0-18,52 1,18-1,18 0,0-17,0 17,18-17,-1-18,-17 36,-106 17</inkml:trace>
  <inkml:trace contextRef="#ctx0" brushRef="#br0" timeOffset="24878.5408">19642 4075,'0'0,"0"0,0 0,0 0,0 0,0 0,-53 17,0 1,0 17,0 36,18-1,-1 36,1 18,17-1,1 1,17 17,0 0,17-18,-17 1,18-1,0-17,-1-18,-17-35,18 0,0 0,-1-35,1-1,17-17,0-17,36-36,17-18,1-17,-19 35,-52 53</inkml:trace>
  <inkml:trace contextRef="#ctx0" brushRef="#br0" timeOffset="25175.3058">20542 4392,'0'0,"0"0,0 0,0 0,0 0,-18 53,0 18,-17 34,0-16,0 16,-1-16,1-19,0 18,-1-17,1-18,0 0,-1-18</inkml:trace>
  <inkml:trace contextRef="#ctx0" brushRef="#br0" timeOffset="25433.2558">20083 4304,'0'0,"0"0,0 0,0 0,35 88,36 18,17 0,-17 17,-1-17,1 0,-18-36,-18 1,18-18,-18 0,1-18,-1 0,0 1,0-19,-17-17</inkml:trace>
  <inkml:trace contextRef="#ctx0" brushRef="#br0" timeOffset="25767.3992">21177 4233,'0'0,"0"0,0 0,0 0,0 0,-35 89,17 16,-17 36,-1-17,36 17,-17-35,17 17,17-52,1-1,0 1,17-18,0-18,1-17,-1 0,-35-1</inkml:trace>
  <inkml:trace contextRef="#ctx0" brushRef="#br0" timeOffset="26082.6436">21653 4251,'0'0,"0"0,0 0,0 0,0 53,-17 35,-1-17,1 17,-1 0,18 0,-18 0,36-17,-18 17,18-17,-1-1,1-17,17-18,-17-17</inkml:trace>
  <inkml:trace contextRef="#ctx0" brushRef="#br0" timeOffset="26321.558">21530 4763,'0'0,"0"0,0 0,0 0,0 0,71-18,-1 0,1 1,17-19,0 1,-17-18,-1 18,-17-18</inkml:trace>
  <inkml:trace contextRef="#ctx0" brushRef="#br0" timeOffset="26615.7945">22218 4057,'0'0,"0"0,0 0,0 0,0 0,0 0,35 53,36 53,0 35,17 0,-17 18,-19-18,-16 0,-36-18,0-17,-36 0,-16-18,16 0,1-35,35-35</inkml:trace>
  <inkml:trace contextRef="#ctx0" brushRef="#br0" timeOffset="27399.9035">22995 4092,'0'0,"0"0,0 0,0 0,0 0,0 0,0 0,17 53,19 18,-1 17,18-18,-18 1,18-18,-18 0,18-36,0 1,-17 0,17-36,-18 0,0-17,0-18,1 0,-19 0,1 18,-18 18,18-19,-18 19,17-1,-17 36,18 17,-18 18,0 53,18 17,-18 1,17-1,-17 1,0-1,18 0,-18-52,18 0,-18-18,17-18,-17 0,18-17,-18-18</inkml:trace>
  <inkml:trace contextRef="#ctx0" brushRef="#br0" timeOffset="27666.0511">24212 3739,'0'0,"0"0,0 0,-17 71,-1 17,0 36,1 17,-1 0,0 0,18-18,0-17,18-17,0-19,-1 18,36-35,0 0,-17 0,-36-53</inkml:trace>
  <inkml:trace contextRef="#ctx0" brushRef="#br0" timeOffset="27982.494">24865 3775,'0'0,"0"0,0 0,0 88,-17 18,-1 35,-17 0,35 0,-18-17,18-36,18 0,-18-17,17-1,19-17,-1 0,18-18,-18-17,18-1,-18-17,-35 18</inkml:trace>
  <inkml:trace contextRef="#ctx0" brushRef="#br0" timeOffset="28251.72">24724 4533,'0'0,"0"0,0 0,0 0,0 0,0 0,71-17,-1-1,19-17,-19-1,1 1,-1 17,1-17,17 0,-17 17</inkml:trace>
  <inkml:trace contextRef="#ctx0" brushRef="#br0" timeOffset="28514.5097">25801 3933,'0'0,"0"0,0 0,0 0,0 0,17 71,1 0,0 17,-1 0,-17 0,18 0,-18-17,18 17,-18-17,0-18,-18 0,18-18</inkml:trace>
  <inkml:trace contextRef="#ctx0" brushRef="#br0" timeOffset="28798.1724">25536 4427,'0'0,"0"0,0 0,0 0,53 0,35-17,-17-1,17 0,0 1,0-1,1 1,-19-1,-17 0,0 1,-18-19,18 19,-17-19</inkml:trace>
  <inkml:trace contextRef="#ctx0" brushRef="#br0" timeOffset="29070.867">26789 3775,'0'0,"0"0,0 0,0 0,18 70,-18 18,17 1,-17-1,0 18,0-18,0-18,0 1,0 0,0-19,0 1,18-17</inkml:trace>
  <inkml:trace contextRef="#ctx0" brushRef="#br0" timeOffset="29489.917">26277 3563,'0'0,"0"0,0 0,0 0,0 0,53-18,0 18,18 0,-1 18,1 0,-1 17,1-17,-18 17,17-17,-17-1,18 1,-18-18,0 0,0-18,0 1,0-19,-18 1,0 0,-17-18,0 18,-18-18,17 0,-17 0,0 17,0 36</inkml:trace>
  <inkml:trace contextRef="#ctx0" brushRef="#br0" timeOffset="29731.0021">27424 2875,'0'0,"0"0,0 0,0 0,71 71,-1 35,19 17,-19 18,1 36,-1 17,-17 17,-17 107,-54-1,-17-17,-36-35,18-71,53-159</inkml:trace>
  <inkml:trace contextRef="#ctx0" brushRef="#br0" timeOffset="31701.677">7553 9931,'0'0,"0"0,0 0,0 35,0 18,0-18,0 0,0-17,0 0,18-1,-1-34,1-1,-18-17,0 0,0-18,0-18,0 1,-18-19,18 19,18-1,-18 18,18 0,17 18,0 17,1 36,34 35,-17 18,0 17,-35-18,-1-17,-17 18,0-36,0 0,-17-17,-1 0,0-36,1 0,-1-17,0-35,18-19,18-17,0 1,-1 34,-17 53</inkml:trace>
  <inkml:trace contextRef="#ctx0" brushRef="#br0" timeOffset="31840.967">8365 9172,'0'0,"0"0,0 0,35 88,1 54,-36-107,0-18,0 19,0-19,-18 19</inkml:trace>
  <inkml:trace contextRef="#ctx0" brushRef="#br0" timeOffset="32101.63">6971 9155,'0'0,"0"0,0 0,0 0,0 0,-18 141,0 17,36 36,17 18,71 70,0-105,18-54,70 1,18-54,-18-34,-71-19,-87-17</inkml:trace>
  <inkml:trace contextRef="#ctx0" brushRef="#br0" timeOffset="32478.4344">10518 8855,'0'0,"0"0,0 0,0 0,0 0,0 70,18 36,-1 53,1 35,-18 0,18-18,-1 1,-17-36,18-53,-18-17,17-19,-17 1,18-35,0 0,-18-1</inkml:trace>
  <inkml:trace contextRef="#ctx0" brushRef="#br0" timeOffset="32811.9234">11065 8784,'0'0,"0"0,0 0,0 0,-18 71,18 70,-17 18,17-1,0 19,-18-19,18 1,-18-35,1-1,17-17,0-35,0-19,-18-16,18-1,0-53,0 1,0-36,18 0,-18 0,0 71</inkml:trace>
  <inkml:trace contextRef="#ctx0" brushRef="#br0" timeOffset="33287.0714">10924 8714,'0'0,"0"0,0 0,0 0,0 0,0 0,0 0,53-36,0 19,17 17,1 17,-1 1,-17 35,0 0,-17 17,-1 1,-17 35,-18 0,-18-1,-17-16,-36-1,0 0,1-17,-18-19,35-16,-18-19,18-17,0 18,18-18,0 0,35-18,0 18,17 0,19 0,52 0,18 18,17 0,1 17,-1 0,18 18,-17 0,0 0,-19-18,-16 18,-72-53</inkml:trace>
  <inkml:trace contextRef="#ctx0" brushRef="#br0" timeOffset="34733.7684">12424 9596,'0'0,"0"0,0 0,0 0,0 0,0 0,0 0,-18 52,18 37,-17 17,-19-18,19 18,-1-18,0-18,1 1,-1-18,0 0</inkml:trace>
  <inkml:trace contextRef="#ctx0" brushRef="#br0" timeOffset="35128.188">12053 9684,'0'0,"0"0,0 0,0 0,0 0,0 0,0 0,0 0,36 53,34 0,-17 17,18-17,-18 18,0-18,-1-1,-16-16,-1-1,0-17,-17-18,17 0,-17 0</inkml:trace>
  <inkml:trace contextRef="#ctx0" brushRef="#br0" timeOffset="35660.8698">12741 9596,'0'0,"0"0,0 0,0 0,0 0,0 0,18 70,0-17,17 18,0-18,1-1,-1-16,0-19,18 1,-17-18,-1-18,0-17,-17 0,-1-18,19 0,-36-18,17 18,1 1,-18 16,0 19,0-1,18 36,-18 17,0 18,0 17,0 1,0 17,0 36,0-54,0 18,17-17,1-1,-18-34,35-19,-17-17,35-17,-36-1,-17 36</inkml:trace>
  <inkml:trace contextRef="#ctx0" brushRef="#br0" timeOffset="35942.6446">13783 8819,'0'0,"0"0,0 0,0 0,0 0,0 53,0 18,0 35,-18 53,18-18,18-53,-18 18,17-36,1 18,0-35,17 0,18-17,-18-1,18-18,-53 1</inkml:trace>
  <inkml:trace contextRef="#ctx0" brushRef="#br0" timeOffset="36216.47">14259 8961,'0'0,"0"0,0 0,0 0,18 88,-1 0,1 0,0 18,-18-18,17 0,1-17,-18-18,0 0,0-18,0-17,0-1,0 1</inkml:trace>
  <inkml:trace contextRef="#ctx0" brushRef="#br0" timeOffset="36568.64">14012 8908,'0'0,"0"0,0 0,0 0,0 0,0 0,0 0,0 0,0 0,35-18,18 0,0 18,0 18,0 0,0-18,18 17,-18-17,0 0,17 0,-17 0,-18-17,18-19,-17 19,-19-36,19 0,-19 0,-17 0,0 0</inkml:trace>
  <inkml:trace contextRef="#ctx0" brushRef="#br0" timeOffset="36857.7723">14894 8096,'0'0,"0"0,0 0,0 0,36 53,17 35,35 36,-17-1,-1 1,-17 17,0-18,-18 1,-35 17,0-18,-35 1,-36-36,-34-17,-1-18,0-18,106-18</inkml:trace>
  <inkml:trace contextRef="#ctx0" brushRef="#br0" timeOffset="40868.7699">16218 8643,'0'0,"0"0,0 0,0 0,0 0,0 0,0 0,35 0,18 0,18-18,-18 18,0 0,-18 0,18-17,-18 17,-17 0,0 0,-18 0,0 0</inkml:trace>
  <inkml:trace contextRef="#ctx0" brushRef="#br0" timeOffset="41177.7367">16359 9137,'0'0,"0"0,0 0,0 0,0 0,71-18,17 18,-17 0,17-17,-18-1,1 0,-18 18,18-17,-36-1,0 18</inkml:trace>
  <inkml:trace contextRef="#ctx0" brushRef="#br0" timeOffset="43931.6756">8153 9119,'0'0,"0"0,0 0,0 0,0 0,0 0,0 0,0 0,0 0,0 0,0 0,0 0,0 0,0 0,35 18,1 35,17 0,-18 35,18-17,-18 17,1 18,-1-18,-18 0,1 18,17 17,-17 1,0-1,-1-17,-17 0,0-106</inkml:trace>
  <inkml:trace contextRef="#ctx0" brushRef="#br0" timeOffset="45962.6258">18300 8096,'0'0,"0"0,0 0,0 0,0 0,0 0,0 0,0 36,0 34,0 18,0 53,0 18,0 0,18 0,-18-36,0-35,0 1,0-19,0-17,0 0,0-18,0 0,0 1,0-19</inkml:trace>
  <inkml:trace contextRef="#ctx0" brushRef="#br0" timeOffset="46504.7992">18159 8220,'0'0,"0"0,0 0,0 0,0 0,0 0,53-36,0 1,0 18,18-1,-1 18,-17 0,18 18,-18 17,0-18,-18 36,-17 0,-18 0,-36 35,-17 1,0-19,1 1,-1-36,0 18,0-18,17-17,19-1,-1 1,18 0,0-1,18 1,-1 0,36-1,0 1,0 17,18-17,-1 17,1-17,0 17,-1 0,1 1,-71-36</inkml:trace>
  <inkml:trace contextRef="#ctx0" brushRef="#br0" timeOffset="46766.7053">19695 8431,'0'0,"0"0,0 0,0 0,0 0,-18 71,0 17,-17-17,0-1,17 1,-17-1,17-17,-17 18,17-18,1 0,-1 0</inkml:trace>
  <inkml:trace contextRef="#ctx0" brushRef="#br0" timeOffset="47059.8547">19289 8502,'0'0,"0"0,0 0,0 0,0 0,0 0,35 53,18 35,0-17,17-1,1 1,-18-1,0-17,0 18,0-36,-36 0,19 1,-19-19</inkml:trace>
  <inkml:trace contextRef="#ctx0" brushRef="#br0" timeOffset="47558.4925">19924 8502,'0'0,"0"0,0 0,0 0,0 0,0 0,0 0,0 35,18 1,-1 34,19-17,-19 0,19 0,-1-18,0-17,0-1,18-34,-17-1,-1-17,0-18,-17 0,17 0,-35 18,18 0,-18-1,18 19,-18-1,0 18,0 35,0 1,-18 34,18 1,0-1,0 1,0-1,18 1,-1 17,1-35,-1 18,1-36,0 18,17-36,-17 19,-18-36</inkml:trace>
  <inkml:trace contextRef="#ctx0" brushRef="#br0" timeOffset="47894.634">21195 7867,'0'0,"0"0,0 0,0 0,0 0,0 0,-18 71,-17 34,-1 36,1-17,17-18,1 0,17-18,0 0,17-17,-17 17,36-35,-19 17,36-17,-17-18,-1-17,18 0,-53-1</inkml:trace>
  <inkml:trace contextRef="#ctx0" brushRef="#br0" timeOffset="48149.5125">21724 8132,'0'0,"0"0,0 0,0 0,0 0,0 0,0 0,0 0,0 0,0 52,18 19,-1 17,-17-17,18 17,0-17,-18-1,0-17,0 0,0 0,-18 0,18 0</inkml:trace>
  <inkml:trace contextRef="#ctx0" brushRef="#br0" timeOffset="48591.5148">21353 8132,'0'0,"0"0,0 0,0 0,0 0,0 0,0 0,0 0,0 0,0 0,53 0,0 0,-17 0,17 0,-18 17,0-17,18 0,-18 0,1 0,17 0,0-17,-18 17,0-18,18-17,-18-1,1-17,-19 18,1-18,-18 0,0 18,0 17,0 18,0-17</inkml:trace>
  <inkml:trace contextRef="#ctx0" brushRef="#br0" timeOffset="48956.1119">22342 7426,'0'0,"0"0,0 0,0 0,0 0,70 53,1 17,17 54,0-1,1 19,-19 16,1-17,-1 18,-34-18,-1-17,-53-1,1-17,-19 0,19-18,-19-17,36-54</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6:56:16.265"/>
    </inkml:context>
    <inkml:brush xml:id="br0">
      <inkml:brushProperty name="width" value="0.05292" units="cm"/>
      <inkml:brushProperty name="height" value="0.05292" units="cm"/>
      <inkml:brushProperty name="color" value="#7030A0"/>
    </inkml:brush>
  </inkml:definitions>
  <inkml:trace contextRef="#ctx0" brushRef="#br0">2241 1976,'0'0,"0"0,0 0,0 88,0 53,18 18,0 17,-18-17,17-36,-17-17,0-35,0-1,0 1,0-36,0 0,0-17,18 0,-18-1</inkml:trace>
  <inkml:trace contextRef="#ctx0" brushRef="#br0" timeOffset="431.9637">2012 2046,'0'0,"0"0,0 0,0 0,0 0,0 0,0 0,0 0,70-35,19 0,-19-1,18 19,1 17,-19 0,19 17,-37 19,1-1,-17 0,-19 18,-34 35,-19 0,-17-17,1 0,-19-1,18 1,0-36,53-17</inkml:trace>
  <inkml:trace contextRef="#ctx0" brushRef="#br0" timeOffset="1210.0567">2965 2011,'0'0,"0"0,0 0,0 0,0 0,0 0,0 0,0 0,0 0,53 35,17 18,1 0,-1 0,-17 0,18 0,-18 0,0 17,-18 1,-17-18,0 17,-18-17,-18 0,0 0,1-35,-1-1,-17-17,35-53,-18-35,36-18,17-17,18-1,0 1,0 17,0 0,0 18,0 35,-18 18,-17 0,17 17,-18 18,19 18,-19 17,-17 0,0 36,0-1,0 18,0 1,-17 16,34-16,-17-1,36-18,-19-17,19-17,17-19,-18-17,0-17,18-36,-18-18,1-17,-19-18,-17 0,-17 0,-1 18,-17 35,-1 0,-34 0,-1 18,-17-18,35 18,53 35</inkml:trace>
  <inkml:trace contextRef="#ctx0" brushRef="#br0" timeOffset="1547.8186">4659 1676,'0'0,"0"0,0 0,0 0,0 0,0 0,0 0,0 141,0 18,0 35,18-18,-18-17,17-1,1-34,-18-1,0-52,0 0,18-19,-18 1,0-17,-18-1,18-17,-18-1,18-17</inkml:trace>
  <inkml:trace contextRef="#ctx0" brushRef="#br0" timeOffset="1812.7816">4765 1588,'0'0,"0"0,0 0,0 0,0 0,0 0,0 0,0 0,0 0,17 70,-17 18,0 36,-17-1,-1-17,1-35,-19-1,19 1,-19-36</inkml:trace>
  <inkml:trace contextRef="#ctx0" brushRef="#br0" timeOffset="2599.8848">5188 2240,'0'0,"0"0,0 0,0 0,0 0,0 0,0 0,0 0,0 0,0 0,0 0,36-106,-19 0,1 36,0-1,-18 36,-18 17,0 18,1 18,-19 17,19 36,-19 35,19 0,34-1,1 1,17 0,-17-53,17 0,1-18,17-17,-1-18,-16-18,17 1,-18-19,0-17,1-17,-19 17,19 0,-19 18,1 17,-1-17,1 17,0 1,17 17,18 0,-18 17,18 18,-17 18,-1 18,0-18,-17 17,-1-17,1 0,-18-18,-18 1,18-19,-35-17,18-17,-1-36,0-53,18-17,0-1,18-17,0 35,17 0,0 0,0 36,36 17,-36 18,18-1,-17 19,-36-1</inkml:trace>
  <inkml:trace contextRef="#ctx0" brushRef="#br0" timeOffset="2873.8961">6159 1535,'0'0,"0"0,0 0,0 0,0 0,0 0,0 0,53 141,18 53,-19 0,-16-35,-1-18,-17-53,-1-18,1 1,-18-1,0-17,18-17,-18 17,0-53</inkml:trace>
  <inkml:trace contextRef="#ctx0" brushRef="#br0" timeOffset="3162.0052">6247 2381,'0'0,"0"0,0 0,0 0,0 0,71-53,-1 0,1-17,17 17,0 18,-17-1,0 19,-1-1,-17 0,0 36,-18 17,1 1,-19-1,1 18,0 17,-18 1,0 0,0-1,0-70</inkml:trace>
  <inkml:trace contextRef="#ctx0" brushRef="#br0" timeOffset="3354.6345">6865 1799,'0'0,"0"0,0 0,0 0,0 0,0 0</inkml:trace>
  <inkml:trace contextRef="#ctx0" brushRef="#br0" timeOffset="3997.7956">7377 2311,'0'0,"0"0,0 0,0 0,0 0,0 0,0 0,17-71,1 18,0 18,-1 0,-17-1,0 19,18-1,-18 0,-18 18,18 36,18-36,0 106,-1-1,18 1,18-18,18 1,0-36,17-18,0-18,0-34,-17-1,-1-35,-17-17,-17-1,-1-17,-17 17,-1 19,-17-1,0 17,0 19,0-1,-17 0,17 18,0 18,17 17,1 18,0 18,17-1,0 1,-17-18,17 17,-17-17,-18-17,0-1,0 0,0-17,0-18</inkml:trace>
  <inkml:trace contextRef="#ctx0" brushRef="#br0" timeOffset="4439.7183">9441 1782,'0'0,"0"0,0 0,0 0,0 0,0 0,-35 70,0 18,35-52,-35 122,17 19,0-71,18-18,18-18,17-34,18-1,-18-35,36-18,-18-35,0-17,-18-18,0-1,-17-16,-18-1,0 17,-18 19,-17-1,0 18,-18 18,18-18,35 53</inkml:trace>
  <inkml:trace contextRef="#ctx0" brushRef="#br0" timeOffset="4823.2948">10200 1358,'0'0,"0"0,0 0,0 0,0 0,0 0,-53 71,18 35,0-18,-1 35,19 18,17-17,17-1,19-17,-1 0,0 17,1-17,-1-18,-17-17,-1 0,1-1,-18 1,17-18,-17-36</inkml:trace>
  <inkml:trace contextRef="#ctx0" brushRef="#br0" timeOffset="5068.8863">9865 2293,'0'0,"0"0,0 0,0 0,88-18,0-17,18 18,0-19,18 1,-1 0,1 17,-1 0</inkml:trace>
  <inkml:trace contextRef="#ctx0" brushRef="#br0" timeOffset="5565.5168">12089 2522,'0'0,"0"0,0 0,0 0,17-70,1-36,-1-35,19-18,-1 0,18 1,-18 34,1 54,-1 17,-17 0,17 17,-18 19,1 17,17 35,18 18,-17 35,17 36,0-1,-1-17,-16 17,17-17,0-35,-18-1,-17-17,17 0,-35-53</inkml:trace>
  <inkml:trace contextRef="#ctx0" brushRef="#br0" timeOffset="6451.3986">12177 2099,'0'0,"0"0,0 0,0 0,88-18,0-17,-17 0,17 0,-17-18,-1 17,-17 1,0 0,0 0,-35 17,17 18,-17-18,-18 36,17 0,1 34,0 1,-1 18,19-1,-19-17,19 18,-1-18,0-18,0-17,18-18,-17-18,-1 1,0-19,1-17,-19 0,1 0,-1 1,-17-1,18 17,-18 1,0 17,0 1,0 17,0 0,0 35,18 0,-1 1,19 17,-19-18,19 0,-1 0,18 1,-18-19,0-17,1-17,17-19,-36-17,19-17,-1-36,-17-17,-18-1,0 54,17-1,-17 18,0 0,0 18,0 17,0 1,0 17,18 35,-18 18,18 0,17 53,-18-1,19 1,-1-35,0 35,-17-1,17 1,-17-35,0-1,-1-17,-17-53</inkml:trace>
  <inkml:trace contextRef="#ctx0" brushRef="#br0" timeOffset="7053.9054">13818 1870,'0'0,"0"0,0 0,0 0,0 0,0 0,0 0,53-18,0 0,0-17,0 18,0-1,-18 0,18 1,-18 17,1-18,-19 0,1 18,-1-17,1 34,-18-17,18 53,-18 18,17-18,1 35,-18-18,18-17,-1 18,1-36,0 18,17-35,0-1,-17-17,17 0,0-17,-17-36,0 0,-1-35,-17-18,-17 35,-1 1,-17-18,-18 17,0 18,0 18,0 17,0 1,0 17,53-18</inkml:trace>
  <inkml:trace contextRef="#ctx0" brushRef="#br0" timeOffset="7353.134">15512 1517,'0'0,"0"0,0 0,0 0,0 0,0 0,0 0,0 0,-35 53,0 0,-1 17,1 19,17-19,18 18,0-17,18 17,0-35,17 0,18-18</inkml:trace>
  <inkml:trace contextRef="#ctx0" brushRef="#br0" timeOffset="7604.709">15953 1640,'0'0,"0"0,0 0,0 0,-17 71,-1 0,18-1,-18 1,36 17,-18-18,18 1</inkml:trace>
  <inkml:trace contextRef="#ctx0" brushRef="#br0" timeOffset="8269.3907">16183 2346,'0'0,"0"0,0 0,0 0,0-71,0 1,0-18,-18 17,18 1,0 34,0-17,0 18,0 17,0-17,18 18,-1-1,1 18,0 0,-1 0,36 18,0 17,-17 0,16 18,-16 0,-1 17,0-17,-17 0,-18 0,18-17,-18-19,17 1,-17-1,-17-17,34-17,-17-18,0-18,18-18,-18 0,18 1,-1 17,19 0,-19 18,1 0,-1 17,19 18,-1 35,18-17,-18 35,1 0,-1 0,0-1,-17 1,-1-17,-17-19,0 19,18-19,-18-17,0 0,-18-17,18-36,18 0,-18-18,18-17,-1 17,1 19,0-19,17 36,0-1,18 1,0 18,-53 17</inkml:trace>
  <inkml:trace contextRef="#ctx0" brushRef="#br0" timeOffset="9620.7418">17506 2187,'0'0,"0"0,0 0,0 0,0 0,0 0,0 0,0 0,36-53,17-17,-18-18,0 35,-17-18,-1 18,-17 18,18 0,-18 17,-18 18,18 0,-17 18,-1 35,1-1,-1 19,18 17,0-17,0-1,18 1,-1-18,18 0,1-36,17 1,17-36,-17-17,18-35,-18-19,17-17,-34 1,-1-1,-17 18,-1 17,1 18,-18 18,0 0,0 17,0 18,0 0,0 18,0 35,0 17,18 1,-1-1,1 1,-1-1,19 1,-1-18,18 0,0-18,0-17,0-18,17-18,-17 0,0-35,0 0,-17 1,-19-1,18 0,-35 0,0 0,0 18,-17 17,-1 18,-17 0,0 35,-1 1,-17 16,36 1,-19 0,19-17,17 16,0-16,17-1,1-17,35-1,-18-17,18-35,-17 0,34-36,-17 18,0-17,-18 17,1 18,-19-1,1 1,0 35,-18-18,17 18,-17 36,0 52,18-18,-18 1,35-1,-17 1,17-18,18 0,0-18,0-17,0-36,0 1,0-19,0-34,-18-36,0-18,-17 19,0-19,-18 54,0 17,-18 0,18 0,0 35,0 0,0 1,0 52,18 18,-1 18,1-1,17 18,0 18,1 0,-1 0,-17-18,17-17,-17-1,-1-17,1 0,-18-18,0-17</inkml:trace>
  <inkml:trace contextRef="#ctx0" brushRef="#br0" timeOffset="9959.9243">19536 2046,'0'0,"0"0,0 0,0 0,0 0,0 0,70-18,1 1,17-1,0-17,-17 0,17 17,-17 0,-18 1,0 17,-18 0,0 0,-17 17,0 19,-1-1,1 18,0 0,-18-18,17 18,1 0,0-18,-1 0</inkml:trace>
  <inkml:trace contextRef="#ctx0" brushRef="#br0" timeOffset="10159.6322">20365 1464,'0'0,"0"0,0 0,0 0,0 0,0 0,0 0,0 0,0 0</inkml:trace>
  <inkml:trace contextRef="#ctx0" brushRef="#br0" timeOffset="10975.0289">20806 1693,'0'0,"0"0,0 0,0 0,0 0,-53 71,18-1,0-17,17 18,-17-18,17 0,18 0,-17 0,17-18,0-17,17 17,1-18,0 1,17-18,0-18,-17-17,17 0,-17-18,-1-18,1 1,-18-1,18 1,-1 17,-17 0,18 18,0 17,-18 0,35 1,-17 17,35 17,-18 19,0-1,0 18,1 0,-1 0,-17 0,-1-36,1 18,-18 1,18-19,-18 1,-18 0,18-18,0-18,-18-17,18-18,0-18,0 1,18-1,0 1,-1 17,1 17,0 19,-1-1,18 1,1 34,-1 18,18 1,-18 17,1 17,-1 1,0-1,-17-17,17 18,-17-18,-1-18,19 18,-36-53</inkml:trace>
  <inkml:trace contextRef="#ctx0" brushRef="#br0" timeOffset="11393.8974">23348 1764,'0'0,"0"0,0 0,0 0,0 0,0 0,-18-35,-17-36,-18 18,17 0,-16 18,16 0,-17 17,0 18,18 18,-18 17,35 0,-17 53,18 18,-1 0,18 18,0 17,18-18,17-17,-18 0,19-36,-19-17,1 0,17 18,-17-36,-18-17</inkml:trace>
  <inkml:trace contextRef="#ctx0" brushRef="#br0" timeOffset="12000.7761">22465 2311,'0'0,"0"0,0 0,0 0,71 0,-1-18,19 18,-1-18,0-17,0 18,-17-19,0 19,-1-19,-35 19,1-1,-1 18,-17 0,-1 0,-17 53,18 0,-18-18,18 18,-1-18,-17 1,18-1,0-17,17-1,0 1,0-36,1 1,17-1,-18-35,0 0,-17-17,17 17,-17 0,-18 35,18-17,-18 17,17 0,-17 18,0 0,0 36,18-1,-1 18,19 18,-19-19,19 1,-19-17,19-1,-19-17,-17-18</inkml:trace>
  <inkml:trace contextRef="#ctx0" brushRef="#br0" timeOffset="12498.577">24071 1905,'0'0,"0"0,0 0,0 0,0 0,0 0,0 0,0 0,18 71,-1-1,1 1,0-1,-1 1,-17-18,18-18,-18-17,0-1,18 1,-18-18,0-18,17 1,-17-36,18 0,0-18,17 18,-17 0,-1 0,1 18,0 18,-1-1,18 0,-17 18,0 18,-1 0,1 17,17 0,-35 18,18 0,0 18,-18-19,0 1,17-17,-17-19,18 1,-18 17,0-35</inkml:trace>
  <inkml:trace contextRef="#ctx0" brushRef="#br0" timeOffset="12839.6025">25130 1764,'0'0,"0"0,0 0,0 0,0 0,0 0,0 0,0 0,-53 53,18 35,-18 0,18 0,-1 1,36-1,0-18,18 1,0-18,17 0,0-18,36 0,-18-35,35-17,0-19,-17-34,17-18,-35 35,-35 53</inkml:trace>
  <inkml:trace contextRef="#ctx0" brushRef="#br0" timeOffset="13028.6318">25571 1393,'0'0,"0"0,0 0,0 0,0 0,0 0,18 89,0-1,-18 53,17 0,-17-17</inkml:trace>
  <inkml:trace contextRef="#ctx0" brushRef="#br0" timeOffset="13112.422">25677 2558,'0'0,"0"0,0 0,0 0,0 0</inkml:trace>
  <inkml:trace contextRef="#ctx0" brushRef="#br0" timeOffset="13450.2195">25536 1958,'0'0,"0"0,0 0,0 0,0 0,71 0,17 0,-18-18,1 18,0 0,-19-17,1 17,-17 0,-19 0,19 17,-36-17,0 53,0 18,17-1,-17 1,0-1,18 1,0-18,-1-18</inkml:trace>
  <inkml:trace contextRef="#ctx0" brushRef="#br0" timeOffset="13684.6103">26189 1764,'0'0,"0"0,0 0,0 0,0 0,0 0,0 0,0 0,0 0</inkml:trace>
  <inkml:trace contextRef="#ctx0" brushRef="#br0" timeOffset="14480.6197">26648 1817,'0'0,"0"0,0 0,0 0,0 0,0 0,-53 53,0 0,0 17,18 1,-18-1,17 1,19-1,17-17,0 0,17-17,1-1,17 0,-17-17,17-18,1-18,-19-17,18-18,-17-18,0 1,-18-18,17 17,1-17,0 17,-1 18,19 0,-19 1,1 34,0 0,-1 1,19 34,-19-17,18 36,1-1,-19 18,1 0,0 0,-1-18,-17 0,18 0,-18-17,0 0,-18-1,18-17,0 0,-17-17,17-19,17-17,-17-17,18-1,17-34,1 34,-1 0,18 19,-18 16,0 1,1 35,-19 0,19 18,-19 17,1 18,0 0,-18 17,17 1,-17-1,0 19,0-19,18 1,-18-18,0 0,0-1,0 1,0-53</inkml:trace>
  <inkml:trace contextRef="#ctx0" brushRef="#br0" timeOffset="15017.4434">25359 1464,'0'0,"0"0,0 0,0 0,0 0,0 0,0 0,0 0,0 0,53 194,0-18,-17-17,-19-35,1-36,0 0,-1-17,1-1,0-17,-18 0,17-18,18 1,1-1,34-35,1 0,0 0,-71 17</inkml:trace>
  <inkml:trace contextRef="#ctx0" brushRef="#br0" timeOffset="15579.9479">22818 3351,'0'0,"0"0,0 0,0 0,0 0,0 0,0 0,0 0,0 0,0 0,0 0,106-17,53-1,17 18,124-35,0 0,36-18,-19-18,1 18,-18 18,-35-18,-36 18,-35-1,-88 19,0-1,-53 1,-35-19,-1 19,-17-1,18 18</inkml:trace>
  <inkml:trace contextRef="#ctx0" brushRef="#br0" timeOffset="16138.8731">15106 2875,'0'0,"0"0,0 0,0 0,0 0,0 0,88 18,54-1,69 1,125 0,34-18,1 0,0 0,229-36,-53 1,-71 18,-35-19,-52 1,-54 17,-17 1,-36-1,-141 18,-17 0,-19-18,-34 18,-36 0,-35 0,0 0,0-17,18 17</inkml:trace>
  <inkml:trace contextRef="#ctx0" brushRef="#br0" timeOffset="16547.171">11877 3193,'0'0,"0"0,0 0,0 0,88 0,71 0,17-18,36 18,17-18,107 18,-19 0,-34-17,-18 17,-36 0,-88 0,-17-18,17 18,-18-18,-34 18,-72 0</inkml:trace>
  <inkml:trace contextRef="#ctx0" brushRef="#br0" timeOffset="16922.6122">8700 3528,'0'0,"0"0,0 0,0 0,0 0,88-18,36-17,17 0,18 17,17 0,36-17,0 17,0 1,70-19,-88 19,-35-1,-35 1,-107 17</inkml:trace>
  <inkml:trace contextRef="#ctx0" brushRef="#br0" timeOffset="17452.8424">2224 3369,'0'0,"0"0,0 0,0 0,0 0,53 0,52 18,37-1,87 1,124 17,35-17,18-18,229-18,-52-17,-71-18,-71 0,-18 0,-52 0,-36 0,-17 18,-53 17,-36 18,-53 18,-52-18,-71 18</inkml:trace>
  <inkml:trace contextRef="#ctx0" brushRef="#br0" timeOffset="33106.7938">6494 4427,'0'0,"0"0,0 0,0 0,0 0,0 0,0 89,-17-1,-1 18,18-1,-18-16,1 16,-1-16,0 16,1-16,-1-19,0 1,1-18,-1 0,1 17,17-35,-18-17</inkml:trace>
  <inkml:trace contextRef="#ctx0" brushRef="#br0" timeOffset="33527.1966">5824 4639,'0'0,"0"0,0 0,0 0,0 0,0 0,0 0,53 53,0 18,35 17,-18 0,1-18,0 19,-1-19,1 1,-1-18,-17 0,0 0,0-1,18-16,-18-19,0 1,0-36,-18 1,0-1,-17 18</inkml:trace>
  <inkml:trace contextRef="#ctx0" brushRef="#br0" timeOffset="33866.9341">7235 4304,'0'0,"0"0,0 0,0 0,0 0,0 0,0 0,-17 53,17 17,0 36,-18 0,18 0,0 0,0 0,0-18,0 0,18-18,17 1,0 0,1-18,-1-1,18-34,-18 0,1-18,-36 0</inkml:trace>
  <inkml:trace contextRef="#ctx0" brushRef="#br0" timeOffset="34238.422">7783 4374,'0'0,"0"0,0 0,0 0,0 0,0 0,-18 53,18 0,0 35,0 1,-18 17,18-18,0-18,18 18,-18-35,18 18,-1-18,18 17,1-17,-1-17,0-1,18 0,-17-17,17-1,-18 1,-35-18</inkml:trace>
  <inkml:trace contextRef="#ctx0" brushRef="#br0" timeOffset="34570.1673">7800 4957,'0'0,"0"0,0 0,0 0,0 0,0 0,0 0,53 0,0-18,0 0,18 1,-36-1,0 0,0-17,-17 35,-18-18,18 18</inkml:trace>
  <inkml:trace contextRef="#ctx0" brushRef="#br0" timeOffset="34927.8849">8330 4216,'0'0,"0"0,0 0,0 0,0 0,0 0,0 0,35 35,18 18,0 17,17 19,19 34,-36-35,-18 1,0-19,-17 18,-1 0,-17-17,0 0,0-19,18 1,-18 0,0-53</inkml:trace>
  <inkml:trace contextRef="#ctx0" brushRef="#br0" timeOffset="35260.7933">9794 4745,'0'0,"0"0,0 0,0 0,71 0,17 18,71-1,0-17,0-17,17 17,-17-18,-18-17,0 17,-35 0,-18-17,-35 17,0 1,-35 17</inkml:trace>
  <inkml:trace contextRef="#ctx0" brushRef="#br0" timeOffset="35622.825">10553 4463,'0'0,"0"0,0 0,0 0,0 0,0 0,0 0,53 17,18-17,17 18,-17 17,-1-17,1 17,-1 0,-17 1,0-1,-17 36,-1 17,-35 0,0-18,0-17,-18 18,1-36,17 0,0-17,-18 17,18-35</inkml:trace>
  <inkml:trace contextRef="#ctx0" brushRef="#br0" timeOffset="36248.875">11771 4269,'0'0,"0"0,0 0,0 0,18 70,-1 18,1 18,-1-18,1 1,-18-19,18-17,-1-18,-17 1,0-19,18 19,-18-36,0 17,18-17,-18 0,17-17,1-19,0 1,-1 0,1 17,-18 0,18 1,-1-1,1 36,17 17,0 0,1 1,17-1,0-17,-18-1,18 1,-18-18,0 0,1-18,-1-17,-17-18,-1-18,1 1,-18-18,0-1,0-16,-18 16,1 1,-1 18,18 17,18 18,-1-18,1 17,-18 19</inkml:trace>
  <inkml:trace contextRef="#ctx0" brushRef="#br0" timeOffset="36790.5217">13218 3969,'0'0,"0"0,0 0,0 0,0 0,0 0,-71 53,18 0,1 0,16-18,1 0,17 0,1 1,-1-1,36 0,-1 0,1-17,35 0,-18-1,0-17,18 18,0-18,0 18,0-1,-17 1,-1 17,0 0,-17-17,-18 35,0-18,0 1,-36-1,19 0,-18 0,17-17,-17 0,17-1,-17 1,-1-18,19 0,-1-18,0 1</inkml:trace>
  <inkml:trace contextRef="#ctx0" brushRef="#br0" timeOffset="37343.5681">13994 3969,'0'0,"0"0,0 0,0 0,0 0,0 0,0 0,-35 35,0 0,0 18,17-35,-17 17,17-17,18 17,-18-17,36-1,0 1,35 0,0-1,-1 1,19-18,-18 18,0-1,0 1,-18-1,-17 1,17 17,-17-17,-18 35,17-18,-34 18,-1 0,0 0,-34 0,-1 0,0-18,-18 0,18 1,0-19,0-17,0 0,0 18,53-18</inkml:trace>
  <inkml:trace contextRef="#ctx0" brushRef="#br0" timeOffset="45291.2983">15318 4374,'0'0,"0"0,0 0,0 0,0 0,0 0,0 0,88 36,36-1,17-17,-17-1,-36-17,0-17,0 17,0-18,-17 0,17 18,-17-17,-1-1,1-17,-18 17,-53 18</inkml:trace>
  <inkml:trace contextRef="#ctx0" brushRef="#br0" timeOffset="45621.7052">16024 4233,'0'0,"0"0,0 0,0 0,0 0,0 0,53 18,17 0,1-18,0 17,17 1,-18 17,1 0,-36 1,1 17,-19 0,-17-1,-17 1,-19 0,19-17,-19-1,36 0,0-17,0-1</inkml:trace>
  <inkml:trace contextRef="#ctx0" brushRef="#br0" timeOffset="46350.1264">17418 4110,'0'0,"0"0,0 0,0 0,0 0,0 0,0 53,18 17,-18 19,17 34,-17-17,18 0,-18-18,18 0,-18-35,0 0,0-18,0-17,0-1,0-17,-18-17,0-18,1-36,-1-17,18-18,-18 0,18 18,18 17,0 1,-1-1,1 18,17 0,1 1,17 34,0 0,-1 36,1-18,0 35,-17-17,-1 17,-17 0,-18 1,-36 17,1-1,-18 1,0 0,-17-17,-1 16,18-16,18-1,-1-17,19-1,17 1,0 0,35-1,0 1,36 0,0 17,-1-18,1-17,-1 18,19 0,-37-18,19 0,-36 0,-17 17</inkml:trace>
  <inkml:trace contextRef="#ctx0" brushRef="#br0" timeOffset="46597.8265">18512 4322,'0'0,"0"0,0 0,0 0,0 0,-17 70,17 18,-18 0,18-17,-18 17,1-17,17-18,-18 0,18-18,-18-17</inkml:trace>
  <inkml:trace contextRef="#ctx0" brushRef="#br0" timeOffset="46918.607">18212 4322,'0'0,"0"0,0 0,0 0,0 0,0 0,36 52,34 37,18-19,-17 18,17-17,0-18,-17 17,0-34,-1-1,-17 0,0-35,18 0,-18 0,-18 0,-17 0</inkml:trace>
  <inkml:trace contextRef="#ctx0" brushRef="#br0" timeOffset="47161.1753">19324 4357,'0'0,"0"0,0 0,0 0,0 0,0 0,0 0,-18 53,1 0,-19 17,19 1,-1-1,0-17,18-17,-17-19,17-17,0 0</inkml:trace>
  <inkml:trace contextRef="#ctx0" brushRef="#br0" timeOffset="47425.2378">19042 4322,'0'0,"0"0,0 0,0 0,0 0,35 52,0 1,36 36,-18-19,0 1,0-1,0-17,0-18,-1 1,1-19,0-17</inkml:trace>
  <inkml:trace contextRef="#ctx0" brushRef="#br0" timeOffset="47699.2413">19889 4004,'0'0,"0"0,0 0,0 0,0 0,0 0,-18 53,0 53,1 0,17-18,0 0,17 0,1 0,17-17,1-18,17 0,0-36,0 1</inkml:trace>
  <inkml:trace contextRef="#ctx0" brushRef="#br0" timeOffset="48024.6237">20542 4251,'0'0,"0"0,0 0,0 0,17 35,1 36,0 17,-1-17,1-19,-18 19,0-36,18 1,-18-1,0-17,-18-1,18-17,-18-35,1 17,-1-35,0 18</inkml:trace>
  <inkml:trace contextRef="#ctx0" brushRef="#br0" timeOffset="48615.5835">20295 4163,'0'0,"0"0,0 0,0 0,0 0,0 0,0 0,0 0,0 0,0 0,53 17,-18-17,18 0,-18 18,18-18,-18 0,18 0,-17-18,17 18,-18-17,0-1,0 1,-17-1,17-17,-17 17,0-17,-18 17,0 0,0-17,0 17,0 1,0-1,-18 1,18-1,0 18,0-18,0 1,0 17,18-18,-18 18,0 0,0 0,17 0,1 0,17 35,1 36,16 17,1 36,0 17,-53-124,36 142,-19 0,-17-36,0-35,0-17,-17-18,-1 0,18-53</inkml:trace>
  <inkml:trace contextRef="#ctx0" brushRef="#br0" timeOffset="49492.1726">21724 4427,'0'0,"0"0,0 0,0 0,0 0,0 0,71 0,17-17,0 17,0 0,-17-18,17 18,-17-18,-18 18,-18 0,0 0,1 0,-19 0</inkml:trace>
  <inkml:trace contextRef="#ctx0" brushRef="#br0" timeOffset="49886.2083">22183 4216,'0'0,"0"0,0 0,0 0,0 0,0 0,0 0,0 0,35 35,18-17,-18-1,-17 19,17-19,-35 36,0 0,0 0,-17 17,17-17,-36-17,19 17,-1-18,18-35,0 0</inkml:trace>
  <inkml:trace contextRef="#ctx0" brushRef="#br0" timeOffset="59000.0111">4200 6879,'0'0,"0"0,0 0,0 0,0 0,0 0,0 0,0 0,0 0,0 0,0 53,18 35,-1 18,-17 0,18-18,-18 18,18-18,-18-17,0-1,0-17,0-18,0-17</inkml:trace>
  <inkml:trace contextRef="#ctx0" brushRef="#br0" timeOffset="59445.7392">4430 6668,'0'0,"0"0,0 0,0 0,0 0,0 0,0 0,0 0,52 52,1 1,0 18,-17-1,17 1,-18 0,0-1,-17 1,-1 17,-17-18,0 19,-17 16,-18 37,-1-1,1-18,35-105</inkml:trace>
  <inkml:trace contextRef="#ctx0" brushRef="#br0" timeOffset="62465.1845">6865 7091,'0'0,"0"0,0 0,0 0,0 0,0 0,0 0,0 0,0 0,53 17,0 19,0 17,0 0,-36 0,19 17,-19-17,-17 0,18-18,-18-17,0 17,0-17,0-1,0-17,0 0,0-35,0 0,18-71,-1 0,18 36,1-1,-1 0,0 19,1-1,-1 35,0 18,1 18,-19 17,18 18,-17 0,0 17,-18-17,17 0,-17 0,18-35,-18 17,0-17,0-1,0-17,18-17,-18-19,17-34,19-36,-1 0,0 0,-17 36,17 17,0 0,1 18,-1-1,0 36,1 18,-1 17,0 1,-17 16,0 19,-1 0,1-19,-18 19,35 17,-17 18,17-18,-35-88</inkml:trace>
  <inkml:trace contextRef="#ctx0" brushRef="#br0" timeOffset="63344.9599">8700 7091,'0'0,"0"0,0 0,0 0,0 0,0 0,0 0,0 0,0 0,0 0,18-35,0-18,-18 17,0 1,-18 0,18 17,-18 1,-17 34,17 1,-17 17,17 36,1-18,-1 17,36-17,-18 0,17 0,19-18,-1 0,18-17,17 0,19-36,17-35,-18-17,0-1,-17 0,-18 1,-18 17,0 0,-17 0,-1 18,1 17,-18 1,-18 17,-17 17,0 54,17 17,-17 0,17-17,18-1,-17 1,34-18,-17-18,18-35,17 0,1-18,16-34,1-1,-17 0,-1-18,0 18,-17 18,0 0,-1 17,-17 0,0 1,18 17,-18 0,18 17,-1 1,1 17,-1 1,1-1,0 0,-1-17,1 17,-18-35,18 0,-1-18,-17 1,0 17</inkml:trace>
  <inkml:trace contextRef="#ctx0" brushRef="#br0" timeOffset="63796.7449">9794 6738,'0'0,"0"0,0 0,0 0,0 0,0 0,18 71,-18-1,18 18,-1-17,1-1,0-17,-1-17,-17-1,0-17,18-1,-36-34,18-36,0 0,18-18,-18 1,18 17,-1-18,1 18,17 0,-17 36,17-1,18 18,-18 18,1 17,-1 18,0 0,0 17,-17 1,0-1,-1-17,1 0,0-17,17-36,0-36,-17 19,-18 17</inkml:trace>
  <inkml:trace contextRef="#ctx0" brushRef="#br0" timeOffset="64324.1191">12230 6350,'0'0,"0"0,0 0,0 0,0 0,0 0,-53 18,-35 17,17 0,18 0,-18 1,18-1,18-17,18-1,-1 19,36-19,-1 19,18-19,18 1,0 17,0-17,0-1,0 19,0-19,0 19,-35 16,-1 1,-17 36,-17-1,-19-18,19-17,-19 0,-16 0,16-18,1-35,0-17,17-19,0-34,18 17,-17-18,17 89</inkml:trace>
  <inkml:trace contextRef="#ctx0" brushRef="#br0" timeOffset="64907.7047">12918 6879,'0'0,"0"0,0 0,0 0,0 0,0 0,-53-17,0-36,-18 35,19-17,-19 17,0 18,18 0,0 18,1 17,16 0,1 1,17-1,18 0,0 0,36 1,-19-1,19-17,16-18,-16-18,-1 0,0-17,1 0,-1-18,-17 18,17-1,-17 19,-1-1,1 18,-18 18,17 35,-17 17,0 1,0 34,0-16,18-19,-18 1,18-1,-1-34,1 17,17-36,1-17,-1-35,18 0,-18-18,-17 0,-18 53</inkml:trace>
  <inkml:trace contextRef="#ctx0" brushRef="#br0" timeOffset="66289.2011">13236 6562,'0'0,"0"0,0 0,0 0,0 0,0 0,17 70,-17 1,18-1,-18 1,18-36,-18 18,17-18,1-17,0 0,-1-18,1 0,17-36,-17 1,17 0,0-18,1 0,-1 0,-17 18,17 17,-17 18,17 0,-18 35,1 1,0-1,17 0,-17 1,17-19,0 1,1-1,17 1,-1-18,-16-18,17 1,0-18,-18-18,0 0,-17 0,0 0,-1 18,-17-1,0 19,-17-1,-1 18,-17 18,-1-1,1 36,0 0,17 0,0 0,1 0,-1-18,36 0,-18-17,17-18,19 0,-19-18,19-17,-1 0,0 0,1-18,-19 17,1 19,-1-1,-17 1,18 17,-18 17,18 18,-18 1,17-1,-17 0,18 1,0-19,17 1,0-1,1-17,-1-17,0-18,0-18,1-36,-19-34,1-1,-18 36,0 18,0 17,0 0,0 18,0 17,0 0,0 36,0 17,18 36,-1-18,19 17,-19 1,19-1,-19 1,19 0,-19-19,18-16,-17-1,17-17,1-18,-1-18,18-17,-18-1,1-34,16-18,-16-1,-1 19,0 17,-17 0,-18 18,18 0,-18 35,-18 0,0 35,1 35,-19-17,36 18,-17-18,17 17,35 1,-17-18,35-18,17 0,36-35,-18 0,36-17,-18-36,0 18,-36-1,-52 36</inkml:trace>
  <inkml:trace contextRef="#ctx0" brushRef="#br0" timeOffset="66645.8185">16712 6315,'0'0,"0"0,0 0,0 0,0 0,0 0,0 0,18 53,17 17,0-17,1 0,-1-18,0 1,-17-19,17 1,-17 0,0-18,17-18,-18-17,19-54,-19-16,19-19,-36 54,17-1,1 0,0 36,-1 0</inkml:trace>
  <inkml:trace contextRef="#ctx0" brushRef="#br0" timeOffset="67197.318">17577 6650,'0'0,"0"0,0 0,0 0,0-88,-18 17,1 1,-1 17,0 17,1 1,-1 17,-17 18,17 0,-17 53,-18 0,53-53,-35 88,17-17,18 0,0-18,0-1,18-16,17-19,-18-17,19 0,17-35,-18-18,18-17,0-1,-18 18,-17 0,0 18,-1 0,1 35,-1 35,1 18,-18 0,18 17,-1-17,-17 18,18-1,17-17,1 0,-19-18,-17-35</inkml:trace>
  <inkml:trace contextRef="#ctx0" brushRef="#br0" timeOffset="68225.0137">18159 5786,'0'0,"0"0,0 0,0 0,0 0,0 105,18-16,-18-1,0 18,18-18,-18-18,17 1,-17-18,18-18,-18 0,0 1,18-1,-18-17,17-18,-17 0,18-36,-18 19,17-19,1 1,-18 0,18 17,-1-17,-17 17,0 1,18-1,-18 18,0 18,0 17,0 18,18 0,-1-18,1 18,0-18,-1 1,19-19,-1-17,18-17,-18-1,0 0,1-35,-1 0,0 0,-17 1,0 16,-18 1,0 17,0 18,0 18,0 0,0 17,17 0,-17 0,18 1,17-19,0 19,18-36,0 0,0 0,18-18,-18 0,17-35,-34 1,17-1,-36 17,19 1,-19 0,-17 35,0 0,-17 17,-19 19,1 17,0 0,-18-1,17 19,19-36,-1 18,18 0,35-35,1-1,-1 1,36-36,17 1,0-18,-17 17,-18-17,17 17,-17 0,-18 1,1-1,-19 18</inkml:trace>
  <inkml:trace contextRef="#ctx0" brushRef="#br0" timeOffset="69255.8535">21195 5927,'0'0,"0"0,0 0,0 0,0 0,0 0,0 0,-18 53,18 0,-18 17,1 1,17-1,0 1,0-18,0 0,35-18,-17-18,35 1,-18 0,18-36,-18 0,0-17,1 0,-19-18,-17 18,0-18,-17 18,-1-1,-17 1,-18 17,18 1,-1 17,1 0,0 17</inkml:trace>
  <inkml:trace contextRef="#ctx0" brushRef="#br0" timeOffset="69609.3634">21901 5715,'0'0,"0"0,0 0,0 0,0 0,0 0,0 123,0 36,17-18,1 18,17-35,-17-1,17-35,-17 36,-1-36,1-18,-18-17,0 0,18-35</inkml:trace>
  <inkml:trace contextRef="#ctx0" brushRef="#br0" timeOffset="69935.1863">21583 6438,'0'0,"0"0,0 0,0 0,0 0,0 0,88-17,18 17,0-18,0-17,0 17,-18-17,0 17,0 0,-17 1,-18-1,0 1,-18 17,0-18,-17 18</inkml:trace>
  <inkml:trace contextRef="#ctx0" brushRef="#br0" timeOffset="70232.0976">23789 5821,'0'0,"0"0,0 0,0 0,0 0,0 0,-35 88,-1 18,1 0,0-18,-1 0,1-35,17 35,1-17,-19-18,19 0</inkml:trace>
  <inkml:trace contextRef="#ctx0" brushRef="#br0" timeOffset="70553.9163">23312 5803,'0'0,"0"0,0 0,0 0,0 0,0 0,53 53,0 18,18-1,17 54,0-36,-17 0,-18-17,0-18,-18-1,0 1,18-35,-17 0,-19-18,19 0</inkml:trace>
  <inkml:trace contextRef="#ctx0" brushRef="#br0" timeOffset="70818.0914">24177 5786,'0'0,"0"0,0 0,0 0,0 0,0 35,18 35,-1 1,19 17,-19 0,19 1,-19-1,19-18,-19 1,18-18,-17-18,0 0</inkml:trace>
  <inkml:trace contextRef="#ctx0" brushRef="#br0" timeOffset="71142.378">24636 5697,'0'0,"0"0,0 0,0 0,0 0,0 0,0 0,0 0,0 141,0-17,18-1,-18-34,17-1,-17-35,18 17,0-17,17-18,-18-17,19 0,-1-18</inkml:trace>
  <inkml:trace contextRef="#ctx0" brushRef="#br0" timeOffset="71436.0296">24548 6121,'0'0,"0"0,0 0,0 0,0 0,0 0,0 0,70-18,1-17,-1 17,-17 1,0-1,-17 0,-1 1,-35 17,18 0</inkml:trace>
  <inkml:trace contextRef="#ctx0" brushRef="#br0" timeOffset="71768.4788">25095 5556,'0'0,"0"0,0 0,0 0,0 0,0 0,0 0,35 36,-17 34,35 1,-18-1,-17 1,17 17,-17-17,-1 17,-17 18,-17-18,-1-18,0-17,1 0,-1-18,18-17,0 0</inkml:trace>
  <inkml:trace contextRef="#ctx0" brushRef="#br0" timeOffset="72092.9969">26454 5521,'0'0,"0"0,0 0,0 0,0 0,0 88,0 0,0 1,0-1,0-18,0 1,17-1,-17-17,18-17,-18-1,0 0,18-35,-18 0</inkml:trace>
  <inkml:trace contextRef="#ctx0" brushRef="#br0" timeOffset="72522.9937">26559 5680,'0'0,"0"0,0 0,0 0,0 0,0 0,0 0,0 0,36-53,-19 0,19 18,-36-18,17 17,-17 1,-17 18,-1-19,-17 19,-1-1,-16 18,16 18,1 17,0 18,-1 0,19 0,17 0,0-18,35 18,-17-18,35 0,-18 1,18-1</inkml:trace>
  <inkml:trace contextRef="#ctx0" brushRef="#br0" timeOffset="72983.559">26807 6191,'0'0,"0"0,0 0,0 0,0 0,0 0,0 0,0 0,35-70,18-1,-18-17,0-36,1 1,-19 35,1 0,-18 17,18 18,-18 18,-18 0,18 35,-18-18,1 53,-1 1,0 16,18 1,18 18,0-1,-1-17,19 18,-1-1,0-17,-17 0,0 0,-1 0,-17 0,-17 18,-19-18,-34 35,-1-18,18 1,53-71</inkml:trace>
  <inkml:trace contextRef="#ctx0" brushRef="#br0" timeOffset="74857.0273">9247 8978,'0'0,"0"0,0 0,0 0,0 0,0 53,0 18,0 17,0 0,0 0,-17 18,17-18,0 0,0-17,0 0,-18-36,18 0,0 0,0-17,0 0,0-1,0-34,18-1,-1-17,19 0,-1-1,18 19,0-1,0 0,-18 18,18 0,0 0,-18 18,0 0,1-1,-1 1,0 0,18-1,0-17,0 0,-18 0,-35 0</inkml:trace>
  <inkml:trace contextRef="#ctx0" brushRef="#br0" timeOffset="75151.7881">9388 9313,'0'0,"0"0,0 0,0 0,0 0,0 0,0 0,0 0,36 0,17 0,0-17,0 17,0 0,-18-18,-18 18,1 0,-18 0,0 0</inkml:trace>
  <inkml:trace contextRef="#ctx0" brushRef="#br0" timeOffset="75467.2851">9230 8908,'0'0,"0"0,0 0,0 0,0 0,0 0,0 0,35-18,18 18,35-18,-17 18,-1-17,-17-1,0 18,-18 0,1-18,-36 18,17 0</inkml:trace>
  <inkml:trace contextRef="#ctx0" brushRef="#br0" timeOffset="76047.1578">10836 8537,'0'0,"0"0,0 0,0 0,0 0,-36 0,-17 18,0 0,18-18,-18 17,18 18,17-17,-17 35,0 0,-1 53,36-18,-17 0,-1 71,18 17,18-17,-1-36,-17-17,0-17,0-19,18 1,-18-1,0 1,0-1,18-17,-18 0,0-18,0-17,17 0,-17-1,0 1,18 0,-18-1,18 1,17-18,35 0,-17-18,53-35,0 0,-35 0,-54 53</inkml:trace>
  <inkml:trace contextRef="#ctx0" brushRef="#br0" timeOffset="83680.2676">12177 8819,'0'0,"0"0,0 0,0 0,0 0,0 0,0 0,0 0,0 0,0 0,-18 71,0 0,-17 17,18-18,-1 1,-17-1,17 1,-17 0,17-19,0 1,1 18,-1-18,0 0,1-18,17 0,0-17,17 0,-17-18</inkml:trace>
  <inkml:trace contextRef="#ctx0" brushRef="#br0" timeOffset="84038.2946">11700 8943,'0'0,"0"0,0 0,0 0,0 0,0 0,0 0,53 35,18 18,-1 18,19 17,-1-18,-18 1,1 0,-18-19,0 1,-18-35,1 17,-1 1,0-19,-17-17,-1 0,1 0</inkml:trace>
  <inkml:trace contextRef="#ctx0" brushRef="#br0" timeOffset="84731.7759">12265 8326,'0'0,"0"0,0 0,0 0,0 0,0 0,0 0,0 0,0 0,0 0,0 0,0 0,0 0,0 0,0 0,0 0,0 0,0 0,0 0,0 0,0 0,0 0,0 0,0 0,0 0,0 0,0 0,0 0,35 70,-35 1,0 17,0-18,-17 1,17-18,-18 0,18-18,0 0,0-17,18 17,17-35,18 0,0-17,17-1,1 0,0-17,17 0,-18 17,1-17,-18 17,0 1,-18 17,1 0,-19 0,-17 0</inkml:trace>
  <inkml:trace contextRef="#ctx0" brushRef="#br0" timeOffset="85172.8058">13412 8343,'0'0,"0"0,0 0,0 0,0 0,0 0,-18 71,-17 17,18 0,-19-17,19 17,17 0,-18-17,18-1,0 1,0 17,0-35,18 17,-1 1,1-18,17 0,0 0,1-18,17 0,0-17,-18-18,0-18,1 18,-36 0</inkml:trace>
  <inkml:trace contextRef="#ctx0" brushRef="#br0" timeOffset="85580.4648">13889 8502,'0'0,"0"0,0 0,0 0,0 0,0 0,0 35,0 18,0 0,-18 18,18-1,0 1,0-18,-18 17,18-17,18 18,-18-1,18-17,-1 18,1-18,17 0,0-1,1-16,17-1,-18-17,0-1,1-17,-1-17,-17 17,-1-18,-17 18</inkml:trace>
  <inkml:trace contextRef="#ctx0" brushRef="#br0" timeOffset="85919.4356">13889 9084,'0'0,"0"0,0 0,0 0,0 0,0 0,0 0,0 0,0 0,0 0,53-18,-1 1,-16-1,17 18,-18-18,18 1,-18 17,-17-18,17 18,-17-17,-1-1,1 18,-18 0,0 0</inkml:trace>
  <inkml:trace contextRef="#ctx0" brushRef="#br0" timeOffset="86319.3494">14436 8343,'0'0,"0"0,0 0,0 0,0 0,0 0,0 0,35 35,18 18,0 18,0-18,0 17,-18-17,0 18,1-1,-19 1,1 0,-18 34,0-16,-18-1,1-18,-1-17,18-17,-18-1,18-18,-17 1,17 17,0-35</inkml:trace>
  <inkml:trace contextRef="#ctx0" brushRef="#br0" timeOffset="86998.9488">14647 7938,'0'0,"0"0,0 0,0 0,0 0,0 0,53 0,18-18,0 0,-19 18,1-17,-17 17,-1-18,-17 18,17 0,-17 0,-1 0,1 18,0-1,17 19,0-1,-17 18,17 17,0-17,1 35,-1-17,0 17,-17 0,0 18,17-18,0 36,0-18,1 17,-1-35,-17-17,-1 17,-17-35,18 18,-18-19,0-16,-18 17,1-18,-19 0,1 0,-18-17,-17 17,-36-17,17 0,1-1,-18-17,0-17,18 17,71 0</inkml:trace>
  <inkml:trace contextRef="#ctx0" brushRef="#br0" timeOffset="87852.9745">12053 8326,'0'0,"0"0,0 0,0 0,0 0,0 0,0 0,0 0,0 0,0 0,0 0,0 0,0 0,0 0,0 0,0 0,0 0,0 0,0 0,0 0,36-18,16 0,-16 18,-1 0,-17 0,17 0,-17 0,17 18,-17-18,-1 18,-17-18,0 0,0 0</inkml:trace>
  <inkml:trace contextRef="#ctx0" brushRef="#br0" timeOffset="89138.964">9283 11042,'0'0,"0"0,0 0,0 0,0 0,0 0,0 0,0 0,0 0</inkml:trace>
  <inkml:trace contextRef="#ctx0" brushRef="#br0" timeOffset="96829.9905">16589 8361,'0'0,"0"0,0 0,0 0,0 0,0 0,0 0,0 0,0 0,0 0,0 0,0 0,0 0,0 0,0 0,0 0,0 0,70 0,1-18,-1 18,1-17,0-1,17 0,0 18,-17-17,17-1,-18 18,1-18</inkml:trace>
  <inkml:trace contextRef="#ctx0" brushRef="#br0" timeOffset="97254.9882">16677 8925,'0'0,"0"0,0 0,0 0,0 0,0 0,0 0,35 0,18 0,18 0,17 0,0-17,0 17,-17-18,17 0,-35 18,18-17,-36 17,0-18,1 18,-1 0,-17 0,-1 0,1 0,-18 0</inkml:trace>
  <inkml:trace contextRef="#ctx0" brushRef="#br0" timeOffset="97707.9437">18636 8237,'0'0,"0"0,0 0,0 0,0 0,0 0,0 0,0 0,0 0,0 53,0 18,17 17,-17 0,18-17,-18-18,18 17,-18 1,17-18,1 17,0-17,-1 18,-17-36,18 0,-18-17,18 0,-18-1</inkml:trace>
  <inkml:trace contextRef="#ctx0" brushRef="#br0" timeOffset="98384.1832">18565 8326,'0'0,"0"0,0 0,0 0,0 0,0 0,0 0,0 0,0 0,53-36,-18 19,1-1,-1-17,0 35,-17-18,17 0,-17 18,17 0,-17 0,17 0,-17 0,-1 18,1 0,0-1,-18 19,0 34,-18 1,-17-18,17 17,-17 1,0-18,-18 0,0 0,17-18,1-18,0 1,17 0,0-18,18 0,0 17,36-17,-1 0,0 0,18 0,0 0,0 18,18-18,17 0,-17 18,-1-18,-17 17,0-17,0 0,0 0,-18 0,-35 0</inkml:trace>
  <inkml:trace contextRef="#ctx0" brushRef="#br0" timeOffset="98697.9189">19977 8378,'0'0,"0"0,0 0,0 0,0 0,0 0,-35 53,-1 36,1-19,0 1,-1-1,1-17,0 0,0 0,-1-18,1 36,17-18,1 0,17 0</inkml:trace>
  <inkml:trace contextRef="#ctx0" brushRef="#br0" timeOffset="99082.2276">19553 8431,'0'0,"0"0,0 0,0 0,0 0,0 0,0 0,0 0,36 36,17-19,17 36,-17 0,0 0,0-18,0 18,0 0,-18-18,18 1,-17 17,16-18,-16 18</inkml:trace>
  <inkml:trace contextRef="#ctx0" brushRef="#br0" timeOffset="99486.1937">20789 8308,'0'0,"0"0,0 0,0 0,0 0,-36 53,19 0,-18 17,17 1,0-36,1 18,-1-18,18 1,-18-1,1 0,17-17,0 17,-18-17,18-1,0 1,0-18,0 0,0 0</inkml:trace>
  <inkml:trace contextRef="#ctx0" brushRef="#br0" timeOffset="99849.0026">20418 8396,'0'0,"0"0,0 0,0 0,0 0,0 0,0 0,71 53,-1 0,-17 0,18 0,-1 0,-17 0,0-18,0 0,-17 0,-1-17,-17 0,-1-1,1 1,17-36,-17 18</inkml:trace>
  <inkml:trace contextRef="#ctx0" brushRef="#br0" timeOffset="100279.7573">21353 7849,'0'0,"0"0,0 0,0 0,0 0,-17 53,-18 18,-1-1,19 1,-19-18,36 0,-17 0,17 0,0 17,0 1,17 17,1-35,0 17,17-17,0 0,0 0,18-18,0 1,0-19,-17 1,-1 0,0-1,-17-17</inkml:trace>
  <inkml:trace contextRef="#ctx0" brushRef="#br0" timeOffset="100902.3248">21777 8114,'0'0,"0"0,0 0,0 0,0 0,0 0,-18 35,18 0,0 1,-17-1,17 0,0-17,-18 17,18 0,0 1,0-19,0 19,0-19,18 19,-18-19,35 1,-17 0,17-1,18 1,-18-18,18 17,0-34,-18 17,1 0,-19-18,19 1,-19-1,1 0,-18-17,0 0,0-1,0-17,-18 18,-17 0,17-18,-17 18,-18-18,18 18,-1 17,19 0,-18 1,-1-1,36 18,0 0</inkml:trace>
  <inkml:trace contextRef="#ctx0" brushRef="#br0" timeOffset="101295.9087">22359 7602,'0'0,"0"0,0 0,0 0,0 0,0 0,53 53,18 18,0 17,-19-17,1 17,0-18,-17 19,-1-19,-17 1,-1 70,-17 35,0-35,0-35,0-88</inkml:trace>
  <inkml:trace contextRef="#ctx0" brushRef="#br0" timeOffset="107241.8457">17753 10654,'0'0,"0"0,0 0,0 0,0 0,0 0,0 0,0 0,0 0,0 0,0 0,-53 18,18-18,0 17,17-17,1 0,-1 0,0 0,18 0,18 0,-18 18,18-36,17 18,-17 0,17 0,0-17,18 17,0-18,0 0,-18 18,-17 0,-18 0</inkml:trace>
  <inkml:trace contextRef="#ctx0" brushRef="#br0" timeOffset="107591.1967">17718 11113,'0'0,"0"0,0 0,0 0,0 0,53-18,18 0,17 1,0-19,-17 19,-1-1,1 0,-1 1,-17-19,0 19</inkml:trace>
  <inkml:trace contextRef="#ctx0" brushRef="#br0" timeOffset="108020.4894">19818 10231,'0'0,"0"0,0 0</inkml:trace>
  <inkml:trace contextRef="#ctx0" brushRef="#br0" timeOffset="108823.9824">19395 10583,'0'0,"0"0,0 0,17 53,-17 0,18 18,-18-1,18 1,-1-18,1 17,-18-17,17 18,-17-18,18 0,-18 0,18-1,-18 1,17 18,-17-36,0 0,0-17</inkml:trace>
  <inkml:trace contextRef="#ctx0" brushRef="#br0" timeOffset="109342.8623">19253 10583,'0'0,"0"0,0 0,0 0,0 0,0 0,36-53,-1-17,0-1,18 1,18 17,-1 0,1 35,0 1,-1 17,-17 17,-18 1,1 17,-1-17,-17 17,-1 0,-17 1,0-1,-17 18,-19-18,-52 18,18-18,17 18,-18-17,18 16,0-16,0-1,18-17,17-1,1-17,17 0,0-17,0-1,-18 18</inkml:trace>
  <inkml:trace contextRef="#ctx0" brushRef="#br0" timeOffset="109846.7525">20153 10495,'0'0,"0"0,0 0,0 0,0 0,-17 71,-1-1,18 1,0-1,0 1,18-18,-1 0,19-18,17 0,0 1,0-36,-18 0,18-18,0 0,-18-17,18-18,-35 0,17 0,-35 0,0 0,-18 1,1-1,-1 0,-35 17,-18 1,1 0,-1 17,18 18,-17-17,34 34,-16 1,16 17,19-17,17-18</inkml:trace>
  <inkml:trace contextRef="#ctx0" brushRef="#br0" timeOffset="110513.8929">20718 10213,'0'0,"0"0,0 0,0 0,0 0,0 0,0 0,53 123,-18 1,18-36,-17 18,-1-36,-17 1,17-18,-17-18,-1-17,1-1,-18 1,17-18,1-18,-18 1,18-18,-18 17,0 0,17 1,-17-1,0 18,0-18,18 36,-18-18,18 18,-18-18,17 17,1 1,0-18,-1 18,1-18,0-18,-1 18,-17-18,18 1,-18-19,0-17,0-17,-18 17,1-18,-1 1,0-1,1 18,-1-17,18-1,-18 1,18-1,-17 71</inkml:trace>
  <inkml:trace contextRef="#ctx0" brushRef="#br0" timeOffset="111311.6163">21706 10407,'0'0,"0"0,0 0,0 0,0 0,-17-35,17-18,0 0,0 18,-18-1,0 19,1-1,-18 18,-1 0,1 35,0 1,-1 16,19 1,17 0,0 0,17 0,19 0,-19 0,19 0,-1-18,18 0,-18-17,36 0,-18-18,0 0,17-36,-17 1,-18-18,1 0,-1-17,-17 17,-18-18,0 36,0-18,-18 18,18 17,0 1,-18-1,18 0,0 1,0 17,18 0,0 0,-1 0,1 17,0-17,-1 36,1-19,0 1,-18 17,17 0,-17 1,18-1,-1 0,1 1,35 16,0-16,18-19,-1 1,18-36,1-17,-36 0,-53 35</inkml:trace>
  <inkml:trace contextRef="#ctx0" brushRef="#br0" timeOffset="111876.5483">23401 9790,'0'0,"0"0,0 0,0 0,0 0,0 0,-18 53,-17-1,17 1,0-17,18 17,-17-18,17 0,17 0,-17 1,18-1,-18 0,18 0,-1-17,19 0,-1-1,0 1,18-18,-18-18,1 1,-1-19,-17 1,-1-18,-17-17,0 17,-17-18,-1 18,0 18,1-18,-1 36,0-1,1 0,-1 1,0-1,1 18,-1-18</inkml:trace>
  <inkml:trace contextRef="#ctx0" brushRef="#br0" timeOffset="112334.0036">23983 9578,'0'0,"0"0,0 0,0 0,0 0,0 0,0 0,0 0,0 0,0 0,-18 53,1 0,-1 0,18 17,-18-17,18 18,0-1,18-17,-18 18,0-1,18 18,-18 1,0-19,17 1,1-1,-18 1,18-36,-18 0,0-17,0 0,0-1,0 1,0-18</inkml:trace>
  <inkml:trace contextRef="#ctx0" brushRef="#br0" timeOffset="112696.4327">23401 10460,'0'0,"0"0,0 0,0 0,0 0,0 0,35 0,18-18,17 1,19-19,-19 1,1 17,-1-17,-17 17,0 1,-35 17,17-18,-17 18,0-17,-18 17,0-18,-18 0,18 1</inkml:trace>
  <inkml:trace contextRef="#ctx0" brushRef="#br0" timeOffset="114368.7755">25059 9543,'0'0,"0"0,0 0,0 0,0 0,0 0,0 53,18 17,-18 18,18 1,-1-1,1 0,0-18,-18 1,17 0,1-19,-18 1,18 0,-1 0</inkml:trace>
  <inkml:trace contextRef="#ctx0" brushRef="#br0" timeOffset="115210.3731">25448 9596,'0'0,"0"0,0 0,0 0,0 0,0 0,0 0,0 0,0 0,0 52,17 1,1 0,-18 0,18 18,-1-18,-17-18,18 18,-18-18,0 0,0-17,0 0,0-1,0 1,0-18,0 0,0-18,0 1,18-1,-18 0,17-17,1 18,-18-1,18 18,-18-18,0 18,0 0,17 0,-17 18,18 0,-18 17,17-18,1 1,17 17,-17-17,35 17,-18-35,18 18,-17-18,-1-18,0 1,0-19,-17 19,0-1,-1-17,-17 17,0 18,0-17,0-1,0 18,0 0,0-18,0 18,0 18,0-18,0 18,18 17,0-18,-1 1,1 17,0 1,17-19,0 1,0 0,18-1,0-17,-17-17,-1-1</inkml:trace>
  <inkml:trace contextRef="#ctx0" brushRef="#br0" timeOffset="115568.2127">25095 9719,'0'0,"0"0,0 0,0 0,0 0,53-18,35 1,0-19,53 1,-17-18,-36 18,0 0,1 17,-19 0,-17 1,-18-1,1 18,-1-17,0 17</inkml:trace>
  <inkml:trace contextRef="#ctx0" brushRef="#br0" timeOffset="115998.8173">27707 9472,'0'0,"0"0,0 0,0 0,0 0,0 0,-18 71,-35 17,35-18,-17 1,17 0,-17-19,17 19,-17-18,18 0,-1 0,-17 17,17 1,18-36,-18 0,1 1,17-19,-18-17,18 18</inkml:trace>
  <inkml:trace contextRef="#ctx0" brushRef="#br0" timeOffset="116343.9439">27107 9737,'0'0,"0"0,0 0,0 0,0 0,0 0,0 0,0 0,53 17,-1 36,37 0,-1 0,18 0,-36 0,1-18,0 18,-18-18,-18-17,-18 0,19-1,-19 1,1-18,0 0</inkml:trace>
  <inkml:trace contextRef="#ctx0" brushRef="#br0" timeOffset="116732.6391">28112 9313,'0'0,"0"0,0 0,0 0,0 0,0 0,-17 71,17 17,-18 18,18 17,0-17,0-18,18 1,-1-19,1 18,0-17,17-1,0-17,1 0,17-17,-18-1,18 0,-18-35,18 18,-53-1</inkml:trace>
  <inkml:trace contextRef="#ctx0" brushRef="#br0" timeOffset="117180.7155">28518 9208,'0'0,"0"0,0 0,0 0,0 0,0 0,0 52,0 19,18 0,-18 17,18-18,-18 1,17-18,-17-18,0 36,18-1,-18 1,18 17,-1-18,1-17,0 0,-1 0,18 0,1-18,17 1,-18-19,18-34,-18 17,1-18,-1 0,-18 1,19 17,-36 0</inkml:trace>
  <inkml:trace contextRef="#ctx0" brushRef="#br0" timeOffset="117494.6667">28483 9860,'0'0,"0"0,0 0,0 0,0 0,0 0,35-17,18-1,18 0,17 1,-17-1,-36 0,0 18,1-17,-1-1,-17 18,17-18,-35 18,0-17,0 17</inkml:trace>
  <inkml:trace contextRef="#ctx0" brushRef="#br0" timeOffset="118002.1513">29030 9031,'0'0,"0"0,0 0,0 0,0 0,0 0,0 0,0 0,0 0,0 0,0 0,0 0,0 0,0 0,0 0,0 0,0 0,0 0,53 71,35 35,-17 17,17-35,-35 18,0-18,0 0,0 54,-18 16,-17-17,-18 0,-35 1,-1-19,1-35,35-70</inkml:trace>
  <inkml:trace contextRef="#ctx0" brushRef="#br0" timeOffset="165852.5808">23577 8149,'0'0,"0"0,0 0,0 0,0 0,0 0,0 0,53 71,-18-18,1 0,-19-18,36 0,0 0,0-17,53-36,35-35,0-17,18-36,0-17,0-1,0 1,-18-1,0 18,0 18,-35 18,-88 52</inkml:trace>
  <inkml:trace contextRef="#ctx0" brushRef="#br0" timeOffset="184566.3641">3635 12400,'0'0,"0"0,0 0,0 0,0 0,0 0,0 0,0 0,0 0,0 0,18 88,0 1,17-1,-17 18,-1-18,1 0,0 0,-1-17,1-1,0 1,-1-1,1 1,-18-1,17-17,-17-53</inkml:trace>
  <inkml:trace contextRef="#ctx0" brushRef="#br0" timeOffset="185751.6208">3582 12700,'0'0,"0"0,0 0,0 0,0 0,0 0,0 0,0 0,36-71,17-17,0 0,0 35,17-17,-17 17,-18 17,1 1,-1 35,0-18,-17 18,0 18,-18 17,0 1,-18 17,0-18,-35 18,18 0,-18 0,0 0,18-18,0 0,17-17,0-18,18-18,0-17,36 0,-1-1,18 1,0-18,-18 18,0 0,1 17,-1 0,-17-17,-1 35,19-18,-19 18,18 0,1 0,17 18,17 17,1 1,-18 16,0 1,0-17,-36 17,19-1,-19 1,-17 0,18 0,-36-18,1-17,-1 17,0-17,-17-18,17-18,1 1,-1-36,18 18,0-36,18 18,-18 0,17 18,1 0,0 17,-18-17,17 17,19 18,-19 0,1 0,0 35,17 1,-17-1,17 18,-18 0,19 0,17 0,-18-18,18 0,-18 0,18-17,-18-18,1 0,-1-35,-17-1,-1-16,1-19,-18 18,-18-17,1 17,-1 0,0 0,-17 18,0-1,0 19,17-19,0 19,1 17,-19-18,19 0,17 1,-18-1,18 18</inkml:trace>
  <inkml:trace contextRef="#ctx0" brushRef="#br0" timeOffset="186169.2565">5471 12365,'0'0,"0"0,0 0,0 0,0 0,17 88,1 0,-18-17,35-18,-17 17,17-17,1-18,-1 1,0-36,0-18,-17 0,0-17,-1-18,1-17,-18-1,0 1,-18-1,-17 1,0 17,-18 17,-18 1,1 0,17 17,17 18,1-18,17 18</inkml:trace>
  <inkml:trace contextRef="#ctx0" brushRef="#br0" timeOffset="186506.5116">6053 11906,'0'0,"0"0,0 0,0 0,0 0,0 0,0 0,0 0,0 0,0 0,0 0,0 0,0 0,0 71,18-36,17 124,0 0,-17-106,35 123,0-17,-18-18,-17-71,-1 1,-17-18,18 0,-18-36,0 1,18 0,-18-18</inkml:trace>
  <inkml:trace contextRef="#ctx0" brushRef="#br0" timeOffset="186748.552">5930 12506,'0'0,"0"0,0 0,0 0,0 0,70-18,18 18,-17 0,17 0,-17-17,-1 17,-34 0,52 0,-17 0,-1 17,-35 1</inkml:trace>
  <inkml:trace contextRef="#ctx0" brushRef="#br0" timeOffset="187106.3615">4182 13582,'0'0,"0"0,0 0,0 0,0 0,0 0,71-18,35-35,35 0,36 18,-1-18,-17 0,0 18,0 17,-36 1,-52 17,-1 0,-17 0,0 0,-35 0</inkml:trace>
  <inkml:trace contextRef="#ctx0" brushRef="#br0" timeOffset="193020.6775">8577 12788,'0'0,"0"0,0 0,0 53,17 18,1-1,-18 18,18 1,-18-1,0 0,0 0,17-17,-17-18,0 0,0-18,0 0,0 0</inkml:trace>
  <inkml:trace contextRef="#ctx0" brushRef="#br0" timeOffset="193601.5906">8383 12718,'0'0,"0"0,0 0,0 0,0 0,0 0,53-36,-18 19,18-19,0 19,-18-1,18 18,0-17,-18 17,0 0,1 0,-1 17,-35-17,18 53,-36 0,-17 0,17 0,-17 0,17 0,-17 0,17-36,18 1,-17 17,-1-17,18-18,0 17,-18 1,18-18,18 0,-18 18,18-18,35 17,-18 19,18-19,17 19,1-1,-18 18,0-18,0 0,-53-35</inkml:trace>
  <inkml:trace contextRef="#ctx0" brushRef="#br0" timeOffset="193866.7264">9794 12841,'0'0,"0"0,0 0,0 0,0 0,0 0,0 0,0 0,-17 71,-19-1,1 36,0 18,0-19,-1-16,1-1,0-18,17 1</inkml:trace>
  <inkml:trace contextRef="#ctx0" brushRef="#br0" timeOffset="194188.5878">9265 12947,'0'0,"0"0,0 0,0 0,0 0,0 0,0 0,53 35,17 18,19 18,-19-1,19 1,-37-1,19-17,-18 18,0-18,0 0,0-18</inkml:trace>
  <inkml:trace contextRef="#ctx0" brushRef="#br0" timeOffset="194468.5616">10394 12859,'0'0,"0"0,0 0,0 0,0 0,0 0,0 0,0 70,-17 19,17-1,-18 18,0-18,1 0,17-18,-18-17,0 0</inkml:trace>
  <inkml:trace contextRef="#ctx0" brushRef="#br0" timeOffset="194798.9705">10165 12806,'0'0,"0"0,0 0,0 0,0 0,35 35,1 18,16 18,1 17,0-18,-17 1,17-1,0 1,-18-18,0 0,18 0,-18-18,-17-35,17 18</inkml:trace>
  <inkml:trace contextRef="#ctx0" brushRef="#br0" timeOffset="195148.8012">11083 12541,'0'0,"0"0,0 0,0 0,0 0,0 0,0 0,0 0,-18 106,0 0,1 0,-1-18,0 0,18 18,18-18,0 0,-1-17,19-1,17-17,-18-17,18-1,0-35,0 0,0-35,-18 17,-35 18</inkml:trace>
  <inkml:trace contextRef="#ctx0" brushRef="#br0" timeOffset="195412.911">11789 12841,'0'0,"0"0,0 0,0 0,0 0,52 88,-16-17,-1-1,-17-17,17 18,-17-36,-18 18,17-18,1 1,-18 17,0-18</inkml:trace>
  <inkml:trace contextRef="#ctx0" brushRef="#br0" timeOffset="195878.8113">11489 12965,'0'0,"0"0,0 0,0 0,0 0,0 0,0 0,0 0,0 0,0 0,35-36,0 1,0 0,1 17,-1 0,36 18,-18-17,-18 17,0 0,18 0,-18 0,1 17,-1-17,0 0,1-17,-1 17,0-18,-17 18,-1-35,1 17,-18-35,0 53,0-17</inkml:trace>
  <inkml:trace contextRef="#ctx0" brushRef="#br0" timeOffset="196216.8465">12194 12153,'0'0,"0"0,0 0,0 0,0 0,53 35,-35-17,53 88,17 35,0 0,-35-53,0-17,0 17,-18 0,18 18,-18 18,1-19,-36 1,0-53,0 18,0-18,0-18,-18 0,36-17</inkml:trace>
  <inkml:trace contextRef="#ctx0" brushRef="#br0" timeOffset="196538.4771">13500 12982,'0'0,"0"0,0 0,0 0,0 0,0 0,0 0,36-17,17-1,-18 0,18-17,-18 17,18 18,-18-17,-35 17,18 0</inkml:trace>
  <inkml:trace contextRef="#ctx0" brushRef="#br0" timeOffset="196818.8987">13606 13335,'0'0,"0"0,0 0,0 0,0 0,0 0,0 0,0 0,53-18,-18 18,18-17,0 17,-17-18,17 18,-53 0,0 0,0 0</inkml:trace>
  <inkml:trace contextRef="#ctx0" brushRef="#br0" timeOffset="197399.9198">14506 12665,'0'0,"0"0,0 0,0 0,0 0,0 0,0 0,0 0,0 53,0 17,0 1,0-54,18 195,-18-36,0-70,0-18,18 1,-18-36,0-18,0 0,0-17,0-1,0 1,17-18,-17 0,18 0,-1-18,1 18,17-17,1 17,-1-18,0 18,1 0,17 0,-1 0,37 0,-19-17,1 17,-1 0,-34 0,-1-18,0 0,-17 1,-18-19,18 1,-18 35</inkml:trace>
  <inkml:trace contextRef="#ctx0" brushRef="#br0" timeOffset="197663.9815">14630 13141,'0'0,"0"0,0 0,0 0,0 0,0 0,35 0,18 0,-18 0,1 0,-1-18,0 18,0-17,-17 17,0-18,-1 18</inkml:trace>
  <inkml:trace contextRef="#ctx0" brushRef="#br0" timeOffset="197927.6786">14453 12612,'0'0,"0"0,0 0,0 0,0 0,0 0,0 0,53-18,0 18,-18 0,18 0,0-17,-17-1,17 18,-36-18,1 18</inkml:trace>
  <inkml:trace contextRef="#ctx0" brushRef="#br0" timeOffset="198498.1548">16006 12312,'0'0,"0"0,0 0,0 0,0 0,-53 0,-17 0,34 0,-16 18,16-18,1 35,35-35,-18 123,1-34,17-1,0-18,17 54,1 35,17-18,1-36,-19 37,18-1,-17-35,0-36,-1-17,1 0,-18-18,18 0,-18-17,0 0,17-18,-17 17,0-17,0 0,0 0,0 0,0 0,18 18,-18-36,0 18,18 0,-1-17,19-19,-1 36,-35 0</inkml:trace>
  <inkml:trace contextRef="#ctx0" brushRef="#br0" timeOffset="199745.4345">16889 12841,'0'0,"0"0,0 0,0 0,0 0,0 0,0 0,0 0,0 0,-18 53,-17 0,-1 0,1 17,17-17,1 0,-18 0,35-35,0 70,-18 0,18-17</inkml:trace>
  <inkml:trace contextRef="#ctx0" brushRef="#br0" timeOffset="200058.1702">16571 12894,'0'0,"0"0,0 0,0 0,0 0,0 0,0 0,53 53,0 0,35 17,0 19,-35-19,18 1,-36-18,18 0,-35-1,17-34,-17 17</inkml:trace>
  <inkml:trace contextRef="#ctx0" brushRef="#br0" timeOffset="200367.8467">17665 12541,'0'0,"0"0,0 0,0 0,0 0,0 0,0 0,0 0,-17 71,17 17,0 0,0 0,0 18,0-88,17 105,-17-17,18-18,-1-17,-17-18,36 0,-19-18,19-17</inkml:trace>
  <inkml:trace contextRef="#ctx0" brushRef="#br0" timeOffset="200727.0996">18053 12453,'0'0,"0"0,0 0,0 0,0 0,0 0,0 0,0 0,18 71,0-1,-1 1,19 17,-36-70,17 105,19-17,-19-18,1-17,0-18,-1-1,1 19,17-36,0 1,18-1,-17-35,17 17,-53-17</inkml:trace>
  <inkml:trace contextRef="#ctx0" brushRef="#br0" timeOffset="201009.2956">18106 13106,'0'0,"0"0,0 0,0 0,0 0,0 0,53 0,0-18,18 0,-18 1,17-1,-34 1,-1-1,0 0,-17 1,0 17,-18 0</inkml:trace>
  <inkml:trace contextRef="#ctx0" brushRef="#br0" timeOffset="201401.4327">18671 12294,'0'0,"0"0,0 0,0 0,0 0,0 0,71 71,-18-1,17 19,-17-1,18-18,-18 1,-18-1,0 19,-17-1,0 0,-18 0,0-17,0-18,-18-18,18 0,0-17,18-18,-18 0,0 18</inkml:trace>
  <inkml:trace contextRef="#ctx0" brushRef="#br0" timeOffset="201710.0028">19959 12277,'0'0,"0"0,0 0,0 0,0 0,0 0,0 0,0 70,-17 1,17 35,-18-18,18-71,-18 142,1-35,17-18,-18-18,18-18,-18 1,18-1,-17-17,17 0,0-35</inkml:trace>
  <inkml:trace contextRef="#ctx0" brushRef="#br0" timeOffset="202062.5521">19500 12471,'0'0,"0"0,0 0,0 0,0 0,0 0,36 35,34 18,-17 17,36 1,-19 17,1-17,-1-1,1 1,-18-1,17 1,-17-18,0-18,0 0,0-35,-17 0,-1 0,-35 0</inkml:trace>
  <inkml:trace contextRef="#ctx0" brushRef="#br0" timeOffset="202374.8308">20559 12206,'0'0,"0"0,0 0,0 0,0 0,0 71,0-54,0 107,0 52,18-52,-18-1,18-35,-18 1,17-1,19 0,-19-18,19-17,-1 0,18-35,0-18,0-18,0 18,-53 0</inkml:trace>
  <inkml:trace contextRef="#ctx0" brushRef="#br0" timeOffset="202733.4435">21159 12153,'0'0,"0"0,0 0,0 0,0 0,18 71,-18-71,0 123,18 54,-18-54,17-35,1 0,0 1,-1-19,19 18,-1 1,18-36,-18-1,18 1,-18-35,1 0,-1-18,0 0,0-18,-17 0,-18 18</inkml:trace>
  <inkml:trace contextRef="#ctx0" brushRef="#br0" timeOffset="203014.8251">21142 12876,'0'0,"0"0,0 0,0 0,0 0,70-17,1-1,35-17,-18 0,0 17,0-17,18-1,-17 19,-19-1,1-17,-18 17</inkml:trace>
  <inkml:trace contextRef="#ctx0" brushRef="#br0" timeOffset="203335.9908">22289 12294,'0'0,"0"0,0 0,0 0,0 0,0 0,0 0,0 0,17 71,1 17,0 0,-1 0,-17-70,18 106,0-36,-1 0,1-17,-18-36,18 0,-36 0</inkml:trace>
  <inkml:trace contextRef="#ctx0" brushRef="#br0" timeOffset="203628.7221">21953 12718,'0'0,"0"0,0 0,0 0,53-18,0 18,18-35,17 17,0 0,18 1,-17 17,-19-18,-35 18,1 0,-1 0,0-17,-17 17,0-18</inkml:trace>
  <inkml:trace contextRef="#ctx0" brushRef="#br0" timeOffset="203973.6915">23224 12312,'0'0,"0"0,0 0,0 0,0 0,18 88,-1 0,-17-17,18 17,0 0,-18-17,17-1,-17-17,0 0,0 0,0-18,0-17,-17 0,-19-18,1 0,0-18</inkml:trace>
  <inkml:trace contextRef="#ctx0" brushRef="#br0" timeOffset="204388.2532">22624 12047,'0'0,"0"0,0 0,0 0,0 0,0 0,0 0,35-17,1 17,-19 0,19-18,-19 18,19 0,-1 0,18 0,0 0,17 0,1 18,0-18,-19 0,1 0,0-18,0 0,0 18,-35-17,17-18,-17 17,-18-17,0-1,0 19,0-19,-18-16,18 16,0 19</inkml:trace>
  <inkml:trace contextRef="#ctx0" brushRef="#br0" timeOffset="204624.9365">23471 11589,'0'0,"0"0,0 0,0 0,0 0,106 106,-35-18,-71-71,88 142,-18 0,1-36,-18 36,0-18,-35 0,-1-35,-17-35,0-1,0-17,0-17,0-1,0-18</inkml:trace>
  <inkml:trace contextRef="#ctx0" brushRef="#br0" timeOffset="205278.0514">23683 11201,'0'0,"0"0,0 0,0 0,0 0,0 0,53 17,0-17,17 18,1-18,-18 0,0 0,-18 0,0 0,1 0,-19 18,-17-18,18 0,0 70,-18-52,53 105,0 36,-18-35,18-1,-18 18,-17-53,17 18,0 35,-17-35,17 0,-17 0,17 0,-17-36,0-17,-1-18,1 18,-18-35,0 0,0-1,0 1,-18-1,1 19,-19-19,1 19,-53-1,-36 0,1 0,-1 1,18-1,89-17</inkml:trace>
  <inkml:trace contextRef="#ctx0" brushRef="#br0" timeOffset="206960.5286">29383 2575,'0'0,"0"0,0 0,0 0,0 0,0 0,18 53,-1 35,19 18,-1 53,18 35,-35 0,17-18,-17-17,-1-18,1 0,-18-17,17-18,-17-36,0 1,0-1,0-17,-17-35,17 0,0-1,0-17</inkml:trace>
  <inkml:trace contextRef="#ctx0" brushRef="#br0" timeOffset="207257.8832">29277 3828,'0'0,"0"0,0 0,0 0,0 0,0 0,0 0,0 0,53-18,18-17,35-1,52 1,72-35,17 17,-18-18,1 18,-36 0,-18 0,-34 18,-19 17,-35 1,-35-18,-17 35,-36-18,17 0,-17 1,0 17</inkml:trace>
  <inkml:trace contextRef="#ctx0" brushRef="#br0" timeOffset="208051.3061">29489 3440,'0'0,"0"0,0 0,0 0,0 0,0 0,18-53,17 0,0 0,18 0,-18 0,1 0,-1 35,-17-17,17 18,-17-1,17 0,0 18,1 0,-1 36,18-1,-18 18,18 0,-18 17,18 1,-17 17,-1-17,18 17,-18 0,18 0,-18 0,1-17,-1-1,-17-17,17 0,0-17,0-19,-17 1,17-18,1 0,-1-35,0-1,1-34,16-19,1 1,-17-18,-1 1,0-1,-35 35,0-35,-17 1,-1-1,0 18,18 70</inkml:trace>
  <inkml:trace contextRef="#ctx0" brushRef="#br0" timeOffset="208671.9187">29471 2099,'0'0,"0"0,0 0,0 0,53 0,18 18,-1-1,1 1,-18 17,18 18,-36 0,18-18,-36 18,1-17,0 16,-1-16,-17-19,0 1,0 0,18-18,-18 0,18-36,-1 1,1 0,0 0,-1-18,1 35,0-17,-1 17,-17 0,0 1,0 17,0 17,-17 1,17 17,0 18,0-17,0 16,17-16,1 17,0-36,17 1,0-18,18-18,-18-17</inkml:trace>
  <inkml:trace contextRef="#ctx0" brushRef="#br0" timeOffset="208930.1356">30495 1746,'0'0,"0"0,0 0,0 0,0 0,0 88,18 18,-18-18,0 18,17-17,-17-19,18 1,-1-18,-17-18,18 0,0 0,-1-17</inkml:trace>
  <inkml:trace contextRef="#ctx0" brushRef="#br0" timeOffset="209200.8898">30742 1834,'0'0,"0"0,0 0,0 0,0 0,0 0,18 36,-18 17,17 17,-17-17,18 0,0 0,-1 0,1 0,17 0,0-18,-17-17</inkml:trace>
  <inkml:trace contextRef="#ctx0" brushRef="#br0" timeOffset="209458.3141">30777 2240,'0'0,"0"0,0 0,0 0,0 0,0 0,0 0,71-35,-18 0,17-1,-70 36,18-17</inkml:trace>
  <inkml:trace contextRef="#ctx0" brushRef="#br0" timeOffset="209693.7673">31324 1658,'0'0,"0"0,0 0,0 0,0 0,36 53,-1 18,0 52,-35-88,35 124,-35-124,18 142,-36-1</inkml:trace>
  <inkml:trace contextRef="#ctx0" brushRef="#br0" timeOffset="210244.8618">29983 4604,'0'0,"0"0,0 0,0 0,0 0,0 0,0 0,0 0,53 300,0-18,-18-53,-17-17,17-36,-17-17,0-18,-1-17,1-19,-1 1,-17 0,0-18,0-88</inkml:trace>
  <inkml:trace contextRef="#ctx0" brushRef="#br0" timeOffset="210607.6669">30177 5874,'0'0,"0"0,0 0,0 0,0 0,0 0,53-18,35 18,36-35,35 0,88-18,106-18,-18 1,-17 17,-54-18,-34 18,-18 18,-18 0,-53 35,-106-18</inkml:trace>
  <inkml:trace contextRef="#ctx0" brushRef="#br0" timeOffset="215851.9257">31201 5733,'0'0,"0"0,0 0,0 0,0 0,0 0,0 0,0-36,17-34,-17-1,0 18,18-17,-18-1,18 18,-18-17,17 17,1-18,-18 18,18 0,-1-17,1 35,0-1,-1 19,1-19,0 19,-1-1,1 18,-1 0,1 0,17 18,1 17,-1 0,0 18,1 0,-1 0,0 18,-17-1,17 1,-17 17,17-17,-35 17,18 0,-1 0,-17-17,18 17,-18-18,18 1,-18-18,17 0,1-18,-18 0,18-17,17 17,-17-35,17 18,18-18,-18 0,0-18,1 1,-1-19,0 1,1-18,-19-17,19-1,-19 0,1 1,-18-1,17 1,-17 17,0 0,0 18,0-18,0 18,-17-18,17 53</inkml:trace>
  <inkml:trace contextRef="#ctx0" brushRef="#br0" timeOffset="216554.6501">31307 4286,'0'0,"0"0,0 0,0 0,0 0,0 0,0 0,0 0,0 0,53 0,-18 0,18 18,-18-18,0 18,-17-1,0 1,-1-1,-17 1,0 0,-17-1,17 1,-18 0,0-18,18 17,0-34,18-1,0-17,-1-1,19 1,-1-18,0 18,1-18,-19 35,-17-17,18 18,-18-1,18 18,-18 0,-18 18,18-1,0 18,0 1,0-19,18 19,-1-1,-17-17,35 17,-17-18,-18-17,0 0</inkml:trace>
  <inkml:trace contextRef="#ctx0" brushRef="#br0" timeOffset="216831.4136">31977 3828,'0'0,"0"0,0 0,0 0,0 0,0 0,0 53,0-36,18 89,0 0,-1-18,1-17,0-1,-18-35,17 18,1-17</inkml:trace>
  <inkml:trace contextRef="#ctx0" brushRef="#br0" timeOffset="217183.5438">32295 3810,'0'0,"0"0,0 0,0 0,0 0,0 0,0 0,18 53,-18 17,17-17,1 18,-18-18,18-18,-1 18,-17-18,18 1,-18-1,17-17,-17 17,18-18,-18-17,0 0</inkml:trace>
  <inkml:trace contextRef="#ctx0" brushRef="#br0" timeOffset="217492.6879">32242 4110,'0'0,"0"0,0 0,0 0,0 0,0 0,0 0,0 0,35 0,1-18,-1 18,0-17,0-1,-35 18,0 0</inkml:trace>
  <inkml:trace contextRef="#ctx0" brushRef="#br0" timeOffset="217902.3925">32577 4057,'0'0,"0"0,0 0,0 0,0 0,0 0,53 0,-17 0,-19-18,-17 18,0 0</inkml:trace>
  <inkml:trace contextRef="#ctx0" brushRef="#br0" timeOffset="218211.9467">33001 3775,'0'0,"0"0,0 0,0 0,0 35,0 18,17-18,-17 18,0-18,0-17,0-18,0 35,0-35,0 18</inkml:trace>
  <inkml:trace contextRef="#ctx0" brushRef="#br0" timeOffset="218718.9175">32807 3457,'0'0,"0"0,0 0,0 0,0 0,0 0,35 36,18-19,-18 18,1-17,-1 0,0-1,18 1,-18 0,-17-18,17 17,-17-17,0 0,-1 0,-17 0,0 0,0 0,0-17,0-1,0-70,-17 0,-1 35,18 0,-18 17,18 19,0-1,0 1,18 34,17 1,1 35,16 53,37 52,-1 36,-35-17,-35-160</inkml:trace>
  <inkml:trace contextRef="#ctx0" brushRef="#br0" timeOffset="221283.5942">30601 4269,'0'0,"0"0,0 0,0 0,0 0,0 0,0 0,0 0,0 0,0 0,0 0,0 0,35 53,0-18,1 35,-1-17,0 18,1-1,-1 1,0 0,18-1,-18-17,1 0,17 0,-18-18</inkml:trace>
  <inkml:trace contextRef="#ctx0" brushRef="#br0" timeOffset="221701.9393">30689 5027,'0'0,"0"0,0 0,0 0,0 0,0 0,0 0,0 0,53 35,0 1,-18-1,0-17,1 17,-1-18,0 1,1-18,-1 0,-17 0,17 0,-17-18,17-17,0-18,-35 53,0-17,0 17</inkml:trace>
  <inkml:trace contextRef="#ctx0" brushRef="#br0" timeOffset="222156.9869">30618 4269,'0'0,"0"0,0 0,0 0,0 0,0 70,0-17,-17-18,17 1,0-1,0 0,0-17,0-1,0-17,0 0,0 0,0-17,0-1,17-17,-17 17,0 18,0-17</inkml:trace>
  <inkml:trace contextRef="#ctx0" brushRef="#br0" timeOffset="222266.7281">30865 4180,'0'0,"0"0,0 0,71 36,17 17,1 0,-72-36,-17-17</inkml:trace>
  <inkml:trace contextRef="#ctx0" brushRef="#br0" timeOffset="224182.632">30707 3440,'0'0,"0"0,0 0,0 0,0 0,0 0,0 0,0 0,0 0,0 0,0 0,0 0,0 0,0 0,0 0,0 0,0 0,0 0,0 0,0 0,0 0,0 0,35 70,0-17,1 18,16-1,-16 1,17-1,0 1,0 17,0-17,-1 17,-16-18,17 19,-18-1,18-18,0 1,0 17,0-17,-18-1,18 18,0-17,-18-18,1 17,-1-17,-17-17,-1-1,1 0,-1-17,-17-1,18 1,-18 0,0-1,18-17,-18 18,0-18,-18 0,36 0</inkml:trace>
  <inkml:trace contextRef="#ctx0" brushRef="#br0" timeOffset="224582.0878">31483 5151,'0'0,"0"0,0 0,0 0,0 0,0 0,0 0,0 0,0 0,53 35,-18 0,1 0,-1-17,-17 0,17-1,-17 1,-1 0,1-18,0 17,-1-34,1-1,-1-17,1-18,-18 35,18-88,-1 18,1-18,-18 89,0-1</inkml:trace>
  <inkml:trace contextRef="#ctx0" brushRef="#br0" timeOffset="225315.6271">30954 3493,'0'0,"0"0,0 0,0 0,-36 70,19 1,-1 17,-17 0,17 0,18-17,-17-1,-1 1,18-36,-18 0,18-17,0 17,0-17,0-18,0 18,0-18,0-18,0 0,0-17,18 0,-18-18,18 18,-1-1,-17 1,18 0,-1-1,-17 19,18-1,0 1,-1-1,19 18,34 0,1 18,-1-1,36 36,18 0,-18 18,17-1,-34-17,-72-53</inkml:trace>
  <inkml:trace contextRef="#ctx0" brushRef="#br0" timeOffset="232556.6304">8753 14605,'0'0,"0"0,0 0,0 0,0 0,0 0,0 0,0 0,18 88,17 18,-17 35,-1-35,1-18,0 0,-1 1,-17-37,0 1,0-35,0 17,0-17</inkml:trace>
  <inkml:trace contextRef="#ctx0" brushRef="#br0" timeOffset="232959.8354">8312 14852,'0'0,"0"0,0 0,0 0,0 0,0 0,0 0,35-53,18 18,0-18,-18 18,36-1,0 19,-1-1,1 18,17-18,-35 18,18 0,-36 0,0 0,-17 0,17 0,-17-17,-1-19,1-16,0-1,-1-18,-17 18,0-17,18 17,-18 53</inkml:trace>
  <inkml:trace contextRef="#ctx0" brushRef="#br0" timeOffset="233241.3316">9494 14676,'0'0,"0"0,0 0,0 0,0 0,0 0,0 0,0 0,36-18,-1 0,0 18,-17-17,0 17,-18 0,0 0</inkml:trace>
  <inkml:trace contextRef="#ctx0" brushRef="#br0" timeOffset="233505.6039">9671 15046,'0'0,"0"0,0 0,0 0,0 0,0 0,0 0,0 0,0 0,0 0,0 0,0 0,0 0,0 0,0 0</inkml:trace>
  <inkml:trace contextRef="#ctx0" brushRef="#br0" timeOffset="234021.2398">10094 14676,'0'0,"0"0,0 0,0 0,0 0,0 0,0 0,0 0,0 0,0 0,-17 52,-1 19,0 0,18-18,0 17,18-17,0 0,-1 0,19-18,-1 0,18-17,-18 0,0-18,1-18,-1-17,-17-1,17 1,-17-35,-18-1,0 18,-18-17,18-19,-18 19,1-1,-19 18,1 0,-18 36,0-1,0 18,53-17</inkml:trace>
  <inkml:trace contextRef="#ctx0" brushRef="#br0" timeOffset="235003.7803">9671 15046,'0'0,"0"0,0 0,0 0,0 0,0 0,0 0,0 0,0 0,0 0</inkml:trace>
  <inkml:trace contextRef="#ctx0" brushRef="#br0" timeOffset="236089.8429">11347 14993,'0'0,"0"0,0 0,0 0,0 0,0 0,0 0,0 0,0 0,89 0,-1 0,18-18,-36 18,19-17,-37-1,1 18,-17-17,-1-1,0 18,1 18,-36-1</inkml:trace>
  <inkml:trace contextRef="#ctx0" brushRef="#br0" timeOffset="236331.2818">11541 15363,'0'0,"0"0,0 0,0 0,0 0,0 0,0 0,0 0,53 0,0 0,36-17,-19 17,18 0,-17 0,0 0,-1 0,1-18,-18 18,-18-35,0 17</inkml:trace>
  <inkml:trace contextRef="#ctx0" brushRef="#br0" timeOffset="236732.0562">11894 14746,'0'0,"0"0,0 0,0 0,0 0,0 0,0 0,71 18,0-1,-1 1,1 17,-1-17,-34 17,17 1,-36 16,1 1,-18 18,-18-1,-17 1,0-18,-1 17,1-17,17-17,-17-1,17-17,1-1,17-17,-18 0,18 18</inkml:trace>
  <inkml:trace contextRef="#ctx0" brushRef="#br0" timeOffset="237056.4483">13183 14764,'0'0,"0"0,0 0,0 0,0 0,17 70,-17-70,18 159,17 17,1 1,-1-18,-17-18,-1-53,-17-18,0 1,0-18,0 0,0-18,0-35</inkml:trace>
  <inkml:trace contextRef="#ctx0" brushRef="#br0" timeOffset="237594.9163">13165 14870,'0'0,"0"0,0 0,0 0,0 0,0 0,0 0,0 0,0 0,71-36,17-17,0 0,0 36,-17-1,-18 1,0 17,-18 17,0 1,-17 35,-18 0,0 17,-18 18,-17 18,-35-35,-1 17,0-35,18-18,0-17,18 17,18-17,-1-1,0-17,36 18,17 0,18-1,18 1,-18 0,0 17,0-17,-1 17,1 0,18-17,-36-1,36-17,-18 0,-18 0,-35 0</inkml:trace>
  <inkml:trace contextRef="#ctx0" brushRef="#br0" timeOffset="237855.6366">14524 15064,'0'0,"0"0,0 0,0 0,0 0,0 0,0 0,-18 70,1 1,-19-1,19 1,-19-1,19 1,-1 0,0-36,1 18,17 0,-18-18,0 0</inkml:trace>
  <inkml:trace contextRef="#ctx0" brushRef="#br0" timeOffset="238149.113">13994 15169,'0'0,"0"0,0 0,0 0,0 0,0 0,0 0,0 0,53 36,0 17,18 0,0-1,-1 19,1 0,-1-18,-17-1,18 1,-18-17,0-36,0 17</inkml:trace>
  <inkml:trace contextRef="#ctx0" brushRef="#br0" timeOffset="238422.8571">15089 14958,'0'0,"0"0,0 0,0 0,0 0,-18 70,0 1,1-1,-1 1,0-18,1 17,-1-34,18-36,-18 53,1 0,17-53,0 0</inkml:trace>
  <inkml:trace contextRef="#ctx0" brushRef="#br0" timeOffset="238706.5986">14806 15134,'0'0,"0"0,0 0,0 0,0 0,0 0,0 0,36 53,-1 0,35 18,1-1,-71-70,88 88,-17-17,-18-1,0-17,-18-17</inkml:trace>
  <inkml:trace contextRef="#ctx0" brushRef="#br0" timeOffset="239069.9351">15530 14658,'0'0,"0"0,0 0,0 0,0 0,0 0,0 0,0 70,17 36,-17 0,0-18,18 1,-18-72,18 89,17-18,0-17,1-18,17 0,-18-18,18 0,-18-35,0 0,1 18,-36-18</inkml:trace>
  <inkml:trace contextRef="#ctx0" brushRef="#br0" timeOffset="239551.7863">16130 14781,'0'0,"0"0,0 0,0 0,0 0,0 0,0 0,-18 71,18 0,0-1,0 18,0-17,0-54,0 72,35-19,-17 1,17-18,18-18,0 0,0-17,-17-18,16 0,-16-35,-1-18,0 0,-17-35,0-1,-18 19,0-1,-18 18,0 0,-17 18,-18 0,0 17,-17 1,17 17,0 17,0 19,17-1,36-53</inkml:trace>
  <inkml:trace contextRef="#ctx0" brushRef="#br0" timeOffset="239907.8061">16395 14235,'0'0,"0"0,0 0,0 0,0 0,0 0,35 53,18 35,17-18,-17 18,36 36,-19-1,-17 19,0 16,-35-34,-36 17,0-35,-17 0,0-1,-1-52,19 0,-1-18,1-17,17 0</inkml:trace>
  <inkml:trace contextRef="#ctx0" brushRef="#br0" timeOffset="240213.062">17506 15028,'0'0,"0"0,0 0,0 0,0 0,53-35,0 0,18 0,-1-1,19 1,-36 17,17 1,-17-1,-18 18,-17 0</inkml:trace>
  <inkml:trace contextRef="#ctx0" brushRef="#br0" timeOffset="240432.3578">17665 15452,'0'0,"0"0,0 0,0 0,0 0,0 0,71-36,35 1,-18 0,0 0,-70 17,-1 18</inkml:trace>
  <inkml:trace contextRef="#ctx0" brushRef="#br0" timeOffset="240965.5767">18848 14534,'0'0,"0"0,0 0,0 0,0 0,0 0,0 0,0 0,17 71,18 35,-17 35,0-35,-1 0,-17-18,18-18,-18 1,0-36,0 0,0-17,18 0,-1-1,1-17,17 0,18 0,0 0,0-17,-18-1,18 18,0-18,0 18,0 0,-18 0,1 0,-1-17,0 17,-17 0,0-18,-18 18</inkml:trace>
  <inkml:trace contextRef="#ctx0" brushRef="#br0" timeOffset="241214.9267">18953 15064,'0'0,"0"0,0 0,0 0,53-18,18 18,0-18,-1 1,1-19,17 19,-17-1,-1-17,-17 17,-18-17,-17 17</inkml:trace>
  <inkml:trace contextRef="#ctx0" brushRef="#br0" timeOffset="241487.808">18795 14552,'0'0,"0"0,0 0,0 0,0 0,0 0,0 0,88-35,18 0,-18 17,-17 0,-1 1,-17-1,0 18,0-18,0 1</inkml:trace>
  <inkml:trace contextRef="#ctx0" brushRef="#br0" timeOffset="241955.5688">20030 13988,'0'0,"0"0,0 0,0 0,0 0,-35 17,-1 1,-17 35,36 0,-1 35,18 18,18 0,-1 17,1 1,17-1,-17 1,17-1,1 0,-19 1,1-54,0 1,-18 0,17-18,-17-1,18-16,-1-1,19-17,-1-1,18-34,0-1,0-35,0 18,0 0,-53 35</inkml:trace>
  <inkml:trace contextRef="#ctx0" brushRef="#br0" timeOffset="242237.4901">21106 14429,'0'0,"0"0,0 0,0 0,0 0,0 0,-17 53,-19 17,1 18,0 0,0 1,-18 34,17-35,1 1,-18-19,18-17,17 0,1-35</inkml:trace>
  <inkml:trace contextRef="#ctx0" brushRef="#br0" timeOffset="242519.3539">20648 14235,'0'0,"0"0,0 0,0 0,0 0,35 70,18 1,17 17,1 35,0-17,-18 0,17 0,1 0,-18-18,0-35,-18 0,0-18,-17-35</inkml:trace>
  <inkml:trace contextRef="#ctx0" brushRef="#br0" timeOffset="242826.5087">21530 14252,'0'0,"0"0,0 0,0 71,-18-1,18 54,18-1,0 18,-18-17,35-1,-35-52,18-1,-1 1,1-36,-1-17,1 0,17-36,-17 18,-18 0</inkml:trace>
  <inkml:trace contextRef="#ctx0" brushRef="#br0" timeOffset="243129.2925">21883 14146,'0'0,"0"0,0 0,0 0,18 71,-18 17,17 0,1 1,-1 16,1-16,0-1,-1 0,19 0,-19-17,19-1,-1-34,-17-1,17-35,-17-18,17 18,-35 0</inkml:trace>
  <inkml:trace contextRef="#ctx0" brushRef="#br0" timeOffset="243413.2508">21848 14764,'0'0,"0"0,0 0,0 0,0 0,70-18,1 0,-18 1,0-18,0 17,17-17,-17 17,-18 18,1-18,-19 1,-17 17,18 0</inkml:trace>
  <inkml:trace contextRef="#ctx0" brushRef="#br0" timeOffset="243716.5482">22201 13882,'0'0,"0"0,0 0,0 0,0 0,0 0,70 53,36 35,0 0,-18 18,-17 0,-18 0,0 17,-36 18,1 0,0-17,-54-18,-17-36,0-17,53-35</inkml:trace>
  <inkml:trace contextRef="#ctx0" brushRef="#br0" timeOffset="244280.6311">23665 14076,'0'0,"0"0,0 0,-35 70,17 1,1 17,-19 0,1 36,0-18,17-1,-17 19,17-36,-17-17,17-18,1 0,17-36</inkml:trace>
  <inkml:trace contextRef="#ctx0" brushRef="#br0" timeOffset="244557.6387">23312 14023,'0'0,"0"0,0 0,0 0,0 0,36 70,-1 19,18-1,17 0,-17 0,18-17,-18 17,0-17,0-19,-18-16,0-1,-17-17</inkml:trace>
  <inkml:trace contextRef="#ctx0" brushRef="#br0" timeOffset="244869.8049">24124 13811,'0'0,"0"0,0 0,0 0,0 0,0 0,18 194,-1 0,1 0,0-35,-1-18,1-17,0-1,17-52,0-1,1-34,-1-19,18-34,-18 17,-35 17</inkml:trace>
  <inkml:trace contextRef="#ctx0" brushRef="#br0" timeOffset="245227.9603">24795 13688,'0'0,"0"0,0 0,0 0,0 0,0 0,0 0,0 70,0 1,0 35,0 0,0-1,17-16,-17 16,18-16,0-19,-1 18,19 1,-1-19,-17-17,17 0,-17-18,-1-17,1 0,17-18,-17-18,-1 0,-17 36</inkml:trace>
  <inkml:trace contextRef="#ctx0" brushRef="#br0" timeOffset="245476.2508">24636 14393,'0'0,"0"0,0 0,0 0,0 0,71 18,-1-36,1 18,-18 0,17-17,1 17,-1 0,-34-18,-1 18,0-18,-17 1</inkml:trace>
  <inkml:trace contextRef="#ctx0" brushRef="#br0" timeOffset="245815.6229">25430 13529,'0'0,"0"0,0 0,0 0,0 0,53 71,-18 17,18 35,0 36,0 0,0 0,-18-18,1-18,-36 1,0-54,0 1,0-1,0-34,0-1,0-18</inkml:trace>
  <inkml:trace contextRef="#ctx0" brushRef="#br0" timeOffset="246384.6464">25571 13159,'0'0,"0"0,0 0,0 0,0 0,0 0,0 0,36 0,16-18,1 18,-17 0,17 0,-18 0,0 0,-17 18,17 17,36 71,-18 0,-18 35,0-18,1 18,-1-17,-17 17,17 0,0-18,-17-17,17 0,-17-18,-1-17,1-1,0-17,-18 0,0 0,-18 0,0 0,-17 0,-18 0,-17 0,-19 0,1-18,88-35</inkml:trace>
  <inkml:trace contextRef="#ctx0" brushRef="#br0" timeOffset="246872.0487">18865 16369,'0'0,"0"0,0 0,0 0,0 0,0 0,0 0,35 18,36-1,17-17,1 18,-19-1,18-17,1 18,-1-18,-18 0,1 18,-36-18,1 17</inkml:trace>
  <inkml:trace contextRef="#ctx0" brushRef="#br0" timeOffset="247074.5875">19430 16916,'0'0,"0"0,0 0,0 0,0 0,0 0,70-18,1 0,0 1,-1-1,-52 1,0 17,-18 0</inkml:trace>
  <inkml:trace contextRef="#ctx0" brushRef="#br0" timeOffset="247520.1258">20453 16245,'0'0,"0"0,0 0,0 0,0 0,0 0,0 0,0 53,0 0,0 35,0 1,0-1,0-18,18 19,-18-54,0 18,0-18,18-17,-18-1,17 1,1-18,17 0,18 0,0-18,18 1,-18 17,0-18,-18 18,0-18,1 18,-19 0,19-17,-19 17,-17-18,18 1,-1-1</inkml:trace>
  <inkml:trace contextRef="#ctx0" brushRef="#br0" timeOffset="247755.621">20471 16422,'0'0,"0"0,0 0,0 0,0 0,0 0,71 0,17 0,18 0,-36 0,1 0,-36-18,1 1,-19 17,-17 0</inkml:trace>
  <inkml:trace contextRef="#ctx0" brushRef="#br0" timeOffset="247971.9712">20418 16193,'0'0,"0"0,0 0,0 0,0 0,0 0,88 0,18-18,0 0,-18 1,-70 17,0-18,-18 18</inkml:trace>
  <inkml:trace contextRef="#ctx0" brushRef="#br0" timeOffset="248374.346">21618 15787,'0'0,"0"0,0 0,0 0,-35 17,-18 19,0-1,18 18,17 0,0 35,36 36,0 17,17 0,18 17,-18 1,1-35,-1-1,0-17,-17-18,-1-35,1 0,-18-35,18-1,-18-34,0-19,17 1,-17 17,0 18</inkml:trace>
  <inkml:trace contextRef="#ctx0" brushRef="#br0" timeOffset="248628.879">22783 16334,'0'0,"0"0,0 0,-53 53,0-1,0 19,-17 0,17 17,0 0,17-17,1-1,0-17,17 0,0-18</inkml:trace>
  <inkml:trace contextRef="#ctx0" brushRef="#br0" timeOffset="248916.4977">22289 16193,'0'0,"0"0,0 0,0 0,0 0,0 0,0 0,35 52,36 37,-1-1,1 18,-18-18,0 0,-18-17,0-18,1-36,-1 18</inkml:trace>
  <inkml:trace contextRef="#ctx0" brushRef="#br0" timeOffset="249362.5346">22554 15487,'0'0,"0"0,0 0,0 0,0 0,0 0,52-18,-16 1,17-19,-18 36,-17 0,17 18,0 0,-35 35,0 17,0 1,0 17,0-18,0-17,0 0,0-17,0-19,18 18,17-35,0 0,36 0,0-17,17-1,-18 1,1-19,-18 19,-35 17</inkml:trace>
  <inkml:trace contextRef="#ctx0" brushRef="#br0" timeOffset="249656.094">23612 15857,'0'0,"0"0,0 0,0 0,-17 71,-1 17,0 0,18 53,0 18,18 0,0-18,-1-35,19-36,-1 1,0-36,18-35,-18 0,-17 0,-18 18</inkml:trace>
  <inkml:trace contextRef="#ctx0" brushRef="#br0" timeOffset="249962.5193">24054 15769,'0'0,"0"0,0 0,0 0,0 0,0 0,0 53,17 18,-17-1,0 18,18 18,-18-18,17 36,1-18,0-18,-1 0,1-17,17-1,1-34,-1-1,0-35,18 0,-18-18,-17 1,-18 17</inkml:trace>
  <inkml:trace contextRef="#ctx0" brushRef="#br0" timeOffset="250189.3097">24001 16387,'0'0,"0"0,0 0,0 0,0 0,70 0,1-18,-1 18,1-35,-18 17,0-17,-36 17,-17 18</inkml:trace>
  <inkml:trace contextRef="#ctx0" brushRef="#br0" timeOffset="250477.639">24512 15681,'0'0,"0"0,0 0,0 0,0 0,0 0,0 0,18 53,17 17,36 36,17 18,-17 35,-1-18,-17 0,-17-35,-19-18,1-35,0 0,-18 0,17-36,-17-17,0 0,0 18</inkml:trace>
  <inkml:trace contextRef="#ctx0" brushRef="#br0" timeOffset="251019.039">24971 15558,'0'0,"0"0,0 0,0 0,0 0,0 0,0 0,0 0,53-18,-18 18,18 0,-17 0,-1 18,-17-18,17 35,0 0,18 18,-18 18,18 34,-17 19,17-18,-18 0,-17 17,-1 0,19 1,-19-1,1 1,17-18,0 0,-17-36,0 1,-1-18,-34-18,17 18,-36-18,-52 0,-35-17,-19 0,1-1,18 1,105-18</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06:26.474"/>
    </inkml:context>
    <inkml:brush xml:id="br0">
      <inkml:brushProperty name="width" value="0.05292" units="cm"/>
      <inkml:brushProperty name="height" value="0.05292" units="cm"/>
      <inkml:brushProperty name="color" value="#7030A0"/>
    </inkml:brush>
    <inkml:context xml:id="ctx1">
      <inkml:inkSource xml:id="inkSrc1">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1T04:06:28.299"/>
    </inkml:context>
  </inkml:definitions>
  <inkml:trace contextRef="#ctx0" brushRef="#br0">25783 4304,'0'0,"0"0,0 0,0 0,0 0,0 0,0 0,35 70,1 19,34 34,-17 18,18 0,-18-17,0 17,-18-18,0 19,0-19,1-17,-1 0,-17-36,-1 1,1-1,0-17,-1 0,1-18,0 18,-1-35,-17 17,18-17,-18 0,0-1,0-17,0 0,0 0,0 18</inkml:trace>
  <inkml:trace contextRef="#ctx1" brushRef="#br0">29369 12427</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1T04:55:33.028"/>
    </inkml:context>
    <inkml:brush xml:id="br0">
      <inkml:brushProperty name="width" value="0.05292" units="cm"/>
      <inkml:brushProperty name="height" value="0.05292" units="cm"/>
      <inkml:brushProperty name="color" value="#7030A0"/>
    </inkml:brush>
  </inkml:definitions>
  <inkml:trace contextRef="#ctx0" brushRef="#br0">24358 9376</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7:00:36.975"/>
    </inkml:context>
    <inkml:brush xml:id="br0">
      <inkml:brushProperty name="width" value="0.05292" units="cm"/>
      <inkml:brushProperty name="height" value="0.05292" units="cm"/>
      <inkml:brushProperty name="color" value="#7030A0"/>
    </inkml:brush>
    <inkml:context xml:id="ctx1">
      <inkml:inkSource xml:id="inkSrc128">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2524 2469,'0'0,"0"0,0 0,0 0,0 0,0 0,0 0,0 0,0 0,0 0,0 0,0 0,0 0,0 0,0 0,0 0,-53 0,17 0,1 0,0-17,17-18,18-1,0 1,0 0,35 17,1 0,-1 1,0 17,1 17,-1 19,0 17,-17 17,-18 18,0 18,-18 18,-17-36,0 0,-1-17,-17-18,18-18,0 0,-1-17,19-1,-1 1,1-18,17-18,-18 18,18-17,0-1,0 0,18 18,-1 0,1 0,-1 0,1 18,17-18,1 35,17 1,-18-1,0 0,18-17,0-1,18-17,-18-17,0-1,-18 1,-35 17</inkml:trace>
  <inkml:trace contextRef="#ctx0" brushRef="#br0" timeOffset="338.2362">2824 1782,'0'0,"0"0,0 0,0 0,0 0,35 52,18 19,0 0,17 52,-17 1,18-1,-36 0,0-17,-17 35,0-17,-54 35,1 17,-35 0,34-34,19-107</inkml:trace>
  <inkml:trace contextRef="#ctx0" brushRef="#br0" timeOffset="2021.8804">3971 3263,'0'0,"0"0,0 0,0 0,0 0,0 0,0 0,0 0,0 0,0 0,0 0,0 0,0 0,0 0,0 0,0 0,0 0,0 0,0 0,0 0,17-88,1-35,17-19,-17 19,0-1,-1 36,1 0,0 18,-18 17,17 17,-17 1,18 17,-18 1,35 17,-17 17,-1 19,19 17,-19 17,19 18,-19 18,1 18,0-1,-1 1,-17-1,18-52,-18-1,0 1,18-1,-18-17,0-53</inkml:trace>
  <inkml:trace contextRef="#ctx0" brushRef="#br0" timeOffset="2307.639">3741 3104,'0'0,"0"0,0 0,0 0,0 0,0 0,89-35,-1 18,53-36,-35 17,-18 1,-17 0,-1 0,-17-1,0 19,-18-1</inkml:trace>
  <inkml:trace contextRef="#ctx0" brushRef="#br0" timeOffset="2850.1541">4765 2681,'0'0,"0"0,0 0,0 0,0 0,17 71,1 17,0-18,-18 1,17 0,1-19,0-16,-18-1,17-17,1-1,0-17,17 0,0-35,1 0,-19-18,18 0,-17-18,0 18,-1 1,-17-1,18 35,-18-17,0 17,0 18,0 0,0 18,0 17,0 18,18 17,-18 1,17 0,1-1,17-17,-17-18,0 1,17-19,0-34,0 17,-35 0</inkml:trace>
  <inkml:trace contextRef="#ctx0" brushRef="#br0" timeOffset="3164.0143">5488 2081,'0'0,"0"0,0 0,0 0,0 0,0 0,0 71,18 35,0 0,-1-1,1 1,0 0,-18 0,17-35,1 17,-18-18,18-17,-1 0,1 0,-1 0,-17-53</inkml:trace>
  <inkml:trace contextRef="#ctx0" brushRef="#br0" timeOffset="3743.6957">5347 2663,'0'0,"0"0,0 0,0 0,0 0,71-17,-1-18,19-1,-19 1,1 0,-1-1,-17 1,-17 18,-1-1,0 0,-17 36,17 0,-35 17,18 18,-18 0,0 17,0-17,0 18,17-18,-17-18,18 0,-18-17,18 17,-18-17,17-18,1 0,0 0,-18-18,17-17,-17-18,0 0,0 0,-17 0,-1 0,-17 0,17 18,-17 17,0 1,17 34,-17 1,17 17,18 1,0-36</inkml:trace>
  <inkml:trace contextRef="#ctx0" brushRef="#br0" timeOffset="4078.7183">7024 2275,'0'0,"0"0,0 0,0 0,0 0,0 0,0 0,-53 18,0 35,0-18,0 18,18-18,-1 18,19 0,-19 0,36 0,0 0,18 0,0 0,17 0,18 0,0-36</inkml:trace>
  <inkml:trace contextRef="#ctx0" brushRef="#br0" timeOffset="5103.9866">7306 2328,'0'0,"0"0,0 0,0 0,0 0,-18 71,-17-18,17 17,1 1,17-18,0 17,0-17,0 0,17 0,1-18,17 1,-17-19,17 1,-17 0,0-18,-1 0,1-18,-18-17,0-1,-18 1,1-18,-1 0,0 0,1 18,17-18,-18 18,18 0,18 17,-18-17,17 17,1-17,17 17,18 1,0-1,0 18,0 18,-18 17,18 0,0 18,-17 0,-1 17,-18 1,1 0,0-18,-1-1,-17-16,0-1,0-17,0-1,0-17,-17 0,17-35,-18 0,18-18,0-18,0 1,0 17,0-18,0 18,18 0,-18 36,35-19,-17 19,35 17,-18 17,18 19,0-1,0 0,0 18,0-18,-18 18,0-17,1-1,-19-17,-17-1,18 1,-18 0,-18-18,1 0,-1-18,0-35,18 0,-17-35,17-36,0 1,0 17,35-17,-17 17,17 18,-35 88</inkml:trace>
  <inkml:trace contextRef="#ctx0" brushRef="#br0" timeOffset="6565.391">8700 2699,'0'0,"0"0,0 0,0 0,0 0,0 0,0 0,0 0,0 0,0-53,0 18,0-1,0 1,-17 17,-1 1,18 17,-18 0,1 17,-1 19,0-1,1 18,-1 0,18 17,18-17,-18 0,35 0,-17 0,17-18,0-17,1-18,-1-18,18-17,-18-18,18-35,-18-18,-17-53,0-17,-18-18,0-18,0 53,-18 36,18 52,0 19,0 16,-18 19,18 17,0 17,-17 36,17 35,0 1,0 16,0 1,17 18,1-18,-18-36,35 1,-17-1,17 1,0-18,18 0,0-18,0-18,18-17,-18 0,17-17,-17-1,0-17,0-18,-17-18,-19 19,1-1,-18 0,0 17,0 1,-18 18,1 17,-1 0,-17 17,-1 1,1 35,17 0,1 0,-1-1,18 1,0 0,18 0,-1-18,19-17,-1-18,0 0,1-18,-1-17,0-18,0 0,-17-17,17 17,-35 0,18 18,-18 17,18 0,-18 18,0 0,17 36,-17 34,18-17,0 0,-1 0,1 0,0-18,-1 0,18 1,1-19,-1-17,0-17,-17-19,17-16,1-54,-19 0,19-18,-19 1,-17 17,0 18,18 35,-36 0,18 18,0 17,0 1,18 17,-18 17,0 36,17 35,1 0,0 18,-1 0,1-18,0-17,-18-1,17 1,1 0,0-19,-18 1,0-53</inkml:trace>
  <inkml:trace contextRef="#ctx0" brushRef="#br0" timeOffset="7036.9083">10077 2275,'0'0,"0"0,0 0,0 0,0 0,0 0,53 0,17-17,1-1,-1 1,1-1,-18 0,0 18,0-17,-18 17,-17-18,17 18,-17 0,-1 0,1 0,0 18,-18-1,17-17,1 36,-18-19,18 18,-18 18,17 0,-17 0,18 0,-18 18,18-18,-1-18,-17 0,18-17,0-1,-18-17,17 0,1 0</inkml:trace>
  <inkml:trace contextRef="#ctx0" brushRef="#br0" timeOffset="7195.7715">10783 1693,'0'0,"0"0,0 0,0 0,0 0</inkml:trace>
  <inkml:trace contextRef="#ctx0" brushRef="#br0" timeOffset="8137.6562">11171 2223,'0'0,"0"0,0 0,0 0,0 0,0 0,0 0,0 0,0 0,0 0,0 0,-18 35,-17 18,35 0,-18 0,1-1,17 1,17-17,-17-1,0 0,18-17,0-1,-18-17,0 0,17-17,-17-1,0-17,0 0,18-1,-18 1,0 0,18 0,-18 17,0 0,17-17,1 17,-1 18,1-17,0 17,17 0,0 0,-17 17,17 1,-17 0,0-1,-1 1,-17 0,18 17,-18-18,0 1,0-18,0 18,0-18,0 0,-18 0,18-18,0-17,18 0,0-18,-1 0,1 0,17 18,-17-1,-1 19,1-19,17 19,-17 17,17 0,18 35,-17 0,-19 1,18 34,-17 1,0 17,-18 0,17-17,-17 17,18 0,-18-17,18-1,-18 1,17-18,1-1,0-16,-18-19</inkml:trace>
  <inkml:trace contextRef="#ctx0" brushRef="#br0" timeOffset="8441.6471">12812 2170,'0'0,"0"0,0 0,0 0,0 0,0 35,0 35,18 1,-18 17,17-17,-17-18,0 0,18-1,-18-16,0-1,0-35,0 0</inkml:trace>
  <inkml:trace contextRef="#ctx0" brushRef="#br0" timeOffset="8843.2658">12812 2134,'0'0,"0"0,0 0,0 0,0 0,0 0,0 0,0 0,0 0,0 0,0 0,0 0,0-35,0 0,0-1,0 1,0 18,0-1,-18 18,18-18,0 18,0 0,-17 36,-1-36,18 0,0 17,0-17</inkml:trace>
  <inkml:trace contextRef="#ctx0" brushRef="#br0" timeOffset="9405.0044">13236 2769,'0'0,"0"0,0 0,0 0,0 0,17-53,1-35,17 0,-17-35,17-1,-17 1,-1 34,1 1,-18 35,18 18,-18 0,0 17,-18 18,18 18,0 35,0-18,0 18,18 0,-18 0,35 0,0 17,1-17,-1 0,0 0,-17 0,17-18,-17 0,-18-17,17 17,-17-17,-17 17,-18 0,-1-17,-17 0,18-1,-18-17,0 0,18 18,35-18</inkml:trace>
  <inkml:trace contextRef="#ctx0" brushRef="#br0" timeOffset="11902.5434">14771 2258,'0'0,"0"0,0 0,0 0,0 0,0 0,0 0,35-18,18 18,0-17,0 17,18 0,-36 17,18 1,-18 17,18 0,-35 18,17-17,-17-1,-18-18,17 19,-17-19,0 1,18 0,-18-18,0 17,0-17,0-17,18-1,-18-17,17-1,1-16,0-1,-1 17,1 1,17 17,-17 1,0-1,-1 18,1 18,-1-1,19 19,-19-1,1 18,0 0,-18-18,0 0,17-17,-17 17,0-17,0 0,18-18,-18 0,0-18,18-17,-1-18,1-18,17-35,1 36,-1-1,0 1,-17 17,17 17,-17 19,-1-1,19 18,-1 18,-17 17,17 18,-17 18,17-1,-18 1,1 17,17-18,-17-17,17 0,-17 0,-18-53</inkml:trace>
  <inkml:trace contextRef="#ctx0" brushRef="#br0" timeOffset="12519.5121">16765 2311,'0'0,"0"0,0 0,0 0,0 0,0 0,0 0,0 0,0 0,0 0,-35-18,-18 18,18-18,-18 18,17 0,19 18,-19 0,19 17,-1 0,18 1,0 16,18-16,-1-1,19 0,-1-17,0 0,1-18,-1 0,0 0,0-36,1 1,-19 0,1-18,0 18,-1-1,-17 19,0-19,18 19,-18 17,0-18,0 18,18 0,-18 18,17 17,1 0,0 18,17-18,-17 18,17-17,0-1,0-17,-35-18,0 0</inkml:trace>
  <inkml:trace contextRef="#ctx0" brushRef="#br0" timeOffset="13145.8198">17242 2134,'0'0,"0"0,0 0,0 0,0 0,0 0,35 36,35-19,1 36,-18 0,0 0,-18 0,1 0,-19 0,1 0,-18-18,18-17,-36 17,18-18,0 1,0-18,0 0,0-35,18-18,-1-18,1 1,-1-18,1 17,0 18,-1 0,-17 18,18 0,-18 17,0 0,0 18,0 36,0-1,0 0,0 18,0 0,18 18,-18-18,17-1,1-16,17 17,18-36,-17 1,16 0,19-36,-18 0,0-17,0 0,-53 35</inkml:trace>
  <inkml:trace contextRef="#ctx0" brushRef="#br0" timeOffset="13357.9871">18283 2275,'0'0,"0"0,0 0,0 0,0 0,0 0,17 53,-17 0,18-17,-18 16,18-16,-18 17,17-18,-17-35,0 0</inkml:trace>
  <inkml:trace contextRef="#ctx0" brushRef="#br0" timeOffset="13536.2248">18265 1852,'0'0,"0"0,0 0,0 0,0 0,0 0</inkml:trace>
  <inkml:trace contextRef="#ctx0" brushRef="#br0" timeOffset="14303.6213">18689 2099,'0'0,"0"0,0 0,0 0,0 0,0 0,17 106,-17 0,0-18,18-18,-18-17,0 0,0-17,0-1,0 0,0-17,0-18,0 0,18-36,-18 19,17-36,1 0,17 0,-17 18,17 0,-17 17,-1-17,1 17,0 18,-1 0,19 35,-19 1,1 16,0-16,-1 17,1-18,0-17,-18 17,0-18,0 1,0 0,17-18,-17-18,0-17,18-18,-18-18,35 1,0-36,1 35,-1 1,0 17,1 0,-1 18,0 17,1 0,-1 36,0 17,-17 18,-1 0,1 18,0-1,-1-17,-17 18,0-18,18 0,0-18,-18 0,17 0,-17-35</inkml:trace>
  <inkml:trace contextRef="#ctx0" brushRef="#br0" timeOffset="14786.4289">19906 2117,'0'0,"0"0,0 0,0 0,0 0,18 70,-18 18,18-17,-18 0,17-19,1 1,-18-35,35 17,1-17,-1-36,0 1,0-19,1-17,-1 1,0-1,1 0,-19 17,-17 1,18 18,-18-1,18 18,-18-18,0 18,0 0,0 36,17 16,-17 1,18 0,0 0,-1 0,1 0,-1-18,19 1,-19-19,1 18,-18-35</inkml:trace>
  <inkml:trace contextRef="#ctx0" brushRef="#br0" timeOffset="15487.7158">20701 2081,'0'0,"0"0,0 0,0 0,0 0,0 0,0 0,0 89,17-1,-17-35,18 0,-18 0,17-18,-17-18,0 19,0-19,0-17,18 0,-18-17,18-19,-1 1,1-18,0 18,17-18,0 18,-17 17,0 1,-1 17,1-18,0 18,-1 18,1-1,-1 18,1 1,-18-19,18 19,-1-19,-17 1,0 0,18-18,-18 17,0-17,18 0,-18-17,17-1,-17-17,18-1,0 19,-1-19,1 1,0 18,-1-1,1 0,-18 18,18 0,-1 0,1 18,17 35,0 0,18 0,-17 0,17-1,0 1,-1-17,-16-1</inkml:trace>
  <inkml:trace contextRef="#ctx0" brushRef="#br0" timeOffset="16384.5589">22942 2134,'0'0,"0"0,0 0,0 0,0 0,0 0,0 0,0 0,-53 0,18 0,-18 18,0 0,-18-1,18 19,0 16,18-16,17-1,1 18,17-18,17 0,19-17,-1-18,0 0,18 0,-18-35,18 0,-17-18,17 17,-18-17,-18 1,1 16,0 19,-1-19,1 36,-18-17,18 17,-18 17,0 19,0 17,17-18,1 18,0 0,17 0,0-18,1 0,16-17,-16-18,-1-18,0-17,1 0,-1-18,-17-18,-1 1,1-1,0 18,-18 0,0 0,0 18,0 17,0 1,0-1,0 0,0 18,17 18,-17 35,18 0,-18 0,17 17,1 1,17-1,-17 19,17-19,-17 18,17-35,-35-53</inkml:trace>
  <inkml:trace contextRef="#ctx0" brushRef="#br0" timeOffset="16708.8428">23365 2364,'0'0,"0"0,0 0,0 0,0 0,0 0,0 0,53 0,0-18,0 0,18 18,-18-17,-18-1,18 0,-18 1,18-1,-18 1,1-1,-19 18,-17 0</inkml:trace>
  <inkml:trace contextRef="#ctx0" brushRef="#br0" timeOffset="17747.7502">25518 1940,'0'0,"0"0,0 0,0 0,0 0,0 0,-53 36,18-1,0 0,-18 0,35-17,-17 17,17 1,1-1,17 0,0 18,0-18,35 1,-17-1,34-17,-16-18,-1 0,0 0,-17-36,0 1,-1 0,1-1,-18 1,18-18,-18 18,0 0,17-1,-17 19,18-19,-18 19,18 17,-1-18,1 18,-1 0,1 0,0 18,35 17,-18 18,18 18,-18-1,1-17,-1 0,-18 0,1-35,-18 17,0-18,0 1,0-18,-18-18,1 1,-1-18,18-18,-17 17,17-17,17 1,-17-1,18 0,-1 17,1 1,0 0,-1 17,1 1,-18-1,18 0,-1 1,-17 17,18 0,-18 0,18 35,-18 18,17 0,1 0,0 0,-1 0,1-1,0 1,-1-17,1-1,-1-17,19-18,-19-18,1 0,0-35,-1 36,-17 17</inkml:trace>
  <inkml:trace contextRef="#ctx0" brushRef="#br0" timeOffset="17877.4278">26330 1499,'0'0,"0"0,0 0,0 0,0 0,0 0,0 0,0 0</inkml:trace>
  <inkml:trace contextRef="#ctx0" brushRef="#br0" timeOffset="18744.2294">26877 1958,'0'0,"0"0,0 0,0 0,0 0,0 0,0 0,0 0,0 0,0 0,0 0,0 0,0 0,-35 0,17 0,-17 35,17-17,1 35,17 0,0-18,0 0,17 1,1-19,17-17,0-17,1 17,-1-36,-17 19,17-19,-17 1,-1 0,1-1,0 19,-18-1,17 1,-17 17,0 0,18 0,0 52,-1 37,19 17,-1 17,-18-17,1 0,0-1,-1-16,-17-19,-17 18,-1-17,-17-18,0-18,-18 0,0-17,0-18,0-18,0-34,17-1,1-36,18-16,-1-1,36 0,17 18,-18 35,19 0,-1 0,18 18,0 17,-18 0,18 1,-17 17,16 17,-16-17,-19 18,19-18,-19 0,1 18,-18-18</inkml:trace>
  <inkml:trace contextRef="#ctx0" brushRef="#br0" timeOffset="18978.4892">27601 1905,'0'0,"0"0,0 0,0 0,0 0,0 0,0 53,17 17,-17 1,18 0,0-1,-18-35,17 1,-17-36,0 0</inkml:trace>
  <inkml:trace contextRef="#ctx0" brushRef="#br0" timeOffset="19340.9058">27565 1729,'0'0,"0"0,0 0,0 0,0 0,0 0,0 0,0 0,0 0,0 0,0 0,0 0,0 0,0 0,0 0,0 0,0 0,0 0,0 0,0 0,0 0,0 0</inkml:trace>
  <inkml:trace contextRef="#ctx0" brushRef="#br0" timeOffset="20057.5518">28165 1852,'0'0,"0"0,0 0,0 0,0 0,0 71,0-1,0 1,0-1,0-34,0-1,0 0,0-17,0-1,0 1,0 0,0-36,-17 18,17-35,0 0,0-18,0 0,0 0,0 0,17 0,1 18,0-1,-1 19,1-1,17 0,-17 1,17 17,1 0,-19 0,36 17,-18 19,-17-1,17 18,-17 0,0 0,-1 0,1 17,-18-17,0 0,0 18,0-36,0 0,0 0,0 1,0-19,0 1,0 0,-18-18,18 17,0-17,0 0,0 0,0 0</inkml:trace>
  <inkml:trace contextRef="#ctx0" brushRef="#br0" timeOffset="21909.1626">6353 5415,'0'0,"0"0,0 0,18 71,-18-1,17-34,-17-1,18 0,-18 0,0-17,0-18,0 0</inkml:trace>
  <inkml:trace contextRef="#ctx0" brushRef="#br0" timeOffset="22098.8319">6053 5098,'0'0,"0"0,0 0,0 0,0 0,0 0,0 0,0 0,0 0</inkml:trace>
  <inkml:trace contextRef="#ctx0" brushRef="#br0" timeOffset="22438.2203">6600 5045,'0'0,"0"0,0 0,0 0,0 0,0 0,0 0,0 0,0 0,0 0,0 0,0 0,0 0,0 0,0 0,-35 70,35-17,0 0,0 18,35-18,0-18,18 0,-35-35,-18 0,0 0</inkml:trace>
  <inkml:trace contextRef="#ctx0" brushRef="#br0" timeOffset="22680.1369">6794 4710,'0'0,"0"0,0 0,0 0,53 70,0 1,0 17,0-18,-18 19,1 16,-1-16,-17-1,-18 35,0-17,0-106</inkml:trace>
  <inkml:trace contextRef="#ctx0" brushRef="#br0" timeOffset="23208.2917">9953 4180,'0'0,"0"0,0 0,0 0,0 71,18 52,-18 36,35 18,-17-1,-1 0,1-17,17-18,-17-17,0-18,-1-18,1-35,0 0,-1-1,1-16,-18-19,18 1,-1 0,-17-18</inkml:trace>
  <inkml:trace contextRef="#ctx0" brushRef="#br0" timeOffset="23561.2703">10853 4480,'0'0,"0"0,0 0,0 0,0 0,0 0,0 36,18 34,-18 1,18 17,-18 18,17-18,-17 0,18 0,-18-17,17-1,-17-17,0 0,18-17,-18-1,0-18,0 19,0-36,0 17</inkml:trace>
  <inkml:trace contextRef="#ctx0" brushRef="#br0" timeOffset="24049.6465">10783 4639,'0'0,"0"0,0 0,0 0,0 0,0 0,0 0,0 0,17-35,1-1,17 1,1 18,-1-19,-18 36,19-17,-19 17,19 0,-19 0,1 17,0 1,-18 0,17 17,-34 0,-1 18,18-18,-18 18,1-17,-1-1,0-18,18 1,0 17,0-17,0-18,18 35,0-17,35 0,0 34,0-16,-1-1,19 0,-36 18,18-18,0 1,-17 17</inkml:trace>
  <inkml:trace contextRef="#ctx0" brushRef="#br0" timeOffset="24359.3899">12124 4551,'0'0,"0"0,0 0,0 0,0 0,0 53,-18 17,1 1,-19 17,19-17,-1-1,-17 18,17-17,-17-18,17 17,0-17,1 18,-1-18</inkml:trace>
  <inkml:trace contextRef="#ctx0" brushRef="#br0" timeOffset="24699.7452">11665 4516,'0'0,"0"0,0 0,0 0,0 0,0 0,53 70,0 18,17 1,-17-1,0-18,0 1,-17-1,17-17,-1 0,1-18,0 1,18-19,-18 19,0-19,-53-17</inkml:trace>
  <inkml:trace contextRef="#ctx0" brushRef="#br0" timeOffset="24972.5612">12918 4498,'0'0,"0"0,0 0,0 0,0 0,0 0,-18 53,-17 17,17 1,1 0,-19-1,19-17,-1-18,0 53,1 1,-1-19,1 1,-1 17,18-17</inkml:trace>
  <inkml:trace contextRef="#ctx0" brushRef="#br0" timeOffset="25323.8615">12618 4480,'0'0,"0"0,0 0,0 0,0 0,0 0,35 71,1-1,-1 19,0-19,0 1,18-1,-17 1,-1-18,0 17,1-17,-1 0,0-18,-17 1,17-19,-17-17,17 0</inkml:trace>
  <inkml:trace contextRef="#ctx0" brushRef="#br0" timeOffset="25689.0114">13483 4251,'0'0,"0"0,0 0,0 0,0 0,-18 53,0 17,-17 36,17-18,1 1,17-19,0 18,0-17,35 0,0-1,1 1,17-1,0-35,0 18,-18-35,18-18,0 0,0 0,-53 18</inkml:trace>
  <inkml:trace contextRef="#ctx0" brushRef="#br0" timeOffset="25971.7383">14083 4410,'0'0,"0"0,0 0,0 0,17 70,19 1,-19-1,1 1,17-18,-17 17,0-17,-1 0,1 0,-1 0,1-18,-18 18,18 0</inkml:trace>
  <inkml:trace contextRef="#ctx0" brushRef="#br0" timeOffset="26567.5094">13818 4568,'0'0,"0"0,0 0,0 0,0 0,0 0,0 0,0 0,0 0,0 0,18-52,17 16,-17 19,17-19,-17 19,-1-1,18 18,-17 0,17 0,-17 0,17 0,1 0,-1 0,0 0,1 0,-19 0,18 0,-17 0,17 0,-17-18,0 18,-1-17,1 17,-18-18,0 18,18 0,-18 0,0-17,-18 17,18 0,0-18,0 18,0-18</inkml:trace>
  <inkml:trace contextRef="#ctx0" brushRef="#br0" timeOffset="26838.8493">14665 3969,'0'0,"0"0,0 0,0 0,0 0,0 0,35 53,1 17,-1 18,0 1,1-1,-19 0,1-17,-1 17,-17-18,18 19,-18-19,0 1,0-54</inkml:trace>
  <inkml:trace contextRef="#ctx0" brushRef="#br0" timeOffset="27302.5867">15442 3510,'0'0,"0"0,0 0,0 0,0 0,0 0,0 0,17 53,-17 18,36 34,-19 37,1-107,17 177,0-18,-17-18,17-17,-17-36,0 1,-1-36,-17-18,18-17,-18 0,0-35,0-1,18-17,-18-17,0-1,17 36</inkml:trace>
  <inkml:trace contextRef="#ctx0" brushRef="#br0" timeOffset="27920.1494">16712 3792,'0'0,"0"0,0 0,0 0,0 0,0 0,-17 36,-1-1,0 18,1-18,-19 18,1 0,0 0,-36 17,18-17,0 0,-17 0,17 0,0-18,0 1,35-1,-17-17,17-1,1-17,17 18,0-18,17 0,19 0,16-18,19 18,0-17,17 17,35 17,1-17,-1 35,-17-17,0 0,-18 17,-35-17,0-1,0 1,-35 0,0-1,-18-17,-18 18,18-18,-18 0,36 0</inkml:trace>
  <inkml:trace contextRef="#ctx0" brushRef="#br0" timeOffset="28282.637">16165 5133,'0'0,"0"0,0 0,0 0,0 0,0 0,0 0,53 0,0 0,35 0,0 0,18 0,-17 0,16 0,-16 0,-1 0,-17 0,-1 0,-35 0,1 0,-19 0,1 0,0 0</inkml:trace>
  <inkml:trace contextRef="#ctx0" brushRef="#br0" timeOffset="29809.867">18195 3775,'0'0,"0"0,0 0,0 0,35 70,-17 1,17 52,0 18,-17-17,17-18,-17-18,-18 0,17-35,-17 0,18 0,-18-35,0-1,0-17,0 18,0-18</inkml:trace>
  <inkml:trace contextRef="#ctx0" brushRef="#br0" timeOffset="30301.4941">18053 3828,'0'0,"0"0,0 0,0 0,71-36,0 19,-1-1,1 18,-1 0,1 0,0 0,-19 0,1 18,-17-1,-19 1,1 17,-18 1,-35-1,-1 0,1 0,-18 1,0-1,18-17,-18 17,35-35,-17 18,17-1,18 1,0-1,36 1,-19 0,36-1,0 1,0-18,18 18,-18-18,0 17,0-17,-53 0</inkml:trace>
  <inkml:trace contextRef="#ctx0" brushRef="#br0" timeOffset="30585.4298">19659 3881,'0'0,"0"0,0 0,-35 52,0 19,17 0,-17 17,-1-18,19 1,-18-1,-1 1,19 0,-1-19,0-16</inkml:trace>
  <inkml:trace contextRef="#ctx0" brushRef="#br0" timeOffset="30869.4801">19359 3810,'0'0,"0"0,0 0,36 71,17 17,17 0,1 18,-1-18,-17-17,0-1,0-17,0-18,-18 1</inkml:trace>
  <inkml:trace contextRef="#ctx0" brushRef="#br0" timeOffset="31215.4006">20330 3581,'0'0,"0"0,0 0,0 0,0 0,0 0,-18 53,-17 35,17-18,1 1,17-1,0 1,0 0,17 17,1-18,17 19,1-19,17-17,-18 0,0-18,-17 0,-18-35</inkml:trace>
  <inkml:trace contextRef="#ctx0" brushRef="#br0" timeOffset="31758.6007">20101 3845,'0'0,"0"0,0 0,0 0,0 0,0 0,0 0,0 36,-18 16,18 19,-18 17,1 0,-19-17,19 17,-1-17,-17-1,-1-17,19 18</inkml:trace>
  <inkml:trace contextRef="#ctx0" brushRef="#br0" timeOffset="32030.8633">19800 3863,'0'0,"0"0,0 0,0 0,0 0,36 70,17 1,0 0,0-1,17 18,-17-17,18-18,-1 0,1-18</inkml:trace>
  <inkml:trace contextRef="#ctx0" brushRef="#br0" timeOffset="32534.2185">20930 3757,'0'0,"0"0,0 0,0 0,0 0,0 0,-35 53,-1 18,19-1,-1 1,0-1,18 1,0-18,18 0,0 0,17-18,0 0,1-17,-1-1,18-17,-18-35,0 17,-17-17,17-18,-17 0,-18 0,0 1,-18-1,1 17,-36-17,0 18,-18 17,1 1,17-18,-18 17,71 18</inkml:trace>
  <inkml:trace contextRef="#ctx0" brushRef="#br0" timeOffset="32870.2285">21177 3404,'0'0,"0"0,0 0,0 0,0 0,0 0,0 0,53 89,0 16,17 19,1 17,-18 18,-18-1,-35 19,-35-1,-36-17,18-18,53-123</inkml:trace>
  <inkml:trace contextRef="#ctx0" brushRef="#br0" timeOffset="51378.5947">1694 7779,'0'0,"0"0,0 0,0 0,0 53,18 0,-1 17,1-17,0 18,-1-1,1-17,-18 18,18-18,-1-1,-17 19,0-18,0 0</inkml:trace>
  <inkml:trace contextRef="#ctx0" brushRef="#br0" timeOffset="51910.3946">1359 8026,'0'0,"0"0,0 0,0 0,0 0,0 0,0 0,0 0,0 0,0 0,35-36,18-16,0-19,18 18,-18 0,0 0,-1 18,-16 0,-1 17,0 0,1 1,17 17,0 0,-18 17,18 19,-36-19,1 1,0 0,-18 17,0-18,-18 19,-17-1,17 0,0-17,1 0,-1-1,1 1,-19 0,19-1,-1-17</inkml:trace>
  <inkml:trace contextRef="#ctx0" brushRef="#br0" timeOffset="52700.4371">2347 7549,'0'0,"0"0,0 0,0 0,0 0,0 0,0 0,0 0,53 18,0 17,0 18,0-17,-35-1,17 0,-18 0,1 1,-18-19,0 1,18 0,-18-18,-18 0,18-18,-18-17,18-18,0-18,0-52,36 17,17-35,0 35,-18 35,0 1,1 35,-19-1,18 19,-35-1,36 36,-19 35,1 17,-18 1,18-1,-18 18,17-35,-17 18,0-1,18-17,-18-17,0-1,18-17,-1-1,-17 1,18-18,0 0,-1-18,1-17,-18 0,0-18,-18 17,18-16,-35 16,17 1,1-18,-19 18,19 0,-1 17,0 18,1-18,-1 1,18 17</inkml:trace>
  <inkml:trace contextRef="#ctx0" brushRef="#br0" timeOffset="53125.8067">3494 7073,'0'0,"0"0,0 0,0 0,0 0,0 71,0 17,-17 18,17-18,0 0,17 0,-17-17,18-18,0 0,-18-18,17-17,-17-1,18 1,-1-36,-17 18,18-17,0-19,-18 1,0 0,0-18,0 18,-18-18,0 17,-17 19,18-1,-19 1,1-1,17 18</inkml:trace>
  <inkml:trace contextRef="#ctx0" brushRef="#br0" timeOffset="53491.2874">3794 6685,'0'0,"0"0,0 0,0 0,0 0,18 106,17 35,-17 0,17 0,-17 0,17-17,-35-36,18 0,-18-17,17-18,1 0,-18-18,18 0,-18 1,0-19,0-17</inkml:trace>
  <inkml:trace contextRef="#ctx0" brushRef="#br0" timeOffset="53723.364">3618 7497,'0'0,"0"0,0 0,0 0,53 0,35-18,-17 0,17 1,0-19,-17 19,17-19,0 1,-17 18</inkml:trace>
  <inkml:trace contextRef="#ctx0" brushRef="#br0" timeOffset="54184.5669">1659 8731,'0'0,"0"0,0 0,0 0,0 0,0 0,0 0,106-35,35 0,35-18,-17 0,35 0,-35-18,-18 18,-17 18,-18 0,-53 17,0 1,-18-1,-17 18,-1 0,-17 0,0 18,18-36</inkml:trace>
  <inkml:trace contextRef="#ctx0" brushRef="#br0" timeOffset="62261.3098">6177 7391,'0'0,"0"0,0 0,0 0,0 0,0 0,0 0,-53-18,0 18,0 18,-18-18,18 17,0 1,0 0,18 17,17 18,1 0,17 17,17 36,19 0,-19 0,19 17,-19-17,1-35,0 17,17-18,-35 1,18 17,-18-17,17-18,-17 0,0-1,-17-16,17-1,0-17,17-1,1-17,17 0,0-17,18-1,-17 0,-36 36</inkml:trace>
  <inkml:trace contextRef="#ctx0" brushRef="#br0" timeOffset="62564.626">7059 7638,'0'0,"0"0,0 0,0 0,-18 88,1 18,-1 0,-17-1,17-16,0-1,-17 0,18-18,-1 1,0-18,18 0,-17-35,-1 17</inkml:trace>
  <inkml:trace contextRef="#ctx0" brushRef="#br0" timeOffset="62848.3006">6635 7655,'0'0,"0"0,0 0,0 0,0 0,0 0,0 0,36 53,17 18,17 17,-17 0,18 0,-1-17,19-1,-19 1,1 0,-1-36,-17 0,-53-35</inkml:trace>
  <inkml:trace contextRef="#ctx0" brushRef="#br0" timeOffset="63153.6187">7694 7408,'0'0,"0"0,0 0,0 71,0 17,-17 18,17-18,-18 18,18-18,0 0,18 1,-18-19,17-17,19 18,-1-36,18 0,-18 0,0-17,-35-18</inkml:trace>
  <inkml:trace contextRef="#ctx0" brushRef="#br0" timeOffset="63513.5563">8206 7214,'0'0,"0"0,0 0,0 0,-18 89,18-1,-17 18,17-18,0 18,0-18,0 0,17 0,1-17,0-1,-1-17,19 0,-1-18,18 1,0-19,0-17,-18 0,0-17,1-19,-1-17,0 18,-35 35</inkml:trace>
  <inkml:trace contextRef="#ctx0" brushRef="#br0" timeOffset="63748.0344">8100 7885,'0'0,"0"0,0 0,0 0,0 0,0 0,0 0,53-18,18 0,17 1,0-19,-17 1,-54 17,1 18,-18 0</inkml:trace>
  <inkml:trace contextRef="#ctx0" brushRef="#br0" timeOffset="64071.254">9088 7673,'0'0,"0"0,0 0,0 0,0 0,0 0,18 35,-18-35,18 88,-1 1,1-19,-18 1,18-1,-18-17,17 0,-17 0,18-18,-18 18,18-35</inkml:trace>
  <inkml:trace contextRef="#ctx0" brushRef="#br0" timeOffset="64475.091">9353 6844,'0'0,"0"0,0 0,0 0,0 0,0 0,35 53,36 35,0 0,-18 0,0-17,-1 17,-16-17,-1-1,-17 18,-1 1,1-1,-18 0,0 0,0-17,0-1,-18-17,18 0,0-53</inkml:trace>
  <inkml:trace contextRef="#ctx0" brushRef="#br0" timeOffset="81963.0708">10747 7179,'0'0,"0"0,0 0,0 0,0 0,0 0,0 0,0 0,0 0,0 0,0 0,-17 53,-19 35,-17 18,1 53,-1-1,0-16,35-54,0 0,1-17,-1-1,18-17,-18-18,18-35,18 0,-18 0,0-17,0 34</inkml:trace>
  <inkml:trace contextRef="#ctx0" brushRef="#br0" timeOffset="82179.6277">10359 7285,'0'0,"0"0,0 0,0 0,0 0,0 0,0 0,0 0,0 0,0 0,0 0,0 0</inkml:trace>
  <inkml:trace contextRef="#ctx0" brushRef="#br0" timeOffset="82454.823">10589 7020,'0'0,"0"0,0 0,0 0,0 0,0 0</inkml:trace>
  <inkml:trace contextRef="#ctx0" brushRef="#br0" timeOffset="83027.3217">9918 7708,'0'0,"0"0,0 0,0 0,0 0,70 0,19-17,17-1,17 0,18-17,1 17,-19 1,1-19,-54 19,18 17,-17-18,-18 18,18 0,-36 0,-18 0</inkml:trace>
  <inkml:trace contextRef="#ctx0" brushRef="#br0" timeOffset="83411.193">10394 8555,'0'0,"0"0,0 0,0 0,0 0,0 0,0 0,0 0,0 0,53-18,18 1,35-19,17 1,1-18,-1 18,-34 0,-1 17,-18-17,1-1,0 1,-18 17,-36 1</inkml:trace>
  <inkml:trace contextRef="#ctx0" brushRef="#br0" timeOffset="83956.2399">12406 7250,'0'0,"0"0,0 0,-35 70,17 18,-17 1,-18 34,35-35,-17 0,0 1,17-19,0-17,1-18,17-17,-18-18,18 0</inkml:trace>
  <inkml:trace contextRef="#ctx0" brushRef="#br0" timeOffset="84270.5852">11965 7056,'0'0,"0"0,0 0,0 0,0 0,53 105,18 37,-1 16,18-17,1 0,-19-35,-17-35,0-1,0-17,-18-17,18-1,0-35,0 0,0-18,-35 18</inkml:trace>
  <inkml:trace contextRef="#ctx0" brushRef="#br0" timeOffset="84572.0934">13024 6826,'0'0,"0"0,0 0,0 0,0 0,0 88,0 54,0 16,0 1,0-18,0-17,0-36,18 0,-1-17,1-1,-1-35,19 1,-19-36,19 0,-1-36,0 19,-35 34</inkml:trace>
  <inkml:trace contextRef="#ctx0" brushRef="#br0" timeOffset="84873.2995">13500 6879,'0'0,"0"0,0 0,0 0,0 0,0 0,0 0,0 53,0 18,0 17,0 18,0 0,0-18,0-18,18 18,-18-35,18 18,17-18,-17-18,17 0,0-17,-17-18,17-18,-17 1</inkml:trace>
  <inkml:trace contextRef="#ctx0" brushRef="#br0" timeOffset="85133.6142">13447 7426,'0'0,"0"0,0 0,0 0,0 0,0 0,0 0,53-18,-17 1,34-1,-17-17,0 17,-35 1,-1 17,-17 0</inkml:trace>
  <inkml:trace contextRef="#ctx0" brushRef="#br0" timeOffset="85601.5832">14189 7585,'0'0,"0"0,0 0,0 0,0 0,0 0,0 0,0 0,0 0,35-18,0 18,0 18,1-18,-19 35,19 0,-36 1,0 16,0 19,0-18,0 0,0 0,0 0,-18-18,36-17,-1 17,1-17,35-1,-18-17,36-17,-18-1,17-17,-17-1,18-34,-1-1</inkml:trace>
  <inkml:trace contextRef="#ctx0" brushRef="#br0" timeOffset="85966.4">14506 6738,'0'0,"0"0,0 0,0 0,0 0,71 88,17 18,0 35,-17-17,-18 17,0-18,-36-17,1 0,-18 0,0-36,-18 1,18-1,-17-17,17-35</inkml:trace>
  <inkml:trace contextRef="#ctx0" brushRef="#br0" timeOffset="86628.3277">14736 6315,'0'0,"0"0,0 0,0 0,0 0,0 0,53-18,0-17,17 17,1 1,-1-19,-34 36,17-17,-18 17,0 0,0 0,-17 35,17 35,-17 36,17 18,1-1,-1 18,-17 0,17 1,18-19,-18 1,18-19,0 1,18-18,-36-17,0-1,0 1,1-18,-19 18,-17-19,-17-16,-36 34,-18-17,1 0,17 0,35-53</inkml:trace>
  <inkml:trace contextRef="#ctx0" brushRef="#br0" timeOffset="97467.4988">15989 6156,'0'0,"0"0,0 0,0 0,0 0,0 0,0 0,0 0,0 0,0 0,0 0,0 0,17-53,-17 18,18 0,0-1,-1 19,1-1,0 18,-1 0,1 18,-1 17,1-17,0 17,-18 0,0 0,17 1,-17-1,0 0,-17 0,17-17,0 17,-18-17,18 0,-18-1,18 1,0 0,-17-18,17 0,0 17,0-17,0 0,0 0,0 18,0-18,0 0,0 0,0 0,0 0,0 0,0 17,0-17,0 0,0 0,0 0,0 0,0 0,0 0,0 0,0 0,0 0,17 18,19-36,17 18,17-17,36-1,35-17,1 0,-19 17,-35 0,-17-17,-1 17</inkml:trace>
  <inkml:trace contextRef="#ctx0" brushRef="#br0" timeOffset="100707.7918">17753 6526,'0'0,"0"0,0 0,0 0,0 0,0 0,0 0,0 0,0 0,0 0,0 0,0 0,53 18,18-18,0 18,-1-18,18 0,1 0,-19 0,18 0,1 0,-1 0,-18 0,-17 0,0 17,-35 1,0 0,-18 17,-18 0,-17 18,-18 0,0 0,-35 17,-1 19,-17-19,18-17,18 0,-1 0,18-18,0-17,0 0,18-1,17 1,18-18,-17 17,17-17</inkml:trace>
  <inkml:trace contextRef="#ctx0" brushRef="#br0" timeOffset="101079.5666">18918 6809,'0'0,"0"0,0 0,0 0,0 0,0 0,-18 70,1 36,-18 35,17-17,-17-19,17-16,-17-1,17-18,0 1,-17-1,17 1,18-36,-17 1,17-1,0-17,17-1,-17-17</inkml:trace>
  <inkml:trace contextRef="#ctx0" brushRef="#br0" timeOffset="101854.3292">19836 6174,'0'0,"0"0,0 0,0 0,0 0,0 0,0 0,0 0,0 0,-36 70,19 1,-1-1,1 18,-1-35,0 18,18 0,0-1,18 1,0-1,17 1,0-18,0 0,1-1,-1-16,18-19,0-17,-18 0,18-17,-18-1,1-17,-19 0,19-1,-19-17,-17 18,0-18,0 0,-17 0,-1 0,-17 1,-1-19,-16 0,-19 1,-17-18,-18 17,0-17,0 17,35 18,54 53</inkml:trace>
  <inkml:trace contextRef="#ctx0" brushRef="#br0" timeOffset="120152.8772">3477 10478,'0'0,"0"0,0 0,0 0,0 0,0-53,0 0,17 17,-17 1,0 0,0 0,-17-1,17 19,0-1,0 18,0-18,0 18,-18-17,18 34,0 1,0 35,0 17,-18 1,18 0,0 17,0-18,-17 19,17-19,-18-17,18-18,-18 1,18-1,0-18,0 1,0 0,0-18,0-18,18-17,-18 17,18 1,17-19,-17 36,-1-17,19 17,-1 0,0 17,0 1,18 17,0-17,18 17,-18-17,0-1,0-17,-18-17,0-19,1 19,-36 17</inkml:trace>
  <inkml:trace contextRef="#ctx0" brushRef="#br0" timeOffset="120436.3739">3494 10495,'0'0,"0"0,0 0,0 0,0 0,0 0,0 0,53 0,0 0,0 0,0-17,-18 17,18-18,-35 18,0 0,-18-18</inkml:trace>
  <inkml:trace contextRef="#ctx0" brushRef="#br0" timeOffset="120709.6787">3124 10054,'0'0,"0"0,0 0,0 0,0 0,0 0,0 0,53-35,17 17,1 1,-1-19,1 19,0-1,-19 0,1 1,18-1,0 1</inkml:trace>
  <inkml:trace contextRef="#ctx0" brushRef="#br0" timeOffset="120937.0348">4800 9648,'0'0,"0"0,0 0</inkml:trace>
  <inkml:trace contextRef="#ctx0" brushRef="#br0" timeOffset="121251.0266">4359 9560,'0'0,"0"0,0 0,0 0,0 0,0 0,0 71,18-1,-1 19,1 34,17 18,0 0,1 18,-1-18,-17 18,17-18,-17 0,-1-17,-17-19,18-34,-18-18,0 0,0-36,0 19,18-36,-18 0,17-18,1 0,0 1,-18 17</inkml:trace>
  <inkml:trace contextRef="#ctx0" brushRef="#br0" timeOffset="121572.1667">6106 10019,'0'0,"0"0,0 0,0 0,0 0,0 0,0 0,-18 35,1 0,-1 36,-17 0,17-1,1 1,-1-18,0 0,18-36,-17-17,17 18</inkml:trace>
  <inkml:trace contextRef="#ctx0" brushRef="#br0" timeOffset="121885.984">5841 10019,'0'0,"0"0,0 0,0 0,0 0,0 0,0 0,0 0,18 35,17 18,18 18,18 17,-1 0,1-17,-18-1,0-17,-18 0,0 0,18-18</inkml:trace>
  <inkml:trace contextRef="#ctx0" brushRef="#br0" timeOffset="122183.4101">6671 9878,'0'0,"0"0,0 0,0 0,0 0,0 0,0 53,0 17,17 1,-17 35,18-1,0-16,-1-19,1 1,0-18,-1 0,19-18,-19 0</inkml:trace>
  <inkml:trace contextRef="#ctx0" brushRef="#br0" timeOffset="122549.1406">7165 9737,'0'0,"0"0,0 0,0 0,0 0,0 0,0 35,0 36,-18-1,18 18,0 18,0-18,0-17,18-1,-18-17,18 18,17-36,0 18,0 0,18-35,-17-1,-1 1,18-18,-18-18</inkml:trace>
  <inkml:trace contextRef="#ctx0" brushRef="#br0" timeOffset="122834.2976">6988 10442,'0'0,"0"0,0 0,0 0,0 0,0 0,0 0,53-17,0-1,18-17,-18-1,0 19,-18-1,18 0,-53 18,18 0</inkml:trace>
  <inkml:trace contextRef="#ctx0" brushRef="#br0" timeOffset="123117.5767">7800 10019,'0'0,"0"0,0 0,0 0,0 0,0 0,0 0,0 0,0 0,18 53,-1 17,19 1,-19-1,1 1,17 0,-35-71,0 17</inkml:trace>
  <inkml:trace contextRef="#ctx0" brushRef="#br0" timeOffset="123471.0453">8241 9419,'0'0,"0"0,0 0,0 0,0 0,53 88,36 36,-19-1,1 1,-18 17,-18-18,-17-17,-1-18,1-17,-18 0,0-1,0-17,-18 0,18 0,0-53</inkml:trace>
  <inkml:trace contextRef="#ctx0" brushRef="#br0" timeOffset="123811.3565">9477 9490,'0'0,"0"0,0 0,0 0,0 0,0 53,0 17,0 36,17-18,-17 0,18 1,0-1,-1-35,1 0,-18-18,18 18,-18-18,0 0</inkml:trace>
  <inkml:trace contextRef="#ctx0" brushRef="#br0" timeOffset="124121.2958">9071 9790,'0'0,"0"0,0 0,0 0,0 0,0 0,0 0,53-18,17 0,19 1,-1-19,0 19,0-1,-35 18,0-18,-18 18,1 0</inkml:trace>
  <inkml:trace contextRef="#ctx0" brushRef="#br0" timeOffset="124446.2516">9283 10548,'0'0,"0"0,0 0,0 0,0 0,0 0,0 0,0 0,53-18,17 1,1-1,-1 1,1-1,-18 0,17 1,-52-1,-18 18,18 0</inkml:trace>
  <inkml:trace contextRef="#ctx0" brushRef="#br0" timeOffset="124822.7583">10994 9560,'0'0,"0"0,0 0,0 0,0 0,0 0,0 0,0 0,0 71,-17-1,-1 1,0 0,1-19,17-34,-35 88,-1-18,19-17,-1-18,-17-18,17 0</inkml:trace>
  <inkml:trace contextRef="#ctx0" brushRef="#br0" timeOffset="125098.8131">10712 9613,'0'0,"0"0,0 0,0 0,0 0,35 71,1-1,-1 19,18 16,-18-16,18-1,0 0,0-18,0-17,0 0</inkml:trace>
  <inkml:trace contextRef="#ctx0" brushRef="#br0" timeOffset="125378.7358">11559 9402,'0'0,"0"0,0 0,0 0,0 0,0 70,-18 36,18-18,0 18,0-18,0 0,0-17,18 17,0-35,17 18</inkml:trace>
  <inkml:trace contextRef="#ctx0" brushRef="#br0" timeOffset="125756.1353">12071 9331,'0'0,"0"0,0 0,0 0,0 0,-18 123,18-17,0 0,0 0,-17-18,17-17,0-1,0-17,17-18,-17 18,0-35,0 17,18-17,0-18,-1 0,1 0,-1-18,1-17,0 17</inkml:trace>
  <inkml:trace contextRef="#ctx0" brushRef="#br0" timeOffset="126029.4597">11912 9772,'0'0,"0"0,0 0,0 0,0 0,0 0,0 0,0 0,0 0,53-18,18 1,-54 17,-17-18,18 18,0 0</inkml:trace>
  <inkml:trace contextRef="#ctx0" brushRef="#br0" timeOffset="126279.0437">12565 9772,'0'0,"0"0,0 0,0 0,0 0,0 0,0 0,0 0,0 0,0 0,0 0,0 0,0 0,0 0,0 0,35 53</inkml:trace>
  <inkml:trace contextRef="#ctx0" brushRef="#br0" timeOffset="126462.2082">12530 10425,'0'0,"0"0,0 0,0 0,0 0,0 0,0 0,0 0,0 0,0 0,0 0,88-36,-17-17,-54 36,1 17,-1-18</inkml:trace>
  <inkml:trace contextRef="#ctx0" brushRef="#br0" timeOffset="126827.6005">12865 9155,'0'0,"0"0,0 0,0 0,0 0,0 0,53 35,18 35,-18 19,-1-1,-16-18,-19-34,36 105,-17-35,-19-1,-17 19,18-36,-18 0,0-17,0-54</inkml:trace>
  <inkml:trace contextRef="#ctx0" brushRef="#br0" timeOffset="127840.3167">12018 9825,'0'0,"0"0,0 0,0 0,0 0,0 0,0 0,53-18,35-17,18 0,-18 17,-17-17,-71 35,17-18,1 18</inkml:trace>
  <inkml:trace contextRef="#ctx0" brushRef="#br0" timeOffset="128657.6">12371 9984,'0'0,"0"0,0 0,0 0,0 0,0 0,0 0,0 0,0 0,0 0,0 0,0 0,0 0,0 0,35-18,0-17,1 35,-19-18,19 18,-19 0,19 35,-1 1,-17-1,17 18,-17 0,-1-18,1 18,-18-18,0 0,0-17,-18 17,18-35,0 0,0 18</inkml:trace>
  <inkml:trace contextRef="#ctx0" brushRef="#br0" timeOffset="129397.9165">13253 8978,'0'0,"0"0,0 0,0 0,0 0,0 0,0 0,36-17,17 17,-1-18,1 18,-17-18,17 18,-36 0,19 0,-1 0,-17 36,17 16,-18 1,1 36,0 16,-1 19,1-54,0 19,-18-19,17 1,1-1,-18-17,18 18,-18-18,17 0,-17-18,-17 18,17 0,-18 0,-17 0,-36-1,-35 1,0-17,0-1,106-17</inkml:trace>
  <inkml:trace contextRef="#ctx0" brushRef="#br0" timeOffset="130224.0807">5718 9772,'0'0,"0"0,0 0,0 0,0 0,0 0,0 0,0 0,0 0,0 0,-53 18,0-18,0 17,18 1,-1 0,-17-1,18 36,0 0,17 35,1-17,-1 52,18 1,0-1,35 1,0-1,1-17,17-36,-18 1,-17-18,17 0,0 0,-17 0,0-18,17 18,-18-18,19 18,-19-18,-17-35</inkml:trace>
  <inkml:trace contextRef="#ctx0" brushRef="#br0" timeOffset="131113.7859">13765 8555,'0'0,"0"0,0 0,0 0,0 0,0 0,0 0,0 0,0 0,0 0,0 0,35 0,18 18,-35-1,17 18,-17 18,0 0,-18 0,-18 18,0-18,1 0,-1-1,18-16,-18-19,1 1,17 0,0-1,17-17,19 0,-1 0,18 0,-36 0,-17 0,0 0</inkml:trace>
  <inkml:trace contextRef="#ctx0" brushRef="#br0" timeOffset="131797.227">14471 8573,'0'0,"0"0,0 0,0 0,0 0,0 0,0 0,0 0,35 0,18-18,0 0,0 18,-18 0,1 0,-1 0,0 36,1 16,-1 19,-35-53,53 123,0 0,0-18,0-17,0 0,-1 17,1-17,0-18,-35-17,17 0,-17-18,0 17,-1-17,-17 0,-17 0,-1 0,-17-18,-18 18,-18-18,1 0,-1 1,-17-1,-18-17,0-1,35-17,1-17,17-1,18 0,-1 1,36 17</inkml:trace>
  <inkml:trace contextRef="#ctx0" brushRef="#br0" timeOffset="132313.6353">16059 8890,'0'0,"0"0,0 0,0 0,0 0,0 0,0 0,0 0,0 0,0 0,0 0,53 18,0-1,18-17,-1 18,-34 0,17-18,-18 0,-18 17,19 1,-36-18,17 35,-17-17,-17 35,-1-18,-17 18,0 0,-1-18,-17 18,18-18,0 1,17-19,0 1,1 17,-1 0,18-17</inkml:trace>
  <inkml:trace contextRef="#ctx0" brushRef="#br0" timeOffset="132662.3625">17047 9102,'0'0,"0"0,0 0,0 0,0 0,0 0,-52 53,16 17,-34 36,17-18,17 0,1-17,0-18,17 0,1-18,-1 0,0-17,18 0,0-1</inkml:trace>
  <inkml:trace contextRef="#ctx0" brushRef="#br0" timeOffset="133302.1466">17736 8819,'0'0,"0"0,0 0,0 0,0 0,0 0,0 0,-18 53,0-17,1-1,17 18,-18-18,18 18,0-18,0 18,0-17,18 16,-18-16,17-1,1 0,0 1,17-1,18-18,-18 1,18-18,0-18,0 18,0-35,-18 0,1 0,-1-1,-17 1,-1-18,-17 18,18-18,-36 0,18 0,-17 18,-19 0,1-18,0 17,-18-17,0 18,0 0,-18 17,18 1,0 17,53-18</inkml:trace>
  <inkml:trace contextRef="#ctx0" brushRef="#br0" timeOffset="135720.5374">4182 13511,'0'0,"0"0,0 0,0 0,0 0</inkml:trace>
  <inkml:trace contextRef="#ctx0" brushRef="#br0" timeOffset="136405.4127">3477 12206,'0'0,"0"0,0 0,0 0,0 0,0 0,0 0,0 0,0 0,17 88,-17 53,18 1,-18-1,0 0,0-35,-18-18,18 0,-17-35,17 0,-18-18,18 0,0-17,0 0,0-18,18 0,-18-18,17 0,1-17,-18 17,18-17,17 18,0-19,0 36,18-17,0 17,0 17,0-17,0 18,0-18,-35 18,17-18,0 0,-17 0,-18 0</inkml:trace>
  <inkml:trace contextRef="#ctx0" brushRef="#br0" timeOffset="136668.0024">3424 12718,'0'0,"0"0,0 0,0 0,0 0,0 0,88-18,-18-17,19 17,-1-17,-17 17,-1-17,-17 0,0 17,0-17</inkml:trace>
  <inkml:trace contextRef="#ctx0" brushRef="#br0" timeOffset="136946.0597">3441 12188,'0'0,"0"0,0 0,0 0,0 0,0 0,0 0,53 0,0-35,35 18,1-19,-1 19,-18-1,-52 0,0 18,-18 0</inkml:trace>
  <inkml:trace contextRef="#ctx0" brushRef="#br0" timeOffset="137430.5774">4730 11712,'0'0,"0"0,0 0,0 0,0 0,0 0,-36 53,-17 35,18-17,0 17,17 0,0 0,18 36,0-1,0 19,18-19,0 0,-1 1,19-1,-19 1,-17-18,18-18,-18-18,0 1,18-18,-18-18,0-17,0 0,0-18,17 0,1-36,0 19,-1-19,-17 36</inkml:trace>
  <inkml:trace contextRef="#ctx1" brushRef="#br0">4762 13568</inkml:trace>
  <inkml:trace contextRef="#ctx0" brushRef="#br0" timeOffset="138211.9122">6247 11836,'0'0,"0"0,0 0,0 0,-17 70,17 18,-18 1,0 34,1-17,-19-18,19 0,-1-17,0-1,1 1,-1-18,0 0,18 17,-17-34,17-19</inkml:trace>
  <inkml:trace contextRef="#ctx0" brushRef="#br0" timeOffset="138707.1839">5788 12047,'0'0,"0"0,0 0,0 0,0 0,0 0,0 0,53 53,18 0,17 18,0-1,-17 1,0-1,-18-17,-1 18,1-18,-17-18,17 18,-18-18</inkml:trace>
  <inkml:trace contextRef="#ctx0" brushRef="#br0" timeOffset="140529.1083">6212 11342,'0'0,"0"0,0 0,0 0,0 0,0 0,0 0,0 0,0 0,0 0,0 0,0 0,0 0,0 0,35-18,-17 18,17 18,0-18,-17 17,0 19,-1-1,1 18,0 0,-18 0,0 0,0-18,0 0,0-17,0 0,0-1,0 1,17-1,-17-17,36 0,-19-17,19-1,17 1,-18-1,18 0,-36 18,-17 0,18 0</inkml:trace>
  <inkml:trace contextRef="#ctx0" brushRef="#br0" timeOffset="140917.2486">7165 11606,'0'0,"0"0,0 0,0 0,0 0,-18 71,1 0,17-54,-18 160,0-54,18-17,-17-18,17-17,17-1,1-17,17 0,1 0,16-18,1-17,0-18,-17 0,-1 17,-35-17</inkml:trace>
  <inkml:trace contextRef="#ctx0" brushRef="#br0" timeOffset="141223.0198">7571 11642,'0'0,"0"0,0 0,0 0,0 0,0 0,0 0,0 0,0 0,0 35,0 18,17 0,1 17,-18 1,18-1,-1-34,1 17,0 0,-1-1,19-16,-1 17,0 0,18-36,-18 19,1-19</inkml:trace>
  <inkml:trace contextRef="#ctx0" brushRef="#br0" timeOffset="141509.599">7518 12171,'0'0,"0"0,0 0,0 0,0 0,0 0,53-18,17-17,19-18,-19 18,-52 17,-1 18,-17-18</inkml:trace>
  <inkml:trace contextRef="#ctx0" brushRef="#br0" timeOffset="141805.104">8294 11800,'0'0,"0"0,0 0,0 0,0 0,18 106,-18-106,53 159,-18-36,1-34,-1-1,0-18,-17 1,17-36,-17-17,17-18,-17-18</inkml:trace>
  <inkml:trace contextRef="#ctx0" brushRef="#br0" timeOffset="142155.0739">8665 11254,'0'0,"0"0,0 0,0 0,0 0,0 0,0 0,0 0,53 70,17 1,1-1,0 18,-18-17,0 17,-1 36,1 17,-35 0,0-18,-18 1,-18-1,0 1,1-36,-19-17,36-71</inkml:trace>
  <inkml:trace contextRef="#ctx0" brushRef="#br0" timeOffset="142536.4139">9936 11501,'0'0,"0"0,0 0,0 0,0 0,0 0,0 0,0 0,17 52,18-16,-17 34,17 1,-17-1,-18-52,35 106,-17-19,0-16,-1-19,-17 1,18-1,-18-17</inkml:trace>
  <inkml:trace contextRef="#ctx0" brushRef="#br0" timeOffset="142881.3097">9706 11871,'0'0,"0"0,0 0,0 0,0 0,0 0,0 0,0 0,53-18,18 1,17-1,0-17,-17 17,-1-17,1 17,-36 1,0 17,-17-18,17 18,-17 0,17 18</inkml:trace>
  <inkml:trace contextRef="#ctx0" brushRef="#br0" timeOffset="143207.4969">11383 11448,'0'0,"0"0,0 0,0 0,0 0,0 0,0 0,-18 53,0 17,1 1,-19 17,36-70,-53 105,36-17,-18-18,17 0,0-35,18 0,-17 0,17-18</inkml:trace>
  <inkml:trace contextRef="#ctx0" brushRef="#br0" timeOffset="143511.9178">10994 11571,'0'0,"0"0,0 0,0 0,0 0,0 0,0 0,36 53,-19-35,36 88,18-1,-18 1,0-18,0-17,-18-1,0-17,1 0,-19-17,1-19</inkml:trace>
  <inkml:trace contextRef="#ctx0" brushRef="#br0" timeOffset="144113.6047">11524 10689,'0'0,"0"0,0 0,0 0,0 0,0 0,0 0,0 0,0 0,0 0,17 71,-17-54,36 142,-19-53,-17 0,0-36,0 1,0-18,18 0,0 0,-1-36,36 1,0-18,0-18,0 1,0-19,-18 19,18-19,-17 19,-1-1,0 1,0-1,-35 18</inkml:trace>
  <inkml:trace contextRef="#ctx0" brushRef="#br0" timeOffset="144439.1904">12406 11342,'0'0,"0"0,0 0,0 0,0 0,0 0,0 0,0 53,-17 17,-1 1,18-71,0 159,0-36,18-17,-1-18,18-35,-17 18,17-36,1-18,-1 1</inkml:trace>
  <inkml:trace contextRef="#ctx0" brushRef="#br0" timeOffset="144832.3715">12865 11165,'0'0,"0"0,0 0,0 0,0 0,0 71,0 0,0-54,18 124,-18-17,17-18,-17-18,18-18,0 1,-1 17,19-35,-1 0,0-18,0-17,-17-18,0 17,17-34,-17-1,-1 1,1-19,0 19,-18 17</inkml:trace>
  <inkml:trace contextRef="#ctx0" brushRef="#br0" timeOffset="145095.1852">12794 11730,'0'0,"0"0,0 0,0 0,71-18,0 18,-18-17,-18-1,0 0,18 1,-18-1,1 0,-36 18,0 0,17 0</inkml:trace>
  <inkml:trace contextRef="#ctx0" brushRef="#br0" timeOffset="145640.5195">13747 11730,'0'0,"0"0,0 0,0 0,0 0,0 0,0 0,0 0,0 0,0 0,0 0,0 0,0 0,0 0,0 0,0 0,0 0,36 70,-36 1,17-18,-17 17,-17-17,17-17,0-1,0 0,0 0,0-17,0 0,0-18,0 17,17-17,1 0,0-17,17-1,18 18,0-18,17-17,-17 18,0-36,0 17,0-17</inkml:trace>
  <inkml:trace contextRef="#ctx0" brushRef="#br0" timeOffset="146038.6263">14242 11095,'0'0,"0"0,0 0,0 0,0 0,0 0,0 0,17 53,18 0,18 17,-17 1,17-1,0 1,-18 17,0 0,-17 53,-18 1,-18-37,-17 1,0-35,-1-18,19 0,-1-18,18 0,-18-17,18-18</inkml:trace>
  <inkml:trace contextRef="#ctx0" brushRef="#br0" timeOffset="146436.3348">15583 11183,'0'0,"0"0,0 0,0 0,0 0,0 0,0 0,0 0,0 0,0 0,17 53,1 0,-18-53,35 123,1-17,-36-88,0-1,35 89,-35-88,0 0</inkml:trace>
  <inkml:trace contextRef="#ctx0" brushRef="#br0" timeOffset="146759.9856">15177 11448,'0'0,"0"0,0 0,0 0,0 0,0 0,53 0,17-18,19 0,17 1,-18 17,0-18,-17 0,-1 18,-35-17,1 17,-1 0,0 0,-17 0</inkml:trace>
  <inkml:trace contextRef="#ctx0" brushRef="#br0" timeOffset="147117.8405">15459 12188,'0'0,"0"0,0 0,0 0,0 0,71-17,17-1,0-17,-17 17,17-17,-17 0,17 17,-17-17,-19 17,1 1,-17-1,-1 0,-17 1</inkml:trace>
  <inkml:trace contextRef="#ctx0" brushRef="#br0" timeOffset="147927.2576">17153 11448,'0'0,"0"0,0 0,0 0,0 0,0 0,0 0,0 0,-35-18,0-17,17-1,0 1,1 0,17 17,0-17,17 0,1 17,0-17,-1 17,1 1,17-1,-17 18,17 18,1 17,-1 18,0 0,-17 0,-1-1,-17 1,0 18,-35-1,18 1,-19 0,1-1,-18-17,0 0,-18-18,19-17,-1 0,0-1,17-17,19-17,-1 17,18-18,35 0,1-17,17 17,0 1,17 17,36-18,18 18,-36 0,-18 0,1 0,-18 18,0-18,-18 17,0-17,-17 0,17 0,-17 0,17-17,-17 17,-18 0</inkml:trace>
  <inkml:trace contextRef="#ctx0" brushRef="#br0" timeOffset="148544.7941">18371 10954,'0'0,"0"0,0 0,0 0,-18 70,-17 19,0-1,0 0,-1 0,-17-17,18-1,0 1,17-18,-17 0,35 0,0-18</inkml:trace>
  <inkml:trace contextRef="#ctx0" brushRef="#br0" timeOffset="148835.3911">17912 10989,'0'0,"0"0,0 0,0 0,0 0,0 0,71 53,-18 18,17-1,-17 1,0-1,0-17,0 0,0 0,18 0,-1-18,-17 0</inkml:trace>
  <inkml:trace contextRef="#ctx0" brushRef="#br0" timeOffset="149158.631">18883 10672,'0'0,"0"0,0 0,0 0,0 0,0 70,0 18,0 18,17 0,-17 0,18-18,0 18,-1-18,19-17,-1-1,0 1,18-36,-17 0,-1-17,-35 0</inkml:trace>
  <inkml:trace contextRef="#ctx0" brushRef="#br0" timeOffset="149497.4321">19395 10583,'0'0,"0"0,0 0,0 0,0 0,0 0,0 89,0-89,0 176,0-35,0-35,0-18,0-17,0-18,17-1,-17-16,0-1,18 0,0 1,17-36,0 0,0-18,18 18,0-18</inkml:trace>
  <inkml:trace contextRef="#ctx0" brushRef="#br0" timeOffset="149752.3304">19271 11236,'0'0,"0"0,0 0,0 0,0 0,0 0,0 0,0 0,53-35,0 17,0-17,0 0,-53 35,17 0,-17-18</inkml:trace>
  <inkml:trace contextRef="#ctx0" brushRef="#br0" timeOffset="149990.9291">20030 10866,'0'0,"0"0,0 0,0 0,0 0,0 0,0 0,0 52,0 1,0 18,18 0,-1-1,-17-70,18 106,0-36,-1 1,1-18,-1-18</inkml:trace>
  <inkml:trace contextRef="#ctx0" brushRef="#br0" timeOffset="150372.1149">20348 10372,'0'0,"0"0,0 0,0 0,0 0,0 0,53 88,-36-70,71 158,1-17,-1-1,-18-16,-17-19,-35-35,-18-17,0-1,-18-17,-17 0,17-35,-17-1,18-17,-1 0,18-17,0-1,0 36</inkml:trace>
  <inkml:trace contextRef="#ctx0" brushRef="#br0" timeOffset="150627.5231">21601 10583,'0'0,"0"0,0 0,0 0,0 0,-36 89,1-1,-18 0,18 0,-1 0,19 1,-19-19,1 1,18-1,-1-17,0 0</inkml:trace>
  <inkml:trace contextRef="#ctx0" brushRef="#br0" timeOffset="150922.2373">21142 10566,'0'0,"0"0,0 0,0 0,0 0,17 35,36 36,0-1,0 1,0 17,0-18,0 19,-18-19,18 1,-17-18,-1-18,0 0</inkml:trace>
  <inkml:trace contextRef="#ctx0" brushRef="#br0" timeOffset="151227.7128">22148 10407,'0'0,"0"0,0 0,0 0,17 106,-17-89,0 160,0 17,0-53,0-35,0 0,18-36,-18 1,18-18,-18-18,17 0,-17 0,0-35</inkml:trace>
  <inkml:trace contextRef="#ctx0" brushRef="#br0" timeOffset="151582.7328">22536 10372,'0'0,"0"0,0 0,0 0,0 0,0 0,0 0,0 141,0-18,18 1,-18-18,17-18,1 0,-1-17,1-1,17-17,-17-18,0 1,-1-19,19-17,-19 18,1-36,0 18</inkml:trace>
  <inkml:trace contextRef="#ctx0" brushRef="#br0" timeOffset="151838.1752">22412 10848,'0'0,"0"0,0 0,0 0,0 0,71 0,0 0,-36-18,18 1,-18 17,0-18,-17 0,-18 18,18 0</inkml:trace>
  <inkml:trace contextRef="#ctx0" brushRef="#br0" timeOffset="152283.3876">22995 10813,'0'0,"0"0,0 0,0 0,0 0,0 0,0 0,35-18,18 0,-18 18,18 0,-18 0,-17 0,17 18,-17 17,0 18,-18 0,-18 18,-17-18,17 0,-17-1,0 1,17-17,0-19,1 1,17 0,0-1,35 1,-17-18,34 0,-16 0,-1-18,0-17,1 0,-19-1,1 19,-18 17</inkml:trace>
  <inkml:trace contextRef="#ctx0" brushRef="#br0" timeOffset="152584.2043">23401 10231,'0'0,"0"0,0 0,0 0,35 70,0 1,18-1,-18 18,1 1,-1-1,0 18,-17-18,0 0,-18 0,0-17,-18-1,0-17,1-17,17-1,0-18</inkml:trace>
  <inkml:trace contextRef="#ctx0" brushRef="#br0" timeOffset="153146.8176">23718 9684,'0'0,"0"0,0 0,0 0,0 0,36 17,34 1,1 0,-1-1,19-17,-19 18,-17-18,18 18,-36-1,18 19,-18-1,0 71,1 17,-19 18,1 0,0 0,-1 1,1-1,0 0,17 0,0-18,1 1,-1-18,0-36,-17-17,-18-18,-18 1,1-19,-19-17,1 18,0-18,-36 0,18 0,0-18,0 1,18-1,17 0,18 18</inkml:trace>
  <inkml:trace contextRef="#ctx0" brushRef="#br0" timeOffset="153513.1602">25607 10319,'0'0,"0"0,0 0,0 0,0 0,0 0,0 0,52 17,1 1,18-18,17 18,-17-1,-1 1,-34 0,-1-1,-35-17,18 53,-36 35,-35 18,-18-18,1 1</inkml:trace>
  <inkml:trace contextRef="#ctx0" brushRef="#br0" timeOffset="153572.2132">25624 11218,'0'0,"0"0,0 0</inkml:trace>
  <inkml:trace contextRef="#ctx0" brushRef="#br0" timeOffset="153899.8996">26595 10566,'0'0,"0"0,0 0,0 0,0 0,-53 70,0 1,0-1,18 1,-1-1,1 1,17-18,1 0,-1 0,18 0,-18-36,18 19,18-19,17-17</inkml:trace>
  <inkml:trace contextRef="#ctx0" brushRef="#br0" timeOffset="154408.914">26912 10354,'0'0,"0"0,0 0,0 0,0 0,0 0,0 0,0 0,-17 35,17 36,-18-18,18 17,0 1,0-18,0 17,18-17,17 0,0-18,1 18,17-17,0-19,-18-17,18 0,-18-35,0 0,-17-1,17-16,-35-19,18 18,-18 0,18 0,-36 0,0 0,1 1,-36 16,0 1,-18 0,1-1,-1 19,18-1,0 0,35 18</inkml:trace>
  <inkml:trace contextRef="#ctx0" brushRef="#br0" timeOffset="157631.611">5047 13952,'0'0,"0"0,0 0,0 0,0 0,0 0,0 0,0 0,0 0,0 53,18 18,-18 35,0-18,0 0,-18-17,18 17,0-18,-17 1,-1-1,18-17,-18-17,18-1,0 0,0-17,0-18,18 0,0 0,-1-18,18-17,1 35,-19-18,19 1,17-1,0 18,-18 0,18 0,0 0,0 18,0-18,0 17,-18-17,0 0,-17-17,17 17,-35 0</inkml:trace>
  <inkml:trace contextRef="#ctx0" brushRef="#br0" timeOffset="157882.99">5241 14482,'0'0,"0"0,0 0,0 0,0 0,0 0,0 0,36-18,17 0,-1 1,19-1,-18 0,0 1,-53 17,0 0,18 0</inkml:trace>
  <inkml:trace contextRef="#ctx0" brushRef="#br0" timeOffset="158127.4612">5047 13829,'0'0,"0"0,0 0,0 0,0 0,0 0,0 0,71-18,-1 1,1 17,0 0,-36 0,-18-18,-17 18</inkml:trace>
  <inkml:trace contextRef="#ctx0" brushRef="#br0" timeOffset="158575.4454">6477 13723,'0'0,"0"0,0 0,0 0,0 0,0 0,0 0,0 0,-71 35,0 1,1-1,17 18,18 0,-1 35,19 18,34 0,-17-1,36 1,-19-18,19-17,-19 0,1-19,0 19,-1-36,-17 1,18-19,-18 1,17 0,-17-18,18 0,-18-18,18 0,-18 18</inkml:trace>
  <inkml:trace contextRef="#ctx0" brushRef="#br0" timeOffset="158846.9584">7465 13899,'0'0,"0"0,0 0,0 0,0 0,0 0,-18 71,-17 0,0 17,17-18,-17 1,17-1,0 1,18-36,0 18,0 0,18-18,-18-17</inkml:trace>
  <inkml:trace contextRef="#ctx0" brushRef="#br0" timeOffset="159141.3682">6971 13988,'0'0,"0"0,0 0,0 0,0 0,0 0,0 0,0 0,53 35,35 18,0 17,-17 1,-1 0,1-19,0 19,-1-36,1 18,-1-18,-17-17</inkml:trace>
  <inkml:trace contextRef="#ctx0" brushRef="#br0" timeOffset="159634.3301">7694 13282,'0'0,"0"0,0 0,0 0,0 0,0 0,0 0,0 0,0 0,0 0,0 0,0 0,36-18,-1 18,0 0,0 18,18 0,-53-1,53 54,-35-1,0-17,-1 18,-17-18,18-18,-18-17,0 17,0-17,0-1,18 1,-18-18,17 0,1 0,17-18,18 1,0-1,18 0,-1-17</inkml:trace>
  <inkml:trace contextRef="#ctx0" brushRef="#br0" timeOffset="160015.2076">8753 13564,'0'0,"0"0,0 0,0 0,0 0,0 0,0 0,0 36,0 17,-17-1,17 19,0 17,0-17,0 17,0-18,17 19,1-1,-1-18,19 1,17-18,0-18,0 0,-18-17,0 0,-35-18</inkml:trace>
  <inkml:trace contextRef="#ctx0" brushRef="#br0" timeOffset="160355.8465">9177 13388,'0'0,"0"0,0 0,0 0,0 0,0 0,0 70,17-17,-17 18,18 17,-18-17,18-1,-18 1,17-1,-17-17,18 0,-18-18,18 1,-1-1,1 0,0 1,17-19,-18 1,19 0,-1-18,-17 0</inkml:trace>
  <inkml:trace contextRef="#ctx0" brushRef="#br0" timeOffset="160631.1167">9212 13952,'0'0,"0"0,0 0,0 0,0 0,0 0,0 0,0 0,53-35,18 17,-1-17,18 18,-35-19,-35 36,0 0,-18-17</inkml:trace>
  <inkml:trace contextRef="#ctx0" brushRef="#br0" timeOffset="160939.1051">9865 13635,'0'0,"0"0,0 0,0 0,0 0,0 0,35 70,-17 1,17 0,-17 17,17-18,-17 1,17-18,-17 0,-1 0,1 17,0-35,-1-17,1 0</inkml:trace>
  <inkml:trace contextRef="#ctx0" brushRef="#br0" timeOffset="161845.2569">10006 13159,'0'0,"0"0,0 0,0 0,0 0,0 0,0 0,0 0,0 0,0 0,35 17,18 19,0 34,0 1,-17-1,-1 18,0 1,-17-1,17 0,-17 35,-1-17,1-35,-18-1,0 1,0-36,0 1,0-19,0-17</inkml:trace>
  <inkml:trace contextRef="#ctx0" brushRef="#br0" timeOffset="162411.4943">10341 12929,'0'0,"0"0,0 0,0 0,0 0,0 0,0 0,0 0,0 0,36 0,17 18,17 0,1-1,-18 19,17-1,-34 35,17 1,-18 17,-17 0,17 0,-17-17,-1 17,1-17,17-1,-17 1,17-1,-17 1,17 0,0-19,-17 1,0 0,-18 18,-18-18,0 17,-17-17,-18 18,-18-1,-34 1,-1-18,35-36,1 1,17 0,17-1,36-17</inkml:trace>
  <inkml:trace contextRef="#ctx0" brushRef="#br0" timeOffset="162772.1853">12018 13282,'0'0,"0"0,0 0,0 0,0 0,0 0,0 0,18 53,-18 0,17 35,1 36,0-19,-1-16,-17-1,18 0,17 18,-17 0,-1-36,-17-52</inkml:trace>
  <inkml:trace contextRef="#ctx0" brushRef="#br0" timeOffset="163087.7634">11665 13952,'0'0,"0"0,0 0,0 0,0 0,0 0,35 0,36-17,17-19,18 1,35-18,-35 36,-18-19,-17 19,-18-1,-18 18,0-18,1 18,-19 0</inkml:trace>
  <inkml:trace contextRef="#ctx0" brushRef="#br0" timeOffset="163605.2592">13236 13388,'0'0,"0"0,0 0,0 0,0 0,0 0,0 0,17 70,-17 1,18 0,0-18,-18 17,0 1,17-54,-17 89,0-18,0 0,18-35,-18-17,0-1,35 0,0-17,1-18,17 0,0-35,17 17,-17-17,0-1,18 19,-18-19,0 19,-18-1,0 1,-17 17,17 0,-17-18,-18 18</inkml:trace>
  <inkml:trace contextRef="#ctx0" brushRef="#br0" timeOffset="163858.5814">13500 13811,'0'0,"0"0,0 0,0 0,0 0,0 0,36 0,-1-17,0 17,1-18,-1 0,0-17,-35 35,0 0</inkml:trace>
  <inkml:trace contextRef="#ctx0" brushRef="#br0" timeOffset="164135.7477">13200 13370,'0'0,"0"0,0 0,0 0,0 0,0 0,0 0,0 0,36-17,17-1,17 0,1 1,-1-1,1-17,-53 35,-18 0</inkml:trace>
  <inkml:trace contextRef="#ctx0" brushRef="#br0" timeOffset="164611.1053">14524 13000,'0'0,"0"0,0 0,0 0,0 0,0 0,-71 18,18 17,0 0,36-35,-19 71,19 17,17-18,17 54,1-1,0-34,17 34,36 0,-18-17,-18-35,18-1,-18 1,-17-18,-1 0,19 0,-19-36,1 19,0-36,-1 0,19 0,-19-36,19 19,-19-19,-17 54</inkml:trace>
  <inkml:trace contextRef="#ctx0" brushRef="#br0" timeOffset="164924.4042">15547 13300,'0'0,"0"0,0 0,0 0,0 0,0 0,-17 88,-1 0,-17 0,35-35,-18 0,1 0,17-18,0 18,-18-17,18-19,0 18,0-35,0 36,-18-1</inkml:trace>
  <inkml:trace contextRef="#ctx0" brushRef="#br0" timeOffset="165239.4149">15124 13300,'0'0,"0"0,0 0,0 0,0 0,0 0,0 0,70 70,-17-17,0 18,-17-18,-1 0,18 0,0-18,0 18,0 0,0-18,0 0,17-17,-17-1</inkml:trace>
  <inkml:trace contextRef="#ctx0" brushRef="#br0" timeOffset="165707.2736">15724 12823,'0'0,"0"0,0 0,0 0,0 0,0 0,0 0,0 0,0 0,0 0,0 0,0 0,0 0,0 0,0 0,53 89,-53-89,18 106,-1-1,-17-34,18-1,-18-17,0-17,17-1,1-17,0-18,17 0,-17-18,35 0,0 1,0-19,17 1,18 0,-17 0</inkml:trace>
  <inkml:trace contextRef="#ctx0" brushRef="#br0" timeOffset="166070.4249">16871 12929,'0'0,"0"0,0 0,0 0,0 0,0 0,0 0,0 36,-18 17,1-1,17 19,-18 0,18-1,0 1,18-18,-1 17,1-35,0 18,17-17,0-1,1 0,-1-17,0-36,0 1</inkml:trace>
  <inkml:trace contextRef="#ctx0" brushRef="#br0" timeOffset="166399.3734">17312 12735,'0'0,"0"0,0 0,0 0,0 0,0 0,0 0,0 0,0 71,18-1,-18 19,17-19,-17 1,0-71,18 106,17-1,-17-34,17-1,-17-34,0-1,-1 0,19-17,-19 0,19-18,-19-18</inkml:trace>
  <inkml:trace contextRef="#ctx0" brushRef="#br0" timeOffset="166656.3892">17312 13247,'0'0,"0"0,0 0,0 0,0 0,0 0,53-18,18 1,-18-1,-18 18,18-35,-53 35,0 0,18 0</inkml:trace>
  <inkml:trace contextRef="#ctx0" brushRef="#br0" timeOffset="167112.0034">17859 13247,'0'0,"0"0,0 0,0 0,0 0,0 0,0 0,0 0,36 0,-1 0,0 0,0 0,-17 0,-18 0,53 53,-35 0,-18 0,0-1,0 1,-18 0,0-17,1-1,17-17,-18-1,18 1,0-1,0-17,18 18,-1-18,1 0,17 18,1-36,-19 18,19-18,-1 1,-35-1,0 18</inkml:trace>
  <inkml:trace contextRef="#ctx0" brushRef="#br0" timeOffset="167454.4902">18371 12524,'0'0,"0"0,0 0,0 0,0 0,35 35,1 35,17 19,0-19,-1 1,-16-1,-1-17,0 0,-17 18,0-1,-18 1,0-18,-18 0,0-18,18 0,0 0,-17-17,17 0</inkml:trace>
  <inkml:trace contextRef="#ctx0" brushRef="#br0" timeOffset="167988.5738">18671 12206,'0'0,"0"0,0 0,0 0,0 0,0 0,53 18,0-18,18 0,-1 17,-17 1,0-18,-18 18,-35-18,18 0,35 141,-53-124,53 160,-18-1,18-17,-18 0,1-36,-19 1,19-19,-1-34,-17 0,17-18,0-1,-17-16,-18-1,0 0,-18 1,0-1,1-18,-18 1,-18 0,17-18,-17 0,18 0,0 0,17 0,18 0</inkml:trace>
  <inkml:trace contextRef="#ctx0" brushRef="#br0" timeOffset="168345.3431">20259 12541,'0'0,"0"0,0 0,0 0,0 0,0 0,0 0,53 141,-17-17,17-18,-36 0,18-1,-17-16,0-1,-1 0,1-18,-18-17,0 0,0-53</inkml:trace>
  <inkml:trace contextRef="#ctx0" brushRef="#br0" timeOffset="168648.4027">20030 13000,'0'0,"0"0,0 0,0 0,0 0,0 0,35-18,18 1,18 17,-1-18,1 0,0 1,-1-1,1 0,-1 18,1-17,-1 17,-17 0,18 17</inkml:trace>
  <inkml:trace contextRef="#ctx0" brushRef="#br0" timeOffset="168945.6605">20348 13794,'0'0,"0"0,0 0,35-18,18-17,17-1,19 1,-1 0,0 0,-17-1,-1 1,-17 17,0 1,-18-1,18 0</inkml:trace>
  <inkml:trace contextRef="#ctx0" brushRef="#br0" timeOffset="170461.6529">21812 12859,'0'0,"0"0,0 0,0 0,0 0,0 0,0 0,0 0,0 0,0 0,0 0,0 0,-53 35,18-17,0-1,-18 1,18-18,-1-18,1-35,17 0,1 1,17-1,17-18,1 18,0 0,17 18,-17 0,17-1,-18 19,19 17,-1 0,0 17,18 19,-17 17,17 35,-1 18,-16-1,-19 19,-17-18,-17 17,-19-17,1 0,0-53,-18 0,18-18,-1 0,1-35,0 0,-1-35,1 0,18-18,-1 18,18-18,18 0,-18 17,17 1,1 18,-1-1,19 36,-1-1,0 1,1 17,17 18,-18 0,18-18,-18 18,0-18,18 18,-17-35,-1 0,0-1,1-34,16 17,-16-18,-36 18</inkml:trace>
  <inkml:trace contextRef="#ctx0" brushRef="#br0" timeOffset="170957.7346">22783 12471,'0'0,"0"0,0 0,0 0,0 0,0 0,0 0,-18 53,18-36,0-17,-17 177,-1-1,0-52,1-19,17-16,-18-19,0 1,18-36,0 0,0 0,0-35,18 0,0 0,-1 0,1-17,0-1,-1 1,19-1,-19 18,19-18,-19 18,18 0,18 18,-17-18,17 18,-18-18,18 0,-18 0,0 0,-17-18,17 0,-35 18</inkml:trace>
  <inkml:trace contextRef="#ctx0" brushRef="#br0" timeOffset="171218.0156">22801 12965,'0'0,"0"0,0 0,0 0,0 0,0 0,0 0,53 0,-1 0,1 0,0 0,0-18,-17 18,17-18,-53 18,0 0,0 0</inkml:trace>
  <inkml:trace contextRef="#ctx0" brushRef="#br0" timeOffset="171462.057">22871 12453,'0'0,"0"0,0 0,0 0,0 0,0 0,0 0,0 0,35-18,36 1,0 17,-1-18,-70 18,18 0,-18 0</inkml:trace>
  <inkml:trace contextRef="#ctx0" brushRef="#br0" timeOffset="171985.4776">23930 12188,'0'0,"0"0,0 0,0 0,0 0,-53 0,18 0,-18 18,18-18,-1 18,1 17,0 18,35-53,0 123,17 19,-17-125,36 142,-1 17,0-35,0 1,1 16,-19-34,1-54,0 1,-18-18,0 0,0-18,17-17,-17-1,0 1,0 0,0-18,0 17,18-34,17 17,18-36,18 1,-1 0,-17-1,-53 36</inkml:trace>
  <inkml:trace contextRef="#ctx0" brushRef="#br0" timeOffset="172312.0055">24989 12524,'0'0,"0"0,0 0,0 0,0 0,-35 105,-1-16,1-1,0 0,17-17,-17-1,-1 18,1 1,0-19,17-17,-17-18,17 1,-17-19</inkml:trace>
  <inkml:trace contextRef="#ctx0" brushRef="#br0" timeOffset="172613.0416">24459 12506,'0'0,"0"0,0 0,0 0,0 0,0 0,0 0,0 0,18 53,0 0,17 17,0 1,18-1,0 1,0-18,0 18,0-19,0 1,0 0,0 0,-18-35</inkml:trace>
  <inkml:trace contextRef="#ctx0" brushRef="#br0" timeOffset="172958.401">25465 12330,'0'0,"0"0,0 0,0 0,0 70,-17 36,17-88,0 158,0-53,0-34,0-1,0-18,0-17,17 18,1-36,0 0,-1-17,19-18,-19-18,1 1,17-1,0-17</inkml:trace>
  <inkml:trace contextRef="#ctx0" brushRef="#br0" timeOffset="173320.1591">25995 12188,'0'0,"0"0,0 0,0 0,0 0,0 0,0 0,0 0,0 71,0 17,0-17,0-1,0 19,0-89,17 158,-17-70,18 1,-18-36,0 0,18-1,-1-16,1-1,0 0,-1-35,1 18,0-36,-1 18,1-17,0-1,-1-17</inkml:trace>
  <inkml:trace contextRef="#ctx0" brushRef="#br0" timeOffset="173577.4258">25624 12806,'0'0,"0"0,0 0,0 0,0 0,0 0,71-18,-1 18,1-17,0-1,-1 0,-35 1,18-1,-53 18,18 0</inkml:trace>
  <inkml:trace contextRef="#ctx0" brushRef="#br0" timeOffset="173861.1092">26754 12541,'0'0,"0"0,0 0,0 0,0 106,0-35,0-1,17 1,-17-18,0-36,0 72,0-37,18-16,-18-19,0 1</inkml:trace>
  <inkml:trace contextRef="#ctx0" brushRef="#br0" timeOffset="174200.2534">26789 11836,'0'0,"0"0,0 0,0 0,0 0,0 0,0 0,53 53,17 35,19 0,-1 35,-17 1,-1 17,-35 18,1-18,-19-35,1-18,-18-17,0-1,-18-17,1-18,17 1,-18-19,18 1</inkml:trace>
  <inkml:trace contextRef="#ctx0" brushRef="#br0" timeOffset="174495.5732">27936 12312,'0'0,"0"0,0 0,0 0,0 0,-18 53,1 35,-1 18,0-18,-17 0,0 0,17-17,-17 0,17-18,1-1</inkml:trace>
  <inkml:trace contextRef="#ctx0" brushRef="#br0" timeOffset="174807.916">27565 12312,'0'0,"0"0,0 0,0 0,0 0,0 0,36 35,17 18,-18 0,18 35,0-17,-18-1,-17-52,17 53,18-1,-18 1,18-36</inkml:trace>
  <inkml:trace contextRef="#ctx0" brushRef="#br0" timeOffset="175064.1581">28501 12047,'0'0,"0"0,0 0,0 0,0 0,0 0,-18 53,18 0,0 18,-18 17</inkml:trace>
  <inkml:trace contextRef="#ctx0" brushRef="#br0" timeOffset="175181.2348">28465 12859,'0'0,"0"0,0 0,0 0,0 0,18 35,0 0,17 1,0-19</inkml:trace>
  <inkml:trace contextRef="#ctx0" brushRef="#br0" timeOffset="175571.1035">29048 11853,'0'0,"0"0,0 0,0 0,0 0,0 0,0 36,0 34,0 1,0 17,0 0,0-17,0 17,0 18,0-18,0 0,17 0,1-17,-18-1,35-17,-17 0,35-17,-18-1,36-18,-18-17,-18 0,-35 18</inkml:trace>
  <inkml:trace contextRef="#ctx0" brushRef="#br0" timeOffset="175858.3805">28995 12524,'0'0,"0"0,0 0,0 0,0 0,0 0,53-36,17 19,1-19,0 19,-19-1,1 18,-17-17,-36 17,17 0,-17 0</inkml:trace>
  <inkml:trace contextRef="#ctx0" brushRef="#br0" timeOffset="176415.4509">28448 11906,'0'0,"0"0,0 0,0 0,0 0,0 0,0 0,0 0,0 0,0 0,0 0,0 106,0-18,0 0,-18 1,18-19,0-52,0 141,0-54,0 1,0-18,0-17,18 0,-18-1,35 1,-17-18,35 0,0-18,17-18,1-17,-1 0,1 0,-71 0</inkml:trace>
  <inkml:trace contextRef="#ctx0" brushRef="#br0" timeOffset="177069.4671">29630 12912,'0'0,"0"0,0 0,0 0,0 0,0 0,0 0,0 0,0 0,35 0,1 0,17 0,-18 17,0 1,1 0,-1 17,-17 18,-1 0,-34-18,-1 36,0-36,-17 18,17-18,1-17,-1 17,0-35,18 18,0-18,18 0,0 0,17-18,18 0,0 1,-18-19,18 1,0 0,-18 0</inkml:trace>
  <inkml:trace contextRef="#ctx0" brushRef="#br0" timeOffset="177438.5086">29842 12065,'0'0,"0"0,0 0,0 0,0 0,0 0,53 71,0-1,17 36,1 0,17 17,-52-35,16 36,-16-1,-1 1,-35-18,-18-36,18 1,-17-18,-1-18,0-17,18-1,-17 1,17-18</inkml:trace>
  <inkml:trace contextRef="#ctx0" brushRef="#br0" timeOffset="178029.6691">30124 11606,'0'0,"0"0,0 0,0 0,0 0,0 0,0 0,0 0,0 0,53 0,-17-17,16 17,-16 0,-1 0,0 0,1 0,-19 17,-17-17,53 124,0 17,-18 18,18-18,-17 0,-19 0,1-17,17 17,-17-18,0 1,-1-19,1-34,0 0,-1-1,1 1,-18-1,-18 1,1-1,-1-17,0 0,1-18,-36 1,17-19,-17-17,0-17,36-1,-18 0,17-17,18 53</inkml:trace>
  <inkml:trace contextRef="#ctx0" brushRef="#br0" timeOffset="178504.7181">31395 12259,'0'0,"0"0,0 0,0 0,0 0,0 0,0 0,0 0,0 0,0 0,0 0,35 0,18 0,-18 18,1-18,-1 0,-17 0,-1 17,1-17,-18 0,0 53,0-53,-18 88,-17-17,17 0,-17-1,-18 18,53-70,-53 70,18 0,17-17,-17-18,17-18,1 0,17 1,0-19</inkml:trace>
  <inkml:trace contextRef="#ctx0" brushRef="#br0" timeOffset="178854.2265">32101 12629,'0'0,"0"0,0 0,0 0,0 0,0 0,0 0,0 0,0 0,-53 106,18-18,-1 1,1-1,0-18,17-17,0 0,1 0,17-18,-18 1,18-19,0 1,0-18,18 0,-1-35,19 17</inkml:trace>
  <inkml:trace contextRef="#ctx0" brushRef="#br0" timeOffset="179343.2992">32471 12488,'0'0,"0"0,0 0,0 0,0 0,0 0,0 0,0 0,0 0,0 0,0 0,0 0,0 53,0-17,-17 16,17-16,0 17,-18 17,18 1,0-36,0 18,18-18,-1 18,1-18,35 1,-18-1,18-17,18-18,-18-18,-18 0,18-17,-18-18,-17 18,0-18,-1 0,1 0,-18 0,0-17,-18 17,-35-18,-17 1,-36-1,18 36,-36 0,36-1,88 36</inkml:trace>
  <inkml:trace contextRef="#ctx0" brushRef="#br0" timeOffset="204598.4709">8188 15469,'0'0,"0"0,0 0,0 0,0 0,0 0,18 53,17 53,1 0,-19-18,19 18,-19 0,19-18,-19 0,1-35,0 0,-1-18,1 1,-18-36</inkml:trace>
  <inkml:trace contextRef="#ctx0" brushRef="#br0" timeOffset="205179.7328">8100 15540,'0'0,"0"0,0 0,0 0,0 0,0 0,0 0,53-18,0-17,0 0,18 17,-1 0,-17 1,0 17,-18 0,1 0,-1 17,0 19,-35-1,0 18,0 0,-17 0,-36 17,17-17,-17 0,1-18,16 1,19-1,-19-17,19-1,17-17,0 18,0-18,17 0,36 17,-17 1,16 0,1 17,0 0,18-17,0 17,-1 1,1-1,-18-18,0 1,-18 0,-35-18</inkml:trace>
  <inkml:trace contextRef="#ctx0" brushRef="#br0" timeOffset="205434.9947">9371 15646,'0'0,"0"0,0 0,0 0,0 0,-35 88,17-18,0 19,-17 16,17-16,1 17,-19-36,19 18,-1-17,0-1,18-17</inkml:trace>
  <inkml:trace contextRef="#ctx0" brushRef="#br0" timeOffset="205739.5382">9018 15681,'0'0,"0"0,0 0,0 0,0 0,0 0,0 0,35 53,0 0,36 17,0 19,-18-37,17 19,-17-18,0 0,0-18,-18-17,1 17</inkml:trace>
  <inkml:trace contextRef="#ctx0" brushRef="#br0" timeOffset="206005.2296">9812 15540,'0'0,"0"0,0 0,0 0,0 0,0 0,0 0,0 53,0 17,-18 36,1 0,-1 0,0-18,1-17,-1-1,18-17,-18 18</inkml:trace>
  <inkml:trace contextRef="#ctx0" brushRef="#br0" timeOffset="206295.7266">9600 15593,'0'0,"0"0,0 0,0 0,0 0,0 0,0 0,0 0,36 35,-1 36,0-18,18 17,0 1,0-18,-53-36,18 1,-1-1,-17-17</inkml:trace>
  <inkml:trace contextRef="#ctx0" brushRef="#br0" timeOffset="206649.5159">10324 15275,'0'0,"0"0,0 0,0 0,0 0,0 0,0 53,0 18,0 17,0-17,0 17,0-18,0 1,17-18,-17 17,18-17,0 0,-1 0,1-35,17 17,1-17,-1-1</inkml:trace>
  <inkml:trace contextRef="#ctx0" brushRef="#br0" timeOffset="207075.4177">10818 15416,'0'0,"0"0,0 0,0 0,0 0,0 0,0 0,0 53,-18 18,18-1,-17 19,17-19,17 1,1-1,-18-17,18-18,-1-17,19 17,-1-35,0 0,0-17,18-19,-17 1,-19-18,1 0,0 0,-36 1,0-1,-17 17,0 1,-1 17,-17-17,18 18,35 17</inkml:trace>
  <inkml:trace contextRef="#ctx0" brushRef="#br0" timeOffset="207445.8044">10941 14975,'0'0,"0"0,0 0,0 0,0 0,0 0,53 53,18 18,0-1,-1 19,-17-19,0 1,0-1,-35 1,17 17,-17 0,-18 18,0-35,0 17,-18-18,0-17,18 0,-17 0,17-53</inkml:trace>
  <inkml:trace contextRef="#ctx0" brushRef="#br0" timeOffset="207800.5875">12230 15258,'0'0,"0"0,0 0,0 0,0 0,0 0,0 0,0 0,0 0,0 0,0 0,17 53,19 17,-1 1,0 17,-35-53,53 71,-35-18,17 0,-17-17,-1-18,-17-18,18-17</inkml:trace>
  <inkml:trace contextRef="#ctx0" brushRef="#br0" timeOffset="208104.7905">12036 15734,'0'0,"0"0,0 0,0 0,0 0,0 0,0 0,0 0,53-18,35-17,0 17,18-17,-18 17,-17-17,17 18,-53 17,1-18,-1 18,-18 0</inkml:trace>
  <inkml:trace contextRef="#ctx0" brushRef="#br0" timeOffset="208542.5593">13536 15081,'0'0,"0"0,0 0,17 88,1 1,0-1,17 18,-17-18,-1 18,1-36,-18 1,17-1,-17-34,0-1,0-17,0-1</inkml:trace>
  <inkml:trace contextRef="#ctx0" brushRef="#br0" timeOffset="209074.3974">13377 14958,'0'0,"0"0,0 0,0 0,0 0,0 0,0 0,70-18,1 18,0-17,17 34,0-17,0 18,1 17,-1 0,-35 1,0-1,-18 0,-17 0,-18 1,-18-1,-17 0,-18 1,17-1,-17-18,18 19,0-19,0-17,17 18,0 0,1-18,17 0,0 0,17 17,19-17,17 18,-1-18,1 18,0-1,0 1,0 0,18-18,-18 0,0 17,-53-17</inkml:trace>
  <inkml:trace contextRef="#ctx0" brushRef="#br0" timeOffset="209336.4775">15036 14993,'0'0,"0"0,0 0,-18 71,0-18,1 35,-19 0,19 35,-19 1,1-1,0-34,0 16,-1-34,19-1,-19-17,36-35</inkml:trace>
  <inkml:trace contextRef="#ctx0" brushRef="#br0" timeOffset="209631.8511">14647 15099,'0'0,"0"0,0 0,0 0,0 0,0 0,53 53,0 17,0 1,18-1,-18 1,17-18,-17 18,0-19,0-16,0-1,0-17,-35-18,17 0</inkml:trace>
  <inkml:trace contextRef="#ctx0" brushRef="#br0" timeOffset="209904.1985">15830 14958,'0'0,"0"0,0 0,0 0,0 0,-18 88,-17-17,0 17,-1-18,1 18,17-17,-17 0,0-18,17 17,0-35,1 1,17-1</inkml:trace>
  <inkml:trace contextRef="#ctx0" brushRef="#br0" timeOffset="210227.6752">15459 15099,'0'0,"0"0,0 0,0 0,0 0,53 53,0 0,18 17,-1-17,-17 18,0-18,-18 17,1-17,-1-18,-17 1,-1-19,19 19,-19-36,1 0</inkml:trace>
  <inkml:trace contextRef="#ctx0" brushRef="#br0" timeOffset="210585.3299">16147 14446,'0'0,"0"0,0 0,0 0,0 0,0 0,0 0,0 53,0 18,0 35,0 17,0 36,18 0,0-36,-1 18,19-35,-1-35,0-1,1-17,-1 0,18-35,-18-18,0 0,1-18,-1 0,-35 36</inkml:trace>
  <inkml:trace contextRef="#ctx0" brushRef="#br0" timeOffset="211059.0064">16783 14834,'0'0,"0"0,0 0,0 0,0 0,0 0,-36 71,1-1,18 1,-1 17,0-17,18-1,0 1,0-18,0 17,18-34,17-1,0-17,18-1,-17-17,34-17,-34-1,17-17,-18-18,-18-18,1 1,0-1,-18 0,-18 1,-17 17,0 0,-18 35,0-17,0 35,0 0,17 18,-16-1,16-17,1 18,35-18</inkml:trace>
  <inkml:trace contextRef="#ctx0" brushRef="#br0" timeOffset="211411.7014">16995 14411,'0'0,"0"0,0 0,0 0,0 0,0 0,52 71,37 17,17 35,-1 18,-16-17,-19-1,1 1,-36-18,-17-36,-18 1,-18-1,-17-17,0 0,-1-18,-17-17,36 17,-19-17,36-18</inkml:trace>
  <inkml:trace contextRef="#ctx0" brushRef="#br0" timeOffset="221036.137">18477 14570,'0'0,"0"0,0 0,0 0,0 0,0 0,0 0,0 0,35 35,-17 36,17 17,-17 18,17-18,-17 0,-1-17,19-1,-19-17,1-18,0-17,-18 0,17-1</inkml:trace>
  <inkml:trace contextRef="#ctx0" brushRef="#br0" timeOffset="221377.2006">18212 15011,'0'0,"0"0,0 0,0 0,0 0,0 0,0 0,0 0,0 0,71-36,-1 19,19-18,-19 17,1 0,-18 1,-18-1,0 0,-17 18,0 0</inkml:trace>
  <inkml:trace contextRef="#ctx0" brushRef="#br0" timeOffset="221704.2933">18265 15734,'0'0,"0"0,0 0,0 0,0 0,0 0,71-53,17 18,-17-18,-1 18,1-1,-1 19,-17-19,0 19,0-1,-18 0,-17 1,17-1</inkml:trace>
  <inkml:trace contextRef="#ctx0" brushRef="#br0" timeOffset="222503.6891">19571 14693,'0'0,"0"0,0 0,0 0,0 0,0 0,0 0,0 0,0 0,-35 18,-1-1,1-17,18 0,-19 0,19-17,17-1,-18 1,18-1,18 0,-18 1,17-1,1 18,0-18,17 18,0 36,0-19,1 36,-1 0,-17 18,-18-1,0 18,0-17,-36 0,19-19,-19 19,1-36,17 1,1-19,-1 1,-17-18,17 0,1 0,-1 0,0-18,1 1,17-1,-18 0,36 1,-18-1,17 0,-17 1,18-1,0 18,17 0,0 18,0-1,18 19,0-1,0 0,0 18,0-18,-18 1,18-19,-17 1,-1 0,0-18,-17 17,0-17</inkml:trace>
  <inkml:trace contextRef="#ctx0" brushRef="#br0" timeOffset="229367.4974">20648 14411,'0'0,"0"0,0 0,0 0,0 0,0 0,0 0,17 53,1 0,0 35,-1 35,18 36,-35-53,18 0,0-18,-18-17,17-18,-17-18,0-18,0 1</inkml:trace>
  <inkml:trace contextRef="#ctx0" brushRef="#br0" timeOffset="229911.4588">20542 14411,'0'0,"0"0,0 0,0 0,0 0,0 0,0 0,0 0,53-18,17 18,1-17,17 34,-17-17,-18 18,0 17,-18 1,0-1,-35 0,0 18,-18 0,-17 0,0 0,-18 0,-18 0,18-18,18 0,0 0,17-17,1 0,17-1,17 1,18 0,36 17,0-17,-1 17,36 0,-18-17,1-1,-1-17,-18 18,1-18,-71 0</inkml:trace>
  <inkml:trace contextRef="#ctx0" brushRef="#br0" timeOffset="230156.1659">21759 14676,'0'0,"0"0,0 0,0 0,-17 52,-1 19,18 17,-18 0,1 1,-1-19,-17 18,17-17,-17-18,17 0</inkml:trace>
  <inkml:trace contextRef="#ctx0" brushRef="#br0" timeOffset="230432.0598">21389 14676,'0'0,"0"0,0 0,0 0,0 0,0 0,35 35,18 18,0 17,35 19,0-19,1 18,-19-35,18 0,-17 0,-18-18</inkml:trace>
  <inkml:trace contextRef="#ctx0" brushRef="#br0" timeOffset="230729.3335">22359 14587,'0'0,"0"0,0 0,0 0,0 0,0 0,0 53,-17 35,-1 1,0 17,1-18,-1 0,0-18,1 1,-1-18,1-18,-1 0</inkml:trace>
  <inkml:trace contextRef="#ctx0" brushRef="#br0" timeOffset="231004.6549">22165 14623,'0'0,"0"0,0 0,0 0,0 0,0 0,0 0,36 53,34 17,1 18,-1 1,-52-72,70 71,-88-88,18 18</inkml:trace>
  <inkml:trace contextRef="#ctx0" brushRef="#br0" timeOffset="231378.5024">23101 14235,'0'0,"0"0,0 0,0 0,0 0,-18 70,18 18,0 1,0 16,0 19,18 17,-1-18,-17-34,36-19,-19 1,18-18,1 0,-19-18,19-18,-19 1,19 0,-19-18,-17 17</inkml:trace>
  <inkml:trace contextRef="#ctx0" brushRef="#br0" timeOffset="231756.6409">23612 14199,'0'0,"0"0,0 0,0 0,0 0,0 0,0 0,0 53,0 18,18-1,-18 19,0-19,0 18,18-17,-18 17,17-17,-17-1,18 1,0-18,17 0,-17-1,17-16,-18-19,19-17,-19 0,19-35,-1 0,-17 17</inkml:trace>
  <inkml:trace contextRef="#ctx0" brushRef="#br0" timeOffset="232109.746">23612 14746,'0'0,"0"0,0 0,0 0,0 0,0 0,0 0,36-18,17 18,17-17,1 17,-18-18,-18 18,18 0,-35 0,17 0,-17-17,-1 17,-17 0,18 0,-18 0,0 0,0 0,0-18</inkml:trace>
  <inkml:trace contextRef="#ctx0" brushRef="#br0" timeOffset="232462.8352">24512 14781,'0'0,"0"0,0 0,0 0,0 0,0 0,0 0,0 0,0 0,-17 53,17 18,0 17,0 0,0-17,0-18,0-18,0 0,0-17,0 0,0-18</inkml:trace>
  <inkml:trace contextRef="#ctx0" brushRef="#br0" timeOffset="232741.8061">25148 14587,'0'0,"0"0,0 0,0 0,0 0,0 0,-18 71,18-1,-18 1,1 0,17-1,0 1,-18-36,18-35,0 18</inkml:trace>
  <inkml:trace contextRef="#ctx0" brushRef="#br0" timeOffset="233145.4404">25607 13952,'0'0,"0"0,0 0,0 0,0 0,0 0,0 71,0 35,0 0,0-18,0 18,0-18,0 0,0 0,17-17,-17 17,0-35,18 0,-18-18,17 0,1-17,17-18,-17-18,0 1,17-36,-17 35,-18 18</inkml:trace>
  <inkml:trace contextRef="#ctx0" brushRef="#br0" timeOffset="233367.8537">25465 14658,'0'0,"0"0,0 0,0 0,0 0,0 0,0 0,0 0,36-18,17-17,17 17,-52 1,-18 17,17 0</inkml:trace>
  <inkml:trace contextRef="#ctx0" brushRef="#br0" timeOffset="233834.221">26154 14764,'0'0,"0"0,0 0,0 0,0 0,0 0,0 0,17-36,1 1,17 0,-17 17,17 18,0 18,1 17,-36 0,0 36,-18-18,0 35,1-17,-1-1,-17 1,17-18,1-18,-1 0,18-17,-18-18,36 0,-18-18,35 18,18-17,35-19,18 1,-18 0,1 0,-89 17</inkml:trace>
  <inkml:trace contextRef="#ctx0" brushRef="#br0" timeOffset="234215.0667">26648 13811,'0'0,"0"0,0 0,0 0,0 0,53 71,35 35,18 35,-18-18,0 18,-17-35,-36-18,0-17,-17-1,-18 1,-35 0,-18-1,-18-17,18-18,0 1,18-19,17 19,-17-1,35-35</inkml:trace>
  <inkml:trace contextRef="#ctx0" brushRef="#br0" timeOffset="234697.1824">27883 13882,'0'0,"0"0,0 0,0 0,0 0,0 0,0 0,0 0,0 0,0 0,0 0,18 35,-1 0,19 18,17-17,0-1,17 0,-17-17,0 17,-18-17,1-1,-1 19,-17-1,-1 0,-34 18,-19-18,1 18,-18 0,0-18,0 18,0-17,18 17,0-18,17-18,0 19,1-19,-1-17,18 18,0-18,18 0</inkml:trace>
  <inkml:trace contextRef="#ctx0" brushRef="#br0" timeOffset="235007.4534">28942 14182,'0'0,"0"0,0 0,0 0,0 0,0 0,-53 70,18 18,-18 1,17-1,1 18,17-18,-17 0,18 0,-1-17,18-1,-18-17,18-35,0 0,18-18,17 0</inkml:trace>
  <inkml:trace contextRef="#ctx0" brushRef="#br0" timeOffset="235509.1711">29312 14005,'0'0,"0"0,0 0,0 0,0 0,0 0,0 0,0 0,-17 53,-1 18,18 17,-17-17,17 17,17 0,-17 0,18-17,17-1,0 1,1-18,-1 0,0-36,1 1,-19-18,19 0,-1-35,0-1,-17 1,-1-36,1 19,-18-37,-18 19,18-1,-17 1,-1 17,-35-18,-17 1,-36-1,0 18,18 0,-18 18,35 0,53 17</inkml:trace>
  <inkml:trace contextRef="#ctx0" brushRef="#br0" timeOffset="240732.9588">13412 16969,'0'0,"0"0,0 0,0 0,35 0,18 0,-17 0,-19 0,19-18,-19 18,1 0,0 0,-18-18,17 18,-17 18,-17 0,-1 35,0-1,-17 54,0 18,-18-1,17 1,-17-18,18-36,18-17,-19 0,19-18,-1 0,0-17</inkml:trace>
  <inkml:trace contextRef="#ctx0" brushRef="#br0" timeOffset="240969.201">13130 17110,'0'0,"0"0,0 0,0 0,0 0,0 0,0 0,35 70,36 1,-1 17,18 18,18 17,-35-34,-18-1,17-18,-17-17</inkml:trace>
  <inkml:trace contextRef="#ctx0" brushRef="#br0" timeOffset="241267.9037">14242 16916,'0'0,"0"0,0 0,0 0,-18 70,18 1,0 52,0 1,18 17,-18-18,17 1,-17-36,18-17,-18-19,17 1,1-17,0-19,-18 1</inkml:trace>
  <inkml:trace contextRef="#ctx0" brushRef="#br0" timeOffset="241567.9882">14594 16810,'0'0,"0"0,0 0,0 0,0 0,18 70,-18 19,18 34,-1-17,1 0,-18-18,18 0,-1 0,19-35,-19 0,1 0,17-35,-17-1,17-17,0 0,18 0</inkml:trace>
  <inkml:trace contextRef="#ctx0" brushRef="#br0" timeOffset="241822.3397">14542 17216,'0'0,"0"0,0 0,0 0,0 0,0 0,52 0,19-18,-18 0,18 1,-1-1,-52 0,-18 18,17 0</inkml:trace>
  <inkml:trace contextRef="#ctx0" brushRef="#br0" timeOffset="242134.8971">15212 16563,'0'0,"0"0,0 0,0 0,35 70,18 19,-17-1,17 35,0 1,-18-1,0 18,-17-35,-18-18,0-17,-18 0,1-19,17-16,-18-19,0-17,1 0,17 0,0 18</inkml:trace>
  <inkml:trace contextRef="#ctx0" brushRef="#br0" timeOffset="242369.0913">15989 17286,'0'0,"0"0,0 0,0 0,0 0,88 0,0 0,18 0,-18 0,18-18,-18 18,18-17,-18 17,-17-18,-18 1</inkml:trace>
  <inkml:trace contextRef="#ctx0" brushRef="#br0" timeOffset="242718.0643">16483 17039,'0'0,"0"0,0 0,0 0,0 0,0 0,35 18,36-1,-1 36,-17 0,0 0,0 35,-35-17,17 0,-35-19,18 19,-18-36,0-17,0 0,-18-18,18 0,0-18,-18-35,36 0,17 18</inkml:trace>
  <inkml:trace contextRef="#ctx0" brushRef="#br0" timeOffset="243254.2224">17206 16828,'0'0,"0"0,0 0,0 0,0 0,0 0,18 52,0-16,17 34,-17 36,17-18,0 0,-17-17,-1-18,1-18,0-17,-1-18,1 0,0-35,-1-1,1-17,0 18,-1 0,1 17,0-17,-18 35,35 0,-17 18,-1-1,1 18,-1 1,1-1,0 0,-1-17,19-18,-19 0,19-18,-1 1,0-36,-17 0,0 0,-1-18,1-17,-18 0,0 17,0 1,-18 35,18-1,0 1,0 35</inkml:trace>
  <inkml:trace contextRef="#ctx0" brushRef="#br0" timeOffset="243750.4456">18565 16563,'0'0,"0"0,0 0,0 0,0 0,0 0,-53 53,0 0,0 0,18 0,17 0,1-1,-1-16,18-19,0 19,18-19,17 1,18-18,0 18,18-18,-19 0,1 17,-17 1,-1-1,-17 19,-1 17,-17 0,0-1,-17 1,-1 0,-17-17,-1-1,1 0,0-35,0 18,17-36,18 1,0-1</inkml:trace>
  <inkml:trace contextRef="#ctx0" brushRef="#br0" timeOffset="244248.5328">19200 16492,'0'0,"0"0,0 0,0 0,-52 36,-1 17,-18-1,36 1,-1 0,1 0,17-17,1-1,-1-18,18 19,18-19,17 1,0 0,18-18,18 17,-18 1,0-18,0 35,-18-17,0 17,-17 18,0 0,-1 0,1 0,-18 17,-18-17,1-17,-19-1,-17-18,0-17,-17 0,17-35,-18 0,36 0,35 35</inkml:trace>
  <inkml:trace contextRef="#ctx0" brushRef="#br0" timeOffset="247151.4033">22236 16775,'0'0,"0"0,0 0,0 0,0 0,0 0,0 0,0 0,0 0,0 0,0 0,0 0,0 70,17 18,1 18,-18 18,18-19,-18-16,0-1,17-35,-34 0,17-18,0-17,0-1,-18-17,18 0,-18 0,18-17,-17 17,-1-18,1 18</inkml:trace>
  <inkml:trace contextRef="#ctx0" brushRef="#br0" timeOffset="247557.6037">21848 17392,'0'0,"0"0,0 0,0 0,0 0,0 0,0 0,0 0,0-88,17 17,1-17,17 0,18 17,-18 1,18-1,-17 18,17 36,0 17,-1 0,1 35,0-17,0 17,-17-18,-19 19,19-36,-19 17,1 1,0-18,17 0,-18-18,19-17,-19 0,19-18,-19-18,1 18,-18-17,18 17,-1 0,-17 53</inkml:trace>
  <inkml:trace contextRef="#ctx0" brushRef="#br0" timeOffset="247882.0877">23101 17198,'0'0,"0"0,0 0,0 0,0 0,0 0,0 0,0 0,53-18,-18 1,18-19,-18 19,18-1,-18 0,-35 18,18 0</inkml:trace>
  <inkml:trace contextRef="#ctx0" brushRef="#br0" timeOffset="248146.4924">23295 17463,'0'0,"0"0,0 0,0 0,0 0,0 0,0 0,0 0,0 0,53-18,17 0,1 18,-18-17,-36 17,-17-18,18 18</inkml:trace>
  <inkml:trace contextRef="#ctx0" brushRef="#br0" timeOffset="248539.6581">24018 16369,'0'0,"0"0,0 0,0 0,0 0,0 0,0 0,18 53,-18 35,18 0,-1 18,-17 0,18-18,-18 0,17-17,-17-18,18 0,-18 0,18-18,17 0,0-17,1 17,17-35,-18 18,0-18,0-18,-17 0,17-17</inkml:trace>
  <inkml:trace contextRef="#ctx0" brushRef="#br0" timeOffset="248854.9696">23965 16969,'0'0,"0"0,0 0,0 0,0 0,0 0,0 0,0 0,36-18,17 18,-1-18,1 1,0-1,-17 18,-1-18,0 1,-17 17,-18 0,0 0</inkml:trace>
  <inkml:trace contextRef="#ctx0" brushRef="#br0" timeOffset="249601.7482">24724 17057,'0'0,"0"0,0 0,0 0,0 0,0 0,0 0,0 0,18-35,17-1,0-17,1 36,17 17,-18 0,-17 0,17 35,-17 0,-1 1,1 16,-18-16,0 17,-18 0,18-18,-17 0,-1 0,0-17,1-18,-1 0,0 0,18 0,0 0,0-18,0 18,18 0,0 0,-1 0,19 18,-1 17,18-17,-18 17,0-17,18 0,-53-18,0 0</inkml:trace>
  <inkml:trace contextRef="#ctx0" brushRef="#br0" timeOffset="249858.2528">24001 16757,'0'0,"0"0,0 0,0 0,0 0,0 0,0 0,53 0,-1-18,19 18,17-17,1-1,-1 0,0 1,-17-1,17 0,-18 1,1-18,-36 17</inkml:trace>
  <inkml:trace contextRef="#ctx0" brushRef="#br0" timeOffset="250984.1371">25448 16863,'0'0,"0"0,0 0,0 0,0 0,0 0,0 0,0 0,0 0,0 0,0 0,53-18,0 1,0-1,17 0,-52 18,-18-17,0 17</inkml:trace>
  <inkml:trace contextRef="#ctx0" brushRef="#br0" timeOffset="251347.3083">26030 16193,'0'0,"0"0,0 0,0 0,0 0,0 0,18 70,-1 18,-17 36,18-18,0-1,-1-16,1-1,-18-18,18-17,-1-17,-17-1,18-18,0 19,-1-36,18 0,-17 0,17-18,-17 0</inkml:trace>
  <inkml:trace contextRef="#ctx0" brushRef="#br0" timeOffset="251657.0808">26030 16722,'0'0,"0"0,0 0,0 0,0 0,0 0,0 0,0 0,0 0,0 0,0 0,35-18,36 0,-18-17,17 17,-17 1,18-18,-71 35,18 0,-18 0</inkml:trace>
  <inkml:trace contextRef="#ctx0" brushRef="#br0" timeOffset="251953.0491">26771 16651,'0'0,"0"0,0 0,0 0,0 0,0 0,0 0,0 0,0 0,0 0,0 35,18 54,-18-1,18 18,-1-18,-17 0,18 0,-18-35,17-18,1 1</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7:04:56.684"/>
    </inkml:context>
    <inkml:brush xml:id="br0">
      <inkml:brushProperty name="width" value="0.05292" units="cm"/>
      <inkml:brushProperty name="height" value="0.05292" units="cm"/>
      <inkml:brushProperty name="color" value="#7030A0"/>
    </inkml:brush>
    <inkml:context xml:id="ctx1">
      <inkml:inkSource xml:id="inkSrc10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19T07:10:48.485"/>
    </inkml:context>
  </inkml:definitions>
  <inkml:trace contextRef="#ctx0" brushRef="#br0">4747 2840,'0'0,"0"0,0 0,0 0,0 0,0 0,18 70,-18 19,17 16,1-16,0 16,-18-16,0-1,17-18,-17 1,0-18,0-18,0 0,-17-17,17 0</inkml:trace>
  <inkml:trace contextRef="#ctx0" brushRef="#br0" timeOffset="524.2045">4465 2910,'0'0,"0"0,0 0,0 0,0 0,70-35,19-18,-1 18,0 0,0 17,-17 0,17 18,-17 18,-18 0,0 17,-36 18,-17 0,-17 35,-19 18,-17-36,-17 19,-1-19,18-35,0 1,0-1,18-17,17-1,1 1,17 0,35-1,0 1,1-1,17 1,17 17,1-17,-1 0,-17 17,18-17,-18-1,0 1,-53-18</inkml:trace>
  <inkml:trace contextRef="#ctx0" brushRef="#br0" timeOffset="774.8022">5894 3052,'0'0,"0"0,0 0,0 0,0 0,0 0,-17 70,-19 18,19 0,-19 18,19-17,-1-19,-17 1,17-1,0-17</inkml:trace>
  <inkml:trace contextRef="#ctx0" brushRef="#br0" timeOffset="1070.1733">5506 3069,'0'0,"0"0,0 0,0 0,0 0,0 0,53 71,0-1,17 18,-17-17,18 0,-18-1,0 1,-18-36,1 18,-1-35,-18-1</inkml:trace>
  <inkml:trace contextRef="#ctx0" brushRef="#br0" timeOffset="1349.3843">6530 3052,'0'0,"0"0,0 0,0 0,-18 70,-17 1,-1-1,1 18,0 1,-1-19,1 1,0-1,17-17,1-18,-1-17</inkml:trace>
  <inkml:trace contextRef="#ctx0" brushRef="#br0" timeOffset="1635.8456">6177 3052,'0'0,"0"0,0 0,0 0,0 0,53 70,17 1,-17 17,0-18,18 19,-18-19,-18 1,18-18,-18-18,18 0,0-35,-18 0</inkml:trace>
  <inkml:trace contextRef="#ctx0" brushRef="#br0" timeOffset="1944.7703">7200 2699,'0'0,"0"0,0 0,0 0,0 0,0 0,-17 70,-1 36,0 0,18 0,-17 0,-1-1,18-34,18 17,-18-17,17-1,19-17,16 0,-16 0,-1-18,-35-35</inkml:trace>
  <inkml:trace contextRef="#ctx0" brushRef="#br0" timeOffset="2376.2121">7677 2893,'0'0,"0"0,0 0,0 0,0 0,-36 70,19 1,-19 17,36 0,-17-17,34-18,-17 17,36-17,-19-17,1-1,17-18,1-17,-1 0,0-17,-17-1,-1-17,-17-18,0 0,0 0,-17 0,-18 0,-1 18,1 0,0-1,-1 36,1-17,17 17,1 0,-1-18</inkml:trace>
  <inkml:trace contextRef="#ctx0" brushRef="#br0" timeOffset="2684.4004">7818 2417,'0'0,"0"0,0 0,0 0,0 0,70 70,1 71,17 18,-17 0,-18-1,-18-16,-17-1,-36-18,-35 1,-17-1,-19-17,1-18,88-70</inkml:trace>
  <inkml:trace contextRef="#ctx0" brushRef="#br0" timeOffset="3493.4446">3706 3193,'0'0,"0"0,0 0,0 0,0 0,0 0,0 0,-18 70,-17-17,0 0,-18 0,0-18,18 1,-18-19,17-17,1 0,17-17,1-1,17-17,17-1,1 1,17 0,36 17,-18 0,17 36,19 17,-19 18,1 18,-36 17,0 0,-17 0,-18 1,0-19,-35-17,17 0,-17 0,17-18,-17-17,0 0,17-18,-17 0,35-18,0 0,0 18,17 0,19 36,17-1,17 35,18 1,18-1,35 1,-17-36,-18 1,-88-19</inkml:trace>
  <inkml:trace contextRef="#ctx0" brushRef="#br0" timeOffset="8452.096">9741 2540,'0'0,"0"0,0 0,0 0,0 71,-17-1,17 18,-18 1,18 16,-18-16,18-19,-17 1,-1-18,18-1,0-16,0-1,0 0</inkml:trace>
  <inkml:trace contextRef="#ctx0" brushRef="#br0" timeOffset="8785.0435">9177 2981,'0'0,"0"0,0 0,0 0,0 0,0 0,53-18,17 1,1-1,17 0,0-17,1 18,-19-1,1 0,-1 1,-17-1,0 0,0 18</inkml:trace>
  <inkml:trace contextRef="#ctx0" brushRef="#br0" timeOffset="9522.4365">9230 3845,'0'0,"0"0,0 0,0 0,0 0,0 0,0 0,35-17,36-1,17-17,0-1,0 1,0 0,1 17,-19-17,1 0,-1-1,-17 1,0 0,-53 17</inkml:trace>
  <inkml:trace contextRef="#ctx0" brushRef="#br0" timeOffset="10275.4282">11224 2769,'0'0,"0"0,0 0,0 0,0 0,0 0,0 0,-35 18,-1-18,-17 18,18-18,0 0,-1-18,19 18,-1-18,0 1,36-19,0 1,-1 0,19 0,-1 17,0 0,1 1,-1 34,0 19,-17-1,-1 35,1 1,-18 0,-18-1,18 18,-35-17,0-1,-18 1,18-18,-18 0,0-18,17-17,19-1,-1-17,1 0,-1-17,18-1,0-17,0-1,18 19,17-1,-18 1,19 17,-1 0,0 17,-17 1,17 17,1 0,-1 1,0-1,18 0,0 1,0-19,0 1,-18-18,-35 0</inkml:trace>
  <inkml:trace contextRef="#ctx0" brushRef="#br0" timeOffset="10830.4823">11894 2381,'0'0,"0"0,0 0,0 0,18 53,0 35,-1 53,1 1,0-1,-18-18,0-35,0 1,0-19,0-17,0-18,0 1,0-19,0 1,0-18,0 18</inkml:trace>
  <inkml:trace contextRef="#ctx0" brushRef="#br0" timeOffset="11269.8375">11894 2540,'0'0,"0"0,0 0,0 0,0 0,0 0,53-35,18 17,0 18,-19 0,1 0,0 18,-17 35,-19 0,-17-1,0 19,-17 0,-19-1,1-17,0 0,-18 0,18 0,-1-18,1-17,17-1,1 1,17 0,-18-1,36 1,-1 0,19 17,17 0,-1-17,19 17,0-17,-1-1,-17 19,-53-36</inkml:trace>
  <inkml:trace contextRef="#ctx0" brushRef="#br0" timeOffset="11540.8123">13024 2734,'0'0,"0"0,0 0,0 0,0 0,-35 71,17 17,-17 0,-1 18,1-36,0 19,-1-1,19-35,-19 0</inkml:trace>
  <inkml:trace contextRef="#ctx0" brushRef="#br0" timeOffset="11850.1459">12459 2787,'0'0,"0"0,0 0,0 0,0 0,0 0,53 53,0 17,18 1,-1-18,-17 17,18-17,-18 0,0 0,0-18,0 1,-1-1,-16-17</inkml:trace>
  <inkml:trace contextRef="#ctx0" brushRef="#br0" timeOffset="12144.6377">13659 2681,'0'0,"0"0,0 0,0 0,0 0,0 0,-17 71,-19-1,19 18,-19-17,19 0,-1-1,0 1,1-18,-19 17,36-35,-17 1</inkml:trace>
  <inkml:trace contextRef="#ctx0" brushRef="#br0" timeOffset="12458.9652">13359 2663,'0'0,"0"0,0 0,0 0,0 0,0 0,18 71,35 0,-18 17,18 0,-18 0,18-17,0-1,0 1,-18-18,1-18,-1 0,0 1</inkml:trace>
  <inkml:trace contextRef="#ctx0" brushRef="#br0" timeOffset="12805.3011">14436 2346,'0'0,"0"0,0 0,0 0,0 0,0 0,-36 53,-17 35,0 18,1 17,16 1,1-36,35 0,0 0,0-17,35-18,1 17,-1-34,0-1,18-17,0-1,0 1,-53-18</inkml:trace>
  <inkml:trace contextRef="#ctx0" brushRef="#br0" timeOffset="13095.8709">14877 2505,'0'0,"0"0,0 0,0 0,0 0,0 0,0 53,17 17,-17 1,18 17,0 0,-1-17,-17-1,0-34,0 16,0-16,0-19,-17 19,-1-36,0 17</inkml:trace>
  <inkml:trace contextRef="#ctx0" brushRef="#br0" timeOffset="13554.7555">14524 2611,'0'0,"0"0,0 0,0 0,0 0,0 0,0 0,35-18,18 0,0 1,0-1,0 18,0 0,0 18,-18-18,0 17,18-17,0 0,0-17,0 17,-18-36,18 19,-17-19,-19 19,1-18,0 17,-1-17,-17-1,-17 1,17 17,0-17,-18 0,18 0,0 17</inkml:trace>
  <inkml:trace contextRef="#ctx0" brushRef="#br0" timeOffset="13856.0219">15565 1923,'0'0,"0"0,0 0,0 0,0 0,0 0,0 0,35 88,18 35,18 18,-18-17,-18-1,18 1,-35-1,-1-17,-17 18,0-19,-35-16,17-1,18-88</inkml:trace>
  <inkml:trace contextRef="#ctx0" brushRef="#br0" timeOffset="20322.4925">16659 2046,'0'0,"0"0,0 0,0 0,0 0,0 0,0 0,71 18,17-1,0 1,1 0,-1-18,0 0,0 17,-17-17,-1 0,-17 18,-17 0,-1-1,-17 1,-36 17,0 18,-17 0,-53 18,0-1,-1 1,1-18,17-1,1 1,17-17,0-1,18-17,17 17,0-17,18-18,0 17</inkml:trace>
  <inkml:trace contextRef="#ctx0" brushRef="#br0" timeOffset="20606.3886">17983 2293,'0'0,"0"0,0 0,0 0,0 0,0 0,0 0,-35 53,-18 18,0 17,-18 18,18-18,0 18,0-36,0 1,18-1,17-34,1-1,17 0</inkml:trace>
  <inkml:trace contextRef="#ctx0" brushRef="#br0" timeOffset="21132.9529">18636 1993,'0'0,"0"0,0 0,0 0,0 0,0 0,-18 35,0 18,1 18,-18 17,17-17,0 17,18-18,0 1,0-18,18-18,0 18,17-35,0 17,0-35,18 0,0-18,0 1,-17-19,16-34,-16-1,-1 1,0-1,-35 1,0-1,0 1,-35 17,-36 0,-34 17,16 36,-17-17,18 17,71 0</inkml:trace>
  <inkml:trace contextRef="#ctx0" brushRef="#br0" timeOffset="22524.0041">6194 5962,'0'0,"0"0,0 0,0 0,0 71,-17 17,17 18,0-18,-18 0,18 18,0-36,0 19,-18-37,18 1,0-17,0-19,0 1,0-18,0-18,-17 1,17-36,-18 0,18-18,-18-17,18 0,-17 0,17 17,0-17,0 17,17 1,-17 17,18 0,0 0,17 0,0 18,1 17,-1 1,18 34,0 1,-18 17,-17 0,-1 1,1 17,-36-18,1 18,-19 0,1 0,-18 17,0-17,0-18,0 18,18-17,17-19,1 1,-1-1,18-17,18 18,17 0,0-1,18 1,18 0,-18-1,17 1,-17 0,-53-18</inkml:trace>
  <inkml:trace contextRef="#ctx0" brushRef="#br0" timeOffset="22809.9925">7200 6085,'0'0,"0"0,0 0,-17 89,-19-1,19 0,-19 18,1-18,0 0,-1 0,19-17,-1 0,-17-19,17-16</inkml:trace>
  <inkml:trace contextRef="#ctx0" brushRef="#br0" timeOffset="23116.1286">6794 6033,'0'0,"0"0,0 0,0 0,0 0,36 70,17 18,17 36,1-18,-18-18,0 0,0-17,-1-1,1-17,0 0,0-18,-17-17,-1 17,-17-35</inkml:trace>
  <inkml:trace contextRef="#ctx0" brushRef="#br0" timeOffset="23370.2044">7818 6103,'0'0,"0"0,0 0,0 0,0 0,-18 53,1 18,-19 34,1-16,0 16,17-16,-17-19,17-17,0 0,1-18,-1-17,-17 0</inkml:trace>
  <inkml:trace contextRef="#ctx0" brushRef="#br0" timeOffset="23643.5843">7430 6068,'0'0,"0"0,0 0,0 0,0 0,0 0,35 88,35 35,-17 1,0-36,-17 0,17-17,0-1,-1-17,1-17,-17-19,17-17</inkml:trace>
  <inkml:trace contextRef="#ctx0" brushRef="#br0" timeOffset="23947.1429">8347 5733,'0'0,"0"0,0 0,0 0,-17 88,-1 18,0 35,18 0,-17 0,34-18,-17-34,0-19,18 1,17-18,1-18,17-17,-18-1,0-17,-35 18</inkml:trace>
  <inkml:trace contextRef="#ctx0" brushRef="#br0" timeOffset="24358.7057">8771 5909,'0'0,"0"0,0 0,0 0,0 0,-18 71,18-1,-17 18,17 1,0-1,0-18,17 1,1-18,-1 0,1-36,17 19,-17-36,17 0,1-36,-19-17,1 0,0-35,-18-18,-18 18,0 18,1 17,-19 0,1 18,0 17,-1 18,1 0,0 0,35 0</inkml:trace>
  <inkml:trace contextRef="#ctx0" brushRef="#br0" timeOffset="24679.3575">9036 5415,'0'0,"0"0,0 0,0 0,52 71,19 52,0 1,-18 17,0-18,-18 18,-18-17,-17-1,0-17,-17-35,-1-1,1-17,-19 18,19-36,17-17</inkml:trace>
  <inkml:trace contextRef="#ctx0" brushRef="#br0" timeOffset="25012.1283">10306 5292,'0'0,"0"0,0 0,0 0,0 0,18 106,-18-1,17 36,-17 1,0-54,0 18,0-18,-17-18,17 1,0-18,0 0,0-18,-18 0,18 1,0-36</inkml:trace>
  <inkml:trace contextRef="#ctx0" brushRef="#br0" timeOffset="25300.334">9706 5768,'0'0,"0"0,0 0,0 0,88-18,1 1,16-19,1 1,-17 17,-1 1,-18-18,1 35,0-18,-18 18,0 0,-18 0,-18 0</inkml:trace>
  <inkml:trace contextRef="#ctx0" brushRef="#br0" timeOffset="25593.272">9883 6615,'0'0,"0"0,0 0,0 0,0 0,0 0,0 0,53-18,35 18,0-35,18 17,0 0,-18-17,18 17,-18 1,0-18,1 17,-19 0,-52 18</inkml:trace>
  <inkml:trace contextRef="#ctx0" brushRef="#br0" timeOffset="26052.1642">11559 5415,'0'0,"0"0,0 0,0 0,0 0,0 0,0 0,0 0,0 0,0 0,0 0,0 0,0 0,0 0,0 0,0 53,0 18,18 17,-18 0,0 0,-18 18,18-18,0 0,0 1,-18-36,18-1,0-16,-17-19,17 1,-18-36</inkml:trace>
  <inkml:trace contextRef="#ctx0" brushRef="#br0" timeOffset="26488.5751">11436 4939,'0'0,"0"0,0 0,0 0,53 0,17 0,1 18,-1 17,1 0,-1 18,-17 0,-17 0,-1 0,-17 0,-18 0,0 17,-36-17,19-18,-36 18,17-17,1-1,18-18,-19 19,19-19,17 1,-18 17,36 1,-1 16,19-16,-1 17,18-18,0 0,17 1,-34-1,-19-35</inkml:trace>
  <inkml:trace contextRef="#ctx0" brushRef="#br0" timeOffset="26813.3228">12706 5292,'0'0,"0"0,0 0,0 0,0 0,-35 88,0 0,-1 0,-17 36,0-1,18-35,0 1,0-1,-1-18,1 1,17-18,1 0,-1-18,0-17,18-1</inkml:trace>
  <inkml:trace contextRef="#ctx0" brushRef="#br0" timeOffset="27056.325">12212 5503,'0'0,"0"0,0 0,0 0,0 0,0 0,53 53,18 18,-1 17,-17-17,18-1,-18 1,0-18,17 0,-17-18,0 0,-18-17</inkml:trace>
  <inkml:trace contextRef="#ctx0" brushRef="#br0" timeOffset="27332.5315">13359 5345,'0'0,"0"0,0 0,0 0,0 0,-17 88,-19 0,19 0,-19 0,19 1,-19-19,1 18,17-35,-17 18,17-18,18 0</inkml:trace>
  <inkml:trace contextRef="#ctx0" brushRef="#br0" timeOffset="27610.5709">12989 5415,'0'0,"0"0,0 0,0 0,0 0,35 71,18-1,0 18,-18-17,18 17,0-17,0-18,0 0,17 0,-17-36</inkml:trace>
  <inkml:trace contextRef="#ctx0" brushRef="#br0" timeOffset="27960.5629">14065 5062,'0'0,"0"0,0 0,-35 71,-1 35,-16 35,16-18,19 18,-1-17,18-1,0-34,18-19,-1 1,19-1,-1-17,18-18,17-17,-17 0,0-18,0 0,-53 0</inkml:trace>
  <inkml:trace contextRef="#ctx0" brushRef="#br0" timeOffset="28206.125">14630 5256,'0'0,"0"0,0 0,0 0,0 0,0 0,0 71,17 17,1-17,-18 17,18-18,-1 19,-17-19,18-17,-18 0,0 18</inkml:trace>
  <inkml:trace contextRef="#ctx0" brushRef="#br0" timeOffset="28625.2276">14153 5521,'0'0,"0"0,0 0,0 0,0 0,0 0,0 0,36-35,17 17,-18-17,0 17,18 18,-18-17,18 34,0-17,0 0,18 18,-18-18,0 0,0 0,0-18,-1 1,1-1,-17-17,-1-1,0 1,-35 0,18-18,-18 18,-18-1</inkml:trace>
  <inkml:trace contextRef="#ctx0" brushRef="#br0" timeOffset="28927.2247">15106 4692,'0'0,"0"0,0 0,0 0,0 0,71 88,-18-17,17 52,1 18,-18-17,-18 17,1-18,-19-17,-17 0,0 0,0-36,-17 1,-1 0,18-19,0-34</inkml:trace>
  <inkml:trace contextRef="#ctx0" brushRef="#br0" timeOffset="29437.884">16412 5045,'0'0,"0"0,0 0,0 0,0 0,0 0,0 0,0 0,71 35,-1 0,1-17,0 0,-19-1,19-17,-18 0,-18 18,1-18,-1 17,0 19,-35-1,-17 18,-19 18,1-1,-18 1,0 17,0-18,0 1,-17-18,17 0,17-18,1 0,17-17,1 0,17-1,0-17</inkml:trace>
  <inkml:trace contextRef="#ctx0" brushRef="#br0" timeOffset="29740.3466">17630 5433,'0'0,"0"0,0 0,0 0,0 0,-71 88,18 18,-17-18,17 18,17-18,-16 0,16-17,19-1,-1-17,18-17,0-1,0-18</inkml:trace>
  <inkml:trace contextRef="#ctx0" brushRef="#br0" timeOffset="30225.8182">18265 5045,'0'0,"0"0,0 0,0 0,0 0,0 0,-35 53,17 52,-17 19,0-18,35-18,-18 0,18 0,18-17,-1-1,19-17,-19-17,36-19,-18 1,18-36,-17-17,34-18,-17-35,0-18,-18 0,-17 0,-18 36,-18-1,1 1,-36 17,-35 0,-18 35,-18 1,1 34,-1 1,18-18,89 0</inkml:trace>
  <inkml:trace contextRef="#ctx0" brushRef="#br0" timeOffset="32501.999">7747 9278,'0'0,"0"0,0 0,0 0,0 0,0 0,0 0,0 0,-17 53,-1 0,18-18,0 18,18 0,-1-18,1 1,17-1,-17-18,-1 1,19 0,-36-18,17 0,1 0,-18-18,0 18,-18-35,1 0,-1-1,0-17,18 18,-17 0,17 0,0-1,-18 1,36 17,-18 1,17-1,1 18,35 0,-18 18,1-1,-1 19,0-1,-17 0,17 0,-35 1,18-19,-1 1,-17 0,0-1,0 1,0-18,0 0,-17-18,17-17,-18 0,1-36,17 18,0-17,0 17,0-18,0 18</inkml:trace>
  <inkml:trace contextRef="#ctx0" brushRef="#br0" timeOffset="32804.0141">8665 8802,'0'0,"0"0,0 0,0 0,35 70,-17 19,0-1,-1 18,-17 17,0-17,0-18,-17 0,-1-17,0-18,-17 0,-18-18,18 0,35-35</inkml:trace>
  <inkml:trace contextRef="#ctx0" brushRef="#br0" timeOffset="33137.6203">7183 8573,'0'0,"0"0,0 0,0 0,-36 70,36 18,-17 53,34 0,1 18,17-18,18 0,18-17,-1-18,36-36,18-17,17-35,0 0,18-18,-18 0,-123 0</inkml:trace>
  <inkml:trace contextRef="#ctx0" brushRef="#br0" timeOffset="33821.7531">10306 8643,'0'0,"0"0,0 0,0 0,0 88,0 0,0 18,0 0,0-18,0 18,-18-35,18 17,0-35,-17-18,17 0,0 1,0-19,-18-34,1-19,17-17,-18-17,18-36,0-17,18-1,-1 1,18-1,1 54,-1-1,0 18,18 18,0 0,0 17,-17 18,16 18,-16-1,-1 19,-35 16,0 1,-18 0,-17 0,0 0,0 0,-18-18,17 1,-17-1,36-18,-1 1,0 0,18 17,18-17,0 17,35 0,0 1,17-1,1 0,-1 0,-17 1,-53-36</inkml:trace>
  <inkml:trace contextRef="#ctx0" brushRef="#br0" timeOffset="34118.5308">11700 8696,'0'0,"0"0,0 0,0 0,-17 71,-19 17,1 0,0 18,-1-18,1 0,0-17,0-1,17 1,0-36,1 0,-1-35,0 0,1 0</inkml:trace>
  <inkml:trace contextRef="#ctx0" brushRef="#br0" timeOffset="34369.2859">11241 8696,'0'0,"0"0,0 0,0 0,0 0,0 0,0 0,36 53,-1 0,36 17,-18 19,0-19,17-17,-17 18,0-18,18-1,-18 1,17-17,-35-1</inkml:trace>
  <inkml:trace contextRef="#ctx0" brushRef="#br0" timeOffset="34643.7997">12583 8590,'0'0,"0"0,0 0,0 0,0 0,0 0,-18 35,-17 36,-1 0,-17 17,1 18,-1-18,17 0,-17-17,18-1,0-17,17 0,0-35,1-1</inkml:trace>
  <inkml:trace contextRef="#ctx0" brushRef="#br0" timeOffset="34925.0874">12124 8573,'0'0,"0"0,0 0,0 0,0 0,0 0,17 70,36 18,0 18,0-18,0 0,0-17,0 0,0-1,-18-17,18-18,-17 1,17-19,-53-17</inkml:trace>
  <inkml:trace contextRef="#ctx0" brushRef="#br0" timeOffset="35234.3712">13306 8237,'0'0,"0"0,0 0,0 0,0 0,0 0,0 0,-17 53,-1 18,0 52,-17 18,17-17,18-1,0-34,18-1,0 0,17-17,18-19,17 1,-17-35,0 0,0-18,-53 17</inkml:trace>
  <inkml:trace contextRef="#ctx0" brushRef="#br0" timeOffset="35503.3709">13889 8290,'0'0,"0"0,0 0,0 0,0 0,17 71,19 17,-19 0,1 0,-1 1,-17-1,18-18,-18-17,18 0,-36-35,18 17,0-17</inkml:trace>
  <inkml:trace contextRef="#ctx0" brushRef="#br0" timeOffset="35911.6751">13589 8343,'0'0,"0"0,0 0,0 0,0 0,0 0,0 0,0 0,53-17,-18-1,18 18,-18 0,18 0,-18 0,36 18,-18-18,-18 0,0 0,18-18,-17 18,-19-18,19-17,-19 0,19-1,-19-16,-17 16,0 19,0 17,0 0</inkml:trace>
  <inkml:trace contextRef="#ctx0" brushRef="#br0" timeOffset="36255.8283">14312 7743,'0'0,"0"0,0 0,0 0,0 0,0 0,0 0,0 0,0 0,35 36,1 17,17 35,-18-18,18 19,0-1,0 0,-18-17,0 17,1 0,-19-17,-17-1,0 1,0-18,-17-1,-1-16,0-19,18 1,-17 0,17-18</inkml:trace>
  <inkml:trace contextRef="#ctx0" brushRef="#br0" timeOffset="36889.1319">16324 7708,'0'0,"0"0,0 0,0 0,0 0,0 0,0 0,0 0,-18 35,1 18,-1 18,-17 0,-1-1,19-17,-19 0,1 0,0 0,17-18,-17 0,17 1,18-1,0-18,0 1,18 17,17-17,18 0,0-1,18 1,17-18,-35 0,17 18,-17-18,0 17,0 1,0-18,-53 0</inkml:trace>
  <inkml:trace contextRef="#ctx0" brushRef="#br0" timeOffset="37222.9234">16006 9066,'0'0,"0"0,0 0,0 0,0 0,0 0,53 0,18 0,17 0,0 0,18 0,0-17,-18 17,1 0,-1 0,-18-18,1 0,-18 1,0-1,17-17,-34 17,-19 18</inkml:trace>
  <inkml:trace contextRef="#ctx0" brushRef="#br0" timeOffset="37970.9814">17789 7849,'0'0,"0"0,0 0,0 0,0 0,0 71,17-1,-17 19,0-1,0 0,0-17,0 17,0-18,0-17,0-17,-17-1,17-18,0 1,-18-18,18-18,-18-17,18-18,0 0,0-17,-17-1,17-17,0 0,17 0,-17-1,18 1,17 18,-17 17,35 17,-18 1,18 18,18-1,-18 36,0-1,-18 18,0 18,1 0,-19 0,1 0,-18 0,-18-18,-17 18,0-17,-18-1,0 0,17 0,1-17,0 0,17-18,1 17,-1-17,18 18,18 0,17-1,0 18,18 1,0-1,0 0,0 1,0-19,0 1,17 17,-17-17,-53-18</inkml:trace>
  <inkml:trace contextRef="#ctx0" brushRef="#br0" timeOffset="38257.7366">19095 7990,'0'0,"0"0,0 0,0 0,0 0,-36 71,1 0,0 17,-1 0,1 0,-18 0,18-17,-18-1,18 1,-18-18,17-18</inkml:trace>
  <inkml:trace contextRef="#ctx0" brushRef="#br0" timeOffset="38553.8274">18618 8061,'0'0,"0"0,0 0,0 0,0 0,0 0,53 53,0 17,0 1,18 0,-19-1,1 1,18-1,-36-17,18 0,-17-18,-19 1,18-19</inkml:trace>
  <inkml:trace contextRef="#ctx0" brushRef="#br0" timeOffset="38917.9315">19836 8079,'0'0,"0"0,0 0,0 0,0 0,0 0,0 0,-71 70,18 1,0-1,18 18,-18-17,18 0,-1-1,19-17,-18-18,17-17,0 0</inkml:trace>
  <inkml:trace contextRef="#ctx0" brushRef="#br0" timeOffset="39195.1131">19448 7990,'0'0,"0"0,0 0,0 0,0 0,0 0,0 0,0 0,35 53,18 36,0-1,0 0,17 0,-17-17,0-1,0 1,0-18</inkml:trace>
  <inkml:trace contextRef="#ctx0" brushRef="#br0" timeOffset="39576.0075">20559 7479,'0'0,"0"0,0 0,0 0,-35 70,0 19,-1-1,1 18,0 0,17-18,1 0,-1 0,18 0,18 0,-1-17,19 0,-1-18,-18-1,19-34,-1 17,0-35,1 18,-36-18</inkml:trace>
  <inkml:trace contextRef="#ctx0" brushRef="#br0" timeOffset="40042.5071">20912 7726,'0'0,"0"0,0 0,0 0,0 0,0 0,0 0,-35 53,17 17,1 1,-19-1,36 1,0 0,0-19,18 1,0 0,17 0,-17-18,17-17,0 0,1-18,-19-18,18 0,-17 1,0-18,-18-18,0 0,0 0,0-18,-18 18,0 0,-17 1,18 16,-36 1,0 17,17 1,-17 17,18-18,35 18</inkml:trace>
  <inkml:trace contextRef="#ctx0" brushRef="#br0" timeOffset="40433.7408">21212 7303,'0'0,"0"0,0 0,0 0,36 52,-1 19,18 17,-18 0,18 1,-18 16,-17-16,17-1,-17 18,-18-18,0 0,-18-17,-17-1,-18 1,0-18,0 0,0-18,0 18,18-18,35-35</inkml:trace>
  <inkml:trace contextRef="#ctx0" brushRef="#br0" timeOffset="41843.2475">20648 5186,'0'0,"0"0,0 0,0 0,0 0,0 0,0 0,35 17,18 1,17-18,1 18,0-1,-1-17,-17 18,0-18,-18 0,1 0,-19 0,-17 0,18 0</inkml:trace>
  <inkml:trace contextRef="#ctx0" brushRef="#br0" timeOffset="42066.5632">20877 5503,'0'0,"0"0,0 0,0 0,0 0,0 0,71 18,-1-18,1 0,-54-18,-17 18,18 0</inkml:trace>
  <inkml:trace contextRef="#ctx0" brushRef="#br0" timeOffset="42348.1956">21283 4868,'0'0,"0"0,0 0,0 0,0 0,0 0,53 53,17 35,-17 1,0-19,0 18,-17 1,-19-19,1 18,-1-17,-17-1,18 1</inkml:trace>
  <inkml:trace contextRef="#ctx0" brushRef="#br0" timeOffset="43012.3791">22395 4815,'0'0,"0"0,0 0,0 0,17 53,-17 18,18 17,-18 0,0 0,0 1,0-19,0 1,0-36,0 0,0 1,0-19,0 1,0-18,-18-18,18-17,0 0,0-36,18 1,0-19,-1 19,1-1,0 1,17 17,-17 18,17 17,-18 0,19 18,-19 0,1 36,0-1,-18 0,-18 18,0 0,-17 0,17-18,-17 18,18-18,-1-17,0 17,18-17,0 0,18 17,17 0,18 0,0 1,0-19,18 19,-1-19,1 1,-1-18,-70 0</inkml:trace>
  <inkml:trace contextRef="#ctx0" brushRef="#br0" timeOffset="43247.4659">23559 5062,'0'0,"0"0,0 0,0 0,0 0,-17 71,-19-1,19 1,-1 0,-17-18,17 17,1-17,-1-18,0 18,1-18</inkml:trace>
  <inkml:trace contextRef="#ctx0" brushRef="#br0" timeOffset="43493.8251">23259 5045,'0'0,"0"0,0 0,0 0,0 0,0 0,71 70,-18 1,0-1,17 1,-17 0,-35-54,-18 1,18-18</inkml:trace>
  <inkml:trace contextRef="#ctx0" brushRef="#br0" timeOffset="43792.4035">24406 5186,'0'0,"0"0,0 0,0 0,-52 70,-1 19,0-1,0 0,17-17,1-1,0-17,0 0,17-18,0-17</inkml:trace>
  <inkml:trace contextRef="#ctx0" brushRef="#br0" timeOffset="44056.7416">24124 5045,'0'0,"0"0,0 0,0 0,0 0,0 0,0 0,53 70,0 18,18 1,-18-1,-18-18,18 19,0-19,-18-17,18-18,-18 18</inkml:trace>
  <inkml:trace contextRef="#ctx0" brushRef="#br0" timeOffset="44360.7272">25077 4833,'0'0,"0"0,0 0,0 0,0 0,-18 53,1 18,-1 17,1 0,-1 18,18-18,0 0,18 0,-18-17,17-1,1-17,-1-17,19-1,-19 0</inkml:trace>
  <inkml:trace contextRef="#ctx0" brushRef="#br0" timeOffset="44806.2057">25430 4992,'0'0,"0"0,0 0,0 0,0 0,-18 70,1 1,-1-1,0 19,1-19,17-17,0 0,17-18,1 18,17-35,-17 0,17-1,1-34,-1-19,-17 1,-1-18,1 0,-18 0,0 0,-18 0,-17 18,0 0,-18 0,0-1,0 1,18 17,-1-17,19 0,-19 17,36 18</inkml:trace>
  <inkml:trace contextRef="#ctx0" brushRef="#br0" timeOffset="45056.5506">25518 4480,'0'0,"0"0,0 0,0 0,0 0,53 88,0 18,0 35,0 1,0 16,-18 1,-17-18,0-35,-18-18,0-17,-18-1,0-34,18 16,-17-16,17-19</inkml:trace>
  <inkml:trace contextRef="#ctx0" brushRef="#br0" timeOffset="45489.237">26701 4692,'0'0,"0"0,0 0,0 0,0 0,17 53,19-18,17 0,-1 1,1-1,18-17,-18-1,-18 1,1 0,-1-1,-17 1,-1 17,-34 0,-1 18,-17 0,-18 0,17 0,-17 0,18 0,0 0,17-18,0 0</inkml:trace>
  <inkml:trace contextRef="#ctx0" brushRef="#br0" timeOffset="45754.8574">27512 5080,'0'0,"0"0,0 0,0 0,0 0,0 0,-17 53,-1 35,-17 18,0-18,-1 18,19-18,-19-17,19-1,-1-17,18 0,0-18</inkml:trace>
  <inkml:trace contextRef="#ctx0" brushRef="#br0" timeOffset="46506.5101">28095 4727,'0'0,"0"0,0 0,0 0,0 0,0 88,17 1,-17 16,18-16,-18-1,18 0,-18-17,0-1,17-35,-17 1,0-1,0-17,0-18,-17 0,17-36,-18 1,0-35,1-1,17 0,0-17,0 18,0-1,17 18,1 0,0 0,17 18,18 17,-18 1,1 17,17 0,-18 17,-18 19,1-19,0 36,-18-17,-18-1,-17 18,0-18,-1 0,1 1,0-1,17-18,0 1,1 0,17-1,17 19,1-19,35 19,0-19,0 19,0-19,17 18,1-17,0 0,-71-18</inkml:trace>
  <inkml:trace contextRef="#ctx0" brushRef="#br0" timeOffset="46781.4007">29454 5009,'0'0,"0"0,0 0,0 0,-36 71,-17 0,18-1,-18 18,18-17,0-1,-1 1,1 0,0-19,-1 1,19-17,-19-1</inkml:trace>
  <inkml:trace contextRef="#ctx0" brushRef="#br0" timeOffset="47043.2159">28977 4886,'0'0,"0"0,0 0,0 0,0 0,0 0,35 35,1 18,17 18,17 17,1 0,17 0,-35 1,18-19,-36-17,18 0,-18-18,-17-17</inkml:trace>
  <inkml:trace contextRef="#ctx0" brushRef="#br0" timeOffset="47317.5695">30001 4974,'0'0,"0"0,0 0,0 0,0 0,0 0,0 0,-36 71,1-1,-18 18,0-17,0 0,18-1,0 1,-1-18,19-36,-18 19,17-19</inkml:trace>
  <inkml:trace contextRef="#ctx0" brushRef="#br0" timeOffset="47582.476">29771 4957,'0'0,"0"0,0 0,0 0,0 0,0 0,0 0,18 52,17 1,1 18,-19-1,19 1,16 0,-16-1,-1-17,0 0,1 0</inkml:trace>
  <inkml:trace contextRef="#ctx0" brushRef="#br0" timeOffset="47944.0544">30724 4516,'0'0,"0"0,0 0,0 0,0 0,-53 88,0 0,18 0,0 18,0-18,17 18,18 0,0-18,18 0,17 0,0-35,0 0,1-17,-1-19,18-17,0 0,-18 0,-35 18</inkml:trace>
  <inkml:trace contextRef="#ctx0" brushRef="#br0" timeOffset="48185.9721">31024 4780,'0'0,"0"0,0 0,0 0,0 0,0 0,0 0,0 0,18 71,0-18,-1 17,-17 1,18-1,0 1,-1-18,-17-18,0-17,0-18,0 0</inkml:trace>
  <inkml:trace contextRef="#ctx0" brushRef="#br0" timeOffset="48611.3512">30724 4957,'0'0,"0"0,0 0,0 0,0 0,0 0,0 0,0 0,0 0,36-36,17 1,-18 17,18 1,-18-1,0 18,1 18,-1-1,18-17,-18 18,0 0,1-18,-19 0,19-18,-1 18,0-18,-17 1,0-1,-1-17,1 0,-18-1,0 36,0 0,0-17</inkml:trace>
  <inkml:trace contextRef="#ctx0" brushRef="#br0" timeOffset="48919.632">31465 4057,'0'0,"0"0,0 0,0 0,36 53,17 17,-18 19,36 52,-18 0,-18 18,0 17,-17 0,-18 18,-53-17,-18-18,-17-18,17-36,54-87</inkml:trace>
  <inkml:trace contextRef="#ctx0" brushRef="#br0" timeOffset="58087.4124">27883 5909,'0'0,"0"0,0 0</inkml:trace>
  <inkml:trace contextRef="#ctx0" brushRef="#br0" timeOffset="60882.2387">9071 8273,'0'0,"0"0,0 0,0 0,35 123,0 36,18 35,18 35,35 71,0 0,-18-18,-17-35,-19-88,-16-18,-1-18,0-34,1-19,-1-17,0-35,36-18,17-18,-35 0,-35 18</inkml:trace>
  <inkml:trace contextRef="#ctx0" brushRef="#br0" timeOffset="61390.146">14771 7179,'0'0,"0"0,0 0,0 0,0 53,18 35,17 53,0 53,18 18,18 88,-18 0,0-18,-18-35,0-18,-17 0,-1-87,1-1,-18-18,18-17,-18-71</inkml:trace>
  <inkml:trace contextRef="#ctx0" brushRef="#br0" timeOffset="63269.0235">27318 4057,'0'0,"0"0,0 0,0 0,0 0,0 0,0 0,0 0,0 0,0 0,0 0,0 0,0 0,36 88,17 53,-18 53,0 0,0 0,-17 18,17-18,1-18,-19-17,19 0,-19-36,1 1,17-18,1-18,-1-53,0 18,0-18,-35-35</inkml:trace>
  <inkml:trace contextRef="#ctx0" brushRef="#br0" timeOffset="63777.2627">32295 3704,'0'0,"0"0,0 0,0 0,0 0,0 0,0 0,0 0,0 53,0 53,0 53,0 88,0 123,-18-17,-17-18,-18-18,18-34,-1-36,1-36,18-52,17-124</inkml:trace>
  <inkml:trace contextRef="#ctx1" brushRef="#br0">19968 11460</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06:30.952"/>
    </inkml:context>
    <inkml:brush xml:id="br0">
      <inkml:brushProperty name="width" value="0.05292" units="cm"/>
      <inkml:brushProperty name="height" value="0.05292" units="cm"/>
      <inkml:brushProperty name="color" value="#7030A0"/>
    </inkml:brush>
  </inkml:definitions>
  <inkml:trace contextRef="#ctx0" brushRef="#br0">28430 6879,'0'0,"0"0,0 0,0 0,0 0,0 0,0 0,0 0,0 0,0 0,0 0,0 0,0 0,0 0,0 0,0 71,-18-1,18 36,0-18,0 53,0 1,0-1,0 0,18-18,-18 18,18-17,-18-1,0 1,17 17,-17 0,0 0,18 18,-18-18,0 18,18-1,-1 1,19 0,-19 0,19 17,-1-17,-17 0,17 17,-18 0,1 1,0-1,-18 1,0-1,0 0,-18-17,18-35,-18-1,18 0,-17-17,17 0,0 0,-18-18,18 18,0 0,0-36,-17-52</inkml:trace>
  <inkml:trace contextRef="#ctx0" brushRef="#br0" timeOffset="505.5431">28395 10125,'0'0,"0"0,0 0,0 0,0 0,0 0,0 0,106 0,53-18,-1 0,36-17,1 0,16-18,-16 18,87-36,0 1,-17-1,-18 0,0 1,-35 17,-18 0,-53 35,-17-17,-1 0,-17 0,0 17,0 0,-18 1,-70 17</inkml:trace>
  <inkml:trace contextRef="#ctx0" brushRef="#br0" timeOffset="1596.9346">28554 10319,'0'0,"0"0,0 0,0 0,0 0,0 0,0 0,0 0,0 0,0 0,0 0,0 0,17-36,-17-34,18-18,-18 0,18-1,-1-52,1 0,17 0,0 18,1 17,-1 35,18 18,-18 0,1 0,-1 0,0 18,0 0,18 0,18 17,0 0,-1 18,1 0,-1 18,-17 0,18 17,0-17,34 52,1 1,-17 35,-19-1,1 19,-18-18,0 17,0-17,17 0,-17 0,18-1,-18-16,0-19,-18-17,18 18,-18-36,0 18,1-18,17 0,0 1,17-19,1 1,-18-18,17 0,-17-18,-18-17,18 0,0-53,18-1,-18 1,-18-18,0 1,1-1,-19-18,1 18,0 18,-18 0,0 17,0 1,-18 17,0-18,-17 1,17 17,18 35</inkml:trace>
  <inkml:trace contextRef="#ctx0" brushRef="#br0" timeOffset="2440.8208">26436 8290,'0'0,"0"0,0 0,0 0,0 0,0 0,0 0,35-17,18-1,0 0,-18 1,1 17,17 0,-18 17,0 1,-17 0,0 35,-1-18,-17 18,18 0,-18 0,0-18,0 0,0-17,0-1,17-17,1-17,0-1,-1-35,19 0,-19-17,1-1,17 1,-17 17,0 0,-18 18,17-1,-17 19,0-1,0 36,0 17,0 18,18 0,-18 17,0-17,18 0,-18 18,17-1,1-34,17 16,-17-34,17 0,0-36,-17 0,0 1,-18 17</inkml:trace>
  <inkml:trace contextRef="#ctx0" brushRef="#br0" timeOffset="2805.0772">27318 7673,'0'0,"0"0,0 0,0 0,18 70,0 1,-18 0,17-1,1 18,-18-17,18-1,-1 1,1-18,0 0,-1 0,1 0,-1-18,19 0,-1 1,0-1,18-35,-17 17,-1-34,0-1,0 1</inkml:trace>
  <inkml:trace contextRef="#ctx0" brushRef="#br0" timeOffset="3224.3016">27707 7532,'0'0,"0"0,0 0,0 0,0 0,0 0,17 70,1 19,0-1,17 0,-18 0,1 0,0-17,-18-1,17-17,1-17,-18-1,0 0,18-17,-1-1,1 1,0-18,-1 0,1-18</inkml:trace>
  <inkml:trace contextRef="#ctx0" brushRef="#br0" timeOffset="3543.0916">27812 8114,'0'0,"0"0,0 0,0 0,0 0,0 0,0 0,0 0,36-35,34-18,1-18,-18 18,0-17,17 17,-70 53,36-36,17-16,-18-1</inkml:trace>
  <inkml:trace contextRef="#ctx0" brushRef="#br0" timeOffset="4086.246">28165 7108,'0'0,"0"0,0 0,0 0,0 0,0 0,0 0,53 36,0 17,0-18,0 0,0 1,18-1,-36 18,18-18,-18 18,1 0,-1 17,-18 54,1-1,0 1,-36-1,0-35,1-17,-1-18,1 0,-1 0,0-18,18-17</inkml:trace>
  <inkml:trace contextRef="#ctx0" brushRef="#br0" timeOffset="4577.1002">28783 7708,'0'0,"0"0,0 0,0 0,0 0,0 0,53-17,0-19,18 1,17-18,-18 18,1 0,0-18,-19 35,1-17,-17 17,-19 0,1 1</inkml:trace>
  <inkml:trace contextRef="#ctx0" brushRef="#br0" timeOffset="4894.1406">29048 7250,'0'0,"0"0,0 0,0 0,0 0,70 0,1 0,0 17,-1-17,1 18,-18 0,-18 17,-17-18,17 19,-35 17,0-18,-18 18,1-18,-1 18,-17 0,17 0</inkml:trace>
  <inkml:trace contextRef="#ctx0" brushRef="#br0" timeOffset="5240.8591">29948 6720,'0'0,"0"0,0 0,0 0,0 0,35 71,-17 17,17 53,0 0,1-17,-19-36,-17 0,18-17,0-1,-18-17,0-17,0-1,17-18,-17 19,0-19,0-17</inkml:trace>
  <inkml:trace contextRef="#ctx0" brushRef="#br0" timeOffset="5580.2919">29595 6862,'0'0,"0"0,0 0,0 0,0 0,0 0,88-36,18 1,35-36,0 1,1-1,-1 36,-35-18,-36 35,-17 1,0 34,-35-17,17 0,-35 0</inkml:trace>
  <inkml:trace contextRef="#ctx0" brushRef="#br0" timeOffset="5837.3158">30830 6862,'0'0,"0"0,0 0,0 0,0 0,0 0,-35 88,17 18,-17-1,0 1,17-18,18-88,-35 89,-1-1,1-18,0 19,17-19,18-70</inkml:trace>
  <inkml:trace contextRef="#ctx0" brushRef="#br0" timeOffset="6142.9801">30442 6950,'0'0,"0"0,0 0,0 0,0 0,53 70,0 18,0-17,17 17,19 18,-1 0,-35-36,17 1,-17-18,0 17,0-17,-18 18,1-18,-36-53</inkml:trace>
  <inkml:trace contextRef="#ctx0" brushRef="#br0" timeOffset="7040.2114">27971 10601,'0'0,"0"0,0 0,0 0,0 0,0 0,0 0,0 0,0 0,0 0,0 0,0 0,0 0,0 0,0 0,0 0,18 35,-18 18,18-18,-1 18,1-17,0-1,-1 0,18 0,-17 1,0-19,17 1,-17-18,-1 18,19-18,-19-18,1 18,0-18,-1 1,1-19,-18 19,18-18,-18-1,0 1,0 0,0-18,-18 18,18-1,-18 1,-17-18,17 18,1 17,-36-17,17 0,-17 17,18 18,-18 0,18 18,-18-1,18 19,17-1,0-18,18 1,0-18</inkml:trace>
  <inkml:trace contextRef="#ctx0" brushRef="#br0" timeOffset="8008.4976">28007 13600,'0'0,"0"0,0 0,0 0,0 0,0 0,0 0,0 0,0 0,0 0,0 0,0 0,0 0,0 0,0 0,0 0,0 0,141 564,-35-52,-18-89,-35-88,-18-88,-17-124,-18-17,17-35,-17-18,0-18,18 0,-18 1,0-19</inkml:trace>
  <inkml:trace contextRef="#ctx0" brushRef="#br0" timeOffset="8606.7922">28130 14958,'0'0,"0"0,0 0,0 0,0 0,0 0,53-18,35-17,36 0,-1-1,19 1,-1-18,18 18,-1-18,19 18,-1-18,18 17,71-34,0-1,-18 1,18 17,-18-18,0 18,17-17,-16-1,-1 18,-18-17,-17 17,0 0,-89 35,-35-17,1 0,-19 0,-17-1,-35 36</inkml:trace>
  <inkml:trace contextRef="#ctx0" brushRef="#br0" timeOffset="10385.8471">31324 14323,'0'0,"0"0,0 0,0 0,0 0,0 0,0-53,-17 18,17-18,0-18,-18 1,18-19,0 1,0-18,0 1,0 16,0 1,0-18,0 18,18 0,-1 17,1 1,17 17,-17 0,17 0,0 18,1 17,-1-17,0 17,18 18,-17 18,-1-1,18 19,-18-1,0 18,18 18,0-1,0 18,0-17,0 17,18 35,-1 19,1 52,-18-36,-18-17,36 18,-1 0,1-36,-18-17,17 0,-34-53,-1 0,0 0,1-18,-1-17,-17-1,-1 1,19-18,-1-18,0 1,-17-1,17-17,0 0,-17-1,0-34,-18-1,0-35,0-17,0-1,-18 1,-17-1,17 1,-17 0,17-19,-17 19,17 17,18 88</inkml:trace>
  <inkml:trace contextRef="#ctx0" brushRef="#br0" timeOffset="10905.4517">29489 12929,'0'0,"0"0,0 0,159-53,-18-35,18 18,0-19,-1 19,-16-1,-54 1,0 17,-17 0,-54 53</inkml:trace>
  <inkml:trace contextRef="#ctx0" brushRef="#br0" timeOffset="11151.9019">30160 12330,'0'0,"0"0,0 0,0 0,0 0,0 0,0 0,53 17,17 1,-17 0,-18-1,-17 1,0 35,-1-53,-17 0,-17 17,17-17</inkml:trace>
  <inkml:trace contextRef="#ctx0" brushRef="#br0" timeOffset="11448.7003">29207 12700,'0'0,"0"0,0 0,0 0,0 0,0 0,0 53,17 0,1 17,0 1,17 0,18-19,-18-16,18-19,-18-17,18-35,0-18,18-35</inkml:trace>
  <inkml:trace contextRef="#ctx0" brushRef="#br0" timeOffset="11734.0767">29771 11553,'0'0,"0"0,0 0,0 0,0 0,36 53,-1 18,18 17,0 0,-18 1,0-19,-17-17,0 0,-18-18,0-17,0-1</inkml:trace>
  <inkml:trace contextRef="#ctx0" brushRef="#br0" timeOffset="12006.6787">29260 11818,'0'0,"0"0,0 0,0 0,0 0,70-18,1-17,35-18,35 0,0-17,-53 17,0 18,-17-18,-18 17,0 19,-18-19,1 1,-1 18,-18 17</inkml:trace>
  <inkml:trace contextRef="#ctx0" brushRef="#br0" timeOffset="12209.5217">30301 11501,'0'0,"0"0,0 0,0 0,0 0,0 0,0 0,17 52,19 1,-1 0,18 0,-18 0,1-35,-19-18,-17 0</inkml:trace>
  <inkml:trace contextRef="#ctx0" brushRef="#br0" timeOffset="12539.6042">30230 11359,'0'0,"0"0,0 0,0 0,0 0,0 0,0 0,0 0,35-52,1-1,-19 0,1 17,0 1,-18 18,0-19,0 36,0 0,-18 0,18 18,-18 17,18-17,18-18,0 70,17-17</inkml:trace>
  <inkml:trace contextRef="#ctx0" brushRef="#br0" timeOffset="13229.2805">30707 11042,'0'0,"0"0,0 0,17-35,-17-1,0 1,0 35,0-18,18 18,-18 36,18-1,-1 18,1 0,17 0,-17 17,-1-17,19 0,-19-18,1-17,0 0,-18-1,17 1,1-36,0 1,17-19,-17-16,17-1,-17 0,17 0,0 18,-17 17,17 0,0 36,1 0,17 17,-18 0,0 0,18 1,-35-19,17 1,-17 0,17-18,0-18,1-17,-19-18,19 0,-19-18,1 1,0-1,-1 18,-17 18,18 17,-18 1,0-1,17 18,-17 35,18 18,-18-18,18 18,-1 0,36-17,18-1,35-17,-18-36,0-17,1-36,-1 0,0 1,-88 70</inkml:trace>
  <inkml:trace contextRef="#ctx0" brushRef="#br0" timeOffset="14111.9118">31660 11589,'0'0,"0"0,0 0,0 0,0 0,0 0,0 0,0 0,0 0,0 0,0 0,35 53,0 35,1-18,-1 1,-18-18,1-18,0 18,-1-35,-17-1,0-17</inkml:trace>
  <inkml:trace contextRef="#ctx0" brushRef="#br0" timeOffset="14756.9053">31430 12100,'0'0,"0"0,0 0,0 0,0 0,71-35,-1 17,1-17,0 0,-1 0,1-1,-18 19,-18-1,0 0,-17 1,0 17,-1-18,-17 0,-17 1,17-1,-18 1,18-19,0 19,-18-1,18 0,18 1,-18 17,0-18,0 18,18 0,-18 18,17-1,36 36,-18 0,18 0,-17 0,17 0,-18 0,-17-18,-1-17,1-1,0 1,-1-18,-17 0,18-18,-18-17,0-18,0-17,0-1,0 1,17-1,-17 0,0 1,18-1,-18 71</inkml:trace>
  <inkml:trace contextRef="#ctx0" brushRef="#br0" timeOffset="15237.1634">32754 11659,'0'0,"0"0,0 0,0 0,0 0,0 0,0 0,0 0,0 0,17-35,1-18,0 18,-18 0,17-1,-17 19,0-19,-17 19,-1 17,0 17,-17 1,0 35,17 17,-17 1,35-18,-18 18,18-19,18-16,0 17,34-36,-16 1,17-18,0-18,17-17,18-36,-17-17,35 0,17 0,-17 0,-88 88</inkml:trace>
  <inkml:trace contextRef="#ctx0" brushRef="#br0" timeOffset="16448.982">24495 13582,'0'0,"0"0,0 0,0 0,0 0,0 0</inkml:trace>
  <inkml:trace contextRef="#ctx0" brushRef="#br0" timeOffset="16844.8918">27283 12047,'0'0,"0"0,0 0,0 0,0 0,0 0,0 0,0 0,-71 18,-17 17,-35 1,-36 34,-18 1,1-18,35 0,52-18,1 18,18-36,17 19,0-19,17 1,19-18,-1 18,1-1,17-17</inkml:trace>
  <inkml:trace contextRef="#ctx0" brushRef="#br0" timeOffset="17479.149">26930 11748,'0'0,"0"0,0 0,0 0,0 0,0 0,0 0,35 17,1 18,34 1,-17-19,0 19,-18-19,1 1,-1 0,-17-1,-1-17,-17 18,0-18,0 17,-17 1,-230 176,-36 18,89-89,35-35,18-35,18-17,17-1,17-35,37 0,16 0,19 0,-1-18,0 18,18 0,-17 0,17 0,0 0,-18 18,18 0,-18-1,1 1,-54 52,-88 124,18-17,35-36,18-35,35-18,18-53,35 1,53-36,53-18,17-35,107-18,-1 18,-53 18,-123 18</inkml:trace>
  <inkml:trace contextRef="#ctx0" brushRef="#br0" timeOffset="37553.2752">30865 14534,'0'0,"0"0,0 0,0 0,0 0,0 0,0 0,0 0,0 0,0 0,0 0,36 71,17-18,-18 0,0-18,-17 18,17 0,-17-18,0 1,-1-1</inkml:trace>
  <inkml:trace contextRef="#ctx0" brushRef="#br0" timeOffset="37892.361">30689 14993,'0'0,"0"0,0 0,0 0,0 0,0 0,0 0,124-70,-1-1,-17 0,-35 18,-19 1,19 16,-18 1,-18 0,1 17,-1 18,18-35</inkml:trace>
  <inkml:trace contextRef="#ctx0" brushRef="#br0" timeOffset="38407.3279">31501 14499,'0'0,"0"0,0 0,0 0,0 0,0 0,0 0,0 0,0 0,35 18,0-1,-17 1,17 0,-17 17,0 0,17-17,-17 17,-18-17,17-1,1 19,-18-19,18 1,-18 0</inkml:trace>
  <inkml:trace contextRef="#ctx0" brushRef="#br0" timeOffset="38752.5581">31324 14676,'0'0,"0"0,0 0,0 0,0 0,53-36,18 19,17-36,18 0,-35 18,-1-18,1 17,-36 1,18 0,-18 17,-17-17,-18 17,0 1,0 17,-18-18,18 18,-17 0,17 0</inkml:trace>
  <inkml:trace contextRef="#ctx0" brushRef="#br0" timeOffset="115273.1187">24265 7444,'0'0,"0"0,0 0,0 0,0 70,0 1,0 35,18 17,0 18,17 18,-17 0,-1 17,1 0,17 18,-17 18,-1 70,1 18,0-18,-1 1,1-1,17 0,-17 0,17 1,1 16,17-16,-18-1,18-18,-18 19,0-19,18 1,-17-1,-1-17,-17 18,17-18,-35 0,17 0,1 0,-18-36,18 1,-1-18,1 0,0-70,-1 17,1-18,17 1,-17 17,0 0,17-18,-17 18,17-35,0 0,-35-88</inkml:trace>
  <inkml:trace contextRef="#ctx0" brushRef="#br0" timeOffset="116017.1697">24142 7056,'0'0,"0"0,0 0,0 0,0 0,0 0,0 0,0 0,0 0,53-18,17 0,36-17,53 0,18-1,17-16,17 16,107-17,17-17,18 17,0-18,194-35,-53 18,-70 0,-36 35,-17 18,-18 0,-18-1,-17 19,-1-19,-34 36,-1-17,-123-1,17 1,19-1,16 18,1-18,18 1,-19-19,1 1,17 0,1-18,35 0,17 18,-35-1,-18 1,-34 0,-195 35</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1T04:08:23.104"/>
    </inkml:context>
    <inkml:brush xml:id="br0">
      <inkml:brushProperty name="width" value="0.05292" units="cm"/>
      <inkml:brushProperty name="height" value="0.05292" units="cm"/>
      <inkml:brushProperty name="color" value="#7030A0"/>
    </inkml:brush>
    <inkml:context xml:id="ctx1">
      <inkml:inkSource xml:id="inkSrc1">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1" timeString="2021-01-21T04:08:29.604"/>
    </inkml:context>
  </inkml:definitions>
  <inkml:trace contextRef="#ctx0" brushRef="#br0">21431 19025,'99'-99</inkml:trace>
  <inkml:trace contextRef="#ctx1" brushRef="#br0">1624 2293,'0'0,"0"0,0 0,0 0,0 0,0 0,0 0,0 0,0 0,0 0,0 0,0 0,0 0,0 0,70-18,1 1,-1-1,-17 18,18 0,-36 18,0-1,1 19,-36 17,0 0,-18 17,18-17,-18-18,1 1,17-19,0 18,17-35,19 18,-1 0,0-18,1 17,17-17,0 18,-18 0,0 17,0-17,-17 35,-18-1,-18 19,1 0,-36 34,-18-16,1-1,-19-35,19 0,17-18,0 0,53-35</inkml:trace>
  <inkml:trace contextRef="#ctx1" brushRef="#br0" timeOffset="335.9138">2559 2099,'0'0,"0"0,0 0,0 0,0 0,70 124,19 34,-1 1,-17 17,-1 1,-35 34,-35 72,-53-1,-35 0,-18-35,18-53,70-159</inkml:trace>
  <inkml:trace contextRef="#ctx1" brushRef="#br0" timeOffset="8527.6031">3635 1993,'0'0,"0"0,0 0,0 0,0 0,0 0,18 53,0 18,-18 17,17 0,1 18,0-18,-18 0,17 0,-17 1,0-1,0 0,0-17,-17-1,17-17,0-18,0 1,-18-19,18-17,0 0,0 18</inkml:trace>
  <inkml:trace contextRef="#ctx1" brushRef="#br0" timeOffset="9156.1064">3530 2081,'0'0,"0"0,0 0,0 0,0 0,0 0,0 0,0 0,52-35,1 0,0 17,0 1,0-1,0 18,-18 0,1 18,-1-1,0 18,-17 1,0 17,-18 17,0-17,0 0,-36 18,19-18,-19-1,19-16,-19-1,19 0,-18 1,17-19,0 1,1-1,-1 1,18 0,-18-1,18 1,18 0,17-1,1 19,16-19,19 1,0 0,17-1,-18 18,19-17,-1 0,0 17,-17-17,17-1,-17 19,-1-19,-70-17</inkml:trace>
  <inkml:trace contextRef="#ctx1" brushRef="#br0" timeOffset="9474.0776">5277 2364,'0'0,"0"0,0 0,0 0,0 0,0 0,-18 53,-17 17,-1 18,1 0,0-17,-1 17,1 0,0-17,17 0,-17-19,0 1,17-35,0 17,1-17</inkml:trace>
  <inkml:trace contextRef="#ctx1" brushRef="#br0" timeOffset="9815.3928">4765 2399,'0'0,"0"0,0 0,0 0,0 0,0 0,0 0,17 53,19 0,17 17,0 1,-18-1,18 1,0-18,-18 0,18 0,-18 0,-17 0,17-36,-17 18,17 1,1-19</inkml:trace>
  <inkml:trace contextRef="#ctx1" brushRef="#br0" timeOffset="10141.9489">5983 2346,'0'0,"0"0,0 0,0 0,-18 53,-17 17,17 19,-17-1,-1 18,1-18,0 0,17 0,0-17,1-18,-1 0,18-18,-18 18</inkml:trace>
  <inkml:trace contextRef="#ctx1" brushRef="#br0" timeOffset="10534.5211">5435 2593,'0'0,"0"0,0 0,0 0,0 0,0 0,0 0,0 0,0 0,0 0,36 53,17 0,0 0,0 17,-1-17,1 0,0 18,0-18,0-1,-35-16,17-1,-17-17,0-1,17 1,0-18</inkml:trace>
  <inkml:trace contextRef="#ctx1" brushRef="#br0" timeOffset="10977.2971">6388 1905,'0'0,"0"0,0 0,0 0,0 0,-17 88,-1 0,-17 1,17-1,1 18,17-18,-18 0,18 0,0 0,18-17,-1 17,18-17,1 17,-1-18,18-17,0 0,0-17,17-19,19-17,-1-53,-17 0,-1 0,-52 53</inkml:trace>
  <inkml:trace contextRef="#ctx1" brushRef="#br0" timeOffset="11293.3317">7218 2134,'0'0,"0"0,0 0,0 0,0 0,0 0,0 0,0 0,17 53,-17 18,18 17,0-17,-1-1,1 1,-18-1,18 1,-18-18,0 0,0 0,17-18,-17 0,0-17,0 17,0-17</inkml:trace>
  <inkml:trace contextRef="#ctx1" brushRef="#br0" timeOffset="11818.0995">6794 2452,'0'0,"0"0,0 0,0 0,0 0,0 0,0-53,18 18,0-18,-1 0,19 0,-1 0,18 18,0 17,-18 0,18 1,-18-1,1 18,-1 18,0-18,0 17,-17 1,17 0,-17-1,17-17,-17 18,0-18,-1 18,1-18,0-18,-1 18,1-18,-1 1,1-1,-18-17,0-1,0 1,0 0,0 0,0-1,0 36,0-17</inkml:trace>
  <inkml:trace contextRef="#ctx1" brushRef="#br0" timeOffset="12208.0234">7835 1676,'0'0,"0"0,0 0,0 0,0 0,0 0,71 53,17 17,-17-17,-1 18,-17-1,0 1,-17 17,17 18,-36 35,-17-18,-17 1,-19-1,1-34,17-19,1-17,-1 0,18 0,0 0,0-53</inkml:trace>
  <inkml:trace contextRef="#ctx1" brushRef="#br0" timeOffset="12547.1527">9636 2081,'0'0,"0"0,0 0,0 0,0 0,0 0,0 0,0 0,0 0,17 53,-17 18,0 17,18 0,-1 0,-17-17,18 0,0-19,-1-16,-17-1,18-17,0-1</inkml:trace>
  <inkml:trace contextRef="#ctx1" brushRef="#br0" timeOffset="12929.802">9777 2064,'0'0,"0"0,0 0,0 0,0 0,0 0,0 0,0 0,0-53,0 0,17-35,-34 17,17 36,0-18,-18 18,0-1,18 19,-17-1,-19 18,19 18,-1 17,1 0,-1 1,18 17,-18-1,36-16,-18-36,0 0</inkml:trace>
  <inkml:trace contextRef="#ctx1" brushRef="#br0" timeOffset="13482.8295">9971 2928,'0'0,"0"0,0 0,0 0,0 0,0 0,0 0,17-70,1-19,-18-34,18-36,-1-17,1 35,0-1,-18 37,0 34,17 1,-17 17,0 17,0 1,-17 35,-1 0,0 35,18 1,-17 17,17-1,0 19,0-18,17 17,19-17,-19 0,36 18,-17-18,17 0,-1 0,-16 0,-1-1,0 1,-17 0,-18 0,0 18,0-1,0-70</inkml:trace>
  <inkml:trace contextRef="#ctx1" brushRef="#br0" timeOffset="15602.856">12283 1834,'0'0,"0"0,0 0,0 0,0 0,0 0,0 0,0 0,0 0,0 0,-36-17,-34-1,17 1,0-1,0 36,0-18,0 35,18 0,-1 18,1 18,18-1,-1-17,0 18,18-18,0-1,18-16,0-1,17-17,0-1,18-34,-18 17,18-36,0 1,-17 0,16-18,-34-18,17 18,-17 0,0 18,-1 0,-17 17,18-17,-18 17,0 18,18 0,-18 0,0 18,17 0,-17 17,18 18,0 0,-1 0,1 0,0-18,-1 0,1-17,-1-1,19 1,-19 0,-17-18</inkml:trace>
  <inkml:trace contextRef="#ctx1" brushRef="#br0" timeOffset="16113.8542">12600 1887,'0'0,"0"0,0 0,0 0,0 0,18 71,0 17,-1-17,1-18,-18 0,18-18,-18 0,0 0,0-17,0 0,0-18,0 0,-18-18,18-17,0-18,0 0,18-18,-1 1,18-1,-17 18,17 0,-17 0,17 18,-17 18,0-1,17 0,0 36,1-18,17 35,-18 0,0 1,-17 17,17 0,-17-1,-1 1,19 0,-19 18,1-18,17-18,-35-35</inkml:trace>
  <inkml:trace contextRef="#ctx1" brushRef="#br0" timeOffset="16636.3514">14665 1905,'0'0,"0"0,0 0,0 0,0 0,0 0,0 0,35-18,1 1,-1-1,-17-17,17 0,-17-1,-18 1,17 0,-17-1,-17 19,-1-18,-17 17,-1 36,1-1,-18 18,18 1,-1 17,1 17,18 1,-1-1,18 1,18-18,-1 17,1 1,35-18,-18 0,36-18,-18-17,17-1,-17-34,18-1,-1-17,-17 17,-53 18</inkml:trace>
  <inkml:trace contextRef="#ctx1" brushRef="#br0" timeOffset="17084.888">15318 1817,'0'0,"0"0,0 0,0 0,0 0,18 88,17-17,0-1,-17 18,17-17,-17-18,0 0,-1-18,1 0,-1-17,1 0,0-18,-1 0,1-18,0-17,-1-18,19-18,-19 1,1-19,17-34,-17 35,-18 0,18 17,-18 0,17 19,1-1,-18 17,0 19</inkml:trace>
  <inkml:trace contextRef="#ctx1" brushRef="#br0" timeOffset="17593.0225">16077 2081,'0'0,"0"0,0 0,0 0,0 0,0 0,53-53,-18 1,18-1,-18-18,-17 1,0 17,-1 0,-17 17,18 1,-36 18,1-1,-1 36,-17-1,-1 18,1 18,17 0,-17 18,18-18,-1 17,18 18,0-17,0 0,18-1,-1-17,1 18,35-36,0-17,0-1,0-17,17-35,-17 17,0 1,-53 17</inkml:trace>
  <inkml:trace contextRef="#ctx1" brushRef="#br0" timeOffset="18132.1238">16624 1940,'0'0,"0"0,0 0,0 0,0 71,0-18,0 17,18-17,-18-17,0-1,0 0,0 0,0-17,0-18,0 18,0-36,0-17,17-18,-17-18,36 1,-1-36,0 0,0 35,1 1,-1 17,0 18,1-1,17 19,-18 34,18-17,-18 36,-17-1,17 0,-17 1,-1 16,-17 1,18 0,0-17,-1 16,1-16,17-19,0 1,1 0,-36-18</inkml:trace>
  <inkml:trace contextRef="#ctx1" brushRef="#br0" timeOffset="18633.479">18865 1217,'0'0,"0"0,0 0,0 0,0 0,-70-18,-1 18,0 18,1 17,-1 18,18 0,18 0,0 18,-1-1,19 54,-1-18,18 17,0-17,18 17,-18-17,17-18,1-17,-18 17,18-17,-1-1,-17 1,18-18,-18-18,0-17,0-1,-18-17,18-17,0 17,-17-18,17 0,-18 18,18 0</inkml:trace>
  <inkml:trace contextRef="#ctx1" brushRef="#br0" timeOffset="19848.4718">17895 2364,'0'0,"0"0,0 0,0 0,0 0,0 0,70-18,18 0,18-17,35 0,-17 0,-36-1,0 1,-17 0,-18-1,0 1,-35 17,-1 1,1 17,0-18,-1 18,-17-17,0 17,0 0,0 0,0 0,0 17,0 1,0 17,0 18,0-18,0 1,18-1,-18 18,0-18,0-17,17 17,-17-17,18-18,0 0,17-18,-17 0,17-17,-17-18,-1 0,19-17,-19 17,-17 17,18 1,-18 18,18-1,-18 0,0 36,17 0,-17 17,18 18,-18 0,17 0,-17 0,18 17,-18-17,18-35,-1 17,-17 0,18-17,0-18,-18 0,17-18,1-17,0 0,-1-18,-17 17,18 1,-18 0,0 17,0 1,0-1,18 0,-18 18,0 0,0 0,17 18,-17 17,0-17,0 17,18-17,-18 17,0-17,-18-1,18-17,0 18,0-36,0 18,0-35,-17-18,34-17,-17-1,18-17,0 0,-1 17,18 1,-17 17,0 17,-1 19,19-1,-19 18,19 0,-19 18,1 17,17 18,-35-18,18 36,-18-18,18 0,-18-1,0 1,0-17,17-1,1-17,-18 17,17-17,-17-18</inkml:trace>
  <inkml:trace contextRef="#ctx1" brushRef="#br0" timeOffset="20227.8787">20206 1623,'0'0,"0"0,0 0,0 0,0 0,0 0,0 0,0 0,-35 35,0 18,0 0,-1 17,19-17,-1 0,0 18,18-18,18 0,-18 0,35-18,1 0,-1-17,18-1,17-34,-17-1,0-17,0 0,0-18,-18 0,-17 53</inkml:trace>
  <inkml:trace contextRef="#ctx1" brushRef="#br0" timeOffset="20547.1636">20559 1094,'0'0,"0"0,0 0,0 0,0 0,18 53,-18 17,0 36,18 0,-18 0,17-1,-17-16,18-1,-18 0,0 0,0-17,0 17,0-17,0-19,0 1,0-17,0-19,0 19,0-36</inkml:trace>
  <inkml:trace contextRef="#ctx1" brushRef="#br0" timeOffset="20915.2912">20506 1834,'0'0,"0"0,0 0,0 0,71-52,0 16,17-17,0 18,0-18,-35 18,0 17,-18 1,1-1,-19 18,19 18,-19 17,-17 18,18 0,-18 17,18-17,-18 0,0 0,0-18,0 1,0-1,0-18,17 1,-17 0</inkml:trace>
  <inkml:trace contextRef="#ctx1" brushRef="#br0" timeOffset="21079.2634">21177 1147,'0'0,"0"0,0 0</inkml:trace>
  <inkml:trace contextRef="#ctx1" brushRef="#br0" timeOffset="21994.3829">21759 1482,'0'0,"0"0,0 0,0 0,-53 35,0 36,1-1,-1 1,17-1,-17 1,18-18,17 0,1-18,17 0,0-17,0 17,35-35,0 18,1-36,-1 0,0-17,1-18,-1 0,-18-17,-17 17,18-18,-18 18,0-17,0 35,18-18,-1 17,1-17,17 18,1 17,-1 1,18 17,0 17,0 19,0-1,0 18,-18 0,-17 17,-1 1,1-18,-18 17,0-34,0-1,0 0,-18-17,18 0,0-1,-17-17,17-17,-18-19,18-17,18-17,-18-1,17-17,19 18,-19-1,1 0,17 18,-17 18,-1 0,19 35,-19-18,19 36,-19 17,1 18,17 18,-35-1,18 36,0 0,-1 17,-17-52,18 17,0 0,-1-17,-17-71</inkml:trace>
  <inkml:trace contextRef="#ctx1" brushRef="#br0" timeOffset="65893.8503">23736 1358,'0'0,"0"0,0 0,0 0,0 0,-35 53,17 0,0 18,1-18,17 17,0-17,0 0,0 17,17-34,1 17,0 0,17-18,0-18,18 19,-18-36,18 0,0-18,0-17,0 0,0-18,-18 0,1-18,-1 18,-17 0,-18-17,0 35,-18-18,0 17,-17 1,0 0,-18 17,0 0,0 18,-18 0,18 0,18 18,-18 0,18-1,0 1,-1 17,36-35</inkml:trace>
  <inkml:trace contextRef="#ctx1" brushRef="#br0" timeOffset="66333.007">24777 1323,'0'0,"0"0,0 0,0 0,0 0,0 0,0 0,0 0,0 0,0 0,0 0,0 0,0 0,0 0,0 0,-35 70,0 1,17 0,18 17,-18 0,36 0,-18 0,18 1,-1-1,1 0,-1 0,-17 0,18-17,-18 17,-18 0,18-17,-17-1,17-70</inkml:trace>
  <inkml:trace contextRef="#ctx1" brushRef="#br0" timeOffset="66691.3646">24212 2381,'0'0,"0"0,0 0,71-17,0-1,17 0,35 1,1-19,-1-16,1-1,-53 17,-1 19,-17-19,-18 19,1-1,-1 0,-17 1,-1 17,-17 0</inkml:trace>
  <inkml:trace contextRef="#ctx1" brushRef="#br0" timeOffset="67083.3767">26630 1270,'0'0,"0"0,0 0,0 0,0 0,0 0,18 53,-18 35,0-17,0 17,17-18,-17 1,0-18,0 17,0-17,0-17,0-1,0 0,0 18,-17 0</inkml:trace>
  <inkml:trace contextRef="#ctx1" brushRef="#br0" timeOffset="67686.6183">25854 1605,'0'0,"0"0,0 0,0 0,0 0,0 0,0 0,0 0,0 0,35-35,18-18,0 18,0-1,17 1,-17 17,0 1,0-1,18 18,-18 18,17-18,1 17,-1 19,-17-19,18 1,-18 0,0-1,0-17,0 0,0 0,0 0,-18-17,18-1,0-17,-18-1,18 1,-35 0,17-18,-17 18,-18-1,17-16,-34-1,17 17,-18 1,18 17</inkml:trace>
  <inkml:trace contextRef="#ctx1" brushRef="#br0" timeOffset="70054.5436">5947 4727,'0'0,"0"0,0 0,0 0,0 0,0 0,0 0,0 0,0 0,0 0,0 0,0 0,0 36,0 16,0 1,0 0,0 0,0-35,0-1,0-17</inkml:trace>
  <inkml:trace contextRef="#ctx1" brushRef="#br0" timeOffset="70485.6591">5841 4727,'0'0,"0"0,0 0,0 0,0 0,0 0,0 0,0 0,0 0,0 0,0 0,0 0,0 0,0 0,0 0,0 0,18-35,0 0,-18 17,-18 0,0 18,1 0,-1 0,0 36,18-19,0 1,0-18,0 0</inkml:trace>
  <inkml:trace contextRef="#ctx1" brushRef="#br0" timeOffset="70928.9698">6265 4727,'0'0,"0"0,0 0,0 0,0 0,0 0,0 0,0 0,0 0,0 0,18-53,-1 18,-17 0,0-1,0 1,0 18,-17 17,-1 17,0 18,1 36,-19 0,19-1,-1 18,18-17,-18-1,18-17,18 0,0-17,-1-1,1-18,17-17,18 0,-18 0</inkml:trace>
  <inkml:trace contextRef="#ctx1" brushRef="#br0" timeOffset="71244.4099">6706 4374,'0'0,"0"0,0 0,0 0,53 71,0 17,0 18,0 18,-18-1,-17 18,-1-17,-17-1,-17 1,-19-36,19 0,17-70</inkml:trace>
  <inkml:trace contextRef="#ctx1" brushRef="#br0" timeOffset="71689.0687">8736 4145,'0'0,"0"0,0 0,0 0,0 0,0 0,17 53,-17 18,18-1,-18 1,17 17,1-18,0 19,-18-1,17-18,1 1,-18 0,0-19,0 19,0-18,18 0,-18 0,0-53</inkml:trace>
  <inkml:trace contextRef="#ctx1" brushRef="#br0" timeOffset="72326.097">8594 4286,'0'0,"0"0,0 0,0 0,0 0,0 0,0 0,0 0,53-35,18 0,-18-1,17 19,-17-1,0 1,0 17,0 0,-18 17,18 18,-17 1,-1-1,-17 0,-1 1,-17 16,0 1,-35 0,17 18,-35-18,18 17,-18-17,0-17,0-1,18 0,0-17,17-1,0 1,1-18,-1 18,0-18,18 17,18-17,17 18,18 0,0-1,18 1,-18 17,17-17,-17-1,18-17,0 18,17 0,-35-1,-53-17</inkml:trace>
  <inkml:trace contextRef="#ctx1" brushRef="#br0" timeOffset="72639.5155">10306 4480,'0'0,"0"0,0 0,0 0,0 0,0 0,-35 53,0 0,-18 18,17-1,-17 1,18-1,0-17,-1 18,1-18,0-18,17 18,1-18,-1 0,0-17</inkml:trace>
  <inkml:trace contextRef="#ctx1" brushRef="#br0" timeOffset="72937.4261">9777 4480,'0'0,"0"0,0 0,0 0,0 0,0 0,0 0,35 36,18 34,18 1,-1 17,1-18,-1 1,1-18,-18 17,0-17,0 0,0-17</inkml:trace>
  <inkml:trace contextRef="#ctx1" brushRef="#br0" timeOffset="73311.4999">11224 4322,'0'0,"0"0,0 0,0 0,0 0,-35 88,-1-18,1 18,0 1,17-19,-17 1,17-1,-17-17,-1 18,19-1,-1-17,-17 18,17-1,1-17,17 0,0-35</inkml:trace>
  <inkml:trace contextRef="#ctx1" brushRef="#br0" timeOffset="73656.647">10783 4339,'0'0,"0"0,0 0,0 0,0 0,53 71,0-1,17 18,-17 1,0-1,18 0,-18-17,-1 17,-16-35,17 17,-18-17,0 0,1-18,-1-17,-35 0</inkml:trace>
  <inkml:trace contextRef="#ctx1" brushRef="#br0" timeOffset="74069.4397">12318 3775,'0'0,"0"0,0 0,0 0,0 0,0 0,-35 53,-1 17,-17 1,18-1,17 1,-17 17,18 0,-1 36,0-1,18-17,18 18,-18-54,35 18,-17-17,17-1,18-17,18 18,-1-54,1 19,-1-36,-17-18,18 18,-71 0</inkml:trace>
  <inkml:trace contextRef="#ctx1" brushRef="#br0" timeOffset="74407.4187">12883 4463,'0'0,"0"0,0 0,0 0,0 0,0 0,0 0,0 0,53 0,0-18,0 18,17-18,-17 18,0-17,-18 17,18-18,-17 0,-19 18,-17 0,18-17</inkml:trace>
  <inkml:trace contextRef="#ctx1" brushRef="#br0" timeOffset="74751.5315">14030 3898,'0'0,"0"0,0 0,0 0,0 0,0 53,0 0,0 18,0-1,0 1,0-1,0 1,0-1,-18-17,18 0,0 0,0-18,0 1,-18-1,18-17,18 17,0-35</inkml:trace>
  <inkml:trace contextRef="#ctx1" brushRef="#br0" timeOffset="75617.3503">13624 4180,'0'0,"0"0,0 0,0 0,0 0,0 0,0 0,0 0,0 0,0 0,0 0,35-35,-17 0,17 17,0-17,1 17,-1 1,18 17,0-18,0 36,0-18,17 0,-17 17,-17-17,-1 0,0 0,0 0,1 0,-1-17,0-1,-17 18,0-18,17 1,-17-1,-18 0,17-17,-34 35,17-35,0 35,-18-53,0 0,18 18,0-18,0 18,18-1,0-17,17 18,-17 18,17-1,-18 0,1 18,0 0,17 0,-17 0,-1 18,1 0,0-1,-1 18,19 18,-1 0,-17 18,17 17,-18 0,1 0,17 1,-17-1,-18 18,0 17,0-17,0-18,-18 0,1-17,-19-1,1-17,35-35</inkml:trace>
  <inkml:trace contextRef="#ctx1" brushRef="#br0" timeOffset="75935.5599">15742 3828,'0'0,"0"0,0 0,0 0,0 0,70 17,-17-34,0 17,18-18,-1 0,18 1,-17-1,0 18,-1 0</inkml:trace>
  <inkml:trace contextRef="#ctx1" brushRef="#br0" timeOffset="76238.4999">16024 4374,'0'0,"0"0,0 0,0 0,0 0,0 0,0 0,0 0,0 0,0 0,53 0,17-17,19-1,-19 18,19-17,-89 17,17 0</inkml:trace>
  <inkml:trace contextRef="#ctx1" brushRef="#br0" timeOffset="76576.5677">17153 3563,'0'0,"0"0,0 0,0 0,0 0,0 0,0 71,-17 17,17-18,-18 19,18-1,0-18,-18 1,18-1,0-17,0 18,0-18,0 0</inkml:trace>
  <inkml:trace contextRef="#ctx1" brushRef="#br0" timeOffset="77167.4622">17189 3598,'0'0,"0"0,0 0,0 0,0 0,0 0,0 0,0 0,0 0,0 0,0 0,0 0,0 0,35 0,-17 0,17 0,-17 0,17 18,-18 0,1-18,0 17,-18 1,0 0,-18 17,-17 0,17 18,-17-18,0 1,-1-1,1 0,0-17,-1 17,19-17,17-1,-18 1,36 0,-1 17,1-17,35 17,0-18,0 1,17 17,1-17,-18 0,18-1,-71-17,17 0</inkml:trace>
  <inkml:trace contextRef="#ctx1" brushRef="#br0" timeOffset="77471.8073">18195 3722,'0'0,"0"0,0 0,0 0,0 0,0 0,-18 53,-17 0,-1 17,1-17,0 18,-18-18,18 0,-1-1,19-16,-1-1,0 0,1 1</inkml:trace>
  <inkml:trace contextRef="#ctx1" brushRef="#br0" timeOffset="77759.3502">17789 3845,'0'0,"0"0,0 0,0 0,0 0,0 0,0 0,53 53,0 18,-18-18,18 17,-18-17,18 0,0 0,-18-18,1 1,-1-19</inkml:trace>
  <inkml:trace contextRef="#ctx1" brushRef="#br0" timeOffset="78062.2816">18795 3669,'0'0,"0"0,0 0,0 0,0 0,0 0,0 0,-53 70,17-17,-17 18,18-18,-18 17,18-17,0 18,-1-1,19 1,-19-18,19 17</inkml:trace>
  <inkml:trace contextRef="#ctx1" brushRef="#br0" timeOffset="78383.7032">18530 3757,'0'0,"0"0,0 0,0 0,0 0,0 0,0 0,18 71,17-1,0 1,0 17,1-17,-1-19,0 19,1 0,-19-19,19-16,-1-1</inkml:trace>
  <inkml:trace contextRef="#ctx1" brushRef="#br0" timeOffset="78781.9167">19642 3246,'0'0,"0"0,0 0,0 0,0 0,-53 88,17-18,-17 19,18-1,-18 0,18 0,0 0,17-17,0 17,1 0,34 0,-17-17,36 0,-19-1,19-17,17-35,35 17,0-35,0 18,-88-18</inkml:trace>
  <inkml:trace contextRef="#ctx1" brushRef="#br0" timeOffset="79124.8664">20189 3475,'0'0,"0"0,0 0,0 0,0 0,0 0,-18 53,18 17,0 1,0-1,0 19,0-19,18 1,-18-1,0 1,0-18,17 0,-17 0,18-18,0-17,-18 17</inkml:trace>
  <inkml:trace contextRef="#ctx1" brushRef="#br0" timeOffset="79669.85">19695 3722,'0'0,"0"0,0 0,0 0,0 0,0 0,0 0,35-35,0-18,0 0,1 17,-19 1,19 18,-19-1,19 0,-19 1,19 17,-1 0,18 0,0 17,0 1,-18 0,0-1,1 1,-1-18,0 17,1-17,-1 0,-18 0,19-17,-19-18,19-1,-19-17,19 0,-19 18,1-18,0 0,-18 18,0 17,17-17</inkml:trace>
  <inkml:trace contextRef="#ctx1" brushRef="#br0" timeOffset="80014.8196">21071 2981,'0'0,"0"0,0 0,0 0,18 53,17 17,-17 19,17-1,0 0,-17 18,0-18,-1 18,1-18,-36 53,-17 0,-36 0,-17 1,18-37,52-87</inkml:trace>
  <inkml:trace contextRef="#ctx1" brushRef="#br0" timeOffset="82046.5397">1729 7655,'0'0,"0"0,0 0,0 0,0 0,-35-70,18 34,-19 1,19 0,-1 17,18 1,-18-1,18 0,-17 36,17 0,0 35,0-1,0 19,17 0,-17 52,18-17,-18-18,18 0,-18-17,0-18,17 17,-17-34,0-1,0 0</inkml:trace>
  <inkml:trace contextRef="#ctx1" brushRef="#br0" timeOffset="83395.3898">1518 7532,'0'0,"0"0,0 0,0 0,0 0,0 0,0 0,53-53,17 18,-17-1,18 1,-18 17,-18 18,18 0,-18 18,-17 0,0 17,-18 0,-18 18,0-18,-17 18,17-17,-17-1,0-17,17-1,-17-17,17-17,18-1,0 0,18-17,-18 17,17 1,1-1,17 0,-17 1,17 17,18 0,0 17,0 1,0 17,18 1,-18 17,-18-1,0 1,-17 0,-18 18,-18-18,1 0,-1 0,0-18,-17-17,17-18,1-18,17-35,0-18,0-17,35-18,0 18,1 18,-1 17,0 17,-17 1,17 18,0 17,1 17,-19 1,1 35,0 0,-1 0,1 17,0-17,-1 0,-17 0,18-18,17-17,0-18,-17-18,17-17,1-18,-1-35,0-18,-17 0,-18 0,0 36,-18 17,-17 0,0 18,-1 17,1 18,0 0,17 0,36 18,-18-36,17 18,-17 0,71-35,-18 35,0-18,-18 18,18 0,-18 0,18 18,-17-1,-19 19,19-1,-19 0,1 18,0 0,-1 0,1 0,-1-18,19 0,-19 1,1-19,0 1,17-36,-17 18,17-35,-17 0,-18-18,0 0,0-18,-18 18,0-17,-17 17,0 18,-1-18,1 17,0 19,0-18,35 35</inkml:trace>
  <inkml:trace contextRef="#ctx1" brushRef="#br0" timeOffset="83696.7017">3706 6668,'0'0,"0"0,0 0,0 0,0 0,0 0,0 52,35 54,-17 35,17 0,-17-17,0-1,-18 1,0-36,0 0,0 0,0 1,0-19,0 1,0-71</inkml:trace>
  <inkml:trace contextRef="#ctx1" brushRef="#br0" timeOffset="83905.2932">3671 7391,'0'0,"0"0,0 0,0 0,70-18,1 18,17 0,-17-18,-36 18,-35 0,18 0</inkml:trace>
  <inkml:trace contextRef="#ctx1" brushRef="#br0" timeOffset="84298.7424">1606 8943,'0'0,"0"0,0 0,0 0,141-18,18-17,53-18,-1-17,89-36,-17 18,-89 35,-53 17,-17 1,-18 17,-53 1,-1-1,-34 18,0 0,-1 0,1-18</inkml:trace>
  <inkml:trace contextRef="#ctx1" brushRef="#br0" timeOffset="87051.1578">5682 7444,'0'0,"0"0,0 0,0 0,0 53,0 35,0 0,0 0,18 18,0 0,-18 0,17-18,-17 0,0-17,18-1,-18-35,0 1,18-19,-18 1</inkml:trace>
  <inkml:trace contextRef="#ctx1" brushRef="#br0" timeOffset="87621.3208">5541 7426,'0'0,"0"0,0 0,0 0,0 0,71-18,-1 1,1-1,0 0,-1 18,-17 0,18 18,-18 0,0-1,-18 19,0-19,-17 36,-36 0,1 0,-19 18,-34 17,-1 0,18-17,0-19,-17-16,34-1,-17-17,36-1,-1 1,0 0,18-18,18 17,35-17,0 18,0-1,18-17,-1 18,18 0,-17-18,0 17,-1 1,1 0,-1-1,-17 1,-35-18</inkml:trace>
  <inkml:trace contextRef="#ctx1" brushRef="#br0" timeOffset="87889.6317">7359 7620,'0'0,"0"0,0 0,0 0,0 0,-35 53,-1 17,1 36,-35 35,17-17,17-36,-17-17,18 17,0 0,-1-17,1-1,0-17,0 0,35-53</inkml:trace>
  <inkml:trace contextRef="#ctx1" brushRef="#br0" timeOffset="88184.7643">6847 7726,'0'0,"0"0,0 0,0 0,0 0,0 0,71 53,-1 17,-17-17,18 0,0 18,-19-18,19 17,-36-17,18 0,-17-18,-1 1,-17-1,17-18,0-17</inkml:trace>
  <inkml:trace contextRef="#ctx1" brushRef="#br0" timeOffset="88458.346">8100 7585,'0'0,"0"0,0 0,0 0,0 0,-35 70,17 1,-17 17,-18 0,18 0,-1 1,-17-19,18 1,0-1,0 1,17-18,0 17,1-70</inkml:trace>
  <inkml:trace contextRef="#ctx1" brushRef="#br0" timeOffset="88781.8095">7712 7602,'0'0,"0"0,0 0,0 0,0 0,35 89,36-1,-1 35,-17 1,0-1,-17-35,-19-17,19 17,-19-17,1-18,-1-18,19 0,-1-17,0-1,-35 1</inkml:trace>
  <inkml:trace contextRef="#ctx1" brushRef="#br0" timeOffset="89096.2112">8806 7514,'0'0,"0"0,0 0,0 0,0 71,18 35,-18 35,17-35,1-1,-18-16,18-1,-18-18,0 1,17-18,-17 0,0-18,0 18,18-18,0 0,-18-17</inkml:trace>
  <inkml:trace contextRef="#ctx1" brushRef="#br0" timeOffset="89616.5622">8347 7461,'0'0,"0"0,0 0,0 0,0 0,0 0,0 0,71-53,-18 0,17 1,1 16,0 1,-18 17,17 18,1 0,-18 0,0 18,0 0,-18-18,0 17,0-17,1-17,-1-1,0-17,1-1,-1 1,0 0,-17-18,-1 0,-17 18,0-18,18 53</inkml:trace>
  <inkml:trace contextRef="#ctx1" brushRef="#br0" timeOffset="89893.8436">9794 6932,'0'0,"0"0,0 0,0 0,0 0,36 124,17 17,-36 35,1 0,-18-17,-18 18,1-36,-19 17,-17-52,0 0,53-88</inkml:trace>
  <inkml:trace contextRef="#ctx1" brushRef="#br0" timeOffset="90336.2249">8330 6650,'0'0,"0"0,0 0,0 0,0 0,-18 70,0 19,1 34,17 18,0 0,17 0,1-17,17 17,1 18,34-18,1-18,-1 1,1-1,35 1,17-36,-34 18,-1-36,-71-70</inkml:trace>
  <inkml:trace contextRef="#ctx1" brushRef="#br0" timeOffset="90698.2405">10783 7497,'0'0,"0"0,0 0,0 0,0 0,0 0,0 0,0 0,0 0,0 0,53-18,17 18,1-18,-71 1,17 17,1 0</inkml:trace>
  <inkml:trace contextRef="#ctx1" brushRef="#br0" timeOffset="90972.3388">10783 8079,'0'0,"0"0,0 0,0 0,0 0,53-36,17 19,18-19,-17 1,17 18,-70-1,-18 18,18-18</inkml:trace>
  <inkml:trace contextRef="#ctx1" brushRef="#br0" timeOffset="93110.7794">11912 7003,'0'0,"0"0,0 0,0 0,0 0,-18 88,1 18,17 0,-18-1,0 1,1 0,17-18,-18 0,1-17,-1-18,18 0,-18-36,18 19,0-19,0 1,0-18,18-18,17 1,0-19,1 19,17-18,-18 17,18 0,0 18,-18 0,18 0,-18 0,1 18,-19-18,19 18,-1-18,0 17,-17-17,17 0,0 0,-17 0,-18 0</inkml:trace>
  <inkml:trace contextRef="#ctx1" brushRef="#br0" timeOffset="93397.9138">11841 7426,'0'0,"0"0,0 0,0 0,0 0,0 0,71 18,0-1,-1 1,18-18,-17 0,0 0,-36 0,0-18,-17 18,-18 0,0 0</inkml:trace>
  <inkml:trace contextRef="#ctx1" brushRef="#br0" timeOffset="93693.8572">11771 6967,'0'0,"0"0,0 0,0 0,0 0,70-17,19-1,-1 0,0 1,0-1,1 1,-19-1,1 0,-18 1,-18 17,0-18,1 18</inkml:trace>
  <inkml:trace contextRef="#ctx1" brushRef="#br0" timeOffset="94180.1571">13165 6438,'0'0,"0"0,0 0,0 0,0 0,0 0,-71 18,19 17,-1 0,0 18,17 0,1 0,17 18,-17-1,35 54,-18-1,36 18,-18 18,18-18,17 18,-17 0,17-18,-17-18,17 1,-35-54,18 1,-1-18,-17 0,18-18,-18-17,0-1,18-17,-18 0,17-17,1-1,-18 18</inkml:trace>
  <inkml:trace contextRef="#ctx1" brushRef="#br0" timeOffset="94855.9502">13306 7003,'0'0,"0"0,0 0,0 0,0 0,0 0,0 0,53 0,18 17,-1 1,1 17,0 0,-19 1,1 17,-17-18,-1 18,-17-18,-18 18,0 0,-18 0,18-18,-18 0,1-17,-1 0,18-1,-18-17,18-17,0-19,18-16,0-1,-1-53,19 0,-19 35,19 1,-19-1,1 36,0 0,-18 17,0 0,0 36,0 0,-18 35,0 17,1 1,17-1,-18 1,18-18,0 0,18 0,-1-18,19-17,16-1,1 1,0-36,18 1,-18-1,-53 18</inkml:trace>
  <inkml:trace contextRef="#ctx1" brushRef="#br0" timeOffset="95216.1236">14489 6526,'0'0,"0"0,0 0,0 0,-18 53,18 36,-18-1,1 53,-1 0,0 0,18-53,0 0,0-17,18 0,-18-1,18-17,17-18,0 1,1-19,16 1,-16-1,-36-17</inkml:trace>
  <inkml:trace contextRef="#ctx1" brushRef="#br0" timeOffset="95549.9167">14912 6579,'0'0,"0"0,0 0,0 0,0 0,0 89,0-1,0 18,18-1,-18-16,0-1,0 0,0-17,17-1,-17-17,18 0,-18-35,18 17,17-18,0-17</inkml:trace>
  <inkml:trace contextRef="#ctx1" brushRef="#br0" timeOffset="95892.2282">14789 7161,'0'0,"0"0,0 0,0 0,0 0,0 0,0 0,70-17,1-1,-1-17,1 17,-18 1,17-1,-17 0,-17 1,17-1,-18 0,-17 1,17-1</inkml:trace>
  <inkml:trace contextRef="#ctx1" brushRef="#br0" timeOffset="96274.6647">15406 6403,'0'0,"0"0,0 0,0 0,0 0,0 0,71 70,-18 1,17 17,-17 0,36 36,-54-36,18 0,-18-17,-17 17,-1-17,-17-1,-17 1,-1-18,-17 17,-18-17,18 0,-1-18,36-35</inkml:trace>
  <inkml:trace contextRef="#ctx1" brushRef="#br0" timeOffset="97074.2607">16377 6791,'0'0,"0"0,0 0,0 0,0 0,0 0,0 0,0 0,0 0,0 0,35-18,18 18,0 0,0 0,0 18,0 0,-18 17,18 18,-35 0,-1 35,-17 0,0-17,-17-1,-1 1,-17-18,35-18,-18-17,1 17,17-35,0 0,0-18,17-17,18-53,18-18,-17 35,-1 1,0 17,1-18,-19 18,1 18,0 18,-18-1,0 0,0 18,-18 18,0 17,-17 0,17 18,-17 18,17-18,18 0,0 0,18-18,0 18,35-35,-18-1,18 1,0-36,17 1,-17-1,-53 18</inkml:trace>
  <inkml:trace contextRef="#ctx1" brushRef="#br0" timeOffset="97440.0139">17383 6315,'0'0,"0"0,0 0,-18 88,0 18,-17 17,18 18,-1 0,18-17,18-36,-18 0,35-17,0-1,0-17,18 0,0-17,18-19,-18-17,0 0,0 0,-53 18</inkml:trace>
  <inkml:trace contextRef="#ctx1" brushRef="#br0" timeOffset="97761.7401">17895 6315,'0'0,"0"0,0 0,0 70,0 18,0 1,17 17,-17-18,0 0,0 0,18-17,-18-1,0 1,18-18,-1 0,1 0,17-18,0 18,1-36,-1 19,-35-36</inkml:trace>
  <inkml:trace contextRef="#ctx1" brushRef="#br0" timeOffset="98058.6054">17842 6897,'0'0,"0"0,0 0,0 0,70 0,18-18,-17 1,0-1,-18 0,-18 18,0-17,-17 17,-18 0,0 0,0 0</inkml:trace>
  <inkml:trace contextRef="#ctx1" brushRef="#br0" timeOffset="98621.3064">17030 6191,'0'0,"0"0,0 0,0 0,0 0,0 53,0 18,0 17,-18 53,1-17,-1 17,0-18,-17 18,0-35,17 18,-17-19,17-34,-17-1,17 1,0-18,18 0,-17-36,17 1,0 0,-18-1,18-17</inkml:trace>
  <inkml:trace contextRef="#ctx1" brushRef="#br0" timeOffset="99020.9319">16359 6632,'0'0,"0"0,0 0,0 0,0 0,0 0,0 0,53 36,18 16,-1 37,54 16,-1 19,-17-18,-17 0,-19-36,1 1,-18-18,0 17,0-17,-1 0,1-18,0 1,-35-1,17-18,-17 19,0-19,-18-17</inkml:trace>
  <inkml:trace contextRef="#ctx1" brushRef="#br0" timeOffset="99637.8703">14206 6421,'0'0,"0"0,0 0,0 0,0 0,0 0,-35 52,0 37,-1-1,1 35,-18 1,18 17,0 0,-18-17,17-19,1 1,17-18,1-17,-1-1,0 1,1-18,-1-18,18-17,0 0,-18-1,18-17,0 0,-17 0</inkml:trace>
  <inkml:trace contextRef="#ctx1" brushRef="#br0" timeOffset="99991.2144">13342 6773,'0'0,"0"0,0 0,0 0,0 0,0 0,52 53,37 35,34 36,-17-1,18-17,-1 0,-35-35,-17-1,0-17,-1 0,-17-18,0 1,-18-1,1-18,-1 19,0-19,-35 1</inkml:trace>
  <inkml:trace contextRef="#ctx1" brushRef="#br0" timeOffset="103032.8733">18883 6421,'0'0,"0"0,0 0,0 0,0 0,0 0,0 0,17 52,-17 19,18 17,-18 0,0 18,0 0,0-35,0 17,0-35,0-18,-18 0,18-17,0 17,-17-17,17 0,-18-18</inkml:trace>
  <inkml:trace contextRef="#ctx1" brushRef="#br0" timeOffset="103326.9614">18424 7038,'0'0,"0"0,0 0,0 0,0 0,0 0,53 0,35-18,18-17,18 0,52-36,-17 18,-18 0,-35 18,-35 17,-1-17,-17 18,0-1,-18 0,-17 1</inkml:trace>
  <inkml:trace contextRef="#ctx1" brushRef="#br0" timeOffset="103655.9591">20153 6403,'0'0,"0"0,0 0,0 70,0 1,0 17,-17-17,17 17,0-17,-18 17,18-18,-17-17,17-18,-18 1,18-19,-18 1,1-36,17 1</inkml:trace>
  <inkml:trace contextRef="#ctx1" brushRef="#br0" timeOffset="104094.4342">19659 6368,'0'0,"0"0,0 0,0 0,0 0,0 0,0 0,0 0,53-53,0 0,0 35,18 1,-18-1,-18 18,0 0,1 18,17-18,-18 0,0 0,0 0,-17 0,17 0,1-18,-1 0,-17 1,-1 17,19-18,-19-17,1 17,-1-17,-17 0,18 17,-18 18,0 0,0-18</inkml:trace>
  <inkml:trace contextRef="#ctx1" brushRef="#br0" timeOffset="104403.8161">20842 5927,'0'0,"0"0,0 0,0 0,35 88,0 0,1 18,17 17,-36-17,1 0,-1-18,-17 0,18-17,-36 0,18-1,-17-17,-1 0,1 0,-1-18,18-35</inkml:trace>
  <inkml:trace contextRef="#ctx1" brushRef="#br0" timeOffset="105045.8493">21001 5592,'0'0,"0"0,0 0,0 0,0 0,0 0,70-18,1 18,17-18,-17 1,-1-19,1 19,-36-1,18 18,-18 0,1 18,-1 17,0 18,-17 0,17 35,-17-17,17 52,-17-17,-1 17,1 1,0-1,-18 1,17-1,-17-17,18 0,-18 0,18 0,-18-36,0 1,0-1,17 1,-17-18,0 0,0-18,18 0,-36-17,18-1,-17 19,-36 17,-53 0,-53 35,-123 53,-36 0,88-35,178-89</inkml:trace>
  <inkml:trace contextRef="#ctx1" brushRef="#br0" timeOffset="109900.1745">3141 10178,'0'0,"0"0,0 0,0 0,0 70,18 1,-18 17,18-17,-18 17,0 0,17-18,-17 19,0-19,0-17,0-18,0 1,0-1,0-17,0-18,0 17,18-34,-1-1,19-17,-1-1,0 19,1-1,17 0,-36 1,19 17,-1 0,18 0,-18 17</inkml:trace>
  <inkml:trace contextRef="#ctx1" brushRef="#br0" timeOffset="110642.914">3741 10442,'0'0,"0"0,0 0,0 0,0 0,0 0,0 0,0 0,0 0,0 0,0 0,0 0,0 0,0 0,0 0,0 0,0 0,0 0,0 0,0 0,-17 71,-1-1,18 1,0-18,0 0,18 0,17-18,0-17,1-1,16-17,-16-17,17-1,-18-35,18 0,-18-35,-17-18,0-17,-1-1,-17 36,18 17,-18 18,0 1,0 16,0 19,-18-1,18 36,0-1,18 36,-18 18,17-1,1 1,-18 17,18 0,-1 0,19-17,-19 17,1-17,0-1,17 1,0-18,-17 0,0-18,-1-35</inkml:trace>
  <inkml:trace contextRef="#ctx1" brushRef="#br0" timeOffset="110924.1488">4094 10478,'0'0,"0"0,0 0,0 0,0 0,0 0,53-18,18-17,17-1,0-17,0 18,-17-18,0 18,-1 0,-17-1,-18 1,1 0,-1 0</inkml:trace>
  <inkml:trace contextRef="#ctx1" brushRef="#br0" timeOffset="113659.776">6618 10125,'0'0,"0"0,0 0,0 0,0 0,0 35,17 36,-17-1,18 1,-18-1,18 1,-1-1,-17 1,18-18,-18 0,18-18,-18 0,0 1,0-19,17 1</inkml:trace>
  <inkml:trace contextRef="#ctx1" brushRef="#br0" timeOffset="114198.7159">6335 10354,'0'0,"0"0,0 0,0 0,0 0,0 0,0 0,0-35,18-18,0 0,17-18,0 18,18 1,-17 16,17 19,-1-1,1 18,0 0,0 35,0-17,0 0,-18-1,1 1,-1-1,0-17,-17 0,17 18,-17-18,0-18,-1 1,1-1,-18-35,0-17,-18 17,18-18,0 18,18 18,0 0,-1-1,1 19,-18 17</inkml:trace>
  <inkml:trace contextRef="#ctx1" brushRef="#br0" timeOffset="114507.4617">7553 10283,'0'0,"0"0,0 0,0 0,0 0,0 0,0 0,71-35,17 0,-17 0,-1-1,1 19,-36-1,-17 0,-1 18,-17 0,0 0</inkml:trace>
  <inkml:trace contextRef="#ctx1" brushRef="#br0" timeOffset="114800.4822">7624 10636,'0'0,"0"0,0 0,0 0,0 0,0 0,0 0,70-17,1-1,-1 0,1 1,-36-1,1 18,-1-18,0 18,-17-17,0 17,-18 0,0 0</inkml:trace>
  <inkml:trace contextRef="#ctx1" brushRef="#br0" timeOffset="115155.0148">8771 10248,'0'0,"0"0,0 0,0 0,0 0,0 0,0 0,0 0,53-17,-18-1,18 18,-18-18,1 1,-1-1,0 18,-17-18,-1 18,-17 0</inkml:trace>
  <inkml:trace contextRef="#ctx1" brushRef="#br0" timeOffset="115501.9722">9812 9631,'0'0,"0"0,0 0,0 0,0 0,18 35,-18 36,17-1,-17 18,0 1,18-19,-18 1,0-1,0-34,0-1,0 0,0 0,0-17,0-18,-18 0</inkml:trace>
  <inkml:trace contextRef="#ctx1" brushRef="#br0" timeOffset="116032.8604">9212 9825,'0'0,"0"0,0 0,0 0,0 0,0 0,0 0,0 0,0 0,0 0,35-35,18-18,0 17,18 1,-1 0,1 17,-18 1,17 17,-17 0,18 0,-18 0,0 0,0 0,0 0,-18 0,0 0,1-18,-19 0,19 18,-19-17,1-19,0-17,-18 1,17-1,-17-18,0-17,0 17,18 1,-1-1,-17 1,18 17,-18 35</inkml:trace>
  <inkml:trace contextRef="#ctx1" brushRef="#br0" timeOffset="116871.839">5488 11800,'0'0,"0"0,0 0,0 0,0 0,36 89,17-19,-18 18,0 18,0 18,-17-1,0-17,-1-18,-17-17,18 17,-18-35,0-18,18 0,-18 1,0-36,0 17,0 1</inkml:trace>
  <inkml:trace contextRef="#ctx1" brushRef="#br0" timeOffset="117438.9291">5453 11748,'0'0,"0"0,0 0,0 0,0 0,0 0,0 0,0 0,53-18,0-17,35-1,-17 1,-1 17,1 18,0 0,-18 0,-18 36,0 17,-17 0,-18 35,-36 18,1-18,-18 18,-17-18,17-18,0-17,0-17,0-1,18-18,-1 1,19-18,-1 0,36-18,-1 1,1 17,17-18,18 18,0 0,0 0,0 18,0-1,0 1,17 0,-17 17,0-17,0 17,0-35,-17 18,-1-1,-18-17</inkml:trace>
  <inkml:trace contextRef="#ctx1" brushRef="#br0" timeOffset="117669.1521">6706 11853,'0'0,"0"0,0 0,0 0,0 53,-18 35,-17 1,17-19,-17 18,18-17,-1 17,-17-17,17-18,0 0</inkml:trace>
  <inkml:trace contextRef="#ctx1" brushRef="#br0" timeOffset="117984.0293">6512 11853,'0'0,"0"0,0 0,0 0,0 0,71 71,-19-18,19 17,0 1,-18-1,0 1,-18 0,18-18,-18-1,18-16,-18-1,18 0</inkml:trace>
  <inkml:trace contextRef="#ctx1" brushRef="#br0" timeOffset="118265.3804">7553 11677,'0'0,"0"0,0 0,0 0,0 0,0 0,-18 71,1 17,-18 0,17 0,-17 0,17-17,-17-1,17-17,0-17,1-1,17-17,-18-1</inkml:trace>
  <inkml:trace contextRef="#ctx1" brushRef="#br0" timeOffset="118565.8273">7112 11730,'0'0,"0"0,0 0,0 0,0 0,0 0,35 35,1 0,34 18,-17 18,18-18,-18 17,0-17,-1-17,-16-1,-1 0,0 18,18-35,0 17</inkml:trace>
  <inkml:trace contextRef="#ctx1" brushRef="#br0" timeOffset="118948.5158">8118 11218,'0'0,"0"0,0 0,0 0,-18 71,1 17,-19 53,19 0,-19-17,19-1,-1-35,18 1,0-19,0 18,18-17,-1 17,19-17,-19-1,19 1,-1-36,0-17,18-1,0 1,-53-18</inkml:trace>
  <inkml:trace contextRef="#ctx1" brushRef="#br0" timeOffset="119233.7369">8188 11889,'0'0,"0"0,0 0,0 0,0 0,0 0,0 0,36 0,17-18,0 18,0-18,-18 1,0-1,0 18,-17-18,-18 18</inkml:trace>
  <inkml:trace contextRef="#ctx1" brushRef="#br0" timeOffset="119579.5705">9106 11324,'0'0,"0"0,0 0,0 0,0 0,0 53,0 0,0 35,0-17,0 17,0-17,0-1,0 1,0-36,0 18,0-18,18-17,-18 17,0-17,0-18,0 0</inkml:trace>
  <inkml:trace contextRef="#ctx1" brushRef="#br0" timeOffset="120072.8185">8612 11465,'0'0,"0"0,0 0,0 0,0 0,0 0,0 0,18-53,-1 18,19-18,-19 18,19 0,16 17,-16 0,17 18,0 0,0 18,0-18,-1 18,-16-1,-1 1,0 0,1-1,-1-17,0 0,-17 0,17 0,-17 0,-1-35,1 0,-18-1,18-17,-18 1,0-1,0-18,17 36</inkml:trace>
  <inkml:trace contextRef="#ctx1" brushRef="#br0" timeOffset="120471.3389">9688 10654,'0'0,"0"0,0 0,0 0,0 0,0 0,36 53,-1 17,18 19,-18-19,1 18,-1 1,0-1,0-18,-17 18,-18 1,0-1,-18 0,-17 18,0 17,17-34,1-19,-19-17,19 0,17-18,-18 0,18-35</inkml:trace>
  <inkml:trace contextRef="#ctx1" brushRef="#br0" timeOffset="120829.2159">10341 11165,'0'0,"0"0,0 0,0 0,0 0,0 0,0 0,0 0,0 0,0 0,0 0,0 0,53-17,-17-1,-1 18,0-17,-35 17,0 0,18 0,-18 0</inkml:trace>
  <inkml:trace contextRef="#ctx1" brushRef="#br0" timeOffset="121127.7036">10377 11624,'0'0,"0"0,0 0,0 0,0 0,0 0,0 0,0 0,0 0,0 0,70 0,1-18,0 1,-1-1,-17 0,-18 1,1 17,-19 0,-17 0,0 0</inkml:trace>
  <inkml:trace contextRef="#ctx1" brushRef="#br0" timeOffset="122582.2696">11841 10707,'0'0,"0"0,0 0,0 0,0 0,0 0,0 0,0 0,0 0,0 0,0 0,0 0,0 0,0 0,0 0,-17 35,17 36,-18-1,18 18,0 18,0-18,-17-17,17 0,-18-1,18-35,-18 1,18-1,0-17,0-1,0 1,18-18,0 0,17 0,0-18,18 1,-18 17,18-18,0 18,18 0,-1 0,1 0,-18 0,18 0,-19 0,-16-18,-1 18,0 0,1-17,-1 17,-35 0</inkml:trace>
  <inkml:trace contextRef="#ctx1" brushRef="#br0" timeOffset="122865.0322">12089 10954,'0'0,"0"0,0 0,0 0,0 0,0 0,0 0,52 0,1 0,18-18,-18 18,0 0,-18-18,0 18,-17 0,-18 0,0 0</inkml:trace>
  <inkml:trace contextRef="#ctx1" brushRef="#br0" timeOffset="123180.4796">11736 10672,'0'0,"0"0,0 0,0 0,0 0,0 0,53-18,17 0,1 1,-1-1,1 0,-18 1,0-1,-18 18,0-18,-17 18,0 0,-18 0,0-17,17 17</inkml:trace>
  <inkml:trace contextRef="#ctx1" brushRef="#br0" timeOffset="123708.7273">13236 10125,'0'0,"0"0,0 0,0 0,0 0,0 0,0 0,0 0,0 0,0 0,0 0,0 0,-53 53,17 0,19 17,-1 1,0 17,36 35,-18 1,18 17,-1-18,1 1,0-1,-1-17,-17-35,18 17,-18-18,18 1,-18-18,17 0,-17 0,0-18,18 0,-18 1,0-19,0 1,0 0,18-1,-18-17,0 0,0 0,0 0,17-17,1 17,-18 0</inkml:trace>
  <inkml:trace contextRef="#ctx1" brushRef="#br0" timeOffset="124643.5207">14259 10583,'0'0,"0"0,0 0,0 0,0 0,0 0,0 0,0 0,0 0,0 0,0 0,0 0,0 0,0 0,0 0,0 0,0 0,0 0,0 0,-17 53,-1 18,-17-1,17 1,0-1,1 1,-1 0,0-1,18 1,-17-18,17 0</inkml:trace>
  <inkml:trace contextRef="#ctx1" brushRef="#br0" timeOffset="125007.5552">13889 10583,'0'0,"0"0,0 0,0 0,0 0,0 0,53 36,-1 34,19-17,-18 18,0-18,18 17,-36 1,18-18,0 0,-18 17,18-35,-18 18,18-17,0-1,-53-35</inkml:trace>
  <inkml:trace contextRef="#ctx1" brushRef="#br0" timeOffset="125368.1275">14930 10142,'0'0,"0"0,0 0,0 71,0 17,0 0,0 1,17 16,-17 1,0-18,18 1,-18-1,18 0,-18-17,17-1,1-17,17-18,18 1,-17-36,16-18,1 0,-17 1,-36 17</inkml:trace>
  <inkml:trace contextRef="#ctx1" brushRef="#br0" timeOffset="125729.2983">15477 9966,'0'0,"0"0,0 0,0 0,0 0,0 88,-18 0,18 1,0-1,0 0,18-17,-18-1,0 18,0-35,18 18,-18-1,17-17,1 0,-1-18,19 18,17-35,0-18,0-18,0 1,-18-19,0 1,-35 35</inkml:trace>
  <inkml:trace contextRef="#ctx1" brushRef="#br0" timeOffset="126041.5046">15477 10495,'0'0,"0"0,0 0,0 0,0 0,0 0,0 0,53 0,17-17,1 17,-18-18,0 18,0-18,-18 1,0 17,-17-18,0 18,-18 0,0 0</inkml:trace>
  <inkml:trace contextRef="#ctx1" brushRef="#br0" timeOffset="126457.9172">15900 9596,'0'0,"0"0,0 0,0 0,53 70,18 1,0 17,17 18,18 17,-18 1,-18-19,-17-34,-17 0,-19-1,1 1,0-1,-18 18,0 1,0-1,-18-18,0 1,1-18,-1 0,0-18,36-17</inkml:trace>
  <inkml:trace contextRef="#ctx1" brushRef="#br0" timeOffset="126915.2169">17683 9790,'0'0,"0"0,0 0,0 0,-18 70,-17 1,0 35,17-18,-35 18,18-18,-1 0,1 18,0-36,-1 19,1-19,18 1,-1-1,18-17,-18-18,18 1,0-36</inkml:trace>
  <inkml:trace contextRef="#ctx1" brushRef="#br0" timeOffset="127267.8819">17189 9895,'0'0,"0"0,0 0,0 0,0 0,0 0,53 53,17 36,1-19,-1 18,-17-17,0-1,0-17,-17 0,-1 0,0 0,0-18,1-17,-1 17,0 1,18-19</inkml:trace>
  <inkml:trace contextRef="#ctx1" brushRef="#br0" timeOffset="127664.9885">18353 9507,'0'0,"0"0,0 0,0 0,0 71,0 17,0 0,-17 1,17 34,0 18,0-17,0-19,17-16,-17-1,0 0,18-17,-18 17,35 35,1-35,34-17,-34-36,16 1,1-19,-53 1</inkml:trace>
  <inkml:trace contextRef="#ctx1" brushRef="#br0" timeOffset="128091.6238">18953 9437,'0'0,"0"0,0 0,0 0,0 88,0 0,0 18,0 35,18-17,-18-19,0-16,0-1,18 0,-18 0,0-17,17 17,1-17,0-1,-1-17,19 0,-1 0,18-36,0 1,-18 0,0-18,1-18,-1 18,-35 0</inkml:trace>
  <inkml:trace contextRef="#ctx1" brushRef="#br0" timeOffset="128471.9636">18971 10319,'0'0,"0"0,0 0,0 0,0 0,0 0,53-18,35 0,-17 1,-36-1,18 18,-18-17,18-1,-17 0,-19 18,19 0,-19-17,-17 17,18 0,-18 0,0 0,0 0</inkml:trace>
  <inkml:trace contextRef="#ctx1" brushRef="#br0" timeOffset="128815.1168">20012 10178,'0'0,"0"0,0 0,0 0,0 0,0 0,0 0,0 0,36-18,17-17,17 17,-17 0,0 1,-18 17,1-18,-1 18,-35 0,0-17</inkml:trace>
  <inkml:trace contextRef="#ctx1" brushRef="#br0" timeOffset="129171.0282">20842 9596,'0'0,"0"0,0 0,0 0,0 0,0 88,0-18,0 19,0-19,17 18,-17-17,0 17,18-35,-18 17,-18-17,18 0,-17 0,-1-35,0 0,1-1</inkml:trace>
  <inkml:trace contextRef="#ctx1" brushRef="#br0" timeOffset="129655.9854">20453 9666,'0'0,"0"0,0 0,0 0,0 0,0 0,0 0,18-35,17-36,1 18,17 0,0 1,0 16,17 19,1 17,-18 17,0 1,0 0,-18 17,-18-18,19 1,-1-18,-17 18,17-1,-17-17,17 0,0 0,-17-17,17-19,0 1,-17 0,0-18,-1 0,1 0,-18 0,18 0,-18 0,0 53</inkml:trace>
  <inkml:trace contextRef="#ctx1" brushRef="#br0" timeOffset="130254.3054">21724 8784,'0'0,"0"0,0 0,0 0,0 0,0 0,35 71,1 17,-1 18,0 17,18 18,-18-17,-17-36,-18 0,0 18,0 0,-35 17,0-17,-1-35,1-1,17-17,-17-18,17 1,1-1,17-35</inkml:trace>
  <inkml:trace contextRef="#ctx1" brushRef="#br0" timeOffset="131044.1469">21830 8326,'0'0,"0"0,0 0,0 0,0 0,53 17,17-17,-17 0,0 0,-17 0,17 0,-18-17,18 17,-18 0,18-18,-18 18,-17 0,17 18,1-1,-19 18,19 18,-19 18,1 0,17-1,0 54,1-19,-19 19,19-18,-1 17,-17 1,-1 17,1 0,0 0,-18-18,17 1,-17-1,0-17,0-35,18-1,-18 1,0-18,0-18,0 0,0 1,0-1,-18 0,1 0,-19 1,-52 17,17-18,1 0,-54 18,-17 0,-35 0,34 18,19-19,105-34</inkml:trace>
  <inkml:trace contextRef="#ctx1" brushRef="#br0" timeOffset="154096.6189">6971 13264,'0'0,"0"0,0 0,0 0,0 0,0 0,0 0,0 0,0 0,0 0,0 0,0 0,0 0,0 0,17 71,1 0,-18-1,18 1,-1-1,-17 1,18-1,0-17,-1 0,1 0,17-18,18-17,0 0,0-18,-18-18,18-17,18-18,17-18,-35 18,-53 53</inkml:trace>
  <inkml:trace contextRef="#ctx1" brushRef="#br0" timeOffset="154765.8769">7853 13406,'0'0,"0"0,0 0,0 0,0 0,0 0,0 0,0 0,0 0,0 0,0 0,0 0,0 0,18-36,-1 19,-17-19,18 19,-18 17,-18 17,18 19,-17-1,17 35,17-17,1 18,0 0,-1-19,19 1,-1-17,18-19,0 1,0-18,17-18,19-17,-19-36,1-17,-18-18,-18 1,0 16,-17 1,-18 18,18 17,-18 0,0 35,0-17,0 35,0 0,0 35,0 18,17 0,1 53,0 0,-1-1,1-34,0 0,17-1,-18-17,19-18,-19 18,1-35,-18 0</inkml:trace>
  <inkml:trace contextRef="#ctx1" brushRef="#br0" timeOffset="155029.1067">8541 13406,'0'0,"0"0,0 0,0 0,0 0,0 0,0 0,0 0,71-18,17-17,-17-1,17 1,0 0,-35 17,18 1,-36 17,36-18,-36 18</inkml:trace>
  <inkml:trace contextRef="#ctx1" brushRef="#br0" timeOffset="155725.8679">10377 13212,'0'0,"0"0,0 0,0 0,0 0,0 0,0 0,0-53,0 0,17-18,19-17,-1 17,18 18,0 1,0 34,-18 18,18 18,-18 17,-17 18,0 0,-18 35,0 0,-18 18,18-36,-18 1,18-18,0 0,18-18,17-17,1-1,-19-34,19-19,-1-16,18-19,0-17,0 0,0-18,-36 35,19 1,-19 17,-17 0,18 35,-18 1,0 34,0 18,0 18,0 0,17 18,-17-1,36 1,-19 17,19-35,-1 0,0-18,-17-35,17-17,18-19,-18 1,18 0,-53 35</inkml:trace>
  <inkml:trace contextRef="#ctx1" brushRef="#br0" timeOffset="155962.2768">11965 12806,'0'0,"0"0,0 0,0 0,0 0,0 0,0 0,0 0,53-35,-35 17,52-35,-52 53,70-35,-17-1,-1 19</inkml:trace>
  <inkml:trace contextRef="#ctx1" brushRef="#br0" timeOffset="156186.1217">12212 13070,'0'0,"0"0,0 0,0 0,0 0,0 0,53-17,18-1,-18 1,-1 17,-16-18,-1 0,-35 1,0 17,0 0</inkml:trace>
  <inkml:trace contextRef="#ctx1" brushRef="#br0" timeOffset="156592.7054">13183 12259,'0'0,"0"0,0 0,-18 71,18 17,-18 0,18 0,-17 53,-1-35,18-18,0 1,0-1,0-18,18-17,-18 0,17-18,-17-17,18 0,17-18,1-18,-1 0,18 1,-18-1,-35 36</inkml:trace>
  <inkml:trace contextRef="#ctx1" brushRef="#br0" timeOffset="156907.568">13147 12894,'0'0,"0"0,0 0,0 0,0 0,0 0,0 0,53-18,18 1,17-1,-17-17,-1 17,-34 1,-1 17,0-18,-17 18,-18 0</inkml:trace>
  <inkml:trace contextRef="#ctx1" brushRef="#br0" timeOffset="157253.8012">14153 12788,'0'0,"0"0,0 0,0 0,0 0,0 0,0 0,0 0,36-17,-1-1,0 18,0-18,1 18,-1-17,-17 17,-18 0,0 0,0 0</inkml:trace>
  <inkml:trace contextRef="#ctx1" brushRef="#br0" timeOffset="157560.5528">14965 12347,'0'0,"0"0,0 0,0 0,0 0,0 0,0 0,0 0,0 0,0 0,18 53,17 0,-17 18,-1-1,1-17,-18 0,0-35,0 35,0-18,0 0,0-35,0 18</inkml:trace>
  <inkml:trace contextRef="#ctx1" brushRef="#br0" timeOffset="158023.0933">14471 12365,'0'0,"0"0,0 0,0 0,0 0,0 0,0 0,53-18,0-17,0 17,0 1,-18 17,18-18,-18 18,18 0,0 0,0 0,18 0,-18 0,17 18,-17-18,-18 0,1-18,-1 0,0 1,-17-1,17-17,-17 0,0-18,-1 0,-17 17</inkml:trace>
  <inkml:trace contextRef="#ctx1" brushRef="#br0" timeOffset="166516.4944">9106 14534,'0'0,"0"0,0 0,0 0,0 0,0 0,0 0,0 0,0 0,0 0,0 0,0 0,0 0,-18 36,18 17,0 17,0 1,0-1,0-17,0 18,18-1,-18 1,0-1,18 1,-1-18,-17-18,18 0,-18-17,18 0,-18-18</inkml:trace>
  <inkml:trace contextRef="#ctx1" brushRef="#br0" timeOffset="167085.9252">8824 14464,'0'0,"0"0,0 0,0 0,0 0,70-35,-17 17,0 0,18 18,-18 0,17 0,1 18,-18 0,0 17,-18 0,-17 0,-1 18,-34 0,-19 18,1 17,-35 18,-1-18,-17-17,0-1,35-35,0 1,17-19,19 1,-1 0,0-18,18 0,18 17,17-17,1 0,17 0,0 18,-1 0,19-1,-18 18,18-17,-1 17,18-17,-35 0,18-1,-71 1</inkml:trace>
  <inkml:trace contextRef="#ctx1" brushRef="#br0" timeOffset="167387.9849">10377 14605,'0'0,"0"0,0 0,0 0,0 0,0 0,-18 88,-17 18,17 35,-17-17,0-36,-1 18,1-18,0 0,-1-35,1 18,17-36,-17-35,17 17,1-17,-1 0</inkml:trace>
  <inkml:trace contextRef="#ctx1" brushRef="#br0" timeOffset="167640.6256">9936 14728,'0'0,"0"0,0 0,0 0,0 0,0 0,0 0,0 0,0 0,35 36,18 34,0 1,17 17,-17-17,0-18,0 17,0-17,0 0,0-18,18 0,-18-17</inkml:trace>
  <inkml:trace contextRef="#ctx1" brushRef="#br0" timeOffset="167932.0684">11171 14446,'0'0,"0"0,0 0,0 0,0 0,0 0,-35 71,-1-1,19 1,-19 17,19-17,-19 17,19-18,-1 19,-17-19,17 1,1-18,-1 0,0-36,1 18</inkml:trace>
  <inkml:trace contextRef="#ctx1" brushRef="#br0" timeOffset="168227.5654">10765 14570,'0'0,"0"0,0 0,0 0,0 0,71 70,-1 1,1 17,-1-17,19 17,-19-18,-17 1,0-1,0-17,-35-17,17-1,-17-17,17-18</inkml:trace>
  <inkml:trace contextRef="#ctx1" brushRef="#br0" timeOffset="168610.1056">11806 14093,'0'0,"0"0,0 0,0 0,0 0,-35 89,0 52,17 0,-17 0,35-18,0 1,0-36,0 0,17-17,1-1,17 1,1 0,-1-36,0 0,0 0,1-35,-1-17,0-1,1-17,-19 17,-17 18</inkml:trace>
  <inkml:trace contextRef="#ctx1" brushRef="#br0" timeOffset="168875.2778">12159 14817,'0'0,"0"0,0 0,0 0,0 0,0 0,53-18,18-17,-1 17,-34 0,16 1,-16-1,-1 1,-35-1,18 18,-18 0</inkml:trace>
  <inkml:trace contextRef="#ctx1" brushRef="#br0" timeOffset="169179.7137">13112 14164,'0'0,"0"0,0 0,0 0,0 0,0 71,18-1,-1 18,-17 1,18-19,-18 18,0 0,18-17,-18 0,0-36,0 18,0-36,0 1,0 0</inkml:trace>
  <inkml:trace contextRef="#ctx1" brushRef="#br0" timeOffset="169643.8111">12618 14376,'0'0,"0"0,0 0,0 0,0 0,0 0,0 0,35-53,-17 0,17 18,-17-1,17 1,0 17,1 1,17 17,0 0,0 0,-18 17,0-17,0 0,1 0,-19 0,19 0,-1 0,-17-17,-1-1,1 0,0-17,-1 18,-17-19,0 1,0 17,0 18,0-17</inkml:trace>
  <inkml:trace contextRef="#ctx1" brushRef="#br0" timeOffset="170044.5399">13536 13547,'0'0,"0"0,0 0,0 0,0 0,0 0,53 53,0 17,-1 1,1 17,18-18,0 54,-1-1,-17 1,-18-1,-35 1,0-1,-35 18,0-17,-18-18,18-36,-1-17,19-18,-1-17,0-36,1-17,17 18,0 34</inkml:trace>
  <inkml:trace contextRef="#ctx1" brushRef="#br0" timeOffset="170372.7817">14383 13899,'0'0,"0"0,0 0,0 0,0 0,0 0,0 0,0 0,0 0,35 0,18 0,-18 0,1 0,16-17,-52 17,18 0,-18 0,0 0</inkml:trace>
  <inkml:trace contextRef="#ctx1" brushRef="#br0" timeOffset="170646.6821">14489 14270,'0'0,"0"0,0 0,0 0,0 0,0 0,35-18,18 18,0-17,0-1,-18 0,0 1,1 17,-19-18,-17 0,18 18</inkml:trace>
  <inkml:trace contextRef="#ctx1" brushRef="#br0" timeOffset="171328.9382">15442 13159,'0'0,"0"0,0 0,0 0,0 0,0 0,0 0,0 0,0 0,17 53,1 17,17 18,-17 0,-1 1,-17-1,18-18,-18-17,0 0,0-17,0-1,0-18,0 1,0 0,0-1,0-17,18 0,-18 0,17 0,19 0,-19 0,19 0,-1-17,0 17,18 0,-18 0,1 0,-1 17,36-17,-18 0,-18 0,18-17,-18 17,-17 0,-1-18,1 0,-18-17,0 18</inkml:trace>
  <inkml:trace contextRef="#ctx1" brushRef="#br0" timeOffset="171616.1175">15742 13529,'0'0,"0"0,0 0,0 0,35-18,18 18,-18-17,0-1,18 18,-17-18,-1 1,18-1,-18 1,-17-1,-1 0,1 1,-18-1</inkml:trace>
  <inkml:trace contextRef="#ctx1" brushRef="#br0" timeOffset="171922.3311">15459 13070,'0'0,"0"0,0 0,0 0,0 0,0 0,0 0,53-17,18-1,17 1,-17-1,-1 0,1 1,-36-1,18 0,-18 18,1-17,-1-19</inkml:trace>
  <inkml:trace contextRef="#ctx1" brushRef="#br0" timeOffset="172503.1344">16747 12823,'0'0,"0"0,0 0,0 0,0 0,0 0,0 0,0 0,0 0,-52 0,-1 0,0 18,0 0,17 17,1 18,17 0,1 17,34 19,19 16,-19 1,1 18,0-54,-1 1,1 17,0-17,-18-1,17 18,1-17,-18-18,18 17,-18-34,0-1,0 0,17-17,-17 0,0-1,0 1,18-18,0 0,17 0,0-18,36 1,-1-1,-17-17,18 17,-71 18</inkml:trace>
  <inkml:trace contextRef="#ctx1" brushRef="#br0" timeOffset="173980.2623">17736 12841,'0'0,"0"0,0 0,0 0,0 0,0 0,-18 53,18 18,0 17,-18 0,18 0,-17 0,17 1,-18-1,18-18,-17 1,17-18,0 0,-18-18,18 0</inkml:trace>
  <inkml:trace contextRef="#ctx1" brushRef="#br0" timeOffset="174357.8768">17295 12912,'0'0,"0"0,0 0,0 0,0 0,0 0,0 0,88 70,-18 1,19-1,17 1,-18-1,0 1,-17 0,-1-1,1-17,-18 0,0-18,-36 1,19-19,-1-17,-17 0,17-17,-18-1,-17 18</inkml:trace>
  <inkml:trace contextRef="#ctx1" brushRef="#br0" timeOffset="174810.5816">18336 12594,'0'0,"0"0,0 0,0 0,0 0,0 0,0 0,0 0,0 35,0 36,0 0,0-19,0 19,0 0,17-18,-17 17,18 18,-18-17,18 17,-1 0,1-17,0-18,-1 17,1-34,0-1,17 0,-17-17,-1-1,1-17,-1 18,19-18,-19 0,1 0,0 0,17 0,-17 0,-18 0</inkml:trace>
  <inkml:trace contextRef="#ctx1" brushRef="#br0" timeOffset="187613.7504">18883 12841,'0'0,"0"0,0 0,0 0,0 0,0 0,0 0,53-53,-18 0,18 0,0 18,0 0,0 17,0 18,-18 0,0 18,1 17,-19 18,1 0,0 17,-18-17,17 18,-17 0,0-19,18 1,0-17,-1-1,1-17,35-18,-18-18,18-17,0-1,0-17,0-17,-18-1,0 1,-17-1,0 18,-1 0,-17 0,0 36,0-1,-17 36,-1 17,18 36,-18-18,36 17,-18 18,18-17,-1-1,1 1,17-18,-17-18,35-17,-18-1,1-17,-36 0</inkml:trace>
  <inkml:trace contextRef="#ctx1" brushRef="#br0" timeOffset="187881.1081">20612 12365,'0'0,"0"0,0 0,18 53,0 17,-1 19,1-19,0 18,-1 0,1 1,-1-19,1 1,0-18,-1-18,-17 0</inkml:trace>
  <inkml:trace contextRef="#ctx1" brushRef="#br0" timeOffset="188224.8229">20365 12859,'0'0,"0"0,0 0,0 0,0 0,53-36,0 1,18 0,-1 0,1-1,-1 1,-17 0,0 17,-17 1,-1 17,0-18,-17 0,0 1,-18-1</inkml:trace>
  <inkml:trace contextRef="#ctx1" brushRef="#br0" timeOffset="188519.7933">21495 12224,'0'0,"0"0,0 0,0 0,0 0,17 88,19 0,-19 0,1-17,0 17,-1-17,1-1,-1-35,-17 1,0-1,18-17,-18-18,0 0,0 0</inkml:trace>
  <inkml:trace contextRef="#ctx1" brushRef="#br0" timeOffset="188985.5203">21053 12418,'0'0,"0"0,0 0,0 0,0 0,0 0,0 0,0 0,36-53,-19 18,19-1,-19 1,19 17,-1 1,18 17,0 0,0 17,0-17,0 18,0 0,-18-18,0 0,0 17,1-17,-1-17,0 17,-17-18,17 0,-17 1,0-19,-18 1,17 0,-17 35,0 0,0-18</inkml:trace>
  <inkml:trace contextRef="#ctx1" brushRef="#br0" timeOffset="189383.6476">22271 11589,'0'0,"0"0,0 0,0 0,0 0,0 0,53 88,0 0,35 53,-17 18,-1-18,1-17,-36-1,1 1,-19-1,-17-17,0-18,-35 0,17-17,18-54</inkml:trace>
  <inkml:trace contextRef="#ctx1" brushRef="#br0" timeOffset="189975.9778">23595 11571,'0'0,"0"0,0 0,0 0,0 0,0 71,-18 17,18 0,-18 18,18-18,-17 18,-19-18,19 0,-1 1,1-19,-1-17,0 0,1-18,-1 0,0 1,18-36</inkml:trace>
  <inkml:trace contextRef="#ctx1" brushRef="#br0" timeOffset="190296.6509">23295 11800,'0'0,"0"0,0 0,0 0,0 0,0 0,0 0,53 53,17 18,18 17,36 36,-36-54,-17 18,-18-35,0 0,-18 0,0-35,-17-1,17-17,-17-17</inkml:trace>
  <inkml:trace contextRef="#ctx1" brushRef="#br0" timeOffset="190754.0564">24301 11395,'0'0,"0"0,0 0,0 0,0 0,0 0,0 0,0 35,-18 18,0 35,18 0,-17 1,17 16,0-16,17 16,1 19,0-1,17 1,0-36,-17-17,17-1,-17-17,17 0,-17-18,17-17,0-1,-17-17,0 0,17-17,-17-1,-1 18,-17 0</inkml:trace>
  <inkml:trace contextRef="#ctx1" brushRef="#br0" timeOffset="192352.9029">24777 11871,'0'0,"0"0,0 0,0 0,0 0,0 0,0 0,0 0,0 0,35-53,18 35,-17-17,-1 18,-17-1,17 18,-17 18,-1 17,1 0,-1 18,1 0,-18 17,18-17,-18 0,0 0,17-18,-17-17,18 17,0-17,17-18,0 0,18-18,0 1,-18-19,1-16,-1-19,-17 18,17-17,-35 17,18 0,-18 17,0 1,0 18,0-1,-18 18,0 18,18 17,-17 18,17 17,17 1,-17-18,36 17,-19-17,19-18,-19 1,19-19,-1-17,0 18,-35-18</inkml:trace>
  <inkml:trace contextRef="#ctx1" brushRef="#br0" timeOffset="192705.5131">25695 11148,'0'0,"0"0,0 0,0 0,0 0,53 70,0 19,0 16,17 19,-17-1,0 1,0-18,-35-18,-1-18,1 1,-18-1,-35 1,-1-18,-17 0,18-18,35-17</inkml:trace>
  <inkml:trace contextRef="#ctx1" brushRef="#br0" timeOffset="193306.257">25942 10513,'0'0,"0"0,0 0,0 0,0 0,0 0,0 0,35 0,18 17,0-17,-18 0,18 0,-17 18,-1-18,-18 18,19-1,17 36,-18 0,18 53,0 17,0 1,-18-1,18 1,-18 17,1-18,-1 1,-17-1,-1 1,1-1,0-17,-1 0,1-18,-1-35,1 18,-18-18,0-18,0 18,-18-18,-17 18,0-18,-71 36,-18-18,1 0,17-18,88-17</inkml:trace>
  <inkml:trace contextRef="#ctx1" brushRef="#br0" timeOffset="194069.1705">15053 15205,'0'0,"0"0,0 0,0 0,0 0,0 0,0 0,53-18,18-17,-18 17,17 1,-17-1,-35 0,0 18,-18 0,0 0</inkml:trace>
  <inkml:trace contextRef="#ctx1" brushRef="#br0" timeOffset="194285.3643">15547 15575,'0'0,"0"0,0 0,0 0,0 0,0 0,0 0,53-17,0-19,-35 36,0 0,-18-17</inkml:trace>
  <inkml:trace contextRef="#ctx1" brushRef="#br0" timeOffset="194780.6695">16271 14870,'0'0,"0"0,0 0,0 0,18 70,-1 18,1 1,0-1,-1 0,1-18,0 1,-18-18,17 0,-17-18,0-17,0 17,0-17,18-18,-18 17,0-17,17 0,1-17,0-1,17 18,18-18,-18 18,18 0,18 0,-18 18,17-18,-17 0,0 0,-17-18,-19 18,18-17,-35 17</inkml:trace>
  <inkml:trace contextRef="#ctx1" brushRef="#br0" timeOffset="195530.8188">16377 15328,'0'0,"0"0,0 0,0 0,0 0,0 0,0 0,53-35,0 17,17 1,-17 17,-17-18,17 18,-53-18,0 18,17 0,-17 0</inkml:trace>
  <inkml:trace contextRef="#ctx1" brushRef="#br0" timeOffset="195791.8489">16165 14799,'0'0,"0"0,0 0,0 0,0 0,0 0,0 0,35-18,18 1,18-1,0 0,-19 1,-16-1,-19 18,-17 0,18 0</inkml:trace>
  <inkml:trace contextRef="#ctx1" brushRef="#br0" timeOffset="195920.499">17718 14517,'0'0,"0"0,0 0,0 0,0 0,0 0,0 0,-35 0,-18 0,18 17,-1-17,1 36,17-1,1 18,-1 17,36 36,-1 0,36 0,-17 0,-1 0,18-1,-18-34,-17 0,17-18,-17 17,-1-17,1 0,0-18,-1-17,1 17,0-35,-18 0,35 0,-17-18,-1 1,-17 17</inkml:trace>
  <inkml:trace contextRef="#ctx1" brushRef="#br0" timeOffset="197073.7972">18865 14393,'0'0,"0"0,0 0,0 0,0 0,0 0,0 0,0 71,0 17,-17 36,-1 17,0 0,1-18,-1-17,0-35,1-1,-1 1,0-36,1 18,17-18,0-35</inkml:trace>
  <inkml:trace contextRef="#ctx1" brushRef="#br0" timeOffset="197413.4374">18459 14587,'0'0,"0"0,0 0,0 0,0 0,0 0,36 36,34 34,1 1,-1-1,36 36,-18-35,1-18,-19 0,1-1,-1-34,-17 0,18-18,-36 0,-17 17</inkml:trace>
  <inkml:trace contextRef="#ctx1" brushRef="#br0" timeOffset="197834.6172">19589 14023,'0'0,"0"0,0 0,0 0,-18 70,-17 19,17 17,0 35,1 0,17 0,0-18,17 1,-17-36,18-17,0-1,17-17,0 0,18-18,0-17,-17 17,16-17,-52-18</inkml:trace>
  <inkml:trace contextRef="#ctx1" brushRef="#br0" timeOffset="198882.2415">20012 14570,'0'0,"0"0,0 0,0 0,0 0,0 0,0 0,0 0,0 0,36-18,17-17,17 17,-17 18,18 18,-36-1,18 19,-18-1,0 18,-17 0,0 0,-1 0,1-18,0 0,-1 1,19-19,-1 1,18-36,0 1,0-19,0 1,0-18,-18 0,-17 0,-1 18,-17-18,0 35,18-17,-18 17,0 1,0 17,0 17,0 1,18 17,-18 18,17 0,18 0,-17 0,17 0,1-18,-1-17,18-18,0 0,-18 0,-35 0</inkml:trace>
  <inkml:trace contextRef="#ctx1" brushRef="#br0" timeOffset="199165.0258">21212 13741,'0'0,"0"0,0 0,0 0,71 35,-1 36,19 34,-1 19,0-1,0 1,-17-1,-18 1,-18-18,-35-1,0-16,-17-19,-1-17,0 0,18-53</inkml:trace>
  <inkml:trace contextRef="#ctx1" brushRef="#br0" timeOffset="199504.6494">22818 13564,'0'0,"0"0,0 0,0 0,0 0,-35 89,17-1,-35 35,18 18,0 0,-1-17,1-1,0-34,17-19,-17 1,0-36,17 0,0-17,1-1,17 1,0-18</inkml:trace>
  <inkml:trace contextRef="#ctx1" brushRef="#br0" timeOffset="199743.3813">22289 13776,'0'0,"0"0,0 0,0 0,0 0,0 0,53 71,17-1,19 18,-19 0,1 1,-18-1,17-18,-17 1,0 0,-18-36</inkml:trace>
  <inkml:trace contextRef="#ctx1" brushRef="#br0" timeOffset="200098.8907">23436 13317,'0'0,"0"0,0 0,0 0,-18 89,1 52,17 0,-18 0,18 18,0-1,0-34,18-1,-1-52,19-1,16 1,19-36,17-17,-35-18,0-18,0 1,-53 34</inkml:trace>
  <inkml:trace contextRef="#ctx1" brushRef="#br0" timeOffset="200699.4462">23895 13705,'0'0,"0"0,0 0,0 0,0 0,0 0,0 0,0 0,0 0,0 0,0 0,0 0,0 0,53 36,-18 17,0 0,-17 17,0 1,-1-18,-17 17,18-17,-1 0,1-18,17-17,1-18,17 0,-18-35,18-1,-18-17,-17 0,-1 1,1-19,0 18,-1 0,-17 36,0-19,18 19,-18-1,0 18,0 18,0 17,0 18,18 0,-1 0,1 17,0 1,17-18,-17 17,35-34,-18-19,18 1,0-18,-18 0,-35 0</inkml:trace>
  <inkml:trace contextRef="#ctx1" brushRef="#br0" timeOffset="200979.5265">25130 13370,'0'0,"0"0,0 0,0 0,0 0,18 71,-18 17,17-17,-17 17,18 18,0-18,-1-18,-17 19,18-37,-18 1,-18-17,18-19,0 1,0-18</inkml:trace>
  <inkml:trace contextRef="#ctx1" brushRef="#br0" timeOffset="201250.5257">25007 13776,'0'0,"0"0,0 0,0 0,0 0,0 0,52-18,19 18,0-17,-1-1,18-17,-35 17,0 1,0-36,0 17,-17-17</inkml:trace>
  <inkml:trace contextRef="#ctx1" brushRef="#br0" timeOffset="201533.32">26189 13370,'0'0,"0"0,0 0,0 0,0 53,18 0,-18 35,17-17,-17-1,18 19,-1-19,-17 1,0-18,18 0,-18-18,-18-18,36 1,-18-18</inkml:trace>
  <inkml:trace contextRef="#ctx1" brushRef="#br0" timeOffset="201925.736">25659 13194,'0'0,"0"0,0 0,0 0,0 0,0 0,0 0,0 0,36 0,34-18,1 18,0 0,-19 18,1-18,-17 0,-1 18,0-18,18 0,-17-18,-1 18,18-18,-18 18,0-17,1-1,-1-17,-35 35,0 0,0-18</inkml:trace>
  <inkml:trace contextRef="#ctx1" brushRef="#br0" timeOffset="202238.7958">26789 12947,'0'0,"0"0,0 0,0 0,0 0,0 0,18 53,34 17,1 19,18 34,-18 1,0-36,-18-18,-17 19,0-19,-18-17</inkml:trace>
  <inkml:trace contextRef="#ctx1" brushRef="#br0" timeOffset="202814.1656">27018 12418,'0'0,"0"0,0 0,0 0,0 0,0 0,53 0,-17 0,17 0,-18 0,0 0,0 0,-17 0,17 0,-17 17,0 1,-18 35,17 0,1 35,17 18,18 17,0 1,0-1,18 18,-1-17,-34-1,16 1,-34-1,17-17,-35 0,18-18,-36-17,1 17,-54-35,-17-18,0-35,-1 0,19 0,70 0</inkml:trace>
  <inkml:trace contextRef="#ctx1" brushRef="#br0" timeOffset="204058.6321">22306 6332,'0'0,"0"0,0 0,0 0,89-17,52-19,18 19,35-1,0-17,18 17,-18 1,18-1,-18 18,0 0,18 18,-18 17,70 0,-16 36,-19-1,0 18,-35 1,-17-1,17 18,-17 0,-1 35,0 17,-17 1,18 0,-18 0,-1 17,1 18,-18-18,1-17,-1 18,-35-1,0 0,-18 1,18 17,-18 0,0 0,0 18,-17-1,17-17,-17 0,-1 0,-17 0,0-17,-35-36,0-18,-1 18,-17 0,-17 1,-1-1,0-18,-35 1,18-19,-18 1,0-17,0-1,0 0,0-18,18-17,-18 0,-35 18,0-18,35-18,-18 0,18 1,0-19,18 19,0-19,17 1,-17-18,17 17,0-17,18 18</inkml:trace>
  <inkml:trace contextRef="#ctx1" brushRef="#br0" timeOffset="204876.715">28112 12541,'0'0,"0"0,0 0,0 0,0 0,0 0,0 0,0 0,0 0,-35 53,0 18,0-1,17-17,0 0,1 0,-1-18,18 1,0 17,35-18,1 18,17-18,17 18,1-18,-1 0,1-17,17 0,36-18,-18 0,-1-18,-105 18</inkml:trace>
  <inkml:trace contextRef="#ctx1" brushRef="#br0" timeOffset="205705.7072">22536 5838,'0'0,"0"0,0 0,0 0,0 0,0 0,0 0,0 0,-53 36,0 17,0 0,0 17,18-17,-1 0,1 18,0-19,17 1,1 0,-1-17,0-1,18 0,-17 0,17 1,17-19,19 19,17-1,-1 18,54-18,18 18,-18 0,17-18,-34 0,-72-35</inkml:trace>
  <inkml:trace contextRef="#ctx1" brushRef="#br0" timeOffset="210790.6489">16006 16845,'0'0,"0"0,0 0,0 0,0 0,0 0,0 0,0 0,0 0,0 0,0 0,0 0,0 0,0 0,0 0,0 0,0 0,0 0,0 0,0 0,0 0,53-17,0 17,0 0,18-18,-18 0,0 1,-18 17,18-18,-53 18,17-18</inkml:trace>
  <inkml:trace contextRef="#ctx1" brushRef="#br0" timeOffset="211134.0749">16553 17180,'0'0,"0"0,0 0,0 0,0 0,0 0,0 0,0 0,0 0,0 0,53-35,18 17,-1-17,-17 17,18-17,-36 18,18-1,-53 18,18 0,-18 0</inkml:trace>
  <inkml:trace contextRef="#ctx1" brushRef="#br0" timeOffset="211586.2655">17965 16316,'0'0,"0"0,0 0,0 0,0 0,0 0,0 0,0 0,0 0,18 71,-18 17,17 35,19 18,-19-17,1-18,0-1,-1-16,1-19,-18 1,18-1,-1-34,-17-19,0 19,18-19,-18 1,0-18</inkml:trace>
  <inkml:trace contextRef="#ctx1" brushRef="#br0" timeOffset="212221.0176">17877 16351,'0'0,"0"0,0 0,0 0,0 0,0 0,0 0,0 0,0 0,0 0,0 0,53-53,0 18,17 0,-17 17,18 1,0 34,-19-17,19 18,-36-1,18 19,-35-19,0 36,-1-17,-34 16,-1 1,-17 0,-1 0,-17-18,0 1,18-1,-18 0,18-17,17-18,1 18,-1-1,0-17,1 0,17 18,17-18,19 18,-1-1,18 18,17-17,1 17,0 1,-1-1,1 0,-1 0,-17-17,0 17,0 1,-17-19,-1 36,0-35,-17-18</inkml:trace>
  <inkml:trace contextRef="#ctx1" brushRef="#br0" timeOffset="225632.4743">19606 16686,'0'0,"0"0,0 0,0 0,0 0,0 0,0 0,0 0,0 0,0 0,0 0,0 0,0 0,0 0,-17 71,-1 0,18-1,-18 1,1 17,-1-18,0 1,1-1,-1-34,18-1,-17-17,17-1,0-17,-18-17,18 17</inkml:trace>
  <inkml:trace contextRef="#ctx1" brushRef="#br0" timeOffset="226019.1393">19324 16810,'0'0,"0"0,0 0,0 0,0 0,0 0,0 0,0 0,71 35,17 0,0 18,0-17,-17-1,-1 0,-17-17,-17 17,-1-17,0-1,-17-17,17 0,-17-17,0-1</inkml:trace>
  <inkml:trace contextRef="#ctx1" brushRef="#br0" timeOffset="226356.5792">20542 16387,'0'0,"0"0,0 0,0 0,0 0,0 0,0 0,0 0,0 0,-18 52,0 37,-17-19,17 18,1 1,-18-19,17 1,0-1,1-17,-1-18,0-17,18 0,-17-1,17-34,-18 17</inkml:trace>
  <inkml:trace contextRef="#ctx1" brushRef="#br0" timeOffset="226678.6575">20136 16422,'0'0,"0"0,0 0,0 0,0 0,0 0,0 0,0 0,0 0,35 53,18 0,0 35,18 0,-18-17,-1-1,1-17,-17 0,-1-18,0 1,1-19,-1-17,-17 0</inkml:trace>
  <inkml:trace contextRef="#ctx1" brushRef="#br0" timeOffset="227086.2025">21212 15840,'0'0,"0"0,0 0,0 0,0 0,0 0,-35 70,0 1,-1-1,1 19,0-1,17-18,1 19,-1-1,18-18,0 1,18-18,-1 0,1 0,17-18,0-17,1-1,-1 1,18-18,-18-35,18 17,0-17,-18-1,-35 36</inkml:trace>
  <inkml:trace contextRef="#ctx1" brushRef="#br0" timeOffset="227388.9216">21565 15946,'0'0,"0"0,0 0,0 0,0 0,0 0,18 52,0 19,-1-18,1 18,-1-1,-17-17,18 18,0-19,-18 1,0-17,17-1,-17 0,0-17,0-18,-17 0,17 0</inkml:trace>
  <inkml:trace contextRef="#ctx1" brushRef="#br0" timeOffset="227819.9245">21248 15981,'0'0,"0"0,0 0,0 0,0 0,0 0,0 0,0 0,0 0,35-35,18-18,0 17,0 19,0-1,-18 18,0 0,1 18,-1-18,0 17,0-17,1 0,-1-17,0 17,1-18,-19 0,19 1,-19-1,-17 1,18-19,-36 1,18 35,0-18</inkml:trace>
  <inkml:trace contextRef="#ctx1" brushRef="#br0" timeOffset="228194.2456">22006 15434,'0'0,"0"0,0 0,0 0,0 0,0 0,53 53,18 18,0 17,-1 0,1 18,-18-18,-18 0,0-17,-17 17,-18 0,-35-17,-1 17,-34 18,-1-18,1 0,70-88</inkml:trace>
  <inkml:trace contextRef="#ctx1" brushRef="#br0" timeOffset="229135.4742">24495 16545,'0'0,"0"0,0 0,0 0,0 0,0 0,0 0,0 0,0 0</inkml:trace>
  <inkml:trace contextRef="#ctx1" brushRef="#br0" timeOffset="229395.3999">24336 17074,'0'0,"0"0,0 0,0 0,0 0,0 0,0 0,0 0,0 0,0 0,0 0,0 0</inkml:trace>
  <inkml:trace contextRef="#ctx1" brushRef="#br0" timeOffset="229529.4569">24883 16969,'0'0,"0"0,0 0,0 0,0 0,0 0,0 0,0 0</inkml:trace>
  <inkml:trace contextRef="#ctx1" brushRef="#br0" timeOffset="230249.1258">25165 16298,'0'0,"0"0,0 0,0 0,0 0,0 0,18 53,-18 35,18 1,-1-1,-17 18,0-36,0 18,18-17,-36-36,18 1,0-1,0-18,-17-17,17-17,-18-1,18-17,-18-18,18 0,-17-35,-1 0,18-1,0 19,-18-1,18 18,0 18,18 0,-18 0,18 17,17-17,0-1,18 19,-17-1,16 18,1 18,0-1,-17 19,-1-1,-17 0,-1 36,1-1,-36 1,1-1,-1-17,-17 0,17 0,-17-17,17-1,0-18,18 1,0 0,18-1,17 1,1 0,17-1,0 1,35 0,0-1,-17-17,17 18,-35-18,-53 0</inkml:trace>
  <inkml:trace contextRef="#ctx1" brushRef="#br0" timeOffset="230494.6175">26242 16387,'0'0,"0"0,0 0,0 0,0 0,-18 70,18 36,-17-18,17 0,-18 18,0-18,-17-17,17-18,-35 0,0-36,0-17</inkml:trace>
  <inkml:trace contextRef="#ctx1" brushRef="#br0" timeOffset="230778.4932">26012 16475,'0'0,"0"0,0 0,0 0,0 0,0 0,0 0,18 53,35 0,18 17,-18 1,17-1,-17-17,0 0,0 0,0-18,0-17,-18-18,0 0</inkml:trace>
  <inkml:trace contextRef="#ctx1" brushRef="#br0" timeOffset="231041.4673">26789 16457,'0'0,"0"0,0 0,0 0,0 0,0 0,-18 53,18 18,-17-1,-1-17,0 18,1-18,-1-1,0-34,1 17,17-35,0 0</inkml:trace>
  <inkml:trace contextRef="#ctx1" brushRef="#br0" timeOffset="231315.0138">26507 16439,'0'0,"0"0,0 0,0 0,0 0,0 0,0 0,0 0,35 36,0 17,18 17,0 18,0-17,-18-36,-17-17,-18-18,18 18,-1-18</inkml:trace>
  <inkml:trace contextRef="#ctx1" brushRef="#br0" timeOffset="231685.2147">27318 16016,'0'0,"0"0,0 0,0 0,0 0,0 0,0 0,-17 88,-19 36,19 17,-1-35,18 0,0-1,0-16,18-19,-18 1,17-18,1 0,0-18,-1-18,19 1,-1-18,0-18,1 18,-36 0</inkml:trace>
  <inkml:trace contextRef="#ctx1" brushRef="#br0" timeOffset="231976.9516">27336 16669,'0'0,"0"0,0 0,0 0,0 0,0 0,0 0,35 0,18-18,18 0,-1-17,-17 18,0-1,-17 0,-1-17,0 17,-35 1,0 17,0 0</inkml:trace>
  <inkml:trace contextRef="#ctx1" brushRef="#br0" timeOffset="232257.2124">27936 16034,'0'0,"0"0,0 0,0 0,0 0,0 0,0 0,0 0,35 88,1-17,-1 17,0-18,-17 18,-1-17,1 0,-18-36,0 0,0-17,0-1,0 1</inkml:trace>
  <inkml:trace contextRef="#ctx1" brushRef="#br0" timeOffset="232687.1145">27636 16175,'0'0,"0"0,0 0,0 0,0 0,0 0,0 0,0 0,0 0,53-18,-18-17,1 17,-1 1,18 17,-18 0,18 17,0 1,0 0,0-18,-18 17,18-17,-18 0,1-17,-1 17,-17-18,-1-17,19-1,-36-17,17 18,-17-18,0 0,-17 18,17 17,0 18,-18 0</inkml:trace>
  <inkml:trace contextRef="#ctx1" brushRef="#br0" timeOffset="233014.6848">28430 15452,'0'0,"0"0,0 0,0 0,0 0,0 0,0 0,35 53,1 35,17 18,17 52,18 1,-35-18,0 0,-35 0,0 1,-36-37,0 1,-35-35,0-18,18-18,0-17,17-1,1-17,17 18</inkml:trace>
  <inkml:trace contextRef="#ctx1" brushRef="#br0" timeOffset="233330.2173">29030 15946,'0'0,"0"0,0 0,0 0,0 0,0 0,0 0,0 0,0 0,0 0,0 0,0 0,35-18,1 18,17-18,-53 18,17 0,-17-17,18 17,-18 0</inkml:trace>
  <inkml:trace contextRef="#ctx1" brushRef="#br0" timeOffset="233616.7614">29083 16369,'0'0,"0"0,0 0,0 0,0 0,0 0,0 0,71-35,-1 17,1 0,-1 1,-34-1,-1 0,0 1,-35 17,18-18,-18 18</inkml:trace>
  <inkml:trace contextRef="#ctx1" brushRef="#br0" timeOffset="233905.2399">29771 15540,'0'0,"0"0,0 0,0 0,0 0,18 70,17 1,1 17,-1 0,0 1,18-19,-35 1,17-1,-17-34,-1-1,-17 0,0-17</inkml:trace>
  <inkml:trace contextRef="#ctx1" brushRef="#br0" timeOffset="234425.8462">29595 15558,'0'0,"0"0,0 0,0 0,0 0,0 0,0 0,88-18,0-17,-17 17,0 0,-1 1,-17 17,0 17,-18-17,-17 36,0-19,-18 19,0-1,0 18,-36 0,1-18,-18 18,18-18,-18 18,18-35,17-1,0 1,18 0,18 17,0 0,34-17,-16 17,34-17,-17 17,36 0,-19-17,18 0,-35-18,18 0,-36 0,0-18,1 0,-1 1,-35 17</inkml:trace>
  <inkml:trace contextRef="#ctx1" brushRef="#br0" timeOffset="234639.209">30724 15593,'0'0,"0"0,0 0,0 0,0 0,0 0,0 0,0 0,0 0,-17 53,17 17,-18 1,0 17,1-17,17-54,-18 1,18-18,0 17</inkml:trace>
  <inkml:trace contextRef="#ctx1" brushRef="#br0" timeOffset="234932.8712">30477 15628,'0'0,"0"0,0 0,0 0,0 0,53 53,0 18,0-1,0 1,18-1,-1-17,1 0,-1 0,-17-18,0-17</inkml:trace>
  <inkml:trace contextRef="#ctx1" brushRef="#br0" timeOffset="235219.7754">31342 15505,'0'0,"0"0,0 0,0 0,0 0,-18 53,18 17,-17 1,17-1,-18 1,18-1,-18-34,18 16,0-52,-17 0</inkml:trace>
  <inkml:trace contextRef="#ctx1" brushRef="#br0" timeOffset="235523.696">31218 15575,'0'0,"0"0,0 0,0 0,0 0,0 0,0 0,36 35,-1 36,36 17,-1 0,1 1,-1-37,-17 19,0-18,0-18</inkml:trace>
  <inkml:trace contextRef="#ctx1" brushRef="#br0" timeOffset="235886.2068">31818 15222,'0'0,"0"0,0 0,0 0,0 0,0 0,0 0,0 0,-17 71,-18 17,17 0,0 1,18-1,0 0,0 0,18-17,0-1,-1-17,1-18,-18 1,17-19,19 1,17-18,-18-18</inkml:trace>
  <inkml:trace contextRef="#ctx1" brushRef="#br0" timeOffset="236203.4337">32013 15205,'0'0,"0"0,0 0,0 0,0 0,0 0,0 0,53 53,-18 17,0-17,-17 18,17-1,-17-17,17 0,-17 0,-18 0,17 0,-17 0,18-36</inkml:trace>
  <inkml:trace contextRef="#ctx1" brushRef="#br0" timeOffset="236676.4671">31748 15205,'0'0,"0"0,0 0,0 0,0 0,0 0,0 0,0 0,0 0,18-36,-1 1,1 0,17 0,-17 17,-1 18,19-18,-19 18,19 0,17 18,0-18,-1 18,1-18,-17 0,-1 0,0 0,-17 0,0-18,-1 0,1-17,0 0,-18-18,0 35,0 18,0 0</inkml:trace>
  <inkml:trace contextRef="#ctx1" brushRef="#br0" timeOffset="237004.2506">32454 14517,'0'0,"0"0,0 0,0 0,0 0,0 0,0 0,0 0,35 70,36 54,-1 52,1 1,-18 17,-36 0,-17 0,-35-36,17-16,1-125</inkml:trace>
  <inkml:trace contextRef="#ctx1" brushRef="#br0" timeOffset="237765.1688">24530 15822,'0'0,"0"0,0 0,0 0,0 0,0 0,0 53,0 35,35 71,18 35,18 18,-1-1,19 72,-36-72,0-34,-18-36,-17-18,-1-35,-17-17,0-36,18-17,-18-18,0 0,0 0,0 0</inkml:trace>
  <inkml:trace contextRef="#ctx1" brushRef="#br0" timeOffset="239499.7691">24142 15804,'0'0,"0"0,0 0,0 0,0 0,70-17,19 17,52-35,18 17,17-17,1-1,17 1,17 0,72 0,17-18,-18 0,1 0,17-18,0 1,0-1,176-35,-35 18,-53 18,-52-1,-36 18,0 0,-35 18,17 0,-17-1,-89 1,18 0,18-18,0-18,-1-17,-16 18,-37-19,-52 54,0-18,-18 18,1 0,-1-1,-35 1,0 17,0 1,0-1,0 18,-18-18,18 18,-18 0,0 0,1 0,-1 36,0-1,1 18,-1 0,0 17,1 36,-1 18,0-1,0 18,1 0,-1 18,0 0,1 0,-19-18,36 18,0-18,0-36,-18 19,1-36,-36-35,0 18,17-18,-17-1,0-16,0-1,0-17,-17-1,17 19,-36-19,1 1,-18 17,0 0,-17 1,17 17,0-18,-53 35,0-17,0-17,-17 17,17-1,-53-16,18 17,-18-18,-18 0,1 0,-1 1,-17-1,18 0,-18 1,-71-1,88 0,1 0,-53 1,52 17,18-18,-70 18,70-18,0 0,18 1,-35-1,34 0,1 0,-18 1,1-19,16 19,1-19,0 19,0-19,0 18,17-17,1 0,-1-1,1 1,-1 17,18-17,0 0,-17-1,17 1,-18 0,54-18,-1 17,18-17,-17 18,-1-18,18 0,-18 0,18 17,-17-17,17 0,0 0,0 18,0-18,18 0,0 0,-1 0,1 0,0 0,17 0,-17 0,-1 0,-17 0,18-18,0 18,-18-17,18-1,-1 1,-17-1,0-17,18-18,0 0,0-53,17 0,0 36,1 52</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12:51.311"/>
    </inkml:context>
    <inkml:brush xml:id="br0">
      <inkml:brushProperty name="width" value="0.05292" units="cm"/>
      <inkml:brushProperty name="height" value="0.05292" units="cm"/>
      <inkml:brushProperty name="color" value="#7030A0"/>
    </inkml:brush>
  </inkml:definitions>
  <inkml:trace contextRef="#ctx0" brushRef="#br0">1306 1058,'0'0,"0"0,0 0,0 0,0 0,0 0,0 0,0 0,0 0,0 0,0 0,0 0,0 0,0 0,0 0,0 0,0 0,0 0,0 0,0 0,0 0,0 0,0 0,0 0,0 36,-18 17,1-18,17-18,-18 19,18-19,0 1,-18 0,18-18,0 17,0-17,18 0,-18 0,18 0,17-17,-17 34,17-17,0 0,0 0,-17 0,17 0,-17 0,0-17,17 17,-17-18,-18 0,17 1,1-19,0 1,-18 0,17 17,-17-17,18 17,-18 18,0 0,0 18,-18 17,18 18,0 0,18 18,-18-1,18 18,-1-17,1-53,-18-1,0-17,0 0</inkml:trace>
  <inkml:trace contextRef="#ctx0" brushRef="#br0" timeOffset="435.6205">2153 882,'0'0,"0"0,0 0,0 0,0 0,0 0,0 0,0 0,0 0,0 0,35 71,-17-1,17 18,1 53,-19 0,1 18,-18 18,-35 17,-1-18,1-35,17-123</inkml:trace>
  <inkml:trace contextRef="#ctx0" brushRef="#br0" timeOffset="2796.4437">3300 1270,'0'0,"0"0,0 0,0 0,0 0,0 0,0 0,0 0,0 0,0 0,0 0,0 0,18 53,-18 0,17 35,1-17,0-1,-18-35,17-17,-17 0</inkml:trace>
  <inkml:trace contextRef="#ctx0" brushRef="#br0" timeOffset="3145.2953">2788 1323,'0'0,"0"0,0 0,0 0,0 0,0 0,71-18,35-17,-18 0,0-1,0 1,-17 0,0 17,-1 1,-34-1,-1 18,0 18,-17-1,-1 1</inkml:trace>
  <inkml:trace contextRef="#ctx0" brushRef="#br0" timeOffset="3366.4638">3106 1958,'0'0,"0"0,0 0,0 0,0 0,0 0,0 0,0 0,71-18,-19 1,37-19,-1 1,-17 0,17 0,-35 17,17-17,-17-1,0 19</inkml:trace>
  <inkml:trace contextRef="#ctx0" brushRef="#br0" timeOffset="3786.389">4518 1023,'0'0,"0"0,0 0,0 0,0 0,0 0,0 0,-36-18,1 18,-35 18,34 17,-17-17,18 35,0 17,17 1,0 35,36 17,0 1,-1-1,1-17,17 0,-17 0,0-36,-1 1,-17-18,0-18,0 0,0-17,0 17,0-35</inkml:trace>
  <inkml:trace contextRef="#ctx0" brushRef="#br0" timeOffset="4012.673">3918 1940,'0'0,"0"0,0 0,0 0,0 0,0 0,88-35,0 0,0-1,1-16,34-1,-17 17,-35 1,17 17,-17 1</inkml:trace>
  <inkml:trace contextRef="#ctx0" brushRef="#br0" timeOffset="4612.8977">6124 1570,'0'0,"0"0,0 0,0 0,0 0,0 0,0 0,0 0,-36-35,-34-1,17 1,-18 17,18 36,0 0,0 35,0 0,18-1,0 19,17 0,18-1,0-17,18 0,17-35,0-1,18-17,18-17,0-19,-1-34,-17-18,0 17,-18 0,1 19,-19-1,1 17,0 19,-18 17,0 17,17 19,1 17,0 35,17 0,0 18,36-18,-1-18,-17 1,-53-71</inkml:trace>
  <inkml:trace contextRef="#ctx0" brushRef="#br0" timeOffset="5236.9131">7341 1393,'0'0,"0"0,0 0,0 0,0 0,0 89,0-1,18 0,-18 36,0-19,18-16,-18 16,0-34,0-18,0-18,-18-17,0-36,-17 1,17-36,-17-18,-18-52,18-36,17-35,36 35,35 18,-18 35,18 36,18-1,-18 36,17 17,1 36,-1 17,-34 0,-1 18,0 18,-35 17,0 0,-35 0,0 1,-18-19,0-17,0-18,0 1,18-19,-1 1,19-1,-1-17,0 18,36-18,0 35,35-17,0 17,17 1,36-1,18 18,-36-18,-71-35</inkml:trace>
  <inkml:trace contextRef="#ctx0" brushRef="#br0" timeOffset="5698.093">8471 1570,'0'0,"0"0,0 0,0 0,0 0,0 0,-53 0,-18 0,1 35,-19 18,1 18,18 17,17-18,17 1,19-18,17 0,17 0,36-36,0-17,0-17,18-36,-18-18,0-17,0-18,-18 0,-17 36,-1 17,1 0,0 35,-18 1,0 17,17 35,-17 18,18 0,17 17,0-17,1 18,-1-18,-17-18,-1-35</inkml:trace>
  <inkml:trace contextRef="#ctx0" brushRef="#br0" timeOffset="6101.382">8753 1499,'0'0,"0"0,0 0,0 0,0 0,0 0,0 0,18 71,-1-1,1 19,0-19,-1-17,1 0,0-18,-18 1,0-19,0-17,0-17,17-19,-17-34,0-18,36-18,-19 35,19 1,-1 34,0 19,0-1,18 36,0 17,0 36,-35-19,17 1,-17 18,-18 17,0 0,0 0,18-88</inkml:trace>
  <inkml:trace contextRef="#ctx0" brushRef="#br0" timeOffset="6384.3536">9477 1288,'0'0,"0"0,0 0,0 0,17 88,1 53,17 18,-17 17,0-17,-1-18,1-53,-18-17,18-1,-18-17,0-18,0-17,17 0,-17-18,0 0,-17 0,17 0</inkml:trace>
  <inkml:trace contextRef="#ctx0" brushRef="#br0" timeOffset="7449.2758">9565 1817,'0'0,"0"0,0 0,0 0,0 0,0 0,0 0,0 0,0 0,0 0,-53 17,0 19,18 17,-1-18,1 18,18 0,17 0,0-18,35 0,0 1,18-19,0-17,18-17,17-19,-18 1</inkml:trace>
  <inkml:trace contextRef="#ctx0" brushRef="#br0" timeOffset="8319.4685">10059 1482,'0'0,"0"0,0 0,0 0,0 0,-35 88,17 0,-17 0,17 0,1 1,-1-19,18-17,0-18,0 1,0-19,18 1,-18-18,17-18,1-35,-1 0,-17 1,18-72,-18 18,18 18,-1 18,1 17,0 0,17 17,-17 19,17 34,0 1,18 53,-35-18,17 17,-17-17,-1 18,1-19,-18-16,18-1,-18-17,0-18,-18 0,18-18,0-35,0 0,18-17,-1 17,1 0,0 0,17 18,-17 17,17 0,0 36,-17-18,17 35,-17 1,17-1,-35-18,18 19,-18-19,-18 19,18-36,-18 17,18-34,0-19,0-17,18-17,0 17,-1-18,19 18,17 18,0 18,0-1,-1 36,1 17,0 18,0 17,0 19,-17-1,-19-18,18 1,1-1,-1 1,-17-18,-18-53</inkml:trace>
  <inkml:trace contextRef="#ctx0" brushRef="#br0" timeOffset="9409.6189">11753 1429,'0'0,"0"0,0 0,0 0,0 0,0 0,0 0,0 0,36 53,-19 35,1 35,-1 18,1-17,-18-1,0-34,0-19,0 1,0-18,0-18,0-35,-18 0,18-35,-35-36,18-35,-1-17,0-18,18 0,0 17,18 18,0 0,17 53,-18-17,19 35,17-1,-18 19,18-1,0 36,-18 17,-17 18,-1 35,1 0,-36-17,18-18,-17 0,-1-18,1 0,-1-17,0-36,18-17,0 0,18-36,0 1,-1-1,1 18,17 0,0 18,1 17,-1 18,0 18,1 17,-1 18,0 35,0 1,-17-19,0 1,-18-18,0-18,0 0,0-17,-18-18,0-36,18 1,-17-53,34-35,-17 17,18 17,0 19,-1 35,19-1,-19 19,19 34,-19 19,1 34,0-17,-1 18,1-18,0 0,-1-18,1 0,-1 0,1-35,0 0,-1-17,1-19,0-16,-18-1,0-18,0 0,0 19,0 16,-18-17,0 36,-17-1,17 18,1 0,-1 18,18-18</inkml:trace>
  <inkml:trace contextRef="#ctx0" brushRef="#br0" timeOffset="9672.9149">13377 1005,'0'0,"0"0,0 0,0 0,0 0,0 0,0 0,-35 36,-18 17,17 17,-17 1,36-1,-19 1,36-18,0 17,18-34,17 17,1-36,-1 1</inkml:trace>
  <inkml:trace contextRef="#ctx0" brushRef="#br0" timeOffset="10573.5901">13518 1235,'0'0,"0"0,0 0,0 0,0 0,0 0,0 0,0 0,0 0,18-36,-1 1,-17 0,0 17,0 1,-17-1,17 36,-36-1,19 19,-1-1,18 18,-18 17,18-17,0 18,18-18,17 0,1 0,-1-36,18 1,0-18,17-18,-17-17,0-36,0 1,0-18,-18 17,-17 0,0 36,-1-18,-17 36,18-1,-18 0,18 36,-18 17,17 1,1 34,0 1,-1 17,1-18,0 19,-1-36,1-1,0-16,-1-1,1-35,-1 18,1-36,0-35,17 0,-17-53,17 18,-17 0,-18 17,17 1,-17-1,0 36,-17-18,17 18,-36 17,19 18,-1 18,18-1,0 19,0 17,35 0,-17 17,0-17,17 18,-17-1,-1-17,1 18,-18-18,0-18,0 18,0 0,0-53</inkml:trace>
  <inkml:trace contextRef="#ctx0" brushRef="#br0" timeOffset="10941.7462">15583 741,'0'0,"0"0,-18 53,-17 35,0 18,-1 17,1 1,0-18,-1-18,1 0,17 0,-17-17,17-1,-17-17,17-35,18 17,-17 0,17-35</inkml:trace>
  <inkml:trace contextRef="#ctx0" brushRef="#br0" timeOffset="11239.975">15000 953,'0'0,"0"0,0 0,0 0,53 88,18 18,-1 35,19-18,-1 1,-17-19,-18-16,-1-19,-16-17,17 0,-18-18,-17 1,17-19,-35-17</inkml:trace>
  <inkml:trace contextRef="#ctx0" brushRef="#br0" timeOffset="11578.4728">16006 882,'0'0,"0"0,0 0,0 71,0 17,0 0,0 53,0 0,0-17,0-19,0-16,0-1,18-18,0 1,-1-18,1-18,17 0,0-17,-35-18</inkml:trace>
  <inkml:trace contextRef="#ctx0" brushRef="#br0" timeOffset="11933.8991">16430 758,'0'0,"0"0,0 0,0 0,0 89,-18-1,18 0,0 18,-17-18,17-88,0 106,0-18,0 0,0-17,17 17,-17-35,18 18,-1-36,19 18,-19-18,19-17,-1-18,0-18,-17 0,17 1,-35 17</inkml:trace>
  <inkml:trace contextRef="#ctx0" brushRef="#br0" timeOffset="12181.6745">16253 1499,'0'0,"0"0,0 0,0 0,0 0,0 0,0 0,0 0,53-17,0-1,18 0,-18 1,-18-1,18 0,-53 18,18-17,-18 17</inkml:trace>
  <inkml:trace contextRef="#ctx0" brushRef="#br0" timeOffset="12509.1245">16889 706,'0'0,"0"0,0 0,0 0,0 0,35 70,0-17,18 35,-18-17,1 17,-1-17,0 17,-17 0,-18 18,0-18,0 0,-18 0,1 1,-1-19,-17-17,35-35</inkml:trace>
  <inkml:trace contextRef="#ctx0" brushRef="#br0" timeOffset="13997.3799">17965 617,'0'0,"0"0,0 53,0 35,18 18,-1 18,1 17,0 0,-18-35,17-18,-17 0,-17-17,17-18,0-18,0-17,0 17,0-17,0-18,0 0,0-18,17-35,1 18,0-18,-1 0,19 18,-19-1,1 1,17 17,-17 18,0-17,-1 34,18 1,1 0,-19 17,19 0,-1 18,-17-18,17 1,0-1,1 0,16-17,-16 0,17-18,-18 0,18-18,0 0,-18-35,0 18,1-18,-19 0,1 0,-18 0,0 0,-18 18,1 0,-1 17,-17 1,0 17,-1 17,-17 1,18 17,17 18,-17-18,17 18,18 0,0 0,18 0,0-18,-1 1,19-19,-19-17,36 0,-17-35,-1 0,0-18,0 0,1 0,-19 18,1-1,0 1,-1 17,-17 1,18 17,-18 0,0 17,18 1,-18 17,0 18,17-17,-17-1,18 0,0 0,-1-17,1 0,-1-1,19-17,-1 0,0-35,1-18,-1 0,0 0,1-17,-19 17,1 0,-18 0,0 18,0-1,0 19,-18-1,1 18,-1 18,18-1,-18 19,18-1,18 18,0 0,17 0,0 0,0 0,1 17,-1-17,0 18,1-18,-1 17,-17-17,-18 0,0 0,-36 0,1 0,0 0,-18-18,17 0,36-35</inkml:trace>
  <inkml:trace contextRef="#ctx0" brushRef="#br0" timeOffset="15760.4318">20824 1570,'0'0,"0"0,0 0,0 0,0 0,0 0,0 0,0 0,0 0,0 0,0 0,0 0,0 0,0 0,35-35,36 17,-18 18,0 35,-18 1,18 16,-35 1,17 18,-17-18,-1 17,-17-17,0 0,0-35,0 17,0-17,0-1,0-17,0-17,0-19,0 1,18-35,17-1,-17 1,17-19,18 19,-18-18,18 17,0 18,0 18,0 17,0 1,-18 34,1 18,-1 1,-17 34,-1-17,-17 18,18-1,0 19,-18-19,17 1,-17-18,18-1,0-16,-18-36</inkml:trace>
  <inkml:trace contextRef="#ctx0" brushRef="#br0" timeOffset="16658.1428">22201 1358,'0'0,"0"0,0 0,0 0,0 0,0 35,-18 36,0 17,1 0,-1-17,18 17,0-17,0-18,0 0,18-18,17-18,-17 1,17 0,0-36,-17 0,17-17,-17-18,-18-17,0 17,0-18,0 18,0 0,0 18,0 0,0 0,0 17,17 0,1 1,0-1,17 18,0 0,18 0,-17 18,16 17,1 0,0 18,-17 0,-1 0,0-18,-17 1,-18-1,18 0,-18-17,0-1,0 1,0 0,-18-18,0-18,18-17,-17-1,17-34,0 17,17-18,1 1,0-1,17 36,-18-18,19 18,-19 0,19 35,-1 0,0 17,1 18,-1 1,0 34,0 1,1-1,-1 1,-17 0,-1 17,1-18,0 1,-1-1,-17-34,18-1,-18 0,0-17,18 0,-18-18</inkml:trace>
  <inkml:trace contextRef="#ctx0" brushRef="#br0" timeOffset="16941.899">23577 1658,'0'0,"0"0,0 0,0 0,0 0,0 0,0 0,0 0,71 0,-1 0,1 0,-1 0,1-18,-18 18,-35 0,-1 0,1 0,-18 0</inkml:trace>
  <inkml:trace contextRef="#ctx0" brushRef="#br0" timeOffset="17483.3442">24406 1235,'0'0,"0"0,0 0,0 0,0 0,0 0,0 0,0 0,36 0,17 0,17 0,-17 0,0 17,-17-17,16 18,-34-18,17 18,-17 17,0 18,-18 0,-36 17,19 1,-36-1,0 1,0-18,18 0,-18 0,17-18,1 0,17-17,1 0,17-1,0-17,17 18,19-18,17 0,0 0,17 0,1-18,-1 18,1-17,0-1,-1 0,-70 18</inkml:trace>
  <inkml:trace contextRef="#ctx0" brushRef="#br0" timeOffset="18602.6096">25289 1729,'0'0,"0"0,0 0,0 0,0 0,0 0,0 0,0 0,0 0,0 0,0 0,0 0,0 0,0 0,35-53,-35 17,18 1,-1 0,-17 17,0 1,-17 17,17 0,-18 17,1 19,-1-1,18 18,0-18,0 18,18 0,-1-18,18 18,1-18,-1-17,18 0,-18-18,18-18,-17 0,-19-17,18 0,-17-18,17 0,-17 0,0 18,-1-18,1 18,0-1,-1 19,19-19,-19 19,19 17,16 0,-16 17,17 1,-18 17,18 18,-18 0,-17 0,0-18,-1 18,-17-18,0 1,0-19,0 19,-17-19,-1-17,18 0,-18-17,18-19,0-17,18-17,0-1,17 1,0-1,-17 1,17 17,-17 17,-1 1,1 18,-18 17,18 0,-18 17,17 18,-17 18,0 0,0 18,0-1,18-17,-18 0,18 0,-1 0,1-18,17-17,0 0,1-36,-1 0,0-17,1 0,-1-36,-17 1,-1-1,-17 18,0-17,0 17,-35 0,0 18,-18-1,0 1,-18 35,18-18,0 18,53 0</inkml:trace>
  <inkml:trace contextRef="#ctx0" brushRef="#br0" timeOffset="19456.2977">27512 1111,'0'0,"0"0,0 0,0 0,0 0,0 0,0 0,18 53,-18 0,18 18,-1-1,-17 1,0-36,0 18,0-18,0-17,0 17,0-17,18-18,-18 0,0 0,18-35,-1-1,1-34,17 17,18 0,-17 0,-1 18,18-1,-18 19,18-1,-18 36,1-1,-1 1,-17 17,17 18,-18 0,1-18,-18 1,0-1,0-17,18-1,-18 1,-18-18,18 0,0 0,0-35,0-1,18-34,-1-1,1 1,17-1,1 1,-1-1,0 36,-17-1,17 19,0 17,-17 17,17 19,-17 17,17 17,-17 1,0 17,17-18,-17 19,-1-19,19-17,-19 0,-17-18,18-17,-1 0,1-1,-18-17</inkml:trace>
  <inkml:trace contextRef="#ctx0" brushRef="#br0" timeOffset="20385.2672">28889 1252,'0'0,"0"0,0 0,0 0,0 0,0 0,0 0,0 0,0 0,0 0,0 0,0 0,35-35,1 0,-19 0,-17 17,18-17,-18 17,-18 18,1 0,-1 0,-17 35,17 1,0-1,-17 18,17 0,18 0,0 17,0-17,18 0,17 0,18 0,0-18,18-17,17-18,0-36,0 1,18-35,-53 17,0 0,0-18,0 18,-35-17,-1 17,1 0,-18 0,0 18,-18-1,1 19,-18 17,-18 0,17 35,-17 18,-17 18,17-1,17 1,1-1,18 1,17-18,17-18,1 0,17-17,18-18,0-18,0 1,-18-19,18-17,0 18,0-18,-18 0,18 0,-17 18,-1 17,-17 1,17 17,-17 17,-18 1,17 17,-17 1,0 17,0-1,18 1,-18 0,17 0,19-17,-19-19,19 18,-19-35,-17 18</inkml:trace>
  <inkml:trace contextRef="#ctx0" brushRef="#br0" timeOffset="20914.7252">30230 1094,'0'0,"0"0,0 0,0 0,0 0,0 0,18 35,-18 0,17 36,-17-18,18 0,-18-1,18-16,-18-1,0 0,17-17,-17 0,0-18,0 17,0-34,18-19,0 1,-1-18,1-17,17-19,1 19,-1 17,0 0,0 0,1 35,-1 1,0 34,-17 36,17 18,1 35,-19 0,1-1,-18 19,18-36,-18 0,17-35,-17 0,0 0,0-18,18 1,-18-36</inkml:trace>
  <inkml:trace contextRef="#ctx0" brushRef="#br0" timeOffset="23360.3067">4235 3457,'0'0,"0"0,0 0,0 0,0 0,18 53,0 0,-18 0,17 18,1-36,-18-18,0-17,0 0</inkml:trace>
  <inkml:trace contextRef="#ctx0" brushRef="#br0" timeOffset="23542.0373">4112 3298,'0'0,"0"0,0 0,0 0,0 0,0 0,0 0,0 0</inkml:trace>
  <inkml:trace contextRef="#ctx0" brushRef="#br0" timeOffset="23883.4972">4553 3351,'0'0,"0"0,0 0,0 0,0 0,0 0,0 0,0 0,0 0,0 0,0 0,-18-35,1 0,-19 17,19 1,-18 34,17 18,0 1,18 17,0 17,0-17,36 0,-36-35,52 17,-34-17,-18-18</inkml:trace>
  <inkml:trace contextRef="#ctx0" brushRef="#br0" timeOffset="24117.6234">4800 3104,'0'0,"0"0,0 0,0 0,0 0,0 0,0 0,35 53,-17 18,17 35,1 53,-19-18,-17 0,-17-18,-19 1,19-36,17-70</inkml:trace>
  <inkml:trace contextRef="#ctx0" brushRef="#br0" timeOffset="24623.3625">5788 2963,'0'0,"0"0,0 0,0 0,0 0,0 71,0 17,0 0,-17 53,17-17,0-18,-18-18,18-18,-18 1,18-36,0 1,0-1,0-18,0-17,18 0,17-17,-17-1,35-17,-18 17,18 1,-17-1,16 18,1 0,-17 0,-1 0,0 18,1-18,-1 17,-17-17,-1 18,1-18,-18 0</inkml:trace>
  <inkml:trace contextRef="#ctx0" brushRef="#br0" timeOffset="24895.4344">5947 3528,'0'0,"0"0,0 0,0 0,0 0,0 0,36-18,34 1,1 17,-1-18,1 0,-18 1,-18-1,0 18,-35 0,0 0,0-18</inkml:trace>
  <inkml:trace contextRef="#ctx0" brushRef="#br0" timeOffset="25159.7155">5665 2999,'0'0,"0"0,0 0,0 0,0 0,0 0,0 0,53-18,0 0,17 1,36-19,-18 1,18 18,-17-19,-1 19,-18 17,1 0</inkml:trace>
  <inkml:trace contextRef="#ctx0" brushRef="#br0" timeOffset="25677.4046">6883 2663,'0'0,"0"0,0 0,0 0,0 0,0 0,0 0,0 0,-36 71,1-18,0 35,17 0,0 1,1 16,17 1,0 0,0-18,0 18,0-18,0 0,0-17,0 0,0-19,0-16,0-1,0-17,0-1,0 1,0 0,17-18,1 0,0 0,17-36,18 19,0-19,17 1,-17 0,-53 52</inkml:trace>
  <inkml:trace contextRef="#ctx0" brushRef="#br0" timeOffset="26262.4947">8012 3016,'0'0,"0"0,0 0,0 0,0 0,0 0,-53 88,18 1,-18-1,17 18,-16-18,16 0,1 0,0-17,-1-18,19 0,-1-36,0 1,1-36,-1 1,0-19,1 1,17-18,0-17,-18 17,18 0,-17 0,17 18,0-1,0 19,0-1,0 0,17 36,18 0,1 17,17 18,0 17,0-17,0 18,-1-18,1 17,-17-34,-1 17,0-36,1-17,-19 18,1-18</inkml:trace>
  <inkml:trace contextRef="#ctx0" brushRef="#br0" timeOffset="26547.9026">8383 2928,'0'0,"0"0,0 0,0 0,0 88,-18 18,0 0,1 35,17-53,-18 18,18 0,18-18,-18-17,17-1,19-17,-1 0,0-18,-17 1,-18-36</inkml:trace>
  <inkml:trace contextRef="#ctx0" brushRef="#br0" timeOffset="26864.5905">8824 3052,'0'0,"0"0,0 0,0 0,0 0,-18 52,18 19,-18 17,1 18,17-18,0 18,0-18,0 0,0 1,17-19,1-17,0-18,-1 1,19-19,17-17,-18 0,0 0,-35 0</inkml:trace>
  <inkml:trace contextRef="#ctx0" brushRef="#br0" timeOffset="27142.4941">8647 3598,'0'0,"0"0,0 0,0 0,0 0,0 0,0 0,0 0,53-17,0-1,18-17,-18 17,0-17,17 0,-52 35,-18 0,0-18</inkml:trace>
  <inkml:trace contextRef="#ctx0" brushRef="#br0" timeOffset="27462.2125">9371 2910,'0'0,"0"0,0 0,0 0,35 71,18 17,0 0,18 18,-18 18,-18-1,0-35,-17 1,-1-19,-17 1,-17-18,17-1,-18 1,0-17,18-36</inkml:trace>
  <inkml:trace contextRef="#ctx0" brushRef="#br0" timeOffset="27990.407">9724 2628,'0'0,"0"0,0 0,0 0,0 0,0 0,0 0,53 0,0 0,-18 0,18 0,-18 0,18 18,0-1,-18 19,18 17,-17 0,-1 52,0 19,0-1,1 18,-1-35,0 18,-17-54,0 1,-1-1,1 1,-18-36,0 1,0-1,0 0,-35 0,-1 1,-34-1,-36 18,-18-18,-34 18,-19-18,36 1,123-19</inkml:trace>
  <inkml:trace contextRef="#ctx0" brushRef="#br0" timeOffset="28591.861">10641 3034,'0'0,"0"0,0 0,0 0,0 0,0 0,71 0,35 0,0 0,35 0,0 0,-35 0,-18 0,1 0,-19 0,1 0,-36 0,18 0,-35 18,17-18,-35 0</inkml:trace>
  <inkml:trace contextRef="#ctx0" brushRef="#br0" timeOffset="28810.1559">11065 3616,'0'0,"0"0,0 0,0 0,0 0,0 0,0 0,0 0,0 0,71-18,-1 1,18-1,1-17,-19 17,18-17,-17 0,-18-1,18 1</inkml:trace>
  <inkml:trace contextRef="#ctx0" brushRef="#br0" timeOffset="29138.9935">11171 2540,'0'0,"0"0,0 0,0 0,18 123,-1 36,18 0,-17 35,-18 0,18-18,17 1,-17-36,-1 0,19-35,-1 0,0-53,1 0,-19-18,-17-18</inkml:trace>
  <inkml:trace contextRef="#ctx0" brushRef="#br0" timeOffset="29632.8434">12477 3016,'0'0,"0"0,0 0,0 0,0 0,-18 53,0 0,1 35,-18 0,35 1,-18-1,18 0,0-17,18-1,-1-17,1 0,35-18,-18 1,18-19,0-17,-18-17,18-1,-18-17,-17-18,17 0,-17-18,-18 1,0-1,-18 18,-17-17,-18-19,-35 19,0-1,-36 36,18-18,18 36,70-1</inkml:trace>
  <inkml:trace contextRef="#ctx0" brushRef="#br0" timeOffset="31773.3737">14683 3175,'0'0,"0"0,0 0,0 0,0 0,-18-53,0 0,-17 0,-18 18,0 0,0 17,-17 36,17-1,0 19,0-1,18 35,-1 1,36-18,0 17,18-17,17 0,1-17,16-19,1-17,0-17,0-1,0-17,-17-18,-1 0,0 0,-17 0,-1 18,-17-1,18 19,-18-1,0 1,18 17,-1 17,-17 36,18-18,17 18,-17 0,17 18,-17-18,17-18,-35-35</inkml:trace>
  <inkml:trace contextRef="#ctx0" brushRef="#br0" timeOffset="32237.3016">14965 3087,'0'0,"0"0,0 0,0 0,18 70,-1-17,1 18,0-18,-18-18,17 0,-17 1,0-19,0 1,0-18,0-18,0 1,0-36,0 0,18-18,0 18,-1-17,19 17,-1 0,0 35,18 1,0 17,0 35,0 0,0 18,-18 0,0 0,-17 0,17 0,-17 0,0-18,-18-17,17 17,-17-17,0-18</inkml:trace>
  <inkml:trace contextRef="#ctx0" brushRef="#br0" timeOffset="32735.4308">15759 2611,'0'0,"0"0,0 0,0 0,0 0,0 0,18 52,17 37,-17-1,17 18,-17 0,17-18,-17 0,-1-18,1 1,-18-18,18-18,-18-17,17 0,-17-1,0-17,0-17,-17-1,-1-17,0-18,1 17,-1 1,-17 0,17 17,-17 1,0 34,-1 1,1-1,0 19,-1-1,19 18,-1-18,36 1,-1-1,19-18,-1 1,36-36,34 1,-16-18,-1-1,-88 36</inkml:trace>
  <inkml:trace contextRef="#ctx0" brushRef="#br0" timeOffset="33515.431">17383 3193,'0'0,"0"0,0 0,0 0,0 0,0 0,0 0,17-53,1 0,-18 0,0 18,0-1,-18 1,1 17,-19 18,1 18,0 0,-18 52,18 18,-1 1,19 16,17-34,17 0,19-18,-1-1,0-16,18-1,0-35,-18 0,18-18,-17 1,-1-19,-17-16,17-19,-17 0,-1 1,19-1,-19 18,18 0,1 18,-1 0,0 35,1-18,17 36,-18 17,0 0,0 18,1 0,-19-17,1 16,0-34,-18 17,17-17,-34-18,17 0,0-35,-18-1,18-34,18-18,-1-36,1 18,17 36,1 17,-1 0,0 35,-17-17,17 0,-35 35</inkml:trace>
  <inkml:trace contextRef="#ctx0" brushRef="#br0" timeOffset="34568.2852">18795 2963,'0'0,"0"0,0 0,0 0,0 0,0 0,0 0,0 0,-36-35,-34 0,-1 17,18 18,-17 18,17 17,0 0,17 1,19 17,17-18,0 0,17 0,19-17,-19-18,19 0,-1-18,0-17,1 0,-1-18,0 0,-17 18,-1 17,1-17,-18 35,18 0,-1 17,1 19,0 34,17 36,-17 18,-1 17,-17-18,0 18,0-17,-17-1,-1-35,0-17,-17-36,0 1,-1-19,1-17,0-17,17-1,-17-35,0-35,17 0,18-18,0 35,18 1,-1-19,1 19,17-1,18 1,-18 17,18 0,0 18,-17-1,-1 36,0 18,0 0,-17 35,0-1,-1 1,-17 18,18-18,0 0,-1 0,1-36,0 19,-1-19,19-17,-19-17,19-19,-19 1,1-18,-1-35,-17 17,0-17,0 18,-17-1,-18 1,17 34,-17 1,-1 0,1 17,17 18,1 18,-1-1,0 1,18-18,0 0</inkml:trace>
  <inkml:trace contextRef="#ctx0" brushRef="#br0" timeOffset="35320.7203">19730 2522,'0'0,"0"0,0 0,0 0,18 71,-1-1,18 1,-17 17,0 0,17 18,-17-18,-1 1,1-19,-18-17,18 0,-18-18,17-17,-17 0,0-1,0-34,0-1,0-35,-17 18,-1-36,-17 18,-1-17,1 17,-18 18,18-1,-18 36,0 0,18 36,-1-1,1 18,17 0,18 0,0-18,18 18,17-18,1 0,17-17,17-18,-17 0,18-18,-18-17,0-18,0 0,-18 0,0 0,-17 18,17 0,-35 17,18 18,-1 0,-17 18,0-1,18 19,-18 17,18 0,-18-18,17 0,1 0,0-35,17 0,-17 0,17 0,-35 0</inkml:trace>
  <inkml:trace contextRef="#ctx0" brushRef="#br0" timeOffset="35488.3594">20206 2769,'0'0,"0"0,0 0,0 0,0 0</inkml:trace>
  <inkml:trace contextRef="#ctx0" brushRef="#br0" timeOffset="35917.1767">20683 2910,'0'0,"0"0,0 0,0 0,0 0,0 0,0 0,0 0,0 0,0 0,-71 0,18 18,0 0,0 17,18 0,0 18,17 0,18 0,18 0,0-18,17 0,18 1,0-19,0-17,35-17,0-1,18-17,0 0,-36-1,-70 36</inkml:trace>
  <inkml:trace contextRef="#ctx0" brushRef="#br0" timeOffset="37896.963">22430 2981,'0'0,"0"0,0 0,0 0,0 0,0 0,0 0,0 0,0 0,0 0,0 0,0 0,0 0,0 0,0 71,0-1,0 18,0-17,0-18,0-18,0 0,0 1,0-36,18 17,-1-34,1-1,0-17,-1-1,19 19,-19-1,1 0,17 18,0 0,1 18,-1 0,18-1,-18 1,1 0,-19-1,18-17,1 0,-19-17,19 17,-19-36,1 19,-18-19,18-16,-36-1,18-18,-18 18,18 18,-17 0,17 17,0 0</inkml:trace>
  <inkml:trace contextRef="#ctx0" brushRef="#br0" timeOffset="38142.8623">23471 2963,'0'0,"0"0,0 0,0 0,0 0,18 71,-1-1,-17 1,18 0,-18-1,18-17,-18 0,0-18,0-35,0 18</inkml:trace>
  <inkml:trace contextRef="#ctx0" brushRef="#br0" timeOffset="38532.5129">23277 2999,'0'0,"0"0,0 0,0 0,0 0,0 0,0 0,53-53,-18 0,1-18,-1 1,-17 17,-1 0,1 18,-18-1,-18 19,18 17,-17 17,-1 36,18-18,-18 18,36 0,-18 18,18-18,17 0,0-36,0 1,36-18</inkml:trace>
  <inkml:trace contextRef="#ctx0" brushRef="#br0" timeOffset="38790.582">23859 2452,'0'0,"0"0,0 0,0 0,18 53,-18 17,18 1,-18 17,17 0,1 0,-18 1,18-1,-18-35,0 17,0-34,0-1,0-18</inkml:trace>
  <inkml:trace contextRef="#ctx0" brushRef="#br0" timeOffset="39517.58">23718 2858,'0'0,"0"0,0 0,0 0,0 0,0 0,0 0,0 0,36-18,34 0,-17-35,18 18,-18 0,0-18,-1 0,-16 0,-1 35,-17-17,-1 17,1 1,0-1,-18 1,17 34,-17 18,18 1,-18 17,0 0,0 17,0 1,18-1,-18 1,0-1,0-17,0 0,0-35,0 17,0-17,17-1,-17-17,0 0,0-35,0 0,18-18,-18 0,18-18,17 19,0-1,0 17,1 19,-1-1,0 18,1 18,17-1,-18 19,18 17,-18-1,0 19,18 0,-17-1,-19-17,19 18,-1-1,-17-35,-1 1,1-19,-1 1,-17-18</inkml:trace>
  <inkml:trace contextRef="#ctx0" brushRef="#br0" timeOffset="40951.7473">26012 2893,'0'0,"0"0,0 0,0 0,0 0,0 0,0 0,0 0,0 0,0 0,0 0,71-35,0 17,-1 18,-17 18,0-1,0 36,0 0,-18 0,-17 17,0-17,-1 0,-17-17,0-19,0 1,0-1,-17-17,17-17,0-36,0 0,0-18,17-34,1 16,17 19,-17-1,17 18,0 18,18 17,-17 36,-1 0,0-1,0 36,1 0,-19 0,1 18,0-18,-1 17,1-17,0 0,-1-35,1-1,0 1,-18-18</inkml:trace>
  <inkml:trace contextRef="#ctx0" brushRef="#br0" timeOffset="41375.7504">27177 2681,'0'0,"0"0,0 0,-17 53,-1 18,18-1,0 18,0-17,0-1,18 1,-1-18,18 0,-17-18,17 0,1-35,-1 0,0 0,1-35,-19-18,1-17,-18-36,18 18,-36-1,0 19,1-18,-19 35,1 0,-18 18,18 17,-18 18,35 0,-17 35,0-17,35-18</inkml:trace>
  <inkml:trace contextRef="#ctx0" brushRef="#br0" timeOffset="42034.4324">28324 2328,'0'0,"0"0,0 0,0 0,0 0,18 89,-18-1,18 53,-1 18,-17-1,0 1,0-18,0-17,0-36,0-18,0-17,0 0,0-35,0 0,0-36,-17-17,-1-36,0-35,1 0,-1-35,0 0,1 0,17 18,0 17,0 18,0 17,17 0,1 1,17 17,-17 0,35 18,-18 17,0 18,18 0,-17 0,-1 35,0 1,-17-1,0 0,-18 18,-18-18,0 1,1-1,-1 0,-17 1,17-1,0 0,1 0,17-35</inkml:trace>
  <inkml:trace contextRef="#ctx0" brushRef="#br0" timeOffset="43008.7792">28836 2805,'0'0,"0"0,0 0,0 0,0 0,0 0,0 0,0 0,0 0,35-53,-17-18,0 1,-1 34,-17 1,18 0,-18 17,-18 18,1 0,-1 35,0 1,-17 17,17-1,1 19,17 0,0-18,17-1,1 1,17 0,18-35,0 0,18-18,-18-18,35-35,-17-18,-19 1,1-36,-35 35,0 1,-1 17,-17 0,-17 35,-1 1,0 17,1 0,-19 17,36 1,-17 17,17-17,17 0,1 17,0-17,17-1,-17 18,-1-17,19 17,-19 18,1 0,0 0,17 0,-17 0,-1-18,19 1,-1-19,18 1,0-36,-18 1,18-19,0 1,-18-36,0 19,-17-19,17 18,-17 18,-18-1,18 36,-18 0,0 18,17 17,-17 1,0-1,18 0,0 18,-1-18,1 1,0-1,17-17,-17-1,-1-17,18 0,-17 0,-18 0</inkml:trace>
  <inkml:trace contextRef="#ctx0" brushRef="#br0" timeOffset="43167.7524">29930 2434,'0'0,"0"0,0 0,0 0,0 0,0 0,0 0,0 0,0 0</inkml:trace>
  <inkml:trace contextRef="#ctx0" brushRef="#br0" timeOffset="43702.8469">30442 2364,'0'0,"0"0,0 0,0 0,0 0,0 0,0 0,0 0,-18 53,-17 17,17 18,-17 0,35-17,0 17,0-17,35-1,1-34,-1-1,18-17,0-18,0-18,0-17,0-18,-18-53,-17 18,-1-36,-17 18,-17 18,-19 0,1 35,-18 18,0 17,18 18,-18 18,18-1,-18-17,17 18,36-36</inkml:trace>
  <inkml:trace contextRef="#ctx0" brushRef="#br0" timeOffset="44423.4461">31342 1993,'0'0,"0"0,0 0,0 71,18 17,-18 0,0 0,0 1,0 16,0-34,0-1,0 1,0-36,0 1,0-1,0-17,0-1,0-17,0 0,0-17,0-19,-18-17,0-17,1 17,-1 0,-17 0,-1 18,1 17,0 18,-18 18,18 17,17 0,-17 18,17 0,18 0,18 0,17 0,0 0,18-18,0-17,0-1,0-17,18-17,-18-19,-1 1,1 0,-17-18,-1-18,0 18,1 1,-19-1,-17 35,18 0,0 1,-18 34,17 1,-17 17,18 1,0-1,-1 0,1 18,17-18,-35-35</inkml:trace>
  <inkml:trace contextRef="#ctx0" brushRef="#br0" timeOffset="44602.9046">31889 2205,'0'0,"0"0,0 0,0 0,0 0,0 0</inkml:trace>
  <inkml:trace contextRef="#ctx0" brushRef="#br0" timeOffset="45051.4486">32277 2505,'0'0,"0"0,0 0,0 0,0 0,0 0,0 0,0 0,-53-36,18 19,-18 17,0-18,0 36,18-1,-18 19,35 17,-17 0,17-1,18 1,0 0,18 0,0-17,17-19,0 1,18-18,18 0,-1-18,-17 1,18 17,0-18,-19 0,19 1,-71 17</inkml:trace>
  <inkml:trace contextRef="#ctx0" brushRef="#br0" timeOffset="45893.0382">3618 5186,'0'0,"0"0,0 0,0 0,0 0,17 70,19 36,-1 18,-17 17,17-18,-17 18,-18-35,17-18,-17-17,18-18,-18 0,18-18,-18-35</inkml:trace>
  <inkml:trace contextRef="#ctx0" brushRef="#br0" timeOffset="46055.481">3582 5433,'0'0,"0"0,0 0,0 0,0 0</inkml:trace>
  <inkml:trace contextRef="#ctx0" brushRef="#br0" timeOffset="47553.5621">2488 5997,'0'0,"0"0,0 0,0 0,0 0,0 0,0 0,0-53,-17 18,-1 17,-17 1,17-1,-17 18,-1 18,19 17,-18 18,17 0,18 0,0 17,18 1,-1-1,18-34,1 17,-1-36,18-17,0-17,18-36,-1-18,1 1,-18-1,0 1,-18-1,-17 18,-1 0,1 18,-18 17,0 1,0-1,0 18,0 18,0 17,0 18,0 0,0 0,0 0,0 17,0-35,0 1,0-1,17-17,-17-18,0 17,0-34,0-1,0-17,-17-18,17 0,0 0,0-18,0 36,0-18,0 35,0-17,35 18,-17-1,17 36,18-1,-18 1,1 17,17 18,-36-18,18 18,-17 0,0-18,-18 1,17-1,-17-17,0-1,-17-17,17-17,0-19,0-17,0 18,17-35,-17 17,18 17,0 1,17 0,-17 17,17 36,0-18,1 35,-1 0,-17 1,-1-1,1 0,-18 1,0-19,-18 1,18-1,-17-17,-1 0,0-35,18-18,0 0,0 0,18-17,0 17,-1 18,36 35,-18 0,18 17,18 36,-18 18,17 17,-17 0,-17 18,17 0,-36-53,1 17,0-34,-18-19</inkml:trace>
  <inkml:trace contextRef="#ctx0" brushRef="#br0" timeOffset="47914.6441">3847 5309,'0'0,"0"0,0 0,0 0,0 0,53-53,18 36,-18-1,0 18,0 18,-1 17,-34 18,0 0,-1 17,-34 1,-1-18,-17 0,0 0,-18 0,17-18,1-17,0-18</inkml:trace>
  <inkml:trace contextRef="#ctx0" brushRef="#br0" timeOffset="48664.0343">4641 5292,'0'0,"0"0,0 0,0 0,-35 70,17 1,1 17,-1 0,0-17,18 17,0-35,0 0,0-18,18-17,0-1,-1-17,1-17,-18-19,18-17,-18-17,0-36,0-17,17-1,-17 36,18 17,0 18,-1 1,19 16,-1 19,-18 34,19 1,-1 35,18 17,-18 19,1-1,-19-18,1 1,0-18,-18 0,0-18,0-17,0-1,0-17,0-35,-18-18,18-35,0-18,18 0,-1 18,1 35,-1 0,1 18,0 17,17 18,0 18,-17 17,17 18,1 0,-19 0,1 18,0-19,-1 1,1-17,17-19,0 1,-17 0,-18-18</inkml:trace>
  <inkml:trace contextRef="#ctx0" brushRef="#br0" timeOffset="49694.521">5559 5380,'0'0,"0"0,0 0,0 0,0 0,0 0,0 0,0 0,0 0,0 0,0 0,0 0,18-35,17-18,-35 17,18 1,-18 17,0 1,0 17,0 17,-18 19,18 34,-18 1,18-1,0 1,18 17,0-35,17 18,0-36,0-17,18-1,0-34,0-1,-17-35,17-18,-18-17,0 18,-17-1,-1 18,-17 18,18 0,0 35,-18 0,17 35,-17 18,18 0,-18 17,18 1,-1-18,1 0,0-18,-1-17,1-1,0-17,-1-17,18-19,-17-17,17 1,-17-1,17 0,-17 17,0 19,-18-1,17 18,1 18,0 17,-1 0,1 18,0-17,-1 16,18-34,1 17,-1-35,0 0,1-35,-1-18,0 0,18-53,-35 1,17-19,-35 1,18 34,-18 19,0 17,0 35,0 18,-18 18,0 35,1 35,17 18,-18 17,18 1,0-1,18-17,-1-18,1-17,-18-18,18-18,-1-17,1-1,17-34,-17-1,0-17,-18 52</inkml:trace>
  <inkml:trace contextRef="#ctx0" brushRef="#br0" timeOffset="49911.6385">6883 5274,'0'0,"0"0,0 0,0 0,0 0,0 0,70-18,-17 1,18-19,-1 19,-52-1,0 18,-18 0</inkml:trace>
  <inkml:trace contextRef="#ctx0" brushRef="#br0" timeOffset="50433.7443">7430 5856,'0'0,"0"0,0 0,0 0,0 0,17-88,19-36,-19-17,1 0,-1 53,1 0,0 0,-18 35,17 0,-17 35,0 18,0 0,-17 18,17 17,17-17,-17 17,18-17,0 17,-1 0,19 0,-1-17,0 35,1-18,-1 1,0 17,0-1,-17 1,-18-17,0-1,-18-17,1-1,-19 1,1-36,18 18,-1-17,18 17</inkml:trace>
  <inkml:trace contextRef="#ctx0" brushRef="#br0" timeOffset="51229.5309">8559 5274,'0'0,"0"0,0 0,0 0,0 0,0 0,0 35,0 36,0 17,-18 18,18-18,0-70,0-1,0-17</inkml:trace>
  <inkml:trace contextRef="#ctx0" brushRef="#br0" timeOffset="51534.3905">9653 4710,'0'0,"0"0,0 0,0 0,0 53,-17 52,17 36,-18 1,-17 16,17 1,0-35,-17-1,17-52,1-19,17 1,-18-17,18-19,0 1,0 0</inkml:trace>
  <inkml:trace contextRef="#ctx0" brushRef="#br0" timeOffset="52236.355">9900 4833,'0'0,"0"0,0 0,18 53,-18 35,0 0,0 36,-18-1,18-17,-17-18,17-17,-18-1,18-34,0-1,-18 0,18-17,18 0,-18-18,18-18,-1-17,1-18,17 0,-17 18,17-1,-17 1,-1 17,19 18,-19 18,1 0,17 17,-17 0,0 18,-1-18,1 1,17-1,-17 0,35-17,-18-18,18 0,-18-35,18-1,0-17,-17-17,-1 17,0-18,-17 1,-1 35,1-1,-18 19,-18 17,18 35,-17 0,-1 18,18 18,0-1,0-17,18 18,-1-36,19 18,-1-36,0-17,1-17,17-1,-36 1,1 17</inkml:trace>
  <inkml:trace contextRef="#ctx0" brushRef="#br0" timeOffset="52660.6957">11241 5274,'0'0,"0"0,0 0,0 0,0 0,0 0,0 53,0-18,-17 1,17-19,0 18,0-35,-18 18,18-36,-17-17,17 0,17-18,1-18,-1 18,19 1,17-1,-18 35,18 18,0 0,-18 35,18 36,-18 17,1 0,-36 18,17-18,-34 18,17-35,-18-18,0 17,1-35,17-17</inkml:trace>
  <inkml:trace contextRef="#ctx0" brushRef="#br0" timeOffset="52998.3413">9512 5009,'0'0,"0"0,0 0,0 0,141 0,18 0,17-17,1-1,-1 1,-17-19,-18 19,-17-1,-53 0,-18 18,-18 0,-18 0,19 0,-36 0</inkml:trace>
  <inkml:trace contextRef="#ctx0" brushRef="#br0" timeOffset="69710.91">12741 6703,'0'0,"0"0,0 0,0 0,0 0,0 0,18 53,0 0,-1 35,1 0,0 0,-1 18,1-18,0 18,-18-18,35 0,-17-35,-1 18,19-18,-1-36,0 19,-17-19,-18 1</inkml:trace>
  <inkml:trace contextRef="#ctx0" brushRef="#br0" timeOffset="70447.1857">12565 6809,'0'0,"0"0,0 0,0 0,0 0,0 0,0 0,71-71,-18 18,17-17,1 17,17 17,-17 19,-1-1,-17 36,0-1,0 19,-18 17,1 0,-19 17,-17-17,0 18,-35-1,0 1,-36 17,-17-18,35-34,-18-1,18 0,0-17,18 0,17-1,1-17,17 18,17-1,1 1,35 0,0-1,18 19,-1-19,18 19,-17-19,53 18,-19 1,-34-1,-53-35</inkml:trace>
  <inkml:trace contextRef="#ctx0" brushRef="#br0" timeOffset="70723.4021">14471 6950,'0'0,"0"0,0 0,0 0,0 0,-35 88,-18 0,0 18,-18-18,18 0,-17 1,17-19,0-17,0 0,18-18,-1-17</inkml:trace>
  <inkml:trace contextRef="#ctx0" brushRef="#br0" timeOffset="70996.9509">13977 6985,'0'0,"0"0,0 0,0 0,0 0,0 0,0 0,17 53,19 0,17 35,-18-17,18 17,0-18,-18 1,18-18,-18 17,18-34,0-1</inkml:trace>
  <inkml:trace contextRef="#ctx0" brushRef="#br0" timeOffset="71305.1589">15265 6985,'0'0,"0"0,0 0,0 0,0 0,-53 88,18-17,-18 17,18-17,-18 17,17-18,1-17,-18 0,35-18,-17 1,18-19,-1-17,0 0,18-17</inkml:trace>
  <inkml:trace contextRef="#ctx0" brushRef="#br0" timeOffset="71556.7507">14894 6985,'0'0,"0"0,0 0,0 0,0 0,0 0,0 0,0 0,36 53,-19 17,19 19,-1-19,0 18,1-17,-1 0,0-1,0-17,1 0,-1 0</inkml:trace>
  <inkml:trace contextRef="#ctx0" brushRef="#br0" timeOffset="71917.3827">16095 6385,'0'0,"0"0,0 0,0 0,-18 71,0 17,-17 53,17 0,-17 18,17-18,1-17,-1-1,18-52,0-1,0 1,35-18,-17 0,0-18,17 0,0-17,1-1,-36 1</inkml:trace>
  <inkml:trace contextRef="#ctx0" brushRef="#br0" timeOffset="72243.4951">16483 6809,'0'0,"0"0,0 0,0 0,0 0,-18 70,18 1,0 17,0-18,0 1,0 0,18-36,-18 18,0-18,0-35,0 0,0 18</inkml:trace>
  <inkml:trace contextRef="#ctx0" brushRef="#br0" timeOffset="72702.5549">16147 6985,'0'0,"0"0,0 0,0 0,0 0,0 0,0 0,0 0,36-53,17 0,-18 0,18 18,-18 0,1 17,16 0,-16 18,-1 18,0-18,1 0,-1 18,0-18,18 0,0 0,18 0,-36 0,18-18,-35 0,17 1,0-18,-17-18,-18 0,-18 0,18-18,-17 18,-1-17</inkml:trace>
  <inkml:trace contextRef="#ctx0" brushRef="#br0" timeOffset="72988.1116">17153 6033,'0'0,"0"0,0 0,0 0,0 0,89 123,-19 0,-17 19,0-1,0 17,-35-16,-18-1,-18 17,-53-16,-17-19,35 0,36-105</inkml:trace>
  <inkml:trace contextRef="#ctx0" brushRef="#br0" timeOffset="73906.2086">9053 8149,'0'0,"0"0,0 0,0 0,0 0,35-88,18-35,-17-36,17-18,0-17,-18 18,18 35,-36 0,1 70,0 1,-1 17,-17 17,0 36,18 36,-36 34,18 36,0 35,0 18,-17 0,17-1,17-16,1-19,0-17,-1-53,19 0,-1-18,0-35,18 0,18-35,-18-36,0 1,0-36,-18 18,0 17,-17 18,-1 18,1 17,0 1,-1 34,1 1,0 17,-1 18,1 0,17 0,1-18,-1 0,0 1,0-36,18 0,-35-18,17-17,1 17,-36 18</inkml:trace>
  <inkml:trace contextRef="#ctx0" brushRef="#br0" timeOffset="74058.1011">10006 7303,'0'0,"0"0,0 0,0 0,0 0,0 0</inkml:trace>
  <inkml:trace contextRef="#ctx0" brushRef="#br0" timeOffset="74758.7766">10553 7373,'0'0,"0"0,0 0,0 71,18-1,-18 1,18-1,-18-17,0 0,0-18,0 1,0-19,0 1,0-18,0-18,17-17,1-18,-1-17,19-1,17 0,-18 1,18 17,0 0,-18 18,18 17,-18 36,1-1,-1 1,-17 17,-1 1,1 17,-18-18,0-18,0 19,0-19,-18 1,18-18,0 0,0-18,0-17,0-35,36-36,-19 35,19 1,-19-1,18 18,18 18,-17 0,17 35,0 17,0 36,-1 35,-34 1,17 16,-35 1,0-18,0 1,0-19,0-17,-17 0,17-18,0-35</inkml:trace>
  <inkml:trace contextRef="#ctx0" brushRef="#br0" timeOffset="75186.2656">8718 8573,'0'0,"0"0,0 0,0 0,0 0,0 0,0 0,18 70,-1 18,1 36,17 34,-35 1,18 0,-18-71,0 0,0-17,17-18,-17 0,0 0,0-53</inkml:trace>
  <inkml:trace contextRef="#ctx0" brushRef="#br0" timeOffset="75457.641">9459 8714,'0'0,"0"0,0 0,0 0,0 70,0 1,18 17,-18 18,0 35,0-53,0 18,0-18,0-17,0-18,-18-18,0-18,1 1</inkml:trace>
  <inkml:trace contextRef="#ctx0" brushRef="#br0" timeOffset="75801.512">9053 8784,'0'0,"0"0,0 0,0 0,0 0,35-35,1 0,17 17,0 18,0 0,0 0,-1 18,1-1,0-17,-17 0,17-17,-18 17,-17-18,17 0,0-17,-17-18,-1 0,1 0</inkml:trace>
  <inkml:trace contextRef="#ctx0" brushRef="#br0" timeOffset="76075.235">9865 8343,'0'0,"0"0,0 0,35 71,1 17,-1 35,0 19,0-1,1-18,-19 18,19-35,-36-18,17-35,1 0,0-18,-18-35,0 0,0 0,0 18</inkml:trace>
  <inkml:trace contextRef="#ctx0" brushRef="#br0" timeOffset="76330.3222">10288 8996,'0'0,"0"0,0 0,0 0,0 0,0 0,71 0,0-18,-1 1,19 17,-19-18,18 18,-17-18,-18 1,0-1,-18 0,0 1</inkml:trace>
  <inkml:trace contextRef="#ctx0" brushRef="#br0" timeOffset="76621.8332">10783 8643,'0'0,"0"0,0 0,0 0,0 0,53 18,0-1,-18 1,0 17,0 1,-17 16,-18-16,0 17,-18 0,1-1,-1 1,0-35,18-18,0 0</inkml:trace>
  <inkml:trace contextRef="#ctx0" brushRef="#br0" timeOffset="77154.4384">11771 8043,'0'0,"0"0,0 0,0 0,-18 71,1-1,-19 54,1-1,-18 1,18-36,-1-17,-16-1,16 1,1-36,0 0,17-17,-17-18,35-35,0-18,0 0,17-18,19 18,-1 0,0 18,1 0,-1 17,0 18,18 18,-18 17,1 0,-1 1,0 17,-17-18,17 0,0 0,-17-17,17-18,-17 0,17-18,-17 1,-18 17</inkml:trace>
  <inkml:trace contextRef="#ctx0" brushRef="#br0" timeOffset="77360.0732">11771 7902,'0'0,"0"0,0 0,0 0,0 0,0 0,0 0,53 53,0 18,0 17,-53-70,0-1,17 1</inkml:trace>
  <inkml:trace contextRef="#ctx0" brushRef="#br0" timeOffset="81092.3085">18865 6720,'0'0,"0"0,0 0,0 0,0 0,0 0,0 0,0 0,0 0,53-17,18-1,-1 1,19-1,-1 0,-18 1,1-1,0 0,-36 18,0-17,0-1,1 0</inkml:trace>
  <inkml:trace contextRef="#ctx0" brushRef="#br0" timeOffset="81464.0672">18830 7161,'0'0,"0"0,0 0,0 0,0 0,0 0,0 0,88-17,-17-1,17-17,0 17,-17 1,17-1,-88 18,71 0,-18-18,-1 18,-16-17,-1 17,18-18,0 0</inkml:trace>
  <inkml:trace contextRef="#ctx0" brushRef="#br0" timeOffset="81928.5298">21230 6385,'0'0,"0"0,0 0,0 0,0 0,0 0,-18 53,-17 18,0 17,-1 0,-17 36,18 17,-18-18,0-17,18-35,0-1,-1-17,1-18,0 1,17-1,1-17,17-1</inkml:trace>
  <inkml:trace contextRef="#ctx0" brushRef="#br0" timeOffset="82112.4147">20542 6509,'0'0,"0"0,0 0,0 0,53 70,17 1,18 35,1 17,17-17,-18 0,0-18,-17-17,-1-18,-17-1,18 1,-18-17,-18-1,0-17,1 17,-19-18,-17-17</inkml:trace>
  <inkml:trace contextRef="#ctx0" brushRef="#br0" timeOffset="83259.8434">20224 6033,'0'0,"0"0,0 0,0 0,0 0,0 0,53 0,35 0,0 0,1-18,17 18,-18-18,-18 18,1-17,-18 17,-18-18,1 18,-1 0,-18 0,19-18,-1-17</inkml:trace>
  <inkml:trace contextRef="#ctx0" brushRef="#br0" timeOffset="83898.2909">21459 5274,'0'0,"0"0,0 0,0 0,0 0,0 0,0 0,0 0,0 0,0 0,0 0,0 0,0 0,36-18,17 1,-18-1,18 36,-18-1,0 19,1-1,-19 18,1-18,0 18,-18 0,-18 0,0 0,-17-18,0 18,-1-18,1 1,0-1,17-18,1 19,-1-36,18 17,35-17,18 0,53-17,18-1,17-17,35 0,1-18,-1 17,-17 1,-18 0,0 17,-17 18,-18 0,-18 0,-70-17</inkml:trace>
  <inkml:trace contextRef="#ctx0" brushRef="#br0" timeOffset="84914.3056">1941 10724,'0'0,"0"0,0 0,0 0,0 71,18 17,0 18,-18 18,17 17,-17-18,0 18,0-53,0-17,-17 0,17-19,-18-16,18-36,-18 0,18 0,0 0</inkml:trace>
  <inkml:trace contextRef="#ctx0" brushRef="#br0" timeOffset="85248.694">1906 10601,'0'0,"0"0,0 0,0 0,0 0,18-35,17-1,0-16,0 16,18 36,0 0,0 0,0 36,-17-1,-19 0,1 18,-18 0,0 0,-35 17,17-17,-35 0,0-18,0 1,18-19,-1 1,1 0,35-18</inkml:trace>
  <inkml:trace contextRef="#ctx0" brushRef="#br0" timeOffset="86127.304">2471 10566,'0'0,"0"0,0 0,0 0,0 0,0 0,35 53,0 0,1 17,-1 1,-18-1,-17 18,0-35,0 18,0-18,0-18,-17-17,17-1,0-34,0-1,0-35,17-35,1 0,17 0,1 35,-1-18,-17 36,17 0,0 35,-17 0,17 35,-17 0,-1 36,1-18,0 17,-18-17,17 0,-17-18,18-17,0 0,-1-1,1-17,0-35,-1-18,1-35,0-18,-18-18,-18 36,18 18,0 17,-18 0,1 35,17 1,-18 17,18 0,18 17,-1-17,19 0,17 0,-1 0,1 0,-17 18,-1 0,0 17,-17 35,-18-17,18 35,-1-17,-17 17,18-17,0-18,-1 0,-17 0,18-36,0-17,-1 0,18-17,-17-36,0 0,-18-53,17 18,-17-1,-17 19,-1 17,0 0,1 18,-18 0,17 17,18 0</inkml:trace>
  <inkml:trace contextRef="#ctx0" brushRef="#br0" timeOffset="86430.2881">3971 9948,'0'0,"0"0,0 0,0 89,0-1,17 53,-17 18,18-1,0 19,-18-19,0-16,0-19,0-35,0-35,0 0,-18-18,18 1,-18-1,18-35</inkml:trace>
  <inkml:trace contextRef="#ctx0" brushRef="#br0" timeOffset="86666.8895">3759 10777,'0'0,"0"0,0 0,0 0,71 0,17-17,0 17,-17-18,-1 18,1 0,-36-18,0 18,-17 0,-18 0</inkml:trace>
  <inkml:trace contextRef="#ctx0" brushRef="#br0" timeOffset="87015.7845">2241 11765,'0'0,"0"0,0 0,0 0,0 0,106-17,35-1,36-17,17-1,0-17,-18 18,1-18,-36 36,-17-19,-54 36,1-17,-18 34,0-17,-53 0</inkml:trace>
  <inkml:trace contextRef="#ctx0" brushRef="#br0" timeOffset="124880.1961">6494 10813,'0'0,"0"0,0 0,0 0,0 0,0 0,0 0,0 53,0 17,18 18,-18 1,0-1,18 0,-18 0,17 0,-17 0,18-17,-18-18,18 0</inkml:trace>
  <inkml:trace contextRef="#ctx0" brushRef="#br0" timeOffset="125481.4832">6406 10866,'0'0,"0"0,0 0,0 0,0 0,0 0,0 0,0 0,0 0,0 0,0 0,53-36,-18 1,18 0,0 17,-18 0,18 18,0 0,-17 18,-1 17,-17 1,-1 17,-17-1,-35 19,17-18,-35 0,0 0,18 0,-18 0,18-18,17-17,-17-1,17 1,18-1,0-17,36 18,-1 0,18-1,17 1,1-18,17 18,-17-1,17 1,-17 0,17-1,-35 1,-36-18</inkml:trace>
  <inkml:trace contextRef="#ctx0" brushRef="#br0" timeOffset="125760.3793">7977 10971,'0'0,"0"0,0 0,0 0,0 0,-18 53,0 0,1 35,-1-17,0 17,-17-17,17-1,-17-17,18 18,-19-18,1-18,17 18</inkml:trace>
  <inkml:trace contextRef="#ctx0" brushRef="#br0" timeOffset="126073.1803">7535 10954,'0'0,"0"0,0 0,0 0,0 0,0 0,36 35,-1 18,18 0,0 35,18-17,-1 17,-17-35,0 17,0-17,18-18,-19 1,19-19,-18 1</inkml:trace>
  <inkml:trace contextRef="#ctx0" brushRef="#br0" timeOffset="126385.9156">8965 10830,'0'0,"0"0,0 0,0 0,0 0,0 0,0 0,-35 53,17 35,-17 18,-1 0,1 0,0 0,0-18,-1-18,1 19,17-19,1 1,-1-36,0 0,18-17,-17 0,17-1</inkml:trace>
  <inkml:trace contextRef="#ctx0" brushRef="#br0" timeOffset="126685.8529">8453 10936,'0'0,"0"0,0 0,0 0,0 0,0 0,0 0,35 53,18 18,18 17,17 0,-17 0,-1-17,19-1,-36 1,17-18,-17 17,-18-34,18 17,-17-18,-36-35</inkml:trace>
  <inkml:trace contextRef="#ctx0" brushRef="#br0" timeOffset="131405.1868">10094 10513,'0'0,"0"0,0 0,0 0,0 0,0 0,0 0,0 0,0 0,-35 35,0 0,-18 36,0-1,0 54,0-1,35 1,-17-18,35 0,0-18,18-18,-1 1,19-1,-1-34,18-1,0 0,17-35,-17-17,0 17,-53 0</inkml:trace>
  <inkml:trace contextRef="#ctx0" brushRef="#br0" timeOffset="131687.6985">10553 10672,'0'0,"0"0,0 0,0 0,0 0,0 70,18 18,0 18,17 0,-18-18,1 0,0 1,-18-1,0-18,-18-17,0 0,1 0,-18 0,17-18,18-35</inkml:trace>
  <inkml:trace contextRef="#ctx0" brushRef="#br0" timeOffset="132121.7776">10059 11007,'0'0,"0"0,0 0,0 0,0 0,0 0,0 0,0 0,0 0,0 0,35-18,36 0,-18 18,17 0,-17 0,18 18,-18-18,18 0,-18 0,17-18,-17 1,0-1,0 0,-18-17,1 0,-19-18,1 0,-18-17,0-1,0 0,0 19,0-1,-18 17,18 19,0-19,0 36</inkml:trace>
  <inkml:trace contextRef="#ctx0" brushRef="#br0" timeOffset="132425.218">11206 10231,'0'0,"0"0,0 0,0 0,0 0,53 88,18 35,-1 18,-17 0,0 1,-18-1,1 0,-36-18,0 1,-18-18,-17-1,0 1,-1-18,36-70</inkml:trace>
  <inkml:trace contextRef="#ctx0" brushRef="#br0" timeOffset="134318.415">12071 10495,'0'0,"0"0,0 0,0 0,0 0,0 0,0 0,0 0,0 0,0 0,0 0,0 0,0 0,0 0,0 0,35-17,36-1,-1 0,1 18,-18-17,0-1,-18 18,18 0,-53 0,0 0,0 0,18 0</inkml:trace>
  <inkml:trace contextRef="#ctx0" brushRef="#br0" timeOffset="134596.295">12177 10830,'0'0,"0"0,0 0,0 0,0 0,0 0,0 0,0 0,0 0,35 0,18-17,0 17,-18 0,18-18,0 18,-18-18,1 18,-36-17,17 17,-17 0,0 0</inkml:trace>
  <inkml:trace contextRef="#ctx0" brushRef="#br0" timeOffset="135139.2821">13553 10107,'0'0,"0"0,0 0,0 0,0 0,0 0,-17 71,-1 34,0 37,1 16,-1-17,-17-17,17-18,0-36,1 1,-1-1,1-34,17-1,-18-17,18-1,0-17,0 0,18-17,-18-1,17 0,1 1,17-1,0 18,1-18,-1 18,18 18,-35-18,17 18,0-1,0-17,1 18,-1-18,0 0,1-18,17 1,0-1,-53 18</inkml:trace>
  <inkml:trace contextRef="#ctx0" brushRef="#br0" timeOffset="135413.2875">13606 10619,'0'0,"0"0,0 0,0 0,0 0,0 0,0 0,36 0,16 0,1 0,0 0,-17-18,-1 18,0 0,-35 0,18-18,-18 18</inkml:trace>
  <inkml:trace contextRef="#ctx0" brushRef="#br0" timeOffset="136116.4614">13447 10072,'0'0,"0"0,0 0,0 0,0 0,53-18,18 18,0 0,-1-17,1 17,-1-18,-17 18,-17-18,16 1,1 17,0 0,-17-18,-1 18,0 0,1 0,-1-18,-18 18,19 0,-19 0,1 0,0 0,-18 0,17 0,-17 0,0 0,-17 0,-1 0,0 0,-17 18,0 17,0 1,17 16,0 19,1 35,17 17,17-17,1 0,0 17,-1 19,1-37,17 1,-17-18,-18-17,17 0,1-19,0 1,-18-17,0-1,17-17,-17-1,0-17,0 0,18 0,-18 0,0 0</inkml:trace>
  <inkml:trace contextRef="#ctx0" brushRef="#br0" timeOffset="138982.5648">17047 8643,'0'0,"0"0,0 0,0 0,0 0,0 0,0 0</inkml:trace>
  <inkml:trace contextRef="#ctx0" brushRef="#br0" timeOffset="139407.1174">16765 8573,'0'0,"0"0,0 0,0 0,0 0,0 0,-35 70,0 1,-1-1,1 18,17-17,1-18,-1 17,18-17,18-17,-1-1,19-17,34-1,1-17,-1 0</inkml:trace>
  <inkml:trace contextRef="#ctx0" brushRef="#br0" timeOffset="140403.2369">17277 8608,'0'0,"0"0,0 0,0 0,-18 70,1 19,-1-19,18 1,-18-1,18-17,0-18,0 1,18-19,0 1,-18-18,17 0,1-18,-18 1,0-19,0 1,0-18,0 0,0-17,0 17,0 0,18 18,-1-1,18 19,1 17,-1 17,0 19,18 17,-17-1,17 1,-36 0,19 0,-19 0,1-35,-1-1,-17 1,0 0,18-18,-18-18,0-17,18-1,-18-16,17-1,-17 17,18 1,0 17,-1 1,1 34,0 1,-1 17,1 18,0-17,-1 16,1-16,0-1,-1-17,1-1,17-17,-17 0,-1-17,19-19,-19 1,1-18,-18-17,18-1,-36 18,18 0,-18 18,1 17,-1 1,-17 34,17 19,0-1,18 0,0 0,36 18,-1-17,0-1,18 0,-17 18,17 0,-18 0,0 0,-17 0,-18 0,0 0,-18-36,18 19,-18-36,1 17,17-17</inkml:trace>
  <inkml:trace contextRef="#ctx0" brushRef="#br0" timeOffset="140638.8589">18636 8784,'0'0,"0"0,0 0,17 53,1 18,0-1,-1 1,1-1,0 1,-18-36,17 0,1-17,-18 0,0-18,0 0</inkml:trace>
  <inkml:trace contextRef="#ctx0" brushRef="#br0" timeOffset="140767.1663">18512 8537,'0'0,"0"0,0 0,0 0,0 0,0 0,0 0</inkml:trace>
  <inkml:trace contextRef="#ctx0" brushRef="#br0" timeOffset="141648.9997">19095 8237,'0'0,"0"0,0 0,17 71,1 17,0 36,17 17,-35 0,17-18,1-35,-18-17,0 0,0-18,18-36,-18 18,0-17,-18-18,18-18,-18-17,18-18,-17-17,-18 17,17-18,0 18,-17 18,0 17,-1 36,1 0,0-1,17 19,0 16,18-16,0 17,18-18,17 0,1 1,17-36,0 0,0 0,17-18,-17-17,-18-18,18 17,-35-17,17 1,-17 34,0 0,-1 1,-17 17,0 17,0 19,18-1,-18 0,17 0,19 1,-1-19,0 1,18-18,0 0,0-18,0-17,-18 0,18-36,-17-17,-19 17,-17 1,18 17,-18 18,0 17,-18 18,18 18,-17 17,17 18,0 0,17 0,1-18,17 0,18-17,35-18,1-18,-1-35,0 18,0-18,-88 53</inkml:trace>
  <inkml:trace contextRef="#ctx0" brushRef="#br0" timeOffset="142543.264">21653 8096,'0'0,"0"0,0 0,0 0,0 0,0 0,0 0,-35 71,0 17,0 0,-18 0,17 1,-17-19,18 18,0-35,0 18,-1-18,19-18</inkml:trace>
  <inkml:trace contextRef="#ctx0" brushRef="#br0" timeOffset="142842.0231">21195 8202,'0'0,"0"0,0 0,0 0,0 0,0 0,53 53,0 35,17 0,1-17,-18 17,0-17,-18-18,0 0,0-18,-17 0,0-17,17-1</inkml:trace>
  <inkml:trace contextRef="#ctx0" brushRef="#br0" timeOffset="143093.4176">21883 8414,'0'0,"0"0,0 0,0 0,18 70,-18 19,17-19,-17 1,18-1,-1-17,1-18,0-17,-18 0,0-18,0 0</inkml:trace>
  <inkml:trace contextRef="#ctx0" brushRef="#br0" timeOffset="143385.547">22253 8008,'0'0,"0"0,0 0,0 0,0 0,0 88,0 0,0 1,0 16,0-16,0 17,18-36,-18 1,18-1,-18-35,17 1,1 17,17-36</inkml:trace>
  <inkml:trace contextRef="#ctx0" brushRef="#br0" timeOffset="145994.3514">21812 7955,'0'0,"0"0,0 0,0 0,0 0,0 0,0 0,0 0,0 0,0 0,0 0,0 0,0 0,0 0,18 53,0 18,-18-1,17 18,1 1,-18-1,18 0,-1 0,-17 0,18-17,-1-1,1 1,0-18,-1 0,19-18,17-17,-18-1,0 1,1-18,-36 0</inkml:trace>
  <inkml:trace contextRef="#ctx0" brushRef="#br0" timeOffset="146375.8487">22253 8573,'0'0,"0"0,0 0,0 0,0 0,0 0,0 0,71-36,17 1,-17 0,0-1,-1 19,-35-1,-17 0,-18 18,0 0</inkml:trace>
  <inkml:trace contextRef="#ctx0" brushRef="#br0" timeOffset="146709.5171">22712 7885,'0'0,"0"0,0 0,0 0,0 0,0 0,0 0,0 0,0 0,53 53,0 17,18 18,-1 0,-17 1,-17-1,-1 35,-35 18,0-35</inkml:trace>
  <inkml:trace contextRef="#ctx0" brushRef="#br0" timeOffset="147263.8954">23612 8273,'0'0,"0"0,0 0,71 0,0 0,-1 0,18 0,1 0,-1-18,0 18,-17-18,-1 18,-34-17,-1-19,0 19,-17-1</inkml:trace>
  <inkml:trace contextRef="#ctx0" brushRef="#br0" timeOffset="147535.1526">24018 7990,'0'0,"0"0,0 0,0 0,0 0,0 0,0 0,71 18,-1 17,-17 1,18-1,-18 0,-18 0,18 1,-35-1,-1 0,-17 18,0-18,-17 18,-19-17,1-1,0 0</inkml:trace>
  <inkml:trace contextRef="#ctx0" brushRef="#br0" timeOffset="148495.0105">24936 7673,'0'0,"0"0,0 0,18 70,-18 1,17 17,1 18,0-18,-1 0,-17 1,18-19,-18-17,0-18,0-17,0 0,-18-36,1 0,-19-35,1 1,0-54,-1-18,1 1,17 17,1 0,34 36,1 17,0 0,17 17,0 19,1-1,17 18,-18 18,18 17,-18 0,-17 1,-1 17,1-18,-36 18,18 0,-17-18,-19 0,1 1,17-19,-17 1,18-1,-1 1,0-18,1 18,34-1,1 19,0-19,34 19,1-19,0 18,18-17,0 0,-1-18,1-18,-18 18,-18-18,0-17,1-18,-19 18,1-18,-18-17,0 17,0 0,-18 0,18 17,0 19,0-1,0 36,0-1,18 19,-18 34,17-17,1 18,0-1,-1 1,1-18,-18 0,18-18,-18 0,0-17,17 0,-17-1,0-17</inkml:trace>
  <inkml:trace contextRef="#ctx0" brushRef="#br0" timeOffset="148872.3648">25554 7549,'0'0,"0"0,0 0,0 0,0 0,0 0,53-17,35 17,-18 0,1 17,0 1,-1 17,-17-17,-18 17,1 1,-36-1,-18 18,-17-18,-18 0,-18 1,18-19,-17 1,17 0,0-18,17 0,19-18,-1 18,18 0</inkml:trace>
  <inkml:trace contextRef="#ctx0" brushRef="#br0" timeOffset="149542.4314">27618 7373,'0'0,"0"0,0 0,0 0,0 0,0 0,-35 18,-18 17,0 0,0 1,0-1,18-18,0 19,-1-19,19 1,17 17,0-17,17-18,19 18,-1-18,18 0,-18 17,1-17,-1 0,-18 18,1-1,0 1,-36 17,18 1,-35-1,17 0,1-17,-1 0,18-1,-18-17,18 18,18-18,17-18,0 18,18-17,0 17,-17 17,17 18,0 18,-18 53,0 0,-17 17,-18 19,17-1,-17-53,0-70</inkml:trace>
  <inkml:trace contextRef="#ctx0" brushRef="#br0" timeOffset="150478.1632">21053 9313,'0'0,"0"0,0 0,-35 71,0 17,-18 36,0-19,-18 19,18-54,18 1,0 0,0-19,17-34,-17 0,17-18,18-36,-18 1,18-18,0 0,-17-52,17-1,0-18,17 36,-17 17,18 19,-18 16,18 19,-1-1,1 18,17 35,18 18,18 35,-1 1,1 16,-18 1,0-18,0-17,-18-18,18 0,0-36,-18 1,-35 0</inkml:trace>
  <inkml:trace contextRef="#ctx0" brushRef="#br0" timeOffset="150742.9423">21548 9225,'0'0,"0"0,0 0,0 0,17 71,-17 17,18 18,0 17,-1-17,1 0,-18-18,17 0,1-17,0-18,-18-36,35 19,-17-36</inkml:trace>
  <inkml:trace contextRef="#ctx0" brushRef="#br0" timeOffset="151072.7249">21865 9155,'0'0,"0"0,0 0,0 0,0 53,0 17,18 18,0 18,-18-18,17 18,1-18,-1 1,1-19,0-17,17 0,0-18,1-17,-1-1,0-34,-17-1,17-17,-17 0,-1 17</inkml:trace>
  <inkml:trace contextRef="#ctx0" brushRef="#br0" timeOffset="151329.0544">21918 9719,'0'0,"0"0,0 0,0 0,0 0,0 0,35-18,36 1,-18-1,0 0,0 1,-18-1,0 1,-17 17,-18-18,0 18</inkml:trace>
  <inkml:trace contextRef="#ctx0" brushRef="#br0" timeOffset="151592.1444">22712 9490,'0'0,"0"0,0 0,0 0,18 70,0-17,-1 18,1-18,-18 0,18-18,-18 18,17-36,-17 1,0 0,0-18</inkml:trace>
  <inkml:trace contextRef="#ctx0" brushRef="#br0" timeOffset="151903.0936">22906 8872,'0'0,"0"0,0 0,0 0,0 0,71 53,-18 35,18 1,-1 17,1 17,-36-35,0-17,1 17,-19-18,1 1,-18-18,0 0,0-18,0-17,0-1,0 1</inkml:trace>
  <inkml:trace contextRef="#ctx0" brushRef="#br0" timeOffset="152156.0807">24142 9049,'0'0,"0"0,0 0,0 0,-18 88,0 0,-17 18,18 0,-19-18,19 0,-1 0,-17-35,17 0,0 0,1-35</inkml:trace>
  <inkml:trace contextRef="#ctx0" brushRef="#br0" timeOffset="152422.3777">23718 9013,'0'0,"0"0,0 0,0 0,0 0,53 71,18 17,-1 0,1 1,0-19,-1 1,1-1,-18 1,0-36,-18 0,0-35</inkml:trace>
  <inkml:trace contextRef="#ctx0" brushRef="#br0" timeOffset="152696.3094">24618 8855,'0'0,"0"0,0 0,0 0,18 53,-18 35,0 0,0 36,18-1,-18 0,17-34,1-19,-18 1,18-18,-1 0,18-18,-17-17</inkml:trace>
  <inkml:trace contextRef="#ctx0" brushRef="#br0" timeOffset="153025.9635">25165 8802,'0'0,"0"0,0 0,0 0,0 0,0 70,0 1,0-1,18 19,-18-1,0-18,18 19,-1-19,-17 1,18-18,0 0,17-18,-17-18,34 1,-16-36,17 1,-18-18</inkml:trace>
  <inkml:trace contextRef="#ctx0" brushRef="#br0" timeOffset="153307.7277">25077 9260,'0'0,"0"0,0 0,0 0,0 0,0 0,0 0,0 0,35 0,18-17,18-1,0 1,-36-1,18 0,-18 1,-17 17,-18 0,0 0</inkml:trace>
  <inkml:trace contextRef="#ctx0" brushRef="#br0" timeOffset="153832.3434">25871 9190,'0'0,"0"0,0 0,0 0,0 0,0 0,0 0,0 0,0 0,0 0,0 0,36-18,-1 36,0-18,0 18,1 17,-19 0,-17 18,0 0,-17 17,17-17,-36 0,19 0,-1-18,18-17,-18 17,18-17,0 0,0-1,18-17,0 0,17 0,18-17,0-1,0 0,17 1,-17-19,18 1,-18-18,0 0,0 0,-53 53</inkml:trace>
  <inkml:trace contextRef="#ctx0" brushRef="#br0" timeOffset="154165.5455">26312 8573,'0'0,"0"0,0 0,0 0,0 0,71 88,17 35,-17 1,-1-1,-17 1,-17-1,-1-17,-17 0,-18-18,0-18,-18 1,0-18,1 0,-19-18,19-17,-1-1,18 1</inkml:trace>
  <inkml:trace contextRef="#ctx0" brushRef="#br0" timeOffset="155343.9438">27830 9084,'0'0,"0"0,0 0,0 0,0 0,0 0,0 0,0 0,0 0,0 0,-35-18,-18-17,18 35,-18 0,17 0,-17 18,18 17,17 0,1 1,17-1,17-17,1 17,17-18,18 1,-17-18,17 0,-18-18,0-17,-17 18,-1-19,1 1,0 0,-18-1,17 19,-17-1,0 0,0 18,18 0,-18 18,0 0,0-1,18 1,-18 0,17 17,19-17,-19-1,36-17,-17 0,16 0,-16-17,17-19,-18-17,-17 18,17-35,-17 17,-1 17,-17 1,0 17,0-17,0 35,0 0,0 0,0 18,18-1,-18 1,18 17,-1 1,1-1,17-17,0-1,1 1,17-1,-36-17,19 0,-1-17,0-1,0 1,-17-19,0 1,-18 0,0-1,0 19,0-1,0 18,-18 0,0 0,1 18,-18 17,17 0,0 1,1-1,17 0,17 0,19-17,-1 17,18-35,17 18,1-36,0 18,-1-35,-17 17,18-17,-18 18,-18-19,-17 1,-1 0,1 17,-18 18</inkml:trace>
  <inkml:trace contextRef="#ctx0" brushRef="#br0" timeOffset="158199.8472">29807 8467,'0'0,"0"0,0 0,0 0,0 0,0 0,0 0,0 0,0 0,0 0,0 0,0 0,0 0,0 0,0 0,0 0,17 70,1 36,0-18,-1 0,1 1,0-19,-1 1,1-18,-1 0,19-18,-19-17,1 17</inkml:trace>
  <inkml:trace contextRef="#ctx0" brushRef="#br0" timeOffset="158729.4198">29736 8555,'0'0,"0"0,0 0,0 0,0 0,35-53,18 0,18 18,-18-1,17 1,1 35,0 0,-1 0,1 18,-18 17,0 0,-36 1,-17 17,0-18,-35 18,0-18,-18 18,0-18,-18 1,1-19,17 1,-18-1,36 1,0-18,17 18,36-1,17 19,0-19,18 36,35 0,1 0,-1-18,18 1,-36-19,1 1,-1 0,-70-18</inkml:trace>
  <inkml:trace contextRef="#ctx0" brushRef="#br0" timeOffset="159168.1296">30777 8326,'0'0,"0"0,0 0,0 0,0 0,18 70,0-17,17 18,-18-1,19 1,-19-1,19-17,-19-18,19 1,-19-19,1 19,0-36,17 17,0-34,0-1,1-35,-19 0,19-53,-1 1,-17 16,-1 19,1-1,0 1,-1 34,1 1,-18 0,18 0,-18 35</inkml:trace>
  <inkml:trace contextRef="#ctx0" brushRef="#br0" timeOffset="159643.2168">31995 8237,'0'0,"0"0,0 0,0 0,0 0,0 0,0 0,-71 36,18 17,-17-18,35 18,-1-18,19-17,-1 17,18-17,35 17,-17-17,17-1,0-17,18 18,0-18,0 17,0 1,0 17,0 1,-18-1,-17 0,-18 0,-18 18,-17-17,-18-1,0 0,0-17,-53-18,18 0,88 0</inkml:trace>
  <inkml:trace contextRef="#ctx0" brushRef="#br0" timeOffset="170850.4475">15371 10442,'0'0,"0"0,0 0,0 0,0 0,0 0,0 0,0 0,0 0,0 0,-35 53,-18 35,0 18,0-18,18 18,-1-18,1 1,17-19,-17-17,17 0,1-18,-1-17</inkml:trace>
  <inkml:trace contextRef="#ctx0" brushRef="#br0" timeOffset="171184.3252">14894 10478,'0'0,"0"0,0 0,0 0,0 0,0 0,71 52,-18 37,18-1,17 35,-18-17,1-18,-18-17,-18-1,1 1,-1-18,-17-18,-1-17,1-18,-1 17,-17-17,0 0</inkml:trace>
  <inkml:trace contextRef="#ctx0" brushRef="#br0" timeOffset="171438.1204">15636 10478,'0'0,"0"0,0 0,0 0,17 52,-17 19,0 17,18 18,-18 0,18 0,-18-18,17 0,1-17,0-1,-1-35,1-17,17 0,-17-1</inkml:trace>
  <inkml:trace contextRef="#ctx0" brushRef="#br0" timeOffset="171797.6683">16095 10425,'0'0,"0"0,0 0,0 0,0 0,0 0,-18 70,18 18,0-17,0 35,0-18,0 0,0 0,18-17,-18-1,17-17,-17 0,18-17,-1-1,19 0,-1-35,0 0,18-18,-17-17,-1 0,0 0,-35 35</inkml:trace>
  <inkml:trace contextRef="#ctx0" brushRef="#br0" timeOffset="172047.1971">16042 10954,'0'0,"0"0,0 0,0 0,0 0,0 0,0 0,0 0,0 0,53-18,-1-17,-16 17,17 1,-36-1,-17 18,0 0,18-18</inkml:trace>
  <inkml:trace contextRef="#ctx0" brushRef="#br0" timeOffset="172363.8189">16659 10283,'0'0,"0"0,0 0,0 0,36 71,-1 0,-18-1,19 18,-19 1,1-1,0 18,-18-18,-18 0,0-17,1-1,-19 1,19-36,-18 0,35 0,-18-17,18-18</inkml:trace>
  <inkml:trace contextRef="#ctx0" brushRef="#br0" timeOffset="172834.6331">17665 10478,'0'0,"0"0,0 0,0 0,0 0,-17 70,-19 36,-17 17,0 1,0-1,18-52,0-1,-1-17,1-17,18-1,-1-17,18-18</inkml:trace>
  <inkml:trace contextRef="#ctx0" brushRef="#br0" timeOffset="173109.9831">17295 10478,'0'0,"0"0,0 0,0 0,0 0,35 70,18 18,0 0,0 1,0 16,0-16,-18-1,0-18,-17-17,-1-17,1-1</inkml:trace>
  <inkml:trace contextRef="#ctx0" brushRef="#br0" timeOffset="173427.2138">18177 10372,'0'0,"0"0,0 0,-18 70,18 1,0 17,0 18,0 0,0-1,0-16,18-1,0 0,-18-17,17-18,1-18,-18 0,18-35,17 0,-18-35</inkml:trace>
  <inkml:trace contextRef="#ctx0" brushRef="#br0" timeOffset="173803.0936">18495 10372,'0'0,"0"0,0 0,0 0,0 0,17 70,-17 1,18 17,0-17,-18 17,17 0,-17-18,18 19,-18-19,17 1,-17-1,18-17,-18 0,18-18,-1 1,19-19,-19-17,19 0,-19-17,1-1,17-17,-17 0,-18 35</inkml:trace>
  <inkml:trace contextRef="#ctx0" brushRef="#br0" timeOffset="174057.9665">18495 10901,'0'0,"0"0,0 0,0 0,0 0,0 0,0 0,35 0,18-18,0 1,0-1,-18 0,0 1,-17-1,-18 18,18 0</inkml:trace>
  <inkml:trace contextRef="#ctx0" brushRef="#br0" timeOffset="174344.2492">19200 10601,'0'0,"0"0,0 0,0 0,0 53,18 0,-18 35,0-17,18-1,-18 1,0-18,-18 0,18-1,0-16,0-36,0 0</inkml:trace>
  <inkml:trace contextRef="#ctx0" brushRef="#br0" timeOffset="174642.9884">18971 11007,'0'0,"0"0,0 0,0 0,0 0,0 0,0 0,53-18,18-17,-36 17,18 0,0 1,-18-1,-17 1,17-1,-35 18,0 0</inkml:trace>
  <inkml:trace contextRef="#ctx0" brushRef="#br0" timeOffset="174956.9321">19730 10636,'0'0,"0"0,0 0,0 0,0 0,18 53,-18 18,0-1,17 1,-17-18,18 17,-18-17,0-17,17-1,-17-18,0-17,0 0,0 0,0 18</inkml:trace>
  <inkml:trace contextRef="#ctx0" brushRef="#br0" timeOffset="175392.7247">19377 10689,'0'0,"0"0,0 0,0 0,0 0,0 0,0 0,18-35,-1-36,19 18,-1 1,0 16,0 19,1-1,-1 18,0 0,1 18,-1-1,0 1,-17 0,17-1,-17 1,17-1,-17-17,17 0,-17 0,-1 0,1-17,-18 17,0 0,0-18</inkml:trace>
  <inkml:trace contextRef="#ctx0" brushRef="#br0" timeOffset="175689.2141">20153 10372,'0'0,"0"0,0 0,0 0,71 70,-18 18,0 1,-18-1,1 0,-1 0,-18 0,-17-17,0 0,0-19,-17-16,-1-19</inkml:trace>
  <inkml:trace contextRef="#ctx0" brushRef="#br0" timeOffset="176275.8556">19995 9878,'0'0,"0"0,0 0,0 0,0 0,53 17,17 1,1 0,-1-1,-17 1,-17-18,-1 18,0-18,0 17,-17-17,0 36,17-1,-17 18,17 17,0 18,1 36,-1-1,0-17,18 35,-18-17,1-18,-1 0,0-1,1-34,-19-1,1 1,0-18,-1 0,-17-18,-17 18,-36-18,-53 18,-18 0,36-18,88-17</inkml:trace>
  <inkml:trace contextRef="#ctx0" brushRef="#br0" timeOffset="179269.3958">7077 12912,'0'0,"0"0,0 0,0 0,0 0,0 0,0 0,0 0,0 0,0 0,0 0,0 0,0 0,0 0,0 0,0 0,0 0,0 0,0 0,0 0,17 0,36 0,0 17,0-17,0 0,0 0,-18 0,18 0,-17 0,-1 0,0 0,-35 0,18 0,-18 0,0 0</inkml:trace>
  <inkml:trace contextRef="#ctx0" brushRef="#br0" timeOffset="179625.0277">7271 13370,'0'0,"0"0,0 0,0 0,0 0,0 0,0 0,0 0,0 0,53-17,-18 17,18 0,0-18,0 18,-18 0,18-18,-18 18,-35 0,18 0</inkml:trace>
  <inkml:trace contextRef="#ctx0" brushRef="#br0" timeOffset="180917.782">9106 13053,'0'0,"0"0,0 0,0 0,0 0,0 0,0 0,0 0,0 0,-18-53,18 18,-17 17,17-17,-18 35,18 0,0 17,18 19,-18 17,17 17,-17 1,0 17,18-18,-18 1,0-1,0-17,-18-17,18-1,0 0,0-17,0 0,0-1,0-17,18 0,-18 0,18-17,-1 17,1 0,0-18,17 18,0 0,1 18,-1-18,0 0,0 17,1-17,-1 0,0 0,1-17,-19-1,1 18</inkml:trace>
  <inkml:trace contextRef="#ctx0" brushRef="#br0" timeOffset="181178.1313">9159 13282,'0'0,"0"0,0 0,0 0,0 0,0 0,0 0,71-18,-18 18,17-17,1-1,-18 1,0-1,-18 18,-35-18,18 18,-18 0</inkml:trace>
  <inkml:trace contextRef="#ctx0" brushRef="#br0" timeOffset="181432.9659">9053 12965,'0'0,"0"0,0 0,0 0,0 0,0 0,0 0,0 0,53-36,0 19,18-1,-18 0,17-17,-52 35,-1-18,-17 18,18 0</inkml:trace>
  <inkml:trace contextRef="#ctx0" brushRef="#br0" timeOffset="181890.0925">10236 12330,'0'0,"0"0,0 0,0 0,-53 0,0 35,0 0,17 18,1 0,17 18,1-1,17 18,17 18,19 18,-1-1,0-17,1 17,-1 1,0-18,1 0,-1-36,-18 1,1-18,-18-1,18-16,-18-19,17 1,-17 0,0-18,18-18,-18 18,0-18,0 18</inkml:trace>
  <inkml:trace contextRef="#ctx0" brushRef="#br0" timeOffset="182205.3662">11365 12735,'0'0,"0"0,0 0,0 0,0 0,0 0,0 0,-18 53,1 18,-19 17,1 0,17 0,-17 1,0-1,0-18,-1 1,1-1,0-34,17-1,0-17</inkml:trace>
  <inkml:trace contextRef="#ctx0" brushRef="#br0" timeOffset="182501.1457">10924 12647,'0'0,"0"0,0 0,0 0,35 71,18 17,35 35,-17 1,-1 17,19-18,-36 1,0-54,-18-17,0 0,0-17,1-36,-1-18,0-17,-17-1,0 36</inkml:trace>
  <inkml:trace contextRef="#ctx0" brushRef="#br0" timeOffset="182759.7129">12000 12471,'0'0,"0"0,0 0,0 0,-17 88,17 18,-18 35,18-35,0 35,0-18,0-35,18 1,-18-19,17 1,1-18,0-18,-1-17,1 17,-18-35</inkml:trace>
  <inkml:trace contextRef="#ctx0" brushRef="#br0" timeOffset="183108.8612">12459 12383,'0'0,"0"0,0 0,0 0,0 0,-18 88,18 0,-17 0,17 0,0 0,-18 1,18-19,0 1,0 17,18-17,-18-1,17-17,1 18,17-36,1 18,-19-36,19-17,-19-17,1-1,17 0,-35-17,0 53</inkml:trace>
  <inkml:trace contextRef="#ctx0" brushRef="#br0" timeOffset="183374.1957">12441 12965,'0'0,"0"0,0 0,0 0,0 0,0 0,0 0,0 0,36 0,17-18,0 0,-18 18,18-17,-35-1,-1 18,-17 0,0-18</inkml:trace>
  <inkml:trace contextRef="#ctx0" brushRef="#br0" timeOffset="183798.305">12936 12224,'0'0,"0"0,0 0,0 0,0 0,0 0,0 0,0 0,53 53,0 17,17 1,-17 17,0 0,18 0,-36 1,18-1,-36 18,1-18,-18 0,0 0,-18-17,-17-1,0-17,0-18,17 1,18-36</inkml:trace>
  <inkml:trace contextRef="#ctx0" brushRef="#br0" timeOffset="186591.4047">13077 13617,'0'0,"0"0,0 0,0 0,0 0,0 0,0 0,0 0,0 0,0 0,0 0,-18-35,1-18,-1 18,0 17,1-17,-1 17,18 1,-18-1,1 18,17-18,-18 18,18 0,0 18,0 17,0 18,0 0,18 18,-1-18,1 17,0-17,17 18,-17-36,-1 0,-17-17,18 17</inkml:trace>
  <inkml:trace contextRef="#ctx0" brushRef="#br0" timeOffset="188070.5033">14436 12541,'0'0,"0"0,0 0,0 0,0 0,0 0,0 0,0 0,0 0,0 53,-18 0,0 18,1 34,-1-16,0-1,-17-18,17 1,18-36,-17 1,-1-19,1 1,-1-18</inkml:trace>
  <inkml:trace contextRef="#ctx0" brushRef="#br0" timeOffset="188333.5675">14047 12647,'0'0,"0"0,0 0,0 0,0 0,36 71,17-1,0 1,17-1,-17 1,18-1,-1 1,1-18,-1 0,-17-18,0-17,0-1,-53 1</inkml:trace>
  <inkml:trace contextRef="#ctx0" brushRef="#br0" timeOffset="188626.5207">15230 12259,'0'0,"0"0,0 0,0 0,0 88,-18 18,18 35,0 0,0 0,18-17,-18-36,0 0,0 0,17-17,1 0,0-19,-1 1,19 0,-36-53</inkml:trace>
  <inkml:trace contextRef="#ctx0" brushRef="#br0" timeOffset="188960.5404">15953 12241,'0'0,"0"0,0 0,0 0,-17 71,-1 17,0 18,18 0,-17 0,17-18,-18 0,0 0,18-17,0-1,18 1,0-18,-1-18,1 0,17-17,1 0,-19-1,-17-17</inkml:trace>
  <inkml:trace contextRef="#ctx0" brushRef="#br0" timeOffset="189270.1576">15653 12894,'0'0,"0"0,0 0,0 0,0 0,0 0,53 0,18-18,-1 1,1-1,0 0,-18 1,0-1,-18 18,-18-17,-17 17,18 0,-18 0</inkml:trace>
  <inkml:trace contextRef="#ctx0" brushRef="#br0" timeOffset="189768.2604">16642 12965,'0'0,"0"0,0 0,0 0,0 0,0 0,17-53,1 0,17 0,0 0,18 18,-17 17,-1 18,0 18,1-1,-19 19,1-1,-18 18,-18-18,1 18,-19 0,19 0,-19-18,19 0,-1-17,0 0,1-1,17 1,17-18,1 0,17 0,18 0,0-18,0-17,-18 0</inkml:trace>
  <inkml:trace contextRef="#ctx0" brushRef="#br0" timeOffset="190108.5733">17277 12224,'0'0,"0"0,0 0,0 0,53 53,17 35,1 18,0 17,-1-17,-17 17,-35-34,-1-19,1 1,-18-1,0-17,0 0,0-18,-18-17,18 0,-17-1,17-17</inkml:trace>
  <inkml:trace contextRef="#ctx0" brushRef="#br0" timeOffset="190621.6916">17718 11836,'0'0,"0"0,0 0,0 0,0 0,0 0,0 0,0 0,35 0,18 0,0 0,18 17,-18 1,0 17,17 36,-34-1,17 36,0 18,-18-1,-18 1,19-1,-1-17,-17 0,-1-36,19 1,-19-1,-17 1,18 0,-18-19,0 19,0-18,-18 0,-17 0,-18 0,-53 17,-17-34,-19 16,-52-16,0-1,18-17,158-1</inkml:trace>
  <inkml:trace contextRef="#ctx0" brushRef="#br0" timeOffset="193677.2127">26612 10742,'0'0,"0"0,0 0,0 0,0 0,0 0,0 88,0 0,0 1,0 17,18-18,-18-18,0-17,0-18,0 1,0-19,0 1</inkml:trace>
  <inkml:trace contextRef="#ctx0" brushRef="#br0" timeOffset="194077.1619">26083 10883,'0'0,"0"0,0 0,0 0,0 0,0 0,0 0,71-35,-1 17,1-17,-1 17,1 18,-18 0,17 0,1 0,-18-17,0-1,0 0,0 1,-18-18,18-1,-18 1,-17 0,0-18,-1 0,1 18,-18-18,0 53</inkml:trace>
  <inkml:trace contextRef="#ctx0" brushRef="#br0" timeOffset="194361.9808">27336 10760,'0'0,"0"0,0 0,0 0,0 0,0 0,0 0,35 0,18-18,0 18,0-18,0 18,-53 0,18 0,-18 0</inkml:trace>
  <inkml:trace contextRef="#ctx0" brushRef="#br0" timeOffset="194608.5038">27318 11254,'0'0,"0"0,0 0,0 0,0 0,0 0,71-18,0 0,-1 1,1-1,-1-17,-17 17,0-17,0-18,-18 18,1-18</inkml:trace>
  <inkml:trace contextRef="#ctx0" brushRef="#br0" timeOffset="194950.3809">28024 10336,'0'0,"0"0,0 0,0 0,0 71,0 0,18 17,-18 0,18 18,-1-18,1 0,-1 0,1-17,17-1,-17-17,17-17,1-1,-1-17,0-1,1-17,-19-35,18 0,-17-1</inkml:trace>
  <inkml:trace contextRef="#ctx0" brushRef="#br0" timeOffset="195211.9833">27971 10777,'0'0,"0"0,0 0,0 0,0 0,0 0,0 0,36 0,17-17,35 17,-18-18,-17 0,18 1,-36-1,-17 18,-18 0,0 0,17 0</inkml:trace>
  <inkml:trace contextRef="#ctx0" brushRef="#br0" timeOffset="195654.7774">28730 10866,'0'0,"0"0,0 0,0 0,0 0,0 0,0 0,0 0,0 0,0 0,0 0,0 0,35-36,1 19,-1 17,0 17,1 1,-19 17,1 18,-36-18,18 36,-35-18,17-18,-17 18,17-18,1-17,-1 0,0-1,18 1,0 0,18-18,0 0,17 0,0 0,18-18,-17 0,-19 18,-17-17,18 17</inkml:trace>
  <inkml:trace contextRef="#ctx0" brushRef="#br0" timeOffset="195933.011">29242 10654,'0'0,"0"0,0 0,0 0,0 0,0 0,0 0,35 0,36-18,-18 18,-18-17,18-1,-35 18,-18 0,0-18</inkml:trace>
  <inkml:trace contextRef="#ctx0" brushRef="#br0" timeOffset="196259.8222">29824 10160,'0'0,"0"0,0 0,0 0,0 0,18 71,0-1,-18 18,17-17,1 17,0-17,17-1,-18 1,1-1,17-17,-17-18,0-17,-1 0,19-1,-19-17,1-17,0 17,-1-18</inkml:trace>
  <inkml:trace contextRef="#ctx0" brushRef="#br0" timeOffset="196546.0901">29736 10601,'0'0,"0"0,0 0,0 0,0 0,0 0,53 0,0-18,18 1,-19-1,19 0,-18 1,-18-1,1 1,-19 17,-17 0,18 0</inkml:trace>
  <inkml:trace contextRef="#ctx0" brushRef="#br0" timeOffset="196902.0579">30636 10425,'0'0,"0"0,0 0,0 0,0 0,0 0,0 0,0 0,0 0,0 53,18 17,-18 18,17 0,-17 1,18-1,-18-18,18-17,-18-17</inkml:trace>
  <inkml:trace contextRef="#ctx0" brushRef="#br0" timeOffset="230128.7371">5241 14252,'0'0,"0"0,0 0,0 0,0 0,0 0,0 0,0 53,0 0,0 35,0 0,0 18,18-18,-18 1,0-1,0 0,0-17,0-18</inkml:trace>
  <inkml:trace contextRef="#ctx0" brushRef="#br0" timeOffset="230387.0489">4677 14605,'0'0,"0"0,0 0,0 0,0 0,0 0</inkml:trace>
  <inkml:trace contextRef="#ctx0" brushRef="#br0" timeOffset="231107.5988">4112 14587,'0'0,"0"0,0 0,0 0,0 0,0 0,0 0,0 0,0 0,0 0,-71 36,-17 17,0 17,17-17,18 18,0-18,18-18,17 0,18-17,0 17,36-17,-1-18,18 0,0 17,0-17,-18 18,0 0,1-1,-1 18,-17 1,-1 17,-17-18,0 18,0-18,-17 0,-1-17,0 0,1-1,-19-17,-17 18,18-18</inkml:trace>
  <inkml:trace contextRef="#ctx0" brushRef="#br0" timeOffset="231403.874">4677 14605,'0'0,"0"0,0 0,0 0,0 0,-18 71,0 17,18 0,0 0,0 0,0-17,0-1,18 1,-18-36,0 18,0-35</inkml:trace>
  <inkml:trace contextRef="#ctx0" brushRef="#br0" timeOffset="231754.4339">4677 14605,'0'0,"0"0,0 0,0 0,0 0,0 0,0 0,0 0,0 0,0 0,0 0,0 0,-18-53,18 18,0 0,-18 17,1 0,-1 36,0 0,-17 17,17 0,1 0,-1 1,36-19,-1 19,19-1</inkml:trace>
  <inkml:trace contextRef="#ctx0" brushRef="#br0" timeOffset="232319.4359">4994 14199,'0'0,"0"0,0 0,0 0,0 0,0 0,0 0,36 53,-19 18,18 17,1 18,-1 0,-17-18,-1 18,1-18,0-18,-1 1,-17-36,0 1,18-1,-18-18,0-17,0-17,0-18,0-18,0 0,0-35,18 17,-18-35,17 18,1 0,0 17,-1 18,18 0,-17 36,0-1,17 36,0 17,1 18,17 17,0 19,-1 16,1 1,-17 0,-19-18,19-35,-19 0,19 0,-36-35</inkml:trace>
  <inkml:trace contextRef="#ctx0" brushRef="#br0" timeOffset="232854.1677">6388 14340,'0'0,"0"0,0 0,0 0,0 0,0 0,0 0,0 0,-53 36,1 17,-19 17,18 18,0 1,0-1,35 18,1-18,34-18,19 19,17-37,0-34,0 0,17-36,18-35,-17 0,-36 0,1 18,-1-18,-17 18,-1 0,1-1,-18 19,0 17,-18-18,1 36,-1-1,0 36,1 0,17 0,17 0,19 0,-1 0,35-18,-17-17,53-1,18-34,-1-36,18 18,-52-1,-72 36</inkml:trace>
  <inkml:trace contextRef="#ctx0" brushRef="#br0" timeOffset="233098.9764">8135 14393,'0'0,"0"0,0 0,0 0,0 0,0 0,0 0,0 53,18 18,0-1,17 54,0 17,-17-123,35 158,-18-53,1 1,-1-1,-35-105</inkml:trace>
  <inkml:trace contextRef="#ctx0" brushRef="#br0" timeOffset="233778.1292">8630 14093,'0'0,"0"0,0 0,0 0,0 124,17 35,1-18,0 35,-1-17,1-36,-18 1,18-18,-1-36,-17-17,0-18,0-17,0-36,18-34,-18-37,0-34,17-1,1 19,17 16,-17 36,17 18,36 18,-36 34,18 18,-18 18,1 18,-1 17,-17 0,-1-17,1-18,17 0,1-36,-1 1,18-18,-18-18,0-35,-17 18,0-18,-1 0,-17 18,0 17,0 1,0-1,-17 36,-1 35,0-18,36 18,0 0,35-18,-18 0,18-35,0 0,-18-35,18-35,-18-19,-17 36,-18 53</inkml:trace>
  <inkml:trace contextRef="#ctx0" brushRef="#br0" timeOffset="234025.7837">8383 14605,'0'0,"0"0,0 0,0 0,70-18,18-17,54-18,-1 0,0-17,18 17,0 18,-18 35,-18 17,-17-17,-88 0</inkml:trace>
  <inkml:trace contextRef="#ctx0" brushRef="#br0" timeOffset="235108.8813">10765 14658,'0'0,"0"0,0 0,0 0,0 0,0 0,35 88,-17 18,0 0,17 0,-17-18,-1 35,1-35,-18-17,17-36,-17 1,-17-36,17-18,0-17,-18-18,1-18,-1-35,0 36,1-1,17 1,-18-1,18 18,18 0,-18 18,0 17,17-17,1 17,-18 18,35 18,-17 0,17 35,-17 17,-1 1,1-18,0 17,-18-34,-18-1,18-18,0 1,-18-53,1-36,-1-17,18 0,-18 17,18 18,18 18,0 0,17 17,0 1,18 34,0 1,18 17,-18 18,0 35,0 18,-36-53,19 0,-36 0,17-18,-17 0,0-35,0-17,-17-36,-1-18,18-17,-18 18,18-1,18 18,-18 0,18 18,-18 17,17 36,1 17,0 0,-1 54,1-36,-1 17,19-17,-19-18,19 1,17-36,-18 0,0-36,-17 1,17-18,-17 0,-18-17,0 17,0 17,-18 1,1 0,-19 17,1 18,0 0,-1 0,36 0</inkml:trace>
  <inkml:trace contextRef="#ctx0" brushRef="#br0" timeOffset="235401.1351">12265 14534,'0'0,"0"0,0 0,0 0,0 0,0 0,0 0,-53 71,18-18,-1 0,19 17,17 1,0 0,17-19,19 1,17 0,17-35,1-36,-1 1</inkml:trace>
  <inkml:trace contextRef="#ctx0" brushRef="#br0" timeOffset="236347.4766">12653 14693,'0'0,"0"0,0 0,0 0,0 0,0 0,0 0,0 0,0 0,0 0,0 0,0 0,0 0,0 0,0 0,0 0,0 0,0 0,0 0,0 0,0 0,-35 53,35 0,0 18,18-1,-1-17,36-18,18-17,-1-18,1-35,0-1,-1-34,-35-1,18 1,-17-1,-19 18,-17 0,18 18,-18 0,0 17,0 18,0 0,0 18,18-1,-1 36,19 0,-1 0,18 18,-18 17,18-17,-18-1,-17 18,0-35,-18-35,0-1,0-17,0 0,0-35,0-18,0 0,17 0,1 1,0-1,-18-18,17 18,-17 0,0 18,0 0,0-1,-17 19,17-1,-18 18,18 18,0-1,18 19,-1 17,19 17,-1 1,0-1,0 18,1-17,-1-18,-17 0,-18-18,17-17,-17-1,18-34,0-19,-1 1,1 18,0 17</inkml:trace>
  <inkml:trace contextRef="#ctx0" brushRef="#br0" timeOffset="237621.8056">14753 14270,'0'0,"0"0,0 0,0 0,0 0,0 0,18 53,0 17,-1 19,1 34,0 36,-1-36,1-35,-18 1,0-19,0-35,0 1,0-36,0-18,0-17,0 0,0-18,0 0,0 17,17 1,1 18,-18-1,18 0,17 18,18 18,0 35,0-18,17 36,-17-18,0-18,-17 18,-1-36,0 1,-17-18,17-18,1-17,-1-18,0 0,-17 0,-1-17,-17 17,18 18,-18-18,-18 35,18 0,-17 1,-19 17,19 0,-18 35,17 18,0 18,18-1,0 1,0-18,0-1,18-16,0-19,17-34,0-19,0-16,1-1,-1-18,-17 18,17 0,-17 18,-18 0,17 17,-17 0,0 18,18 18,0 0,-1 35,1-18,-1 18,19-18,-19 0,1-17,0 0,-1-1,-17-17,36-17,-19-1,-17-17,18-1,0-16,-18 16,17-17,-17 18,-17 17,17-17,0 17,0 1,0 17,0-18,0 36,0-1,17 1,19 17,16 18,1-17,0 17,0-18,0 18,-17-18,-1 0,-18 1,-17-1,-17 0,-18 18,-18-18,17 1,1-19,17 1,1-18,-1-35,36-1,-18 1,0 53</inkml:trace>
  <inkml:trace contextRef="#ctx0" brushRef="#br0" timeOffset="238581.7254">17330 14587,'0'0,"0"0,0 0,0 0,0 0,53-17,17 17,-17 0,0 17,18 1,-1 35,1-18,0 36,-18-18,0 0,-18-18,-18-17,1 17,0-18,-18-17,-18 0,18-35,-18 0,18-18,-17 0,17 0,17 0,-17-17,18 34,-18 1,18 0,-1 17,1 18,17-17,1 34,-1 18,-17 1,17-1,0 18,0-18,-17 18,17 0,18 18,-17-36,17 0,-18-17,0-1,0 1,-17-18</inkml:trace>
  <inkml:trace contextRef="#ctx0" brushRef="#br0" timeOffset="239831.1055">18724 14464,'0'0,"0"0,0 0,0 0,0 0,-18 35,1 18,34 0,1 0,0 0,-18-18,17 0,19 1,-19-1,19-17,-1-1,0-17,0 0,1-17,-19-1,1-17,0-18,-36 0,0 0,1-18,-19-17,1 18,0-1,-18 18,18 18,-1 35,1 53,17 0,36 35,-18-35,18 0,-18-53</inkml:trace>
  <inkml:trace contextRef="#ctx0" brushRef="#br0" timeOffset="241372.1801">19889 14093,'0'0,"0"0,0 0,0 0,0 0,0 0,17 53,-17 18,18 17,0 36,17 34,0-17,-17 1,0-54,-1 0,-17-35,0 17,18-34,-18-19,-18-34,1-36,-1-18,0 18,1 0,17-17,-18 17,0 0,18 0,-17 0,17 0,0 0,0 18,17-18,1 0,0 18,17 0,0-1,18 1,-18 18,18 17,0 17,0 1,-35 35,0 0,-1 0,-34-1,-19 1,19-17,-36 17,17-18,1-18,0-17,17-17,1-18,34-1,18-34,36 17,0-18,-18 18,0 18,-1 0,1 35,0 0,-35 17,17-17,1 18,-19-18,1 0,0 18,-18-18,17 0,1-18,-1 18,-17-18,18 1,-18-1,0 1,0-1,-18 0,1 18,-1 0,1 18,-19 17,1 18,17 0,18 18,0-19,0 19,36-18,-1 0,35 0,1-36,-18 1,0-36,0 1,0-19,-18 1,0-35,-17 17,-18 0,18-18,-18 36,17-18,-17 18,0 17,18 1,0-1,-1 0,19 18,-1 0,18 18,17 0,-17 17,-17 0,-1 0,0 18,-17-17,0-1,-18 18,0-36,0-17,-18 18,0-18,1-18,17-17,-18-18,18 0,0 0,18 0,-1 1,1 16,0 19,-1-1,18 0,-17 18,17 18,-17 0,0 17,17 0,-17 18,-1-18,1 18,17-17,-17-19,17 1,-17-1,-1-17,-17 0</inkml:trace>
  <inkml:trace contextRef="#ctx0" brushRef="#br0" timeOffset="241522.4705">21759 13952,'0'0,"0"0,0 0,0 0,0 0,0 0,0 0,0 0</inkml:trace>
  <inkml:trace contextRef="#ctx0" brushRef="#br0" timeOffset="241936.1082">22501 14005,'0'0,"0"0,0 0,0 0,0 0,-71 124,36-36,-1 0,19 0,-1 1,18-1,0-18,18 1,35-1,17-34,1-36,-1-18,-17-17,0-18,-17-18,-19-17,1-18,0 18,-36 0,-17 17,17 18,-35 18,0 17,0 1,0 17,0-18,0 18,0-17,53 17</inkml:trace>
  <inkml:trace contextRef="#ctx0" brushRef="#br0" timeOffset="242683.3242">23171 13688,'0'0,"0"0,0 0,0 0,0 0,0 0,0 0,35 159,1 35,-1-18,0-53,-17-17,0-18,-1-17,1-18,-18-18,18-17,-18-18,0-35,0-1,0 1,0-36,-18 19,0-1,-17 17,17 1,-17 17,0 18,-1 0,1 18,18 0,-1 17,18 0,0 18,18-18,-1 1,18 17,18-36,-17 1,34 0,-17-36,0 0,18 1,-36-36,18 17,-18-16,-17-1,0 0,-1 17,-17 19,18-1,-18 18,18 0,-1 35,1 1,17-19,0 36,-17-17,17-1,1 0,-1-35,-17 0,-1 0,1-35,0 17,-18 18</inkml:trace>
  <inkml:trace contextRef="#ctx0" brushRef="#br0" timeOffset="242813.2624">23754 13882,'0'0,"0"0,0 0,0 0,0 0,0 0,0 0,0 0,0 0</inkml:trace>
  <inkml:trace contextRef="#ctx0" brushRef="#br0" timeOffset="243155.9791">24512 14058,'0'0,"0"0,0 0,0 0,0 0,0 0,0 0,-53-17,18 17,-18 0,18 17,-18-17,0 35,18 1,17 17,0 0,18 0,0-1,18 1,17 0,1-17,17-1,0 0,-1-35,1-18,53 1,-17-18,-89 35</inkml:trace>
  <inkml:trace contextRef="#ctx0" brushRef="#br0" timeOffset="244593.7338">25907 13723,'0'0,"0"0,0 0,0 0,0 0,-53 35,0 1,0 17,17-18,1 18,0 0,17 0,1-18,17 18,0 0,0 0,35 0,-18-1,36-16,0-1,0 0,18-17,-18 0,0-18,0 0,-18-18,0-17,-17-18,0 17,-1-16,1-1,0 17,-18 1,17 17,-17-17,18 17,-18 1,0 17,17-18,-17 18,-17 18,17-1,0 1,0 17,0 18,0-17,17-1,-17 0,0-17,0-1,0 1,0-18,0 0,0 0,-17-18,17-17,-18 18,18-19,0-17,0 18,0 0,0-18,35 18,-17-1,35 1,0 0,0 17,0 18,0 0,0 18,0 17,-18 0,-17 1,-1 16,1 1,0 0,-18-17,0-1,0-17,0-18,0 0,-18-18,18-17,0-1,0-17,18 0,-18 1,17-19,19 18,-1 18,18 0,35 17,0 18,-35 18,0 17,-18 0,-17 18,17-18,-17 18,-18-18,0 1,0-19,-18 1,1-18,-1 0,0-18,18 1,-17-19,17 1,0 0,17-18,1 0,0 0,17 0,0 18,1 0,17-1,0 36,17 18,-17 17,0 1,-18 17,1 17,-1 1,-17-18,17 35,-35-35,17 0,1-18,0-17,-18-18,17 0,-17 0,0 0</inkml:trace>
  <inkml:trace contextRef="#ctx0" brushRef="#br0" timeOffset="245141.0383">27901 13582,'0'0,"0"0,0 0,0 0,0 71,0 17,0 35,0 1,17 17,-17-53,18 0,-18 0,18-17,-18-1,0 1,0-36,0 1,0-19,-18-17,18-17,-18-19,18-34,-17-36,17-18,-18 1,18-18,0 0,0 0,0 35,0 18,18 17,-18 18,17 18,19 0,-1 35,0 17,36 18,-18 36,-18 17,0 18,-17-18,-18-17,-18-18,1 0,-1-18,0-17,1-18,-1 0,18 0,0 0</inkml:trace>
  <inkml:trace contextRef="#ctx0" brushRef="#br0" timeOffset="245302.6323">28607 13723,'0'0,"0"0,0 0,0 0,0 0,-36 53,1 18,17-19</inkml:trace>
  <inkml:trace contextRef="#ctx0" brushRef="#br0" timeOffset="245951.432">28571 14340,'0'0,"0"0,0 0,0 0,18-70,0 17,-18-18,0 1,0-1,0 18,17 0,1 1,0-1,-1 17,18 19,1-1,17 18,0 0,-18 18,0 17,1 0,-19 1,1 16,-1 1,1-17,-18-1,18-17,-18-1,0 1,0-18,0 0,-18-18,36-17,-18-18,0 0,17-17,1-1,0 18,17-17,0 34,1 1,-1 17,0 18,-17 36,17-1,0 18,-17 17,0 1,17-1,-17 1,17 0,-17-1,-1-35,1 1,0-36,-1-18,1-17,0-1,-1 1,-17 35</inkml:trace>
  <inkml:trace contextRef="#ctx0" brushRef="#br0" timeOffset="246790.9472">29648 13705,'0'0,"0"0,0 0,0 0,0 0,0 0,0 0,0 0,0 0,0 0,35-52,0-1,-17 17,0 1,-18 0,17 17,-17 0,0 1,-17 34,-1 36,0 0,1 0,-1 18,18-1,0-17,0 0,18 0,17 0,18-18,0-35,-18 18,18-36,0-17,-18 0,1-1,-19-16,19-1,-36 17,17 1,1 0,-18 17,0 1,18 17,-18 17,0 1,17-1,-17 19,36 17,-19-18,18 0,1 0,-1 1,0-36,18 17,-17-34,-1-1,-17 0,17-34,-18-1,19-18,-19-17,-17 0,18-1,0 19,-18 17,0 0,17 18,-17 17,0 1,0 34,18 18,-18 18,18 36,-18 16,17 1,1 0,0 0,17-18,-17-17,17-18,0-1,0-16,-35-36</inkml:trace>
  <inkml:trace contextRef="#ctx0" brushRef="#br0" timeOffset="247084.1125">30689 13776,'0'0,"0"0,0 0,0 0,0 0,0 0,0 0,35-35,1-18,-1-18,18 36,-18 0,0-1,1 1,-19 35,-17 0,18 0</inkml:trace>
  <inkml:trace contextRef="#ctx0" brushRef="#br0" timeOffset="247568.3003">31024 14093,'0'0,"0"0,0 0,0 0,36-70,-1-1,-17 1,17-18,-18-1,1 19,0-1,-1 1,-17 34,0 1,0 18,0-1,-17 36,17-1,0 18,17 18,1 0,-18 0,18 18,-1-18,-17 0,18 0,-18-18,0 0,18 0,-18 1,0-19,-18 19,18-19,-35-17,17 0,-17 0,35 0</inkml:trace>
  <inkml:trace contextRef="#ctx0" brushRef="#br0" timeOffset="254174.2103">7677 16369,'0'0,"0"0,0 0,0 0,0 0,0 0,0 0,0 0,0 0,-36-18,-34 1,17-1,-18 18,18 35,18 1,0-1,-1 18,36 0,0 0,18-18,17 0,-17-17,35-36,-18 0,18-52,18-1,-36 1,18-18,-35 35,-1-18,1 18,0 18,-18 0,17 35,-17 0,18 17,0 1,-1 17,18 1,1 16,-1-16,0-1,1 0,-1-17,18 0,-18-18,0-18,1 0,-1-17,-17 0,-1-18,-17-18,0 18,0 0,0 36,-17-19,17 19,0 34,0 1,17 0,1 35,0-18,17 18,0 0,1 0,-1 0,0 17,0-17,-17 18,0-18,17-18,-17 0,-1 0,-17-35</inkml:trace>
  <inkml:trace contextRef="#ctx0" brushRef="#br0" timeOffset="254490.1198">10288 16245,'0'0,"0"0,0 0,0 0,0 0,0 0,18 53,-18 18,18-1,-18 1,17 0,-17-1,18-17,-18-18,0 1,0-36,0 17</inkml:trace>
  <inkml:trace contextRef="#ctx0" brushRef="#br0" timeOffset="254907.4144">9918 16334,'0'0,"0"0,0 0,0 0,0 0,0 0,0 0,0 0,35-36,18-17,-18 18,18 18,0-1,0 18,0 0,0 0,0 18,-18-18,1 0,-19 0,19 0,-1 0,-17 0,-1 0,1-18,-18 0,18-35,-18 18,-18-18,18-17,18 17</inkml:trace>
  <inkml:trace contextRef="#ctx0" brushRef="#br0" timeOffset="255209.181">10994 15804,'0'0,"0"0,0 0,0 0,0 0,18 36,0 34,-1 18,1 1,17-1,-17 18,0 0,-1-18,-17 0,18 0,-36-17,18-1,-17-17,-1-18,18-17</inkml:trace>
  <inkml:trace contextRef="#ctx0" brushRef="#br0" timeOffset="255534.8441">9547 16069,'0'0,"0"0,0 0,0 0,0 0,0 0,18 53,17 35,1 18,-19 0,18-18,-17 18,17-18,-17-17,0-1,-18-35,17 1,1-19,17 19</inkml:trace>
  <inkml:trace contextRef="#ctx0" brushRef="#br0" timeOffset="255890.2845">11877 16422,'0'0,"0"0,0 0,0 0,0 0,0 0,0 0,0 0,53 0,17-18,1 18,-1-17,1 17,-18 0,-18 0,1-18,-1 18,-35 0,0 0,0 0</inkml:trace>
  <inkml:trace contextRef="#ctx0" brushRef="#br0" timeOffset="256229.7326">12124 16228,'0'0,"0"0,0 0,0 0,70 17,1-17,-18 18,18-18,-36 0,0 18,0-18,1 17,-19 1,1 17,-18 18,0 0,-18 0,1 0,-19 0,-17-18,18 18,-18-18,18 1,0-19,17 1</inkml:trace>
  <inkml:trace contextRef="#ctx0" brushRef="#br0" timeOffset="256839.3835">13447 15928,'0'0,"0"0,0 0,0 0,0 0,0 0,-17 35,-19 53,1-17,0 17,0 53,-18-35,0 0,17-18,-17-35,1 0,16-18,-17-17,18-18,0-18,-1-17,19 0,-1-18,18 17,0-16,0 16,18 1,-1 17,1 1,17-1,1 36,17-1,-18 1,18 17,-18 1,18-1,0 18,-18-18,18 0,-17 1,-1-19,18-17,-18 0,0 0,18-35,-17-18,-1 18,-17-18,-18 53</inkml:trace>
  <inkml:trace contextRef="#ctx0" brushRef="#br0" timeOffset="257161.7602">13306 16104,'0'0,"0"0,0 0,0 0,0 0,0 0,0 0,0 0,0 0,53 0,0 18,18 17,-1 1,-17-1,0 18,-18 0,1 0,-19-1,-17 19,18-18,-18 0,-18-18,18 0,0-17</inkml:trace>
  <inkml:trace contextRef="#ctx0" brushRef="#br0" timeOffset="261145.605">15036 15981,'0'0,"0"0,0 0,0 0,0 0,0 0,0 0,0 0,0 0,0 0,0 0,0 0,0 35,17 18,1 18,0 17,-1 0,1-17,0 17,17-35,0 17,0-35,-17 1</inkml:trace>
  <inkml:trace contextRef="#ctx0" brushRef="#br0" timeOffset="261829.137">15565 15769,'0'0,"0"0,0 0,0 88,0 18,0 18,0 17,0 18,18-36,-18-35,0-17,0-1,0-34,0-19,0-17,0-35,0-18,17 0,1-17,0-1,17 18,0 18,-17 0,17 35,1 17,16 1,-16 35,-1-18,0 18,1-18,-1 0,0-17,1-18,-1-18,0 1,18-18,-18-18,-17 0,17-18,-17 18,0 18,-1 0,-17 35,0 0,-17 17,17 19,17-1,-17 0,36 0,-1-17,0 0,18-36,0 0,0-17,0 0,-18-18,0 18,-35 35</inkml:trace>
  <inkml:trace contextRef="#ctx0" brushRef="#br0" timeOffset="262083.266">15124 15998,'0'0,"0"0,0 0,0 0,0 0,88-35,71-18,17-17,1 17,-18 0,0 18,-36 17,1 0,-18 36,-18 0,-35-1,-36-17</inkml:trace>
  <inkml:trace contextRef="#ctx0" brushRef="#br0" timeOffset="262350.8147">17471 15787,'0'0,"0"0,0 0,0 0,0 70,0 1,0 17,18-17,-18 17,17 0,1-17,0-1,-18 1,17-36,-17 0</inkml:trace>
  <inkml:trace contextRef="#ctx0" brushRef="#br0" timeOffset="262890.7751">17330 16175,'0'0,"0"0,0 0,0 0,0 0,0 0,53-18,17 1,1-19,0 19,-1-1,1 0,-18 18,0 18,-18 17,0-17,-17 17,0-17,-1 0,1-18,-1 17,-17-17,18 0,0 0,-1-17,1-1,0 0,-1 1,1-1,0 18,-18 0,17 0,1 18,0-18,-1 17,1-17,0 0,-1 0,18 0,-17-17,17-19,1 1,-1-36,-17 19,-1-19,-17 0,0 19,0 34</inkml:trace>
  <inkml:trace contextRef="#ctx0" brushRef="#br0" timeOffset="263295.5287">18759 15752,'0'0,"0"0,0 0,0 0,0 0,-17 70,-1 18,0-17,18 17,-17-17,17-1,0 1,17-18,1-18,0-17,17-18,-17-18,17-17,-17-1,-1-17,1-17,-1-36,-34 0,-1 0,-17 36,0 17,-1 18,1 52,-18 1,35 35,-17-36,35-17</inkml:trace>
  <inkml:trace contextRef="#ctx0" brushRef="#br0" timeOffset="263575.4019">20224 15522,'0'0,"0"0,0 0,0 0,18 71,-1 17,1-17,0 34,-1-16,1-19,-18 18,18-35,-1 0,-17-35,-17-1,17-17</inkml:trace>
  <inkml:trace contextRef="#ctx0" brushRef="#br0" timeOffset="264015.1688">20118 15769,'0'0,"0"0,0 0,18-53,-18 0,17 0,1 18,17 0,1 17,-1-17,18 35,0 0,0 0,0 18,0 17,-18 0,0 0,-17 18,-18-17,-18 17,1-1,-1-16,-17-1,-1 0,19-17,-19-18,19 18,17-1,-18-17,36 18,-1-1,36 1,0 17,18 1,17 17,0-36,-35 19,18-36,-18 0,0 0,-18 0,-35 0</inkml:trace>
  <inkml:trace contextRef="#ctx0" brushRef="#br0" timeOffset="264341.4714">21071 15434,'0'0,"0"0,0 0,0 0,0 0,18 71,17-1,-17 1,17-18,0 17,1-17,-1-35,-17 17,-1-17,1-18,-1 0,1-18,0-35,-1-17,1-19,0-34,17 17,0 18,1 17,-1 18,-17-17,-1 70</inkml:trace>
  <inkml:trace contextRef="#ctx0" brushRef="#br0" timeOffset="264846.1432">22042 15522,'0'0,"0"0,0 0,0 0,0 0,0 0,0 0,-53 0,0 18,0 17,0 18,35-18,1 18,17-17,17-1,19 0,17-17,-1-1,1-17,0 0,18 0,-18 0,0 18,-18 0,0 17,-17 0,0 18,-36 0,0 0,1 0,-19 0,1-18,18 0,-19-17,19-18,17-18,17-17,-17 0,18 0,-18 35</inkml:trace>
  <inkml:trace contextRef="#ctx0" brushRef="#br0" timeOffset="265436.1172">23383 15169,'0'0,"0"0,0 0,0 0,0 0,0 0,0 0,18 71,-1 17,1 18,0 35,-1-35,1-18,-18-17,0-18,0-18,0-17,0-18,-18-18,18-17,18-1,-1-17,19 1,-1-1,18 0,0 17,0 19,0 17,-18 17,0 1,1 17,-19 1,1 17,-18-1,-18-16,1-1,-36 0,0-17,18 0,-18-36,17 0,19-17,17-18,35 0,0 0,1 0,-36 53</inkml:trace>
  <inkml:trace contextRef="#ctx0" brushRef="#br0" timeOffset="267624.1063">24301 15769,'0'0,"0"0,0 0,0 0,0 0,0 0,0 0,0 0,17-53,19 18,-19-18,1 18,-1 0,-17-1,0 19,-17-1,-18 18,-1 0,1 35,0 1,17 34,0 18,36-17,0-1,17 1,0-18,1-18,34-35,1-18,-1-17,19-18,-1-17,0-18,-17 17,-18 18,-18 0,0 0,0 18,-17 0,-18 17,18 0,-18 18,0 0,0 0,0 0,-18 18,0 17,1 18,-1 0,1 18,-1-1,18 1,0-18,18 0,-18-18,35-17,-18-18,36-36,18-17,0 0,17-17,-35 17,0 0,-18 0,0 0,-17 18,0 17,-18 1,0 17,-18 17,18 1,-35 17,17 18,18 0,-18 18,18-1,18 1,0-18,-1-18,1 0,0-17,-1-18,1-18,-18 1,18-19,-18 1,0-18,0 0,0 18,0 0,0-1,17 1,-17 0,0 0,18 17,-1 0,1 1,0 17,-1 0,19 17,-19 19,1-19,17 18,-17 1,-18-1,18-17,-1-1,-17 1,18-18,-18 0,18-18,-1 1,1-19,17-17,-17 1,17 16,0-17,1 36,-19-19,19 36,-1 18,0 0,18 17,-18 0,-17 18,17-18,-35 1,18-19,-18-17,0 18,-18-36,18 18,0-17,0-19,0 1,18 0,0-18,-1 18,19-1,-1 1,0 17,0 1,1 34,-1 1,0 17,-17 1,0 17,-1 0,1 17,-18-17,18 0,-18-18,17-35,1 18,-18-36,18-17,-18 0,0-36,17 1,-17 17,18 17,-18 19,0 17,0 17,17-17,1 0,0 18,17-18,0 0,18 0,-17-18,17 1,-18-1,0-17,-17-1,-1 19,1-1,-18-17,0 17,-18 18,1 0,-36 36,18 16,-18 19,17 35,19 17,17-17,0-35,17-18,36 17,0-52,0-18,18-53,-18-18,17 1,1-18,-1-18,-17 35,-17 1,-1 17,-17 17,-1 1,-17 18,18 17,-18-18,0 36,18-1,-1 18,19 18,-19 0,18 18,-17-1,0 1,-18 0,17-36,-17 0,0 0,-35-17,0 0,-18-18,0-18,0 18,53 0</inkml:trace>
  <inkml:trace contextRef="#ctx0" brushRef="#br0" timeOffset="268121.116">28624 15169,'0'0,"0"0,0 0,0 0,0 0,0 0,18 71,0 0,-1-1,1 1,-1-1,-17 1,18-71,-18 35,0-17,0-18,0 0</inkml:trace>
  <inkml:trace contextRef="#ctx0" brushRef="#br0" timeOffset="268468.8203">28624 15328,'0'0,"0"0,0 0,0 0,0 0,0 0,0 0,53-70,-35-19,-1 19,1-1,-18 18,-18 18,18 0,-35 17,18 18,-1 18,0 17,18 0,18 18,0 0,17-17,18-1,0-18,0-34,0-1,-18-17</inkml:trace>
  <inkml:trace contextRef="#ctx0" brushRef="#br0" timeOffset="268890.5644">29065 14852,'0'0,"0"0,0 0,0 0,0 0,18 88,0-17,-1 17,1 0,0-17,-1-1,1-17,0-18,-18-17,0 0,0-1,0-34,0-1,-18-17,18-1,0-34,0 17,18-18,-1 36,19-18,-1 36,0 34,18 1,0 17,-18 0,1 18,-1 0,-17-17,-1 16,1-34,-18 0,0-1,18-17,-18 0,0 0</inkml:trace>
  <inkml:trace contextRef="#ctx0" brushRef="#br0" timeOffset="270061.7174">29648 14517,'0'0,"0"0,0 0,0 0,0 0,35 70,18 19,0 52,18 17,-1-16,-17-19,-18-35,-17-17,0-1,-1-34,-34-19,-1-17,-17-35,-18-18,18 0,-18 0,17 0,-17 18,18-18,0 35,17 1,0 17,1 35,-1 0,18 18,18 0,-1 0,1-18,35 18,0-17,0-36,0 0,0 0,0-36,-18 1,0 0,1-18,-19-18,1 18,0 0,-18 18,0 18,-18-1,18 18,-18 18,1-1,-1 18,0 1,18-1,-17 0,34 1,-17-19,18 18,0-17,-1 0,19-36,-19 18,19-35,-1-18,0 0,-17-18,17 1,0 17,-17 0,0 0,-1 36,1-1,0 18,-1 18,1 34,17 37,-17 16,17 19,0-1,-17 19,0-37,-18-34,17-1,-17-34,-17-36,17 0,-18-53,0-18,1 18,17-35,17 0,-17-36,36-17,-19 18,19-1,-1 19,0 34,1 0,-1 36,18 18,-18 17,18 35,-35 35,-18 19,-18 16,0-16,-17-19,0-17,-1-18,1-17,18-18,-1-18,0 1,18-36,18 18,-18-1,0 36</inkml:trace>
  <inkml:trace contextRef="#ctx0" brushRef="#br0" timeOffset="270806.8958">31165 15081,'0'0,"0"0,0 0,0 0,0 0,0 0,0 0,0 0,0 0,0 0,0 0,0 0,18-70,-18 17,0 0,0 18,-35-1,0 19,-1 17,1 17,-18 19,18 17,17 17,0-17,1 18,34-19,1-16,0 17,35-36,-18-17,18 0,0-17,0-36,0-18,-18-17,-17-18,-1 53,1-17,0 17,-18 17,17 1,-17 18,0 34,0 1,18 35,-18 0,18 17,-1-17,1 0,-1 0,-17-35,18-1,0-17,-18-17,0-1,17-35,-17 18,18-36,0 18,-1 0,1 18,0-18,-1 36,19 17,-1 35,0 18,1 0,-1 17,18-17,-18 18,0-18,1 0,-1-1,0-16,-35-36</inkml:trace>
  <inkml:trace contextRef="#ctx0" brushRef="#br0" timeOffset="271934.7045">32048 14199,'0'0,"0"0,0 0,0 0,0 0,0 0,0 0,53 177,17-1,-17 0,-17-34,-1-37,-17-16,-1-19,1-17,0-35,-18-1,0-17,0-17,-18-36,-17 0,-36-18,18 18,0 1,0-1,0 35,18 0,0 36,17 17,-17 1,17 16,18-16,-18 17,18 0,18-18,35 0,18-17,17-18,0-36,-35 1,0-35,0-1,-18-17,-17 35,-1-18,-17 36,0 0,18 0,-18 35,0-18,0 36,0 17,0 18,0 17,0-17,18 18,-1-18,1-18,0 0,17-17,-17 0,17-36,-17-17,-1-1,19 1,-19-18,1 0,-1 0,1 18,0 17,-1 1,-17-1,0 18,18 18,0 17,-1 0,1 18,0-17,17-1,-17 0,-1-35,1 18,0-36,-1-17,1 0,-18-36,0 0,0-52,0-1,0 1,-18 35,18 17,0 18,-17 0,17 18,0 17,0 36,0 0,0 35,17 53,1-1,-1 1,1 35,0-17,17 17,0-35,18 0,-17-18,17-18,-53-70</inkml:trace>
  <inkml:trace contextRef="#ctx0" brushRef="#br0" timeOffset="272211.3593">32966 14711,'0'0,"0"0,0 0,0 0,0 0,88-35,53-18,35 0,-34 0,-54 18,-35-1,0-17,0 0</inkml:trace>
  <inkml:trace contextRef="#ctx0" brushRef="#br0" timeOffset="292173.2877">19395 13317,'0'0,"0"0,0 0,0 0,0 0,0 0,0 0,0 0,0 0,0 0,0 0,0 0,70 0,18-35,-17-18,53-17,-19-19,37 1,-1-18,-18 1,1-1,-18 18,0 35,-36 0,-52 35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29:13.963"/>
    </inkml:context>
    <inkml:brush xml:id="br0">
      <inkml:brushProperty name="width" value="0.05292" units="cm"/>
      <inkml:brushProperty name="height" value="0.05292" units="cm"/>
      <inkml:brushProperty name="color" value="#7030A0"/>
    </inkml:brush>
  </inkml:definitions>
  <inkml:trace contextRef="#ctx0" brushRef="#br0">4182 3493,'0'0,"0"0,0 0,-70 17,-36 18,-35 18,17 18,1 17,-1-17,36 17,17-35,36-18,17 18,18-18,36-17,17 17,17-17,19-1,-19 1,-17 0,0 17,-18-17,-17 17,-18 0,-18 18,-35 0,0 0,0-18,-17 0,17-17,-18 0,1-1,17-17,53 0</inkml:trace>
  <inkml:trace contextRef="#ctx0" brushRef="#br0" timeOffset="499.5777">4659 4092,'0'0,"0"0,0 0,0 0,0 0,0 0,0 0,-53 0,0 18,-35 0,-18 52,0 1,35 17,1 0,35 18,35-36,0-17,35-17,0-19,36-34,-1-19,-17-17,18-17,-18-18,-18-1,0 1,-17 18,0 17,-18 18,17 17,-17 18,0 18,0 34,0-16,0 17,18 0,0-1,17 1,0-17,-17-1,-18-35</inkml:trace>
  <inkml:trace contextRef="#ctx0" brushRef="#br0" timeOffset="1085.3689">5188 4357,'0'0,"0"0,0 0,0 70,0 19,0-19,0 1,0-18,0-18,18-17,-18-1,0-17,0-17,0-19,18-17,17-17,-17 34,17-16,0 34,0 0,1 36,-1 0,0 17,-17 18,0 0,-18-18,0 18,0-35,0-1,-18-17,18-17,0-36,0 0,18-36,17-16,0-1,18 18,-18 35,18 35,18 18,-18 18,0 35,-18 17,-17 18,0 1,-18 16,0-34,0 0,0-19,0-52</inkml:trace>
  <inkml:trace contextRef="#ctx0" brushRef="#br0" timeOffset="1586.7045">6247 4110,'0'0,"0"0,0 0,18 88,0 36,-1 17,1 17,-1-16,1-19,-18-35,18-17,-18-18,0 0,0-18,0-18,-18-34,0-18,-17-54,18-34,-1-53,36-142,17 36,0 105,0 36,18 35,0 18,0 53,-17 17,-1 36,0 17,-17 36,-1 35,-34-1,-19 19,1-1,0-17,0-18,-1-17,1-53,17-1,1 1,17-18</inkml:trace>
  <inkml:trace contextRef="#ctx0" brushRef="#br0" timeOffset="2032.3266">7094 3440,'0'0,"0"0,0 0,18 105,0 37,-18-1,35 0,-17-53,-1 0,18-17,-17-18,17-36,18 1,-17-18,-1-18,18-52,0-18,-36 17,1 18,-18 0,0 35,-18 18,-17 53,0 18,17 0,1-1,17-17,35 18,18-19,17-16,36-19,18-17,-1-17,-17 17,-106 0</inkml:trace>
  <inkml:trace contextRef="#ctx0" brushRef="#br0" timeOffset="2381.4648">9653 3528,'0'0,"0"0,0 0,0 0,0 0,0 0,0 0,-88-177,0 36,-1 35,19 54,-1 52,1 35,17 53,17 35,19 36,-1 0,36 35,-1-18,19 1,-1-1,0 1,-17-19,0-17,-1-35,1 0,0-18,-18-88</inkml:trace>
  <inkml:trace contextRef="#ctx0" brushRef="#br0" timeOffset="3318.3387">8753 4551,'0'0,"0"0,0 0,71-35,17-18,18-36,0 19,-18-1,-17 18,-18 18,-18 0,0 0,0 35,-35 17,0 19,-17 34,17 1,-18-1,18-17,18 18,-1-36,19-17,-1-1,18-34,0-19,17-17,-34 0,17 18,-18-35,-17 34,17 1,-35 0,18 17,-18 18,17 18,-17 17,0 18,0 0,18 0,0 0,-1-36,1 1,-1 0,1-18,0-36,-1 19,1-19,0-16,-18-1,17 0,1 0,-18 18,18 17,-1 36,19-1,-19 18,19 1,-19 17,18 17,-17-17,0-18,-18 1,0-1,0-17,0-18,-18 0,0-18,18-17,-17-18,34-35,19 17,-1 18,0-17,18 34,0 19,0-1,0 18,0 18,18 35,-36-1,18 19,-18-18,-17 17,17-17,-17 0,-1-17,19-1,-36-35</inkml:trace>
  <inkml:trace contextRef="#ctx0" brushRef="#br0" timeOffset="3609.5935">11541 3739,'0'0,"0"0,0 0,0 0,0 0,0 0,0 0,0 0,-35 89,-18-19,18 18,0 1,-1-1,36-18,-17 19,34-37,1 19,0-36,35 1,-18-19,18-34,17-36,-17 0,0 17,-53 36</inkml:trace>
  <inkml:trace contextRef="#ctx0" brushRef="#br0" timeOffset="3889.0428">11894 3140,'0'0,"0"0,0 0,18 88,0 35,-1 19,1 16,-18 1,0-18,0-17,0-1,0-52,0-1,0-17,0 0,0-18,-18-17,18-18,0 18,0-18</inkml:trace>
  <inkml:trace contextRef="#ctx0" brushRef="#br0" timeOffset="4351.8018">11789 4180,'0'0,"0"0,0 0,0 0,70-17,18-36,1 18,-1-18,0 17,-17 1,-1 0,-17 0,-18 17,1 18,-1 18,-17-1,-18 36,17 0,-17 0,-17 18,17-19,0 1,0 0,0-17,17-19,-17 1,18-18,-18-18,18-17,-18-18,17 0,-17-17,18 17,-18 0,0 17,-18 19,18-19,0 19,0-1,18-17,0 0,-1-1,-17 36</inkml:trace>
  <inkml:trace contextRef="#ctx0" brushRef="#br0" timeOffset="5210.591">13006 3598,'0'0,"0"0,0 0,0 0,0 0,0 0,0 0,0 0,0 0,0 0,-17 53,-1-17,0 16,1 1,-1 0,0 0,18-18,-17 18,17-17,0-1,17 0,1-17,0 0,-1-18,19 0,-19-18,19-17,-19-1,1-17,-1-17,19-1,-19 1,19 17,-19 0,1 18,17 17,-17 0,0 1,17 34,-17 1,-1 17,18 18,-17 0,0 0,17-18,-35 1,18-1,-18-18,17 19,-17-19,0-17,18 0,-18-35,0 0,0-36,0 1,18-18,-1 17,-17 0,18 19,-18 16,18 1,-1 17,-17 18,36 18,-19 17,1 1,-1 34,19 36,-1 17,0 1,-17-18,17 0,-17-36,-18 1,18-18,-1-1,-17-16,18-19,-18 19,0-36,18 17,-18-34,0-1,0 0,0 18</inkml:trace>
  <inkml:trace contextRef="#ctx0" brushRef="#br0" timeOffset="6153.375">15830 3634,'0'0,"0"0,0 0,0 0,0 0,-35 70,-1 1,19 17,-1-18,18 1,18-18,-18-18,17 1,19-19,-19 1,18-18,1-35,-19-1,-17-34,18-19,-36 1,-17-18,0 54,0-1,-1 35,-17 0,18 36,0 0,17 17,-17-17,35-18</inkml:trace>
  <inkml:trace contextRef="#ctx0" brushRef="#br0" timeOffset="6417.9557">16447 3210,'0'0,"0"0,0 0,0 0,-17 88,17 1,0 52,0 18,-18-18,18-18,0 1,0-36,0-18,-17 1,17-18,0-53</inkml:trace>
  <inkml:trace contextRef="#ctx0" brushRef="#br0" timeOffset="6671.2636">16006 4110,'0'0,"0"0,0 0,71-35,-1 17,19-35,17 0,17-17,1-1,-18 0,-18 1,0-18,-17 0,-18 35,-36 35</inkml:trace>
  <inkml:trace contextRef="#ctx0" brushRef="#br0" timeOffset="6973.495">17295 2981,'0'0,"0"0,0 0,0 88,-18 0,0 36,18 17,-17 0,-1 0,18 0,0-70,0 17,0-35,0 0,0-35,0-1,18-17,-18-35,35-36,-17-17,-1 18,-17 70</inkml:trace>
  <inkml:trace contextRef="#ctx0" brushRef="#br0" timeOffset="7558.4011">17612 3069,'0'0,"0"0,0 0,0 71,0-1,-17 1,17 17,-18-17,18 17,0-18,0-17,-18-17,18-1,18-18,-18 1,0-18,35-18,-17-17,17 0,0 0,-17-1,17 19,-17 17,0 0,-1 17,1 19,0-1,-18 18,17-18,-17 0,18-17,0 0,17-1,0-17,0-17,18-1,-17-17,-1-18,-17 18,-1-18,1 17,0 1,-18 17,0 18,-18 0,18 18,-18 0,18 17,18 0,0 1,17-19,0 1,18-1,0-34,0-1</inkml:trace>
  <inkml:trace contextRef="#ctx0" brushRef="#br0" timeOffset="7813.4155">17559 3228,'0'0,"0"0,0 0,0 0,71 0,17-18,71-17,0 0,-124 17,159-52,-17 17,-19 0,-140 35</inkml:trace>
  <inkml:trace contextRef="#ctx0" brushRef="#br0" timeOffset="8328.4168">19800 3210,'0'0,"0"0,0 0,0 71,-17 52,-1 36,1 0,-19 17,1 1,0-36,17-18,-17-52,17-1,18-34,-18-1,1-18,-1-17,18-35,0-35,0-36,18-35,-1-53,19 0,-1 17,36 19,-18 34,-1 36,-16 53,-1-1,18 36,18 36,-36 16,18 19,-35 0,-1 17,-34 0,-1 0,-70 0,-1-17,19-1,70-70</inkml:trace>
  <inkml:trace contextRef="#ctx0" brushRef="#br0" timeOffset="9044.2971">3582 5768,'0'0,"0"0,0 0,124 0,52 18,19-18,140 17,18-17,17 0,213-17,-18-19,-36 1,-53 0,1-1,-18-16,0 16,17 1,1 0,17-1,0-16,-18 16,-17-17,-18 0,-35 0,-35 1,-18-1,-89 0,-69 35,-125 0,-17 18,-35-17,-18 17,17 17,-34 1,-1 17,18-17,18-18</inkml:trace>
  <inkml:trace contextRef="#ctx0" brushRef="#br0" timeOffset="10133.9817">20524 3228,'0'0,"0"0,0 0,0 0,0 0,0 0,53 53,0 35,18 0,-19 36,1-1,-17-35,-19-17,1-18,0 0,-1-18,-17-17,18-18,-18-18,0-17,18-18,-18-53,17 0,1-17,0 52,-1 1,1 17,-1 0,1 17,0 19,-1 17,1 0,0 0,-1 0,-17 17,18 1,-18 35,0 0,0 18,0-1,0-17,18 18,-1-19,19-16,-1-19,0 1,-17-36,17 18,0-35,-17 17,0-17,-18-18,-18 0,0 0,1 1,-1 16,-17 1,0 17,17 18,0 18,1 17,-1-17,18-18</inkml:trace>
  <inkml:trace contextRef="#ctx0" brushRef="#br0" timeOffset="10400.3335">21936 3193,'0'0,"0"0,0 0,0 0,0 0,-35 88,-1 0,19 0,-1-17,18-1,0 1,18-1,-1-17,19-17,16-36,-16 0</inkml:trace>
  <inkml:trace contextRef="#ctx0" brushRef="#br0" timeOffset="11383.6393">22324 3369,'0'0,"0"0,0 0,0 0,0 0,0 0,0 0,0 0,0 0,35-18,1-17,-19 17,1-17,0 18,-18-1,0 0,-18 18,0 0,-17 18,0 17,-1 18,1 0,35 0,-18 0,36 0,0 0,17 0,18-18,0-17,18-1,-1-34,36-1,-18-35,-35 18,0-36,-18 18,1-17,-1 17,-17 17,-1 1,-17 18,18-19,-18 36,0 18,0 0,0 34,0-16,0 17,18 17,-18-34,17 16,1-16,0-1,-1 0,19-17,-1-18,18-18,0-17,0 0,17-53,-17-1,18-17,-36 36,0-1,1 18,-19 1,-17 16,0 19,-17 17,-1 17,-17 1,17 17,0 18,18 0,0 0,0 0,18 0,17 0,-17 0,17 0,-17 17,0-17,-18-18,0 18,0-18,-18-17,-17 0,17-1,0-17,18-17,-17 17,17 0</inkml:trace>
  <inkml:trace contextRef="#ctx0" brushRef="#br0" timeOffset="12156.2509">25395 2928,'0'0,"0"0,0 0,0 0,-71 88,1 0,-1 18,18-18,18 18,-1-35,19 17,17-17,35-1,0-35,54 18,-1-53,18 0,17-35,1-35,-18-1,0-17,-18 0,-18-18,-52 53,0 0,-1 35,-34 1,-19 34,-17 19,-17 16,-1 19,18 0,18-18,17-1,1 1,34-17,1-1,17-35,1 18,17-36,17-35,1 0,-1-17,-17-36,0 0,-17 18,-19 17,1 36,-1 17,-17 18,0 35,-17 36,17 0,0 17,0 0,17-17,1-19,0 19,17-36,0-17,1 0,-36-18</inkml:trace>
  <inkml:trace contextRef="#ctx0" brushRef="#br0" timeOffset="12550.6579">26648 3263,'0'0,"0"0,0 0,0 53,-18 18,18-18,-18-18,18 18,-17-36,17 19,0-19,0-17,0 0,17-35,1 0,0-18,35-35,-18 35,18-18,0 36,-18 17,18 18,-18 18,1 17,-19 18,1 0,0 0,-18 18,17-19,-17 1,0-17,0-1,18-17</inkml:trace>
  <inkml:trace contextRef="#ctx0" brushRef="#br0" timeOffset="13453.5118">27954 2522,'0'0,"0"0,0 0,0 106,0 35,0 18,0-18,0-35,-18-18,18-17,0-18,0-18,-18 0,18-17,0-18,0-18,18-17,17-53,1-18,34 0,1 36,-1-1,-17 53,0 1,18 34,-36 19,18 17,-35-1,-18 19,-18-18,-17 17,-1-17,-16 0,-1-17,0-1,17-17,1-1,0-34,35-1,0-17,0-1,35-17,36-17,-1-1,-34 36,16 17,-16 1,17-1,-18 18,0 18,1-18,-1 17,18-17,-18 0,18 0,0 0,0-17,0-1,-18-17,18 0,-18-1,-17 19,0-1,-18 0,-18 1,0 17,-17 17,-18 19,0-1,18 18,0 17,-1-17,36 18,0-1,53 1,18 0,35-19,17-16,36-19,18-17,-54 0,-105 0</inkml:trace>
  <inkml:trace contextRef="#ctx0" brushRef="#br0" timeOffset="14285.2395">4165 7673,'0'0,"0"0,0 0,0 0,0 0,0 0,70 0,19-18,-19-17,-17-18,18-17,-36-19,-17-16,-18 52,-18-18,0 36,-17-1,-18 19,0 17,-17 53,17 0,17 0,19 0,-1-1,0-16,1-1,17-35</inkml:trace>
  <inkml:trace contextRef="#ctx0" brushRef="#br0" timeOffset="14786.0027">4924 6615,'0'0,"0"0,0 0,0 0,0 0,0 0,0 70,-18 36,0 53,1 17,17-35,-18-35,18-18,-18 0,18-35,0 0,0-17,0-19,0-17,18-17,0-19,-1-34,36-18,-17 17,-1 0,18 19,0-1,0 35,-18 18,18 18,-35 17,-18 18,0 17,-36-17,1 18,-18-18,0-18,0 0,0-35,0 0,0-35,0 35,53 0</inkml:trace>
  <inkml:trace contextRef="#ctx0" brushRef="#br0" timeOffset="15019.3971">5435 6491,'0'0,"0"0,0 0,0 0,18 88,0 1,-18 69,17-17,-17 18,18-35,-18 17,0-35,0-18,18-18,-18 1,0-18,0-53</inkml:trace>
  <inkml:trace contextRef="#ctx0" brushRef="#br0" timeOffset="15938.1856">5488 7214,'0'0,"0"0,0 0,0 0,0 0,53-53,18 18,-1-18,19 18,-72 17,-17 18,18 0,88 0,-18 18,0 0,-17-1,-18 1,0-1,-18 1,-17-18,17 0,-17 0,-1-18,-17 1,0-1,-17 1,-19-1,1 0,0 1,-18 17,0 17,0 19,0 16,0 19,18 0,17-1,1-17,17 0,35-18,0 1,0-36,18 0,0-18,18-35,-18-18,0-17,-18 35,0-17,1 17,-19 18,1-1,0 19,-18 34,0 19,0 16,0 1,0 18,17 0,1-19,17 1,1-17,-1-1,18-35,0-18,0-17,17-36,-17 1,0-18,-18 17,-17 36,0-18,-1 35,-17 1,18 17,-18 17,0 36,18 0,-1 0,1 0,17-18,1 1,16-19,1-17,0-17,-17-1,-1 0,-35 18</inkml:trace>
  <inkml:trace contextRef="#ctx0" brushRef="#br0" timeOffset="16037.8884">7130 6773,'0'0,"0"0,0 0,0 0</inkml:trace>
  <inkml:trace contextRef="#ctx0" brushRef="#br0" timeOffset="17089.1066">7553 6932,'0'0,"0"0,0 0,35 71,1-18,-19 17,19-17,-19-18,-17 1,18-19,0 1,-18-18,17-18,1-17,0-18,-1-18,1 1,17 17,0 0,1 18,-1 0,0 35,1 0,17 35,-18 0,0 18,18 0,-18-18,18 0,0-17,0 0,0-18,-18 0,1-18,-1 0,0 1,-17-1,-18 1,18-1,-18 18,-18 0,0 0,-17 35,17-17,-17 35,0 0,17 0,1 0,17-1,17 1,18 0,18-35,18 0,35-18,-18-18,18-17,-18-1,18-34,-35-1,-18 18,-18 0,-17 0,-1 18,-34 0,-1 17,-35 1,18 34,-18 1,0 17,0 18,0-18,18 1,17-1,0 0,36 1,0-19,17-17,0-35,36-18,-18-18,0-17,0 0,-18-35,-17 17,-1-18,1 1,-18 17,-18 35,1 18,17 18,-18 18,0-1,1 53,17 36,17 17,1 18,17 17,36-17,-1 0,19-36,-19 1,-70-53</inkml:trace>
  <inkml:trace contextRef="#ctx0" brushRef="#br0" timeOffset="17854.4498">11841 6244,'0'0,"0"0,0 0,0 0,-70 35,17 18,-18 18,18 17,0-17,18-1,0-17,35 0,-18-18,36-17,-18 0,35-36,0 0,18-17,-17-18,17 0,-18-17,0 17,1 0,-19 35,1-17,-1 17,-17 18,18 0,0 18,17 17,-17-17,17-1,0 19,18-36,0 0,0-18,18-35,-18 0,17-17,-34-1,-1-35,-18 18,1-35,-36 17,1 35,-1 1,1 17,-1 18,-17 17,17 18,0 18,1 17,-1 18,18 0,0 52,0 1,18 0,-1 18,19-19,17 1,-18-18,0-17,-35-53</inkml:trace>
  <inkml:trace contextRef="#ctx0" brushRef="#br0" timeOffset="18149.4413">12000 6156,'0'0,"0"0,0 0,106-18,35 1,1-19,16 1,-16 0,-19-18,1 18,-36-1,-18 19,1-1,-18 0,0 18,-18 0,18 0,-53 0</inkml:trace>
  <inkml:trace contextRef="#ctx0" brushRef="#br0" timeOffset="18997.4791">15600 5680,'0'0,"0"0,0 0,0 0,0 88,0 35,0 54,-17 17,17-18,0 1,0-36,17-18,-17-17,18-35,0-19,-18-16,17-1,-17-35,0-35,0-1,18-52,-18-35,0-36,18-53,-1 1,19-1,-1 18,0 18,18 52,-18 18,18 53,0 18,-17 53,-1 35,-17 17,-18 36,-18 0,0 0,1 17,-1-17,18-35,0-18,0-1,18-34,17 0,-17-1,-18-17</inkml:trace>
  <inkml:trace contextRef="#ctx0" brushRef="#br0" timeOffset="19757.272">16765 5750,'0'0,"0"0,0 0,0 0,0 0,0 0,0 0,0 0,-53 18,0 17,-17 0,17 18,17-17,1 17,17-18,18 0,0 0,18-17,0 0,17-36,0 0,1-17,-1-18,-17-17,17-19,0 1,-17 35,-1 0,1 36,0-1,-1 53,-17 1,0 17,18 0,-18-1,0 1,18 0,17 0,-17-17,17-1,18-18,-18-17,18 0,0-17,-18-18,1-18,17-36,-36 1,-17-18,0 36,-17-1,-19 36,19 0,-19-1,19 19,-1 17,0 17,18 19,18-1,0 18,17 0,0 0,1 17,-1 1,0-1,0 1,1 0,17-19,0-16,0-19,0-34,17-1,-17-17,0 17,-53 18</inkml:trace>
  <inkml:trace contextRef="#ctx0" brushRef="#br0" timeOffset="20055.3502">17789 5027,'0'0,"0"0,0 0,0 0,0 0,0 53,17 18,-17 34,18 37,-18-19,0-17,18 17,-18-35,17 1,-17-19,18-17,0 0,-18 0,17-18,-17-17</inkml:trace>
  <inkml:trace contextRef="#ctx0" brushRef="#br0" timeOffset="20287.5272">17753 5803,'0'0,"0"0,0 0,0 0,0 0,71-35,-18 0,18-1,-19 19,19-1,-18 0,-18 18,18 18,-35 0,17 17,-35 0,18 18,-18-53,0 0,17 0</inkml:trace>
  <inkml:trace contextRef="#ctx0" brushRef="#br0" timeOffset="20434.2258">18318 5627,'0'0,"0"0,0 0,0 0,0 0,0 0,0 0,0 0</inkml:trace>
  <inkml:trace contextRef="#ctx0" brushRef="#br0" timeOffset="20732.2072">18742 5327,'0'0,"0"0,0 0,0 0,0 0,0 0,0 0,0 0,0 0,0 0,-36 71,-17 17,18 0,0 0,17-17,18-1,0 18,18-35,17 18,0-36,18 0,0-17,0-18,0-18,0-17,-18 0,18 0,-53 35</inkml:trace>
  <inkml:trace contextRef="#ctx0" brushRef="#br0" timeOffset="21148.6765">19077 5433,'0'0,"0"0,0 0,0 0,0 70,18 1,-18-1,17 1,1-18,17 0,-17-18,17 0,0-35,1-17,-1-1,-17-17,17-18,-17 0,17-18,-17 19,-1 16,1 1,-18 17,17 1,-17 34,18 19,-18-1,18 18,-1 0,19 0,-1 0,18-18,0 0,0-17,0-18,0-36,-18 1,18 0,-18 0,-35 35</inkml:trace>
  <inkml:trace contextRef="#ctx0" brushRef="#br0" timeOffset="22066.6974">20030 4992,'0'0,"0"0,0 0,0 0,0 0,0 70,-18 19,18-1,0 0,18 18,0-18,17 0,-17 0,34-17,1-18,0-18,0-35,0 0,0-18,18-17,-18-35,-18-19,-17 19,-1-1,-17 18,-17 18,17 0,-36 17,19 18,-19 18,1 17,17 18,-17 0,35 0,-17 0,17-18,17 18,1-35,-1-1,19-17,-1-17,0-1,1 0,-1-35,0 18,-17 0,0 17,-1 1,-17-1,18 18,-18 18,0-1,0 36,17-18,1 18,0 0,17-17,0-19,18 1,0-18,-17 0,16-35,1-1,-17-17,-19 0,1-17,0-1,-18 18,-18-17,0 35,-17-1,17 19,-17-1,17 18,1 18,17-1,0 19,0-1,0 18,17 0,1 17,0-17,-1 18,19-1,-1 1,0-18,54 0,-1-18,18-35,0 0,-18 0,-88 0</inkml:trace>
  <inkml:trace contextRef="#ctx0" brushRef="#br0" timeOffset="22861.9211">23506 5115,'0'0,"0"0,0 0,0 0,-52 53,16 0,1 0,0 0,35-18,0 1,17-19,19 1,17-18,17 17,-17 1,18 0,-18 17,-18 18,-17 17,-18 1,-36 0,1-19,-18-34,18 17,-18-17,17-18,1-18,18 1,-1-1,18 0,-18 18</inkml:trace>
  <inkml:trace contextRef="#ctx0" brushRef="#br0" timeOffset="23310.6745">24495 5239,'0'0,"0"0,0 0,0 0,0 0,-71 0,18 35,-17 0,17 1,-18 17,18-1,18 19,0-18,17 0,18 0,18-18,34-17,-16-18,34 0,1-53,-36 17,18-16,-18-37,-17 36,0-17,-1 17,1 0,-18 35,0 1,18 34,-18 19,17 34,1 18,0 1,17-1,-17 0,-18-88</inkml:trace>
  <inkml:trace contextRef="#ctx0" brushRef="#br0" timeOffset="23925.3739">24812 5256,'0'0,"0"0,0 0,0 0,0 71,0 17,0-17,18-1,-18-17,18-18,-18 1,0-19,0 1,0-18,0-18,17-17,1-18,0-17,-1 17,19 0,-1 18,-17-1,17 19,-18 17,19 17,-19 19,1-1,0 0,-1 18,-17-35,18 17,-18-17,0-1,0 1,18-18,-18-18,17 1,1-36,17 17,18-17,-18 1,18 16,0 1,-17 17,17 18,-18 18,0 0,0 35,-17-18,0 35,-1-17,-17 18,0-18,0-53</inkml:trace>
  <inkml:trace contextRef="#ctx0" brushRef="#br0" timeOffset="24839.3109">25889 5186,'0'0,"0"0,0 0,18 123,-1 18,-17 1,18 16,-1 1,-17 17,0-34,0-19,18-70,-18 0,0-18,0-35,0-35,0-53,-18-18,18-35,18-18,-18-35,18 0,-1 18,1 52,0 18,-1 53,1 0,0 36,-1-1,19 36,-19 17,-17 36,0-1,0 36,-17-18,-19-17,1-18,0-18,-1-17,1-18,0-36,17-34,18-1,18-35,17 0,0 1,1 16,-19 19,19 35,-19 17,19 18,-19 18,1 17,0 35,-1 19,-17 16,18 1,-18-35,17-18,1 0,17-18,1-17,17-18,17-36,-17-17,0-17,-18-1,1-17,-19 35,-17 0,0 36,-35-1,17 36,-17 35,17 17,1 18,34 1,1-1,35-18,0-17,35-18,36-35,-18-17,-18-1,-70 18</inkml:trace>
  <inkml:trace contextRef="#ctx0" brushRef="#br0" timeOffset="25660.2039">28042 5115,'0'0,"0"0,0 0,0 88,0 54,0 16,0-17,-18-17,1-1,17-34,-18-19,0-35,18 1,-17-36,17-36,-18 1,18-18,0-53,18-17,-1-36,19 0,-1 18,0 35,-17 36,17 17,-17 18,17 17,-17 18,-1 0,1 18,-18 17,-18 18,1 0,-1-18,-17 18,-1-18,19 1,-1-19,18-17,0 0,18-17,17-19,0 19,1-19,-1 1,-17 17,-1 18,1-17,0 34,-1 19,-17 17,-17 17,17 1,0 17,0-35,17 17,19-34,-19-19,36 1,0-18,0-18,0-17,0-35,-18-1,-17-35,-36 18,18 35,-35 0,17 18,-17 17,0 1,-18 17,17 0,19 17,-19 1,19-1,17-17</inkml:trace>
  <inkml:trace contextRef="#ctx0" brushRef="#br0" timeOffset="25870.0867">29048 5045,'0'0,"0"0,0 0,0 70,0 18,0 1,0-72,0 107,0-124,0 17</inkml:trace>
  <inkml:trace contextRef="#ctx0" brushRef="#br0" timeOffset="26201.2056">29083 5168,'0'0,"0"0,0 0,0 0,0 0,0 0,0 0,35-53,1-17,-19-18,1-1,-36 19,18 17,-17 18,-19 17,1 18,0 35,35-35,-18 0,18 0</inkml:trace>
  <inkml:trace contextRef="#ctx0" brushRef="#br0" timeOffset="26671.8714">29595 4921,'0'0,"0"0,0 0,0 0,0 0,0 71,0 17,0-17,-18-1,18-17,0 0,-17-18,17 1,-18-19,18 1,0-18,0-18,0 1,18-36,17 0,-17-18,34 1,-16 17,-1 0,18 35,-18 0,18 18,-17 18,-1 17,-18 1,1-1,0 18,-1 0,-17 0,0 0,0 0,18-1,-18-16,0-1,0-35</inkml:trace>
  <inkml:trace contextRef="#ctx0" brushRef="#br0" timeOffset="26967.1125">30248 4004,'0'0,"0"0,0 0,0 0,0 0,0 0,17 53,-17 35,0 18,0 0,18 35,-18-35,0-18,0 18,0-18,18 0,-1 0,-17 1,18-19,-18-52</inkml:trace>
  <inkml:trace contextRef="#ctx0" brushRef="#br0" timeOffset="27249.484">30036 4621,'0'0,"0"0,0 0,0 0,0 0,88 18,1-18,16 18,37-18,-37 0,-16 0,17 0,-18-18,-18 18,-17-18,0 18,-35 0,0 0</inkml:trace>
  <inkml:trace contextRef="#ctx0" brushRef="#br0" timeOffset="28186.1538">12424 8008,'0'0,"0"0,0 0,0 0,0 0,0 0,0 0,-71 0,-17 0,17 35,-17 1,18-1,17 0,0 0,17-17,19 17,-1-17,18 0,18-1,17 1,18-18,18 18,-18-18,35 17,-18 1,1-1,-18 19,-18 17,0 0,-35 0,0-1,-17 1,-18 0,-1 0,1-18,-18-17,18 0,-1-18,1 0,17-18,1 18</inkml:trace>
  <inkml:trace contextRef="#ctx0" brushRef="#br0" timeOffset="28459.0547">12883 8520,'0'0,"0"0,0 0,0 0,0 0,0 0,0 70,17 1,-17 17,0-18,18-17,-18 0,18-17,-18-1,0-35,0 0,17 0</inkml:trace>
  <inkml:trace contextRef="#ctx0" brushRef="#br0" timeOffset="28771.8953">12847 8484,'0'0,"0"0,0 0,0 0,0 0,0 0,0 0,0 0,36-53,-1-17,0-1,-17 1,0-1,-1 36,-17 0,0 17,0 18,-17 18,-1-1,18 1,0-18,0 0,18 0</inkml:trace>
  <inkml:trace contextRef="#ctx0" brushRef="#br0" timeOffset="29181.0284">14294 7655,'0'0,"0"0,0 0,0 0,0 0,0 0,-70 71,17-1,-18 19,1-1,-1 0,18 0,18 0,17 1,1-1,34 18,19-1,34-16,1-36,35-1,-18-34,35 0,-17-36,-17-17,-1 0,-18-18,-17 0,0 0,-53 53</inkml:trace>
  <inkml:trace contextRef="#ctx0" brushRef="#br0" timeOffset="29464.8148">13836 8308,'0'0,"0"0,0 0,0 0,0 0,0 0,70-18,18 1,1-1,17 0,-18 1,0-1,-17 0,-1 18,-34-17,16 17,-16 0,-19 0,19 0,-1-18</inkml:trace>
  <inkml:trace contextRef="#ctx0" brushRef="#br0" timeOffset="29975.5867">15812 7532,'0'0,"0"0,0 0,0 0,0 0,-53 35,0 0,-17 18,17 0,0 0,18 0,-1 0,19-18,-1 1,36-1,-1-18,19 19,16-19,1 1,0 0,18-1,-18 1,0 0,0-1,-18 18,0 1,-17-1,0 0,-36 18,0 0,-17 0,-18 0,-17 0,-1-18,0 0,18 1,-17-36,17-18,0 0,18 1,35 17</inkml:trace>
  <inkml:trace contextRef="#ctx0" brushRef="#br0" timeOffset="32459.2691">3618 10866,'0'0,"0"0,0 0,-18 52,0 37,1-1,-1 0,18 0,0-17,0-1,0 1,0-36,18 0,-1-17,1-18,35-18,-18 1,18-1,0-17,0 0,0 17,0 18,0 0,-35 35,17 18,-17 35,-1 18,-34 0,-1 0,-35-18,-18 0,-17-17,0-1,0-17,-1 0,37-35,-19 0,18-1,53-17</inkml:trace>
  <inkml:trace contextRef="#ctx0" brushRef="#br0" timeOffset="32861.8261">4112 11818,'0'0,"0"0,0 0,0 0,0 0,0 0,0 0,0 0,0 0,0 0,-18 35,18 36,-17-18,17 17,17-34,19-1,-1-17,53-36,18-17,-18-36,0-35,-17 18,-18 0,0 0,-35 17,-18 18,0 18,-18 17,0 36,-35 17,0 18,0 35,36 1,-19-1,36-88</inkml:trace>
  <inkml:trace contextRef="#ctx0" brushRef="#br0" timeOffset="33499.2097">6335 11183,'0'0,"0"0,0 0,0 0,0 0,0 0,-70 71,17-1,18 1,-1-1,1-34,35 16,0-34,18 0,-1-18,1 0,17 0,-17-18,0 0,-1 18,1-17,0 17,-1 17,1 19,17-1,18-17,0 17,18-17,-18-18,17-36,1 1,-1-36,-17-17,-17-18,-1 1,-18-19,1 1,-18-1,-18 36,1 35,-1 0,1 36,-1 17,18 17,0 54,0 35,35 17,-17 18,-1-17,19 17,17-18,0-35,-18 1,-35-89</inkml:trace>
  <inkml:trace contextRef="#ctx0" brushRef="#br0" timeOffset="33723.5812">7094 11165,'0'0,"0"0,0 0,0 0,0 0,0 0,71-35,17 0,18 0,18-18,17 17,-18-17,-17 18,0 0</inkml:trace>
  <inkml:trace contextRef="#ctx0" brushRef="#br0" timeOffset="34182.4236">9600 10583,'0'0,"0"0,0 0,0 0,-70 53,-1 0,0 18,1-18,17 0,18-18,17 18,0-18,18 0,18-17,0 17,17-17,18 17,-18-17,0-1,-17 19,0-1,-1 0,-17 1,-35-19,17 18,-17 1,0-1,0 0,17-35,-17 18,17-18,0 0</inkml:trace>
  <inkml:trace contextRef="#ctx0" brushRef="#br0" timeOffset="34677.6018">10236 10707,'0'0,"0"0,0 0,0 0,0 0,0 0,52 0,1-18,18 1,0-1,-18 0,0 18,-1 0,-16 0,-36 0,17 18,-17 17,-17 0,-36 18,18 18,-1-18,1-18,0 18,17-35,0 17,18-17,0-18,18 17,0-17,17-17,0 17,18-18,-18 0,18 1,-17 17,17-18,-18 18</inkml:trace>
  <inkml:trace contextRef="#ctx0" brushRef="#br0" timeOffset="35134.0105">11559 10407,'0'0,"0"0,0 0,0 0,0 0,-53 18,-17 35,-1-18,18 18,-18-18,36 0,0 1,17-19,18 18,0-17,18 0,17 17,0-17,18-1,0 1,0 17,-17-17,17 17,-18 0,0 18,-17-17,-18-1,-18 18,0-18,1 0,-18 1,-1-1,-17-17,18-18,0 0</inkml:trace>
  <inkml:trace contextRef="#ctx0" brushRef="#br0" timeOffset="35439.2331">12089 10689,'0'0,"0"0,0 0,0 0,0 0,0 53,0 18,0-1,0 1,0-18,0 0,0-18,0 0,0 0,0-17,0-18,0 0</inkml:trace>
  <inkml:trace contextRef="#ctx0" brushRef="#br0" timeOffset="35840.5082">12089 10566,'0'0,"0"0,0 0,0 0,0 0,0 0,0 0,35-71,-18 18,1 0,0 18,-1 0,-17 17,-17 0,17 18,-18 0,0 18,1 0,-1-1,18 1,0 17,0-17,18 17,17 1,0-19,-35-17,18 0</inkml:trace>
  <inkml:trace contextRef="#ctx0" brushRef="#br0" timeOffset="36655.0055">14842 10213,'0'0,"0"0,0 0,0 88,0 0,0 1,17-1,-17 0,0-18,18-17,-18-17,0-1,17-35,-17 0</inkml:trace>
  <inkml:trace contextRef="#ctx0" brushRef="#br0" timeOffset="37275.422">15036 9648,'0'0,"0"0,0 0,0 0,0 0,17 89,19 52,-1 0,-17 0,34-18,-34-34,17-19,-17 1,0-18,-1-36,-17 19,18-19,-18-17,0-17,0-1,0-17,18-1,-18-16,17 34,1 0,0 1,-1 17,19 17,-19 1,19 17,-1 18,18-18,0 1,0-19,0 1,0-18,-1-18,-16-17,-1 0,-17-18,-1-18,-17 18,0 18,-17 0,17 17,-18 0,18 36,0 17,18 1,-1-1,36 18,18-18,17-17,18-18,-18-18,0-17,-35 0,-35 35</inkml:trace>
  <inkml:trace contextRef="#ctx0" brushRef="#br0" timeOffset="37528.8922">15230 9895,'0'0,"0"0,141-17,18-18,53-18,88-36,-89 19,-17-1,-17 1,-18-1,-36 18,18 0,-52 0,-72 53</inkml:trace>
  <inkml:trace contextRef="#ctx0" brushRef="#br0" timeOffset="38584.1958">18477 9437,'0'0,"0"0,0 0,0 0,0 0,-18 300,1 0,-1-18,-17-35,35-53,-18-36,0-69,1-19,17-34,-18-36,18-53,-18-18,18-17,0-53,0-53,0-106,36-18,34 18,19 71,-19 123,18 36,-17 35,0 35,-18 17,17 18,-35 36,-17 17,0 0,-36 1,0-1,1-35,-1 17,0-34,1-1,-1-18,1-17,-1-35,18 0,18-18,-18 0,17-18,18 1,1 35,-1-1,36 19,-1 34,1 36,-18 0,0 35,-18 1,-17-1,-1-35,-17 0,18-18,-18 0,-18-17,18-36,0 1,18-19,-18-17,18-17,17-18,-17 17,17 18,0 0,18 36,-18 34,1 18,-1 36,0 17,-17-17,0-1,-1-17,1 0,-1-18,1-17,17-18,-17-18,0-17,-1-18,1 0,-18-52,0 16,-18-17,-17 36,17 17,-35 18,18 35,0 0,0 17,17 1,18 0,0-36</inkml:trace>
  <inkml:trace contextRef="#ctx0" brushRef="#br0" timeOffset="38827.0023">20542 9313,'0'0,"0"0,0 0,0 0,0 0,0 0,0 0,-53 71,0-1,18 19,-1-19,19 1,17-18,17 0,19 0,-19-36,18-34,18 17,-17-18</inkml:trace>
  <inkml:trace contextRef="#ctx0" brushRef="#br0" timeOffset="39670.0415">20824 9437,'0'0,"0"0,0 0,0 0,53-18,-18-17,1 0,-1-1,-17 1,-1 17,-17 1,-17-1,-1 18,0 35,-17 1,17 34,1 1,17-1,0 1,35-1,-17 1,17-36,0 1,0-19,1-34,-1 17,18-36,-18 1,-17-18,17-35,-17-18,-18 18,0 17,0 18,18 18,-18 0,0 35,17 0,18 35,-17 18,17 0,1 0,-19 17,19 1,-1-18,-17 0,17-18,-17-17,-1-1,1 1,17-18,-17-35,-1-1,1-16,0-19,-18-17,0 17,0 1,-18-1,18 18,-18 18,18 17,0 18,0 36,0-19,18 36,0 18,17 17,0-18,-17 19,0-1,-18-18,17 1,-34 0,17-19,-18-16,0-19,18-17,0 18</inkml:trace>
  <inkml:trace contextRef="#ctx0" brushRef="#br0" timeOffset="40011.7537">23542 8837,'0'0,"0"0,0 0,0 0,-18 53,0 35,-34 53,16 0,-17 18,0 0,0 0,0-18,1-18,-1-17,35-53,-17 0,17-18,0-17,1-1,17 1</inkml:trace>
  <inkml:trace contextRef="#ctx0" brushRef="#br0" timeOffset="40334.5077">22659 8996,'0'0,"0"0,0 0,0 0,0 0,0 0,53 53,36 35,34 35,-17 1,18-1,-19 1,1-18,-17 0,-1-18,-18-35,-17 0,18-18,-36-35,18 0,-18 0,1-18,-19 36</inkml:trace>
  <inkml:trace contextRef="#ctx0" brushRef="#br0" timeOffset="40644.3502">24318 8361,'0'0,"0"0,0 0,0 0,-17 123,-1 36,-17 17,-1 18,1 1,17-1,1 0,17-18,0 0,17-35,1 1,17-19,1-35,17-17,17-54,-35 1,18-18,-53 18</inkml:trace>
  <inkml:trace contextRef="#ctx0" brushRef="#br0" timeOffset="40974.676">24742 8361,'0'0,"0"0,0 0,0 70,0 54,0 17,17-18,-17 19,0-1,18-18,0 1,-1-1,1-17,17-36,-17 1,17 0,1-36,-1 0,0-17,18-1,-18-17,1 0,-36 0</inkml:trace>
  <inkml:trace contextRef="#ctx0" brushRef="#br0" timeOffset="41280.6851">24795 9278,'0'0,"0"0,0 0,0 0,0 0,0 0,53-18,17 1,1-18,17 17,0-17,1 17,-19-17,1 17,-18 18,-18-18,0 18,-17 0,0 0</inkml:trace>
  <inkml:trace contextRef="#ctx0" brushRef="#br0" timeOffset="41569.4495">25942 9137,'0'0,"0"0,0 0,0 0,0 0,0 88,-18 0,1 1,-19-1,19 18,-19-18,19-18,-1 1,0-18,18-18,0 0,0-17</inkml:trace>
  <inkml:trace contextRef="#ctx0" brushRef="#br0" timeOffset="42071.4607">26401 8343,'0'0,"0"0,0 0,0 0,0 0,-53 71,0-1,0 1,18-1,-1-34,19-1,-1 0,18 1,18-19,-1 1,1-18,35 0,-18 0,36 17,-18 1,0 0,17 17,-17 18,-18 17,-17-17,-18 18,-18 0,1-1,-19 1,1-18,-18-1,18-34,-18 0,18-18,-1 0,19-36,-19 1,19 0,17 35</inkml:trace>
  <inkml:trace contextRef="#ctx0" brushRef="#br0" timeOffset="42305.3896">26948 8802,'0'0,"0"0,0 0,0 0,0 0,-18 70,18 19,0-19,0 1,0-1,0 1,18-1,-18-17,0-17,17-19,1 1,0-1</inkml:trace>
  <inkml:trace contextRef="#ctx0" brushRef="#br0" timeOffset="42604.5153">27001 8872,'0'0,"0"0,0 0,0 0,0 0,0 0,0 0,0 0,35-53,0-35,1 35,-19-17,-17 17,0 18,-35 17,17 0,-17 18,17 0,18 0,0 0</inkml:trace>
  <inkml:trace contextRef="#ctx0" brushRef="#br0" timeOffset="42938.0027">27495 7832,'0'0,"0"0,70 88,1 35,17 18,-17 71,35 88,-36 35,-34-17,-54-36,0-18,-35-52,-17-36,-1-87,-17-36,0-36,-1-17,19-17,70 34</inkml:trace>
  <inkml:trace contextRef="#ctx0" brushRef="#br0" timeOffset="43510.4057">28818 8590,'0'0,"0"0,0 0,0 0,0 0,0 0,0 0,0 0,0 0,0 0,0 0,0 0,53 0,-17 0,17 18,-18-18,-18-18,-17 18,18 0</inkml:trace>
  <inkml:trace contextRef="#ctx0" brushRef="#br0" timeOffset="43821.4434">28960 9013,'0'0,"0"0,0 0,0 0,0 0,0 0,0 0,0 0,52 18,19-18,-18 0,0 18,-18-18,1 0,-1 0,0 0,-17 0,-1 0,-17 0,18 0,-18 0</inkml:trace>
  <inkml:trace contextRef="#ctx0" brushRef="#br0" timeOffset="44168.266">30742 8326,'0'0,"0"0,0 0,0 0,0 0,-35 70,-36 54,0-1,1 1,17-19,-18 1,36-18,0-17,-1 0,1-1,18 1,-19-1,19-17,17-53</inkml:trace>
  <inkml:trace contextRef="#ctx0" brushRef="#br0" timeOffset="44539.3014">29965 8114,'0'0,"0"0,0 0,0 0,0 0,53 88,18 36,17 17,0 17,1 1,-19-18,1-17,-18-18,-18-1,0-34,-17-18,0 17,-1-34,1-1,-18-17,18 17,-18-35</inkml:trace>
  <inkml:trace contextRef="#ctx0" brushRef="#br0" timeOffset="44836.3327">31077 9066,'0'0,"0"0,0 0,0 0,0 0,0 71,18 17,-18 0,18 1,-18-1,17 0,-17-18,18 1,-1-18,-17-18,18-17,0 0</inkml:trace>
  <inkml:trace contextRef="#ctx0" brushRef="#br0" timeOffset="45246.0824">31095 8819,'0'0,"0"0,0 0,0 0,0 0,0 0,0 0,35-52,0-19,1 18,-19 0,-17 0,0 18,-17 0,-1 35,-17 0,0 17,-1 1,1 35,17-18,1 18,17 0,17-18,19-17,-19-18,-17 0,0 0</inkml:trace>
  <inkml:trace contextRef="#ctx0" brushRef="#br0" timeOffset="45555.6346">31730 7867,'0'0,"0"0,0 0,0 0,-35 88,0 36,-1 17,1 17,17 1,-17 0,17-18,18-17,0-19,18 1,0-35,17-18,0 0,1-36,-1 1,0 0,-17-18,-18 17</inkml:trace>
  <inkml:trace contextRef="#ctx0" brushRef="#br0" timeOffset="45882.3954">32083 7920,'0'0,"0"0,0 0,0 0,0 0,0 0,0 53,0 35,0 0,0 18,-17 0,17-18,17 18,-17-18,18 0,-18 0,17 1,1-19,17 1,1-18,-1 0,0-36,-17 1,17-18,-17 0,-18 18</inkml:trace>
  <inkml:trace contextRef="#ctx0" brushRef="#br0" timeOffset="46136.9408">31977 8643,'0'0,"0"0,0 0,0 0,0 0,0 0,0 0,36 0,17-18,17 1,1-1,-18 1,0 17,0-36,-53 36,17 0,-17-17</inkml:trace>
  <inkml:trace contextRef="#ctx0" brushRef="#br0" timeOffset="46522.4427">32630 7620,'0'0,"0"0,0 0,0 0,0 0,0 0,0 0,71 71,-18 17,35 35,-35 1,18 34,-36-16,0 34,-17-17,-36 17,0 18,-17-17,-53 69,-53-34,0-18,35-70,88-89</inkml:trace>
  <inkml:trace contextRef="#ctx0" brushRef="#br0" timeOffset="48406.2251">23365 11412,'0'0,"0"0,0 0,0 0,0 0,0 0,36 18,34 0,36 17,53 18,70 0,107 35,-1-17,0-19,1 1,16-17,178 17,-18-18,-71-18,-35-17,-36 0,1-17,-18 17,0-18,-18 1,-17-36,-1 0,1-18,-18-17,0 17,-18 1,-34-1,-90 36,-16 0,-1-18,18 0,-18-35,-53 35,-17-35,17 17,-18-35,1 0,17 1,-17-19,-1 1,1-19,0-16,-1-1,-17-17,18-1,-18 18,-18-17,18 0,-18 17,0 18,1 0,-19 17,1 1,-36 17,18 0,-17 0,-19 0,19 1,-18 16,-18-16,17 16,-34 1,-1 0,1 0,-19 17,-17 1,-17-1,-1 18,-34 18,-19-18,1 18,-89-1,-18-16,19 16,-19 19,1-1,0 18,-1 0,-34 18,17-1,-18 1,-158 0,34 17,72-18,52 1,18 0,0-1,0 1,18 17,-18 1,0 16,0 19,35-18,89-18,-1 1,-17-1,0 18,-18 17,0-17,18 18,0-1,18-17,52 0,36 0,-18 0,35 0,1 35,-1 0,18 18,18 35,-18 18,35-18,1 0,-19 18,19 0,-19-18,1 0,17 0,-17 0,18 0,-19 18,19 17,-1 18,0 0,18 0,0 0,18 1,17-19,18 0,0-17,0-18,35 0,36-35,-1-18,36-17,71-18,17-53,-53-18,-35 18,-124 0</inkml:trace>
  <inkml:trace contextRef="#ctx0" brushRef="#br0" timeOffset="60388.4068">26401 7620,'0'0,"0"0,0 0,0 0,0 0,0 0,0 0,53 18,17-1,18-52,36 0,-1-36,19-17,-1-35,-18 17,1 0,-36 18,-70 70</inkml:trace>
  <inkml:trace contextRef="#ctx0" brushRef="#br0" timeOffset="64978.7459">31236 9102,'0'0,"0"0,0 0,0 0,0 0,0 0,0 0,0 0,0 0,0 0,0 0,0 0,0 0,0 0,0 0,0 0,0 0,0 0,0 0,-18 53,1-18,-1 18,18 0,-18 0,18 0,0-1,0 1,0-17,0 17,0-18,0 0,18 0,-18-17,18 17,-18-17,17 0,1-18,0 17,-1-17,1 0,0 0,-1 0,-17 0,18 0,-18 0</inkml:trace>
  <inkml:trace contextRef="#ctx0" brushRef="#br0" timeOffset="65580.3232">31165 9190,'0'0,"0"0,0 0,0 0,0 0,0 0,0 0,0 0,0 0,0 0,0 53,0 0,0 35,0-18,0 1,0 0,0-1,0-35,18 1,0-1,-1 0,1-35,-18 18,0-18,18 0</inkml:trace>
  <inkml:trace contextRef="#ctx0" brushRef="#br0" timeOffset="89437.6759">5382 16034,'0'0,"0"0,0 0,0 0,0 0,-17-53,17 35,-18 18</inkml:trace>
  <inkml:trace contextRef="#ctx0" brushRef="#br0" timeOffset="90068.3627">4994 14129,'0'0,"0"0,0 0,0 0,0 35,0-17,0-1,0 1,0 0,0-36,-17-17,-1-18,0-18,1-35,-36-17,17-18,1 35,0 35,0 18,17 36,-17 34,17 36,0 53,18 35,0 36,18 17,0 0,-1 0,1-18,0 1,-1-36,-17-18,18 1,-18-36,0-71</inkml:trace>
  <inkml:trace contextRef="#ctx0" brushRef="#br0" timeOffset="90255.5621">4430 14799,'0'0,"0"0,0 0,0 0,88-18,0-17,-17 17,-18 1,-18-1</inkml:trace>
  <inkml:trace contextRef="#ctx0" brushRef="#br0" timeOffset="90718.7498">5788 14305,'0'0,"0"0,0 0,0 0,0 0,0 0,0 0,0 0,-35 35,-18 18,0 0,18 0,17-18,1 1,17-1,0-17,17 17,1-35,17 0,-17-18,17-17,-17-18,-1 0,-17 18,18 0,-18-1,0 19,0 17,0 17,18 19,-1 17,19 17,-19 1,19-18,34 35,-17-53,0 0</inkml:trace>
  <inkml:trace contextRef="#ctx0" brushRef="#br0" timeOffset="91304.5806">6406 14129,'0'0,"0"0,0 0,0 0,0 88,18 0,-18-17,0 17,0-18,0 1,17-36,-17 1,0-19,0-17,0-35,18 0,17-54,-17-16,35 16,0 19,0 17,17 18,1 52,-36 1,1 17,-19 18,1 0,-1-18,1 18,-18-17,0-19,0 1,0-1,0-34,0-1,0-35,18 0,-18 0,17 1,1 16,17 1,1 35,-1 0,0 18,1 17,-1 18,0 0,0 17,-17-17,17 0,-17 0,0-53</inkml:trace>
  <inkml:trace contextRef="#ctx0" brushRef="#br0" timeOffset="91485.4434">7677 14023,'0'0,"0"0,0 0,0 0,17 88,-17-53,0-17,0 0,0-1,18-17</inkml:trace>
  <inkml:trace contextRef="#ctx0" brushRef="#br0" timeOffset="92537.1007">7571 13847,'0'0,"0"0,0 0,0 0,0 0,0 0,0 0,0 0,0 0,0 0,17-53,1 0,-18 17,0 1,0 0,-18 17,1 1,-1 34,0 1,1 35,17-18,0-17,17-1,19-17,17-17,17-54,1 1,-1-19,-17 19,-17-1,-19 36,1-18,-18 35,18 1,-18 34,17 36,1 36,0 16,-1 1,1 18,0-18,-1-1,-17-16,18-37,-1 1,1-17,0-19,-1-17,19-35,-1 0,-17-36,17 18,-17 0,17 18,-17 0,-1 17,1 36,17-18,-17 35,-1-17,19-1,-19 1,19 0,-1-18,0-18,1 0,-1-17,0 0,-17-18,-1-18,1 1,0 35,-1-1,-17 36,0 36,18 52,0 70,-18 54,17-18,-17 0,0-17,0-36,0-35,0-36,0-17,-17-53,-19-18,19-52,-19-18,19-36,-1-17,18 18,35-1,1 54,34 17,19 53,16 0,1 35,-17-17,-89-18</inkml:trace>
  <inkml:trace contextRef="#ctx0" brushRef="#br0" timeOffset="92877.1539">10394 13635,'0'0,"0"0,0 0,0 0,0 0,0 0,0 0,-17 70,-1 1,18 0,0-19,0 1,18-17,-1-19,19 1,-1-18,0-35,-17 17,0-17,-36-18,0 0,1 18,-19-1,19 19,17 17,0 0</inkml:trace>
  <inkml:trace contextRef="#ctx0" brushRef="#br0" timeOffset="93167.1841">11489 12947,'0'0,"0"0,0 0,0 0,-71 53,18 17,-18 54,18-1,36 18,17 1,17-19,1 1,17-1,1 0,-1 1,-17-18,17 0,-17-18,-18-71</inkml:trace>
  <inkml:trace contextRef="#ctx0" brushRef="#br0" timeOffset="93359.4061">10924 14093,'0'0,"0"0,0 0,0 0,0 0,70-17,19-18,-54 35,-17-18,17 18,-17-18</inkml:trace>
  <inkml:trace contextRef="#ctx0" brushRef="#br0" timeOffset="94252.7793">12971 13511,'0'0,"0"0,0 0,0 0,-53 0,-18 0,18 18,0 0,1 35,-1-18,17 18,19 0,-1 0,0-18,36 18,-18-36,18 1,-1 0,1-18,17-18,-17-17,17-18,-17 0,-18 0,0 0,0 18,17 0,-17 17,0 36,18 17,0 18,35 35,17 0,-17-35,0 0,0-35,0-1,35-17,-35-35,18-18,-18-35,-18-36,-17-17,-18-17,-18 16,0 37,18 34,-17 36,17 17,-18 18,18 53,18 18,-18 34,35 19,-17-1,17 1,0-18,18-18,-35-35,17-36,1 1,-1-36,0-34,-17-37,-1-34,1-36,0 0,-18 18,0 18,0 35,0 35,0 17,0 36,0 36,0 34,0 36,0 0,17 35,1-35,17 17,36-17,17-18,18-35,-18-17,-17-1,-71-35</inkml:trace>
  <inkml:trace contextRef="#ctx0" brushRef="#br0" timeOffset="94720.0702">15989 13353,'0'0,"0"0,0 0,-71-18,-17 18,0 18,-36-1,1 19,-1 34,36 1,-1-1,54-34,18 16,17 1,35 0,0-17,18-19,35 1,-17-1,0 1,-19 0,1-1,-17 19,-36 17,-18 17,-35 1,0 17,-17-18,-1-17,18-17,0-36,18 0,17-36,18 19,-18 17</inkml:trace>
  <inkml:trace contextRef="#ctx0" brushRef="#br0" timeOffset="95183.255">16430 13688,'0'0,"0"0,0 0,-71 0,1 0,-1 0,0 35,1 0,-1 18,1 0,34 18,1-1,17 1,18-1,36-34,-19-19,36-17,0-17,18-36,-18 0,0-35,-18 35,-17 0,-1 0,1 18,0 17,-18 18,17 18,-17 17,18 18,17 0,1 17,-1 1,-18-18,19-18,17 0,-18-35,-17 0,-18 0</inkml:trace>
  <inkml:trace contextRef="#ctx0" brushRef="#br0" timeOffset="95784.8115">16606 13423,'0'0,"0"0,0 0,0 71,18-1,-18 19,18-1,-18 0,17-18,1 19,-18-36,0-18,0 0,0-17,0-36,0 0,0-34,0-1,18-18,-1 1,18 17,1 0,-1 17,18 36,0 18,-18 17,1 1,-1 17,0-18,-17 18,-1-18,-17-17,0-1,0-17,0-17,0-19,0 1,0-35,0-1,18-17,0 17,-1 18,1 36,35 34,0 19,-18 17,18 17,-18 18,18 0,-17 18,-19-18,1-17,0-36,-1 1,-17-1,18-35</inkml:trace>
  <inkml:trace contextRef="#ctx0" brushRef="#br0" timeOffset="96255.5115">17718 13494,'0'0,"0"0,0 0,0 88,18 35,-18 19,17-1,-17 0,18 18,-18-18,0 0,0-18,0-35,0-17,0-36,-18-35,18-35,-17-18,17-53,-18-17,18-36,0-17,18-1,-1 36,1 18,17 52,18 18,0 36,18 34,-18 18,0 36,0 17,-36 18,-17 0,-17-18,-19 0,-17-35,0-35,1-18,16-53,1-18,17 18,18 71</inkml:trace>
  <inkml:trace contextRef="#ctx0" brushRef="#br0" timeOffset="96696.9654">18124 13035,'0'0,"0"0,0 0,0 0,0 0,18 88,17 71,-17 17,-1 1,1-1,0-17,-1 0,18-53,-17-18,17-35,1-36,-1-34,18-36,0-18,0-17,-18-35,0 17,-17 35,0 18,-18 18,-18 35,0 35,-17 18,0 35,17 18,1 0,34 18,18-36,1-18,17-34,17-19,1-34,17-36,-17-18,-1 18,-52 53</inkml:trace>
  <inkml:trace contextRef="#ctx0" brushRef="#br0" timeOffset="98482.7926">1677 441,'0'0,"0"0,0 0,0 0,0 0,0 0,-177 247,18 18,0-19,36-16,-18 87,52-17,36-18,36-17,52-18,18-18,18-17,17-18,-18-71,19-34,17-1,17-35,1-18,35-17,-18-18,18-18,-1-17,19-36,-18 1,52-72,-69 19,-19-1,1 1,-36-18,-18-18,-34 18,-1 0,-35 0,-18-36,-35 19,-17-1,-18-17,-1 17,-16 0,-1 18,0 17,0 36,0-18,0 18,-17 0,-1 17,1 1,17 35,-18 17,18 36,0 17,18 18,18 0,-1-18,71-35</inkml:trace>
  <inkml:trace contextRef="#ctx0" brushRef="#br0" timeOffset="98962.9144">1765 1358,'0'0,"0"0,0 0,0 0,0 0,0 0,-36 18,-16-1,16 1,1 17,17-17,1 0,-1 17,18-17,0-1,18 19,17-1,-17 18,17-18,0 18,-17 0,-1-18,1 18,-18 0,-18-18,1 0,-1-17,1 0,17-18,0 0</inkml:trace>
  <inkml:trace contextRef="#ctx0" brushRef="#br0" timeOffset="99171.219">2047 1182,'0'0,"0"0,0 0,0 0,0 0,0 0,0 70,0 1,0 17,0-70,0-1,0 1</inkml:trace>
  <inkml:trace contextRef="#ctx0" brushRef="#br0" timeOffset="99504.4041">1747 2381,'0'0,"0"0,0 0,0 0,0 0,-35 53,17 0,1-18,-1 18,18-17,0-1,18 0,-18-17,17 17,1 0,-18 1,17-1,1 18,-18-36,0-17,0 18</inkml:trace>
  <inkml:trace contextRef="#ctx0" brushRef="#br0" timeOffset="99807.6158">2118 2417,'0'0,"0"0,0 0,0 0,0 0,0 0,0 88,17-18,1 18,-18-17,0-18,0-18,18 1,-1-19,1-17,17 0,-17 0,-18-17,0 17</inkml:trace>
  <inkml:trace contextRef="#ctx0" brushRef="#br0" timeOffset="99981.1532">2224 3493,'0'0,"0"0,0 0,0 0,0 0</inkml:trace>
  <inkml:trace contextRef="#ctx0" brushRef="#br0" timeOffset="100111.6283">2312 3722,'0'0,"0"0,0 0,0 0,0 0</inkml:trace>
  <inkml:trace contextRef="#ctx0" brushRef="#br0" timeOffset="100876.3965">1253 4410,'0'0,"0"0,0 0,0 0,0 0,0 0,-18 53,18-18,0 18,0-18,36 0,-1 1,0-19,1 1,-19 0,1 17,-1 0,-17 0,-17 1,-1-1,1 0,17-35,-18 0,-17 0,17 0,0-35,18-18,18 18,0-18,17-18,0 36,0 17,1 18,-1 0,0 18,-17 0,0 17,-18-17,17-1,-17-17,0 18,18-36,-18 1,0-1,18-17,-18-1,17 1,1 0,0 17,-1 18,18 0,18 71,-17-1,17 19,-18-19,0-17,1 0,-1-18,0-35,18 18,-18-18</inkml:trace>
  <inkml:trace contextRef="#ctx0" brushRef="#br0" timeOffset="101811.3504">2559 1517,'0'0,"0"0,0 0,0 0,0 0,53-18,17-17,19 17,17 1,-18-19,0 1,-17 18,-1-19,-17 19,-18 17,1-18,-19 18,1-18,0 18,-18 0</inkml:trace>
  <inkml:trace contextRef="#ctx0" brushRef="#br0" timeOffset="102093.1094">3088 1111,'0'0,"0"0,0 0,0 0,0 0,36 0,17 18,-18 0,0-1,18 18,-35 1,-1 34,1-17,-18 0,0 0,0-35,0-18</inkml:trace>
  <inkml:trace contextRef="#ctx0" brushRef="#br0" timeOffset="102327.3825">4218 900,'0'0</inkml:trace>
  <inkml:trace contextRef="#ctx0" brushRef="#br0" timeOffset="102720.2077">4218 723,'0'0,"0"0,0 0,-36 35,19 1,-36-1,18 36,-1-18,1-1,17 1,-17-17,17-1,1 0,17-17,0-1,0 19,17-19,19 19,-1-1,0-17,18 17,-17 0,-1-17,-18 17,1 0,-18 1,-18-1,1 0,-1 0,1-17,-1-18,18 0,-18 0</inkml:trace>
  <inkml:trace contextRef="#ctx0" brushRef="#br0" timeOffset="103024.3627">4218 900,'0'0,"17"17,1 1,0 17,17 0,-17 18,17 18,-17-18,-18 17,17-17,1 0,-18-18,0-17,0 0,0-18,0 0</inkml:trace>
  <inkml:trace contextRef="#ctx0" brushRef="#br0" timeOffset="103378.4691">4588 847,'0'0,"0"0,0 0,0 0,0 0,0 0,0 0,0 35,0 0,0 1,0-19,0 1,0-1,0 1,0 0,18-1,-18-17,0 18,18-18,-18 0,0 0</inkml:trace>
  <inkml:trace contextRef="#ctx0" brushRef="#br0" timeOffset="103981.9328">4218 900,'0'0,"-53"70,0 1,0 17,0 53,0 35,18-17,17-18,0-53,1 1,17-36,-18-1,18-34,-17-18,-1 0,18 0,-18 0</inkml:trace>
  <inkml:trace contextRef="#ctx0" brushRef="#br0" timeOffset="104256.3798">3741 1058,'0'0,"0"0,0 0,0 0,18 89,35-1,-18 0,36 18,-18 17,17-17,-34-18,17-17,-18-1,0-17,0 0,1-18,-1 1,0-1,-35-35</inkml:trace>
  <inkml:trace contextRef="#ctx0" brushRef="#br0" timeOffset="104576.8625">4782 512,'0'0,"0"0,-17 88,17 0,0 0,17 53,-17 0,18 18,-18-35,18-1,-1-35,-17-17,18-1,17 1,-17-18,-18-36</inkml:trace>
  <inkml:trace contextRef="#ctx0" brushRef="#br0" timeOffset="104757.0784">5153 1305,'0'0,"0"0,0 0,0 0,0 0,0 0,0 0,0 0</inkml:trace>
  <inkml:trace contextRef="#ctx0" brushRef="#br0" timeOffset="104917.2457">5153 1305,'0'0,"0"0,0 0,35 18,18 17,-35-35,-18 18,18-18</inkml:trace>
  <inkml:trace contextRef="#ctx0" brushRef="#br0" timeOffset="105127.8672">4447 2805,'0'0,"0"0,0 0,0 0,0 0,0 0</inkml:trace>
  <inkml:trace contextRef="#ctx0" brushRef="#br0" timeOffset="105258.9386">4165 2716,'0'0,"0"0,0 0,0 0,0 0</inkml:trace>
  <inkml:trace contextRef="#ctx0" brushRef="#br0" timeOffset="105420.8409">5082 2663,'0'0,"0"0,0 0,0 0,0 0,0 0,0 0</inkml:trace>
  <inkml:trace contextRef="#ctx0" brushRef="#br0" timeOffset="109786.5745">20524 13635,'0'0,"0"0,0 0,0 0,0 0,0 0,-18-71,1-35,-36 18,18-18,-18 18,0 18,0-1,0 36,0 0,18 52,-18 36,35 35,18 36,18 35,-1-1,19 36,-1-17,18-19,-18-34,0-18,-17-18,17-17,-35-54</inkml:trace>
  <inkml:trace contextRef="#ctx0" brushRef="#br0" timeOffset="110316.9302">19818 14111,'0'0,"0"0,0 0,0 0,71-35,-1-18,1 18,17-18,-35 0,18 0,-36 18,0 17,1 18,-19 18,1 35,-18-1,18 19,-1 0,1-1,-1-17,19-18,-19-17,36-18,0-35,18 17,-1-53,-17 19,-17-1,-1 17,0 1,-35 0,18 17,0 18,-1 18,1 17,17 0,0 36,1-18,-1 0,18 0,-18-36,18 1,-17-18,-36 18</inkml:trace>
  <inkml:trace contextRef="#ctx0" brushRef="#br0" timeOffset="110663.1686">21177 13670,'0'0,"0"0,0 0,0 0,18 71,17-1,-17 1,-1-1,1-34,0-1,-18-17,17-1,-17-17,-17 0,17-35,-18 0,18-18,18-18,-18 36,35 0,-18 17,36 18,-17 18,-1 17,18 18,-18 0,1 0,-1 0,18-18,0 0</inkml:trace>
  <inkml:trace contextRef="#ctx0" brushRef="#br0" timeOffset="110915.8103">22218 13564,'0'0,"0"0,0 0,-35 53,0 18,-1-1,19 19,-1-1,36-18,-1 1,1-18,17-18,1-17,16-36,1 0</inkml:trace>
  <inkml:trace contextRef="#ctx0" brushRef="#br0" timeOffset="111342.1453">22448 13106,'0'0,"0"0,0 0,17 88,-17 53,18 0,0 18,-1-18,1-18,0-34,-18-19,17-17,-17-18,0 1,0-54,-17 0,17-17,0-18,0 0,17-17,1 17,-1 0,19 35,-1 1,0 34,1 19,-1-1,0 0,1 18,-19-18,18 1,-17-19,17 18,-17-17,-18-18</inkml:trace>
  <inkml:trace contextRef="#ctx0" brushRef="#br0" timeOffset="111483.5872">22818 13388,'0'0,"0"0,0 0,0 0,0 0,0 0</inkml:trace>
  <inkml:trace contextRef="#ctx0" brushRef="#br0" timeOffset="112494.082">23348 13511,'0'0,"0"0,0 0,-36 71,19 0,-19-1,36-17,0 0,0-18,0 0,18-17,0-18,-1-18,-17 1,18-36,-18 0,0-53,0 0,0 18,0 18,18-1,-1 18,1 18,0 35,17 17,0 19,18 34,-18-17,-17 0,17 0,-17 0,-18-18,0-17,0 0,0-1,-18-34,1-19,-1 1,0-36,1 1,17-1,0 1,0 17,17 0,1 35,17 1,1 34,-1 1,0 17,1 36,-1-18,0 17,-17-17,17 0,-17 0,17-18,-17-17,-1 0,1-18,0 0,-18-18,17-17,-17-18,18-18,-18 1,-18 17,18-18,0 18,0 36,-17-19,17 19,0 17,17 17,-17 19,36-1,16 18,1 17,0-17,18 18,0-18,-19 17,1-17,-17 0,-1 0,-35-18,0 1,0-1,-18-18,-17-17,-18 0,0-17,18-1,0 1,-1-1,36 36</inkml:trace>
  <inkml:trace contextRef="#ctx0" brushRef="#br0" timeOffset="115007.9395">25095 13670,'0'0,"0"0,0 0,0 0,0 0,0 0,0 0,0 0,0 0,53 0,17 0,36-17,53 17,-18-18,0 18,-17-18,-36 1,-17-1,-1 0,-17 1,-17-1,-19-17,18 17,-35 18</inkml:trace>
  <inkml:trace contextRef="#ctx0" brushRef="#br0" timeOffset="115287.8006">25659 13247,'0'0,"0"0,0 0,0 0,0 0,0 0,0 0,0 0,71 35,-18 0,0 18,0 0,-18 0,0 0,1 0,-36 0,17 17,-34-17,17 18,-18-18,18 0,0 0,18 0</inkml:trace>
  <inkml:trace contextRef="#ctx0" brushRef="#br0" timeOffset="115763.0949">26895 13300,'0'0,"0"0,0 0,0 0,0 0,0 0,53 0,0-36,0 19,-18-18,-17 17,-1 0,1 1,-18-1,-18 18,-17 18,0 17,-18 18,0 17,0 19,0 16,35-34,1 0,-1-1,36-17,17-18,0 1,53-1,1-35,-19-35,1-1,17-34,-17-18,-18 17,-53 71</inkml:trace>
  <inkml:trace contextRef="#ctx0" brushRef="#br0" timeOffset="116241.1834">27424 13141,'0'0,"0"0,0 0,0 0,0 71,0-1,0 1,0-1,18 1,-18-1,0-17,0-17,18-1,-18-18,0-17,0 0,-18-35,18-18,18-35,-18-18,17-17,18 17,1 0,-1 53,0 18,1 17,17 18,-18 18,0 17,0 0,-17 18,17 18,-17-1,0 1,-1 0,1-19,0 1,-1-17,-17-1,18-17,0-18,17 0,0 0,-35 0</inkml:trace>
  <inkml:trace contextRef="#ctx0" brushRef="#br0" timeOffset="116656.565">28607 12947,'0'0,"0"0,0 0,0 0,0 0,0 0,-53 35,-18 1,18-1,0 0,18-17,0 17,17-17,18 17,-18-17,36-1,0 18,17-17,-17 0,17 17,0 0,18 1,-18-1,-17 18,17 0,-17-18,-18 18,0 0,-18-18,1 0,-1 1,0-19,-17 1,0-18,17-18</inkml:trace>
  <inkml:trace contextRef="#ctx0" brushRef="#br0" timeOffset="118435.8798">29207 13212,'0'0,"0"0,0 0,0 0,0 0,0 0,0 0,0 0,53 0,-1 0,1 0,-17-18,-1-17,0 17,-17-17,-18-1,0 1,-18 0,1 17,-36 18,17 18,-17 17,1 0,-19 54,36-1,17 0,0-17,18-1,36-17,-1 0,0-18,36-17,-18 0,35-36,-17 18,-1-18,-70 18</inkml:trace>
  <inkml:trace contextRef="#ctx0" brushRef="#br0" timeOffset="119059.2237">29895 13194,'0'0,"0"0,0 0,18 70,-18-17,17 18,1-18,-18 0,17-18,-17-17,0-1,0 1,0-18,0-18,0-17,-17-18,17 0,17 0,-17 0,18 0,0 18,-1 18,1 17,17 0,1 35,-19 0,19 0,-19 1,1-1,-18 0,18-17,-18-1,0 1,0-18,-18-18,18 1,0-18,0-18,18 0,-18 0,17-18,1 18,17 18,0 17,1 1,-1 34,18 1,-18 17,-17 18,17 0,-17 0,-1 0,1 0,0-18,-1 0,-17-17,0-18</inkml:trace>
  <inkml:trace contextRef="#ctx0" brushRef="#br0" timeOffset="119238.8617">30707 12665,'0'0,"0"0,0 0,0 0</inkml:trace>
  <inkml:trace contextRef="#ctx0" brushRef="#br0" timeOffset="119802.5981">30707 12435,'0'0,"0"0,0 0,0 71,0 17,0 36,17 17,-17 18,0-18,0 0,0-18,0-52,0-1,0-34,0-1,0-17,0-1,0-17,-17-35,17 0,0-18,0 0,0 0,17 0,19 18,-1-1,18 19,0 17,17 0,-17 35,0 0,0 1,-18 16,-17 1,0 0,-18 0,-36 0,1-18,-18-17,-17 0,17-36,0 0,17-17,1 18,35 17</inkml:trace>
  <inkml:trace contextRef="#ctx0" brushRef="#br0" timeOffset="120303.6525">31430 12171,'0'0,"0"0,0 0,0 0,0 88,0 53,0 0,18 0,-18-17,17-1,-17 1,18-54,0 1,-1-1,19-17,-1-17,0-19,1 1,-1-36,18 1,-18-19,0-17,-17-17,17 17,-17-18,0 19,-18 16,0 1,0 35,-36 18,19 17,-36 35,18 19,17-1,0 0,36 0,35-17,0-1,35-34,36-19,-19 1,-16 0,-72-18</inkml:trace>
  <inkml:trace contextRef="#ctx0" brushRef="#br0" timeOffset="121720.7726">26701 14728,'0'0,"0"0,0 0,0 0,0 0,0 0,88 18,18 0,70 17,1-17,35-1,-18 1,35-18,71 0,0 0,0 0,-18-18,1 1,-1-1,1-17,-19 17,-17-17,0 0,-17-1,-1-17,1 0,-19 1,-16-1,-37-18,-34 18,-1 0,-34-17,-1 17,-18 0,-17-18,0 1,0-1,-17 1,-1-19,-17-16,-18-1,0 0,0-18,-36 19,19-19,-19 1,-17 17,0-18,-17 19,-1 16,-17 1,17 18,-34 17,-1 0,0 17,-18 1,1 0,-19 17,-16 1,-1 17,-18 17,19-17,-19 18,-17 0,0 17,0-18,0 1,-71 17,0-17,18 17,0-17,35 0,0-1,18 1,36-18,16 18,-16-18,16 17,-16 1,16-1,19 19,-1-19,18 19,18 17,18 17,17 1,17-1,1-17,17 18,1-18,-1 17,18 18,0 18,-18 0,18 17,0-17,0 0,0 18,0-1,0-17,18 17,0-17,-1 18,19-18,34-1,18 19,18-18,18 17,-18-35,-106-88</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17:46.120"/>
    </inkml:context>
    <inkml:brush xml:id="br0">
      <inkml:brushProperty name="width" value="0.05292" units="cm"/>
      <inkml:brushProperty name="height" value="0.05292" units="cm"/>
      <inkml:brushProperty name="color" value="#7030A0"/>
    </inkml:brush>
    <inkml:context xml:id="ctx1">
      <inkml:inkSource xml:id="inkSrc243">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1T04:21:54.107"/>
    </inkml:context>
  </inkml:definitions>
  <inkml:trace contextRef="#ctx0" brushRef="#br0">4712 2011,'0'0,"0"0,0 0,0 0,0 0,0 70,0 19,-18-1,36 18,-18-1,0 1,0 0,0-18,18-17,-18-1,0-17,0-17,0-19,17 1,-17-18,0-18,0-17,18 0</inkml:trace>
  <inkml:trace contextRef="#ctx0" brushRef="#br0" timeOffset="461.6799">4694 2223,'0'0,"0"0,0 0,0 0,0 0,0 0,18-53,17 0,0 0,1 0,17 18,0-1,0 19,0 17,-1 0,-16 17,-1 1,-17 35,-18 0,0 0,-36 0,1 17,-18 1,-35 17,0-35,17 0,18-18,0-17,18-1,17 1,1 0,17-18,0 17,35-17,0 18,18-1,0 1,0 0,0-1,35 1,-17 17,-1-17,1 17,-71-35</inkml:trace>
  <inkml:trace contextRef="#ctx0" brushRef="#br0" timeOffset="756.1814">5894 2293,'0'0,"0"0,0 0,0 0,0 0,-17 71,-19-1,1 18,0 18,-1-35,-17 17,18-17,0-1,0-17,17-18,0 1,1-19,-1-17,0-17</inkml:trace>
  <inkml:trace contextRef="#ctx0" brushRef="#br0" timeOffset="1014.7228">5453 2346,'0'0,"0"0,0 0,0 0,0 0,0 0,0 0,18 35,17 18,18 0,0 18,0-18,0-1,0 1,0-17,-18-1,-17-17,-1-1,-17-17,0 0</inkml:trace>
  <inkml:trace contextRef="#ctx0" brushRef="#br0" timeOffset="1291.292">6512 2275,'0'0,"0"0,0 0,0 0,-18 71,-17 0,0 17,-1 0,1-18,-18 1,18 0,0-18,-1-1,19-16,-19-19,19 1</inkml:trace>
  <inkml:trace contextRef="#ctx0" brushRef="#br0" timeOffset="1554.3198">6283 2381,'0'0,"0"0,0 0,0 0,52 71,-16 17,17-17,-18 17,18 0,-18-17,1-1,16 1,-16-36,17-17</inkml:trace>
  <inkml:trace contextRef="#ctx0" brushRef="#br0" timeOffset="1865.7973">7253 1993,'0'0,"0"0,0 0,0 0,0 0,-18 88,18 18,-17 0,-1-18,1 18,17-18,0 0,0-17,35-18,0 0,0-18,36-17,-18-18,0 0,-53 17</inkml:trace>
  <inkml:trace contextRef="#ctx0" brushRef="#br0" timeOffset="2103.6789">8065 2081,'0'0,"0"0,0 0,0 0,0 0,18 89,-18-1,17 18,-17-18,18 18,-18-36,17 1,-17-1,0-34,18-1,-18 0,0-17</inkml:trace>
  <inkml:trace contextRef="#ctx0" brushRef="#br0" timeOffset="2536.441">7694 2117,'0'0,"0"0,0 0,0 0,0 0,0 0,0 0,0 0,36 0,17 0,-18 17,18-17,-18 18,18-18,-18 0,18 0,0-18,0 1,0-1,0-17,0-1,0-16,-18 16,1-17,-1 18,-18 17,1-17,-18 35,0 0,0-17,0 17</inkml:trace>
  <inkml:trace contextRef="#ctx0" brushRef="#br0" timeOffset="2831.2408">8524 1499,'0'0,"0"0,0 0,0 0,0 0,0 0,0 0,53 53,17 0,1 18,-18-1,0 1,17-1,-17 19,0-19,0 54,-18-36,-17 0,0-17,-18 17,0 0,-36-18,1 1,0 0,0-1,-1-17,36-35</inkml:trace>
  <inkml:trace contextRef="#ctx0" brushRef="#br0" timeOffset="3137.7575">9636 1976,'0'0,"0"0,0 0,0 0,0 0,0 0,0 0,0 0,52 17,-16-17,-1 0,18 0,-18-17,-17 17,-18 0</inkml:trace>
  <inkml:trace contextRef="#ctx0" brushRef="#br0" timeOffset="3427.0762">9812 2487,'0'0,"0"0,0 0,0 0,0 0,0 0,0 0,0 0,53-18,-18 1,18-1,0 1,-35 17,-18 0,17-18</inkml:trace>
  <inkml:trace contextRef="#ctx0" brushRef="#br0" timeOffset="8510.6315">26648 1535,'0'0,"0"0,0 0,0 0,0 0,0 0,0 0,0 0,0 0,0 70,-18-17,18 18,-18-1,18 1,-17-18,-1 17,18-35,0 1,-18-1,18 0,0-17,0 17,0-17,18-18,-18 0,18 0,17 0,0 0,18 0,0-18,0 1,0 17,0-18,0 18,-18 0,1-18,-1 18,0-17,-17 17,0 0</inkml:trace>
  <inkml:trace contextRef="#ctx0" brushRef="#br0" timeOffset="8803.7717">26683 1764,'0'0,"0"0,0 0,0 0,0 0,35 0,18 0,-17 0,16-18,-16 18,-1 0,-17 0,17-17,-35 17,0 0,0 0</inkml:trace>
  <inkml:trace contextRef="#ctx0" brushRef="#br0" timeOffset="9101.3467">26524 1376,'0'0,"0"0,0 0,0 0,0 0,0 0,71 17,-1-17,1 18,-18 0,0-18,0 0,0 0,-53 0,17 0,-17 0</inkml:trace>
  <inkml:trace contextRef="#ctx0" brushRef="#br0" timeOffset="9472.8042">27601 1252,'0'0,"0"0,0 0,0 0,0 0,0 0,-36 71,1 17,0 0,17 1,1-1,-1 0,18 0,0-17,0-1,0-17,0-18,0 1,18-1,-18 0,0-17,17-18,18 18</inkml:trace>
  <inkml:trace contextRef="#ctx0" brushRef="#br0" timeOffset="9798.3539">28060 1429,'0'0,"0"0,0 0,0 0,0 70,-18 1,18-1,-18 19,1-19,-1 18,18-17,-18-18,1 0,17-18,-18 0,18-17,0 17,-18-17</inkml:trace>
  <inkml:trace contextRef="#ctx0" brushRef="#br0" timeOffset="10099.1866">27865 1499,'0'0,"0"0,0 0,0 0,0 0,0 0,18 71,17-18,-17 17,17 1,-17-36,0 18,-1-18,19-17,-19 17,1-17,17 0</inkml:trace>
  <inkml:trace contextRef="#ctx0" brushRef="#br0" timeOffset="10610.798">28254 1464,'0'0,"0"0,0 0,0 0,0 0,17 53,19-18,-19 18,1 0,17-18,-17-17,17 0,0-1,1-17,-1-17,18-1,-18-17,-17-1,17 1,-17-18,-1 18,1 17,0-17,-18 35,17 0,-17 0,0 18,0 17,0 18,0 0,18 0,-18 17,0-17,18 0,-18 0,17-18,-17-17,18 0,-18-1,0-34,0-19,0 1</inkml:trace>
  <inkml:trace contextRef="#ctx0" brushRef="#br0" timeOffset="10899.9445">28818 1058,'0'0,"0"0,0 0,0 0,0 0,0 0,18 53,35 35,-18-17,18 17,0 0,-18 1,-17-19,17 1,-35-1,0 1,0-18,-17 17,-1 1,0-18,-17-18,17 0,18-35</inkml:trace>
  <inkml:trace contextRef="#ctx0" brushRef="#br0" timeOffset="11165.8204">29260 1341,'0'0,"0"0,0 0,0 0,0 0,0 0,0 0,0 0,0 0,0 0,0 0,0 0,35-18,0 18,0 0,-35-18,0 18,0 0</inkml:trace>
  <inkml:trace contextRef="#ctx0" brushRef="#br0" timeOffset="11460.0877">29260 1923,'0'0,"0"0,0 0,0 0,0 0,0 0,0 0,35-18,18-17,0 17,-18 0,0 1,1-1,-1-17,-35 35,0-18,0 18,18-17</inkml:trace>
  <inkml:trace contextRef="#ctx0" brushRef="#br0" timeOffset="11856.8879">29789 1270,'0'0,"0"0,0 0,0 0,0 0,0 71,-18-19,18 19,-17 0,17-18,-18 17,18-17,0-18,0 1,-18-1,18 0,18-17,-18-1,18 1,-1-18,19 18,-19-36,19 18,17 0,-1-18,1 1,-17 17,-1-18,0 0,-17 1,17-1,-17 1,0-1</inkml:trace>
  <inkml:trace contextRef="#ctx0" brushRef="#br0" timeOffset="12144.6416">29824 1499,'0'0,"0"0,0 0,0 0,0 0,0 0,36 0,-1 0,18 0,-36 0,19 0,-19-17,19 17,-36 0,0 0,0 0</inkml:trace>
  <inkml:trace contextRef="#ctx0" brushRef="#br0" timeOffset="12421.6083">29701 1182,'0'0,"0"0,0 0,0 0,0 0,0 0,53 0,0-18,17 1,-17 17,18 0,-18-18,0 18,-53 0,17-18,-17 18</inkml:trace>
  <inkml:trace contextRef="#ctx0" brushRef="#br0" timeOffset="12812.1879">30830 1058,'0'0,"0"0,0 0,0 0,0 0,0 0,-53 0,0 0,18 0,-18 18,0 0,18 17,-18 0,35 18,1 0,-1 0,18 17,0 19,18-19,-1-17,1 18,0-18,17 0,-18-1,19-16,-1-1,-17-17,-1-1,1-17,0 18,-18-18</inkml:trace>
  <inkml:trace contextRef="#ctx0" brushRef="#br0" timeOffset="13055.4943">30989 1182,'0'0,"0"0,0 0,0 0,0 0,0 70,-18-17,1 18,-1-1,0 1,1 0,-1-19,0 19,-17-18,18 0,-1 0</inkml:trace>
  <inkml:trace contextRef="#ctx0" brushRef="#br0" timeOffset="13369.388">30636 1270,'0'0,"0"0,0 0,0 0,0 0,0 0,0 0,35 35,18 18,0 0,0 0,-18 0,1-18,17 1,-18-1,0 0,-35-35,18 0,-18 18</inkml:trace>
  <inkml:trace contextRef="#ctx0" brushRef="#br0" timeOffset="13702.5834">31148 988,'0'0,"0"0,0 0,0 0,0 0,0 0,35 35,0 36,1-18,17 17,-18-17,-17 18,-1-1,1 1,-18-1,0 1,-18 17,1-17,-1 17,0-35,18-36</inkml:trace>
  <inkml:trace contextRef="#ctx0" brushRef="#br0" timeOffset="14175.5256">31589 1041,'0'0,"0"0,0 0,0 0,0 0,0 0,0 53,0 17,18 18,-18-17,17-1,-17 1,0-18,18 18,-18-36,0 18,18-18,-18 0,17-17,1 0,0 17,-1-18,1-17,17 18,0-18,-17 0,17 0,-17-18,17 1,-17-1,17 1,-17-1,0 0,17 1,-17-1</inkml:trace>
  <inkml:trace contextRef="#ctx0" brushRef="#br0" timeOffset="14460.8122">31607 1341,'0'0,"0"0,0 0,0 0,0 0,0 0,53 17,-18-17,18 0,-18 0,0 0,1 0,-1-17,-35 17,0 0</inkml:trace>
  <inkml:trace contextRef="#ctx0" brushRef="#br0" timeOffset="14740.5284">31607 1005,'0'0,"0"0,0 0,0 0,0 0,53 0,-18 0,18 0,17 0,-70 0,18 0,-18 0</inkml:trace>
  <inkml:trace contextRef="#ctx0" brushRef="#br0" timeOffset="16890.878">32454 970,'0'0,"0"0,0 0,0 0,0 0,0 0,0 0,0 0,0 0,0 0,0 0,0 0,0 0,0 0,-36 53,-16 35,-1-17,17 17,19 0,-1 0,0 1,18-19,0 18,18 1,0-19,17 1,0-1,1-17,-1 0,0 0,-35-53</inkml:trace>
  <inkml:trace contextRef="#ctx0" brushRef="#br0" timeOffset="17436.638">32542 1235,'0'0,"0"0,0 0,0 0,0 0,0 53,0 0,0 17,18 1,-18-18,17 0,-17-18,18 0,0-17,-1-1,1-17,17 18,0-36,1 1,-1-19,-17 1,17-18,-17 0,-1 18,-17 0,0 17,18 0,-18 1,0 17,0 0,0 17,18 19,-18 17,0 0,0 17,17 1,-17-1,18-17,-18 0,18 0,-18-18,17 1,-17-19,18 1</inkml:trace>
  <inkml:trace contextRef="#ctx0" brushRef="#br0" timeOffset="17757.8232">32966 706,'0'0,"0"0,0 0,17 70,18 1,1 52,17 18,-18-17,0 17,1-18,-19 1,-17-1,-17-17,-19 0,-17 17,-17-17,17 18,0-36,35-70</inkml:trace>
  <inkml:trace contextRef="#ctx0" brushRef="#br0" timeOffset="18234.835">30036 2364,'0'0,"0"0,0 0,18 70,17 18,0 1,1-1,-19 0,19 0,-1-17,-18-1,1-17,-18-18,18 1,-36-19,18 1,-35-18,17 0</inkml:trace>
  <inkml:trace contextRef="#ctx0" brushRef="#br0" timeOffset="18465.1935">29948 3069,'0'0,"0"0,0 0,0 0,0 0,35 53,-17 0,-1-18,19 1,-19-1,36 0,-17-35,17 0,17-18,1-17,17-35,18-19,-36 1,19-18,-36 36,-36 52</inkml:trace>
  <inkml:trace contextRef="#ctx0" brushRef="#br0" timeOffset="18799.0235">29577 3845,'0'0,"0"0,0 0,0 0,0 71,18 17,0-17,-1-1,1 1,-1-1,-17-34,18-1,-18-35,0 0,0 0,0 0,0 0</inkml:trace>
  <inkml:trace contextRef="#ctx0" brushRef="#br0" timeOffset="19486.1036">29436 4022,'0'0,"0"0,0 0,0 0,0 0,0 0,0 0,0 0,18-53,-1 0,-17-35,0 17,0-17,-17 17,-1 18,0 1,-17 34,0 0,17 36,-17 17,17 0,18 18,-17-17,34 17,18-18,1 0,-1-17,0-18,1-18,-1 18,0-35,-17 17,0 1,17-1,-17 36,-1-1,18 18,1 54,-19 16,19-34,-19 0,1-1,17-17,-17-18,-18 1,18-19,-1 1,-17-36,18 1,-18-36,0 0,18-18,-18 18,17 0,1 0,17 36,-17 17,17 17,0 1,1 35,-1-18,0 18,1 0,-1-18,0 1,0-19,1 1,-36-18</inkml:trace>
  <inkml:trace contextRef="#ctx0" brushRef="#br0" timeOffset="20578.5607">30424 3404,'0'0,"0"0,0 0,18 71,0 17,17 0,-17 0,17 1,0-1,-17-18,17-17,-17-17,-1-1,-17-17,18-18,-18 0,0 0,-18-18,-17-17,0-1,-18 1,0 0,0 17,0 18,0 0,0 18,18 17,17 0,1-17,17 17,0 1,35-19,0 1,18-18,0 0,18-18,-1-17,1-18,-1-18,-17 18,-17-17,-19 35,1-1,0 1,-36 35,18 0,-18 35,1 18,-19 18,19-18,17 17,0-17,0-17,17-1,1 0,0-35,17 0,0-35,0 0,1-18,17-36,-18 1,-17 0,-1 17,1 19,-18-1,18 17,-1 19,-17 17,18 35,-18 0,18 36,-18-1,17 1,-17-1,0 1,0 0,0-36,0 0,0 0,0-35,0 0,0 0,0-35,0-18,0-53,18 1,-18 16,17 1,1 35,0-17,-18 34,17 1,1 35,0 0,-1 18,1 17,-18 0,18 18,-18 0,-18-18,0 1,18-1,-17-17,17-18</inkml:trace>
  <inkml:trace contextRef="#ctx0" brushRef="#br0" timeOffset="21511.6073">31342 3704,'0'0,"0"0,0 0,0 0,53-17,0 17,0-36,0 19,0-36,-18 17,0-34,-17 17,0 18,-18-1,0 1,-18 35,-17 0,-1 18,1 35,17 0,-17 0,17-1,1 19,17-18,17-18,1 18,0-35,17 17,0-35,1 0,-1-18,18-17,-18-18,-17 0,17 0,-17 0,-1 18,1 18,-18-1,18 0,-18 36,17-18,-17 35,18-17,0-1,-1 1,1-18,17 0,1 0,-19 0,18-18,-17 18,0-17,17-1,-35 18,18 0,-1-17,1 34,0-17,-1 0,1 18,17-1,-17-17,17 0,0-17,-17-18,17-1,-17-17,0 0,-18 0,0-17,-18-1,0 1,1-1,-1 36,0 0,-17 17,18 18,-1 35,18 1,0 17,0 17,18 1,-1-1,1 18,17-35,-17 18,-1-1,19-17,-19 0,-17-53</inkml:trace>
  <inkml:trace contextRef="#ctx0" brushRef="#br0" timeOffset="21683.7512">32295 3298,'0'0,"0"0,0 0,0 0,0 0,0 0,0 0,0 0,0 0</inkml:trace>
  <inkml:trace contextRef="#ctx0" brushRef="#br0" timeOffset="22468.4472">25218 1305,'0'0,"0"0,0 0,18 141,0 1,17 34,0 36,18-18,-18 17,54 71,-36-87,17-19,1 0,-1-17,36 0,-18 0,18-36,18 0,-1 1,19-36,16 18,72 17,-1-17,1 0,-1 0,1-35,-19-19,19-16,17-19,-18-17,36 0,-18-35,35-18,1 0,17-17,141-36,0 18,-53 35,-35 0,0 0,-17 0,-19 0,-17-17,-53-1,-88 18,-106 35</inkml:trace>
  <inkml:trace contextRef="#ctx0" brushRef="#br0" timeOffset="38579.6091">10430 1711,'0'0,"123"0,-52 18,-1-18,-17 0,0 0,-17 0,-19 17,19-17,-1 36,-18-19,1 36,-18 0,18 0,-36 17,18 1,-18 0,-17-18,0-1,0 1,17 0,18-17,18-1,-1 0,19 0,16-17,-16 0,17-18,0 0,17-18,1 0,-18-17,0 0,-18 17,-17 18</inkml:trace>
  <inkml:trace contextRef="#ctx0" brushRef="#br0" timeOffset="38865.7042">10994 2346,'0'0,"0"0,0 0,0 0,0 0,0 0,0 0,36-18,34 18,1-17,-1-1,-17 0,0 1,-17-1,-19 18,-17-17</inkml:trace>
  <inkml:trace contextRef="#ctx0" brushRef="#br0" timeOffset="39125.8247">10747 1729,'0'0,"0"0,0 0,0 0,53-18,36-17,-19 17,18 0,1-17,16 18,-34-1,17 0,-17 18,-18-17</inkml:trace>
  <inkml:trace contextRef="#ctx0" brushRef="#br0" timeOffset="39565.5689">12441 1464,'0'0,"0"0,0 0,0 0,0 0,-35 0,-18 18,0 17,0-17,0 35,0 17,18 36,18 0,-1 35,36 18,-1-1,18-17,1 1,-19-19,1-52,0-18,-1-1,1-16,-18-36,18 17,-1-17,-17 0</inkml:trace>
  <inkml:trace contextRef="#ctx0" brushRef="#br0" timeOffset="39874.0069">13130 1799,'0'0,"0"0,0 0,0 0,-53 88,0 36,-18 17,18-18,0 19,18-54,0-18,-1 1,19-18,-1-18,-17 0,17 1,18-36</inkml:trace>
  <inkml:trace contextRef="#ctx0" brushRef="#br0" timeOffset="40156.5067">12653 1870,'0'0,"0"0,0 0,0 0,0 0,0 0,53 53,0 52,0 19,0-1,0-34,-18-1,1 0,-19-35,19 17,-19-17,18 0,-17-17,0-19,-1 1</inkml:trace>
  <inkml:trace contextRef="#ctx0" brushRef="#br0" timeOffset="40465.2614">13589 1570,'0'0,"0"0,0 0,0 0,-18 88,18 0,-18 53,18-17,-17 17,17-18,0-34,0-1,17-18,1 1,0-18,-1-18,1 0,17-35,-17-17,17 17,-35 0</inkml:trace>
  <inkml:trace contextRef="#ctx0" brushRef="#br0" timeOffset="40802.5699">14012 1535,'0'0,"0"0,0 0,0 0,0 0,0 0,0 53,0 35,-18 18,18-18,0 0,0 0,0 0,0-17,0-1,18 1,-18-18,18 0,-1 0,19-18,-1 0,0-35,18 0,-17 0,-1-17,0-1,0 0,-35 18</inkml:trace>
  <inkml:trace contextRef="#ctx0" brushRef="#br0" timeOffset="41052.0392">13906 2275,'0'0,"0"0,0 0,0 0,0 0,0 0,0 0,0 0,0 0,53-17,-18-18,18 17,-17 0,17-17,-53 35,17 0</inkml:trace>
  <inkml:trace contextRef="#ctx0" brushRef="#br0" timeOffset="41341.3399">14665 1764,'0'0,"0"0,0 0,0 0,0 0,0 88,0-17,0 17,0 0,0 0,0-35,0 18,18-18,-18 0,0-18,0 0</inkml:trace>
  <inkml:trace contextRef="#ctx0" brushRef="#br0" timeOffset="41656.8929">14842 1393,'0'0,"0"0,0 0,0 0,70 71,-17 0,35 34,-17 19,-1-1,1 1,-36-1,1-17,-19 0,-17 0,-17-18,-36 0,0 0,0-35,53-35</inkml:trace>
  <inkml:trace contextRef="#ctx0" brushRef="#br0" timeOffset="42183.9927">15036 953,'0'0,"0"0,0 0,0 0,0 0,70 17,1 1,17-1,-17 19,-1-1,-17 18,0 0,18 35,-18 18,-18 17,0 1,1 17,-1-18,-17 1,17-1,0-17,-17-35,-1-1,1-17,-18 18,0-36,-18 18,1 0,-36 17,0-17,-18-17,18 17,-17-18,-1-18,18 1,0 0,53-18</inkml:trace>
  <inkml:trace contextRef="#ctx0" brushRef="#br0" timeOffset="42576.3335">16483 1323,'0'0,"0"0,0 0,-18 70,18 19,0 17,-18 17,18 18,0-35,0-18,0 0,0 1,18-37,0 19,-1-18,19-18,-1 0,0-17,18-18,0 0,18-18,-18-17,0 18,-53 17</inkml:trace>
  <inkml:trace contextRef="#ctx0" brushRef="#br0" timeOffset="42880.5247">16483 1923,'0'0,"0"0,0 0,0 0,0 0,0 0,0 0,0 0,0 0,53 0,-18 17,18-34,-18 17,1 0,-1 0,-35 0,0-18,0 18,17 0</inkml:trace>
  <inkml:trace contextRef="#ctx0" brushRef="#br0" timeOffset="43169.2093">16306 1376,'0'0,"0"0,0 0,0 0,0 0,0 0,0 0,0 0,36-18,34 18,1-17,17-1,-35 0,-18 18,-35 0,18 0</inkml:trace>
  <inkml:trace contextRef="#ctx0" brushRef="#br0" timeOffset="43575.0518">17700 1129,'0'0,"0"0,0 0,0 0,-52 0,-19 18,0-1,18 1,-17 35,-1 0,18 35,0 35,18 1,17 17,18 0,0-18,0 19,18-19,0-52,-1-1,-17-17,18 0,-18-18,18-17,-18-36,17 1,1-1,-18 36</inkml:trace>
  <inkml:trace contextRef="#ctx0" brushRef="#br0" timeOffset="43831.2652">17965 1429,'0'0,"0"0,0 0,0 0,-17 88,-36 0,17 0,-17 1,18-1,0 0,-1 0,1-17,18-1,-1-17,-17-18,17 1</inkml:trace>
  <inkml:trace contextRef="#ctx0" brushRef="#br0" timeOffset="44104.1272">17542 1499,'0'0,"0"0,0 0,0 0,0 0,17 53,19 0,17 35,-1 1,1-1,0-18,0 1,-17-1,17-17,-18 0,18 0,-18-18</inkml:trace>
  <inkml:trace contextRef="#ctx0" brushRef="#br0" timeOffset="44378.7043">18459 1288,'0'0,"0"0,0 0,0 0,0 105,0 1,-17 35,17-35,0-18,0 18,0-35,0-1,17 1,1-18,0-18,17-17</inkml:trace>
  <inkml:trace contextRef="#ctx0" brushRef="#br0" timeOffset="44693.3131">18883 1270,'0'0,"0"0,0 0,0 71,0-1,-18 18,18 1,0 16,0-34,0 17,0 0,0-35,18 18,-18-18,17-18,1 0,17-35,1 0,-19 0</inkml:trace>
  <inkml:trace contextRef="#ctx0" brushRef="#br0" timeOffset="44962.7676">18759 1799,'0'0,"0"0,0 0,0 0,0 0,0 0,0 0,0 0,53-17,18-1,-18-17,17 17,-70 0,18 18,-18 0</inkml:trace>
  <inkml:trace contextRef="#ctx0" brushRef="#br0" timeOffset="45389.7307">19606 1852,'0'0,"0"0,0 0,0 0,0 0,0 0,0 0,0 0,0 0,36 0,-1 0,18 18,-35 17,-1 18,1 0,-36 17,1 1,-19 17,-17-17,18-18,0 0,-1-18,19-18,-1 1,0 0,36-1,0-34,17 17,36-36,17-16,0-1,0 0</inkml:trace>
  <inkml:trace contextRef="#ctx0" brushRef="#br0" timeOffset="45717.7559">20101 1270,'0'0,"0"0,0 0,0 0,35 88,18 36,17 17,-17-18,-17 1,-19-36,19-18,-36-17,0 18,0-18,-18 0,0-18,18-35</inkml:trace>
  <inkml:trace contextRef="#ctx0" brushRef="#br0" timeOffset="46233.6744">20489 988,'0'0,"0"0,0 0,0 0,0 0,0 0,0 0,0 0,35 17,18 1,-18-18,1 18,-19-18,19 17,-1 1,0 17,0 18,1 18,-1 35,0 17,1 18,-1-35,-17 17,-1-34,-17-19,18 1,-18 17,-18-35,18 17,0-17,-17 0,-1 0,0-18,-17 1,-18 17,-35 0,0 17,17-17,71-53</inkml:trace>
  <inkml:trace contextRef="#ctx0" brushRef="#br0" timeOffset="59361.6493">3635 4269,'0'0,"0"0,0 0,-70 17,-18 19,17-1,-53 18,54 0,-18 0,35-1,0 1,17 0,36 0,0 0,36-18,-1 1,18 17,0 0,0-1,-18 1,18 0,-35 0,-18 0,0 0,0-18,-36 1,19-19,-1 1,18 0</inkml:trace>
  <inkml:trace contextRef="#ctx0" brushRef="#br0" timeOffset="59565.7754">3865 4763,'0'0,"0"0,0 0,0 52,0 19,0 0,17-1,-17-52,-17-18,17 17</inkml:trace>
  <inkml:trace contextRef="#ctx0" brushRef="#br0" timeOffset="59742.5278">3600 4621,'0'0,"0"0,0 0,0 0,0 0,0 0</inkml:trace>
  <inkml:trace contextRef="#ctx0" brushRef="#br0" timeOffset="60170.7519">4041 4586,'0'0,"0"0,0 0,0 0,36 71,-19 17,19 0,-19 0,1-17,-1-1,1-34,0-1,-18 0,17-17,-17-1,0-17,18-35,-18-18,18-17,-1-18,19 17,-1 0,0 1,1 17,-1 35,0 1,0 17,-17 35,17 0,-17 1,17 16,-17 1,0 0,-1-17,1 16,-18-52</inkml:trace>
  <inkml:trace contextRef="#ctx0" brushRef="#br0" timeOffset="60626.738">5030 4445,'0'0,"0"0,0 0,0 0,0 53,0 17,0 1,0 0,0-18,0-1,17-16,1-1,-1 0,19-17,17 0,0-36,-18 0,18-17,-18-18,0 0,1-17,-19-1,-17 18,0 18,0 17,-17 18,-1 18,-17 17,17 18,18 18,0-18,0 17,35-17,1-18,34-17,19 0,16-36,1-17,18-1,-36-17,-70 53</inkml:trace>
  <inkml:trace contextRef="#ctx0" brushRef="#br0" timeOffset="60925.6074">7659 4357,'0'0,"0"0,0 0,0 0,-53 88,0 18,-17 17,-1 1,18-36,0-17,0-1,18-17,0 0,-1-18,19-17,-19-18,19-18,-19 1</inkml:trace>
  <inkml:trace contextRef="#ctx0" brushRef="#br0" timeOffset="61169.8984">7112 4357,'0'0,"0"0,0 0,0 0,0 0,0 0,71 106,17 17,18 1,-18-1,-18-17,-17-18,0-17,-17-18,17-1,-18-16,18-1,-18 0,-17-35</inkml:trace>
  <inkml:trace contextRef="#ctx0" brushRef="#br0" timeOffset="61420.4319">8171 4251,'0'0,"0"0,0 0,0 0,17 88,-17 0,0 18,-17 0,17-18,0 0,0 1,-18-36,18-1,0-34,18 0,-1-1</inkml:trace>
  <inkml:trace contextRef="#ctx0" brushRef="#br0" timeOffset="61721.8536">8541 4198,'0'0,"0"0,0 0,0 0,0 71,-17 17,-1 0,0 18,18 0,0-18,0 0,0-17,18-1,0 1,17-18,18 0,-18-18,1-35,17 0,-1-18,1 18,-53 0</inkml:trace>
  <inkml:trace contextRef="#ctx0" brushRef="#br0" timeOffset="61996.0985">8559 4763,'0'0,"0"0,0 0,0 0,0 0,0 0,0 0,0 0,35-18,18-17,18-1,-18 1,0 17,-36 1,1-1,-18 18,18 0,-18-18</inkml:trace>
  <inkml:trace contextRef="#ctx0" brushRef="#br0" timeOffset="62283.3262">9124 4075,'0'0,"0"0,0 0,0 0,0 0,53 53,0-1,0 37,0 16,-1 19,-16-1,-19-34,1-1,-18-18,0 19,0-37,-18 1,1 0,-1-35,0 17,18-35</inkml:trace>
  <inkml:trace contextRef="#ctx0" brushRef="#br0" timeOffset="62519.7239">10377 4357,'0'0,"0"0,0 0,0 0,17 53,1 17,-18-17,18 18,-18-18,0 0,0-18,0-35,0 0,0 0</inkml:trace>
  <inkml:trace contextRef="#ctx0" brushRef="#br0" timeOffset="62799.4068">10465 4269,'0'0,"0"0,0 0,0 0,0 0,18-71,-18 18,17 0,-17-17,-17 34,17 1,-18 0,-17 35,17 0,-17 17,35 1,0-18</inkml:trace>
  <inkml:trace contextRef="#ctx0" brushRef="#br0" timeOffset="63277.0699">10730 4745,'0'0,"0"0,0 0,0 0,0 0,0 0,0 0,0 0,17-53,1-18,17-17,-17-18,-18 18,18 0,-18 17,0 19,0 16,-18 19,0-1,18 36,0-1,0 19,18-1,17 18,1 0,16 17,1-17,0 18,-17-18,17 17,-18 1,-17-18,-1 17,1-17,-18 0,0-53</inkml:trace>
  <inkml:trace contextRef="#ctx0" brushRef="#br0" timeOffset="65099.0279">12389 4427,'0'0,"0"0,0 0,0 0,0 0,0 0,0 0,0 0,17-88,1 18,-18-1,-18 18,1 0,-1 36,-17-1,-1 36,-17-1,36 36,-19 0,19 18,17-1,0 1,17-1,19-17,17 0,17-18,-17-17,18 0,-1-18,-17-36,0 1,0-18,-18 0,-17-17,0 17,-1 0,1 0,0 35,-18-17,17 35,1-18,0 18,17 0,0 36,1-19,-1 36,0 0,-17 0,-1-18,1 18,-18-17,0-1,-18-18,18 1,-17-36,-1 1,18-18,0-1,0-34,0 17,18-18,-1 18,1 18,17 0,-17 17,17 1,1 34,-19-17,1 35,0-17,-1 17,1 18,0-17,-18-1,17 0,1-17,-1 17,1-17,17-1,-17 1,17-18,1-18,-19 1,1-19,0 1,-18-18,0 0,-18 0,0 0,-17 18,17 0,1 17,-1 1,0-1,1 18,-1 0,18 0,0 0,0 0,0 0,18 0,-1 0,1 0,0 0,-1 0,1 0,17 0,-17 0,-18 0,18 0,-18 0,17 0,1 18,-18 17,18 18,-1 17,1 19,-1-1,1 0,0 0,-18 0,17 1,-17-19,-17 1,17-18,-36-1,19-16,-36-1,18-35,-1 0,-17-18,18-17,17-18,1-35,-1 0,36-18,35 0,0-17,17 17,-17 0,0 0,18 0,-1 36,-34 17,-1 18,-17-1,-1 36,1 0,-18 36,0 16,-18 19,1 17,-1-17,0-1,18-17,0 0,0-18,18 1,0-19,17 1,-18-18,19-18,-1-17,0-18,-17-53,-18 1,0-1,0 35,-18 1,-17 17,17 35,-17 0,0 18,17 18,1 17,-1-17,18 0,-18-18</inkml:trace>
  <inkml:trace contextRef="#ctx0" brushRef="#br0" timeOffset="65782.6577">14683 3457,'0'0,"0"0,0 0,0 0,17 71,-17 35,0-1,18 1,-18-18,0 1,0-19,0 1,0-36,0 0,0 1,0-36,18 17,-18-17,0-35,0 0,0-18,-18-18,-17 18,17 0,-17 18,17 17,-17 1,0 34,-1 1,1 17,17 18,1 0,17-17,35 16,18 1,17-17,1-19,17-34,-17-1,-1 0,-17-17,0 0,-17-18,-1 18,0-18,-17 17,0 19,-18-1,17 18,-17 0,0 0,18 35,-18 1,17-19,-17 19,18-19,0 1,-18 0,17-18,1-18,-18 0,0 18</inkml:trace>
  <inkml:trace contextRef="#ctx0" brushRef="#br0" timeOffset="65901.8503">15036 3581,'0'0,"0"0,0 0,0 0</inkml:trace>
  <inkml:trace contextRef="#ctx0" brushRef="#br0" timeOffset="66254.9918">15653 3581,'0'0,"0"0,0 0,0 0,0 0,0 0,0 0,0 0,0 0,-53 53,18 0,17 17,1-17,-1 0,18 17,18-34,-1 17,36-36,0 1,18 0,0-36,17 0,0-35</inkml:trace>
  <inkml:trace contextRef="#ctx0" brushRef="#br0" timeOffset="76349.9572">7271 6438,'0'0,"0"0,0 0,0 0,0 0,0 0,0 0,0 35,0 18,-18 18,0 17,18 18,-17-18,17 0,0 1,-18-1,18-35,0 0,0-18,0 0,0-17,0-1,18-17,-1 0,19 0,17-17,-18-1,18 18,0-17,0 17,0-18,0 18,0 0,0 0,-18 0,0 0,0-18,-35 18</inkml:trace>
  <inkml:trace contextRef="#ctx0" brushRef="#br0" timeOffset="76605.9123">7218 6826,'0'0,"0"0,0 0,0 0,53-17,17 17,1 0,0-18,-1 0,18 1,-70 17,0 0,-1-18,-17 18</inkml:trace>
  <inkml:trace contextRef="#ctx0" brushRef="#br0" timeOffset="76865.7134">7130 6262,'0'0,"0"0,0 0,0 0,0 0,0 0,70 0,18-18,1 1,-72 17,19 0,-19-18,1 18,17 0</inkml:trace>
  <inkml:trace contextRef="#ctx0" brushRef="#br0" timeOffset="77252.9353">8930 6085,'0'0,"0"0,0 0,0 0,0 0,0 0,-53 0,17 18,-34 0,-1 17,18 18,-17 17,17 36,17 0,1 18,35-1,0 18,35 18,-17 0,35-18,-18 0,-17-18,0-52,-1-18,1 0,-18-18,18-17,-1-1,1-17,-18 18</inkml:trace>
  <inkml:trace contextRef="#ctx0" brushRef="#br0" timeOffset="77515.3572">9953 6332,'0'0,"0"0,0 0,0 0,0 0,-17 53,-1 18,-17 35,-1 35,-17-18,0 18,18-17,17-54,1 1,-1 0,18-36,-17 18,17-53</inkml:trace>
  <inkml:trace contextRef="#ctx0" brushRef="#br0" timeOffset="77828.9232">9530 6385,'0'0,"0"0,0 0,0 0,17 53,19 35,-1 1,0-1,18 35,0 1,-18-36,1 0,-1-17,0-18,1-18,-1-35,18-35,0-18,-18-18,0 18,-17 71</inkml:trace>
  <inkml:trace contextRef="#ctx0" brushRef="#br0" timeOffset="78095.1917">10412 6174,'0'0,"0"0,0 0,0 0,0 0,0 0,0 0,0 53,0 52,0 1,0 53,0 0,0-1,0-16,0-54,18-18,-1-17,1-17,0-19,17-34,18-54,0-35,-18-17,0 34,-35 89</inkml:trace>
  <inkml:trace contextRef="#ctx0" brushRef="#br0" timeOffset="78356.6383">10906 6103,'0'0,"0"0,0 0,0 0,0 0,0 0,-17 71,17 17,-18 18,18-1,-18 1,18-17,0-19,18 1,-18-18,18-1,-1 1,18-35,1 0,-1-1,18-34,0-1,-53 18</inkml:trace>
  <inkml:trace contextRef="#ctx0" brushRef="#br0" timeOffset="78555.6915">10800 6703,'0'0,"0"0,0 0,0 0,0 0,0 0,0 0,0 0,0 0,0 0</inkml:trace>
  <inkml:trace contextRef="#ctx0" brushRef="#br0" timeOffset="78820.8206">11647 6227,'0'0,"0"0,0 0,0 0,0 0,18 70,-18 18,18 18,-1 0,1 17,-18 19,18-54,-18 0,17 0,-17-35,0 0,18-18,-18 1,0-19</inkml:trace>
  <inkml:trace contextRef="#ctx0" brushRef="#br0" timeOffset="79149.9666">12018 5891,'0'0,"0"0,0 0,0 0,0 0,53 106,17 35,-17 0,0 18,-35 0,0-53,-36-18,18-17,-35-1,17-17,-17-35,-1-18,1 17,35-17</inkml:trace>
  <inkml:trace contextRef="#ctx0" brushRef="#br0" timeOffset="79564.6313">12212 5415,'0'0,"0"0,0 0,0 0,0 0,53 18,18 17,-1 18,-17 18,35 17,-35 18,0-1,0 1,-35 0,17 35,-17-17,-18 17,17 0,-17-18,0 1,-17-1,17-35,-18-17,18-18,-18-18,-17 1,-35-36,-1 0,18 0,53 0</inkml:trace>
  <inkml:trace contextRef="#ctx0" brushRef="#br0" timeOffset="79886.1846">10800 6350,'0'0,"0"0,0 0,0 0,0 0,0 0,0 0,71 0,17-18,36-17,17 0,0 0,18-1,-18 1,-17 0,-107 35</inkml:trace>
  <inkml:trace contextRef="#ctx0" brushRef="#br0" timeOffset="80163.6602">13553 6385,'0'0,"0"0,0 0,0 0,0 0,36-17,17-1,17 0,1-17,-1 17,-17 1,-35 17,-18 0</inkml:trace>
  <inkml:trace contextRef="#ctx0" brushRef="#br0" timeOffset="80381.7602">13553 6756,'0'0,"0"0,0 0,0 0,0 0,0 0,0 0,53 0,18-18,-54 0,1 18,0 0,-1-17</inkml:trace>
  <inkml:trace contextRef="#ctx0" brushRef="#br0" timeOffset="80791.1519">14612 5962,'0'0,"0"0,0 0,0 0,0 88,-18 0,1 1,17 16,-18-16,18-19,0 1,0-1,18-17,-18-18,35 1,-17-19,35 1,-18-18,18-18,-18-17,18 0,18 0,-18 17,0-17,17 17,-34 0,16 18,-16 0,-19 0,-17 0</inkml:trace>
  <inkml:trace contextRef="#ctx0" brushRef="#br0" timeOffset="81001.8757">14630 6421,'0'0,"0"0,0 0,0 0,0 0,0 0,0 0,0 0,35-18,36-17,-18-1,17 1,-52 35,-18 0,0-18</inkml:trace>
  <inkml:trace contextRef="#ctx0" brushRef="#br0" timeOffset="81213.8575">14647 5874,'0'0,"0"0,0 0,0 0,0 0,0 0,0 0,0 0</inkml:trace>
  <inkml:trace contextRef="#ctx0" brushRef="#br0" timeOffset="81604.5801">15777 5221,'0'0,"0"0,0 0,0 0,-53 53,0 18,0-1,0 54,18-1,17-17,18 17,0 1,18 17,-1-35,-17 17,18-17,0-35,-18-1,0 1,17-18,1 0,-18-18,18-17,-18-1</inkml:trace>
  <inkml:trace contextRef="#ctx0" brushRef="#br0" timeOffset="81896.895">16589 5468,'0'0,"0"0,0 0,0 0,-18 53,0 53,-35 35,0 0,1 18,-1-18,-18-18,36-52,-1-1,1-17,17-17,-17-36,18 0,-1 17,18-17</inkml:trace>
  <inkml:trace contextRef="#ctx0" brushRef="#br0" timeOffset="82130.5774">16112 5680,'0'0,"0"0,0 0,0 0,0 0,0 0,35 53,1 35,17 18,0 17,0-35,0 1,-1-1,-16-18,17 1,-18-18</inkml:trace>
  <inkml:trace contextRef="#ctx0" brushRef="#br0" timeOffset="82436.0278">16977 5327,'0'0,"0"0,0 0,0 71,-18 34,1 36,17 1,-18-19,18 1,0-36,0-18,18 1,-18-1,17-34,1-1,17-17,-17-1,-18 1</inkml:trace>
  <inkml:trace contextRef="#ctx0" brushRef="#br0" timeOffset="82747.6215">17347 5186,'0'0,"0"0,0 0,0 0,0 0,0 88,-17 18,17 0,0-18,-18 18,18 0,0-18,18 0,-1-17,1-1,0 1,17-18,18-1,0-16,0-19,-18 19,-17-36</inkml:trace>
  <inkml:trace contextRef="#ctx0" brushRef="#br0" timeOffset="83002.8024">17330 5838,'0'0,"0"0,0 0,0 0,0 0,0 0,0 0,0 0,35-17,18-1,18 1,-1-1,-70 18,18-18,-18 18</inkml:trace>
  <inkml:trace contextRef="#ctx0" brushRef="#br0" timeOffset="83417.7694">18018 5944,'0'0,"0"0,0 0,0 0,0 0,0 0,0 0,0 0,35-17,1 17,17 0,-18 35,0 0,-17 1,0 16,-18 1,0 18,-36-1,1-17,0 0,-1 0,1-18,35-17,-18 0,18-1,0-17,36 0,-1-17,0-19,18-16,0-1,0 0</inkml:trace>
  <inkml:trace contextRef="#ctx0" brushRef="#br0" timeOffset="83704.7498">18477 5415,'0'0,"0"0,0 0,53 106,0 35,17-17,-17 34,-17-17,-1 1,-35-19,18-52,-36-1,0-17,1-18,17-17</inkml:trace>
  <inkml:trace contextRef="#ctx0" brushRef="#br0" timeOffset="84181.7588">18248 4586,'0'0,"0"0,0 0,0 0,52 0,1 0,18 0,0 0,-18 18,-1-1,1 1,0 35,18 53,-18 0,0 17,0 18,-18 18,18 0,-18-18,-17 18,17-36,-17 1,0-19,-18-34,0-1,-18 1,0-18,1 0,-19-18,-17 0,18-17,-18 0,0-18,0-18,18 0,35 36</inkml:trace>
  <inkml:trace contextRef="#ctx0" brushRef="#br0" timeOffset="84493.0823">19959 4992,'0'0,"0"0,0 0,0 0,0 0,0 0,53 0,0 0,0 17,0-17,0 0,-18 0,1 0,-19 0,-17 0,18 0,-18 0</inkml:trace>
  <inkml:trace contextRef="#ctx0" brushRef="#br0" timeOffset="84716.7865">20048 5362,'0'0,"0"0,0 0,0 0,0 0,0 0,0 0,0 0,0 0,0 0,70 0,1-17,-1-1,-52 18,-18 0,18-18</inkml:trace>
  <inkml:trace contextRef="#ctx0" brushRef="#br0" timeOffset="85082.3333">22095 4745,'0'0,"0"0,0 0,-36 88,-17 18,-17 35,17-18,-18 19,1-1,17-35,0-36,18 1,-1-18,1-18,17-18,-17-17,17 0,1 0,17 0</inkml:trace>
  <inkml:trace contextRef="#ctx0" brushRef="#br0" timeOffset="85351.4567">21318 4868,'0'0,"0"0,0 0,0 0,53 71,18-1,-1 1,-17 17,18 0,-1-17,1 0,-18-1,0 1,-18-18,0-1,1 1,-1 0,-35-53</inkml:trace>
  <inkml:trace contextRef="#ctx0" brushRef="#br0" timeOffset="85688.4742">21159 4057,'0'0,"0"0,0 0,0 0,0 0,0 0,0 0,0 0,89 18,16-18,37 0,-19-18,18 0,-17 1,-18-1,-18 0,-17 1,-1 17,-17 0,-35 0</inkml:trace>
  <inkml:trace contextRef="#ctx0" brushRef="#br0" timeOffset="86994.8581">6300 9719,'0'0,"0"0,0 0,0 0,0 0,0 0,0 0,0 0</inkml:trace>
  <inkml:trace contextRef="#ctx0" brushRef="#br0" timeOffset="87176.2809">6247 10283,'0'0,"0"0,0 0,0 0,0 0,0 0</inkml:trace>
  <inkml:trace contextRef="#ctx0" brushRef="#br0" timeOffset="87347.727">6459 10142,'0'0,"0"0,0 0,0 0,0 0,0 0,0 0</inkml:trace>
  <inkml:trace contextRef="#ctx0" brushRef="#br0" timeOffset="90699.0542">7147 10724,'0'0,"0"0,0 0,0 0,0 0,0 0,0 0,0 0,0 0,0 0,0 0,0 0,36-52,16-37,19-34,0-54,17-17,-18-17,1 17,0 17,-18 19,-18 34,-17 54,-1-1,1 53,-18 18,17 36,-17 52,0 18,0 35,0 0,0 0,0 0,0 0,18-35,0-35,-1-1,19-35,-19 1,19-36,-1-18,0 0,-17-34,17-1,-17 0,17-18,-17 36,-18-18,17 35,1 1,-18 17,18 0,-1 35,1-17,0 17,17 0,0 0,1-17,17 0,-18-18,-35 0</inkml:trace>
  <inkml:trace contextRef="#ctx0" brushRef="#br0" timeOffset="90856.2485">8294 9648,'0'0,"0"0,0 0,0 0,0 0,0 0</inkml:trace>
  <inkml:trace contextRef="#ctx0" brushRef="#br0" timeOffset="91498.719">8736 9701,'0'0,"0"0,0 0,0 0,17 36,1 17,-1-18,1 0,0 0,-18 1,0-19,0 1,0-18,-18 0,0-18,18-17,-17-18,34-17,1-1,17 0,1 1,-1 35,18-1,0 19,0 17,-18 35,0-17,1 17,-19 18,1-18,0 0,-18 1,0-19,0 1,0-18,0-35,17-1,-17-34,18-36,17 0,18 0,0 18,18 18,-1 17,19 53,-1 17,-18 36,1 35,-18 18,-35 0,-1 35,-17-17,0-18,0-89</inkml:trace>
  <inkml:trace contextRef="#ctx0" brushRef="#br0" timeOffset="91956.7112">8400 10724,'0'0,"0"0,0 0,0 106,18 18,0 17,-1 0,1 18,17-18,-17-18,-18-34,17-19,-17-35,18 1,0-19,-18-17,17 18,-17-18</inkml:trace>
  <inkml:trace contextRef="#ctx0" brushRef="#br0" timeOffset="92210.2953">8824 10724,'0'0,"0"0,0 0,0 0,0 0,17 71,-17 0,18 17,0 0,-18-17,17 17,-17-35,0 17,-17-35,17 1,-36-19,19 1</inkml:trace>
  <inkml:trace contextRef="#ctx0" brushRef="#br0" timeOffset="92539.9364">8594 10795,'0'0,"0"0,0 0,0 0,0 0,0 0,0 0,0 0,53-18,0 18,0 0,18 0,-18 18,17-18,-17 0,-17 0,-1-18,0 1,0-19,1 1,-19-35,-17-1,18-35,-18 18</inkml:trace>
  <inkml:trace contextRef="#ctx0" brushRef="#br0" timeOffset="92813.4013">9441 10336,'0'0,"0"0,0 0,36 71,-1 52,0 1,1 17,-19 18,19 0,-36-36,17-35,-34-17,17-1,0-34,-18-1,0-18,18 1,0-18</inkml:trace>
  <inkml:trace contextRef="#ctx0" brushRef="#br0" timeOffset="93014.4672">9794 11024,'0'0,"0"0,0 0,0 0,0 0,89 0,-19-17,18 17,-17-36,0 19,-54 17,-17-18</inkml:trace>
  <inkml:trace contextRef="#ctx0" brushRef="#br0" timeOffset="93296.2335">10271 10566,'0'0,"0"0,0 0,0 0,0 0,53 53,0 0,0-1,-18 19,0-18,-17 35,0-17,-18-1,-18 1,0-18,1 0,-19-18,19 0</inkml:trace>
  <inkml:trace contextRef="#ctx0" brushRef="#br0" timeOffset="93719.1597">11012 10336,'0'0,"0"0,0 0,0 0,0 71,-18 17,18 18,-17-18,-1 18,0-18,-17-17,18-1,-19-17,19-17,-19-19,19-34,-1-1,0-17,18-1,18 1,0 0,-1-1,1 19,17-1,1 18,-1 0,0 18,-17 17,17-17,0 17,-17 0,17 1,-17-1</inkml:trace>
  <inkml:trace contextRef="#ctx0" brushRef="#br0" timeOffset="93987.3253">11171 10178,'0'0,"0"0,0 0,0 0,53 53,0 17,0 1,-18 17,0-18,-17 1,0-18,-18 0,-18 0,18-36</inkml:trace>
  <inkml:trace contextRef="#ctx0" brushRef="#br0" timeOffset="94662.1271">11824 9066,'0'0,"0"0,0 0,0 0,17 106,19 35,-36 18,17-35,-17-19,0-16,0-19,-17-17,17 0,-18-35,0-18,-17-18,18-17,-19-36,1-35,17-17,18-36,0 18,18 0,17 17,1 36,-1 18,0 34,18 1,-18 35,18 0,-17 35,-1 1,0 17,-17 17,-18 1,-18-1,18 1,-35-18,17 0,1 0,-1-36,0 18,18-17,0-18,0 18,18-18,0 0,17 0,0 17,18 1,-18 0,18 17,0 0,-17 18,-1-18,-35-35</inkml:trace>
  <inkml:trace contextRef="#ctx0" brushRef="#br0" timeOffset="95040.7784">12883 9172,'0'0,"0"0,0 0,0 0,0 0,0 0,0 0,-18 71,0-1,1 36,-19-18,19 1,-19-1,19-18,-1-17,-17 0</inkml:trace>
  <inkml:trace contextRef="#ctx0" brushRef="#br0" timeOffset="95303.0997">12618 9208,'0'0,"0"0,0 0,0 0,0 0,35 70,1 1,16-1,1 1,0-1,0-17,0 0,-17 0,-1-18,-17 1,17-1</inkml:trace>
  <inkml:trace contextRef="#ctx0" brushRef="#br0" timeOffset="95547.931">13342 9049,'0'0,"0"0,0 0,0 0,0 0,0 0,0 70,0 19,-18 16,0 1,1-18,-1 1,18-1,-18-18,1-17,-1 0</inkml:trace>
  <inkml:trace contextRef="#ctx0" brushRef="#br0" timeOffset="95802.9194">13094 9155,'0'0,"0"0,0 0,0 0,0 0,36 70,-1 1,0-1,1 1,17-1,-18 1,0-18,0 17,18-34,-17-1,-1-17</inkml:trace>
  <inkml:trace contextRef="#ctx0" brushRef="#br0" timeOffset="96095.6818">13924 8714,'0'0,"0"0,0 0,0 0,-18 53,1 35,-1 35,0 1,1-1,-1 1,18-36,18 0,-18 0,35-17,-17-18,35 0,-18-18,0-17,-35-1</inkml:trace>
  <inkml:trace contextRef="#ctx0" brushRef="#br0" timeOffset="96348.1785">14365 8890,'0'0,"0"0,0 0,0 0,0 0,18 88,-1 0,-17 1,18-1,-18 0,18 0,-18-35,0 0,0-18,0-17,0 17,0-35</inkml:trace>
  <inkml:trace contextRef="#ctx0" brushRef="#br0" timeOffset="96711.8179">14100 8925,'0'0,"0"0,0 0,0 0,0 0,53-35,-17 0,17-1,-1 19,19 17,-18 0,0 17,0-17,0 18,-18 0,0-18,1 0,-1 0,-17 0,17-18,-17 0,-1-17,1-35,0 17,-18-18</inkml:trace>
  <inkml:trace contextRef="#ctx0" brushRef="#br0" timeOffset="97051.0773">14877 8273,'0'0,"0"0,0 0,0 0,0 0,53 88,17 35,19 1,-36-1,17 1,-35-18,1-18,-19 0,-17-17,0 17,-35-18,0 1,-1-18,-16-18,-1-17,0-1,17 1,36-18</inkml:trace>
  <inkml:trace contextRef="#ctx0" brushRef="#br0" timeOffset="97863.4755">15583 8925,'0'0,"0"0,0 0,0 0,0 0,0 0,0 0,0 0,0 0,0 0,0 0,0 0,0 0,0 0,0 0,35 0,18 0,0 0,0 0,0-17,-18 17,0 0,-35 0,18 0,-18-18</inkml:trace>
  <inkml:trace contextRef="#ctx0" brushRef="#br0" timeOffset="98183.8868">15830 9119,'0'0,"0"0,0 0,0 0,0 0,0 0,0 0,0 0,0 0,0 0,35-17,0 17,-17 0,0 0,-1 0,1 0,-18 0,0 0</inkml:trace>
  <inkml:trace contextRef="#ctx0" brushRef="#br0" timeOffset="99525.5398">17983 8520,'0'0,"0"0,0 0,0 0,-35 53,17 52,-35 19,18-1,-18 1,0-1,17 1,1-36,0-18,0-34,17-1,-17 0,17-17,18-18</inkml:trace>
  <inkml:trace contextRef="#ctx0" brushRef="#br0" timeOffset="99799.6931">17471 8802,'0'0,"0"0,0 0,0 0,71 53,-18 35,52 18,1 0,0-1,0 1,-35-35,-18-18,0 0,-18 0,-17-18,17-18,-18 19,-17-36</inkml:trace>
  <inkml:trace contextRef="#ctx0" brushRef="#br0" timeOffset="100264.2547">17224 8361,'0'0,"0"0,0 0,0 0,0 0,0 0,0 0,0 0,71 0,-1 0,36 0,-18-18,18 1,-18-1,1 18,-19-18,1 18,-18 0,-18-17,0 17,1 0</inkml:trace>
  <inkml:trace contextRef="#ctx0" brushRef="#br0" timeOffset="100782.6763">19006 8714,'0'0,"0"0,0 0,0 0,0 0,0 0,0 0,0 0,0 0</inkml:trace>
  <inkml:trace contextRef="#ctx0" brushRef="#br0" timeOffset="101108.0307">19995 8414,'0'0,"0"0,0 0,0 0,-18 53,-17 35,17 0,-17 0,-1 0,1 1,0-1,-18 0,0-17,18-18,-1-1,1-34,0 0,17-18,0 0</inkml:trace>
  <inkml:trace contextRef="#ctx0" brushRef="#br0" timeOffset="101356.6089">19448 8590,'0'0,"0"0,0 0,0 0,0 0,0 0,0 0,0 0,70 71,1 17,35 18,-36-18,-17 0,0 0,0-17,-18-1,1 1,-1-18,-17 17,-1-34,-17-19</inkml:trace>
  <inkml:trace contextRef="#ctx0" brushRef="#br0" timeOffset="101689.8752">19253 8079,'0'0,"0"0,0 0,0 0,0 0,0 0,71-18,35-17,0-1,17 1,-17 18,-18-19,1 19,-1-1,-17 0,-19 1,1-1,0 0,-17 18,-19 0</inkml:trace>
  <inkml:trace contextRef="#ctx0" brushRef="#br0" timeOffset="102255.7984">17542 11042,'0'0,"0"0,0 0,0 0,0 0,0 0,0 0,70-18,18 1,-17-1,-36 0,-35 18,18 0,0 0</inkml:trace>
  <inkml:trace contextRef="#ctx0" brushRef="#br0" timeOffset="102534.6142">17877 11536,'0'0,"0"0,0 0,0 0,0 0,35 0,36 0,-1-18,19 18,-1-17,-70-1,-1 18,1 0,-18 0</inkml:trace>
  <inkml:trace contextRef="#ctx0" brushRef="#br0" timeOffset="102798.817">19200 10918,'0'0,"0"0,0 0,0 0,0 0,0 0,-17 53,-18 53,17-18,-17 18,-1-18,19 18,-19-35,19-1,-19 1,19-36,-1-17</inkml:trace>
  <inkml:trace contextRef="#ctx0" brushRef="#br0" timeOffset="103042.1526">18777 10971,'0'0,"0"0,0 0,0 0,0 0,53 71,17 17,1-17,35 35,-35-18,-1-18,1-17,-18 0,0 0,-18-35,18-1</inkml:trace>
  <inkml:trace contextRef="#ctx0" brushRef="#br0" timeOffset="103369.7502">18636 10689,'0'0,"0"0,0 0,0 0,0 0,70-35,19 17,-1 1,0-1,0 0,1 1,-37-1,1 0,-17 18,17-17,-18-1,-17 1</inkml:trace>
  <inkml:trace contextRef="#ctx0" brushRef="#br0" timeOffset="104078.6793">19695 10336,'0'0,"0"0,0 0,0 0,0 0,0 0,0 0,0 0,0 0,0 0,0 0,35 0,18 0,0 36,0-19,-18 36,0-17,-17-1,0 18,-18 0,0-18,0 0,0 0,-18 1,18-1,-18-17,1-1,-19 1,19 0,-1-1,0-17,18 18,-17-18,17 17,-18-17,18 0,0 0,0 0,0 0,-18 0,18 0,0 0,0 0,0 18,0-18,0 0,0 0,18-18,35 18,18-17,35-18,35-1,53-34,0 17,-18-18,-34 18,-36 0,-1 1,-16-1,-19 17,-52 36</inkml:trace>
  <inkml:trace contextRef="#ctx0" brushRef="#br0" timeOffset="105575.3468">847 3298,'0'0,"0"0,0 0,35-35,18-18,0-17,0-36,0-18,0-17,-35 0,17 18,-17 35,-18 17,17 18,-17 0,0 36,0-1,0 18,0 18,0 34,0 37,-17 16,34 19,-17-18,18-36,0 1,17-1,-17-17,17-17,18-1,-18-35,0-18,1 1,-1-19,0-17,1 18,-19 18,1-19,-18 19,18 17,-1-18,-17 36,18-1,-1 1,1 0,0-1,17 1,0-36,-17 18,0 0</inkml:trace>
  <inkml:trace contextRef="#ctx0" brushRef="#br0" timeOffset="105740.0172">1677 2417,'0'0,"0"0,0 0,0 0,0 0,0 0</inkml:trace>
  <inkml:trace contextRef="#ctx0" brushRef="#br0" timeOffset="106367.1226">2029 2328,'0'0,"0"0,0 0,0 0,18 71,0-1,-1 1,1 17,-18-35,18 0,-18-18,0 1,0-1,0-35,0 0,0-18,0-17,0 0,0-18,0 0,17-18,1 36,17 0,-17-1,17 19,1 17,16 17,-16 1,-1 17,0 1,-17-19,0 1,-18 0,17-1,-17-17,0 0,0 0,0-17,0-19,0-17,18 0,0 1,-1-1,1 0,17 17,-17 1,-1 35,19 0,-1 35,-17 18,17 36,0 34,-35 0,18 19,-18-37,0-87</inkml:trace>
  <inkml:trace contextRef="#ctx0" brushRef="#br0" timeOffset="106724.4932">1447 3563,'0'0,"0"0,0 0,0 0,0 0,0 0,18 71,-1 17,19 18,-19-18,1 0,0 0,-1-35,1-35,-18 17,0-17</inkml:trace>
  <inkml:trace contextRef="#ctx0" brushRef="#br0" timeOffset="107095.6171">1059 3916,'0'0,"0"0,0 0,0 0,0 0,0 0,0 0,17-35,1-18,0 35,-1-17,19 17,-1 0,0 1,1-1,-1 1,18-19,0 1,-18 0,0-18,1 18,-1-18,-17 35,-18 18,0-18</inkml:trace>
  <inkml:trace contextRef="#ctx0" brushRef="#br0" timeOffset="107368.8141">1818 3175,'0'0,"0"0,0 0,0 0,17 53,19 35,-1 36,-17 34,-1-17,1 1,0-19,-18-35,0-17,-18-18,18 0,-18-18,18 0,0-17</inkml:trace>
  <inkml:trace contextRef="#ctx0" brushRef="#br0" timeOffset="107686.5415">829 3545,'0'0,"0"0,0 0,18 89,0 52,17 0,-17 18,35-18,-36 0,1-71,17 1,-17-18,-1 0,19-18,-19-17,19-1,-36-17</inkml:trace>
  <inkml:trace contextRef="#ctx0" brushRef="#br0" timeOffset="108003.3388">2188 3634,'0'0,"0"0,0 0,0 0,0 0,0 0,0 0,36 0,17 0,-18 0,0 0,18 0,-35 0,-1 0,-17-18,0 18,0 0</inkml:trace>
  <inkml:trace contextRef="#ctx0" brushRef="#br0" timeOffset="108292.87">2435 3510,'0'0,"0"0,0 0,0 0,0 0,0 0,36 0,17 0,-18 0,0 0,18 18,-18 17,1 0,-1 18,-17-17,-18 16,0-16,-18 17,18-53,0 0,0 0</inkml:trace>
  <inkml:trace contextRef="#ctx0" brushRef="#br0" timeOffset="108750.724">3212 2946,'0'0,"0"0,0 0,0 0,0 88,-18 0,-17 0,17 18,-35-18,18-17,0-1,-1-17,1-17,0-19,0 1,17-18,0-35,1 17,34-17,-17-1,18 1,0 18,17-1,0 18,0 18,18-1,-17 18,-1-17,18 17,-35-17,17-18,-18 18,19-18</inkml:trace>
  <inkml:trace contextRef="#ctx0" brushRef="#br0" timeOffset="109033.7079">3247 2822,'0'0,"0"0,0 0,0 0,0 0,0 0,53 88,0-17,-18 17,-17 0,0-17,-18-1,-18-17,0 18</inkml:trace>
  <inkml:trace contextRef="#ctx0" brushRef="#br0" timeOffset="117840.3499">5118 9525,'0'0,"0"0</inkml:trace>
  <inkml:trace contextRef="#ctx0" brushRef="#br0" timeOffset="119019.7158">5224 9102,'0'0,"0"0,0 0,0 0,0 0,0 0,17 88,1 71,35 70,17 106,1 0,0-35,-1-18,1-17,-1-1,1-34,0-19,-18-34,0-71,-1-1,19 1,0-17,-1-1,36 0,0-35,18 17,17-17,18-17,35-1,70 0,1-17,17-1,1 1,-1 0,36-1,-1-17,178 18,-19 0,-70-1,0 1,-18 0,18-1,18 1,-1-1,36 1,0 0,17-18,18 0,0-18,-17 0,17 1,-17-18,17-1,-35-17,-36 18,-17-18,-35 18,-36-18,-17 35,-18 1,-36-1,-52 0,-88 18,17 0,-18-17,-105 17</inkml:trace>
  <inkml:trace contextRef="#ctx0" brushRef="#br0" timeOffset="120393.1204">4624 8590,'0'0,"0"0,0 0,0 0,0 0,0 0,0 0,0 0,53 35,35-17,35 0,54 17,35 0,35-17,88 0,0-18,18 0,194-18,-35-17,-35-1,-36 1,0 0,18 0,0-18,-1 17,19-17,-1 36,19-19,16-16,-17-1,1 0,-19-18,1 18,-19-17,19-1,-1 1,1-19,-36 19,-17-1,17 18,-18-17,-17-1,0 1,-18-1,-52 1,-36-1,-36 18,-17 35,-35-17,-88 18,-1 17,-17 0,-35-18,-1 18,19 0,-19 18,1-1,-18 18,17 18,-17 18,0 17,-18 18,1 35,-1 18,0 17,1 89,-1 17,0 0,0-17,1 17,17 0,-18-17,0 17,1-35,-1 0,0-18,-17-35,-1-70,1-1,0-35,-18 1,17-1,1-35,-18 0,18-18,-18 0,17 1,-17-19,0 18,0-17,0 0,0-18,0 17,-17 1,-1 17,0 1,-17 16,-18 1,0 0,-35 35,-18 1,-17-1,-36 35,-106 36,-35-18,-300 124,53-71,229-71,177-70</inkml:trace>
  <inkml:trace contextRef="#ctx0" brushRef="#br0" timeOffset="142600.1478">3035 13935,'0'0</inkml:trace>
  <inkml:trace contextRef="#ctx0" brushRef="#br0" timeOffset="143050.3627">3018 13547,'0'0,"0"0,0 0,0 0,0 0,0 0,0 0,0 0,0 0,0 0,0 0,-18 53,0-18,18 18,-17-18,17-17,0-1,-18 1,18 0,0-1,18-17,-1 0,1 0,0-17,17 17,0-18,1 18,-1 18,-17-18,17 17,-18 19,1-1,0 18,-18-18,0 18,0-18,-18 0,0 1,1-19,-1-17,18 0</inkml:trace>
  <inkml:trace contextRef="#ctx0" brushRef="#br0" timeOffset="143349.7595">2824 13617,'0'0,"0"0,0 0,0 0,0 0,0 0,53-17,17-19,1 1,-36 17,-17 1,-1 17,-17-18</inkml:trace>
  <inkml:trace contextRef="#ctx0" brushRef="#br0" timeOffset="143663.8424">3406 13212,'0'0,"0"0,0 0,0 0,0 0,0 0,0 0,35 35,18 53,18 18,-1 53,1 17,0 0,-54 36,-17-18,-17 0,-19-53,36-106</inkml:trace>
  <inkml:trace contextRef="#ctx0" brushRef="#br0" timeOffset="158111.192">5259 13899,'0'0,"0"0,0 0,0 0,0 53,0 36,0-19,0 18,0 1,0-1,0-71,0-17,0 18</inkml:trace>
  <inkml:trace contextRef="#ctx0" brushRef="#br0" timeOffset="158397.1954">4782 13988,'0'0,"0"0,0 0,0 0,0 0,0 0,0 0,71-36,-18 1,18 17,-1 1,-35-1,18 1,-53 17,18 0</inkml:trace>
  <inkml:trace contextRef="#ctx0" brushRef="#br0" timeOffset="158613.7951">4888 14746,'0'0,"0"0,0 0,0 0,0 0,0 0,0 0,53-18,18-17,35-18,-53 18,-36 35,1-18</inkml:trace>
  <inkml:trace contextRef="#ctx0" brushRef="#br0" timeOffset="159000.7275">6353 13741,'0'0,"0"0,0 0,0 0,0 0,0 0,0 0,0 0,0 0,-35-18,-18 36,18-18,-1 35,19 0,-1 18,0 18,1 17,17 18,17 17,-17 1,18-18,-18-18,18-18,-1 18,-17-17,18 0,-18-18,0-1,0-34</inkml:trace>
  <inkml:trace contextRef="#ctx0" brushRef="#br0" timeOffset="159235.6785">5841 14270,'0'0,"0"0,0 0,0 0,0 0,0 0,53 0,18 0,35 0,0-18,17 18,-52-17,70-1,0 0,-35 18</inkml:trace>
  <inkml:trace contextRef="#ctx0" brushRef="#br0" timeOffset="159492.5088">8012 13970,'0'0,"0"0,0 0,0 0,0 0,-35 88,-1 53,-17-17,0-1,1-17,-1 18,0-36,0 0,53-70</inkml:trace>
  <inkml:trace contextRef="#ctx0" brushRef="#br0" timeOffset="159790.4032">7606 13847,'0'0,"0"0,0 0,0 0,0 0,53 88,-18 18,36 17,-1 1,-34-36,17-18,0 1,-18-1,0-17,18 0,-18-18,18-17,-53 0</inkml:trace>
  <inkml:trace contextRef="#ctx0" brushRef="#br0" timeOffset="160011.3396">8524 13776,'0'0,"0"0,0 0,0 0,0 0,0 0,-18 71,18 34,0 36,0 18,18-18,-18-52,17-1,19-18,-19-17,1-18,17 1</inkml:trace>
  <inkml:trace contextRef="#ctx0" brushRef="#br0" timeOffset="160284.3408">9018 13758,'0'0,"0"0,0 0,0 0,0 0,0 89,-18 16,18 1,-17 0,17 0,17-18,-17 0,36-17,-19-1,18-17,1-17,-1-19,-17 1</inkml:trace>
  <inkml:trace contextRef="#ctx0" brushRef="#br0" timeOffset="160511.3834">8859 14446,'0'0,"0"0,0 0,0 0,0 0,0 0,53-35,18-18,-1 0,-52 18,-1 35,-17-18</inkml:trace>
  <inkml:trace contextRef="#ctx0" brushRef="#br0" timeOffset="160772.6709">9459 13564,'0'0,"0"0,0 0,0 0,0 0,0 0,0 0,0 0,35 71,36 17,-18 0,17 53,-17-17,0-1,-35-17,-18-18,0-17,0-1,0-17,-18 0,18-35,0-18,-17 18,17-18</inkml:trace>
  <inkml:trace contextRef="#ctx0" brushRef="#br0" timeOffset="161006.7431">10871 13917,'0'0,"0"0,0 0,0 0,0 0,18 35,-18 36,0 17,17-17,-17-1,0 1,0-18,0-36,0-17,0 0</inkml:trace>
  <inkml:trace contextRef="#ctx0" brushRef="#br0" timeOffset="161176.0937">10712 13476,'0'0,"0"0,0 0,0 0,0 0,0 0,0 0</inkml:trace>
  <inkml:trace contextRef="#ctx0" brushRef="#br0" timeOffset="161575.6056">11365 14570,'0'0,"0"0,0 0,0 0,-18-106,1-35,-1-18,0 18,-17-18,17 71,1 17,17 19,-18 16,1 36,17 18,0 0,0 17,35 18,0 0,0 17,1-17,17 18,-18-1,0 18,1-17,-19 17,1 0,-18-17,0-71</inkml:trace>
  <inkml:trace contextRef="#ctx0" brushRef="#br0" timeOffset="163210.5453">12494 14358,'0'0,"0"0,0 0,0 0,0 0,0 0,0 0,18-35,-18 0,0-18,18 17,-18 1,-18 17,18 1,-18 17,1 35,-19 18,19 18,-1-1,18 1,0 17,18-18,-1-17,19-17,-1-1,18-35,0-35,18-18,-19-36,-16-16,-1-1,0 18,-17 35,0 0,-1 0,-17 18,36 17,-19 18,19 0,-1 35,18 18,-18 0,0 18,-17-1,0 1,-1-18,-17 0,0-1,0-34,0 0,-17-18,17-36,-18-34,18-18,0-18,18 18,-1 17,1 18,35 0,18 36,-1-1,1 36,-18 17,17 35,-17-34,-18 17,-17-18,0-17,-1-1,1-17,0 0,-1 0,-17-17,18-1,-18 0,-18 1,18-1,0 0,-17 18,-19-17,19 34,-19 1,1 17,0 18,17 0,18-18,0 18,0-35,18 17,0-35,17-17,-18-19,1-17,17-17,-17 17,0 0,-1 0,-17 35,18 1,-18-1,18 53,17 36,-17 35,17 17,0 18,0 1,-17-19,-18 1,0-1,-18-52,1-19,-1 1,-17-35,-18-18,18-18,-18-52,17-18,1-18,17 0,18-35,18 0,35 17,0 1,18 35,-1 17,1 18,-1 18,-17 52,-17 19,-1 34,0 19,-17-1,-1 0,-17-18,0 1,18-18,-18 0,18-18,-18-35,17 0,1-35,0 0,-1-54,-17 1,0-18,0 1,-17 34,-1 0,0 18,-17 18,0 0,-18 17,0 1,0 17,0 17,18-17,35 0</inkml:trace>
  <inkml:trace contextRef="#ctx0" brushRef="#br0" timeOffset="163930.757">15036 13653,'0'0,"0"0,0 0,0 0,0 0,0 0,0 0,70 246,-34-16,-1-36,-18-71,-17-35,0 1,0-54,0 0,0-35,-17-17,17-19,-18-34,-17-18,17-18,-17 35,17 18,1 0,-1 18,-17 35,17 0,-17 35,17 18,0 0,1 0,-1 18,18-18,18-18,-18 18,35-18,18-17,18-18,-1-18,1 0,-18-17,0-18,-18 0,0 0,1 0,-19 18,1 18,-18-1,18 0,-18 18,0 0,17 36,-17-19,0 18,18 1,-18-1,18-17,-1 17,18-17,-17-18,17 0,1-18,-1 18,-35 0</inkml:trace>
  <inkml:trace contextRef="#ctx0" brushRef="#br0" timeOffset="164088.3755">15512 13723,'0'0,"0"0,0 0,0 0,0 0,0 0,0 0,0 0,0 0</inkml:trace>
  <inkml:trace contextRef="#ctx0" brushRef="#br0" timeOffset="164492.4626">16306 13758,'0'0,"0"0,0 0,0 0,0 0,0 0,0 0,0 0,-35 0,-18 0,18 0,-1 0,1 18,0 0,35-1,-35 36,17 18,0-54,18 72,0-1,18-35,0 0,17 0,35-36,19-17,-19-17,19-36,-19 0,1-18,-18 18,-18 0,-17 36</inkml:trace>
  <inkml:trace contextRef="#ctx0" brushRef="#br0" timeOffset="165432.0497">17542 13970,'0'0,"0"0,0 0,0 0,0 0,0 0,0 71,-18 34,0-16,1-1,-19 0,19-17,-1-1,0-17,1 0</inkml:trace>
  <inkml:trace contextRef="#ctx0" brushRef="#br0" timeOffset="166638.6883">18195 13247,'0'0,"0"0,0 0,0 0,0 53,0 35,0 53,17 0,-17-17,0-1,0-35,0 0,0-17,0-18,0-18,0-17,0-18,0-18,18-17,-18-18,18 0,-1-17,18 17,1 0,-1 17,0 1,1 18,-1 17,18 17,-18 18,18 1,-18-1,18 0,-17 1,-1-1,0 0,18-17,-18-18,36 0,-18-18,0-35,18 0,-19-17,1-18,0-18,-35 35,0 1,-18 17,0 17,-18 19,-17 17,17 17,-17 19,-1 17,1 0,18 17,-1-17,0 18,18-19,0 1,18-35,17 0,-17-18,17 0,0-36,1 1,-19-18,19 0,-19 0,19 0,-19 18,-17 18,18-1,0 0,-18 18,0 18,17 17,1-17,-1 17,1 0,0-17,-1 0,19-1,-1-17,-17 0,17 0,0-17,1-19,-19-17,1-17,-1-1,-17 1,0-1,0 36,0 0,-17-1,17 36,17 0,-17 36,36 17,-19-1,19 19,-19-18,1 18,0-1,-1-17,1 18,-18-19,-18 1,18 0,-35-35,0-18,17 0,18 0</inkml:trace>
  <inkml:trace contextRef="#ctx0" brushRef="#br0" timeOffset="167135.6814">21018 13194,'0'0,"0"0,0 0,0 0,53-18,35 1,1-1,-1 0,-18 1,1 17,-18 0,-18 0,1 17,-36 19,0 17,-18-1,-17 19,-18-18,17 17,1-17,0 0,17-17,0-19,18 19,0-19,36 1,-19-18,36 0,-17 0,17-35,0-1,-1-17,1 0,-17 18,-36 35</inkml:trace>
  <inkml:trace contextRef="#ctx0" brushRef="#br0" timeOffset="167937.8632">22006 13212,'0'0,"0"0,0 0,0 0,0 0,0 0,0 0,0 0,36-36,-19 1,-17 0,18-1,-18 19,-18-1,18 18,-17 0,-1 35,0 1,1 34,17 1,0-1,17 1,1-1,17-17,1 0,-1-17,0-19,1-17,-1-17,18-19,-18-17,0 0,18-17,-17 17,-1-18,0 19,-17 16,17 1,-17 0,17 17,-17 18,17 0,0 35,-17 1,17 17,-35-1,18 19,-18-18,18 0,-18 0,0-36,0 19,17-19,-17 1,18-18,17-18,18 1,-18-19,1 1,-1 0,0 0,-17-1,-18 1,18 0,-36-1,18 1,-35 0,-1 0,-17-1,18 19,0-1,0 18,35 0,-18 18,18-1,0-17</inkml:trace>
  <inkml:trace contextRef="#ctx0" brushRef="#br0" timeOffset="168625.7555">22236 13070,'0'0,"0"0,0 0,0 0,0 0,0 0,0 0,0 0,0 0,35 36,36 34,-18 1,0-1,0 1,-18-1,-17-34,-1-19,1 19,-18-36,0 0,-18-18,18-17,-17-1,17-34,0-1,17 1,18-18,18 17,18 1,17-1,-17 18,-71 35</inkml:trace>
  <inkml:trace contextRef="#ctx0" brushRef="#br0" timeOffset="169418.8868">23630 13035,'0'0,"0"0,0 0,0 0,0 0,0 0,0 0,35 35,18 1,0-1,-18 18,1 0,-1 0,-17-18,-1 0,-17 1,18-19,-18 1,0-18,18-18,-18-17,0 0,0-18,17 0,1 0,0-18,17 18,0 18,0 0,18 17,-17 36,-1 0,18 17,-35 0,17 18,-17-18,-18 18,0-18,0-17,-18 0,0-1,18-17,-17-17,-1-1,18-17,0 0,0-18,18-18,-1 18,1 18,0 0,-1-1,18 36,-17 0,17 18,1 17,-1 18,0 0,18 35,0 0,-17-17,-1 0,0-36,0 0,1 0,-36-35</inkml:trace>
  <inkml:trace contextRef="#ctx0" brushRef="#br0" timeOffset="170802.4288">25077 13212,'0'0,"0"0,0 0,0 0,0 0,0 0,0 0,18-71,-18 18,0 0,0 18,0 0,-36 17,19 18,-18 18,17-18,-35 70,35 1,1-1,-1 18,36 1,-1-36,19-1,17 1,-1-35,19 0,17-18,1-18,-1-35,-35 18,-18-18,0 18,1-18,-19 17,1-16,-18 16,-18 1,-17 17,0 18,-1 0,-17 18,-17 17,35 1,-18 16,17-16,19 17,-1-18,36 0,-1-17,19-18,17-18,-1 1,1-19,-17 19,-1-19,0 1,1 0,-19 0,-17 17,18 18,0-18,-18 18,17 0,-17 18,18 17,17 0,-17 1,17 17,0-36,-17 19,17-19,-17-17,0 0,-1-35,1 0,0 17,-1-17,-17-1,0-34,-17 35,17-18,0 17,0 19,0 17,17 0,-17 17,18 19,-1-1,1 18,0-18,-1 0,1 1,-18-1,18-17,-36-1,18-17,0 0,-18 0,1-17,-1-19,18 1,-18 0,18 0,18-18,0 17,-1 1,1 0,17 17,1-17,17 35,0 0,-1 0,1 18,-17 17,17 18,-36 0,19 35,-36 18,17-18,-34-18,17 1,-18 0,0-19,18 1,-17-17,17-1,0-17,-18-1,18-17,0 0,0 0,-18-17,18-1,0 0,-17 1,17 17</inkml:trace>
  <inkml:trace contextRef="#ctx0" brushRef="#br0" timeOffset="172325.7515">28254 12947,'0'0,"0"0,0 0,0 0,0 0,-71 0,0 35,19-17,-19 35,0 0,18 17,0 1,36-1,-1-17,36 18,-1-36,19-35,34-18,36-17,-18-35,1-1,-19-35,-17 0,0-17,-35 17,-1 18,1 35,-18 35,18 18,-18 18,0 35,0 17,17 19,-17-19,18 18,0 18,-1-35,1-1,0-17,17 0,-17-18,-18-17</inkml:trace>
  <inkml:trace contextRef="#ctx0" brushRef="#br0" timeOffset="172715.8766">28589 13070,'0'0,"0"0,0 0,0 0,18 36,-1 17,1 0,0-18,-1 0,1 0,-1-17,1-18,-18 18,18-36,-18-17,17-18,1 0,17-18,-17 1,35 17,-18 0,-17 18,17 17,0 36,1-1,17 54,-18-18,0 0,1 17,-1 1,0-18,0 0,-35-53</inkml:trace>
  <inkml:trace contextRef="#ctx0" brushRef="#br0" timeOffset="173191.7285">29577 12524,'0'0,"0"0,0 70,18 18,-18 1,0-72,18 142,-1-53,-17 0,18-36,-18 1,17-18,-17-36,0 1,0-36,0-17,-17 0,-1-18,18 0,-35 18,17-18,1 35,-19 0,19 18,-19 18,1 0,17 17,18 18,0 0,18 0,17 0,1-18,34 0,36-52,0-1,-18 0,-88 36</inkml:trace>
  <inkml:trace contextRef="#ctx0" brushRef="#br0" timeOffset="174052.6611">30848 12965,'0'0,"0"0,0 0,0 0,0 0,0 0,53 17,17 1,-17 35,0-18,-17 18,-1 18,-18-36,1 0,-18 0,18-17,-18 0,0-1,0-34,0-19,17 1,-17-18,18-17,0-1,-1-17,19 17,-19 18,1 0,17 36,-17 17,0 17,-1 19,1 17,-1 0,1 17,0 36,-1-35,19-1,-19 1,19-54,-19 1,19 0,-1-18,-35 17,53-158,-18 18,0-1,-17 18,0 18,-1 18,-17 52,0 36,0-1,0 36,0 0,0 0,0 18,0-1,18-17,-18 18,18-36,17 18,0-18,1-35,-1 0,18-18,17-35,1-17,-36-18,18-18,-35 0,0 35,-36 1,0 17,-52 18,-19 35,19 17,-1 19,1-19,70-17</inkml:trace>
  <inkml:trace contextRef="#ctx0" brushRef="#br0" timeOffset="174861.6801">6406 15558,'0'0,"0"0,0 0,0 0,0 0,0 0,0 0,0 0,0 0,0 0,0 70,35 18,-17 36,17-18,-17-1,0-16,-1-1,1-18,-18-34,0-1,0 0</inkml:trace>
  <inkml:trace contextRef="#ctx0" brushRef="#br0" timeOffset="175144.7048">6388 15522,'0'0,"0"0,0 0,0-53,0 18,0 0,0-1,18 19,0-1,17 18,0 0,18 18,0-1,0 19,-18-1,-17-17,0 52,-36-17,0 0,-17-18,-18-17,18 0,0-36,17 18</inkml:trace>
  <inkml:trace contextRef="#ctx0" brushRef="#br0" timeOffset="176006.3168">7412 15787,'0'0,"0"0,0 0,0 0,0 0,0 0,0 0,0-53,18 0,-18-18,0 1,0 17,-18 18,-17 17,-1 36,1-1,-18 54,18 17,0 18,35 0,0 0,35-18,18 0,0-35,-18-18,18-35,18 0,-1-53,1 0,-18-35,0 0,-36-18,1 53,0-17,-1 17,-17 17,18 1,-1 18,1-1,35 0,-18 36,1 17,-1 0,0 18,1 18,-1-18,-18 0,-17 0,0 0,0-18,0-18,0 1,0-18,0 0,0-35,0 0,18-18,0 0,-1 0,19 0,-1 18,0-1,18 19,0 34,0 1,0 17,-18 18,-17 18,17-18,-17 17,0-17,-18 0,17-18,-17 1,18-19,-18 1,18-18,-18 0</inkml:trace>
  <inkml:trace contextRef="#ctx0" brushRef="#br0" timeOffset="176158.1597">8559 15363,'0'0,"0"0,0 0,0 0,0 0,0 0,0 0,0 0,0 0,0 0</inkml:trace>
  <inkml:trace contextRef="#ctx0" brushRef="#br0" timeOffset="176619.6729">9212 15558,'0'0,"0"0,0 0,0 0,0 0,0 0,0 0,0 52,-18 19,1 17,17 18,0-35,0-1,0-17,0-18,17 1,1-19,0-17,17-17,0-36,-17-36,0 1,-18-18,0 1,-36-1,19 35,-1 18,-17 36,-1-1,1 36,17-1,1 19,-1 17,0-18,18-53</inkml:trace>
  <inkml:trace contextRef="#ctx0" brushRef="#br0" timeOffset="177281.0507">9918 15222,'0'0,"0"0,0 0,0 0,0 0,0 0,0 0,18 141,-1-17,1-1,-18 1,17-18,-17-18,18-18,-18-34,0-1,18 0,-18-35,0 18,-18-36,18 1,-35-1,17-17,-17 17,0 0,-1 1,1-1,0 36,-1-1,1 19,0 17,17 0,18 0,0-18,18 0,-1 0,1-17,17-18,18-18,0 1,36-36,-1-18,-18-17,1 0,-36 35,1 0,-19 0,1 35,-1 18,1 0,-18 18,18 17,-18 1,17-19,-17 19,18-19,0 1,-1-1,1 1,-18-18</inkml:trace>
  <inkml:trace contextRef="#ctx0" brushRef="#br0" timeOffset="177404.3388">10483 15452,'0'0,"0"0,0 0,0 0</inkml:trace>
  <inkml:trace contextRef="#ctx0" brushRef="#br0" timeOffset="177727.6811">10712 15505,'0'0,"0"0,0 0,0 0,-35 53,-18 17,18 1,17-1,0 1,18-1,36 1,-1-18,18 0,0-36,17 1,19-18,16-18,1 1,-17-1,-89 18</inkml:trace>
  <inkml:trace contextRef="#ctx0" brushRef="#br0" timeOffset="178935.8147">12618 15699,'0'0,"0"0,0 0,0 0,-35 17,-36 36,18 0,-17 0,17 18,17-1,1 18,17-17,36 35,17-36,36 1,-18-54,17-17,36-17,18-36,-1-18,-17-34,-35-1,-1 0,-34 18,-19 35,1 17,0 1,-18 35,0 0,0 35,-18 18,18 0,-18 18,18-18,0 17,0-17,18 0,-18-18,0-17,18 0,-1-1,-17-17,18-17,0-1,-18-17,0 0,0-18,-18 0,18-18,0 1,0 17,0 17,0 1,0 17,18-17,-1 35,19 0,-1 18,18 17,0 0,0 18,-18-17,0 16,1-16,-36-19,17 19,-17-19,0-17,-17 18,17-36,0 1,0-19,0-17,17 1,1-1,17 0,-17 17,17 1,0 35,18 0,-17 35,17 1,-18-1,-17 0,-1 18,1-18,-18-17,0 0,0-1,0-17,0-17,0-1,0-35,17 0,-17 0,36 0,-19 1,19-1,-1 35,0 0,1 18,-1 18,-17 17,17 36,0-18,-17 17,-1-17,-17 0,18 0,0-18,-18 1,0-1,17-35</inkml:trace>
  <inkml:trace contextRef="#ctx0" brushRef="#br0" timeOffset="180164.6301">14718 15558,'0'0,"0"0,0 0,0 0,18 105,-18-87,53 176,-18 18,0-1,-17-17,-1-17,1-54,-18-52,0-1,-18-52,18-36,-17-35,-1 18,18 53,-70-318,17 71,0-18,35 88,18 53,0 18,0 17,18 36,-1 17,1 1,17 34,1 1,-1 35,18 35,-18-17,-17-1,-1 1,-17-1,0-17,0-17,-17-1,17-35,0 0,-18-18,36-17,-1-18,19 0,17 0,0 18,0 0,-1-1,-16 19,-1-1,-17 18,-1-18,-17 36,0 0,-17-1,17 19,-18 17,18-18,0 18,0-18,18 0,-1 1,1-19,17 1,-17 0,0-18,-18-18,17 0,-17-17,0 0,-17-36,-1 18,0 0,1-17,-1 17,18 18,0-1,18 1,17 17,0 18,18 0,0 18,35 17,-17 36,0-1,-18 1,-18-18,-18 0,-17 0,0-18,0 0,0 1,-17-19,-1-17,1 0,17-17,-18-1,18-17,0-1,18-17,-18 18,17-18,18 18,-17 0,17 17,1 18,-1 18,0 17,1 0,-1 18,-17 18,17-18,-18 17,1-17,0-18,-1 1,1-36,0-18,17-17,0 17,-35 18</inkml:trace>
  <inkml:trace contextRef="#ctx0" brushRef="#br0" timeOffset="181179.0888">16553 15840,'0'0,"0"0,0 0,0 0,0 0,0 0,0 0,0 0,0 0,0 0,0 0,0 0,0 0,18-36,-18 1,0 18,0-1,-18 18,1 18,-19 34,1 19,0 35,17 0,18-36,0 1,18-1,17-34,36-1,-1-17,19-54,-1-17,18-17,-36-18,1-36,-18 18,-36 53,19 0,-19 18,1 0,-18 35,0 0,18 35,-18 18,17 0,1 18,17-1,1-17,16 0,1-18,0-17,0-18,0 0,0-35,0-18,-18-36,1 1,-19 18,1-1,-18 18,18 18,-18 17,0 1,0 17,17 17,-17 36,18-17,17 16,1 1,-1 0,18-35,0 17,0-35,0-17,-18-19,18-34,-18-18,0-1,-17-16,0-19,-18 1,0 17,-18 53,18 0,-18 18,18 17,-17 53,-1 18,18 35,0 18,18 35,-1 18,1 0,17-18,1 0,-1-17,0-36,1-18,-19 1,-17-54</inkml:trace>
  <inkml:trace contextRef="#ctx0" brushRef="#br0" timeOffset="181469.8741">18177 15610,'0'0,"0"0,0 0,0 0,0 0,0 0,71-35,-1 0,18 0,1-18,-19 17,1 19,-1-19,-34 19,-1-1,0 18,-17-17,0 17,-18-18,17 18,-17 0</inkml:trace>
  <inkml:trace contextRef="#ctx0" brushRef="#br0" timeOffset="182286.8006">18830 16369,'0'0,"0"0,0 0,0 0,18-71,-1-17,1-35,-1-18,19 17,-19 36,1 17,-18 1,18 17,-18 18,17 17,-17 18,0 35,18 1,0 16,-1 19,1 17,17 0,1 1,-1-19,0 1,-17-1,-1-17,-17-18,-35 1,0-19,-18 1,0-18,0-18,18 1,-1-1,36 18</inkml:trace>
  <inkml:trace contextRef="#ctx0" brushRef="#br0" timeOffset="182411.4709">18283 15558,'0'0,"0"0,0 0,0 0,0 0,88-53,36-18,-1-17,1 0,-1-18,1 0,-18 18,-18 0,-18 35,-34 0,-1 0,0 0,-35 35</inkml:trace>
  <inkml:trace contextRef="#ctx0" brushRef="#br0" timeOffset="187819.8945">20789 14693,'0'0,"0"0,0 0,0 0,-18 71,18 17,0 35,18 19,-1-19,-17 0,18-34,0-19,-1 1,1-36,0-17,-1-18</inkml:trace>
  <inkml:trace contextRef="#ctx0" brushRef="#br0" timeOffset="188469.023">21106 14587,'0'0,"0"0,0 0,18 71,-18 17,0 53,18-17,-18-18,0-18,17 0,-17 0,0-35,0-18,0 1,0-36,0-18,18 0,-18-35,35-35,-17-18,17 36,1 17,-1 18,18 17,0 36,0 35,-18 17,0 1,-17-18,17-1,-17 1,-1-17,19-1,-1-17,0-18,1-18,17 0,-18-35,-17 0,17-52,-35 34,17 1,-17-1,-17 36,-1-1,1 36,-19 36,19-1,-1 18,18 0,-18 0,36 17,0-34,17-1,18 0,-18-17,-35-18</inkml:trace>
  <inkml:trace contextRef="#ctx0" brushRef="#br0" timeOffset="188874.3075">22271 14852,'0'0,"0"0,0 0,18 71,-1-19,1 19,0-36,-18 1,17-1,-17 0,18-17,-18-1,0-17,0 0,0-17,0-19,18-16,-1-19,1 18,17 0,18 0,18 18,-18 35,17 0,19 35,-1 18,0 0,-35 0,-18 0,-17 0,-18-18,0 18,18-53</inkml:trace>
  <inkml:trace contextRef="#ctx0" brushRef="#br0" timeOffset="189144.2603">20665 14746,'0'0,"0"0,0 0,88-18,54-17,34 0,18-18,18 18,0-18,-18 18,-35-1,-142 36</inkml:trace>
  <inkml:trace contextRef="#ctx0" brushRef="#br0" timeOffset="189998.149">18318 17921,'0'0,"0"0,0 0,0 0,0 0,0 0,0 0,53-123,0-18,-18-18,1-18,-19 19,-17-1,18 35,-18 54,0-1,0 36,0 35,0 53,18 18,-18-1,17 36,18-18,1 18,17-18,0-17,0-54,17-17,1-35,-18 0,0-36,-18 36,-17-18,17 0,-17 18,-18 17,17 1,-17 17,18 0,-1 35,1 0,0 0,17 1,0-1,-17-17,17-1,-17-17,-18 0</inkml:trace>
  <inkml:trace contextRef="#ctx0" brushRef="#br0" timeOffset="190163.6478">19059 16828,'0'0,"0"0,0 0,0 0,0 0,0 0,0 0</inkml:trace>
  <inkml:trace contextRef="#ctx0" brushRef="#br0" timeOffset="190731.815">19624 16722,'0'0,"0"0,0 0,0 53,18 0,-1-1,-17 19,18-18,-18-18,18 0,-18 1,0-19,0 1,0-18,0 0,0-18,17-17,-17 0,18-18,0 0,17 0,0 0,0 36,1 17,17 17,-18 1,0 17,1 0,-1-17,-35 0,18-1,-18 1,0-18,0-18,0 1,0-19,0-17,0 1,17-19,1 0,-1 18,1 1,35 16,-18 36,36 18,-18 35,-18 17,0 19,-17-36,0 35,-1-18,-17 1,0-18,0-53</inkml:trace>
  <inkml:trace contextRef="#ctx0" brushRef="#br0" timeOffset="190995.1219">19871 17780,'0'0,"0"0,0 0,0 0,0 0,0 0,0 0,18 53,17 17,-17 1,-1 17,1-17,-18-71,0 17</inkml:trace>
  <inkml:trace contextRef="#ctx0" brushRef="#br0" timeOffset="191356.2245">19412 17921,'0'0,"0"0,0 0,0 0,0 0,0 0,0 0,0 0,0 0,53-35,18 0,-1 17,1 0,0 1,-19-1,19 18,-36-18,1 1,-1-1,0-17,1-18,-19 0,1-18,-18 1,0-1,0 1</inkml:trace>
  <inkml:trace contextRef="#ctx0" brushRef="#br0" timeOffset="191603.9649">20348 17180,'0'0,"0"0,0 0,0 0,35 106,0 35,18 18,-18 0,1-18,-1 0,-17-53,-18-17,0-1,0-17,0-35</inkml:trace>
  <inkml:trace contextRef="#ctx0" brushRef="#br0" timeOffset="191892.9658">18971 17851,'0'0,"0"0,0 0,0 0,0 0,0 0,53 52,0 19,18 17,-1 0,-17 1,18-1,-18-35,0 0</inkml:trace>
  <inkml:trace contextRef="#ctx0" brushRef="#br0" timeOffset="192219.0006">20771 17886,'0'0,"0"0,0 0,0 0,0 0,0 0,53-18,18 1,-18-1,17 0,-17 18,18-17,-36-1,-17 18,-18 0,17-18</inkml:trace>
  <inkml:trace contextRef="#ctx0" brushRef="#br0" timeOffset="192516.4041">21053 17374,'0'0,"0"0,0 0,0 0,0 0,0 0,0 0,0 0,71 36,0 17,-1-1,1 1,-18 0,0 0,-36 0,-17 18,-17-18,-1-1,-17 1,17 0,-17-35,17 0,1-36,-1 0</inkml:trace>
  <inkml:trace contextRef="#ctx0" brushRef="#br0" timeOffset="192940.2943">21706 17022,'0'0,"0"0,0 0,0 0,0 52,18 37,-18-1,0 0,0 18,0-18,0 0,-18-35,18 18,-17-36,17 0,-18-17,0 0,1-18,-1-18,1 0,17-17,0 0,0-1,17 1,1 18,-1-1,19 18,-1 18,18-1,0 18,0 18,0-17,-18-1,0 0,-17 0,0 1,-18-36</inkml:trace>
  <inkml:trace contextRef="#ctx0" brushRef="#br0" timeOffset="193168.9816">21671 17004,'0'0,"0"0,0 0,0 0,0 0,0 0,0 0,71 35,-1 36,1-18,-53-36,-18-17,0 18,17-18</inkml:trace>
  <inkml:trace contextRef="#ctx0" brushRef="#br0" timeOffset="193857.711">22624 16263,'0'0,"0"0,0 0,0 0,18 88,17 18,-17 0,-1 0,1-18,0 0,-1 0,-17-17,0-36,0 0,-17-17,-1-36,-17 1,-1-36,1-35,-18-18,18-18,17 19,1-1,17 35,17 1,19-1,-1 18,0 18,18 17,-18 1,36 34,-18 1,-18 17,0 18,1 0,-19 0,-17 17,-17 1,-1 0,0-19,1 1,-1-17,18-19,-17 19,17-19,0-17,17 18,18 0,1-1,34 1,-17 17,18 0,-18-17,17 17,-17 1,18-19,-18-17,-53 0</inkml:trace>
  <inkml:trace contextRef="#ctx0" brushRef="#br0" timeOffset="194083.1154">23859 16387,'0'0,"0"0,0 0,0 70,-17 18,-1 0,0 1,-17-1,18 0,-19-17,1-1,-18 1,18-36,-1-17</inkml:trace>
  <inkml:trace contextRef="#ctx0" brushRef="#br0" timeOffset="194338.4753">23454 16457,'0'0,"0"0,0 0,0 0,52 71,1-1,18 1,-18 17,18-17,-36 17,18-35,0 17,-18-35,0 1,1-19,-1-17</inkml:trace>
  <inkml:trace contextRef="#ctx0" brushRef="#br0" timeOffset="194587.2221">24495 16369,'0'0,"0"0,0 0,0 0,0 0,-18 88,18 0,0 0,-18 1,1-1,-1 0,0-17,-17-1,0-17,0-18,-1-17</inkml:trace>
  <inkml:trace contextRef="#ctx0" brushRef="#br0" timeOffset="194807.6356">23983 16528,'0'0,"0"0,0 0,0 0,0 0,0 0,0 0,88 53,0-1,-17 19,0 0,-54-54,1 1,0 0,-1-1,1-17</inkml:trace>
  <inkml:trace contextRef="#ctx0" brushRef="#br0" timeOffset="195141.2631">25059 15804,'0'0,"0"0,0 0,0 0,0 0,0 0,-17 36,-1 34,1 18,-1 1,0 34,1 18,17-17,0-18,17-18,1 0,0-35,-1 0,1-18,17-17,0-36,1 18,-36 18</inkml:trace>
  <inkml:trace contextRef="#ctx0" brushRef="#br0" timeOffset="195388.2909">25642 15893,'0'0,"0"0,0 0,0 0,0 0,0 70,17 1,-17-1,18 36,17-18,-17 1,0-1,-1 0,-17-35,0 0,0-36,0 1,0-18,-17-18</inkml:trace>
  <inkml:trace contextRef="#ctx0" brushRef="#br0" timeOffset="195716.4504">25148 16069,'0'0,"0"0,0 0,0 0,0 0,0 0,0 0,53-35,17 17,1 0,-18 18,17 0,1 18,-18 0,17-1,1 1,-18-18,0 0,0 0,-18-18,0-17,-17-35,0-19,-36 1,18 18,0 70</inkml:trace>
  <inkml:trace contextRef="#ctx0" brushRef="#br0" timeOffset="195994.0678">25818 15328,'0'0,"0"0,0 0,0 0,0 0,71 71,-1-1,1 36,0 35,-1-17,1-1,-1 1,-34-18,-19 17,-17-17,-17-18,-1 18,-17-53,17 17,0-34,1-19,-1 19,18-36</inkml:trace>
  <inkml:trace contextRef="#ctx0" brushRef="#br0" timeOffset="196257.3286">27124 15857,'0'0,"0"0,0 0,0 0,0 0,0 0,0 0,36 0,16 0,-16-17,-19 17,-17 0,0 0</inkml:trace>
  <inkml:trace contextRef="#ctx0" brushRef="#br0" timeOffset="196506.8903">27248 16351,'0'0,"0"0,0 0,0 0,0 0,0 0,0 0,0 0,53-17,-18 17,-35 0,0 0</inkml:trace>
  <inkml:trace contextRef="#ctx0" brushRef="#br0" timeOffset="197159.467">24477 16845,'0'0,"0"0,0 0,0 0,0 0,0 0,0 0,0 0,0 0,0 0,0 0,0 0,0 0,0 0,0 0,0 0,53 35,0-17,18 17,-1 1,-17-19,0 19,-18-19,1-17,-36 0,0 0</inkml:trace>
  <inkml:trace contextRef="#ctx1" brushRef="#br0">28054 15652</inkml:trace>
  <inkml:trace contextRef="#ctx1" brushRef="#br0" timeOffset="5214.8951">29518 15528</inkml:trace>
  <inkml:trace contextRef="#ctx0" brushRef="#br0" timeOffset="254632.6623">28112 15416,'0'0,"0"0,0 0,0 0,0 0,0 0,0 0,0 0,0 0,0 0,0 0,0 0,0 0,0 0,0 0,0 0,-17 53,-1 0,18 0,-17 0,17 0,0 18,0-1,17-17,1 18,-1-19,19 1,-19 0,36-17,0 17,0-18,18-18,-1 1,1 0,-18-18,18 0,-19-18,1 0,18 1,-36-18,18-1,-17 1,-19-18,1-18,-18 19,0-19,0 0,-18 19,1-1,-19 0,19 0,-19 18,1-1,17 1,-17 17,17 1,-35-1,-17 18,-1-18,18 18,-17 18,-1 0,1-1,-19 19,36-19,53-17</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22:04.058"/>
    </inkml:context>
    <inkml:brush xml:id="br0">
      <inkml:brushProperty name="width" value="0.05292" units="cm"/>
      <inkml:brushProperty name="height" value="0.05292" units="cm"/>
      <inkml:brushProperty name="color" value="#7030A0"/>
    </inkml:brush>
  </inkml:definitions>
  <inkml:trace contextRef="#ctx0" brushRef="#br0">2471 2311,'0'0,"0"0,0 0,0 0,0 0,0 0,0 0,0 0,0 53,17 17,-17 36,0 35,0-35,0 0,0-18,-17 0,17-17,0-18,0 0</inkml:trace>
  <inkml:trace contextRef="#ctx0" brushRef="#br0" timeOffset="894.4855">2400 2417,'0'0,"0"0,0 0,0 0,0 0,0 0,0 0,53-18,0 0,0 1,0 34,-18 1,0 17,-17 18,0 18,-36-1,-17 18,-1-35,-16 0,16-17,1-19,17-17,-17 0,35-35,0 0,18-1,17 1,0 0,18 17,-18 0,18 1,0 17,0 0,0 17,0 1,-18 17,1 18,-19-17,-34 17,17-1,-36 1,19-17,-1-1,18-35,0 0,0-35,18-18,17-18,0 1,18 17,-17 0,-1 0,0 35,1 1,-19 34,1 1,-1 17,-17 18,0-18,18 18,-18-17,18-19,-18 1,17-18,19 0,-19-18,19 1,-19-36,19 17,-19-34,-17 17,0 0,0 0,-17 35,-1 1,0-1,-17 36,17-1,-17 1,35-18</inkml:trace>
  <inkml:trace contextRef="#ctx0" brushRef="#br0" timeOffset="1211.685">3724 2522,'0'0,"0"0,0 0,0 0,0 71,0-1,0 19,0-19,17 1,-17-1,18-17,-18-17,18-19,-1-17,1 0,17-35,-17 0,-18-18,17-18,-17 1,-17 17,-1 0,-17 35,17-17,-17 35,17-18</inkml:trace>
  <inkml:trace contextRef="#ctx0" brushRef="#br0" timeOffset="1718.2847">4077 2134,'0'0,"0"0,0 0,0 0,17 89,19 34,-19 18,18 18,-17 0,-18-18,0 0,0-18,0-52,0-18,0-18,-18-35,18-18,0-17,0-18,0-17,0 17,0 0,-17 0,17 18,0 17,0-17,0 17,0 18,17 0,19-18,-1 18,0 0,18-17,18-1,-18-17,0 17,0-17,0 17,-18 1,-17 17</inkml:trace>
  <inkml:trace contextRef="#ctx0" brushRef="#br0" timeOffset="2084.9791">1924 3828,'0'0,"0"0,0 0,0 0,0 0,70-18,36-17,35-1,71-16,17-19,-17 0,-18 1,-17 17,-36 0,-35 18,-36 17,-34 18,-1-18,-17 18,-36 18,0 0,-17-1,17-17,18 0</inkml:trace>
  <inkml:trace contextRef="#ctx0" brushRef="#br0" timeOffset="4826.0199">6124 4357,'0'0,"0"0,0 0,0 0,0 0,0 0,0 0,53-106,17-53,1-35,-18 18,-18 17,-17 36,-1 34,1 19,-18 35,0 17,0 36,-18 34,18 37,0 34,0 18,36 0,-19-17,19-18,-1 0,0-54,0-16,1-19,-1 1,0-36,1-35,-1-17,0 17,-17-18,0 36,-18-18,17 18,-17 35,0 0,18 35,-1 0,1 18,0-17,-1 17,-17-53</inkml:trace>
  <inkml:trace contextRef="#ctx0" brushRef="#br0" timeOffset="4973.4417">6759 3510,'0'0,"0"0,0 0,0 0,0 0</inkml:trace>
  <inkml:trace contextRef="#ctx0" brushRef="#br0" timeOffset="5580.0337">7412 3687,'0'0,"0"0,0 0,18 70,-1 1,-17-1,18 1,-18-18,0-18,0-17,-18-1,18 1,-17-18,-1-35,18-18,0 0,0-18,35 1,-17 17,35 0,-18 18,18-1,-18 36,18 0,-17 36,-1-19,-17 18,-1 1,1-1,-18-35,0 18,0-18,0-18,0 0,17-35,1-17,0 17,17-18,0 1,18-1,-17 54,34 17,-17 17,0 54,0-1,-35 54,-1-1,-34 18,17-17,17-124</inkml:trace>
  <inkml:trace contextRef="#ctx0" brushRef="#br0" timeOffset="6192.0804">6741 5203,'0'0,"0"0,0 0,0 0,18 71,-18 17,18 0,-1 1,-17-19,18-17,-18 0,-18-18,1-17,-1-18,-17-18,-1 1,-17-19,18 19,0-19,0 19,17-1,-17 1,17-19,0 1,1-36,17 1,0-1,0 1,17 17,1 0,0 18,17 17,-17 0,17 18,-17 0,17-17,0 17,0 0,1 0,-19-18,19 0,-1 1,0-36,1 0,-1 0,-18 0,-17 53</inkml:trace>
  <inkml:trace contextRef="#ctx0" brushRef="#br0" timeOffset="6332.7696">7183 4904,'0'0,"0"0,0 0,17 141,1-88,-18 17</inkml:trace>
  <inkml:trace contextRef="#ctx0" brushRef="#br0" timeOffset="6702.85">6053 4727,'0'0,"0"0,0 0,0 0,18 71,-1 52,1 54,17 17,18 0,0-18,18-35,-18-35,0-35,0-36,0-17,0-1,-53 1</inkml:trace>
  <inkml:trace contextRef="#ctx0" brushRef="#br0" timeOffset="6909.2178">7800 5398,'0'0,"0"0,0 0,0 0,0 0,0 0,53 0,18 0,17 0,-53 0,-35-18,18 18</inkml:trace>
  <inkml:trace contextRef="#ctx0" brushRef="#br0" timeOffset="7171.3798">8100 5080,'0'0,"0"0,0 0,0 0,0 0,0 0,71 35,-1-17,-17 35,0 0,0 17,-35 1,17-1,-35 19,0-19,-17 1,-1-18,0 0</inkml:trace>
  <inkml:trace contextRef="#ctx0" brushRef="#br0" timeOffset="7623.9933">9018 4921,'0'0,"0"0,0 0,-18 71,-17 17,0 35,-1 1,-17-1,0-52,1 0,16-19,1-16,0-1,-1-17,19-36,-1 0,0-35,36 1,0 16,-1 1,19 0,-1 35,18 0,-18 35,18 0,0 1,0-1,-18 0,18-17,-17-18,-1 0,0-18,-35-17,18-18,-1 18,-17 35</inkml:trace>
  <inkml:trace contextRef="#ctx0" brushRef="#br0" timeOffset="7810.3379">9036 4868,'0'0,"0"0,0 0,0 0,0 0,0 0,0 0,70 53,-17 0,0 0,-35 18,-1-54,-17-17,0 18</inkml:trace>
  <inkml:trace contextRef="#ctx0" brushRef="#br0" timeOffset="8208.7584">7024 5098,'0'0,"0"0,0 0,0 0,0 0,0 0,0 0,0 0,0 0,0 0,53 105,17 37,18 69,-17 1,0-18,-18-18,0-35,-18-35,0-18,-17-70</inkml:trace>
  <inkml:trace contextRef="#ctx0" brushRef="#br0" timeOffset="8891.5483">10677 3598,'0'0,"0"0,0 0,-18 89,0 52,1 0,-18 0,17 0,0-70,1-1,-1-17,0-18,18 1,-17-19,-1-34,0-1,1-35,-1-35,18-36,0-34,18-1,17 18,18 0,0 35,0 35,-18 18,18 36,0 34,0 19,-18 34,-17 18,-18 1,-18 16,-17 1,0-18,-1-35,19-17,-19-1,19 0,17-17,-18-1,36-17,-1 18,19 17,17-17,0 35,35 17,0 1,-17 0,-71-71</inkml:trace>
  <inkml:trace contextRef="#ctx0" brushRef="#br0" timeOffset="9157.2508">11683 3757,'0'0,"0"0,0 0,0 0,-18 88,-17 0,-1 18,-17-17,1-1,16 0,1-18,0-17,-1-17,-17-19,18-17</inkml:trace>
  <inkml:trace contextRef="#ctx0" brushRef="#br0" timeOffset="9393.0677">11259 3828,'0'0,"0"0,0 0,0 0,0 0,53 88,0-18,18 19,-18-1,17-18,-17 1,18-1,-18-17,0-17</inkml:trace>
  <inkml:trace contextRef="#ctx0" brushRef="#br0" timeOffset="9627.2512">12283 3775,'0'0,"0"0,0 0,0 0,-18 70,0 18,-17 1,0-1,-1 0,1-17,-18-1,18-17,-18 0</inkml:trace>
  <inkml:trace contextRef="#ctx0" brushRef="#br0" timeOffset="9888.0561">11965 3881,'0'0,"0"0,0 0,0 0,0 0,53 88,0 0,0 0,0 18,0-35,17-1,-17 1,0-36,0 0</inkml:trace>
  <inkml:trace contextRef="#ctx0" brushRef="#br0" timeOffset="10213.0633">13112 3193,'0'0,"0"0,0 0,0 0,-53 70,-17 54,17 17,-18 0,18 18,18-18,-1-18,36 1,0-18,36-36,17 1,17-18,1-18,0 0,-19-17,-52-1</inkml:trace>
  <inkml:trace contextRef="#ctx0" brushRef="#br0" timeOffset="10477.9958">13800 3351,'0'0,"0"0,0 0,0 0,0 71,0 17,0 0,0 18,18-18,-18 18,0-35,0-1,0-17,0-17,0-1,0-18</inkml:trace>
  <inkml:trace contextRef="#ctx0" brushRef="#br0" timeOffset="11122.5371">13289 3651,'0'0,"0"0,0 0,0 0,0 0,17-35,1 0,17-1,-17 1,17 18,0 17,1-18,17 18,0 0,0 18,-1-18,19 17,-18-17,0 0,0 0,-18-17,18-19,-18 1,1-18,-1-18,-17 1,-1 17,1-18,-18 19,18-1,-18 35,0-17,17 17,-17-17,18 35,0-18,-1 18,18 18,1-1,-1 36,18 0,0 53,0 18,-18-1,0 18,-17 18,-18 0,-18-18,-17 0,0-18,-18 1,0-36,0 0,18-17,35-54</inkml:trace>
  <inkml:trace contextRef="#ctx0" brushRef="#br0" timeOffset="11673.6389">15459 3387,'0'0,"0"0,0 0,0 0,0 0,53 0,0 17,0-17,18 0,-36 0,18 0,-18 0,0 0,1-17,-19 17,-17 0,0 0</inkml:trace>
  <inkml:trace contextRef="#ctx0" brushRef="#br0" timeOffset="11922.9546">15671 3845,'0'0,"0"0,0 0,0 0,0 0,53 0,18-17,-1-1,1 18,-18-18,17-17,-70 35,18 0</inkml:trace>
  <inkml:trace contextRef="#ctx0" brushRef="#br0" timeOffset="13564.9849">18248 3052,'0'0,"0"0,0 0,0 0,-36 70,-17 18,18 0,-36 36,18-18,-17 17,17-35,18-17,-18 0,17-19,19 1,-19-17,19-36,-1 17,1-17,17 18</inkml:trace>
  <inkml:trace contextRef="#ctx0" brushRef="#br0" timeOffset="13833.6181">17806 3069,'0'0,"0"0,0 0,0 0,36 106,34 35,18 0,-17 0,0 0,-18-35,0-35,-36-1,18-17,-17-17,-18 17,0-18,18 0,-18-35</inkml:trace>
  <inkml:trace contextRef="#ctx0" brushRef="#br0" timeOffset="14172.7397">17418 2628,'0'0,"0"0,0 0,0 0,0 0,71 18,17-18,0 0,0 0,-17 0,0 0,-18-18,-1 18,-16-17,-1 17,0-18,1-17,-1 17,-17-17</inkml:trace>
  <inkml:trace contextRef="#ctx0" brushRef="#br0" timeOffset="14637.8495">18848 2258,'0'0,"0"0,0 0,0 0,0 0,0 0,0 0,0 0,0 0,0 0,0 0,35-18,18 18,0 18,0-1,-18 19,-17 17,17 0,-35 17,18 1,-36-1,18 1,-18-1,-17-17,17 18,18-36,-17 0,17-17,0 17,35-35,18 0,53-17,0-19,35 1,0-18,18 18,-36-18,1 18,-106 35</inkml:trace>
  <inkml:trace contextRef="#ctx0" brushRef="#br0" timeOffset="15811.967">10818 6720,'0'0,"0"0,0 0,0 0,0 0,-53-17,-18 17,18 17,-17 1,17 17,0 1,0-1,35 18,1-18,17 0,17 18,19-17,-1-1,18 18,0-18,0 36,-18-18,-17-1,-1 19,-17-18,0 0,-17-18,-1 0,-17-35,0 0,17-35,0 0,36-36,0-17,34 0,-16 35,-1 0,18 18,-18 17,1 36,-1-1,18 36,-18 18,0-18,1 0,-19 0,19 0,-19-18,19 0,-19-17,-17-1</inkml:trace>
  <inkml:trace contextRef="#ctx0" brushRef="#br0" timeOffset="16281.2841">11136 6862,'0'0,"0"0,0 0,0 0,0 0,0 0,0 0,0 0,0 0,0 0,0 0,0 0,0 0,0 0,53 35,-18 18,0 0,0 17,1 1,-19-1,1-34,-18-1,0-17,18 17,-18-35,0 0,17-35,1-18,17 0,1 0,16 0,1 0,0 18,0 35,0 0,0 17,0 19,-18-1,18 35,-35-17,17 0,-17 0,-18-53</inkml:trace>
  <inkml:trace contextRef="#ctx0" brushRef="#br0" timeOffset="16725.0069">12406 6844,'0'0,"0"0,0 0,-17 70,-1 1,18 0,-18-1,36 1,0-18,17-18,0-17,18-18,-18-36,36-17,-18-17,0-1,0-17,-36 17,1 1,-18 35,0-1,0 36,-18 18,-17 35,0 17,0 1,-1 17,36-17,0-1,36 1,16-36,54-17,-17-36,34-35,1 0,-36 0,-88 53</inkml:trace>
  <inkml:trace contextRef="#ctx0" brushRef="#br0" timeOffset="17084.1891">15459 6579,'0'0,"0"0,0 0,0 0,0 0,-53 89,-17 34,-1 0,0 1,1-1,17-52,18-18,-1 0,1-18,0-17</inkml:trace>
  <inkml:trace contextRef="#ctx0" brushRef="#br0" timeOffset="17341.8272">15071 6703,'0'0,"0"0,0 0,35 70,1 19,34 34,-17-17,0-18,-18-17,18-1,-35 1,17-36,-17 0,0-35,-1 0</inkml:trace>
  <inkml:trace contextRef="#ctx0" brushRef="#br0" timeOffset="17635.6715">14771 6227,'0'0,"0"0,0 0,0 0,0 0,106-18,35-17,18-18,-18 17,18-16,-36 16,1 1,-53 17,17 1,-35 17,17-18,-17 18,-35-18</inkml:trace>
  <inkml:trace contextRef="#ctx0" brushRef="#br0" timeOffset="17898.0805">16730 6597,'0'0,"0"0,0 0,0 0,0 0,0 0,53-18,17 1,-17-1,0 0,-53 1,0 17,18 0,-18 0</inkml:trace>
  <inkml:trace contextRef="#ctx0" brushRef="#br0" timeOffset="18090.5322">16642 7038,'0'0,"0"0,0 0,0 0,0 0,53-18,17 1,1-19,-1 1,-52 35,0-18,-18 18</inkml:trace>
  <inkml:trace contextRef="#ctx0" brushRef="#br0" timeOffset="18563.0845">18018 6068,'0'0,"0"0,0 0,0 0,-35 70,17 19,1 16,-1-16,18 16,0-16,0-19,18 1,-1-18,36 0,-18-18,18-18,0 1,18-18,-1-18,-17-17,18-35,0-19,-36-16,0-1,-17 0,-18 35,-18-17,-35 0,-17 35,-54 0,1 18,-19 35,19 0,-18 18,35-18,88 0</inkml:trace>
  <inkml:trace contextRef="#ctx0" brushRef="#br0" timeOffset="18999.0034">7924 9613,'0'0</inkml:trace>
  <inkml:trace contextRef="#ctx0" brushRef="#br0" timeOffset="19579.6807">7924 9613,'0'0,"0"0,-18 53,0 0,18 0,0 0,0-18,0 18,0 0,0-18,18 1,-18-19,0 1,0-18,0 0,0-35,18-18,-18 0,-18-71,18-17,0 18,0 52,0 1,-18 34,1 19,-1 34,-17 54,17 17,18 18,0 0,18 0,17-18,0 0,1-35,-1-18,18-17,0-1,-18-34,0-1,1 0,-1-17,-17 0,-1 17,1 1,-18 17,18-18,-18 36,17-1,1 1,17 17,1 0,-1 1,0-1,-35-35</inkml:trace>
  <inkml:trace contextRef="#ctx0" brushRef="#br0" timeOffset="19743.8364">8347 9648,'0'0,"0"0,0 0,0 0,0 0,0 0,0 0</inkml:trace>
  <inkml:trace contextRef="#ctx0" brushRef="#br0" timeOffset="20254.9922">8630 9631,'0'0,"0"0,0 0,0 0,17 53,-17 17,18-17,-18 18,0-36,0 0,18 1,-18-19,0 1,0-18,0-18,0-17,17-18,19 0,-19 0,18 0,1 18,17 17,-18 18,18 0,0 18,-18 17,0-17,-17 0,0-1,-1 1,1 0,-18-18,18 0,-18-36,17 1,19-18,-19-35,19 17,17 1,-1-1,1 36,18 17,0 36,-1 17,-17 36,-18 17,1 18,-36 17,0 18,0-35,0-106</inkml:trace>
  <inkml:trace contextRef="#ctx0" brushRef="#br0" timeOffset="20545.4541">8453 11113,'0'0,"0"0,0 0,18 70,-1 18,19 36,-1-1,-17-17,-1 0,1-36,0-17,-18-17,-18-1</inkml:trace>
  <inkml:trace contextRef="#ctx0" brushRef="#br0" timeOffset="20871.6983">7941 10901,'0'0,"0"0,0 0,0 0,0 0,0 0,0 0,0 0,71 17,0 1,-1-18,1 0,-1 0,1-18,-18 1,0-18,0-1,-18 1,0 0,1-18,-19 0</inkml:trace>
  <inkml:trace contextRef="#ctx0" brushRef="#br0" timeOffset="21057.3145">9194 11024,'0'0,"0"0,18 89,0 34,-18-88,0-17,0 0,0-1</inkml:trace>
  <inkml:trace contextRef="#ctx0" brushRef="#br0" timeOffset="21402.7368">7641 10619,'0'0,"0"0,0 0,18 88,17 35,18 36,18 0,-1 17,1 1,0-19,-18-17,-1-35,-16-18,17-35,0-17,17-36,1-18,-18 0,-36 36</inkml:trace>
  <inkml:trace contextRef="#ctx0" brushRef="#br0" timeOffset="21629.9132">9636 11359,'0'0,"0"0,0 0,0 0,52 0,1-17,18-1,0 1,-54 17,-17-18,18 18</inkml:trace>
  <inkml:trace contextRef="#ctx0" brushRef="#br0" timeOffset="21885.7728">9812 10954,'0'0,"0"0,0 0,0 0,0 0,0 0,53 17,0 19,0-1,0 0,-18 18,0 0,-17 18,-18-71,0 17,0-17,0 18</inkml:trace>
  <inkml:trace contextRef="#ctx0" brushRef="#br0" timeOffset="22354.2447">10783 10707,'0'0,"0"0,0 0,-18 88,0 18,-35 17,0 1,18-36,-18-17,18-19,-18-16,18-19,-1 1,19-36,-1-17,0-18,18-17,0 17,18-18,17 36,18 0,18 35,17 35,-17 0,-18 0,0 1,-18 17,0-18,1 18,-1-18,-18-17,19-1,-19 1,-17-18</inkml:trace>
  <inkml:trace contextRef="#ctx0" brushRef="#br0" timeOffset="22569.0106">10941 10442,'0'0,"0"0,0 0,0 0,0 0,0 0,36 53,-1 35,0 1,-17-1,0 0,-18-70,0-1,0 1</inkml:trace>
  <inkml:trace contextRef="#ctx0" brushRef="#br0" timeOffset="23044.7862">9194 10813,'0'0,"0"0,0 0,0 0,0 0,0 0,0 0,0 0,0 0,0 0,0 0,0 0,0 0,18 105,0 37,17-1,-17 0,17 0,-17-18,-18 1,17-54,-17 1,0-18,18-18,-1-17,1 17,-18-35</inkml:trace>
  <inkml:trace contextRef="#ctx0" brushRef="#br0" timeOffset="23904.0293">12071 9490,'0'0,"0"0,0 0,0 70,18 18,-1 54,-17-1,18 17,-18-34,0-54,0 1,0-18,0-18,-18-17,18-18,-17-18,17-35,-18-35,0-35,18-36,0-17,18-1,0 36,34 18,1 34,0 36,18 18,-18 35,0 35,-18 1,0 34,-17 1,-18 17,-18 18,-17-18,0 0,0-35,-1-18,1 18,17-35,1 0,-1-1,18 1,0 0,35-1,1 18,17 1,-1-1,1 36,36-1,-1 18,-18-35,-70-35</inkml:trace>
  <inkml:trace contextRef="#ctx0" brushRef="#br0" timeOffset="24168.9705">13306 9666,'0'0,"0"0,0 0,0 0,-17 88,-1 36,-17 35,-1-1,-17-17,18-17,0-36,0-17,-1-18,1-18,17-18,1 1</inkml:trace>
  <inkml:trace contextRef="#ctx0" brushRef="#br0" timeOffset="24443.7127">13006 9560,'0'0,"0"0,0 0,18 53,17 35,18 36,0-1,0 18,0-17,0-1,0-17,0-35,0-18,-18-18,18 0,-18-35,1 18,-36-18</inkml:trace>
  <inkml:trace contextRef="#ctx0" brushRef="#br0" timeOffset="24810.8221">13959 9719,'0'0,"0"0,0 0,0 0,-17 71,-1 52,-17 1,17 17,-17-18,17-35,-17-17,17-18,0-18,-17-35,17 0</inkml:trace>
  <inkml:trace contextRef="#ctx0" brushRef="#br0" timeOffset="25235.0993">13730 9737,'0'0,"0"0,0 0,0 0,17 88,36 18,-17 35,17-18,0 1,17-18,-35-36,18 1,0-18,-17-18,-1-35,0 0,18-53,18-18,-18-17,0 35,35-123,0-89,-35 89,-18 17,1 36,-19 35,-17 35,18 17,-36 19,18-1,-35 53,0 36,-1 17,1 36,0-19,17 19,0-36,18 18,18-36,0 1,17 0,18-19,-18-16,18-1,0-17,0-18,0 17,-35-17</inkml:trace>
  <inkml:trace contextRef="#ctx0" brushRef="#br0" timeOffset="25647.3063">15442 9613,'0'0,"0"0,0 0,0 0,0 0,0 0,0 53,17 18,-17 17,0 18,18 0,-18-18,0 0,0-18,0-17,0-17,0-19,-18-17,-17-17,0-1</inkml:trace>
  <inkml:trace contextRef="#ctx0" brushRef="#br0" timeOffset="26024.8975">15000 9666,'0'0,"0"0,0 0,18-53,-18 0,18 18,-1 0,1-1,0 19,17 17,18 0,-18 17,18 19,0-19,0 19,0-19,0 1,0-18,0 0,0 0,0-35,-18-1,0-17,-17-17,0-1,-18 1,0-1,-18 18,18 0,-18 0,18 36,0-18,0 17,0 18,18-18,0 18,17 0,0 0,0 18,18 17,-17 18,34 53,-17 0,0 35,-35 18,-18-1,-18 1,0 18,-17-36,0-18,35-105</inkml:trace>
  <inkml:trace contextRef="#ctx0" brushRef="#br0" timeOffset="27157.8236">17347 9278,'0'0,"0"0,0 0,0 0,0 0,0 0,71 0,0-18,-1 1,-17 17,0-18,-18 1,-17 17,-18 0,0 0,18 0</inkml:trace>
  <inkml:trace contextRef="#ctx0" brushRef="#br0" timeOffset="27235.6146">17242 9666,'0'0,"0"0,0 0,0 0,0 0,0 0,70 0,1-18,-1-17,19 0,-72 35,1-18,0 18</inkml:trace>
  <inkml:trace contextRef="#ctx0" brushRef="#br0" timeOffset="28441.6308">18848 8908,'0'0,"0"0,0 0,0 0,0 0,0 0,-53 53,0 17,0 54,0 17,17-18,19 1,17-19,17 1,19-35,17-18,-18 0,18-36,0 1,17-18,-17-18,18 1,0-36,-18-18,-1-35,-16 1,-36-37,0 19,-18 0,-35-1,0 36,-35 17,-36 18,1 0,17 18,106 35</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22:50.346"/>
    </inkml:context>
    <inkml:brush xml:id="br0">
      <inkml:brushProperty name="width" value="0.05292" units="cm"/>
      <inkml:brushProperty name="height" value="0.05292" units="cm"/>
      <inkml:brushProperty name="color" value="#7030A0"/>
    </inkml:brush>
    <inkml:context xml:id="ctx1">
      <inkml:inkSource xml:id="inkSrc63">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1T04:24:58.002"/>
    </inkml:context>
  </inkml:definitions>
  <inkml:trace contextRef="#ctx0" brushRef="#br0">1677 2011,'0'0,"0"0,0 0,-18 88,0 0,1 53,-19-17,19 17,-19-18,36-34,-17-19,17 1,0-36,17 0,1-17,0 0,-1-36,19 0,-19-17,19 0,-19-18,1 0,-1 18,1-1,-18 19,0-1,-18 36,1-1,17 19,-18-1,1 0,-1 0,18-35</inkml:trace>
  <inkml:trace contextRef="#ctx0" brushRef="#br0" timeOffset="330.0101">2188 1976,'0'0,"0"0,0 0,0 0,18 88,0 53,-1 18,1 35,0 0,-18 17,-71 107,-17-36,35-88,35-141</inkml:trace>
  <inkml:trace contextRef="#ctx0" brushRef="#br0" timeOffset="1089.3587">1871 2946,'0'0,"0"0,0 0,0 0,0 0,0 0,0 0,0 0,0 0,0 0,0 0,0 0,0 0,0 0,0 0,-36-36,19 36,-1-17,18 17</inkml:trace>
  <inkml:trace contextRef="#ctx0" brushRef="#br0" timeOffset="10397.2576">3724 2293,'0'0,"0"0,0 0,0 0,0 0,0 71,0-1,0 18,0 1,0-1,-18 0,0 0,1-35,17 0,-18-18,18-17,-18-18,18-18</inkml:trace>
  <inkml:trace contextRef="#ctx0" brushRef="#br0" timeOffset="10662.2316">3300 2434,'0'0,"0"0,0 0,0 0,0 0,0 0,0 0,0 0,0 0,53-35,18-18,35-18,-18 19,0-1,0 0,-17 17,-1 1,-17 17,0 1</inkml:trace>
  <inkml:trace contextRef="#ctx0" brushRef="#br0" timeOffset="10935.9796">3177 3369,'0'0,"0"0,0 0,0 0,0 0,88-18,0-17,18 17,0 1,-18-18,18-1,-18 19,0-19,1 1</inkml:trace>
  <inkml:trace contextRef="#ctx0" brushRef="#br0" timeOffset="11358.3137">5206 2558,'0'0,"0"0,0 0,0 0,0 0,0 0,0 0,-53-36,0 1,-35 0,17 0,1 17,-1 36,18-1,0 18,18 36,0 17,17 18,18 18,18-1,-1 0,19 19,-1-37,-17 19,-1-36,1-17,-1-1,-17-17,-17 0,17-18,0-17</inkml:trace>
  <inkml:trace contextRef="#ctx0" brushRef="#br0" timeOffset="11637.6167">4341 3493,'0'0,"0"0,0 0,0 0,0 0,89-36,52-17,0 18,0-36,0 19,0-1,-35 17,-17 1,-19 0,1 0,-1 17,-17 0,-35 1</inkml:trace>
  <inkml:trace contextRef="#ctx0" brushRef="#br0" timeOffset="11934.6069">6635 2558,'0'0,"0"0,0 0,0 0,0 0,-17 35,-18 35,-1 36,-17 35,-17 1,34-19,1-35,0 0,0-35,-1 0,19 0,-19-18,36-17</inkml:trace>
  <inkml:trace contextRef="#ctx0" brushRef="#br0" timeOffset="12229.4384">6141 2469,'0'0,"0"0,0 0,0 0,53 71,0 0,35 52,-17 1,0-1,-18 0,0 1,-18-54,0 1,0 0,1-36,-19 0,19-17,-1-1,-35 1</inkml:trace>
  <inkml:trace contextRef="#ctx0" brushRef="#br0" timeOffset="12510.8753">7200 2258,'0'0,"0"0,0 0,18 70,-18 19,0-1,0 53,-18 0,18 0,0 0,0 0,0-70,0 17,18-35,-18 0,17-18,19 0,-19-17,-17-18</inkml:trace>
  <inkml:trace contextRef="#ctx0" brushRef="#br0" timeOffset="12821.1669">7730 2170,'0'0,"0"0,0 0,0 0,-18 88,18 0,-18 0,1 53,-1-17,0 17,1-18,17-34,17-19,-17 18,18-35,0 18,-1-36,19-17,17-1,-1-17,-16 0,-36 0</inkml:trace>
  <inkml:trace contextRef="#ctx0" brushRef="#br0" timeOffset="13095.3556">7571 2822,'0'0,"0"0,0 0,0 0,0 0,0 0,53 0,17-17,-17-1,18 0,-1 1,-17-1,-17 0,-19 1,1 17</inkml:trace>
  <inkml:trace contextRef="#ctx0" brushRef="#br0" timeOffset="13420.9243">8224 1993,'0'0,"0"0,0 0,0 0,0 0,53 88,0 18,17 35,-17-17,0-1,-18 18,-17-17,-18-1,0 18,-18-35,-17 0,-18-35,18-1,-18-34,53-19</inkml:trace>
  <inkml:trace contextRef="#ctx0" brushRef="#br0" timeOffset="13729.132">9388 2240,'0'0,"0"0,0 0,0 0,0 88,18 18,-18 0,18 17,-18-34,0 17,17-36,-17 1,0-36,0 0,0 0</inkml:trace>
  <inkml:trace contextRef="#ctx0" brushRef="#br0" timeOffset="14080.0785">9424 2311,'0'0,"0"0,0 0,0 0,0 0,0 0,0 0,0 0,0 0,0 0,0 0,0-53,0 18,0-18,-18 17,0 1,1 0,-1 17,1 0,-1 18,0 0,1 18,17-18,17 18,-17-1</inkml:trace>
  <inkml:trace contextRef="#ctx0" brushRef="#br0" timeOffset="14563.9321">9706 3210,'0'0,"0"0,0 0,0 0,0 0,35-70,1-54,-1-34,-17-19,17 18,-17 18,-1 35,-17 36,0 17,0 18,0-1,-17 36,-1 18,0 0,18 17,0 18,0-18,18 18,0 0,17 0,-17 17,-1-17,18 0,-35 0,18 18,-18-18,0 0,0 0,0-18,0-35</inkml:trace>
  <inkml:trace contextRef="#ctx0" brushRef="#br0" timeOffset="14916.6117">11700 2152,'0'0,"0"0,0 0,0 0,0 0,0 88,0 18,-17 35,17-35,0-18,0 18,0-18,0 0,0-17,0 17,17-35,1 0,0 0,-18-53</inkml:trace>
  <inkml:trace contextRef="#ctx0" brushRef="#br0" timeOffset="15225.7375">11806 2081,'0'0,"0"0,0 0,0 0,0 0,0 0,0 0,53-35,0 0,0 17,18 36,-36-1,18 19,-36-1,-17 18,0 0,-35 17,-18 1,-17 0,-19-1,19-35,17-17,0 0,53-18</inkml:trace>
  <inkml:trace contextRef="#ctx0" brushRef="#br0" timeOffset="16169.3364">12283 2311,'0'0,"0"0,0 0,0 0,53 0,-18 17,0-17,0 0,1 0,-1-17,-17-1,-1-17,1 0,-18 17,0-17,0 17,-18-17,1 35,-1-18,-17 36,-1-1,1 19,0-1,17 18,1 0,17-18,0 18,35-18,0 0,18-17,-18 0,18-18,0-18,-17-17,-1 0,-17-18,17 0,-18-18,1 1,17 17,1-18,-19 36,36 0,0 35,0 0,0 17,0 1,0 17,0 18,-18 0,1 0,-19 0,1 0,0 0,-18-18,-18 0,0 0,1-35,-1 0,0-17,1-36,17-18,0-34,35 16,0-17,-17 36,17 35,0-1,18 1,-17 35,-1 18,0 17,1 0,-19 18,1 0,0 18,-1-18,-17 0,18-1,-18-16,17-19,-17 19,18-36,0 0,-1-18,1-35,0 0,-1 0,1 0,0-17,-1 17,-17 53</inkml:trace>
  <inkml:trace contextRef="#ctx0" brushRef="#br0" timeOffset="16464.2358">13447 1429,'0'0,"0"0,0 0,0 0,0 0</inkml:trace>
  <inkml:trace contextRef="#ctx0" brushRef="#br0" timeOffset="16961.0248">14083 1640,'0'0,"0"0,0 0,0 0,0 0,-53 71,0 0,0-1,18 1,17-18,0 17,1-17,17 0,17 0,1-18,17-35,1 0,16-17,-16-19,17-17,0-35,-18-18,-17 0,-1 36,-34 17,17 0,-18 18,-17 0,-1 17,-17 36,18-18,0 17,0 1,35-36</inkml:trace>
  <inkml:trace contextRef="#ctx0" brushRef="#br0" timeOffset="17692.5198">14806 1270,'0'0,"0"0,0 0,0 0,0 0,18 71,17 17,-17 53,-18 0,0 0,0 0,0 0,-18-52,18-19,0 1,0-18,0-18,0-18,0 1,0 0,0-36,0 0,0-17,0-35,-17-1,-1 1,-17-1,17 18,-17 18,-1 17,-17 18,18 18,-18-1,18 19,17 17,1-18,-1 18,18 0,18-18,17 0,0 1,36-19,17-17,0-35,0 0,1-18,-19-35,19 17,-54 18,0-18,0 36,-17 0,0 17,-1 1,-17 34,0 19,18-1,-18 18,18 0,-1 0,-17-18,18 18,0-18,-1-17,19-1,-19-17,19 0,-36 0</inkml:trace>
  <inkml:trace contextRef="#ctx0" brushRef="#br0" timeOffset="17841.153">15283 1658,'0'0,"0"0,0 0,0 0,0 0</inkml:trace>
  <inkml:trace contextRef="#ctx0" brushRef="#br0" timeOffset="18264.6552">15936 1570,'0'0,"0"0,0 0,0 0,0 0,0 0,-53 35,0 0,0 18,0 0,18 0,-1 0,19 0,-1 0,18 0,18-18,-1 0,19 1,17-19,17-17,-17 0,18-17,-1-19,1 19,-18-19,-53 36</inkml:trace>
  <inkml:trace contextRef="#ctx0" brushRef="#br0" timeOffset="18563.0342">16942 1993,'0'0,"0"0,0 0,0 88,-18 1,0 16,1 19,-19 17,19-53,-1 0,0-17,18 17,0-17,0-71</inkml:trace>
  <inkml:trace contextRef="#ctx0" brushRef="#br0" timeOffset="18851.6667">17665 1429,'0'0,"0"0,0 0,0 0,0 88,0 0,-17 0,17 18,0-18,0 1,0-1,0-18,-18 1,18-18,-18-18,1 0</inkml:trace>
  <inkml:trace contextRef="#ctx0" brushRef="#br0" timeOffset="19574.0226">18018 1429,'0'0,"0"0,0 0,18 70,-18 19,0-1,17 18,-17-18,0 0,0-18,0-17,0-17,18-1,-18-17,0-1,0-17,18-17,17-19,0 1,1-18,-1 0,18 18,-18 0,0 17,18 0,-17 18,-1 18,-17 17,17 1,-17-1,17 18,0-18,0 0,1 1,17-19,0-17,0-17,-1-1,-16-17,17-18,-18-18,-17 1,-1 17,-17 0,0 18,-17 17,-1 18,-35 18,18 17,-1 0,19 18,-1 0,1 0,17 0,17 0,1-18,17 0,0-17,18 0,18-18,-18-18,0 18,-53 0</inkml:trace>
  <inkml:trace contextRef="#ctx0" brushRef="#br0" timeOffset="20003.1461">19483 1834,'0'0,"0"0,0 0,0 0,0 53,0-17,17 17,-17-18,0 0,0-17,0-1,0 1,-17-18,17-18,-18 1,1-19,17-16,0-19,0 18,17 0,1 0,-1 36,19-19,-1 36,0 0,1 36,17-1,-18 18,18 0,-18 17,-17-17,-1 18,1-18,-18 0</inkml:trace>
  <inkml:trace contextRef="#ctx0" brushRef="#br0" timeOffset="20384.6731">17453 1464,'0'0,"0"0,0 0,0 0,0 0,0 0,53-18,53 1,35-19,1 1,34 18,-17-19,-18 19,-17-1,-36 0,-18 1,-34 17,17-18,-18 18,-35 0</inkml:trace>
  <inkml:trace contextRef="#ctx0" brushRef="#br0" timeOffset="24058.0904">22042 1887,'0'0,"0"0,0 0,0 0,0 0,0 0,-36-53,19 1,-1 16,-17-17,0 18,-18 17,-18 1,18 34,-18 19,19 17,-19 17,18 36,18-18,-1-17,36-18,0-18,18 0,0-17,17-18,18-18,0 1,17-54,1 18,-18-35,0 35,-18-18,1 19,-1-1,-18 17,1 1,0 35,-18 18,17 17,-17 36,18-1,-18 1,18-1,-18 1,17-18,1-18,17-17,-17-18,0 0,17-36,-17-17,-1-17,1 17,-18 0,17-18,-17 36,0-18,0 36,0-1,-17 0,17 36,0 0,0 17,17 18,1 0,0 0,-1-18,19 0,-19 0,19 1,-1-19,0-17,18-17,-17-19,-1 1,0-18,-17-17,17 17,-17 0,-18 18,17-1,-17 19,18 17,-18 0,18 17,-1 36,1 0,0 18,-1-1,1 1,17-1,-17 1,17 0,-35-71</inkml:trace>
  <inkml:trace contextRef="#ctx0" brushRef="#br0" timeOffset="24788.1944">23065 1076,'0'0,"0"0,0 0,0 0,18 53,-18 35,18 0,-1 18,1 0,0 17,-1-17,-17-18,18-17,-18-18,17-18,-17 0,0-17,-17-18,-18-35,-1 0,1 17,17-17,1-1,-1 1,18 0,18 0,17-1,0 1,1 0,16-1,1 1,18 18,-18 17,0-18,-18 36,0-1,1 1,-19 17,-17 0,0 18,0-35,0 17,0-17,18-1,-18 1,18 0,-1-18,1-18,0 0,-1 1,1-18,-18-1,0-34,-18 17,1 0,-1 18,-17-1,-1 1,1 17,17 36,1 0,17 17,17 0,-17 1,0-54</inkml:trace>
  <inkml:trace contextRef="#ctx0" brushRef="#br0" timeOffset="25119.2094">24565 1429,'0'0,"0"0,0 0,0 0,-70 53,-1 17,18 1,0-1,0 1,0-1,18 1,0-18,35 0,0 0,17 0,19 0,-1-18,18-17,18-1,-36-17,18 18,-53-18</inkml:trace>
  <inkml:trace contextRef="#ctx0" brushRef="#br0" timeOffset="26039.0077">24901 1676,'0'0,"0"0,0 0,0 0,0 0,-36 53,1 17,0-17,17 18,0-18,1-18,17 18,0-18,17 0,1 1,17-19,1-17,-1-17,0-1,-17-17,0-1,-1 1,-17-18,-17 0,17 0,0 18,-18 17,18-17,0 18,0-1,18 0,-1 18,19-17,-1 17,18 17,0 1,0 0,0 17,-18 0,0 0,0 18,1-17,-36-1,17 0,-17-17,0 17,0-35,0 18,0-18,-17 0,17-36,0-17,17 1,1-1,0-18,-1 18,19 0,-1 18,18 17,-18 18,18 18,0 35,0 17,0 19,-35-36,17-1,-17 1,-1 0,-17-35,0 17,18-17,-18-18,0 0,-18 0,18-35,0-18,18-53,-1-18,19 1,-1 17,18 36,-18 17,1 35,-1 0,0 1,-17-1,-18 18</inkml:trace>
  <inkml:trace contextRef="#ctx0" brushRef="#br0" timeOffset="27347.5762">26418 1958,'0'0,"0"0,0 0,0 0,0 0,0 0,0 0,0 0,18-71,0 18,-18 18,17 0,-17 0,-17 35,17 0,-18 35,-17 0,17 18,18 18,-18-18,36 17,17-35,1 18,-1-35,18-18,35-18,-17-17,-1-18,-17-17,0-19,0-34,0-18,-18 0,-17 35,0 35,-1 1,-17 34,0 19,0-1,0 36,-17 35,-1 17,18 18,-18 36,18-18,18-18,-18 0,35-17,1-18,-1 0,0-18,18-18,18 1,-18 0,0-36,0 0,-18-17,0-18,0 0,-17 0,0 1,-18 16,0 19,0-1,0 0,0 1,-18 17,0 0,1 17,-1 1,0 17,1-17,-1 17,18 18,18-18,-18 1,35-19,-17 1,17 0,18-36,-18 0,18-17,-17 0,16-18,-16 0,-1 18,0-1,-17 19,0-1,-18 0,17 18,1 36,0-19,-18 19,17-1,1 0,0 0,17 1,0-19,0-17,18 0,-17 0,17-35,-18 0,0-18,0-35,1-18,-19 0,1 18,-18 35,18-18,-18 36,0 0,0 17,0 1,0 17,0 17,0 18,0 36,17 0,1 34,0 1,-1-18,1 1,0-1,-1-18,1 1,0-18,-1-53</inkml:trace>
  <inkml:trace contextRef="#ctx0" brushRef="#br0" timeOffset="27752.2221">28324 1658,'0'0,"0"0,0 0,0 0,0 0,0 0,0 0,88-18,1-17,-1 18,-17-19,17 19,-18-19,1 19,-18 17,-18 0,0 17,1 19,-19-1,1 18,-18 0,18-18,-18 18,17-18,-17-17,0-1,0 1,18-18,-18-18,0-17,0-18,18 18</inkml:trace>
  <inkml:trace contextRef="#ctx0" brushRef="#br0" timeOffset="27881.5242">29171 1076,'0'0,"0"0,0 0,0 0,0 0,0 0</inkml:trace>
  <inkml:trace contextRef="#ctx0" brushRef="#br0" timeOffset="28708.6501">29613 1341,'0'0,"0"0,0 0,0 0,0 0,0 0,0 0,-53 52,0 1,17 18,1-18,17 0,1 0,34 0,-17 0,18-18,17 0,1-35,-1 18,0-18,1-18,-19 0,18-17,-35 0,18-18,-18 18,18-18,-18 0,17 18,-17-1,18 19,0-19,17 19,-17 17,17-18,18 36,-18-1,18 19,-18-1,1 0,-1 18,-17-18,-1 1,-17-19,18 1,-18 0,0-1,18-34,-18 17,0-36,17 1,1-35,17-36,0 0,18 0,18 18,-18 35,0 35,35 18,-35 18,18 52,-36 19,0 34,1 1,-19 17,-17 0,18-18,-18-17,0 0,0 0,0 0,0-36,0-52</inkml:trace>
  <inkml:trace contextRef="#ctx0" brushRef="#br0" timeOffset="29633.6587">4712 5062,'0'0,"0"0,0 0,0 0,18-70,-1-1,1-17,-18 0,-18 0,1 17,-1 1,-17 34,-18 19,0 17,0 53,-18 17,18 54,0-1,36 36,-19 0,36-1,0 1,18-35,-18-1,18-17,-18-53,17 0,-17-18,0 0,0 1,0-36</inkml:trace>
  <inkml:trace contextRef="#ctx0" brushRef="#br0" timeOffset="30203.1955">3812 5521,'0'0,"0"0,0 0,0 0,0 0,0 0,88 0,18 0,18-35,-1-36,1 18,-54 0,1 0,-18 18,0 17,-36 1,19-1,-19 18,19 35,-19 1,1 17,-18 17,17 1,1-18,-18 0,18 0,-1-36,1 1,0-1,-1-34,1-1,0-17,-1-18,1 0,0-17,-1 34,-17 1,18 17,-18 1,0 17,0 17,0 19,18-1,-18 35,17-17,18 0,-17-17,17 16,-17-16,0-19,-18-17</inkml:trace>
  <inkml:trace contextRef="#ctx0" brushRef="#br0" timeOffset="30577.1054">5294 5151,'0'0,"0"0,0 0,0 52,18 19,0 0,-18-1,17-35,-17 1,0-1,0-17,0-1,0-34,-17-1,17-17,17-18,-17 0,18-18,17 18,-17 0,17 18,0 0,-17 35,35 0,-18 35,1-17,-1 35,0 0,-17 0,17 17,-17-35</inkml:trace>
  <inkml:trace contextRef="#ctx0" brushRef="#br0" timeOffset="30877.8864">6177 4833,'0'0,"0"0,0 0,0 0,0 0,-36 53,1 18,17-1,-17 18,0 0,17 1,18-19,0 1,0-18,35 0,1-18,17-35,17-35,1-18,-18-18,0 18,-53 53</inkml:trace>
  <inkml:trace contextRef="#ctx0" brushRef="#br0" timeOffset="31113.1657">6583 4392,'0'0,"0"0,0 0,17 106,18 35,-17 18,0 0,-1-1,1-34,0-1,-18-35,17-35,-17 0,0-35,0 17,0-17</inkml:trace>
  <inkml:trace contextRef="#ctx0" brushRef="#br0" timeOffset="31405.0848">6424 5151,'0'0,"0"0,0 0,0 0,0 0,70-36,1 1,-1 0,1-1,-18 19,-18-1,1 18,-1 0,0 18,0 17,-17 0,17 36,-17-1,0 1,-1 0,1-18,17-1</inkml:trace>
  <inkml:trace contextRef="#ctx0" brushRef="#br0" timeOffset="31558.6631">6865 4710,'0'0,"0"0,0 0,0 0</inkml:trace>
  <inkml:trace contextRef="#ctx0" brushRef="#br0" timeOffset="32319.095">7271 4974,'0'0,"0"0,0 0,0 0,-18 71,0-1,1 1,17-18,0 0,0-18,0 0,17-17,1-18,0 0,-1 0,1-35,0-1,-1-17,-17 0,18-17,-18-1,18 1,-1-1,-17 36,36 0,-19-1,19 36,-1 18,0 17,0 1,1 17,-1-1,0-16,-17 17,-18-36,18 1,-18 17,17-35,-17 0,0 0,0-17,0-36,0 0,0-35,18-1,0 19,-1-1,18 1,1 34,-1 19,18-1,0 53,0 36,0 0,-18-1,0 18,-17-17,-18-1,18 19,-1-19,-17-17,18 0,0-35,-1-1,19 1,-19-18,-17 0</inkml:trace>
  <inkml:trace contextRef="#ctx0" brushRef="#br0" timeOffset="32555.209">9194 4392,'0'0,"0"0,0 0,0 0,0 0,18 88,-18 0,18 1,-1-1,-17-18,18-17,-18-17,18-1,-18-17,0-1</inkml:trace>
  <inkml:trace contextRef="#ctx0" brushRef="#br0" timeOffset="32856.6246">9230 4445,'0'0,"0"0,0 0,0 0,0 0,0 0,0 0,0 0,0 0,0 0,-18-53,18 18,-18-18,1 0,17 35,-18 1,0 17,18 0,0 0,0 0</inkml:trace>
  <inkml:trace contextRef="#ctx0" brushRef="#br0" timeOffset="33322.8212">9600 5151,'0'0,"0"0,0 0,0 0,0 0,0 0,0 0,18-53,-18-18,0-52,0-18,18 35,-18 17,0 19,0-1,0 36,-18 17,18 18,-18 0,1 18,17 0,0 17,0 0,35 1,-17-1,17 0,18 18,-18 0,0 0,1 0,-1 17,-35 1,0-18,0 17,-18-17,1-17,17 16,0-52</inkml:trace>
  <inkml:trace contextRef="#ctx0" brushRef="#br0" timeOffset="34762.1853">11524 4921,'0'0,"0"0,0 0,0 0,0 0,-71-53,18 18,-17-18,-1 36,1-1,-1 18,0 18,18 17,18 18,0 0,35 0,0-1,0 1,17-35,19 17,-1-35,18-17,0-19,-18 1,18-18,-18-17,1 17,-19-18,1 18,0 18,-18 17,0 18,17 18,-17 17,18 18,-18 0,18 18,-1-18,1-1,17-16,-17-36,17 0,0-18,18-52,0-1,0-35,-17-35,-1-18,-17 1,-18-19,17 71,-17 18,0 35,0 18,-17 35,17 18,-18 34,18 37,0 34,0 18,0 0,18 0,-1 1,1-37,-18-34,17-18,1-18,17 0,-17-35,17 0,-17-35,0-18,17-35,-17-18,17-17,-35 17,18 18,-18 17,0 1,0 34,0 19,0-1,0 36,0 17,17 0,1 18,-1 0,19 0,-1 0,-17 0,17 17,-17-17,-1 18,1-18,-18-18,-18 0,18-35,-17 0,17-35,-18 0,36-18,-18-18,17 18,1 0,0 1,-18 16,17 19,1 17,0 35,-1 0,1 18,-1 0,1 0,0 0,17 0,-17-18,17 0,0-17,1-36,-1 1,0-19,0-52,1 0,-19-18,1 18,-18 17,-18 19,1-1,-19 35,1 36,-18-1,18 36,17 18,1-18,17 0,0-18,-18-35</inkml:trace>
  <inkml:trace contextRef="#ctx0" brushRef="#br0" timeOffset="35301.1274">13889 4022,'0'0,"0"0,0 0,-18 70,18 18,0 54,-18-1,18-18,-17 1,17-19,-18-34,18 17,-18-35,18 0,0-18,-17-17,17-18,0-18,0-35,-18-35,36-18,-18-52,0-19,17-17,19 18,-19 35,19 35,-19 35,1 36,0 0,17 35,-18 0,1 35,0 18,-1 17,-17-17,-17 18,17 0,-36-19,19-16,-1-1,1-17,-1-1,18-17,0 0</inkml:trace>
  <inkml:trace contextRef="#ctx0" brushRef="#br0" timeOffset="36142.4211">14383 4216,'0'0,"0"0,0 0,0 0,0 0,0 0,0 0,0 0,0 0,0 0,0 0,17-71,1 1,-18-1,0 36,0-18,-18 35,-17 18,17 18,1 35,-1 0,0 35,18 0,18-17,0-1,-1 1,19-18,17-18,0-17,0-36,-18 0,18-17,-18 0,0-53,-17-1,0-16,-18 34,17 18,-17 0,18 0,0 36,-1-1,19 18,-1 18,18 17,-18 0,0 18,18 18,-17-1,-19-17,1 18,-18-18,0-18,0-18,-18-17,1 0,-1-17,0-18,1-18,17-36,17 19,-17-1,36 1,-19 34,19-16,-1 34,0 18,18 18,-18 17,1 0,-1 0,0 1,-17 17,0-18,-1 0,-17 0,18-17,0 0,-18-1,35-17,-35 0,0 0</inkml:trace>
  <inkml:trace contextRef="#ctx0" brushRef="#br0" timeOffset="36283.5427">15389 3528,'0'0,"0"0,0 0,0 0,0 0,0 0</inkml:trace>
  <inkml:trace contextRef="#ctx0" brushRef="#br0" timeOffset="36735.7684">15865 3598,'0'0,"0"0,0 0,0 0,-35 71,17-1,-17 1,17 0,1-1,17 1,17-1,1-17,17 0,0-18,18-17,-17-18,17-18,-18-17,18-53,-18-18,-17 0,-18-17,-18 17,-17 18,-18 35,-18 18,18 17,-17 36,-1 34,1 1,-1 0,18-17,53-36</inkml:trace>
  <inkml:trace contextRef="#ctx0" brushRef="#br0" timeOffset="37436.2664">16730 3404,'0'0,"0"0,0 0,0 89,17 16,-17 1,18 0,-18-18,18 0,-18-17,17 0,-17-36,18-18,-18 1,18 0,-18-36,0-17,-18 0,0-18,1-18,-19 0,1 19,0-1,-18 35,0 0,-18 36,18 0,18 17,0 18,0 17,17-17,18 18,18-18,17 0,0-18,0 0,18 1,0-36,18-18,-18 0,35-35,-17 0,-1-35,-34 35,-1 0,0 0,-17 18,-1 18,1-1,-18 36,0-1,0 18,0 1,18 17,-18-18,35 0,-17 1,-1-19,19-17,-19 18,-17-18</inkml:trace>
  <inkml:trace contextRef="#ctx0" brushRef="#br0" timeOffset="37585.2404">17224 3369,'0'0,"0"0,0 0,0 0,0 0,0 0</inkml:trace>
  <inkml:trace contextRef="#ctx0" brushRef="#br0" timeOffset="37965.5993">17789 3510,'0'0,"0"0,0 0,0 0,-53 35,-18 18,1 0,-1 18,18-1,0 1,18-1,-1 1,36-18,36 0,17 0,35-36,0 1,18-18,18-35,-18 17,-1-35,1 18,-17 0,-19-1,-70 36</inkml:trace>
  <inkml:trace contextRef="#ctx0" brushRef="#br0" timeOffset="38801.8048">1694 7303,'0'0,"0"0,0 0,-17 70,17 18,0 53,0-17,0 17,17 0,-17-35,0-18,0-17,0-18,0-1,0-16,0-19,0-17,-17-17,-1-36,0 0,1-35,-1-18,0-35,36 17,0-17,-1 0,36 18,-18 17,18 18,18 35,-36 35,36 18,-18 35,-18 18,18 18,-35 17,-18 18,-18-18,0-17,18-54</inkml:trace>
  <inkml:trace contextRef="#ctx0" brushRef="#br0" timeOffset="39384.2162">2206 6967,'0'0,"0"0,0 0,71 0,-19 0,37 18,-19 17,19 18,-37 0,1 18,0-18,-35 17,-18 1,0-18,-18 0,1-1,-1-34,0 17,1-35,17 0,0-17,0-54,35-17,-17 0,17 35,0 0,-17 0,17 35,-17 18,17 18,-17 35,-1 0,1 17,0 1,-18 0,17-1,-17-17,18-18,-18 1,18-36,-1 0,19-18,-19-17,1-36,0-52,-18-36,0 0,-18 36,18 70,-18 0,1 35,17 1,-18-1,18 18</inkml:trace>
  <inkml:trace contextRef="#ctx0" brushRef="#br0" timeOffset="39721.0755">3265 7161,'0'0,"0"0,0 0,0 0,17 53,1 0,0 18,17-1,0 1,-17-18,17 0,-17-18,0-17,-1-18,1 0,0 0,-1-18,-17-17,0-1,0-16,0-1,-17-18,-1 18,-17 0,17 18,0 17,1 1,17-1,17 0</inkml:trace>
  <inkml:trace contextRef="#ctx0" brushRef="#br0" timeOffset="39976.8788">3741 6773,'0'0,"0"0,0 0,0 0,0 0,36 89,-1 52,18 17,0-16,0-1,-18-18,0 1,1-54,-19 1,1-18,0 0,-1-18,-17-18</inkml:trace>
  <inkml:trace contextRef="#ctx0" brushRef="#br0" timeOffset="40163.1749">3953 7708,'0'0,"0"0,0 0,0 0,53-17,0-1,18 0,-36 1,-18-1,-17 18,18 0</inkml:trace>
  <inkml:trace contextRef="#ctx0" brushRef="#br0" timeOffset="40475.5044">2171 8696,'0'0,"0"0,0 0,0 0,141-53,18-17,35 17,0-18,0-17,0 35,-35-18,-35 18,-1 1,-52 34,-18 0,17-17,-35 17,-17 18</inkml:trace>
  <inkml:trace contextRef="#ctx1" brushRef="#br0">31626 5159</inkml:trace>
  <inkml:trace contextRef="#ctx0" brushRef="#br0" timeOffset="128808.0037">25854 2522,'0'0,"0"0,0 0,0 0,0 0,0 0,0 0,0 0,0 0,17 36,1 34,0-17,-18 18,17-18,-17 0,18 35,-1 0,-17 35,18 1,0-1,-1 1,1-1,0 1,-1 17,-17-18,18 18,-18-17,18-1,-18-17,17 18,-17-1,18-17,-18 17,18-17,-1-35,1-18,-18 17,18-34,-18-1,17 0,-17-17,18-18,-1 17,1-17,-18 0,0 0</inkml:trace>
  <inkml:trace contextRef="#ctx0" brushRef="#br0" timeOffset="129383.3267">25748 3881,'0'0,"0"0,0 0,0 0,0 0,0 0,88 0,18 0,0 0,17 0,18 0,18-18,-18 0,18 1,18-1,-1 0,1 1,34-1,72-17,-1 17,-17-17,-18 0,-18-1,1 1,-18-18,-1 18,1-18,-18 18,-17 17,-71-17,17 17,1 18,-18-18,-18 1,0-1,-17 1,-18 17,-1-18,-34 18</inkml:trace>
  <inkml:trace contextRef="#ctx0" brushRef="#br0" timeOffset="131981.7021">26189 4216,'0'0,"0"0,0 0,0 0,0 0,0 0,0 0,0 0,0 0,0 0,0 0,0-53,0-18,0 1,0-1,18 1,-18-1,17 0,1 19,-1-19,19 0,-1 1,0-1,1 18,-1-17,0-1,1 1,-1 34,-18-16,19 34,-1 0,-17 18,17-17,0 17,1 17,17 19,-1-1,1 0,18 18,-18 0,18 0,-1 17,1 19,-1-1,1 0,0 18,-19 17,19 1,-18-18,0-1,0 19,0-18,-18 0,0-18,-17-18,0 1,17-1,-17-17,-1 0,19 0,-1 0,-17-18,17 1,0-19,18 1,-18 0,1-18,17 0,-18-36,0 19,0-19,1-17,-19-17,19-1,-1-17,0 18,1-36,-19 18,19 17,-19-52,1 17,-1 0,1 18,-18-1,18-16,-1-1,-17 18,18-18,-18 18,18-18,-1 18,-17 17,18 18,0 0,-1 0,1 0,-18 0,18 1,-1 34,1-17,0-1,-1 1,18 0,-17 35,0-18,17 18,-17-18,17 1,-17 17,17 17,0 1,1-18,-1 35,18-17,-18 35,18 0,18 17,-36 19,18 16,-18 1,0-18,1 18,-1-17,-17-1,-1 35,19 1,-19-19,1 1,17 0,1 0,-19-35,18 17,-17 0,17-18,-17-17,0 18,17-18,-17 0,-1 0,1-18,0 0,17-17,-17 17,17-35,-18 18,19-1,17-34,-18-1,0-17,1 0,-1-18,18 0,-18-18,0 1,-17-19,17-16,1-19,-19 1,1 17,-18-18,0 1,18 17,-18-17,0-1,0 18,0-17,0 35,-18-18,18 18,18 17,-18 1,0-1,17 0,-17 1,18-1,0 36,-18-18,17 35,1-17,-1 0,-17 17,18 1,0 17,-18-18,17 18,1 18,0-1,17 36,-17-18,17 36,0-18,-17 17,35 19,-18 17,18-1,-18 19,1-1,-19 1,19 17,-1-18,0-17,-17 0,17-18,0 18,-17-35,0-18,17-1,-17 19,17-18,-17-18,17 18,-17-18,-1-17,19 0,-19-1,1 1,-1-18,19 0,-1 0,0-35,1-1,17 1,-18-18,18 0,-18 0,0-17,1-18,-19-1,19-16,-19-19,19 1,-36-1,17 1,1 34,0-16,-18-1,17 18,-17 70</inkml:trace>
  <inkml:trace contextRef="#ctx0" brushRef="#br0" timeOffset="132501.3757">30689 3351,'0'0,"0"0,0 0,0 0,0 0,0 0,0 0,0 0,0 0,0 0,0 0,0 0,0 0,0 0,0 0,53-53,70 1,1-1,35-18,17 18,1 0,17 0,-18 0,1 18,-18-18,-18 18,-18 17,-17-17,-35 17,-18 1,-36 17,19-18,-36 18,17 0</inkml:trace>
  <inkml:trace contextRef="#ctx0" brushRef="#br0" timeOffset="133399.5275">25907 3263,'0'0,"0"0,0 0,0 0,0 0,0 0,0 0,0 0,0 0,17 53,1 18,17 52,0 36,1 0,17 17,-18-17,0 0,1-1,16 1,-16 0,-1 0,0-18,1 17,-1-34,0 17,1-35,-1 0,-18-36,1 1,0-18,-1-18,19-17,-19-1,19-17,-19 0,-17 18</inkml:trace>
  <inkml:trace contextRef="#ctx0" brushRef="#br0" timeOffset="134060.3124">28501 2752,'0'0,"0"0,0 0,0 0,0 0,0 0,0 0,17 70,-17 18,18 1,0 34,-1 18,1 0,17 0,1-17,-1 35,0-18,18 18,0-1,-18 19,18-19,-17 19,-1-18,-18-1,1 1,0-18,-18 0,17-35,-17 0,18-53,-18 17,0-17,0-17,18 17,-18-18,0-35</inkml:trace>
  <inkml:trace contextRef="#ctx0" brushRef="#br0" timeOffset="134623.983">27936 5997,'0'0,"0"0,0 0,0 0,0 0,18 88,-18 1,0 16,0-16,0 16,0-16,0-19,-18 1,18-18,0 0,0-36,0 19,18-19,-18-17</inkml:trace>
  <inkml:trace contextRef="#ctx0" brushRef="#br0" timeOffset="134990.6918">27318 6138,'0'0,"0"0,0 0,0 0,0 0,0 0,71-17,35-19,35 1,18 0,-18 0,18-1,-36 19,-52-1,0 0,-36 1,0-1,0 18,-17 0,-18-18</inkml:trace>
  <inkml:trace contextRef="#ctx0" brushRef="#br0" timeOffset="138442.6183">25977 4233,'0'0,"0"0,0 0,0 0,0 0,0 0,0 0,0 0,0 0,0 0,0 0,0 0,0 0,18-53,-18 1,0 16,17-17,-17 0,18 0,0-17,-1 17,-17 0,18 0,17 0,-17 0,0 0,-1 18,1-18,0 18,-1-18,18 0,-17 0,0 18,-1 0,-17-1,18 1,0 0,-1 0,1 17,0-17,-1 35,19-18,-19 0,1 1,0-1,17 18,-18-18,1 18,0 0,17 0,-17 0,17 18,0-18,1 18,17 17,-18 0,0 1,18-1,-18 0,18 0,-17 18,-1 0,18 0,-18 0,0 0,1-18,17 18,-18 0,-17 18,17-18,0-1,1 1,-1 0,0 18,0-1,1-17,-1 0,0 0,18 18,-17-18,-1 0,-18-1,19 1,-1 0,0 0,1 0,-1 0,-17 0,17 0,18 0,-18-18,0 18,1-18,17 1,-18-1,0-18,-17 1,17 0,-17-1,-1 1,1-18,0 18,-1-18,-17 0,18 0,0-18,-18 0,17 18,1-35,0 17,-1-34,1-1,-18 0,18-18,-1 18,1-17,-18-1,18 18,-18-17,17-19,1 19,-1-18,1 17,-18 1,18-1,-18 18,17 18,-17-18,0 0,18 0,-18-17,18-1,-18 71</inkml:trace>
  <inkml:trace contextRef="#ctx0" brushRef="#br0" timeOffset="138740.58">28871 3651,'0'0,"0"0,0 0,0 0</inkml:trace>
  <inkml:trace contextRef="#ctx0" brushRef="#br0" timeOffset="139705.7122">28889 3316,'0'0,"0"0,0 0,0 0,0 0,0-53,18 0,-1-17,1 17,0-18,-1 1,1 17,-1-18,1 36,17-18,-17 0,0 18,17 0,-17 17,-1-17,1 17,17 0,1 1,-1-1,-18 18,19 0,-1 0,0 18,-17 17,17 18,1 0,-1 0,0 17,1-17,-19 0,18 18,1-18,-19 35,19-18,-19 1,1-1,17 1,-17 17,17-17,1-1,-1 19,-18-19,19 1,-1-1,0 1,-17-1,17-17,-17 18,0-1,-1 1,19-18,-19 17,1 1,17-18,-17 0,17 0,0-18,1 0,-1 1,0-19,1 18,-19-17,18 0,-17-1,17 1,-17-18,17 18,-17-18,0-18,-1-17,1 17,17-17,-17 0,0-18,-1-18,1 0,-1 1,-17-1,18 18,-18-35,18 18,-18-54,0 1,0 35,0-1,0-16,0 16,0 19,-18-1,18-17,0 17,-18 1,18-1,0 71</inkml:trace>
  <inkml:trace contextRef="#ctx0" brushRef="#br0" timeOffset="141707.4987">26348 5803,'0'0,"0"0,0 0,0 0,70-17,19 17,-1 0,35-18,18 0,1 1,-1-19,0 1,18 0,0 17,0-17,-18 0,18-1,-18 1,0 17,0 1,0-18,-35 17,0 0,0 18,-53-17,17 17,-34-18,-1 18,0 0,1-18,-19 18,1 0,0-17,-1 17,1 0</inkml:trace>
  <inkml:trace contextRef="#ctx0" brushRef="#br0" timeOffset="142127.8057">29083 5151,'0'0,"0"0,0 0,0 0,0 0,0 0,0 0,0 0,53 17,-18 1,1-1,-19 1,1 0,0-1,-18 19,-18-1,0 18,-17 0,0-18,-36 18,18-18,-17 1,70-36,-18 0,18 17</inkml:trace>
  <inkml:trace contextRef="#ctx0" brushRef="#br0" timeOffset="142764.7765">26965 5345,'0'0,"0"0,0 0,0 0,0 0,0 0,0 0,0 0,-17 70,-19-17,1 18,0-18,17-18,1 0,-19 0,19-17,-1 0,0-1,18 1,-17 0,17-1,0-17,0 18,17-1,1 1,0 0,17-1,18 1,17 0,1 17,-53-35,-1 18</inkml:trace>
  <inkml:trace contextRef="#ctx0" brushRef="#br0" timeOffset="153574.9931">25518 2910,'0'0,"0"0,0 0,0 0,0 0,71 0,-1 0,19 0,-19-17,19 17,-1 0,0-18,18 18,17-17,1-1,-1 0,1 1,0-1,17 0,-18 1,1-1,-1-17,19 17,-19 0,-17 1,17-1,-34 1,-1 17,-17-18,-1 18,-17 0,0 0,0 0,-18 0,1 0,-19 0,1 0,-1-18,-17 18</inkml:trace>
  <inkml:trace contextRef="#ctx0" brushRef="#br0" timeOffset="155249.1724">26436 2399,'0'0,"0"0,0 0,0 0,71 0,-19 18,1-18,0 35,-17 0,-1 0,0 18,1-17,-36-1,0 0,0 0,0-17,-18 0,18-1,-18-17,1 0,-1-17,18-1,0-17,18-18,-1 18,1-18,0 0,-1 0,1 18,-1 17,1 0,-18 1,0 34,0 1,0 17,-18 18,18-18,-17 18,17 0,0-18,17 1,1-19,17 1,1-18,-1-18,18 1,18-1,-18-17</inkml:trace>
  <inkml:trace contextRef="#ctx0" brushRef="#br0" timeOffset="155642.4805">27265 2311,'0'0,"0"0,0 0,0 0,0 0,0 0,0 0,0 0,0 0,0 0,0 70,0 1,0-1,18 19,-18-19,18 1,-1-18,-17-18,18 0,0-17,-1-1,-17-17</inkml:trace>
  <inkml:trace contextRef="#ctx0" brushRef="#br0" timeOffset="155989.0547">27548 2328,'0'0,"0"0,0 0,0 0,0 71,0-1,0 19,17-19,-17 1,18-1,0-17,-18-17,17-1,1 0,0-17,-1-1,1 1,0-18,17 0</inkml:trace>
  <inkml:trace contextRef="#ctx0" brushRef="#br0" timeOffset="156313.9775">27442 2681,'0'0,"0"0,0 0,0 0,0 0,0 0,0 0,0 0,0 0,53-18,-18 1,18-1,-18 1,1-1,-1 0,-35 18,0 0,0 0</inkml:trace>
  <inkml:trace contextRef="#ctx0" brushRef="#br0" timeOffset="156582.6601">27989 2205,'0'0,"0"0,0 0,0 0,0 0,18 53,-1 35,1 0,-18 0,-18 53,1-52,17-1,-18 0</inkml:trace>
  <inkml:trace contextRef="#ctx0" brushRef="#br0" timeOffset="157782.3204">28430 2240,'0'0,"0"0,0 0,0 0,0 0,0 0,0 0,0 0,0 0,0 0,0 0,0 0,0 71,18-1,-1 18,1 18,0 0,-1-18,-17-17,18 17,0-17,-18-18,17-18,-17 0,0 0,0-17</inkml:trace>
  <inkml:trace contextRef="#ctx0" brushRef="#br0" timeOffset="158963.4897">29771 5503,'0'0,"0"0,0 0,0 0,0 0,0 0,53 0,0-17,18 34,-18 1,-18 0,0 17,1 0,-19 0,-17 1,18-1,-18 0,0-17,0 0,0-1,0-17,0 0,0-17,18-36,-1 0,1-18,0 1,-1 17,-17 17,18 1,-18 18,17 17,-34 17,17 18,-18 18,18 0,0 0,-17 0,17 0,17-18,-17-17,35 0,-17-18,35 0,-18-36</inkml:trace>
  <inkml:trace contextRef="#ctx0" brushRef="#br0" timeOffset="159267.514">30565 5080,'0'0,"0"0,0 0,0 71,0-1,18 18,0 1,-1-1,1 0,0-18,-1-17,1-17,0-1,-1-17,1-36,0 0,-1-17,1 0</inkml:trace>
  <inkml:trace contextRef="#ctx0" brushRef="#br0" timeOffset="159540.513">30865 5098,'0'0,"0"0,0 0,0 0,0 70,0 18,-17 18,17-18,0 1,0-19,17 1,-17-1,18-17,0-18,-1 1,1-19,17-17,1 0,-1-17,-17-1</inkml:trace>
  <inkml:trace contextRef="#ctx0" brushRef="#br0" timeOffset="159856.9479">30760 5539,'0'0,"0"0,0 0,0 0,0 0,0 0,0 0,0 0,53-53,17 0,-17 0,0 18,-18-1,1 19,-1-19,0 19,0-1,-17 0,-18 1,18 17</inkml:trace>
  <inkml:trace contextRef="#ctx0" brushRef="#br0" timeOffset="160071.0813">31324 5274,'0'0,"0"0,0 0,0 0,0 0,0 0,0 0,0 0,0 0,0 0,0 0</inkml:trace>
  <inkml:trace contextRef="#ctx0" brushRef="#br0" timeOffset="160357.8968">31766 4886,'0'0,"0"0,0 0,0 0,0 0,0 0,17 71,1-1,-1 1,1 17,0-35,-18 17,17-34,-17 17,18-18,-18 0,0 0</inkml:trace>
  <inkml:trace contextRef="#ctx0" brushRef="#br0" timeOffset="160715.3177">31465 4833,'0'0,"0"0,0 0,0 0,0 0,0 0,0 0,36 0,17-18,17 1,1-1,-36 1,1-1,-1 0,-18 1,19 17,-19-18,-17 18,0 0</inkml:trace>
  <inkml:trace contextRef="#ctx0" brushRef="#br0" timeOffset="161007.2432">32066 4586,'0'0,"0"0,0 0,0 0,0 0,35 88,18 1,-18 52,0 0,-17-53,-18 0,0-17,-18-1,1 1,-1-36,-17 0,-1 1,1-19</inkml:trace>
  <inkml:trace contextRef="#ctx0" brushRef="#br0" timeOffset="161367.7006">31324 5274,'0'0,"0"0,0 0,0 0,0 0,0 0,0 0,0 0,0 0,0 0,0 0,0 0,53-53,-53 53,18 0,-18-18</inkml:trace>
  <inkml:trace contextRef="#ctx0" brushRef="#br0" timeOffset="164134.2472">26436 5715,'0'0,"0"0,0 0,0 0,0 0,0 0,0 0,0 0,35 0,18 18,35-18,-17 0,35 0,17-18,19 0,-1-17,35 0,1 0,-18-1,17 1,-17 0,-18-1,0 19,0-1,-17 1,-18-1,-36 18,-17-18,0 18,0-17,-35 17,17 0,-17 0,-18 0,17 0,-17 0,0-18,0 18,0 0</inkml:trace>
  <inkml:trace contextRef="#ctx0" brushRef="#br0" timeOffset="164414.1149">28977 5027,'0'0,"0"0,0 0,0 0,0 0,0 0,0 0,35 53,-17 0,17 17,-35 19,0-72,0 1</inkml:trace>
  <inkml:trace contextRef="#ctx0" brushRef="#br0" timeOffset="166277.0137">25836 4392,'0'0,"0"0,0 0,0 0,18-53,-18-17,17-19,1 1,17 0,-17 0,-1 0,1-18,0 18,17-1,-17 1,-1 0,1 0,17 17,1 1,-1-1,0 18,0 18,18 0,-17-1,-1 19,18 17,0 0,0 17,17 19,19 34,-1 1,35 17,-17 0,-17 0,16 1,-16-1,-19 0,1 18,-1-18,19 18,-19 17,1-17,-1 0,1-18,0 18,-18-53,-18 0,18 0,-18 0,18-18,-18 0,1 1,-1-19,0 1,1-1,-19-17,18 18,-17-36,17 18,-17 0,0-35,-1 0,19 0,-19-36,-17 18,18-35,0 0,-1 0,-17-1,18 1,-18 0,18 0,-18 17,0-17,0 0,0 0,0 17,0 18,0 36</inkml:trace>
  <inkml:trace contextRef="#ctx0" brushRef="#br0" timeOffset="167651.7564">28465 4092,'0'0,"0"0,0 0,0 0,0 0,0 0,36-88,-1-35,0-19,1 1,-1-35,0 17,0 18,-17 18,17-1,-17 54,0-1,-1 0,19 19,-1-1,0 17,1 1,16 17,1 1,0 17,0 17,18 19,-18-1,0 18,17 35,1 36,0-1,-18 18,17 0,-17 18,-18-18,18 0,0 0,-17 0,16-17,1-1,-17-17,17-18,0-17,0-18,-18-18,18 0,0 1,0-1,0-35,0 18,-1-18,-16-18,-1-17,0-1,1 1,-1-35,0-1,1 1,-1-36,-18 0,19-18,-19 1,1-18,-18 0,0 17,0 1,0 52,0 1,-18 17,18 0,-17 18,-1-18,18 53</inkml:trace>
  <inkml:trace contextRef="#ctx0" brushRef="#br0" timeOffset="170057.171">23136 4039,'0'0,"0"0,0 0,0 0,0 0,35 0,18 18,18-18,-1 0,19 18,-1-18,0 0,36 0,17 0,0-18,18 0,-18 18,0-17,0-1,0 0,1 18,-19-17,18 17,1-18,-19 18,18-18,-17 1,-1-1,-52 18,-1-17,-17 17,0-18,-17 18,-19 0</inkml:trace>
  <inkml:trace contextRef="#ctx0" brushRef="#br0" timeOffset="170291.6104">23295 4304,'0'0,"0"0</inkml:trace>
  <inkml:trace contextRef="#ctx0" brushRef="#br0" timeOffset="171092.0357">23295 4304,'0'0,"0"0,0 0,0 0,0 0,0-53,0-18,0-17,17 0,-17-18,18 0,0 1,-1-1,1-18,17 36,-17 0,17 17,0 1,18 17,0 18,0-1,18 19,-18 17,17 17,1 1,17 52,-17 1,-1 17,1 18,-18 18,18 17,-19 17,-16 19,17 17,17-18,-17 18,0-17,0-19,0-17,0-17,0-1,0-17,0 0,-18-18,18-17,0-36,0 0,-18-17,18 0,0-18,-18-18,18-17,-17-36,17-17,-18-18,0 0,1-35,-1 0,0 0,0 18,-17-19,17 19,-17-18,0-18,-18 0,17 18,1 18,-18-1,18 36,-1 35,-17 36</inkml:trace>
  <inkml:trace contextRef="#ctx0" brushRef="#br0" timeOffset="171890.4828">24654 5080,'0'0,"0"0,0 0,0 71,0-54,0 1,0-1</inkml:trace>
  <inkml:trace contextRef="#ctx0" brushRef="#br0" timeOffset="172461.0328">23401 6438,'0'0,"0"0,0 0,0 0,0 0,0 0,0 0,70-17,-17-1,18 18,-1 18,-17-1,0 36,-18-18,1 18,-19 0,1-17,0 16,-1-34,-17 0,18-1,-18-17,0-35,18 0,-18-36,17 1,-17-19,18 19,-18-1,18 18,-18 18,0 18,17 34,-17 1,0 52,0-17,0 18,0 17,18-17,0-18,17-1,0 1,0-35,-35-18</inkml:trace>
  <inkml:trace contextRef="#ctx0" brushRef="#br0" timeOffset="172734.8418">24477 5944,'0'0,"0"0,0 0,0 0,0 0,0 0,0 0,0 0,-18 124,1-1,17 1,-18 17,18-35,18-18,-18-18,17-17,-17 0,18 0,-18-35,18-1,-1 1</inkml:trace>
  <inkml:trace contextRef="#ctx0" brushRef="#br0" timeOffset="173066.4597">24724 5909,'0'0,"0"0,0 0,0 0,0 88,18 18,-18 18,17-19,1 1,-18-18,18 1,-1-1,1-18,0-17,-1-17,1-1,17 0,-17-17,17-18,-17 0,-18 0</inkml:trace>
  <inkml:trace contextRef="#ctx0" brushRef="#br0" timeOffset="173306.0402">24636 6597,'0'0,"0"0,0 0,0 0,0 0,53-18,17-17,-17-18,-35 35,-18 18,18-17,-18 17</inkml:trace>
  <inkml:trace contextRef="#ctx0" brushRef="#br0" timeOffset="173590.8978">25342 6033,'0'0,"0"0,0 0,17 70,1 36,0 0,-1-18,19 18,-19-18,1 0,17-17,-17-18,-18-18,18 0,-1-17,-17-1,0-17</inkml:trace>
  <inkml:trace contextRef="#ctx0" brushRef="#br0" timeOffset="174085.4504">25201 6562,'0'0,"0"0,0 0,0 0,0 0,0 0,53-36,17-17,-70 18,18 35,-18-17,53-54,0 0,-36 19,19-1,-19 17,19 19,-19-19,19 19,-19-1,1 1,-1 17,1-18,-18 36,18 17,-1 18,1 17,0 1,-1 17,1-17,0-1,-1 1,-17-18,18 0,-18-18,0-18,0 1,0-18,0 0</inkml:trace>
  <inkml:trace contextRef="#ctx0" brushRef="#br0" timeOffset="174497.3938">25518 6015,'0'0,"0"0,0 0,0 0,0 0,0 0,0 0,0 0</inkml:trace>
  <inkml:trace contextRef="#ctx0" brushRef="#br0" timeOffset="174687.0209">25924 5468,'0'0,"0"0,0 0,0 0,0 0,53 71,18 52,-1 36,-17 17,-17-17,-1 0,-35-18,17 0,-34-35,-1 17,-17-35,0 1,-1-19,19-52</inkml:trace>
  <inkml:trace contextRef="#ctx0" brushRef="#br0" timeOffset="177901.4347">26101 4039,'0'0,"0"0,0 0,0 0,0 0,0 0,0 0,0 0,17-53,1 18,0-18,-18 36,-18-19,0 19,-17-1,0 36,-1-1,1 19,17-1,1 0,-1 0,18 1,0-19,18 1,17 0,0-36,1 0,17 1,-18-19,18-17,-35 18,-1 0,1-18,-36 35,1 1,-19-1,19 36,-36-1,35 1,-17 17,-1 18,19-18,17-17,-18 0,18-1,18 1,-1-18,1-18,0 1,-1-19,1 1,0 0,-18 0,-18 17,0 0,1 36,-1-18,18 0</inkml:trace>
  <inkml:trace contextRef="#ctx0" brushRef="#br0" timeOffset="178680.3814">23242 3563,'0'0,"0"0,0 0,0 0,0 0,0 0,-18 71,18-1,0 18,-18 1,1 16,-1 1,1-18,-1 18,18-35,-18-1,1-34,17-1,0-17,-18-1,18-17,0-17,0-1</inkml:trace>
  <inkml:trace contextRef="#ctx0" brushRef="#br0" timeOffset="178983.1829">22995 3669,'0'0,"0"0,0 0,0 0,0 0,70 70,19 36,16 18,1-18,0 17,-18-35,-35-17,18-1,-18-17,0 18,-18-18,18 0,-18 0,-17-53</inkml:trace>
  <inkml:trace contextRef="#ctx0" brushRef="#br0" timeOffset="179637.0778">26771 2611,'0'0,"0"0,0 0,0 0,0 0,0 0,0 0,0 0,-53 88,0 0,18 18,0-18,-1 18,19-36,-1 1,1-18,-1-18,18-17,-18-1,18-17</inkml:trace>
  <inkml:trace contextRef="#ctx0" brushRef="#br0" timeOffset="179922.3866">26489 2716,'0'0,"0"0,0 0,0 0,35 89,18 16,0 37,18-1,-1-18,1 1,-1-36,-34-18,-19-17,1 0,-18 0,0-53</inkml:trace>
  <inkml:trace contextRef="#ctx0" brushRef="#br0" timeOffset="180194.1926">23877 2699,'0'0,"0"0,0 0,0 0</inkml:trace>
  <inkml:trace contextRef="#ctx0" brushRef="#br0" timeOffset="180418.6406">23877 2699,'0'0,"35"53,-17 0,-18 35,0-18,-18 19,18-1,-17 0,-19-18,19 1,-19-18,19-18,-1-17,-17 0,17-36,1 0,-1-17,0 0</inkml:trace>
  <inkml:trace contextRef="#ctx0" brushRef="#br0" timeOffset="180634.0299">23577 2822,'0'0,"0"0,0 0,0 0,0 0,0 0,71 71,35 17,-71-53,0 1,142 140,-1 0,-17-17</inkml:trace>
  <inkml:trace contextRef="#ctx0" brushRef="#br0" timeOffset="186114.3801">31871 9419,'0'0,"0"0</inkml:trace>
  <inkml:trace contextRef="#ctx0" brushRef="#br0" timeOffset="197088.8934">4730 8184,'0'0,"0"0,0 0,0 0,0 0,0 0,0 0,0 0,-53 53,0 18,0-1,17 19,1-1,17-18,18 1,0 0,36-19,-1 1,18-35,53 0,0-36,0 0,-18 1,-88 17</inkml:trace>
  <inkml:trace contextRef="#ctx0" brushRef="#br0" timeOffset="198098.714">5506 8026,'0'0,"0"0,0 0,0 0,-53 70,18 1,-18 17,0 35,0 1,18-18,17 0,0-36,18 1,0-18,0 0,18-18,17-18,-17-17,17 0,1-35,-1-18,0-17,-17-36,-1 0,1 0,0-17,-18 52,17 1,1-1,17 18,-17 18,17 0,1 35,16 0,-16 35,34 35,-17 19,-17 16,-1 1,0 0,-17-35,-18-18,18 0,-18-18,0 0,0-35,0-35,0-53,0-18,17-18,18-17,1 0,-1 35,18 18,-18 35,18 53,-17 35,-1 18,0 18,-17 17,-1 0,1 18,0 0,-18-35,17-19,1 1,0-17,-1-19,1 1,17-53,1-36,-19-35,1-17,-1-36,1 0,0 36,-18 35,0 17,-18 36,18 17,-18 18,18 35,0 1,18 17,0 0,-1 17,19-17,-1 18,0-1,18 1,-35-1,17 1,-17 17,-18-17,0-1,-35-35,17 1,-17-19,-1-17,36 18</inkml:trace>
  <inkml:trace contextRef="#ctx0" brushRef="#br0" timeOffset="198353.0948">7218 7902,'0'0,"0"0,0 0,0 71,17 17,1 0,-18 0,18 18,-18-18,17 1,-17-1,0-35,-17-18,17-35,-18 0</inkml:trace>
  <inkml:trace contextRef="#ctx0" brushRef="#br0" timeOffset="198483.3301">7024 7743,'0'0,"0"0,0 0,0 0,0 0,0 0</inkml:trace>
  <inkml:trace contextRef="#ctx0" brushRef="#br0" timeOffset="198955.5759">7835 7567,'0'0,"0"0,0 0,36 71,-19 52,19 1,-1 17,-17 0,-1-18,1-52,-18-1,18 1,-18-36,0-17,0 0,0-1,-18-34,18-19,-18-17,-17-53,0 1,-18-19,0 36,18 35,-18 18,17 52,-17 1,18 53,17-1,1 1,-1-1,18-17,18 18,35-1,17-17,1-17,17-36,-35 17,-53-17</inkml:trace>
  <inkml:trace contextRef="#ctx0" brushRef="#br0" timeOffset="199626.5426">8488 8096,'0'0,"0"0,0 0,0 0,0 0,0 0,0 0,0 0,0-35,18-18,-18 0,0 18,0 0,-18-1,1 19,-18 34,-1 19,-17 17,18 35,0 0,17-18,0 1,36 0,0-1,17-17,18-18,0-17,0-18,17-35,19-1,-19-17,1-35,-1 0,-34-18,-1 18,-35 18,0 17,0 17,-18 1,-17 17,0 18,17 0,0 36,1-1,17 18,0 0,35 0,-17 17,35-17,-18 18,18-1,0-17,-18 0,18-18,-18 1,1-19,-1 1,0-18,18-18,0 18,-53 0</inkml:trace>
  <inkml:trace contextRef="#ctx0" brushRef="#br0" timeOffset="200125.4028">10836 7567,'0'0,"0"0,0 0,0 0,0 0,-18 53,0 18,-17 34,-18 19,18-36,-1 0,1 0,0-17,-18 0,18-1,17-17,-17-18,-1-17,1 0,35-1</inkml:trace>
  <inkml:trace contextRef="#ctx0" brushRef="#br0" timeOffset="200419.9781">10288 7567,'0'0,"0"0,0 0,0 0,53 88,18 53,17 1,1-1,-19 0,1-35,-18-18,-18-18,0-17,1-17,-1-19,0-17,0-35,1 0,-1-1,-35 36</inkml:trace>
  <inkml:trace contextRef="#ctx0" brushRef="#br0" timeOffset="200670.0178">11294 7532,'0'0,"0"0,0 0,0 0,0 53,0 35,18 18,-18 0,18-1,-18-16,17 16,1-16,0-1,-1-35,19 0,-19-18,19 0,-1-17,-35 0</inkml:trace>
  <inkml:trace contextRef="#ctx0" brushRef="#br0" timeOffset="200972.8486">11665 7373,'0'0,"0"0,0 0,0 0,0 0,0 88,0 18,0 0,18 35,-18 0,17-53,1 1,0-1,-1-18,1-17,17 0,0 0,1-35,-1-18,0 0,-17 0,0 0</inkml:trace>
  <inkml:trace contextRef="#ctx0" brushRef="#br0" timeOffset="201252.5539">11541 8079,'0'0,"0"0,0 0,0 0,0 0,0 0,0 0,36-18,34 0,1 1,0-1,-1 0,-17-17,-18 18,1 17,-1-18,-17 0,-1 1</inkml:trace>
  <inkml:trace contextRef="#ctx0" brushRef="#br0" timeOffset="201617.9245">12194 7108,'0'0,"0"0,0 0,0 0,0 0,0 0,36 89,17-1,17 18,-17-18,0 18,-18-18,1 18,-1-18,-17 35,-36 1,0-1,-35-17,0 0,1-18,-1-35,17-18,1 1,35-19</inkml:trace>
  <inkml:trace contextRef="#ctx0" brushRef="#br0" timeOffset="201962.13">13342 7497,'0'0,"0"0,0 0,0 0,0 0,0 0,0 52,0 19,0 17,17-17,-17-18,0 0,18-18,-18 0,0-17,0-18,17 0</inkml:trace>
  <inkml:trace contextRef="#ctx0" brushRef="#br0" timeOffset="202299.3653">13394 7461,'0'0,"0"0,0 0,0 0,0 0,0 0,0 0,0 0,0 0,0 0,0 0,36-35,-19 0,-17-1,18 1,-18 18,0-1,-18 0,1 18,17 0,0 0,0 0</inkml:trace>
  <inkml:trace contextRef="#ctx0" brushRef="#br0" timeOffset="202768.4043">13712 8132,'0'0,"0"0,0 0,0 0,0 0,0 0,18-53,-18-53,17-35,1 35,0 0,-18 18,0 17,0 1,0-1,-18 36,0 17,18 18,-17 18,17 0,0 17,17 0,1 0,0 18,17-17,0 16,18 1,0 0,-18 18,1-18,-19 0,-17 0,0 0,-17 17,-19-17,19-18,17-35</inkml:trace>
  <inkml:trace contextRef="#ctx0" brushRef="#br0" timeOffset="203449.672">15159 7567,'0'0,"0"0,0 0,0 0,0 0,0 0,0 0,0 159,18 35,-1 0,-17-18,18-17,0-18,-18-53,17 1,-17-37,0 1,0-17,0-19,0-34,0-19,18-52,-18-18,0-17,18-36,-1-17,1 17,17-17,1 34,-1 19,0 17,1 18,-1 35,0 0,18 36,-18 17,18 35,0 18,-35 35,-18 0,-18 18,-17 0,-18-18,18-35,-1 0,1-18,0-17,17-18,-17-18,35-17,-18 17,18 18</inkml:trace>
  <inkml:trace contextRef="#ctx0" brushRef="#br0" timeOffset="204281.8093">16077 7849,'0'0,"0"0,0 0,0 0,0 0,0 0,0 0,0 0,0 0,18-70,-18-1,0 1,0 17,-18 0,0 18,1 35,-19 17,19 18,-1 1,0 34,18 18,0-17,18 0,0-1,17-35,0 1,18-1,0-35,0-18,0-17,0-35,0-1,-18-17,0-18,1 35,-19 18,1-17,17 35,-17-1,17 36,1 0,-1 18,18 17,-18 18,18 0,-35 0,17 0,-17 0,-18 0,-18 0,0-36,1 19,-1-36,-17-18,17 0,18-17,-18-18,36 0,-18-17,35 17,-17 0,17 18,1 17,-1 0,0 18,1 18,-1 17,0 0,-17 1,17-1,-17 0,-18 1,17-1,1-18,0 19,-18-19,17 1,-17-18,18 0,-18 0</inkml:trace>
  <inkml:trace contextRef="#ctx0" brushRef="#br0" timeOffset="204404.8735">16995 7003,'0'0,"0"0,0 0,0 0,0 0,0 0</inkml:trace>
  <inkml:trace contextRef="#ctx0" brushRef="#br0" timeOffset="204820.8619">17612 7214,'0'0,"0"0,0 0,0 0,-35 71,0 17,-1-17,19-1,-19 1,36-18,0 0,0-1,36 1,-19-17,19-19,-1-17,0-17,1-36,-1 17,-18-34,1-18,0 0,-18 17,0 0,-18 19,0 16,-17 19,0-1,-18 36,18-18,-1 0,36 0</inkml:trace>
  <inkml:trace contextRef="#ctx0" brushRef="#br0" timeOffset="205533.0131">18248 6862,'0'0,"0"0,0 0,0 0,0 0,17 88,1 18,-18-1,17 1,-17-18,0 1,18-19,-18-17,0-18,0 1,0-19,0 19,0-36,0 0,0-18,0 0,0-17,-18 0,1-1,17 1,-18 0,1 17,-19 18,19-17,-19 34,1 1,17 17,1 0,-1 1,36 17,-1-18,1 18,17-18,1-35,-1 18,0-36,18-17,0 0,0-18,0 0,-18 0,1 18,-19-18,1 35,-18 0,17 1,-17 17,18 35,-18 0,0 18,18 0,-1 0,19 0,-1 0,-17-18,17-17,0-1,-17-17,-18 0</inkml:trace>
  <inkml:trace contextRef="#ctx0" brushRef="#br0" timeOffset="205712.9747">18724 7003,'0'0,"0"0,0 0,0 0,0 0,0 0,0 0,0 0,0 0</inkml:trace>
  <inkml:trace contextRef="#ctx0" brushRef="#br0" timeOffset="206116.3499">19483 7038,'0'0,"0"0,0 0,0 0,0 0,0 0,0 0,0 0,0 0,-53 18,-18 34,-17 1,35 0,0-17,0 17,18-1,17-16,36 17,0-18,17 18,18-36,0 19,17-36,36 0,0 0,18-36,-18 19,-18-18,0-1,-17 1,-54 35</inkml:trace>
  <inkml:trace contextRef="#ctx0" brushRef="#br0" timeOffset="206931.9753">6971 9878,'0'0,"0"0,0 0,0 0,0 0,0 0,0 0,0 0,0 70,0 19,17 16,-17 1,0-18,0-17,18-18,-18-18,0 0,18-35,-1 0,19-17,-19-18,19-18,-1 0,0 17,0 1,1 17,-1 18,0 0,1 18,-1 0,-17-1,17 1,-17 0,-1-18,1 0,-1 0,1-18,17-17,-17-1,0-16,-18-1,0-18,0 18,-18 18,0-18,18 0,0 53</inkml:trace>
  <inkml:trace contextRef="#ctx0" brushRef="#br0" timeOffset="207146.8589">7924 9772,'0'0,"0"0,0 0,0 0,0 0,35 71,-17-1,17 1,-17 17,-1-18,1 1,0-36,-18 0,0-35,0 0</inkml:trace>
  <inkml:trace contextRef="#ctx0" brushRef="#br0" timeOffset="207479.1437">7818 9966,'0'0,"0"0,0 0,0 0,0 0,0 0,35-71,0-17,1-18,-19 18,-17 0,0 35,0 18,-17 35,-19 0,19 35,-19 0,36 18,-17-17,34 16,19 1,-1-17</inkml:trace>
  <inkml:trace contextRef="#ctx0" brushRef="#br0" timeOffset="207745.0011">8347 9313,'0'0,"0"0,0 0,0 0,0 53,18 35,-18-17,18 17,-18 0,17-17,1 0,-18-1,18-35,-1 1,-17-1,0-35,0 18</inkml:trace>
  <inkml:trace contextRef="#ctx0" brushRef="#br0" timeOffset="208268.9621">8171 9913,'0'0,"0"0,0 0,0 0,0 0,70-18,1-17,0 0,-18-18,-1-18,1 1,0-1,-17 18,-1 0,-17 18,17 18,-17-1,-1 53,1 0,-18 36,17 0,-17-1,18 18,-18-17,0-1,18-17,-18-17,0-1,17-35,1-18,0 1,-1-36,1 0,17-18,1 18,-1 0,0 18,18 17,-18 18,18 18,0 17,0 1,18 17,-1 17,1-17,-18 0,-18-18,-17-35</inkml:trace>
  <inkml:trace contextRef="#ctx0" brushRef="#br0" timeOffset="208788.9586">10553 9296,'0'0,"0"0,0 0,18 88,0 0,-1 36,1 17,-18-124,35 160,-17-19,-1-69,1-1,0-35,-18 0,17-36,-17 1,0-36,0-35,0 0,-17-35,17-18,0-17,0-36,17 36,1-1,17 18,-17 36,0 17,17 0,-17 35,17 1,-18 34,19 54,-36 0,0 17,0 0,-18-35,0 0,1 0,-18-36,-1 19,1-19,35-17</inkml:trace>
  <inkml:trace contextRef="#ctx0" brushRef="#br0" timeOffset="209578.0644">11383 9701,'0'0,"0"0,0 0,0 0,0 0,0 0,0 0,0 0,17-70,-17-1,-17 1,-1 17,0 0,-17 35,-18 18,0 36,18 34,-18 1,35 17,1-18,17 1,0 0,35-19,0 1,18 0,0-35,0 0,-18-36,1 0,-1-35,0 0,18-35,-18 0,18-18,-17 36,17 17,-18 0,18 18,-18 35,18 0,0 35,-18 0,1 18,-19 0,1-18,0 18,-1-18,-17 1,0-19,0 1,0-18,0-18,0-17,0 0,0-18,18-18,0 18,-1 0,18 18,-17 18,17 17,1 0,-1 17,18 18,-18 1,-17 17,17-18,0 0,-17 0,0 1,-1-19,1 19,-18-36</inkml:trace>
  <inkml:trace contextRef="#ctx0" brushRef="#br0" timeOffset="209717.7388">12247 9102,'0'0,"0"0,0 0,0 0,0 0,0 0</inkml:trace>
  <inkml:trace contextRef="#ctx0" brushRef="#br0" timeOffset="210110.8965">12759 9102,'0'0,"0"0,0 0,0 0,0 0,0 0,0 0,0 0,-35 123,17 1,1-19,17-16,-18-36,18-1,0-16,18-19,17 1,0-36,18 1,-18-36,1-18,17-17,-36 0,-17 0,-17 17,-1 18,-17 18,-1 0,1 35,0 0,17 0,-17 17,17 19,18-36,0 0</inkml:trace>
  <inkml:trace contextRef="#ctx0" brushRef="#br0" timeOffset="210676.6261">13394 8714,'0'0,"0"0,0 0,0 0,0 0,0 0,0 0,0 0,0 0,36 247,-1-71,-35-17,18-36,-1-35,-17-17,0-18,18-18,-18-17,0-1,0-17,0-35,0 0,0-18,-18-18,18 1,-17 17,-1 0,0 18,-17-1,0 1,0 35,-1 0,1 18,0 17,-1 0,1 18,17-17,18-1,0 18,18-18,0-17,35 17,0-35,0 18,17-18,-17-18,18 0,-18 18,0-17,-53 17</inkml:trace>
  <inkml:trace contextRef="#ctx0" brushRef="#br0" timeOffset="212440.4957">14965 8996,'0'0,"0"0,0 0,0 0,18 70,-1 19,1-1,0 0,-1 0,1 0,0-17,-1-1,-17-34,0-1,0-17,0-1,-17 1</inkml:trace>
  <inkml:trace contextRef="#ctx0" brushRef="#br0" timeOffset="212756.7046">14383 9172,'0'0,"0"0,0 0,0 0,0 0,0 0,88-35,35 17,54-35,-1 0,-17 18,-18 0,-52 0,-1 17,-35 0,0 1,-36 17,19-18,-36 18,17 0,-17 18,18-36</inkml:trace>
  <inkml:trace contextRef="#ctx0" brushRef="#br0" timeOffset="213161.8919">15742 9296,'0'0,"0"0,0 0,0 0,0 0,0 0,-18 35,-17 36,35-36,-18 18,18 0,0-18,0 0,18 0,-1 1,19-19,-1 1,0-18,18 0,-18-35,-17-1,17-34,-35 17,0-18,0 19,-17-1,-19 17,-17 1,-35 17,18 18</inkml:trace>
  <inkml:trace contextRef="#ctx1" brushRef="#br0">15701 9277</inkml:trace>
  <inkml:trace contextRef="#ctx0" brushRef="#br0" timeOffset="215791.6196">7094 11412,'0'0,"0"0,0 0,0 0,0 0,0 0,0 53,18 53,0 53,-18-18,17-18,-17 1,18-36,-18 0,0-35,18 18,-18-36,0-17,17-1,-17 1</inkml:trace>
  <inkml:trace contextRef="#ctx0" brushRef="#br0" timeOffset="216592.3944">7500 11518,'0'0,"0"0,0 0,0 0,0 0,0 0,-17 71,-1 52,0 18,1-52,-1 16,18-34,-18-1,1-34,17-19,0 1,0 0,0-36,0-17,17-1,1-16,0 16,-1 1,1 17,0 18,-1 0,1 36,-1-1,1 0,17 0,1-17,-1 17,0-17,18 0,-17-18,16-36,1 1,0-18,-17 0,-19-35,1 35,0 0,-18 18,0 35,-18 18,0 17,-17 18,17 0,1 0,17 0,17-1,1 1,17-17,1-19,17 1,-18 0,-35-18</inkml:trace>
  <inkml:trace contextRef="#ctx0" brushRef="#br0" timeOffset="216995.6332">8541 11659,'0'0,"0"0,0 0,0 0,0 0,0 0,18 53,0 18,-18-1,17-34,-17 17,0-18,-17 0,-1-17,0-1,1 1,-19-36,36 1,-17-36,17 0,17-18,1 18,17 1,-17 16,17 19,1-1,17 36,-18 17,0 0,0 36,-17-1,-18 36,-18-53,1 0,17-53</inkml:trace>
  <inkml:trace contextRef="#ctx0" brushRef="#br0" timeOffset="217272.3548">7183 11483,'0'0,"0"0,0 0,105 0,37-18,16-17,19 17,-1-17,-17 0,0-18,0 0,-36 0,-17 0,-88 53</inkml:trace>
  <inkml:trace contextRef="#ctx0" brushRef="#br0" timeOffset="218383.8504">11206 11183,'0'0,"0"0,0 0,0 0,0 0,-17 88,-19 36,1 17,0 0,-1-18,1 1,17-36,1-17,-1-1,0-17,1 0,17-18,-18-17,18 0</inkml:trace>
  <inkml:trace contextRef="#ctx0" brushRef="#br0" timeOffset="218674.2308">10694 11201,'0'0,"0"0,0 0,0 0,0 0,18 53,35 17,0 18,18 36,17-1,-18 1,-17-54,-17 19,17-19,-1 1,1-18,0-1,-17-16,-1-1,-35-35</inkml:trace>
  <inkml:trace contextRef="#ctx0" brushRef="#br0" timeOffset="218984.081">12053 10954,'0'0,"0"0,0 0,0 0,0 0,0 53,-17 17,17 36,-18 53,0 0,18-18,0 0,0-18,18-35,-18-17,18-18,17-18,-17-35,52-17,-17-36,18-18,-18-35,0 36,-53 70</inkml:trace>
  <inkml:trace contextRef="#ctx0" brushRef="#br0" timeOffset="219263.7189">12636 10883,'0'0,"0"0,0 0,0 0,0 0,0 0,0 0,-18 53,0 18,18 35,-17-1,17 1,0 0,0-18,17 0,-17 1,18-1,17-18,1-17,-1-17,18-19,17-17,-34-17,17-1,-18-17,-35 52</inkml:trace>
  <inkml:trace contextRef="#ctx0" brushRef="#br0" timeOffset="219506.7443">12583 11553,'0'0,"0"0,0 0,0 0,0 0,0 0,0 0,53-17,0-1,17 1,1-19,-18 1,0 17,-36 1,1 17,-18 0,0-18</inkml:trace>
  <inkml:trace contextRef="#ctx0" brushRef="#br0" timeOffset="219809.223">13130 10724,'0'0,"0"0,0 0,0 0,0 0,0 0,0 0,35 53,36 36,-1 16,1 19,-18 17,0-18,-18 1,-17-18,-18 17,0-17,-36-35,1-18,-18-18,0-18,18 1,35 0</inkml:trace>
  <inkml:trace contextRef="#ctx0" brushRef="#br0" timeOffset="220166.5882">14242 11289,'0'0,"0"0,0 0,0 0,0 0,0 0,0 0,0 0,0 0,35 0,18-18,0 18,-18-17,18 17,-18-18,-17 18,0 0,-18 0,0 0</inkml:trace>
  <inkml:trace contextRef="#ctx0" brushRef="#br0" timeOffset="220489.6204">14189 11553,'0'0,"0"0,0 0,0 0,0 0,0 0,53 0,17 0,1-17,-1 17,1-18,-18 1,17 17,-34 0,-1 0,-17 0,17 0,-17 0,-18 0,17 0,-17-18</inkml:trace>
  <inkml:trace contextRef="#ctx0" brushRef="#br0" timeOffset="220855.3055">16130 10654,'0'0,"0"0,0 0,0 0,0 0,0 0,-35 70,17 19,-17-1,-18 0,17 0,-17 18,0-35,1 17,-1 0,0-17,0 17,17-18,1 1,0-18,17 0,18-36</inkml:trace>
  <inkml:trace contextRef="#ctx0" brushRef="#br0" timeOffset="221150.6536">15424 10742,'0'0,"0"0,0 0,0 0,0 0,53 88,17 36,19-1,-1 1,0-1,-35-52,0 17,-18-18,1 1,-1 0,0-18,1-1,-1-16,-35-36</inkml:trace>
  <inkml:trace contextRef="#ctx0" brushRef="#br0" timeOffset="221455.9812">16659 10460,'0'0,"0"0,0 0,0 0,0 53,-17 35,17 71,-18-18,18 18,-18-18,18 0,0-18,0-17,18-18,-18-17,35-1,1-34,16-36,19-18,0 0,-18 1,-53 17</inkml:trace>
  <inkml:trace contextRef="#ctx0" brushRef="#br0" timeOffset="221782.0493">17347 10301,'0'0,"0"0,0 0,0 0,0 0,0 53,-17 18,17 17,0 18,0-1,-18 1,18 0,18-18,-18 18,17-18,1 1,0-1,35-18,-18-17,18 0,0-35,-18-18,1-18,-1 18,0-18,-35 18</inkml:trace>
  <inkml:trace contextRef="#ctx0" brushRef="#br0" timeOffset="222056.1117">17206 11060,'0'0,"0"0,0 0,0 0,0 0,0 0,36 0,34 0,1-18,17 0,0 1,-17-19,-1 19,-17-1,0 18,-35-18,17 1,-17-1,0-17</inkml:trace>
  <inkml:trace contextRef="#ctx0" brushRef="#br0" timeOffset="222344.0317">18583 10301,'0'0,"0"0,0 0,17 53,-17 18,0 17,18 0,-18-17,0 17,0 0,-18 0,1-17,-1-18,18-18,-17 0,-1-17</inkml:trace>
  <inkml:trace contextRef="#ctx0" brushRef="#br0" timeOffset="222616.6398">18265 10707,'0'0,"0"0,0 0,0 0,0 0,0 0,0 0,53-18,0 1,18-1,-1 0,1 1,-18-1,-18 0,0 18,-17 0,-18 0,0 0</inkml:trace>
  <inkml:trace contextRef="#ctx0" brushRef="#br0" timeOffset="222911.8651">18336 11553,'0'0,"0"0,0 0,0 0,0 0,70-17,19-18,-19-1,18 19,-17-19,0 1,-1 17,1-17,-1 18,-17-1,0-17,0 17,-18-17</inkml:trace>
  <inkml:trace contextRef="#ctx0" brushRef="#br0" timeOffset="223187.7591">19536 10372,'0'0,"0"0,0 0,0 0,17 53,-17 35,18 0,0 18,-1-18,1 0,-18 0,0-17,0 0,-18-1,18-35,-17-17</inkml:trace>
  <inkml:trace contextRef="#ctx0" brushRef="#br0" timeOffset="223495.5732">19183 10372,'0'0,"0"0,0 0,0 0,0 0,0 0,53-18,35-17,-17-1,17 1,0 18,-17-1,-1 0,1 1,-18 17,0-18,0 18</inkml:trace>
  <inkml:trace contextRef="#ctx0" brushRef="#br0" timeOffset="223979.4309">20242 10689,'0'0,"0"0,0 0,0 0,0 0,0 0,0 0,0 0,-36 53,1 18,0-1,17 1,1-1,17 1,0-18,0 0,17-18,1-17,17-1,18-17,-18 0,1-17,-1-19,-17-17,-1 1,-17-1,0 0,-17 0,-1 0,0 18,-17-1,17 1,-17 17,0-17,-1 17,19 1,-1-1</inkml:trace>
  <inkml:trace contextRef="#ctx0" brushRef="#br0" timeOffset="224325.5072">20453 9966,'0'0,"0"0,0 0,0 0,0 0,0 0,0 0,18 53,17 17,18 36,18 35,0 18,-1 0,-17 17,18-17,-36 106,-70-18,-54-18,1-53,18-35,52-123</inkml:trace>
  <inkml:trace contextRef="#ctx0" brushRef="#br0" timeOffset="227193.4672">9194 13776,'0'0,"0"0,0 0,0 0,0 0,0 0,0 0,0 0,0 0,0 0,0 0,-35 0,0 18,-18-1,0 36,0-18,18 18,17 0,18 0,18 0,-1-18,19 18,-1-35,0 17,0-35,-17 0,0-17,-1-1,1-17,0-1,-18 1,-18-18,18 0,-18 18,1-18,17 0,0 18,0 0,0-1,17 1,1 17,0 1,17 17,0 0,18 17,0 19,0-1,0 0,-18 1,-17-19,0 18,-1-17,1 0,-18-18,18 17,-18-17,-18-17,18-1,0-17,0-36,18 1,-1-54,1 18,0-17,17 35,-18 0,-17 70</inkml:trace>
  <inkml:trace contextRef="#ctx0" brushRef="#br0" timeOffset="227357.3916">9900 13123,'0'0,"0"0,0 0,0 0,53 71,0 52,0 1,0 17,0 0,-18 0,-17 0,-18 0,-18-35,36-88</inkml:trace>
  <inkml:trace contextRef="#ctx0" brushRef="#br0" timeOffset="227668.3083">8418 13370,'0'0,"0"0,0 0,0 0,-18 88,18-35,0 106,36 35,-1 0,18-17,0-36,17-18,19-35,-19 1,-70-72</inkml:trace>
  <inkml:trace contextRef="#ctx0" brushRef="#br0" timeOffset="228553.9913">11418 13106,'0'0,"0"0,0 0,0 0,0 0,0 0,-18 70,18-52,-17 123,-1 53,-17 35,-1-17,-17-18,18-53,0-53,17-17,1-1,-1-17,0-35</inkml:trace>
  <inkml:trace contextRef="#ctx0" brushRef="#br0" timeOffset="228856.5955">11065 13247,'0'0,"0"0,0 0,0 0,0 0,35 53,18 17,18 36,17 18,0-1,1 1,-1-19,-18 1,19-18,-36 1,-1-19,-16 1,-19-36,1-17</inkml:trace>
  <inkml:trace contextRef="#ctx0" brushRef="#br0" timeOffset="229177.5811">12159 12788,'0'0,"0"0,0 0,0 0,0 0,0 88,0 36,0 35,0-1,0-17,0 18,18-35,-18-1,0 1,17-19,1-34,0-18,-1-18,19-17,-19-18,1 0,-18 0</inkml:trace>
  <inkml:trace contextRef="#ctx0" brushRef="#br0" timeOffset="229544.5798">12741 12876,'0'0,"0"0,0 0,0 0,0 0,0 0,0 89,0 16,-17 37,17-19,0-17,0-18,17 18,-17-18,18 0,0 0,17 1,-17-19,35-17,-18 0,18-18,0-17,-18-36,-17 1,17-19,0 19,-17-19,-18 36</inkml:trace>
  <inkml:trace contextRef="#ctx0" brushRef="#br0" timeOffset="229831.0055">12653 13776,'0'0,"0"0,0 0,0 0,0 0,0 0,36-18,-1 1,35-1,1 0,0-17,-18 18,-18 17,0-18,0 0,-35 18,18-17</inkml:trace>
  <inkml:trace contextRef="#ctx0" brushRef="#br0" timeOffset="230154.9021">13853 13018,'0'0,"0"0,0 0,0 0,0 0,0 0,0 35,0 18,18 0,-18 35,0 0,18-17,-18-1,0-17,0 0,0 0,-18 0,18 0,0 0,0-18</inkml:trace>
  <inkml:trace contextRef="#ctx0" brushRef="#br0" timeOffset="230460.6379">13518 13423,'0'0,"0"0,0 0,0 0,0 0,35 0,36-17,17-1,0 0,18 1,-18-1,1 0,-36 1,0-1,-18 0,0 18,-17 0,-1-17</inkml:trace>
  <inkml:trace contextRef="#ctx0" brushRef="#br0" timeOffset="230804.8563">14859 12965,'0'0,"0"0,0 0,0 0,0 0,0 0,0 53,18-1,-18 19,17 0,-17 17,0-18,0-17,18 18,-18-18,0-18,0 0,-18 1,18-1,0-18,0 1,-17 0</inkml:trace>
  <inkml:trace contextRef="#ctx0" brushRef="#br0" timeOffset="231304.3153">14418 12965,'0'0,"0"0,0 0,0 0,0 0,0 0,0 0,0 0,0 0,0 0,35-18,1 18,17-18,-18 18,0 0,18 0,-18 0,1 0,17-17,-18 17,0-18,0 18,-17-18,17 1,-17 17,17-18,-35 0,18-17,-18 18,0-19,0-17,0 36,0 17,0-18</inkml:trace>
  <inkml:trace contextRef="#ctx0" brushRef="#br0" timeOffset="231756.9832">15247 12330,'0'0,"0"0,0 0,0 0,0 0,36 17,17 19,0 16,17 19,1 0,-18-1,35 36,-17 0,-1 0,-35 35,1 35,-19-35,1-17,-18 17,-35-18,-1-35,-34 1,17-19,-18-35,18 18,53-53</inkml:trace>
  <inkml:trace contextRef="#ctx0" brushRef="#br0" timeOffset="240058.413">16624 12929,'0'0,"0"0,0 0,0 0,0 0,0 0,0 0,0 0,0 0,0 0,0 0,0 0,0 0,0 0,0 0,0 0,53 0,0 0,17-17,1 17,0-18,-36 0,18 1,-36 17,-17 0,18 0,-18-18</inkml:trace>
  <inkml:trace contextRef="#ctx0" brushRef="#br0" timeOffset="240371.6034">16995 13353,'0'0,"0"0,0 0,0 0,0 0,0 0,0 0,0 0,0 0,0 0,0 0,52-18,19 0,0 1,-1-1,-17 18,-35 0,-1-18</inkml:trace>
  <inkml:trace contextRef="#ctx0" brushRef="#br0" timeOffset="244046.1424">18530 12665,'0'0,"0"0,0 0,0 0,0 0,0 0,0 0,0 0,0 0,-18 70,1 1,-19 17,1 18,17-18,-17 18,17-18,1 0,-1 0,0-17,1-18,17-35</inkml:trace>
  <inkml:trace contextRef="#ctx0" brushRef="#br0" timeOffset="244402.9991">18018 12718,'0'0,"0"0,0 0,0 0,53 53,0-1,35 19,18 17,18 0,-54-35,18 18,-17-18,-18-18,0 18,0-18,-18 1,-17-19,-1 1,1-1,0-17</inkml:trace>
  <inkml:trace contextRef="#ctx0" brushRef="#br0" timeOffset="244812.1337">19342 12153,'0'0,"0"0,0 0,0 0,0 0,0 53,0 18,-18 35,18 35,0 0,0 0,0-18,18 18,-18 18,0-35,17-1,1 1,-18-54,18 1,17-1,0-17,0 0,18-18,0-17,-17 0,17-18,0-18,-18 18,-35 0</inkml:trace>
  <inkml:trace contextRef="#ctx0" brushRef="#br0" timeOffset="255072.8149">26259 7673,'0'0,"0"0,0 0,0 0,0 0,0 0,0 0,0 35,0 36,18 17,0 18,-1 35,19 0,-1 0,0 18,-17 0,17 17,-17 0,0 1,-1-1,1 1,-18-19,17 1,1-18,0-17,-18-1,17-52,1-18,0 17,-18-17,17-18,-17-17</inkml:trace>
  <inkml:trace contextRef="#ctx0" brushRef="#br0" timeOffset="255777.476">26436 9225,'0'0,"0"0,0 0,0 0,0 0,53 0,17 0,1-17,0 17,17-18,0 0,18 1,35-1,-17 0,35-17,-1 17,1 1,18-1,-1-17,1 17,17 1,-18-19,89 1,0 0,-18-1,0 1,-18 0,1 0,-19-1,1 1,-18 0,0 17,-52-17,52 0,-35 17,-18 0,-18 1,-17-1,18 0,-36 1,-17 17,-1 0,-17 0,-18 17,1-17,-19 0</inkml:trace>
  <inkml:trace contextRef="#ctx0" brushRef="#br0" timeOffset="259748.1927">26559 9102,'0'0,"0"0,0 0,0 0,0 0,-52 53,16 17,1 1,0-1,-1 1,1-18,17-18,1 0,17-35,0 0</inkml:trace>
  <inkml:trace contextRef="#ctx0" brushRef="#br0" timeOffset="260161.072">26295 8925,'0'0,"0"0,0 0,0 0,0 0,0 0,0 0,0 0,0 0,0 0,0 0,0 0,0 0,0 0,0 0,53 53,17 0,-17 18,18-1,-18 1,17-18,-17 17,0-17,0 0,18-18</inkml:trace>
  <inkml:trace contextRef="#ctx0" brushRef="#br0" timeOffset="261787.489">26136 3634,'0'0,"0"0,0 0,0 0,0 0,0 0,0 0,0 0,0 0,0 0,0 0,0 0,0 0,0 0,-18 70,1 18,-1 1,0 16,18-16,-17-19,17-17,-18 0,18-35,0-1,0 1,-18-18</inkml:trace>
  <inkml:trace contextRef="#ctx0" brushRef="#br0" timeOffset="262118.8901">25889 3792,'0'0,"0"0,0 0,0 0,0 0,0 0,70 53,1 0,0 0,17 0,-18 0,1 0,-18 0,0-18,-18-17,-17-1,17 1,-17 0,-1-1,1-17</inkml:trace>
  <inkml:trace contextRef="#ctx0" brushRef="#br0" timeOffset="265336.5815">27354 9172,'0'0,"0"0,0 0,0 0,0 0,0 0,0 0,0 0,0 0,0 0,0 0,0 0,0 0,0 0,0 0,0 0,0 0,0 0,0 0,0 0,0 0,0-35,0-18,0 0,17 0,-17-17,18-1,-18 18,18 18,-18-18,17 18,1-1,-18 1,18 0,-1-18,1 18,-1-1,-17 1,18 0,0 17,-1-17,1 0,0 17,-1-17,1 17,0-17,-1 17,19-17,-1 17,-17-17,17 0,0 17,-17 0,17 1,0-1,1 1,-1-1,0 0,18 18,0-17,0 17,0 0,0 17,18 19,-19-19,1 36,0-18,0 18,18 0,-18 0,0 0,0 18,0-1,0 1,-18 17,0-18,0 1,1 0,-1 17,0-18,1 1,-1-1,0 1,1 0,-1-1,0 1,0-1,1 1,-1-18,-17 0,17 17,-17-17,17-18,-17 18,-1 0,1-18,17 1,0-1,-17 0,17-17,-17 0,17-1,1 1,-1-1,0-17,1 18,-1-36,0 1,0-1,-17 1,17-19,1 1,-19 0,1-18,17 0,-17 18,0-18,17 0,-18 0,1 0,-18 0,18 0,-18 0,17-17,-17 17,0 0,0 0,0 0,0 0,0 0,0 0,0 0,0 0,0 18,-17 0,17 0,0-18,-18 0,18 0,0 53</inkml:trace>
  <inkml:trace contextRef="#ctx0" brushRef="#br0" timeOffset="266123.0585">26736 9719,'0'0,"0"0,0 0,0 0,0 0,0 0,0 0,0 0,0 0,0 0,0 0,71 0,-1-18,18 18,1 0,-19-17,1 17,-1-18,-17 18,0-18,-17 18,-19-17,19-1,-1-17,-18 17</inkml:trace>
  <inkml:trace contextRef="#ctx0" brushRef="#br0" timeOffset="266433.9084">27407 9366,'0'0,"0"0,0 0,0 0,0 0,0 0,0 0,0 0,0 0,0 0,53 53,-1 0,-16-18,-1 1,0 17,-17-18,0 0,-18 18,-18 0,18-53,0 0,0 0</inkml:trace>
  <inkml:trace contextRef="#ctx0" brushRef="#br0" timeOffset="266832.2276">26665 9543,'0'0,"0"0,0 0,0 0,0 0,-17 53,-1-1,0 1,18-17,-17-1,-1 0,18-17,0 17,18-17,-1-1,1 1,35-18,-53 0,0 0</inkml:trace>
  <inkml:trace contextRef="#ctx0" brushRef="#br0" timeOffset="267535.8271">27318 10195,'0'0,"0"0,0 0,0 0,0 71,0 17,18-17,-18 17,0-18,18 1,-18-1,0-17,0-17,0-1,0 0,0-17</inkml:trace>
  <inkml:trace contextRef="#ctx0" brushRef="#br0" timeOffset="267994.5395">26895 10407,'0'0,"0"0,0 0,0 0,0 0,0 0,0 0,0 0,0 0,0 0,53-18,0 1,-18-1,18 18,-18 0,1-18,-1 18,0-17,0 17,1-18,-1 0,0 1,-17-18,17 17,1 0,-19-17,1 0,-1-1,1-16,-18 52,18-18</inkml:trace>
  <inkml:trace contextRef="#ctx0" brushRef="#br0" timeOffset="276120.5287">27142 7373,'0'0,"0"0,0 0,0 0,0 0,35 0,0 18,36-1,-18 1,0 17,-18 1,18-1,-35 0,-1 0,-17-17,0 17,0-17,0 17,-17-17,-1-18,1 17,17-17,0-17,0-18,17-1,1 1,17 0,0-18,1 0,-1 18,-17-1,-1 19,1-1,0 0,-18 18,-18 0,0 36,1-1,-1 0,18 18,0 0,0-18,35 18,1-35,-1 0,18-1,0-34,0 17</inkml:trace>
  <inkml:trace contextRef="#ctx0" brushRef="#br0" timeOffset="276414.9156">28130 7038,'0'0,"0"0,0 0,0 0,-18 70,1 19,-1-19,1 18,-1 1,0-19,18 18,0-17,18-18,0 0,-1 0,18-36,18 1,-17 0</inkml:trace>
  <inkml:trace contextRef="#ctx0" brushRef="#br0" timeOffset="276727.1485">28518 7073,'0'0,"0"0,0 0,0 0,0 35,-17 36,-1 0,18 17,0 0,0 0,0 0,0-17,0-1,18-17,-1 0,1-17,0-1,-1-17,19-1,-19-17</inkml:trace>
  <inkml:trace contextRef="#ctx0" brushRef="#br0" timeOffset="277056.948">28360 7549,'0'0,"0"0,0 0,0 0,0 0,0 0,52-17,1 17,18-18,17 1,-17-1,-18 0,17 1,-34-1,-1 0,-35 18,0 0</inkml:trace>
  <inkml:trace contextRef="#ctx0" brushRef="#br0" timeOffset="277389.5495">29030 7479,'0'0,"0"0,0 0,0 0,0 0,0 0,0 0,0 0,35-18,36 1,0-19,-18 19,17-1,-35 0,1 1,-1-1,-17 18,-18 0,0-17,0 17</inkml:trace>
  <inkml:trace contextRef="#ctx0" brushRef="#br0" timeOffset="277633.6988">29648 7073,'0'0,"0"0,0 0,0 0,0 0,0 0,0 0,0 53,17 18,-17-1,0 1,0-1,0-34,0-1,0 0,0-35,0 18,0-18</inkml:trace>
  <inkml:trace contextRef="#ctx0" brushRef="#br0" timeOffset="278024.7445">29277 7073,'0'0,"0"0,0 0,0 0,0 0,0 0,0 0,0 0,53-17,-18-1,18 18,0 0,-17 0,17 0,-18-18,0 18,18 0,-35 0,17 0,0-17,-17 17,0 0,-1-18,-17 18,0 0,0 0</inkml:trace>
  <inkml:trace contextRef="#ctx0" brushRef="#br0" timeOffset="278287.4405">30071 6456,'0'0,"0"0,0 0,0 0,0 0,36 70,-1-17,-17 18,17 17,18 18,-18 35,-17 0,-1 0,-17 0,-17-35,-19 18,19-36,-18 0,35-70</inkml:trace>
  <inkml:trace contextRef="#ctx0" brushRef="#br0" timeOffset="279851.3149">27618 7232,'0'0,"0"0,0 0,0 0,0 0,0 0,0 0,0 0,0 0,0 0,0 0,0 0,0 0,0 0,0 0,0 0,0 0,0 0,0 0,0 0,0 53,18 0,-18 17,18 1,-1-1,1 1,0 17,17 0,-17 1,17-1,0 0,-17 0,17 0,-17 1,17-1,0 35,-17 1,17-1,-17-17,0 0,-1 0,1 0,-1-1,1 1,0 18,-1-19,-17 1,18 18,-18-1,18 36,-1-18,-17 0,18-17,0 17,-18-18,0 1,0-1,0-17,0-18,0-17,0-18,0 0,0-36</inkml:trace>
  <inkml:trace contextRef="#ctx0" brushRef="#br0" timeOffset="280999.4105">29083 7091,'0'0,"0"0,0 0,0 0,0 0,0 0,0 0,0 0,18 53,-1 0,1 53,17-1,18 54,-17-18,-19-35,18-18,-17-17</inkml:trace>
  <inkml:trace contextRef="#ctx0" brushRef="#br0" timeOffset="283234.7311">27389 9137,'0'0,"0"0,0 0,0 0,0 0,0 0,0 0,0 0,0 0,0 0,0 0,0 0,0 0,0 0,0 0,35-18,36 18,-18 0,17 0,-34 0,-1 0,0 0,1 0,-19 0,1 0,-1 0,-17 0,-17 0,-18-17,-1 17,-17 0,0 0,0 17,18-17,0 0,17 0,1 0,-1 0,18 0,18 0,34 0,1 0,0 0,0 0,0 0,0 0,-18 0,1-17,-19 17,1 0,0 0,-18 0,0 0,-18 0,-17 0,-1 17,-34-17,17 18,0-18,0 0,0 18,35-18,-17 0,18 0,17 0,0 0,35 0,0 17,0-17,1-17,17 17,-18 0,18-18</inkml:trace>
  <inkml:trace contextRef="#ctx0" brushRef="#br0" timeOffset="284151.1967">27354 9119,'0'0,"0"0,0 0,0 0,53 0,35-17,-18 17,1 0,-18 0,-18 0,1 0,-1 0,0 0,-17-18,-1 18,-17 0,18 0,-18 0</inkml:trace>
  <inkml:trace contextRef="#ctx0" brushRef="#br0" timeOffset="284496.5191">27671 8961,'0'0,"0"0,0 0,0 0,0 0,0 0,0 0,0 0,0 0,0 0,36 35,-1 0,0 0,-17 1,-18 17,0 0,-18-18,-17 18,-18 0,-18-18,71-35,0 0</inkml:trace>
  <inkml:trace contextRef="#ctx0" brushRef="#br0" timeOffset="284815.4624">27336 9049,'0'0,"0"0,0 0,0 0,0 0,0 0,-18 70,18 1,0 17,0-17,0-1,18-35,-18 18,35-17,18-1,18-17,-1-18,1 0,0 0,34 0,1 0,-88 0</inkml:trace>
  <inkml:trace contextRef="#ctx0" brushRef="#br0" timeOffset="289294.2074">13024 12365,'0'0,"0"0,0 0,0 0,0 0,0 0,0 0,0 0,-35-35,-18 17,17 0,-17 1,18 17,0-18,17 18,0 0,1 0,-1 0,18 0,18 0,35-18,0 1,17-1,-17-17,-17 35,-36-18,17 18,1-17</inkml:trace>
  <inkml:trace contextRef="#ctx0" brushRef="#br0" timeOffset="290633.1676">19977 12294,'0'0,"0"0,0 0,0 0,0 0,0 0,0 0,0 0,0 53,0 35,0 18,-18 0,18 0,0 0,0 0,-17-18,34 0,-17-17,0-1,18 1,0-1,-1-35,19 18,-1-35,18-18,0 0,0-18,0-17,-18 17,0-17,-35 35</inkml:trace>
  <inkml:trace contextRef="#ctx0" brushRef="#br0" timeOffset="290909.9487">19889 12965,'0'0,"0"0,0 0,0 0,0 0,0 0,88-18,0-17,18-18,-18 17,-17-16,0 16,-1 1,-17 0,0-1,0 1</inkml:trace>
  <inkml:trace contextRef="#ctx0" brushRef="#br0" timeOffset="291275.668">21036 12294,'0'0,"0"0,0 0,0 0,0 0,0 0,17 71,1 35,0 0,-1-1,-17-16,18 16,-18-16,18-19,-18 18,0-35,0 0,0-35,0 17,0 0</inkml:trace>
  <inkml:trace contextRef="#ctx0" brushRef="#br0" timeOffset="291601.6487">20965 12859,'0'0,"0"0,0 0,0 0,0 0,0 0,0 0,71-36,-1 19,1-18,0-1,-1 1,-17 0,0 17,-18 0,1 1,-19-1,19 1</inkml:trace>
  <inkml:trace contextRef="#ctx0" brushRef="#br0" timeOffset="291894.0171">21989 12383,'0'0,"0"0,0 0,0 0,0 88,17 0,-17 0,0 18,18-18,-18-17,-18 17,18-35,0 17,-17-34,-1-19,18 19,-18-36</inkml:trace>
  <inkml:trace contextRef="#ctx0" brushRef="#br0" timeOffset="292460.1949">21495 12294,'0'0,"0"0,0 0,0 0,0 0,0 0,0 0,0 0,0 0,53 0,-18 18,0-18,18 0,-18 18,18-18,-17-18,17 18,-18-18,18-17,-18 0,18-1,-18-16,-17-19,17 0,-17 1,-18 70,0-18,0 1</inkml:trace>
  <inkml:trace contextRef="#ctx0" brushRef="#br0" timeOffset="292825.7503">22854 12012,'0'0,"0"0,0 0,0 0,0 0,0 0,0 0,0 35,0 36,17-1,1 36,-18 0,0-18,17 1,-17-1,-17-35,17-18,0 0,0-17,0-1</inkml:trace>
  <inkml:trace contextRef="#ctx0" brushRef="#br0" timeOffset="293120.2075">22412 12312,'0'0,"0"0,0 0,0 0,0 0,0 0,53-18,18 1,17-1,-17-17,-1 17,1 0,-1 1,1-1,-18 18,0 0,0 18</inkml:trace>
  <inkml:trace contextRef="#ctx0" brushRef="#br0" timeOffset="293435.0187">22765 13176,'0'0,"0"0,0 0,0 0,0 0,0 0,0 0,0 0,53-35,35 17,1-17,-19 0,19 0,-19-1,-17 19,0-19,18 1,-18 0</inkml:trace>
  <inkml:trace contextRef="#ctx0" brushRef="#br0" timeOffset="293762.5122">23983 12136,'0'0,"0"0,0 0,0 0,0 0,0 0,18 35,-18 18,0 17,17 19,-17 16,18-16,-18-19,0 1,0-18,0-18,0 0,0-35,0 18,0-36</inkml:trace>
  <inkml:trace contextRef="#ctx0" brushRef="#br0" timeOffset="294055.4289">23542 11959,'0'0,"0"0,0 0,0 0,0 0,35-17,36 17,-1-36,18 19,-17-19,17 19,-17-19,-1 19,-17 17,-17-18,-19 18,19 0,-19-17</inkml:trace>
  <inkml:trace contextRef="#ctx0" brushRef="#br0" timeOffset="294547.0105">24654 12294,'0'0,"0"0,0 0,0 0,0 0,0 0,0 0,-18 71,-17 17,17 0,0-17,1-1,17-17,0 0,0-18,0-17,17 17,1-35,17 0,1-17,-1-19,0 1,0-18,-17-17,-18-1,0 18,-18-17,-17-1,0 18,0 0,-18 18,0 0,0-1,53 36</inkml:trace>
  <inkml:trace contextRef="#ctx0" brushRef="#br0" timeOffset="294920.4294">24671 11113,'0'0,"0"0,0 0,0 0,53 88,18 53,17 18,0 35,-17 0,17 0,-17 0,-1-18,-34 0,-1-17,-35 0,-35 17,-18 1,-18-19,18-16,0-19,35-105</inkml:trace>
  <inkml:trace contextRef="#ctx0" brushRef="#br0" timeOffset="306651.0556">9794 11853,'0'0,"0"0,0 0,0 0,0 0,0 0,0 0,0 0,0 0,71-17,17-19,-17 1,-54 18,-17 17</inkml:trace>
  <inkml:trace contextRef="#ctx0" brushRef="#br0" timeOffset="307120.3716">10641 13829,'0'0,"0"0,0 0,0 0,0 0,0 0,0 0,53-18,-35 18,-18 0</inkml:trace>
  <inkml:trace contextRef="#ctx0" brushRef="#br0" timeOffset="329563.4404">7977 15610,'0'0,"0"0,0 0,0 0,0 0,17 53,-17 18,18 17,-18 0,18 0,-18 1,0-19,0-17,17-18,-17-17,0 0,0-36,-17 0,17-34,-18-54,18 0,0 0,0 18,0 17,0 1,18 17,-18 18,0 17,17 0,1 36,17 0,36 34,-1 37,1-19,0-17,-18 0,-18-18,0 1,0-1,-17-18,0-17,-18 0,17 0,-17-35,-17-18,-1-17,-17-1,-1 1,1-36,18 0,-19 18,36 70</inkml:trace>
  <inkml:trace contextRef="#ctx0" brushRef="#br0" timeOffset="330017.6304">8877 15399,'0'0,"0"0,0 0,0 0,0 0,0 35,-18 36,0-1,18 18,0 1,0-1,18-18,0 1,-1-18,1-18,0 0,-1-17,1-18,17 0,-17-18,0-35,-18 0,0-17,0-1,-36 1,19-1,-1 18,-17 0,17 18,0 0,1 17,-19 1,19-1,-19 18,36-18</inkml:trace>
  <inkml:trace contextRef="#ctx0" brushRef="#br0" timeOffset="330580.1327">9230 15328,'0'0,"0"0,0 0,0 0,0 0,17 71,-17-1,18 36,-18-18,18-17,-18-1,17-34,-17-1,0 0,0-17,18-18,-18 0,18-35,-18-1,17 1,1 0,-18 17,17-17,1 17,0 18,17 18,18 0,-18 17,18 0,-17 0,-1 1,0-1,0-17,-17-18,17 0,1-18,-19-17,1-1,-18-34,-18-1,18-35,-17-17,-1-1,0 19,1 16,17 72</inkml:trace>
  <inkml:trace contextRef="#ctx0" brushRef="#br0" timeOffset="331431.4279">11559 15540,'0'0,"0"0,0 0,0 0,0 0,0 0,18 53,-1 17,1 19,17 16,-17-16,0-19,-1-17,-17 0,0-18,0 1,0-19,0-17,-17 18,-1-36,0 1,1-19,17 19,-18-1,18-17,0 17,0-17,0-18,-18 0,18 0,18 0,-18 0,18-17,-1 17,1 0,17 18,18-18,0 35,0 0,0 1,-18 17,18 0,-35 0,0 17,-18 19,0-1,0 0,-36 18,-17 0,18 0,-18 0,18-18,-18 0,35-17,1 0,-1-1,0 1,18-18,18 18,0-1,17 1,18-1,-18 1,18 0,-18 17,18 0,0 1,0-1,0 0,-53-35</inkml:trace>
  <inkml:trace contextRef="#ctx0" brushRef="#br0" timeOffset="331959.5951">12724 15522,'0'0,"0"0,0 0,0 0,0 0,0 0,0 88,-18 1,18-19,0 18,-17-35,17 0,0-18,-18-17,18 0,-18-1,1 1,17-18,-18-18,0 1,1-19,17 1,-18 0,0-18,1 18,17 17,-18-17,18 17,-18 1,18 17,0-18,0 18,0 0,18 18,17-1,18 36,-17-18,34 18,-17-17,0-1,18 0,-18 18,0-18,-18-17,0 0</inkml:trace>
  <inkml:trace contextRef="#ctx0" brushRef="#br0" timeOffset="332303.4289">13553 15505,'0'0,"0"0,0 0,0 0,0 0,0 0,0 0,0 53,-17 17,-1 1,0 17,1 0,-1-70,-17 70,-1-18,1-17,18-17,-1-1,0-17,1-18,-1 0,18-36,0 1</inkml:trace>
  <inkml:trace contextRef="#ctx0" brushRef="#br0" timeOffset="332572.6173">13289 15399,'0'0,"0"0,0 0,0 0,0 0,0 0,53 53,-1 17,1 18,0 1,0-1,0 0,-17 0,16 0,-16 1,-1-19,0-17,1-18,-1-17,0 0,1-1,-36-17</inkml:trace>
  <inkml:trace contextRef="#ctx0" brushRef="#br0" timeOffset="332930.4992">14365 15381,'0'0,"0"0,0 0,0 0,0 0,0 0,0 0,-18 71,18-18,-17 35,17 0,-18 0,18 0,0-70,0 88,18-18,17 0,-17-35,17 0,0-18,18-17,18 0,-18-18,0-36,0 1,-18 0,-35 35</inkml:trace>
  <inkml:trace contextRef="#ctx0" brushRef="#br0" timeOffset="333213.0299">14965 15487,'0'0,"0"0,0 0,0 0,0 0,35 53,-17 17,35 19,-18-1,-35-71,18 1,35 158,0-70,-18-17,-17-19,17-17,-35 0,18-35,-18-18</inkml:trace>
  <inkml:trace contextRef="#ctx0" brushRef="#br0" timeOffset="333660.1231">14612 15593,'0'0,"0"0,0 0,0 0,0 0,0 0,0 0,0 0,0 0,0 0,35 0,18-18,-17 1,-1 17,0-18,36 18,-1-18,1 18,-18-17,18 17,-19 0,-16-18,-1 0,-17 1,17-1,-17 0,-1-17,-17 0,0 17,0 18,0-17</inkml:trace>
  <inkml:trace contextRef="#ctx0" brushRef="#br0" timeOffset="334043.062">15512 14905,'0'0,"0"0,0 0,0 0,0 0,0 0,53 53,18 17,-1 1,1-1,-18 19,-18-19,0 18,1 1,-1-1,-17 0,-1 35,-17 19,18-19,-18-35,0-17,-18-18,18-18,-17-17,17-1,0-17</inkml:trace>
  <inkml:trace contextRef="#ctx0" brushRef="#br0" timeOffset="335432.8682">16571 15363,'0'0,"0"0,0 0,0 0,0 0,0 0,0 0,0 0,0 0,0 0,35 0,18-17,0 17,18 0,-18-18,0 18,-36 0,1 0,-18-17</inkml:trace>
  <inkml:trace contextRef="#ctx0" brushRef="#br0" timeOffset="335727.9732">16606 15681,'0'0,"0"0,0 0,0 0,0 0,0 0,0 0,53-18,18 1,-1-1,19 0,-19 18,1-17,-18-1,0 18,0-17,0-1</inkml:trace>
  <inkml:trace contextRef="#ctx0" brushRef="#br0" timeOffset="336312.2569">18071 14852,'0'0,"0"0,0 0,0 0,0 0,0 0,0 71,18 52,-1 36,1-1,-18-16,18-1,-18-35,0-36,-18 1,18-36,18 0,-18-17,0-1,0-34,0-1,17-17,1 17,-18-17,18 17,-1 1,1-1,0 18,17-18,0 36,18-18,0 18,0-1,0 1,0 0,0-1,-18-17,-17 0,17-17,-17-1,-1-17,-17 17,0 18</inkml:trace>
  <inkml:trace contextRef="#ctx0" brushRef="#br0" timeOffset="336571.4521">18300 15434,'0'0,"0"0,0 0,0 0,0 0,0 0,0 0,0 0,36-18,34 18,1 0,-18 0,-18 0,18-17,-18 17,-17 0,-18 0,0 0</inkml:trace>
  <inkml:trace contextRef="#ctx0" brushRef="#br0" timeOffset="336850.9524">18000 14870,'0'0,"0"0,0 0,0 0,0 0,0 0,0 0,71 0,0-18,-1 18,1 0,-1 0,1-18,-18 18,0 0,0 18,-18-18</inkml:trace>
  <inkml:trace contextRef="#ctx0" brushRef="#br0" timeOffset="337385.5727">19465 14623,'0'0,"0"0,0 0,0 0,0 0,0 0,-53-18,18 18,-18 0,0 0,0 18,0-1,18 19,17 16,1 1,34 36,-17-1,36 18,-1-1,18 1,-18 0,18 0,-18 0,-17 0,17-1,-17-34,17-18,-17 17,-1-34,-17-1,18-17,-18-1,18 1,-18 0,0-1,0-34,17 17,-17-18,18 0,-18 18</inkml:trace>
  <inkml:trace contextRef="#ctx0" brushRef="#br0" timeOffset="337738.6785">20401 14746,'0'0,"0"0,0 0,0 0,0 0,0 0,-18 35,0 36,1 17,-19 18,1 0,17 0,-35 17,18-17,0-35,17-19,-17 1,17 0,-17-17,35-36</inkml:trace>
  <inkml:trace contextRef="#ctx0" brushRef="#br0" timeOffset="337992.1566">19871 14852,'0'0,"0"0,0 0,0 0,0 0,0 0,71 71,-1 17,36 18,-35-36,-1-17,1 18,-18-19,0 19,0-36,0 1,0-19</inkml:trace>
  <inkml:trace contextRef="#ctx0" brushRef="#br0" timeOffset="338294.4778">20930 14464,'0'0,"0"0,0 0,0 0,0 0,0 0,0 0,18 106,-1-18,1 18,0 0,-1-18,18 53,-17-18,0 1,-1-54,1 1,0-36,-1 1,36-1,-17-18,-36-17</inkml:trace>
  <inkml:trace contextRef="#ctx0" brushRef="#br0" timeOffset="338601.0892">21459 14446,'0'0,"0"0,0 0,0 0,0 0,0 0,0 0,18 71,0 17,-1 0,1-17,0 17,-1-17,1 17,0 0,-1-18,-17 1,18-36,-18 1,17-1,1-18,-18 1,18-18</inkml:trace>
  <inkml:trace contextRef="#ctx0" brushRef="#br0" timeOffset="338885.5172">21406 14993,'0'0,"0"0,0 0,0 0,0 0,0 0,53-18,-17 18,17-17,0-1,-1 1,19-19,-36 19,-17-1,-18 18,18-18</inkml:trace>
  <inkml:trace contextRef="#ctx0" brushRef="#br0" timeOffset="339216.9454">22042 14199,'0'0,"0"0,0 0,0 0,0 0,53 89,0-1,0 0,-1 0,-34-53,-18-17,35 194,-35-54,0-34,0-36,-17-17,-1-18,0-18,18-18,-17-17,17 0,0 0</inkml:trace>
  <inkml:trace contextRef="#ctx0" brushRef="#br0" timeOffset="339470.7719">23365 14464,'0'0,"0"0,0 0,0 0,0 0,0 0,0 0,-17 88,-1 0,-17 18,17-18,0-70,-52 123,17-35,0-18,0-17,18-18</inkml:trace>
  <inkml:trace contextRef="#ctx0" brushRef="#br0" timeOffset="339784.482">23030 14340,'0'0,"0"0,0 0,0 0,0 0,71 89,-18-1,-1 0,1 0,0 36,18 17,0-18,17 1,-18-36,-17-35,0 0,0-18,-18 0,-35-35</inkml:trace>
  <inkml:trace contextRef="#ctx0" brushRef="#br0" timeOffset="340107.6111">23948 14182,'0'0,"0"0,0 0,0 0,0 0,0 106,0-1,17 19,-17-18,0-1,18-16,-18 17,18-18,-1 0,1-18,0-17,17-17,0-19,18-17,0-17,0-1,-53 18</inkml:trace>
  <inkml:trace contextRef="#ctx0" brushRef="#br0" timeOffset="340426.2871">24530 14023,'0'0,"0"0,0 0,0 0,0 0,0 70,18 19,-1 17,1-1,0 1,-1-18,1 18,0 35,-1-17,19-36,-19-17,1-19,-1 1,19-17,17-19,-18-34,0-1,1 0,-36 18</inkml:trace>
  <inkml:trace contextRef="#ctx0" brushRef="#br0" timeOffset="340689.817">24512 14746,'0'0,"0"0,0 0,0 0,0 0,0 0,0 0,53 0,18-18,0 1,17-1,-53 1,18-1,-18 0,1 1,-36 17,17 0</inkml:trace>
  <inkml:trace contextRef="#ctx0" brushRef="#br0" timeOffset="340997.4407">25589 14023,'0'0,"0"0,0 0,0 0,0 0,0 53,18 17,-1 1,-17 17,18 0,-1 1,-17-72,18 89,0-18,-1-17,-17-1,18-17,-18 0,0 18</inkml:trace>
  <inkml:trace contextRef="#ctx0" brushRef="#br0" timeOffset="341315.2324">25254 14623,'0'0,"0"0,0 0,0 0,0 0,0 0,53-18,17 0,18 1,1-1,-1-17,0 17,0 1,1-1,-19 0,-35 1,1-1,-1 0,0 1,-17-1</inkml:trace>
  <inkml:trace contextRef="#ctx0" brushRef="#br0" timeOffset="341617.0602">26295 13935,'0'0,"0"0,0 0,0 0,0 0,17 70,19 1,-1-1,0 19,-17-19,0-52,-18-1,35 89,-17-18,-1-17,1-18,-1 0,-17-18,0 0</inkml:trace>
  <inkml:trace contextRef="#ctx0" brushRef="#br0" timeOffset="342132.9371">25783 14076,'0'0,"0"0,0 0,0 0,0 0,0 0,0 0,35-18,1-17,-1 0,18-1,-36 19,19-1,-1 0,-17 1,-1-1,1 18,0 0,-1 0,1 18,17-18,-17 17,17-17,-17 18,17-18,0 18,-17-18,17-18,-17 18,0-18,-1 1,1-18,0-1,-18 19,0-1,0 18,0-18</inkml:trace>
  <inkml:trace contextRef="#ctx0" brushRef="#br0" timeOffset="342455.4748">26789 13335,'0'0,"0"0,0 0,0 0,0 0,35 71,18-1,0 18,0-17,0 17,0 0,0 36,-18-36,0 35,-17 1,-18-1,0-52,-18-1,-17 1,18-18,-19 0,19-18,17-35</inkml:trace>
  <inkml:trace contextRef="#ctx0" brushRef="#br0" timeOffset="343101.8788">26754 12894,'0'0,"0"0,0 0,0 0,0 0,0 0,0 0,0 0,53-18,-1 18,1 0,-17 0,17 0,-18 18,0-18,18 18,-17-1,-1 36,0-17,0 34,18 36,0 17,0 1,0 17,0 0,18 18,-36 0,18-18,-18 17,1 1,-19-35,1-19,-18-34,17 0,-17-36,-17 18,-1-18,1 0,-36 1,0-19,-18 19,18-1,-88 18,-18 0,-123 17,-1 1,54-18,176-36</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28:37.890"/>
    </inkml:context>
    <inkml:brush xml:id="br0">
      <inkml:brushProperty name="width" value="0.05292" units="cm"/>
      <inkml:brushProperty name="height" value="0.05292" units="cm"/>
      <inkml:brushProperty name="color" value="#7030A0"/>
    </inkml:brush>
  </inkml:definitions>
  <inkml:trace contextRef="#ctx0" brushRef="#br0">3388 2399,'0'0,"0"0,0 0,0 0,0 0,0 0,0 0,0 0,0 0,0 0,0 0,0 0,0 0,0 0,0 0,18 70,17 1,-17 17,0 53,-1 0,1-17,-18 17,0-18,0-52,-18 0,18-18,0-18,-17 0,17-17,0-1,0-17</inkml:trace>
  <inkml:trace contextRef="#ctx0" brushRef="#br0" timeOffset="474.029">3371 2522,'0'0,"0"0,0 0,35-53,18 1,0-1,0 17,17 19,-17 17,0 0,0 17,-17 19,-1-1,-18 18,-17 0,0 0,-17 17,-18-17,-18-18,-18 18,18-17,0 17,0-36,0 18,18-35,17 18,1 0,-1-1,18 19,18-1,17 35,18-17,17 36,19-1,-1 0,18-17,-18-1,-88-70</inkml:trace>
  <inkml:trace contextRef="#ctx0" brushRef="#br0" timeOffset="764.8541">4571 2822,'0'0,"0"0,0 0,0 0,0 0,-18 88,0 1,-17-1,17 18,-17-18,0 0,17 0,-17-17,17-1,-17 1,17-1,-17-17,17 0,18-35</inkml:trace>
  <inkml:trace contextRef="#ctx0" brushRef="#br0" timeOffset="1029.9443">4218 2963,'0'0,"0"0,0 0,0 0,0 0,0 0,35 53,0 35,18-17,-17 17,17-17,-1-1,-16-17,17 0,-18 0,18 0,-18 0,1 0</inkml:trace>
  <inkml:trace contextRef="#ctx0" brushRef="#br0" timeOffset="1344.2651">5506 3052,'0'0,"0"0,0 0,0 0,0 0,0 0,-35 52,-1 37,1-19,-18 18,18 1,-18-19,18 18,-1-17,1-18,17-18,1 0,17-17,-18 0</inkml:trace>
  <inkml:trace contextRef="#ctx0" brushRef="#br0" timeOffset="1645.4052">5224 2981,'0'0,"0"0,0 0,0 0,0 0,53 53,-18 35,18-17,0-1,-18 1,0-1,1 1,-1-18,0 0,1-18,-19 0,18-17</inkml:trace>
  <inkml:trace contextRef="#ctx0" brushRef="#br0" timeOffset="2033.8661">6300 2064,'0'0,"0"0,0 0,-35 88,0 35,-1 1,-17 17,18 0,17 0,-17 0,35 0,-18-35,18-18,0-17,18 0,0-1,17-17,0 0,18-18,18 1,-18-19,0 1,-53-18</inkml:trace>
  <inkml:trace contextRef="#ctx0" brushRef="#br0" timeOffset="15746.5159">7412 2223,'0'0,"0"0,0 0,0 0,0 0,0 35,0 18,0 17,0 18,0 18,18-18,-18 1,0-19,0 1,0-18,0-18,0 0,17 1,-17-1,0-18</inkml:trace>
  <inkml:trace contextRef="#ctx0" brushRef="#br0" timeOffset="16245.0526">6777 2699,'0'0,"0"0,0 0,0 0,0 0,0 0,0 0,53-53,-18-18,18 18,0 0,0 18,0 0,0 35,0 0,-1 0,1 18,-17-1,17 1,-18-1,18-17,0-17,0-1,-18-17,18-18,-18 18,1-18,-1-18,-17 18,17 0,0-17,-17 17,17 0,-35 53</inkml:trace>
  <inkml:trace contextRef="#ctx0" brushRef="#br0" timeOffset="16569.8362">8665 1923,'0'0,"0"0,0 0,0 0,0 88,0 18,0 17,0 18,0-17,0-18,-18-36,18 18,0-17,0-18,0-18,0 0</inkml:trace>
  <inkml:trace contextRef="#ctx0" brushRef="#br0" timeOffset="16929.7852">8153 2381,'0'0,"0"0,0 0,0 0,0 0,0 0,0 0,0 0,0 0,35 0,36-17,17-19,18 19,-18-19,18 1,-17 18,-1-19,-18 19,1 17</inkml:trace>
  <inkml:trace contextRef="#ctx0" brushRef="#br0" timeOffset="17313.2564">8365 3581,'0'0,"0"0,0 0,0 0,0 0,0 0,0 0,0 0,53-18,0 0,17-17,19 18,-1-19,-18 19,19-19,-19 1,1 17,-1-17,-17 0</inkml:trace>
  <inkml:trace contextRef="#ctx0" brushRef="#br0" timeOffset="17671.1234">9971 2293,'0'0,"0"0,0 0,0 0,0 88,17 0,-17 18,0 0,0-18,0 18,0-35,-17-1,17 1,0-36,0 0,-18 1,18-1</inkml:trace>
  <inkml:trace contextRef="#ctx0" brushRef="#br0" timeOffset="17997.4802">9547 2275,'0'0,"0"0,0 0,0 0,0 0,0 0,0 0,53-17,18 17,17-35,0 17,1-17,-1-1,-18 1,19 17,-19-17,1 17</inkml:trace>
  <inkml:trace contextRef="#ctx0" brushRef="#br0" timeOffset="18515.265">10500 2681,'0'0,"0"0,0 0,0 0,0 0,0 0,0 0,0 0,0 0,0 53,-17 18,-1-18,18 17,0-35,0 18,18-17,-1-1,19 0,-1-17,0-18,18 0,-18-18,1 0,-1-17,0 0,-35-18,0 0,0-17,-35-1,0 18,-1 0,-17 35,1 1,16 17,-17 17,18 1</inkml:trace>
  <inkml:trace contextRef="#ctx0" brushRef="#br0" timeOffset="18963.7725">11118 1605,'0'0,"0"0,0 0,53 88,17 36,1 17,0 18,-1-1,1 1,-36 0,0-18,-35-17,-35-1,0-17,-36-18,1 0,-36-35,18 0,17-35,0-18,18-36,0 19,36 34</inkml:trace>
  <inkml:trace contextRef="#ctx0" brushRef="#br0" timeOffset="19327.2201">11930 2540,'0'0,"0"0,0 0,0 0,0 0,0 0,0 0,0 0,0 0,0 0,0 0,53-18,-18 18,0-17,1 17,-36-18,17 18,-17 0</inkml:trace>
  <inkml:trace contextRef="#ctx0" brushRef="#br0" timeOffset="19613.5415">11965 2910,'0'0,"0"0,0 0,0 0,0 0,0 0,71 0,-18 0,17 0,1-17,-18 17,0-18,-36 18,-17 0</inkml:trace>
  <inkml:trace contextRef="#ctx0" brushRef="#br0" timeOffset="24502.2349">13642 2240,'0'0,"0"0,0 0,0 0,0 0,0 0,0 0,0 71,-18 17,18 35,0 36,0 0,0-71,-18 0,18 0,0-35,-17-17,17-1,0 0,0-17,0-1,0 1,0-18,0 0,0 0,17-18,19 1,-1-18,18 35,-18-18,18 0,0 18,-18 0,18 18,-18-18,18 18,0-1,-17-17,-1 0,0 0,1-17,-36 17</inkml:trace>
  <inkml:trace contextRef="#ctx0" brushRef="#br0" timeOffset="24795.4374">13800 2752,'0'0,"0"0,0 0,0 0,0 0,0 0,36 0,34 0,-17 0,18-18,-18 18,-18-18,0 18,-17-17,-18 17</inkml:trace>
  <inkml:trace contextRef="#ctx0" brushRef="#br0" timeOffset="25077.6774">13500 2364,'0'0,"0"0,0 0,53-18,18 0,17 1,-17-1,17-17,-17 17,-1-17,1 17,-1-17</inkml:trace>
  <inkml:trace contextRef="#ctx0" brushRef="#br0" timeOffset="25600.7087">15318 1905,'0'0,"0"0,0 0,0 0,0 0,0 0,-53 18,18-1,-18 19,0-1,18 0,-18 18,17 35,1 36,17 17,18 18,18 35,0 0,17-18,0-35,1 0,-1-35,-17-18,-1-35,1 0,-18-18,17-17,-17 17,0-35,18 0,0 0,-1-17,-17 34</inkml:trace>
  <inkml:trace contextRef="#ctx0" brushRef="#br0" timeOffset="27526.5113">16306 2452,'0'0,"0"0,0 0,0 0,-17 53,-1 17,-17 71,-1 1,-17-1,18 0,-18 0,36-53,-19-17,19-18,-1-18,0-18,1 1,-1-18,18 18</inkml:trace>
  <inkml:trace contextRef="#ctx0" brushRef="#br0" timeOffset="27808.321">15777 2558,'0'0,"0"0,0 0,0 0,0 0,70 70,1 18,0-17,35 52,-18-52,-18 17,1-35,-18 18,0-18,0-18,-18 18,0-18,-17 0,-18-35</inkml:trace>
  <inkml:trace contextRef="#ctx0" brushRef="#br0" timeOffset="28109.5886">16942 2240,'0'0,"0"0,0 0,17 71,-17 35,0 35,0 0,-17 18,17-18,0-18,0-35,0-17,17-18,1 0,0-18,17-35,-18-18,19-17,-19 0,-17 35</inkml:trace>
  <inkml:trace contextRef="#ctx0" brushRef="#br0" timeOffset="28396.8601">17453 2240,'0'0,"0"0,0 0,0 0,0 53,0 35,0 0,0 1,18 16,-18-16,0-1,18 0,-1 0,1-17,0-18,17 0,0 0,1-18,-1-18,0 1,-35 0</inkml:trace>
  <inkml:trace contextRef="#ctx0" brushRef="#br0" timeOffset="28682.5155">17418 2752,'0'0,"0"0,0 0,0 0,0 0,0 0,53-18,18 18,-1-18,1 1,-1-1,-17-17,0 17,-35 1,-18 17,18 0</inkml:trace>
  <inkml:trace contextRef="#ctx0" brushRef="#br0" timeOffset="28952.267">18106 2099,'0'0,"0"0,0 0,0 0,53 53,0 18,35 52,-35 0,18 19,-36-19,1 1,-19-19,-17 1,-17 0,-19-18,1-17,17-18,-17-18,35-17</inkml:trace>
  <inkml:trace contextRef="#ctx0" brushRef="#br0" timeOffset="29285.0812">19430 2170,'0'0,"0"0,0 0,0 0,0 0,-18 53,1 17,-19 36,-17 35,0 0,18-17,0-36,0 0,17-35,-17 17,17-17,0-17,1-19,-1 1,0-18,18 18</inkml:trace>
  <inkml:trace contextRef="#ctx0" brushRef="#br0" timeOffset="29553.2461">19006 2346,'0'0,"0"0,0 0,0 0,0 0,0 0,36 53,17 35,0-17,-1 17,1 0,0 0,0-17,0-1,-17-17,-19-17,36-19,-18 1</inkml:trace>
  <inkml:trace contextRef="#ctx0" brushRef="#br0" timeOffset="29877.4842">20083 2028,'0'0,"0"0,0 0,0 0,0 53,-18 36,1 34,-1 18,0 0,1 0,17-17,0-36,0 0,0-17,17-18,1 0,0-18,-1-17,19-1,-19 1,-17-18</inkml:trace>
  <inkml:trace contextRef="#ctx0" brushRef="#br0" timeOffset="30265.6304">20771 1923,'0'0,"0"0,0 0,0 0,0 70,-18 18,1 1,-1 16,18 1,0-18,-17 18,17-18,0 1,0-19,17 18,-17-17,18 0,-1-19,1 1,17-17,1-19,17-17,-18 0,18-17,-18-1,-35 18</inkml:trace>
  <inkml:trace contextRef="#ctx0" brushRef="#br0" timeOffset="30570.8084">20683 2558,'0'0,"0"0,0 0,0 0,0 0,0 0,0 0,0 0,35 0,18-18,0 0,-18 18,18-17,-17-1,-1 18,-35 0,18 0,-18 0</inkml:trace>
  <inkml:trace contextRef="#ctx0" brushRef="#br0" timeOffset="30926.3953">21742 2152,'0'0,"0"0,0 0,0 0,0 0,0 0,0 71,0 17,0 0,17 0,-17 0,0-17,0-1,0-34,0 17,0-18,0 0,-17-17,17-1,0 1,0 0</inkml:trace>
  <inkml:trace contextRef="#ctx0" brushRef="#br0" timeOffset="31270.4746">21406 2611,'0'0,"0"0,0 0,0 0,0 0,0 0,0 0,71 0,-18-18,35-17,-17 17,17 0,-17-17,-18 17,-18 1,18 17,-36-18,19 1,-1-1</inkml:trace>
  <inkml:trace contextRef="#ctx0" brushRef="#br0" timeOffset="32781.141">22818 2258,'0'0,"0"0,0 0,0 0,0 0,0 0,0 0,0 0,18 53,-18 17,18 18,-1 1,1-19,-18 18,17-35,-17 0,0-17,0-1,0-18,0 1,0 17</inkml:trace>
  <inkml:trace contextRef="#ctx0" brushRef="#br0" timeOffset="33241.9291">22465 2364,'0'0,"0"0,0 0,0 0,0 0,0 0,0 0,0 0,0 0,18-53,0 17,17 1,-17 18,34-19,1 19,18 17,-18 17,18 1,-19 0,1-1,0 1,-17-1,-1-17,0 0,1 0,-1 0,-18-17,19-1,-19-17,19 0,-19-1,1-17,0 18,-18 0,17 0,1 17,-18 18,18 0</inkml:trace>
  <inkml:trace contextRef="#ctx0" brushRef="#br0" timeOffset="33572.2483">24018 2028,'0'0,"0"0,0 0,0 0,0 0,0 71,0 17,18 0,-18-17,0 17,0-17,0-1,0-17,0-18,0 1,0-19,0 1,-18 0,18-18,0 0</inkml:trace>
  <inkml:trace contextRef="#ctx0" brushRef="#br0" timeOffset="33836.3388">23665 2311,'0'0,"0"0,0 0,0 0,0 0,0 0,53-18,18 0,-1 1,1-1,-18 1,18-1,-19 0,1 1,0 17,0 0,-17 17</inkml:trace>
  <inkml:trace contextRef="#ctx0" brushRef="#br0" timeOffset="34127.7065">23595 2999,'0'0,"0"0,0 0,0 0,0 0,0 0,0 0,53-18,17 0,36 1,0-19,-18 19,18-18,0 17,-18-17,-17 17,17-17</inkml:trace>
  <inkml:trace contextRef="#ctx0" brushRef="#br0" timeOffset="34709.189">25148 2046,'0'0,"0"0,0 0,0 0,0 0,17 71,-17 17,18 0,-18 0,18 0,-18-17,0 0,0-19,17-16,-34-1,17-17,0-1</inkml:trace>
  <inkml:trace contextRef="#ctx0" brushRef="#br0" timeOffset="35141.1371">24759 2064,'0'0,"0"0,0 0,0 0,0 0,0 0,0 0,0 0,0 0,36-18,-1 18,0-18,1 18,-1 0,0 0,18 0,-18 0,1 0,34-17,-17-1,18 1,-18-1,0 0,0 1,-18 17,-17 0,-18 0,0 0</inkml:trace>
  <inkml:trace contextRef="#ctx0" brushRef="#br0" timeOffset="35646.8137">24654 2064,'0'0,"0"0,0 0,0 0,0 0,0 0,0 0,0 0,0 0,53-18,17 18,1-18,17 1,0-1,18 1,-18-1,1 0,16 18,-34-17,17 17,-35-18,-18 18,-17 0,17 0,-17 0,0 0,-1-18,-17 18</inkml:trace>
  <inkml:trace contextRef="#ctx0" brushRef="#br0" timeOffset="36127.6294">26171 2240,'0'0,"0"0,0 0,0 0,0 0,0 0,0 0,-53 53,0 18,18-1,0 1,17-18,-17 0,35-1,0 1,0-17,35-1,-17-17,17-1,18-34,-18-1,18-17,-17-1,-1-34,0-1,-17 1,-18-18,0 17,-18 18,0 0,-34 0,16 36,-17-19,0 36,18 0,0-17,35 17</inkml:trace>
  <inkml:trace contextRef="#ctx0" brushRef="#br0" timeOffset="36492.8998">26365 1535,'0'0,"0"0,0 0,36 70,17 1,0 35,-1 35,19 0,-18 0,0 0,-35-18,17-17,-35 0,0-35,-18-1,1-17,-19-18,1 1,17-19,18 1</inkml:trace>
  <inkml:trace contextRef="#ctx0" brushRef="#br0" timeOffset="37061.1078">26718 1199,'0'0,"0"0,0 0,0 0,0 0,0 0,53 0,18-17,-1 17,-17 0,-17-18,17 18,-18 18,0-1,1 19,-1 17,0 35,18 35,-18 1,1 17,-19 0,19 0,-19 0,1-17,0-1,-18-17,17 0,-17-18,0-17,0-1,-17 1,-1 17,0-35,-17 17,-36-17,-35 0,-17 0,-54-18,-17 1,35-1,142-35</inkml:trace>
  <inkml:trace contextRef="#ctx0" brushRef="#br0" timeOffset="37880.1503">5983 5203,'0'0,"0"0,0 0,0 0,0 0,0 0,0 0,35 0,18 0,0-17,0 17,-18-18,0 18,1-17,-19 17,-17 0,0 0,0 0</inkml:trace>
  <inkml:trace contextRef="#ctx0" brushRef="#br0" timeOffset="38078.5915">6088 5556,'0'0,"0"0,0 0,0 0,0 0,0 0,0 0,0 0,53-17,0 17,18-18,-71 18,18 0</inkml:trace>
  <inkml:trace contextRef="#ctx0" brushRef="#br0" timeOffset="38643.2577">7518 4886,'0'0,"0"0,0 0,0 0,0 0,-18 71,-17 34,0 36,-1 1,1-1,0 0,-1-53,19-17,-1-19,18 1,-18-17,18-19,0 1,-17 0,17-1,17-17,-17 0,18 0,0-17,-1 17,19 0,-1-18,18 18,0 0,0 18,0-18,-18 17,0-17,18 0,0 0,0 0,-18 0,-35 0</inkml:trace>
  <inkml:trace contextRef="#ctx0" brushRef="#br0" timeOffset="38929.003">7465 5450,'0'0,"0"0,0 0,0 0,0 0,0 0,0 0,70 0,-17 18,18-18,-18 0,0 0,-18 0,0-18,-17 18,-18 0</inkml:trace>
  <inkml:trace contextRef="#ctx0" brushRef="#br0" timeOffset="39188.9891">7271 5133,'0'0,"0"0,0 0,0 0,0 0,70-18,1 1,-18-1,17 0,1-17,0 17,-54 18,-17-17,18 17</inkml:trace>
  <inkml:trace contextRef="#ctx0" brushRef="#br0" timeOffset="39694.2884">8347 4798,'0'0,"0"0,0 0,0 0,0 0,-35 17,0 19,-1-19,1 19,17-1,-17 18,17 0,18 17,-17 18,17 18,0 18,17-1,1 1,0-1,-1 1,1-18,0-18,-1 0,1-35,0 17,-18-34,0-1,17-17,-17-1,0-17,18 0,-18-17,0 34</inkml:trace>
  <inkml:trace contextRef="#ctx0" brushRef="#br0" timeOffset="50209.0354">7553 5221,'0'0,"0"0,0 0,0 0,0 0,0 0,0 0,0 0,0 0,0 0,0 0,0 0,35-53,-17-17,0-1,-1 1,1 17,-18 0,-18 0,1 35,-19 18,-17 53,1 35,-1 18,-18 53,18 17,18 1,-1-1,19-35,17 0,17-17,1-36,17 0,36-53,-18-17,18-18,-1-18,1-35,-18-17,0-1,-18-17,0 0,-35 17,18 1,-18 17,0 18,17 17,-17 0,0 18,18 18,0 0,17 17,18 18,0 0,0 0,0 0,-18 0,18-1,-18 1,1 0,-1-17,-17-1,-1-18</inkml:trace>
  <inkml:trace contextRef="#ctx0" brushRef="#br0" timeOffset="50541.6591">8347 4886,'0'0,"0"0,0 0,0 0,0 0,0 0,0 0,0 0,0 0,0 0,0 0,0 0,0 0,0 0,0 0,0 0</inkml:trace>
  <inkml:trace contextRef="#ctx0" brushRef="#br0" timeOffset="51593.7002">8506 5309,'0'0,"0"0,0 0,0 0,18 89,17-1,0 0,1 0,-19-17,19-18,-1-1,-17-34,-1 0,1-18,-1 0,1-53,0-35,-1-36,19-17,-19 18,19 17,-19 53,19 0,-1 35,-17 18,17 18,-18 0,19 17,-19 0,-17 0,18 1,-18-19,18 19,-18-19,17-17,19 18,-19-36,19 1,-1-36,-17 0,-1 0,1 0,-1 0,-17 18,0 17,-35 0,0 36,17 17,-35 36,36-1,-1 36,18-17,0-19,18 1,17-36,0 0,18-17,0-18,0-18,0-35,0 0,-18-35,1 18,-19-1,-17 18,18 18,-18 17,17 18,1 18,17-1,-17 36,17 0,1 0,-19 18,1-18,0-18,-1-17,-17 17,0-35,0-18,-17 1,17-36,0-35,17-18,19 17,-1 1,18 18,0 34,0 54,35 0,-18 52,-17 18,18 18,-36 0,-17 18,0-19,-18-16,0-72</inkml:trace>
  <inkml:trace contextRef="#ctx0" brushRef="#br0" timeOffset="51964.2972">11559 4710,'0'0,"0"0,0 0,0 0,0 0,0 0,0 0,35 70,1 36,-19 17,19-17,-19-18,1 1,0-1,-18-35,17 0,1-36,0 1,-1-18</inkml:trace>
  <inkml:trace contextRef="#ctx0" brushRef="#br0" timeOffset="52901.9323">11894 4763,'0'0,"0"0,18 70,-18 18,18 0,-1 18,-17-18,18 1,-18-36,0 0,0-18,0-18,18 1,-18-18,17-18,-17-17,18 0,17 17,-17-17,17 35,0 0,-17 0,17 35,1-17,-1 17,18-17,-18-1,1 1,16-18,1 0,-17-35,17 0,-18-1,0-17,1-17,-19-1,1 18,-18 18,0 0,-18 35,-17 17,0 36,-1 18,1-1,17-17,1 0,17-17,17-1,1-18,0-17,17-17,0-1,1-17,-19 0,18-18,-17 0,0 17,-1 1,1 18,0-1,-1 18,1 18,17 17,1 0,17 0,-18 1,0-19,18-17,-18 0,18 0,-17-35,-1 0,-17-18,-1-18,1-35,-18 18,0 35,0 0,0 18,18 18,-18 34,0 36,0 35,0 18,0 18,17-1,1-17,-18-18,0-70</inkml:trace>
  <inkml:trace contextRef="#ctx0" brushRef="#br0" timeOffset="53126.5152">13818 4974,'0'0,"0"0,0 0,0 0,71-35,-36 17,-17 1,-18 17</inkml:trace>
  <inkml:trace contextRef="#ctx0" brushRef="#br0" timeOffset="53444.2322">11753 4657,'0'0,"0"0,124 0,17 0,18-18,17 0,1-17,-1 17,-17-17,0 18,-18 17,0 0,-17 17,-18 1,-89-18</inkml:trace>
  <inkml:trace contextRef="#ctx0" brushRef="#br0" timeOffset="53809.4144">15918 4498,'0'0,"0"0,0 0,0 0,-35 106,-36 17,18 18,0-17,0-18,0-18,18-18,-18-17,18 18,0-36,-1-17,19-18,-1 0,0-35,1-1,-1 19,0 17</inkml:trace>
  <inkml:trace contextRef="#ctx0" brushRef="#br0" timeOffset="54041.3229">15336 4533,'0'0,"0"0,0 0,0 0,35 53,0 35,1 1,17-1,17 35,1-17,-18-35,0-1,0-17,-1 0,1-18,-17-17,-1-18,-35 18</inkml:trace>
  <inkml:trace contextRef="#ctx0" brushRef="#br0" timeOffset="54323.302">16377 4392,'0'0,"0"0,0 0,0 71,0 34,0 19,0 17,0 0,0 0,0-17,18-36,-1-17,1-1,-1-17,1-18,17-17,-17 0,-18-18</inkml:trace>
  <inkml:trace contextRef="#ctx0" brushRef="#br0" timeOffset="54664.9974">16853 4410,'0'0,"0"0,0 0,0 0,0 0,0 70,0 18,0 1,0-1,0 0,0 0,0-17,0-1,18 1,-18-1,18 1,-1 0,19-18,-19-18,19 0,-1-35,0 0,0-18,-17 1,-18 17</inkml:trace>
  <inkml:trace contextRef="#ctx0" brushRef="#br0" timeOffset="55026.5444">16589 4921,'0'0,"0"0,0 0,0 0,0 0,0 0,0 0,53 0,0-17,-18-1,18 0,0 18,-18-17,-17-1,17 18,-17-18,-1 18,-17 0,0-17,0-1,0 1,-17-1,17 18,0-18,0 18</inkml:trace>
  <inkml:trace contextRef="#ctx0" brushRef="#br0" timeOffset="55972.0871">17665 4180,'0'0,"0"0,0 0,0 0,0 0,35 36,1 52,17 18,0 70,0 1,-18-1,-17-17,-18-18,-18-18,0 1,-17-36,0-35,17-18,-17 0,17 1,18-19</inkml:trace>
  <inkml:trace contextRef="#ctx0" brushRef="#br0" timeOffset="56303.3848">19500 4216,'0'0,"0"0,0 0,0 0,0 0,0 88,0 0,0 0,0-17,-17-1,17 1,0-36,0 1,0-19,0 1,0-18,0 0</inkml:trace>
  <inkml:trace contextRef="#ctx0" brushRef="#br0" timeOffset="56633.5011">19553 4392,'0'0,"0"0,0 0,0 0,0 0,0 0,36-70,-19-1,1 0,0 19,-18-1,0 17,0 1,-18 17,0 1,1 17,-1 17,0 19,18-36,0 0,0 0</inkml:trace>
  <inkml:trace contextRef="#ctx0" brushRef="#br0" timeOffset="57118.7639">19906 4815,'0'0,"0"0,0 0,0 0,0 0,0 0,0 0,18-52,0-19,-1-17,19 0,-19 17,-17 18,18 18,-18 0,0 17,0 0,-18 1,1 34,17-17,0 18,17 17,1-17,17 35,1-18,16 18,1 0,-17 0,17 0,-18 17,-17-17,-18 18,0-1,-18-17,-17-18,35 1,0-19</inkml:trace>
  <inkml:trace contextRef="#ctx0" brushRef="#br0" timeOffset="57733.2531">21883 4180,'0'0,"0"0,0 0,0 0,0 71,-18 35,18-18,-17 18,17-18,0-17,0-1,-18-35,18 1,0-19,18-17,-18 0,17-17,1-19,0-16,-1 16,18 1,-17 17,0 18,-1 0,19 36,-1-1,-17 0,17 0,0 1,-17-1,0-17,17-18,0 0,-17-18,17-17,-17-18,-1-18,1-35,0-17,-18-18,0 35,-18 18,18 35,-18 0,18 18,0-1,0 36</inkml:trace>
  <inkml:trace contextRef="#ctx0" brushRef="#br0" timeOffset="58254.7738">22995 4022,'0'0,"0"0,0 0,0 0,0 0,0 0,-53 70,0 1,0-1,18-17,17-17,0-1,18 0,0-17,18 17,17-17,1-18,-1 0,18 17,-18 1,0 17,1 0,-19 1,-17 17,0 0,-17 0,-1-18,-17 18,-18-18,17 0,-16-17,16-18,-17 0,18-18,0-17,-1 17,36-17,0 0,0 0</inkml:trace>
  <inkml:trace contextRef="#ctx0" brushRef="#br0" timeOffset="58734.2138">23736 3845,'0'0,"0"0,0 0,-35 53,-36 0,18 0,0 18,0-18,18-18,17-18,1 19,-1-19,18 1,18 0,17-1,18 1,0-18,0 18,0-1,0 18,0 1,-18-1,0 18,-17 0,-1 17,-17-17,-35 0,0 0,-18-18,0 1,-18-1,-17-17,18-1,-1-17,71 0</inkml:trace>
  <inkml:trace contextRef="#ctx0" brushRef="#br0" timeOffset="62878.801">9512 7250,'0'0,"0"0,0 0,0 0,18 70,-1 18,1 1,0-1,-1 18,1-18,-18 0,0 0,18-17,-18-1,17-34,-17-1,0 0</inkml:trace>
  <inkml:trace contextRef="#ctx0" brushRef="#br0" timeOffset="63410.4602">9318 7250,'0'0,"0"0,0 0,0 0,0 0,0 0,53-36,17-17,-17 18,18 17,-18 18,17 0,-17 36,-17-1,-1 0,-17 18,-1 18,-34-18,-1 0,-17 17,17-17,-17-18,-1 18,1-17,18-19,-1 1,18-1,-18 1,18-18,18 18,17-1,0 19,36-19,0 19,-1-1,1 0,-1 0,1-17,0 0,-18-1,-53-17</inkml:trace>
  <inkml:trace contextRef="#ctx0" brushRef="#br0" timeOffset="63702.5006">10747 7479,'0'0,"0"0,0 0,0 0,0 0,-17 35,-1 36,0 17,1 0,-1 0,-17 1,17-1,-17-18,17 1,-17-18,17-18,1-17,-1-18,0 17</inkml:trace>
  <inkml:trace contextRef="#ctx0" brushRef="#br0" timeOffset="63985.378">10359 7567,'0'0,"0"0,0 0,0 0,53 53,18 18,-18-1,17 18,1-17,-1 17,-17-17,-17-1,17-17,-36-18,1 1,-1-19,19 1,-19-18</inkml:trace>
  <inkml:trace contextRef="#ctx0" brushRef="#br0" timeOffset="64750.1534">11594 7391,'0'0,"0"0,0 0,0 0,0 0,0 0,0 0,0 0,0 0,0 0,0 0,0 0,0 53,-17 17,-1 18,0-17,1 17,-1 0,1-17,-1-1,-17-17,17-17,18-1,-18 0,1-17,-1-1</inkml:trace>
  <inkml:trace contextRef="#ctx0" brushRef="#br0" timeOffset="65124.7925">11436 7285,'0'0,"0"0,0 0,0 0,0 0,0 0,0 0,0 0,35 53,18 17,-18 1,0-18,1 17,-1-17,0 18,1-18,-19-18,1 0,0 1,-1-1,1-17,-1-1</inkml:trace>
  <inkml:trace contextRef="#ctx0" brushRef="#br0" timeOffset="65538.8486">12777 6650,'0'0,"0"0,0 0,0 0,0 0,0 0,0 0,-36 70,1 36,0 18,17 34,-17-16,17-1,18-18,0 18,18-17,17-18,-17-18,17-18,0 1,18-18,0-18,0-35,0 18,-17-18,-36 17</inkml:trace>
  <inkml:trace contextRef="#ctx0" brushRef="#br0" timeOffset="65832.259">13465 7003,'0'0,"0"0,0 0,0 0,0 0,18 70,-1 36,1-18,0 0,-1 1,-17-19,18 1,-18-1,0-34,18-1,-36 0,18 0,0-17</inkml:trace>
  <inkml:trace contextRef="#ctx0" brushRef="#br0" timeOffset="66272.2029">13077 7038,'0'0,"0"0,0 0,0 0,0 0,0 0,0 0,35-53,18 18,0-1,0 19,0-1,0 36,0-18,0 17,0 1,0-18,0 18,-1-18,1 17,-17-34,17-1,-18 0,0 1,-17-18,17-1,-17-17,-18 18,17 0,-17 0,0 17,18 0</inkml:trace>
  <inkml:trace contextRef="#ctx0" brushRef="#br0" timeOffset="66587.5453">14736 6685,'0'0,"0"0,0 0,0 0,0 0,17 71,-17 35,0-18,18 18,-18-1,0-16,0-19,18 1,-18-18,0-36,0 19,0-19</inkml:trace>
  <inkml:trace contextRef="#ctx0" brushRef="#br0" timeOffset="66899.2003">14365 6967,'0'0,"0"0,0 0,0 0,0 0,53-17,18-1,17 0,-18 1,1-1,0-17,-18 17,-1 18,-16-17,-19 17,1 0,0 17</inkml:trace>
  <inkml:trace contextRef="#ctx0" brushRef="#br0" timeOffset="67176.198">14400 7867,'0'0,"0"0,0 0,0 0,0 0,0 0,0 0,53-18,0 1,35-19,-17 19,17-1,-17 0,-18-17,0 18,0-19,0 1</inkml:trace>
  <inkml:trace contextRef="#ctx0" brushRef="#br0" timeOffset="67487.5999">15671 6897,'0'0,"0"0,0 0,0 0,0 0,0 0,18 70,17 19,-17-1,-1 0,1 0,0 0,-1-17,-17-36,18 0,-18 1,0-19,0-17,0 18</inkml:trace>
  <inkml:trace contextRef="#ctx0" brushRef="#br0" timeOffset="67923.4745">15071 6826,'0'0,"0"0,0 0,0 0,0 0,0 0,0 0,0 0,53 0,17 0,19-17,17 17,-18-18,0 18,18-18,-35 1,-1 17,1 0,-36 0,0-18,1 18,-19 0,19 18,-19-18,1 17,17 1,0 0</inkml:trace>
  <inkml:trace contextRef="#ctx0" brushRef="#br0" timeOffset="68323.2234">16447 6985,'0'0,"0"0,0 0,0 0,0 0,0 0,0 0,-17 53,-1 17,-17 1,0 17,17-17,0-1,18 1,0-1,18-17,0-17,-1-1,19-17,-1-18,-18-18,19 0,-1-17,-17-18,-1 0,1-17,-18-19,0 19,0 17,-18 0,-17 18,0-1,-1 1,1 18,0-1,35 18</inkml:trace>
  <inkml:trace contextRef="#ctx0" brushRef="#br0" timeOffset="68705.1626">16624 6174,'0'0,"0"0,0 0,53 70,0 18,17 18,19 18,-19-1,18 18,-35-17,18 17,-36-18,1 1,-19-1,-17-35,-35 18,0-35,-18-1,-18-17,-17-17,17-19,18-17,0 18,18-18,17 0</inkml:trace>
  <inkml:trace contextRef="#ctx0" brushRef="#br0" timeOffset="69192.1934">17806 6773,'0'0,"0"0,0 0,0 0,0 0,0 0,53 0,0 0,18 0,-18 0,0 0,-18 0,0 0,1 0,-19 0,1 0,-18 0,18 0</inkml:trace>
  <inkml:trace contextRef="#ctx0" brushRef="#br0" timeOffset="69798.711">17859 7126,'0'0,"0"0,0 0,0 0,0 0,0 0,0 0,0 0,0 0,0 0,0 0,0 0,0 0,0 0,0 0,0 0,0 0,0 0,0 0,0 0,0 0,0 0,0 0,0 0,0 0,0 0,0 0,36 18,17-18,-1 17,1-17,0 0,-17 0,-1 18,-17-18,17 0,-17 0,-18 0,17 0,-17 0,0 0,0 0,0 0,0-18,0 18,0 0</inkml:trace>
  <inkml:trace contextRef="#ctx0" brushRef="#br0" timeOffset="82642.0684">18918 6403,'0'0,"0"0,0 0,0 0,0 0,0 0,0 0,0 0,18 53,-1 17,1 19,0 16,-1-16,-17-1,18 0,-18-17,0-1,18-17,-18-18,0 1,-18-1,18-17,18-1,-18 1,17-18,1-18,0 18,35-17,-18-1,18 18,0-18,0 36,0-18,17 18,-17-1,0-17,0 0,-18 0,1-17,-1-1,-35-17,18-1,-18 19,0 17</inkml:trace>
  <inkml:trace contextRef="#ctx0" brushRef="#br0" timeOffset="82895.3295">19130 6967,'0'0,"0"0,0 0,0 0,0 0,0 0,0 0,0 0,0 0,53-17,-18-1,18 0,0 1,-18-1,1 1,-19 17,-17 0,0-18</inkml:trace>
  <inkml:trace contextRef="#ctx0" brushRef="#br0" timeOffset="83184.2626">18971 6174,'0'0,"0"0,0 0,0 0,0 0,71 0,-18-18,17 18,18-18,-17 18,0-17,-1-1,-17 0,18 1,-36-1</inkml:trace>
  <inkml:trace contextRef="#ctx0" brushRef="#br0" timeOffset="83647.971">20595 5997,'0'0,"0"0,0 0,0 0,0 0,0 0,-53 18,17 0,-17 17,18 0,0 36,0 34,17 19,18 17,18 18,-1 17,1-17,17 0,0-1,1-34,-19-1,1-52,0-1,-1-34,-17 17,0-36,18 1,-18-18,18-18,-1-17,1 0,0-1,-18 36</inkml:trace>
  <inkml:trace contextRef="#ctx0" brushRef="#br0" timeOffset="83958.1711">21601 6332,'0'0,"0"0,0 0,0 0,0 0,-18 71,-17 17,-1 18,1 17,0 1,-18-1,35-34,-17-19,17 1,-17-18,17-18,1-17,-1-1,0-17,1 0,17 0</inkml:trace>
  <inkml:trace contextRef="#ctx0" brushRef="#br0" timeOffset="84203.9293">21159 6438,'0'0,"0"0,0 0,0 0,0 0,53 53,18 18,17 35,0-1,-17-16,17 16,-35-34,0-18,0 0,18-18,-36 0,-17-35</inkml:trace>
  <inkml:trace contextRef="#ctx0" brushRef="#br0" timeOffset="84527.9408">22306 6050,'0'0,"0"0,0 0,0 71,0 17,0 18,18 35,-18-18,18-17,-18-18,17 1,1-19,0 1,-1-1,-17 1,18-18,0 0,-1-18,-17-35</inkml:trace>
  <inkml:trace contextRef="#ctx0" brushRef="#br0" timeOffset="84930.2815">22889 6050,'0'0,"0"0,0 0,0 0,0 0,0 0,0 71,0 35,0-1,0 1,17 0,-17-18,0 0,0 1,18-19,0 1,-1-1,1-17,17-18,-17 1,17-19,1-17,-19 0,19-17,-19-19,-17 1,18 18,-18 17</inkml:trace>
  <inkml:trace contextRef="#ctx0" brushRef="#br0" timeOffset="85191.5707">22818 6720,'0'0,"0"0,0 0,0 0,0 0,0 0,0 0,0 0,36 0,-1-17,18 17,-18-18,18 1,-18-1,1 0,-19 1,1 17,-18-18,0 18</inkml:trace>
  <inkml:trace contextRef="#ctx0" brushRef="#br0" timeOffset="85545.5317">23524 5715,'0'0,"0"0,0 0,0 0,0 0,53 88,0 53,0 0,0 18,0-18,-18 0,-17-17,17-18,-35-18,0-18,-18-17,18 0,-35 0,17-35,1-1,-1 1,18-18</inkml:trace>
  <inkml:trace contextRef="#ctx0" brushRef="#br0" timeOffset="85896.0991">24954 5821,'0'0,"0"0,0 0,0 0,0 0,0 0,-18 70,0 36,-17 35,0-17,-1-1,1-35,0 1,0-19,17 1,-17-1,17-34,-17 17,17-36,0-17,1 18,17-18</inkml:trace>
  <inkml:trace contextRef="#ctx0" brushRef="#br0" timeOffset="86228.5201">24424 5944,'0'0,"0"0,0 0,0 0,0 0,0 0,0 0,0 0,35 53,36 35,0 18,17 35,0 0,-35-35,0-35,0-1,-18-17,1-17,-1-36,-18-18,1 0,17-17,-17 0,-18 35</inkml:trace>
  <inkml:trace contextRef="#ctx0" brushRef="#br0" timeOffset="86510.9738">25342 5468,'0'0,"0"0,0 0,0 0,-18 71,18 34,0 72,-17-1,17-17,-18-18,18-17,18-36,-18 0,17-17,1-1,-1-17,1 0,17-18,-17 0,17 1,-35-36</inkml:trace>
  <inkml:trace contextRef="#ctx0" brushRef="#br0" timeOffset="86875.778">25907 5521,'0'0,"0"0,0 0,0 0,0 88,0 18,0 35,0 0,0 0,0-17,0-36,0 0,17-17,1-1,-1 1,1-18,0-18,17 0,-17-17,17-18,-17-18,-1 1,1-1,0 0,-18 36</inkml:trace>
  <inkml:trace contextRef="#ctx0" brushRef="#br0" timeOffset="87128.1715">25907 6174,'0'0,"0"0,0 0,0 0,0 0,0 0,35-18,35 0,-17 1,0-1,0 0,-17 18,-1-17,-18-1,-17 18,18 0</inkml:trace>
  <inkml:trace contextRef="#ctx0" brushRef="#br0" timeOffset="87438.0315">27071 5733,'0'0,"0"0,0 0,0 0,0 0,0 88,0 0,-17 18,17 0,0-18,0 0,-18 0,18-35,0 0,0-18,-18 1,18-19</inkml:trace>
  <inkml:trace contextRef="#ctx0" brushRef="#br0" timeOffset="87750.9306">26612 6209,'0'0,"0"0,0 0,0 0,0 0,71-18,0 1,17-1,0 0,0-17,1 17,-19 1,1-1,-18-17,-18 17,0 1,-17-1,17 0</inkml:trace>
  <inkml:trace contextRef="#ctx0" brushRef="#br0" timeOffset="88022.6966">27883 5750,'0'0,"0"0,0 0,0 0,18 88,-18 1,0-1,17 18,-17-18,0 0,0-17,0-36,0 0,18 0,-18-17,0 0</inkml:trace>
  <inkml:trace contextRef="#ctx0" brushRef="#br0" timeOffset="88517.1">27301 5662,'0'0,"0"0,0 0,0 0,0 0,17-53,19 0,-1 0,18 0,0 1,0 34,0 0,0 1,0 17,0 17,-1 1,1 0,0-18,0 17,18-17,-18 0,0 0,0 0,-36 0,19-17,-1-1,-17-17,-1-1,-17 19,0-36,0 17,0 1,0 0,-17 0,17-1,17 19,-17 17</inkml:trace>
  <inkml:trace contextRef="#ctx0" brushRef="#br0" timeOffset="88730.2088">28660 5151,'0'0,"0"0,0 0,52 88,19 35,-18 1,-18 17,1 0,-19 0,1 0,-36-17,1-36,-36 0,0-35,17-18,1-17,17-1,18 1</inkml:trace>
  <inkml:trace contextRef="#ctx0" brushRef="#br0" timeOffset="89200.1953">28536 4357,'0'0,"0"0,0 0,88 17,0 1,1 0,-1-1,-17 1,17 17,-18 1,36 52,-35 0,17 18,-35 17,0 18,-18 0,1 1,-19-1,-17 17,18-16,-36-1,1 0,-36-18,-18 1,-17-1,-18 1,-35-18,-18-18,-123 18,17-36,53-35,159-17</inkml:trace>
  <inkml:trace contextRef="#ctx0" brushRef="#br0" timeOffset="89717.779">18653 8890,'0'0,"0"0,0 0,0 0,53 0,36 0,-19 0,18 0,1-18,-1 18,-18-17,-17 17,-17-18,-19 36,1-18</inkml:trace>
  <inkml:trace contextRef="#ctx0" brushRef="#br0" timeOffset="89911.7669">18918 9437,'0'0,"0"0,0 0,0 0,0 0,71 0,-36-18,-35 18,18 0</inkml:trace>
  <inkml:trace contextRef="#ctx0" brushRef="#br0" timeOffset="90540.4998">19995 8837,'0'0,"0"0,0 0,0 71,0 17,0 0,0 18,0 0,0-36,-18 18,18-52,0-1,0 0,0-35,-18 0,18-17,-17-36,17 0,-18-35,18-18,0 0,0-18,18 36,-1 18,1 17,17 0,1 18,17 17,-18 0,18 36,0 17,-18 1,-17 16,17 1,-35 18,0-18,-18 17,-17-17,17-17,-17 17,17-36,1 18,17-17,-18 0,36-1,-1 19,19-1,17 0,17 18,18 18,18-1,-35-35,-71-17</inkml:trace>
  <inkml:trace contextRef="#ctx0" brushRef="#br0" timeOffset="90807.7576">21318 8961,'0'0,"0"0,0 0,-35 88,0 0,-1 35,-17 19,18-19,17-35,-17 0,0-17,17-18,-17-18,17-17</inkml:trace>
  <inkml:trace contextRef="#ctx0" brushRef="#br0" timeOffset="91067.7633">20930 9119,'0'0,"0"0,0 0,35 71,18-1,0 19,0-19,18 18,-18-17,17-18,1 0,-18-18,0-17,0 17</inkml:trace>
  <inkml:trace contextRef="#ctx0" brushRef="#br0" timeOffset="91347.9129">22130 8996,'0'0,"0"0,0 0,0 0,0 0,-35 70,-1 19,1-1,0 0,-1 0,1 0,0 1,0-37,-1 1,19-35,-1 0,0-18,1-18</inkml:trace>
  <inkml:trace contextRef="#ctx0" brushRef="#br0" timeOffset="91612.5614">21848 8890,'0'0,"0"0,0 0,0 0,0 0,0 0,35 71,0 34,18 37,18-19,-36-35,18-17,-18 17,1-35,16-18,1 0,-17 1,-19-36</inkml:trace>
  <inkml:trace contextRef="#ctx0" brushRef="#br0" timeOffset="91929.2797">23012 8608,'0'0,"0"0,0 0,-17 88,-19 18,1 35,17 0,1 0,17-17,0-1,17-17,1-36,17 1,1-18,17-18,0 1,17-19,-35 1,-35-1</inkml:trace>
  <inkml:trace contextRef="#ctx0" brushRef="#br0" timeOffset="92221.1819">23701 8784,'0'0,"0"0,0 0,0 71,0-1,0 18,-18 1,18-1,0 0,0 0,0-35,-18 18,18-36,0 0,-17-17,-1 17,18-17</inkml:trace>
  <inkml:trace contextRef="#ctx0" brushRef="#br0" timeOffset="92612.4781">23224 8784,'0'0,"0"0,0 0,0 0,0 0,0 0,53-35,18 0,-18-1,17 19,-17 17,18-18,-18 18,0 0,0-18,-18 18,0 0,0-17,1-1,-1 1,-17-19,17 1,-35 0,18-18,-18 0,17 0</inkml:trace>
  <inkml:trace contextRef="#ctx0" brushRef="#br0" timeOffset="92939.5176">24389 8149,'0'0,"0"0,0 0,0 0,0 0,53 71,-18 17,36 35,-18 19,0 16,0 1,-1 0,-34 0,-18-18,-35 0,17-35,18-89</inkml:trace>
  <inkml:trace contextRef="#ctx0" brushRef="#br0" timeOffset="97113.7926">7994 13458,'0'0,"0"0,0 0,0 0,0 0,0 0,0 0,0 0,0 0</inkml:trace>
  <inkml:trace contextRef="#ctx0" brushRef="#br0" timeOffset="97325.667">8224 13882,'0'0,"0"0,0 0,0 0,0 0,0 0,0 0</inkml:trace>
  <inkml:trace contextRef="#ctx0" brushRef="#br0" timeOffset="97853.2905">9512 12577,'0'0,"0"0,0 0,0 0,0 0,0 0,0 0,0 0,0 0,0 0,0 0,0 0,0 0,0 0,18 35,-18 35,0 1,17 17,-17 0,0-70,0 0,0-18,0 17</inkml:trace>
  <inkml:trace contextRef="#ctx0" brushRef="#br0" timeOffset="98295.6069">9159 12418,'0'0,"0"0,0 0,0 0,0 0,0 0,0 0,0 0,35-18,36 18,-18 0,0 18,0-1,0 19,-18-1,0 0,-17 1,-36 16,1 1,-1-17,0 17,1-36,-1 1,18-1,-18 1,18 0,18-1,17 1,1 17,34-17,1 0,-1-18,19 0,34-18,-35 0,-88 18</inkml:trace>
  <inkml:trace contextRef="#ctx0" brushRef="#br0" timeOffset="98507.5182">10465 12277,'0'0,"0"0,0 0,0 0,0 0,0 0,0 35,-18 36,-17-1,17 36,-17 0,0-18,17 0,-17-17,17-18,1 0</inkml:trace>
  <inkml:trace contextRef="#ctx0" brushRef="#br0" timeOffset="98761.5211">10112 12294,'0'0,"0"0,0 0,0 0,0 0,53 71,18-1,-1 19,18-19,-17 1,17-1,-17-17,-1-18,1 1,-18-19</inkml:trace>
  <inkml:trace contextRef="#ctx0" brushRef="#br0" timeOffset="98996.8213">11189 12259,'0'0,"0"0,0 0,0 0,0 0,-36 88,19 18,-19-18,1 18,17-18,-17 0,17 1,1-36,-1 0,0-18</inkml:trace>
  <inkml:trace contextRef="#ctx0" brushRef="#br0" timeOffset="99262.9059">10730 12241,'0'0,"0"0,0 0,0 0,0 0,0 0,53 53,17 36,1-1,-1 0,1-18,0 1,-1 0,1-19,-1-16,-17-1,0-17</inkml:trace>
  <inkml:trace contextRef="#ctx0" brushRef="#br0" timeOffset="99567.3321">11912 11765,'0'0,"0"0,0 0,-18 71,1 35,-1 35,0 17,18 1,0 18,18-19,0-17,-1-17,36-1,-17-34,-1-37,36-16,-19-19,1 19,-53-36</inkml:trace>
  <inkml:trace contextRef="#ctx0" brushRef="#br0" timeOffset="99871.1916">12547 11924,'0'0,"0"0,0 0,0 0,0 0,0 0,18 53,-18 17,18 19,-1-1,-17 18,18 17,0-35,-1 18,-17-35,0-1,0 1,0-36,0 0</inkml:trace>
  <inkml:trace contextRef="#ctx0" brushRef="#br0" timeOffset="100254.3306">12283 11977,'0'0,"0"0,0 0,0 0,0 0,0 0,0 0,53 17,0 19,35-19,-18 1,1 0,0-18,-1 0,-17-18,0 0,0-35,-18 1,18-37,-17-16,-1-1,0 0,-17 35,-1-17,-17 35,0 36</inkml:trace>
  <inkml:trace contextRef="#ctx0" brushRef="#br0" timeOffset="100539.1307">13518 11712,'0'0,"0"0,0 0,0 0,0 0,0 0,18 71,-1 35,1-18,0 18,-1-18,1 0,0-17,-1-1,-17-35,0 1,0-1</inkml:trace>
  <inkml:trace contextRef="#ctx0" brushRef="#br0" timeOffset="100781.2892">13253 12188,'0'0,"0"0,0 0,0 0,0 0,0 0,0 0,53-17,-17-18,34-1,18 1,-17-18,0 18,-1 0,-52 35,-18 0,17 0</inkml:trace>
  <inkml:trace contextRef="#ctx0" brushRef="#br0" timeOffset="101049.5">13412 12682,'0'0,"0"0,0 0,0 0,53 0,18-17,17-1,0-17,0 17,1-17,16 0,-34-1,0-17,-1 18</inkml:trace>
  <inkml:trace contextRef="#ctx0" brushRef="#br0" timeOffset="101324.6978">14612 11783,'0'0,"0"0,0 0,18 70,-18 19,17-19,1 36,0-18,-18 0,17 1,1-1,-18-18,18-17,-18-35,0 17,0-17</inkml:trace>
  <inkml:trace contextRef="#ctx0" brushRef="#br0" timeOffset="101607.259">14189 11800,'0'0,"0"0,0 0,0 0,0 0,0 0,53-17,-1-1,19 1,17-19,-17 19,17-19,-17 19,-36 17,-17-18,-1 18,-17 0,0 0</inkml:trace>
  <inkml:trace contextRef="#ctx0" brushRef="#br0" timeOffset="102013.8706">15371 11924,'0'0,"0"0,0 0,0 0,0 0,0 0,0 0,-18 53,1 0,-1 17,18-17,0 0,18 0,-1 0,-17-18,18-17,0 0,17-18,-17 0,17-18,-17 0,-1-17,1-18,-18 0,0-17,0-19,-18 36,1 1,-1-1,-17 35,17 0</inkml:trace>
  <inkml:trace contextRef="#ctx0" brushRef="#br0" timeOffset="102374.2499">15547 11254,'0'0,"0"0,0 0,0 0,53 53,36-1,-1 54,18 18,0 35,-18-1,-18-17,-17 0,-17 1,-19-19,-17-17,-35 0,0-36,17-17,-17-18,0 1,17-36,0 0,1 0,17 0</inkml:trace>
  <inkml:trace contextRef="#ctx0" brushRef="#br0" timeOffset="102621.2518">16747 11659,'0'0,"0"0,0 0,0 0,0 0,0 0,0 0,36 0,17-17,17 17,1 0,-18-18,-36 18,1 0,-18-18</inkml:trace>
  <inkml:trace contextRef="#ctx0" brushRef="#br0" timeOffset="102850.5541">17083 12030,'0'0,"0"0,0 0,0 0,0 0,0 0,0 0,35 0,18-18,18-17,-54 17,-17 18,18 0,-18-17</inkml:trace>
  <inkml:trace contextRef="#ctx0" brushRef="#br0" timeOffset="103566.3428">17842 11377,'0'0,"0"0,0 0,0 0,17 71,1 34,0-16,-1 17,-17-1,0-16,0-19,0 1,0-18,-17-18,-1-18,0-34,1-1,-1-17,0-36,1-17,-1-18,0 1,18-19,0 1,0 17,18 18,0 35,-1-18,1 36,0 0,17 17,0 0,18 18,0 18,0 0,0 17,0 18,-18 0,-17 0,0-1,-1 1,-34 0,-19-17,1 16,0-16,-18-1,17-17,19-1,-1-17,0 18,18 0,0-1,36 19,-1-1,36 18,-18-18,17 18,1-18,-1-17,1-1,17 1,-35-36,18 1,-18 17,-53 0</inkml:trace>
  <inkml:trace contextRef="#ctx0" brushRef="#br0" timeOffset="103781.8618">19112 11324,'0'0,"0"0,0 0,0 0,-35 53,0 35,-1 0,1 1,-18-1,18 0,0 0,-1-17,1-18,0-18,17 0</inkml:trace>
  <inkml:trace contextRef="#ctx0" brushRef="#br0" timeOffset="104033.4582">18671 11324,'0'0,"0"0,0 0,0 0,0 0,53 71,0 17,0 0,17 0,-17-17,18 17,0-35,-18 0,-1 0,1-36,-17 1</inkml:trace>
  <inkml:trace contextRef="#ctx0" brushRef="#br0" timeOffset="104287.2531">19695 11377,'0'0,"0"0,0 0,0 0,0 0,-18 71,-17 17,17-18,-17 19,17-19,-17 1,17-18,0-18,18 0,-17-17</inkml:trace>
  <inkml:trace contextRef="#ctx0" brushRef="#br0" timeOffset="104541.9565">19412 11324,'0'0,"0"0,0 0,0 0,0 0,18 35,17 36,0 0,18-1,0 18,18-17,-18-1,0-17,0 0,-18-17,-17-1,17-18</inkml:trace>
  <inkml:trace contextRef="#ctx0" brushRef="#br0" timeOffset="104874.9477">20330 11007,'0'0,"0"0,0 0,0 0,-53 70,18 18,-18 18,17 18,19-18,-1 17,18-35,0 0,35-17,-17 0,35-19,0-16,0-1,0-35,0 18,0-18,0 0,-53 0</inkml:trace>
  <inkml:trace contextRef="#ctx0" brushRef="#br0" timeOffset="105122.9326">20912 11165,'0'0,"0"0,0 0,0 0,18 53,-18 36,18 16,-18-16,17 16,1-16,0-1,-1-18,-17 1,18-36,-18 0,0-17,-18 0</inkml:trace>
  <inkml:trace contextRef="#ctx0" brushRef="#br0" timeOffset="105726.1674">20542 11077,'0'0,"0"0,0 0,0 0,0 0,0 0,0 0,53 0,17-17,1 17,-1 17,1-17,0 18,-1-18,-17 18,18-18,-1-18,1 0,-18-17,0 0,0-18,-18 17,0-34,-17 17,0 18,-36-18,18 18,-18 17,1 0,17 1,17 17,1 0,0 0,-1 0,1 0,17 17,-17-17,17 18,0 0,1 17,17 0,-18 36,18 52,-18 1,0 34,-35 1,-35 17,-18 19,-88 34,-53-18,0-34,53-54,105-87</inkml:trace>
  <inkml:trace contextRef="#ctx0" brushRef="#br0" timeOffset="106477.4223">9212 12488,'0'0,"0"0,0 0,0 0,0 0,0 0,0 0,0 0,0 0,0 0,0 0,0 0,0 53,0 18,18 35,-1 35,19 18,-19 17,1-17,-18-71,18 0,-18-17,0-18,0-18,0 0,17 0,-17-35</inkml:trace>
  <inkml:trace contextRef="#ctx0" brushRef="#br0" timeOffset="106820.1755">12812 14376,'0'0,"0"0,0 0,0 0,0 0,0 0,0 0,0 0</inkml:trace>
  <inkml:trace contextRef="#ctx0" brushRef="#br0" timeOffset="107017.3922">12724 14958,'0'0,"0"0,0 0,0 0,0 0,0 0,0 0</inkml:trace>
  <inkml:trace contextRef="#ctx0" brushRef="#br0" timeOffset="107166.9726">13271 14605,'0'0,"0"0,0 0,0 0,0 0,0 0,0 0,0 0,0 0</inkml:trace>
  <inkml:trace contextRef="#ctx0" brushRef="#br0" timeOffset="108194.4644">14277 13917,'0'0,"0"0,0 0,0 0,0 0,0 0,0 0,0 0,0 0,0 0,0 0,0 0,0 0,0 0,0 53,17 35,1 0,-18-17,18 17,-18-17,17-18,-17 0,0-18,18 0,-18 0,0-17,0 0,-18-1,36-17,-18 0</inkml:trace>
  <inkml:trace contextRef="#ctx0" brushRef="#br0" timeOffset="108748.3081">14065 13899,'0'0,"0"0,0 0,0 0,0 0,0 0,71-52,17 16,0 1,36 17,-18 18,-18 18,-18 0,1-1,-18 19,-18-1,-17 0,-18 0,0 18,-18-17,-17 16,-18-16,0-1,0-17,18 17,-1-17,19-1,-1 1,18 17,18 0,17 18,0 0,18 0,18 0,0-18,-1 18,18-17,-17-1,0-18,-1 1,-70 0</inkml:trace>
  <inkml:trace contextRef="#ctx0" brushRef="#br0" timeOffset="108933.9083">15900 14129,'0'0,"0"0,0 0,0 0,-35 88,-18 0,36-53,-19 89,-17-36,53-70,-17-1</inkml:trace>
  <inkml:trace contextRef="#ctx0" brushRef="#br0" timeOffset="109220.847">15389 14199,'0'0,"0"0,0 0,0 0,53 71,0-1,52 36,-16-35,-19-1,1-17,17 0,18 18,17-18,-17-36,-17-17,-19 0,-52 18</inkml:trace>
  <inkml:trace contextRef="#ctx0" brushRef="#br0" timeOffset="109413.6871">16642 14093,'0'0,"0"0,0 0,0 0,0 0,-18 89,-17-1,17 0,-17 0,17 0,-17-17,-1 0,19-36,-1 18</inkml:trace>
  <inkml:trace contextRef="#ctx0" brushRef="#br0" timeOffset="109642.6576">16165 14146,'0'0,"0"0,0 0,0 0,0 0,0 0,53 71,18 0,-1 17,1-18,-1 1,-52-54,0-17,-18 18,17-18</inkml:trace>
  <inkml:trace contextRef="#ctx0" brushRef="#br0" timeOffset="109958.0136">17577 13670,'0'0,"0"0,0 0,0 0,0 0,-53 88,18 1,-1 52,19-18,-1-17,18-18,18 0,-1-17,19-1,-1-17,0-17,18-1,-17-17,-1-1,-35 1</inkml:trace>
  <inkml:trace contextRef="#ctx0" brushRef="#br0" timeOffset="110191.3059">18071 13829,'0'0,"0"0,0 0,0 0,0 0,18 88,-1-17,19 17,-19 0,1 0,0-17,-1-1,1-17,0 0,-18 0</inkml:trace>
  <inkml:trace contextRef="#ctx0" brushRef="#br0" timeOffset="110533.5589">17753 13582,'0'0,"0"0,0 0,0 0,0 0,0 0,53 18,18 17,17-17,-17 17,-1 0,-17 0,18-17,-18 0,0-1,0-34,0-1,-18-17,0-53,-17-18,0 17,-1 1,-17 71</inkml:trace>
  <inkml:trace contextRef="#ctx0" brushRef="#br0" timeOffset="110748.1895">18777 13247,'0'0,"0"0,0 0,18 70,17 19,18 34,0 1,-18 17,-17-18,-1 1,-17-1,-35-17,35-36,-18 19,1-36,17-36</inkml:trace>
  <inkml:trace contextRef="#ctx0" brushRef="#br0" timeOffset="111009.366">20436 13300,'0'0,"0"0,0 0,0 0,0 0,0 53,17 17,-17 18,18 1,-18-1,18-18,-18 19,0-37,0-16,0-1,0-17</inkml:trace>
  <inkml:trace contextRef="#ctx0" brushRef="#br0" timeOffset="111373.9093">20489 13406,'0'0,"0"0,0 0,0 0,0 0,17-71,-17-35,18 0,-18 18,0-18,0 36,-35 34,17 19,-17 34,0 19,-1-1,36 18,-17 18,34-19,1 19,17-18,-17-18,17 18,0-18,-35-35</inkml:trace>
  <inkml:trace contextRef="#ctx0" brushRef="#br0" timeOffset="111791.8171">20736 13758,'0'0,"0"0,0 0,0 0,0 0,0 0,17-70,19-36,-19 0,1 0,0 18,-18 0,0 17,0 18,0 18,-36 18,19 17,-19 17,36 1,0 17,18 18,35 35,18 0,-18 1,0-19,-18 1,-18-1,19 1,-19-18,-17 17,18-17,-18 18,0-18,0 0,0-36</inkml:trace>
  <inkml:trace contextRef="#ctx0" brushRef="#br0" timeOffset="112610.1942">22748 13000,'0'0,"0"0,0 0,0 0,0 0,0 0,0 88,17 18,-17 53,0-1,18 1,-18-35,18-36,-18-18,0 1,0-36,0 0,0-17,-18-18,18-18,-18 1,18-18,-17-18,-1-18,18-35,0 0,0-17,18-1,17 54,-17-1,35 1,-18 17,0 18,18-1,-18 19,-17 17,0 17,-18 19,0-1,-18 0,-17 0,-1 18,19-17,-19-1,19-17,17-18</inkml:trace>
  <inkml:trace contextRef="#ctx0" brushRef="#br0" timeOffset="113538.1278">23595 13494,'0'0,"0"0,0 0,0 0,0 0,0 0,0 0,17-53,1 0,-18 0,-18 18,18-1,-35 19,17 17,-17 17,0 19,0 52,35 0,0 0,17 18,36-35,18-1,-1-34,19-19,-37-34,19-19,-18-17,0-35,-35-35,-1 17,1 0,0 18,-1 17,18 18,1 36,-1-1,18 18,18 35,-18 1,-1 17,1 17,-17-17,-1 18,-17-36,-1 18,-17-36,0 19,0-36,-17 0,17-18,0 0,0-35,0 1,17-1,1 0,0 0,17 18,-17-1,17 19,-17 17,-1 0,1 35,-1 0,1 0,0 18,17 0,-17 0,17 0,0-18,1 1,-1-19,0 1,0-18,1-18,-1-17,-17-18,-1 0,-17 0,0-17,0 17,-17 0,-19 0,1 0,-18 0,0 18,18-18,-18 18,53 35</inkml:trace>
  <inkml:trace contextRef="#ctx0" brushRef="#br0" timeOffset="113754.233">25483 13000,'0'0,"0"0,0 0,0 0,0 0,18 88,-1 18,-17-18,18 0,0 0,-18-70,0-18,0 18</inkml:trace>
  <inkml:trace contextRef="#ctx0" brushRef="#br0" timeOffset="114088.2241">25571 13035,'0'0,"0"0,0 0,0 0,0 0,0 0,18-70,0-19,-1 1,1 18,-18-1,0 18,-18 18,-17 0,0 35,-18 0,17 35,1-17,17 17,36 0,0-17</inkml:trace>
  <inkml:trace contextRef="#ctx0" brushRef="#br0" timeOffset="114749.707">26242 12347,'0'0,"0"0,0 0,0 53,0 35,0 53,0 1,17-1,-17 0,18-18,0-35,-1 1,-17-36,18-1,-18-16,0-19,0-17,0 0,0-17,-18-19,18-16,-17-1,-1 0,0 0,-17 18,0-1,17 19,-17-1,0 18,-1 18,19 17,-1 0,36 0,-1 1,1-1,35 0,0-17,17-18,1 0,17 0,-17-18,-18 1,0-19,-18 1,0 0,1 17,-19 1,1-1,-18 18,18 0,-18 18,17-1,-17 18,0-17,18 17,-18-17,18 0,17-1,-18 1,-17-18</inkml:trace>
  <inkml:trace contextRef="#ctx0" brushRef="#br0" timeOffset="114881.2041">26842 12665,'0'0,"0"0,0 0,0 0,0 0</inkml:trace>
  <inkml:trace contextRef="#ctx0" brushRef="#br0" timeOffset="115280.0314">27354 12823,'0'0,"0"0,0 0,0 0,0 0,0 0,-53 53,-18 0,18 18,0-1,18 19,35-19,0 18,18-35,17 0,0 0,18-18,18-17,-1 0,36-18,-18-18,1-17,-19-1,-17-16,-18-1,-17 53</inkml:trace>
  <inkml:trace contextRef="#ctx0" brushRef="#br0" timeOffset="115403.368">27777 13458,'0'0,"0"0,0 0,0 0</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0T06:53:20.988"/>
    </inkml:context>
    <inkml:brush xml:id="br0">
      <inkml:brushProperty name="width" value="0.05292" units="cm"/>
      <inkml:brushProperty name="height" value="0.05292" units="cm"/>
      <inkml:brushProperty name="color" value="#7030A0"/>
    </inkml:brush>
  </inkml:definitions>
  <inkml:trace contextRef="#ctx0" brushRef="#br0">17363 10344</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30:43.408"/>
    </inkml:context>
    <inkml:brush xml:id="br0">
      <inkml:brushProperty name="width" value="0.05292" units="cm"/>
      <inkml:brushProperty name="height" value="0.05292" units="cm"/>
      <inkml:brushProperty name="color" value="#7030A0"/>
    </inkml:brush>
  </inkml:definitions>
  <inkml:trace contextRef="#ctx0" brushRef="#br0">1888 2134,'0'0,"0"0,0 0,0 0,0 0,0 0,0 0,0 0,0 0,0 0,0 0,0 0,0 0,0 0,0 0,71-35,-1-18,-17 18,18 0,0-1,-1 1,-17 0,18 17,-18 0,0 18,-18 0,0 18,-17 17,-1 18,1 18,0 35,-18 17,0 1,-18-1,18-17,-18-36,18 1,-17-18,17 0,0-18,-18-17,18-1,0 19,0-19,0-17</inkml:trace>
  <inkml:trace contextRef="#ctx0" brushRef="#br0" timeOffset="315.5845">2153 2646,'0'0,"0"0,0 0,0 0,0 0,88-35,18-18,18 0,-1-18,1 18,-36 18,-17-18,-1 35,-17-17,-18 18,-17-1,0 0</inkml:trace>
  <inkml:trace contextRef="#ctx0" brushRef="#br0" timeOffset="722.4229">3282 1517,'0'0,"0"0,0 0,0 0,0 0,53 53,18 35,17 18,-17 17,-1 18,-17 18,0 18,-53-1,-17-17,-36 17,-18 1,-17-36,17-18,54-105</inkml:trace>
  <inkml:trace contextRef="#ctx0" brushRef="#br0" timeOffset="9130.3772">4835 2117,'0'0,"0"0,0 0,0 0,0 0,0 0,0 0,0 0,0 0,0 0,0 0,0 53,0 35,18 35,-18 18,-18 0,18 1,0-37,-17-16,17-19,-18-35,0-17,1 0,17-36,-18 0</inkml:trace>
  <inkml:trace contextRef="#ctx0" brushRef="#br0" timeOffset="9962.1228">4253 2152,'0'0,"0"0,0 0,0 0,0 0,71-35,17-1,18 1,17-35,1-1,-36 18,-17 18,-1 0,1-1,-18 36,0 0,0 36,0 16,0 37,-1 16,-34 19,17-1,-35 1,18-18,-18-36,0 1,-18-1,18-34,-17-1,17-17,0-1,0-17,0-35,17-53,1 0,17-1,-17 36,0 1,-1-1,19 35,-19 0,19 36,-19 17,18 18,-17 18,17-1,1-17,-1 0,0 0,1 0,-1-18,0-17,1-18,-1 0,0-35,0-1,1-52,-1 0,-17 0,-18 17,0 18,0 0,-18 36,0 17,-17 53,0 17,-1 1,19 17,17 0,35 0,0-17,36-18,35-53,17 0,1-35,-18 17,-89 18</inkml:trace>
  <inkml:trace contextRef="#ctx0" brushRef="#br0" timeOffset="10966.7016">8135 2646,'0'0,"0"0,0 0,0 0,0 0,0 0,0 0,0 0,-52-53,-19 0,18 18,-18-1,1 36,-1 0,1 36,17-1,0 18,17 17,19 19,-1-19,36-17,-1 0,19-35,17-1,-18-17,18-17,18-36,-1 0,-17-35,0-1,-18 1,1 18,-19 17,1 18,0 35,-18 0,17 35,1 0,-1 18,1 18,0-1,-1 1,19-1,-19-17,19 0,-19-35,19-18,-1-18,0-17,1 0,-1-18,0 0,0 0,-17-18,0 18,-18 18,0 0,0 35,-18 17,18 1,0 17,0 1,0-1,0 18,18-18,-18 0,17 1,1-19,0 1,-1-18,1 0,0-18,-1 1,19-36,-19-36,1-16,-1 16,1 19,0 17,-1 0,-17 18,18 17,0 18,-18 18,17 35,1 35,0 18,-18-36,17 1,1-1,0 1,17 0,-17-19,-1 1,-17-53</inkml:trace>
  <inkml:trace contextRef="#ctx0" brushRef="#br0" timeOffset="11232.2508">9194 1852,'0'0,"0"0,0 0,0 0,18 71,0 52,-1 18,19 0,-19-17,1-18,-18-18,18-18,-18 1,17 0,-17-19,0 19,0-71</inkml:trace>
  <inkml:trace contextRef="#ctx0" brushRef="#br0" timeOffset="11732.6301">9159 2593,'0'0,"0"0,0 0,0 0,0 0,53-53,0-18,0 19,0-1,0 17,-18 1,0 17,-17 1,17 17,-17 35,-18 0,18 18,-18 18,17-1,1 1,0-1,-1-17,1 0,17-17,0-1,-17-35,17 0,1 0,-19-35,1-1,0-34,-1-1,-17 1,-17-19,-1 19,-17-1,17 18,-17 18,-18 18,35 34,-17 1,17-1,18-17</inkml:trace>
  <inkml:trace contextRef="#ctx0" brushRef="#br0" timeOffset="12059.3213">10853 2099,'0'0,"0"0,0 0,0 0,0 0,0 0,-35 53,-18 35,0-17,0 17,18 0,0-17,17-1,0 1,18-18,0 0,36-18,-1-17,18-1,-18-17</inkml:trace>
  <inkml:trace contextRef="#ctx0" brushRef="#br0" timeOffset="12963.6508">11153 2258,'0'0,"0"0,0 0,0 0,0 0,0 0,0 0,0 0,0 35,-17 36,17-18,0-1,17 19,-17-36,18 1,17 16,-17-16,17-19,-17 19,17-36,-17 17,-1-17,1-17,-18-19,-18 1,1-18,-1 0,-17 18,17-18,0 18,18 0,-17 17,17-17,0 17,17 0,1 1,17 17,18 0,0 0,0 35,0-17,-18 35,18-18,-17 18,-19 0,1 0,-18-18,0 0,0 0,0-17,0 17,-18-35,18 18,0-36,-17-17,17-18,17 0,-17-35,18 17,0 1,-1 17,19 18,-19-1,19 36,-1 0,0 36,36 34,-36 1,0-1,1-17,-19 18,1-18,0-18,-18-17,17-1,-17-17,18-17,-1-19,-17-17,18-52,17-19,-17-17,17 35,1 0,17 36,0 17,-18 0,-35 35</inkml:trace>
  <inkml:trace contextRef="#ctx0" brushRef="#br0" timeOffset="14193.763">12724 2540,'0'0,"0"0,0 0,0 0,0 0,0 0,0 0,53-88,-36 17,1 18,0 18,-1-18,-17 36,0-1,-17 18,-1 18,-17 34,17 1,0 18,1-1,17-17,0 18,17-18,1-18,17-17,18-36,18-17,0-18,-18-35,17-18,-17-35,0 0,-18 0,1 35,-19 53,-17 18,18 35,-18 52,-18 19,18 35,-17 17,17 18,0-17,0-1,17-34,1-1,17-35,0-18,1-17,-1-18,18-18,18-17,-18-36,-1-17,1-18,-17 0,-19 36,1 17,-18 0,0 18,-18 35,1 0,-19 35,19 0,-19 0,19 18,-1-17,1 17,17-18,0 0,17 0,1-17,-1-18,19 0,17-18,-18-17,0-18,1 18,-19-18,19 35,-36-17,17 17,1 18,-18 0,17 18,-17 17,18 1,0 17,-1-18,19 0,-19-17,19-1,-1 1,0-36,1 1,-1-19,0-16,-17-1,17-53,-17 18,-18 17,17 0,-17 1,0 35,0-1,0 19,0-1,0 18,0 18,0 35,18 35,-18 18,35 17,-17-17,0-35,-18-1,17 1,1-18,0-1,-1 1,-17-53</inkml:trace>
  <inkml:trace contextRef="#ctx0" brushRef="#br0" timeOffset="14541.7802">14294 2346,'0'0,"0"0,0 0,0 0,0 0,0 0,0 0,0 0,0 0,71-35,0-1,-1 19,1-18,-18 17,0 0,-36 1,19 17,-19 0,1 17,0 19,-1-1,1 18,-18 0,18 0,-18-18,17 0,-17-17,18-1,-18 1</inkml:trace>
  <inkml:trace contextRef="#ctx0" brushRef="#br0" timeOffset="14760.0491">14789 1817,'0'0,"0"0,0 0,0 0,0 0,0 0,0 0,0 0,0 0,0 0</inkml:trace>
  <inkml:trace contextRef="#ctx0" brushRef="#br0" timeOffset="15592.1519">15194 1940,'0'0,"0"0,0 0,0 0,0 0,0 0,0 0,0 0,-17 53,-18-18,35 1,-18-1,0 18,18-18,18-17,0 35,17-18,0 0,18-17,-18 0,1-18,17-18,-18 0,0-17,-17-18,17 18,-17-18,-1-18,1 36,0-18,-1 18,1 17,0-17,17 17,-17 18,17 0,0 0,1 18,-1 17,0 1,0 16,1-16,-19-1,1 0,-18-17,18 0,-18-1,0-17,-18 0,18-17,-18-19,1-17,17-17,17-1,-17-17,18 18,0-1,17 18,-17 0,17 36,0-1,0 36,1 17,34 53,-17 0,0 18,-17 0,-1 17,-18-17,1-35,0-1,-1 1,-17-18,18-18,-18 0,18-35,-18 18,17-18,-17 0</inkml:trace>
  <inkml:trace contextRef="#ctx0" brushRef="#br0" timeOffset="16328.3943">18777 1834,'0'0,"0"0,0 0,0-70,0-1,0-17,-18 18,18-1,-35 18,17 0,-17 36,0-1,-18 36,0 17,0 53,18 18,-1 35,19 0,-19 18,36-18,-17 0,17-17,17-1,-17-17,0-36,0 1,0 0,0-19,0-16,0-19</inkml:trace>
  <inkml:trace contextRef="#ctx0" brushRef="#br0" timeOffset="16869.1973">17806 2469,'0'0,"0"0,0 0,0 0,0 0,71-35,17 0,0 0,1-1,-1 1,-18-18,1 36,-18-19,-18 36,1-17,-1 34,0 19,0 16,-17 1,17 0,-17 0,17 0,1-18,-19 1,19-19,-1-17,18 0,-18 0,0-35,1 0,-19-1,1-16,0 16,-18 1,17 0,-17 17,0 18,0-18,0 36,0 0,0 35,18-18,0 18,-1 0,1-18,17 0,-35-35</inkml:trace>
  <inkml:trace contextRef="#ctx0" brushRef="#br0" timeOffset="17292.6774">19359 2170,'0'0,"0"0,0 0,18 70,-18 1,18-1,-18 1,0-18,0-18,0 0,17 1,-34-19,17-17,0-17,0-1,0-35,0 0,17-17,19-1,-1 0,-18 36,19 0,17 17,-18 18,18 18,0 17,-18 0,18 1,-18 17,1-18,-1 0,-17 0,17 1,-17-19,-18-17</inkml:trace>
  <inkml:trace contextRef="#ctx0" brushRef="#br0" timeOffset="17587.3292">20242 1976,'0'0,"0"0,0 0,0 0,-36 88,1-18,17 19,-17-19,18 1,-1-1,18 1,18-36,-1 0,18 1,1-36,17 0,0-36,0 1,0 0,-18-18</inkml:trace>
  <inkml:trace contextRef="#ctx0" brushRef="#br0" timeOffset="17799.3166">20559 1693,'0'0,"0"0,0 0,0 0,0 0,0 0,0 0,18 53,0 18,-1 17,1 18,0 0,-18 0,17-18,1-18,-18 1,0-36,0 0</inkml:trace>
  <inkml:trace contextRef="#ctx0" brushRef="#br0" timeOffset="18127.941">20365 2328,'0'0,"0"0,0 0,0 0,0 0,53-17,18-1,-1 0,1-17,-18 0,0 0,-18 17,0 0,1 18,-19-17,19 34,-19 1,19 35,-1-18,-17 18,-1-35,1 17,-1-17,-17-1,18 1</inkml:trace>
  <inkml:trace contextRef="#ctx0" brushRef="#br0" timeOffset="18326.6492">20930 1746,'0'0,"0"0,0 0,0 0,0 0,0 0,0 0,0 0,0 0,71-17</inkml:trace>
  <inkml:trace contextRef="#ctx0" brushRef="#br0" timeOffset="19108.345">21459 1817,'0'0,"0"0,0 0,0 0,0 0,0 0,0 0,0 0,-53 70,0-17,18 18,0-18,17-18,1 0,-1 18,18-35,0 17,18-17,-1-1,1-17,17 0,0-17,-17-1,0-17,17-18,-17 0,-1-18,1 1,0 17,-1 0,1 18,0 0,-1 17,1 0,17 18,18 18,-18 0,-17 17,17-18,-17 36,17-17,-35-19,18 19,-18-19,18 1,-18-1,0-17,0 18,0-36,0 1,0-18,0-18,0 0,0 0,17 0,1 0,0 18,-18-1,17 19,1 17,17 0,0 17,1 19,-19 17,19 17,-36 1,17-1,-17 1,0-1,0-17,0 18,0-18,0 0,0-36,18 19,-18-19,0-17</inkml:trace>
  <inkml:trace contextRef="#ctx0" brushRef="#br0" timeOffset="19637.981">23348 1711,'0'0,"0"0,0 0,0 0,0 0,0 0,0 0,0 0,-71 53,36 17,-18 1,18-18,-1 0,19-18,-1 18,18-18,18 1,-1-1,1-17,17-18,0 0,1-18,-1-17,0-18,-17-18,0 1,-18-1,0 0,0 19,-18-1,0 17,-17 1,17 17,1 18</inkml:trace>
  <inkml:trace contextRef="#ctx0" brushRef="#br0" timeOffset="19964.4832">23983 1535,'0'0,"0"0,0 0,0 0,0 0,-53 53,35 35,-17 0,0 0,17 18,18-18,-18 18,18-18,0-17,0 17,0-18,0-17,0 0,0-35</inkml:trace>
  <inkml:trace contextRef="#ctx0" brushRef="#br0" timeOffset="20208.3193">23312 2223,'0'0,"0"0,0 0,0 0,0 0,36 0,34 0,18-18,1 0,52-17,-18 0,1-18,-18 0,17 18,1-1,-124 36</inkml:trace>
  <inkml:trace contextRef="#ctx0" brushRef="#br0" timeOffset="20750.5864">25342 1746,'0'0,"0"0,0 0,0 0,0 0,0 0,-53 0,-18 36,1-1,17 0,-18 18,36 0,-18 0,18 0,35-18,-18 18,36-18,-1-17,19 0,-19-18,19 0,-1-18,0-17,0-18,-17 17,17-17,-17 1,0 16,-18 19,17-1,-17 0,18 18,-18 36,18-19,-1 36,1 0,17-18,18 18,0-17,0-19,18 1,-18 0,-53-18</inkml:trace>
  <inkml:trace contextRef="#ctx0" brushRef="#br0" timeOffset="21055.6563">26242 1658,'0'0,"0"0,0 0,0 0,0 0,0 53,0 18,0 34,0-16,0 34,0-35,0-17,0-1,0-17,0-17,0-1,0-18,-18-17,18 18</inkml:trace>
  <inkml:trace contextRef="#ctx0" brushRef="#br0" timeOffset="21479.7029">26030 1923,'0'0,"0"0,0 0,0 0,0-71,0 1,18 17,-1-18,19 18,-1 18,18 0,0 17,-18 0,18 18,0 0,0 18,-18 17,-17 18,0-18,-18 18,-18 0,-17 0,-18 0,0-18,0 18,17-35,-16 17,34-17,0-1,1 1,17 0,35-1,0 1,18 17,35 1,18-19,0 1,-18-18,-17 18,-53-18</inkml:trace>
  <inkml:trace contextRef="#ctx0" brushRef="#br0" timeOffset="21961.2997">27230 1782,'0'0,"0"0,0 0,0 0,0 0,0 0,0 0,-70 17,17 1,0-1,-18 36,36-17,-18 17,35-1,0 1,1 0,34-17,1-1,17-17,1-18,17 0,-18-18,0 0,1-17,-1-18,-17 0,-1 0,1 18,-18 0,0 17,0 18,17 0,-17 18,0 17,0 0,18 18,17 0,-17 0,0-18,17 18,0-35</inkml:trace>
  <inkml:trace contextRef="#ctx0" brushRef="#br0" timeOffset="22424.2561">27442 1817,'0'0,"0"0,0 0,0 0,0 53,0 17,0-17,0 0,0 0,0-18,18 1,-18-19,0 1,0 0,0-18,-18-36,18 1,18-18,-18-18,17 19,1-19,17 18,0 18,1 17,-19 1,36 34,-17 1,-1 35,0 35,0 0,-17-17,0-1,-1 1,-17-18,18-18,-18 0,18-17,-18-18</inkml:trace>
  <inkml:trace contextRef="#ctx0" brushRef="#br0" timeOffset="23818.7686">28289 1411,'0'0,"0"0,0 0,18 71,-1 35,1-71,0 124,17 17,-18-35,1-35,-18-36,18 1,-18-18,17-18,-17 0,0-35,0 0,0-35,0 0,0-36,0 1,-17-1,-1 1,0 17,1 0,-18 35,-1 1,-17 17,18 0,0 35,-18 0,17 0,19 18,-1 0,1 0,34 0,-17-18,35 1,18-1,0-17,0-18,36-18,-19-17,18-18,-35 0,0 0,0 18,-18-18,-17 17,0 19,-18-1,0 18,-18 18,0-1,1 1,17 17,-18 1,18-1,0 0,18 0,-1 1,1-19,17-17,-17 0,17-17,1-19,-19-16,19-1,-19-18,1 0,17 19,-17-1,-1 0,1 35,0 0,-1 18,19 0,-19 18,1 35,17 0,-17 0,0 17,-18-17,17-17,-17-1,18 0,-18 0,0-35,0 18,0-36,18-17,-18 0,17-18,-17 0,18 0,-1 0,1 36,0-19,-1 36,1-17,0 34,-1 1,1 17,0 0,-18 1,17-19,-17 19,0-19,0-17,0 18,0-18,0-18,0 1,0-19,18-17,0-35,-1 18,19-1,-19 18,19 0,-1 18,-18 35,19 0,-1 18,-17 35,17 0,0 35,1 18,-19-1,19 1,-19-18,1-35,-1 0,1 0,-18-53</inkml:trace>
  <inkml:trace contextRef="#ctx0" brushRef="#br0" timeOffset="24357.7505">30301 1535,'0'0,"0"0,0 0,0 70,-18 54,18 17,0-124,-18 177,1-17,-1-18,1-18,17-53,0-18,-18-17,18-17,-18-19,18-34,0-19,0-34,0-18,0-36,0-17,18 0,-18 0,18 17,-1 1,1 52,17 1,-17 17,17 18,0 17,1 0,-1 36,0 0,1 17,-19 0,1 36,-1-18,-17-1,-17 1,17 0,-18-17,1-19,-1 1,18-1,0-17</inkml:trace>
  <inkml:trace contextRef="#ctx0" brushRef="#br0" timeOffset="24941.5935">30601 1552,'0'0,"0"0,0 0,0 0,0 0,0 0,0 0,0 0,0 0,35 36,18 16,-18 19,1-18,-1 17,-17-17,-1-17,1-1,-18 0,0-17,0-1,0 1,-18-18,18 0,-17-18,17-17,0-18,17-35,18-18,-17 36,17-18,1 35,-1 0,0 35,1 0,-1 18,-17 18,17 17,0 18,-17 0,17 18,-17-18,-1-18,1 0,0-17,-1 17,1-35,0 18,17-18,-17-18,-1-17,18-18,-17-18,-18-17,-18 0,1 17,-1 18,-17 1,35 52</inkml:trace>
  <inkml:trace contextRef="#ctx0" brushRef="#br0" timeOffset="28667.6794">32048 1482,'0'0,"0"0,0 0,0 0,0 0,0 0,0 0,0 0,0 0,0 0,-71 35,1 18,-1 0,18 17,0 19,0-19,18 1,0 17,35-35,0 17,35-17,0-17,18-1,53-18,0 19,-18-19,-70-17</inkml:trace>
  <inkml:trace contextRef="#ctx0" brushRef="#br0" timeOffset="29539.8235">32171 1782,'0'0,"0"0,0 0,0 0,0 0,0 0,71-36,-18-17,0 0,0-17,-18 17,-17-18,-1 36,-17 0,-17 17,-1 1,-17 34,0 18,-1 18,1 0,17 18,1-1,17 1,0 17,17-17,1-18,35 0,0-18,0-18,0 1,0-36,0 1,17-36,-17-35,0-18,-18 18,-17 0,0 35,-1 0,-17 17,18 19,-18 34,18 1,-1 35,-17 18,18 17,-18 0,0-18,0 1,0-18,0 0,0-18,0 0,0-17,0 0,0-18,18-18,-1-17,1-18,17-53,0-17,1-1,-19 36,1 17,0 1,-1 34,-17 1,0 18,0 34,-17 1,17 35,0 0,17 0,-17 17,18 18,0 18,-1 0,1 17,-36 1,-17 17,0 18,-1-36,36-105</inkml:trace>
  <inkml:trace contextRef="#ctx0" brushRef="#br0" timeOffset="32074.1222">5877 4498,'0'0,"0"0,0 0,0 88,0 53,0 0,0 0,-18 18,18-18,-18-35,18-18,-17-17,17-18,0-18,0-17,0-36,0-17,0-18,0 0,0-18,-18 1,18-36,-18 0,1-17,17 35,0-18,0 0,17-18,19 19,17 16,17 1,-34 35,16 0,1 36,-17-1,17 18,-18 18,0 17,-17 36,-18 17,-18 18,-35-18,0 18,-17-18,-1 0,18-35,0-18,18 0,0 1,17-19,0-17,36 18,0-18,17 0,18 18,0-1,0 19,17-19,1 36,-18-18,0 18,-53-53</inkml:trace>
  <inkml:trace contextRef="#ctx0" brushRef="#br0" timeOffset="32323.3398">7183 4692,'0'0,"0"0,0 0,-18 71,-35-1,0 54,0 17,0-18,0 1,0-1,18-52,0-1,35-70</inkml:trace>
  <inkml:trace contextRef="#ctx0" brushRef="#br0" timeOffset="32595.5012">6706 4833,'0'0,"0"0,0 0,0 0,0 0,35 71,1-18,17 17,0 1,-1 17,1-18,0 1,-17 0,17-1,-18-17,0 0,18 0</inkml:trace>
  <inkml:trace contextRef="#ctx0" brushRef="#br0" timeOffset="32871.6277">8012 4727,'0'0,"0"0,0 0,0 0,0 0,-18 71,-17 17,0 0,-18 18,17-18,1 0,0 1,0-19,-1-17,1-18,17 1,18-19,-17-17</inkml:trace>
  <inkml:trace contextRef="#ctx0" brushRef="#br0" timeOffset="33090.5356">7606 4886,'0'0,"0"0,0 0,0 0,0 0,0 0,0 0,0 0,35 53,1 17,17-17,0 18,-18-1,35 1,-70-53,18-18,-18 17</inkml:trace>
  <inkml:trace contextRef="#ctx0" brushRef="#br0" timeOffset="33448.5388">8894 4339,'0'0,"0"0,0 0,0 0,0 0,-70 88,-1 53,18 1,0-1,18-18,0 1,35-54,0 18,17-17,1 0,35-19,18 19,17-53,18-1,0-17,-18 0,-71 0</inkml:trace>
  <inkml:trace contextRef="#ctx0" brushRef="#br0" timeOffset="33707.0971">9583 4621,'0'0,"0"0,0 0,0 0,0 0,0 0,0 53,0 36,0-19,0 18,0-17,17-1,-17-17,0 0,0-18,18 1,-18-1,0-17,0-1</inkml:trace>
  <inkml:trace contextRef="#ctx0" brushRef="#br0" timeOffset="34160.5171">9141 4586,'0'0,"0"0,0 0,0 0,0 0,0 0,0 0,0 0,0 0,0 0,53-35,-17 17,17 18,0-17,-1 17,1 17,18-17,0 0,-1 18,1-18,-1 0,-17-18,18 1,-18-1,0 0,-18 1,-17 17,17-18,-17 0,-18 1,17 17,-17-18,0-17,0 0,-17-1,17-17</inkml:trace>
  <inkml:trace contextRef="#ctx0" brushRef="#br0" timeOffset="34491.481">10394 3669,'0'0,"0"0,0 0,0 0,0 0,0 0,53 70,0 19,18 34,-1 1,1-1,-18 1,0-1,-18 0,-17 1,-18-1,0 1,-35-18,-1 17,-34-35,-1 18,1-35,17-1,53-52</inkml:trace>
  <inkml:trace contextRef="#ctx0" brushRef="#br0" timeOffset="57751.6492">12600 4216,'0'0,"0"0,0 0,0 0,0 0,0 0,0 0,-35 0,-18 0,0 0,-17 17,17 1,0 17,17 1,1-1,0 18,35 17,0 36,35 0,18-18,35-17,0-1,18-52,18-18,-1-35,-17-18,-17 0,-1-18,-35 18,0 18,-18-18,0 18,-17 17,0 1,-18-1,17 0,-34 1,-19-19,19 19,-19-1,-17 18,18-18,0 36,0 0,-18-1,17 19,1 17,17-1,18 19,0-18,18 0,17-18,-17 0,17-17,1-18,-19 0,18-18,-17 1,17-18,-17-1,0 1,-18 0,17-1,-17 19,0-1,0 0,0 1,0 17,18 0,0 35,17 0,0 36,18-18,18 0,-18 0,17-18,-17 0,0-17,-53 0</inkml:trace>
  <inkml:trace contextRef="#ctx0" brushRef="#br0" timeOffset="58224.7587">13747 4357,'0'0,"0"0,0 0,0 0,18 88,-18-17,18 17,-1 18,-17-36,18 1,0-1,-1-34,-17-1,0-18,18 1,-18-18,0-18,0-34,0-19,18-35,-18 36,17-1,1 0,17 19,-17-1,17 17,-17 19,17 17,18 17,0 19,0 34,17 18,-17 1,-17-19,-1 1,18-18,0-18,-18 18,-35-53</inkml:trace>
  <inkml:trace contextRef="#ctx0" brushRef="#br0" timeOffset="59097.0385">15142 4322,'0'0,"0"0,0 0,0 0,17 70,1 1,17 17,0 0,-17-17,0-18,-1-1,1-16,-18-19,18 1,-18 0,0-36,0-35,17-17,-17-19,36-34,-19 35,19-1,-19 37,19-1,-1 0,-18 35,19 0,-1 36,0 17,1 18,17 35,-18 18,0 18,0-36,1 0,-1-17,-17-18,-1 0,1-36,0-17,-1-17,1-54,0-35,-18-17,17-36,-17 53,0 18,0 35,0 0,0 18,0 17,0 18,0 18,-17 35,17 35,0 18,0 0,0-1,0-34,0 0,0-19,17 1,1-17,17-19,-17 1,17-18,0-35,1-18,-19-18,1 1,0-1,-18 0,0 19,-18-19,0 36,1-18,-19 35,19-17,-1 17,-17 1,17-1,18 18</inkml:trace>
  <inkml:trace contextRef="#ctx0" brushRef="#br0" timeOffset="59396.4308">16624 3528,'0'0,"0"0,0 0,0 0,0 0,0 70,18 19,-1 52,1 35,17 18,-17-18,17-17,-17-35,-1-36,1-35,0 17,-18-34,17-1,1-17,0 17,-18-35</inkml:trace>
  <inkml:trace contextRef="#ctx0" brushRef="#br0" timeOffset="59619.6592">16659 4410,'0'0,"0"0,0 0,0 0,0 0,0 0,0 0,36 0,34-18,1 0,-1 1,19-18,-19 17,-52 0,-1 18,1-17</inkml:trace>
  <inkml:trace contextRef="#ctx0" brushRef="#br0" timeOffset="60949.4414">18336 3440,'0'0,"0"0,0 0,0 0,0 0,0 0,0 0,0 211,0 19,0-54,0 0,0-87,-18-1,18-18,0-17,0-18,0 1,0-36,18 0,-1-36,1-16,35-37,-18-16,18 16,0 19,-18-1,1 36,-1 0,0 17,1 18,-1 35,0 1,-17-1,17 18,0 0,1 0,-1-18,18 0,0 18,18-35,-19-1,19-17,-18-17,18-19,-18 1,17-35,-35-1,1 18,-19 0,1 0,-18 18,-18 0,-17 17,0 0,-1 18,-16 36,-1-1,17 18,1 0,0 0,17 0,36 0,-1-18,1 0,17-17,1-1,-1-34,18-1,-18-17,0-18,-17 0,17 0,-17 18,-18 0,18 17,-18 0,0 1,17 17,-17 17,18 19,17-1,-17 18,17 0,18-18,-18 18,1-18,-19-17,19-18,-1-18,-17-17,-1 0,1-36,-18 18,18-35,-18 17,0 18,0 1,17 16,-17 19,0-1,0 18,18 18,0 35,-1 35,18 18,1-18,-19-18,19 1,-19-1,19-34,-19 17,1-36,0 1,-1-18,1-18,0-17,17-53,-18-18,1-17,0 17,17 0,-17 18,-1 17,1 18,0 18,-18 0,0 17</inkml:trace>
  <inkml:trace contextRef="#ctx0" brushRef="#br0" timeOffset="61425.3044">20930 4145,'0'0,"0"0,0 0,0 0,0 0,0 0,18-53,-1 0,-17 18,0 0,0-1,0 1,-17 18,17 17,-18 0,-17 17,17 1,0 17,1 18,-1 0,18 0,18 0,-18 17,35-17,0 18,1-18,17-18,17 0,18-17,18-18,0-18,0-17,-18 0,18-18,-18 0,-17 18,-53 17</inkml:trace>
  <inkml:trace contextRef="#ctx0" brushRef="#br0" timeOffset="62015.6331">23083 3739,'0'0,"0"0,0 0,0 0,0 0,0 0,0 0,-71-35,18 35,-17-17,-1 34,18-17,-17 18,34-1,-17 19,18-1,18 0,17 1,0-1,35 0,-18 0,19 1,17-19,-18-17,0 0,18-17,-17-1,-1-17,0-18,-17 18,-1-18,1 35,0-17,-18 17,17 18,-17-18,18 18,-18 0,18 18,17 17,0 18,1 18,-1-18,0 0,0 0,1-18,-1-17,-35-18</inkml:trace>
  <inkml:trace contextRef="#ctx0" brushRef="#br0" timeOffset="62526.3068">23401 3440,'0'0,"0"0,0 0,0 0,0 0,0 0,0 0,0 88,0-18,0-17,17 0,-17-18,0 1,0-1,0-17,-17-1,17-17,-18 0,0-35,18 0,-17-18,17 0,-18-18,18 18,0 1,18-1,-18 17,0 1,17 17,1 1,-18-1,35 36,-17-18,17 35,0 0,1 1,-19 17,19-18,-19 18,19 0,-19-18,1 0,-18 18,18 0,-18-53</inkml:trace>
  <inkml:trace contextRef="#ctx0" brushRef="#br0" timeOffset="63111.214">23701 3052,'0'0,"0"0,0 0,0 0,0 0,0 0,17 52,1 37,0-19,17 1,-18-1,19 1,-1-18,-17-18,17-17,0 17,18-35,-17 0,16-18,1-17,-17-18,17 0,-18 0,-17 0,-1 0,1 36,-18-18,18 17,-18 18,0 0,17 0,-17 35,0 0,0 36,-17 17,17-17,0 17,0 0,0 0,-18 1,18-19,-18 1,18-1,-17-17,17-18,-18-17,18 0,-18-1,1-34,-1-19,18-16,0-1,0 70</inkml:trace>
  <inkml:trace contextRef="#ctx0" brushRef="#br0" timeOffset="64424.4228">26559 3581,'0'0,"0"0,0 0,0 0,0 0,0 0,0 0,-52-36,-1 1,0 18,0 17,0 17,0 1,0 17,18 36,17-1,0 1,18-1,0-17,18 0,0-35,17-18,18-18,-18 0,36-34,-18-37,0 1,0 0,-18 35,-18 0,1 0,0 36,-18-1,17 0,-17 36,18 17,0 18,-1 18,1-1,0 1,-1-1,1-17,0 0,17-18,0-17,0-18,18-18,-17-17,-1-18,18-35,-18 0,-17 0,-18 17,0 18,0 0,-35 18,-1 17,1 1,0 17,17 17,0 1,1 0,34-1,1 1,17 0,18 17,0-17,0 17,-17 18,16-18,-16 36,-1-1,-17 1,17-1,-17-17,35 18,0-18,-1-18,19-17,0-18,-1-18,1 0,-71 18</inkml:trace>
  <inkml:trace contextRef="#ctx0" brushRef="#br0" timeOffset="64963.6472">27918 3210,'0'0,"0"0,0 0,0 71,18-1,-18 36,0-18,0 18,18-18,-18-17,0 0,0-19,0-16,0-1,0-17,0-1,0-17,0 0,17-35,1-18,0 0,17-17,18-1,-18 18,18 0,-18 18,18 17,-17 18,17 18,-18 17,0 1,-17 34,-1-17,-17 0,0 0,-17 0,-19-18,-16 0,-1 1,-18-36,18 17,0-34,18-19,0 19,-1-19,36 36</inkml:trace>
  <inkml:trace contextRef="#ctx0" brushRef="#br0" timeOffset="65191.6995">28554 3651,'0'0,"0"0,0 0,0 0,17 71,1-1,17 1,-17-1,0-17,17 0,-18 0,1 0,0-18</inkml:trace>
  <inkml:trace contextRef="#ctx0" brushRef="#br0" timeOffset="65386.5767">28589 3334,'0'0,"0"0,0 0,0 0,0 0,0 0,0 0</inkml:trace>
  <inkml:trace contextRef="#ctx0" brushRef="#br0" timeOffset="65698.6579">29083 2999,'0'0,"0"0,0 0,0 0,0 0,0 70,-18 18,18 18,-17-18,17 18,-18 0,18-18,0 0,0-17,0 17,0-35,0 18,18-18,-18 0,17-18,-17-18,18-17,0 0,-1 0,-17 18</inkml:trace>
  <inkml:trace contextRef="#ctx0" brushRef="#br0" timeOffset="65923.9718">28783 3669,'0'0,"0"0,0 0,0 0,53-18,0 18,18-35,-1 17,1-17,-36 35,53-35,-88 35,18 0</inkml:trace>
  <inkml:trace contextRef="#ctx0" brushRef="#br0" timeOffset="66437.1595">29789 3704,'0'0,"0"0,0 0,0 0,0 0,-18-35,1 0,-19-1,-17 1,18 17,-18 18,0 18,0 17,0 1,18-1,17 0,1 18,-1 0,36 0,-1 0,19-18,-1-17,0-1,1 1,-19-36,19 1,-1-19,-17 1,-1 0,1 0,-1-1,-17 19,18 17,-18-18,18 18,-18 0,17 0,1 18,0 35,17 0,0-1</inkml:trace>
  <inkml:trace contextRef="#ctx0" brushRef="#br0" timeOffset="66867.9045">29965 3440,'0'0,"0"0,0 0,0 0,0 0,0 0,53 53,-17 17,-1 1,0-18,1-1,-19-16,1-1,0 0,-18-17,0 0,17-18,-17 0,0-18,0-17,18-18,-1 0,1-18,0 1,-1 17,19-18,-1 18,0 0,1 18</inkml:trace>
  <inkml:trace contextRef="#ctx0" brushRef="#br0" timeOffset="67417.2635">30760 3351,'0'0,"0"0,0 0,0 0,0 71,0-18,0 0,17 17,-17-17,18 0,0-18,-1 1,18-1,-17-35,17 0,1 0,-19-18,19-17,-19 0,1-18,0 0,-18 0,0 18,17 0,-17 17,0 0,0 18,0 18,-17 17,17 71,0 35,-18 53,0 0,-17-17,17-19,1-17,-19-35,1-18,17-35,1 0,-1-35,-17 0,17-36,1-17,17-36,0-17,0-36,35-17,18 0,17 18,1-1,-18 18,-35 89</inkml:trace>
  <inkml:trace contextRef="#ctx0" brushRef="#br0" timeOffset="68368.1955">6953 6685,'0'0,"0"0,0 0,0 0,0 0,0 0,0 0,0 0,0 0,0 0,0 0,-53-35,18 0,-18 17,-18 0,1 36,-1 17,36-17,-53 70,17 0,18 18,35-35,1-18,17 17,17 1,1-18,0 0,-1-1,19 1,-19 0,1 0,-18 18,-18-1,18 1,-17-18,-1 0,-17-36,17-17,-17 0,17 0,18 0</inkml:trace>
  <inkml:trace contextRef="#ctx0" brushRef="#br0" timeOffset="69579.1032">6512 6473,'0'0,"0"0,0 0,0 0,0 0,53 89,17 34,1 36,0 0,-18 17,-18-17,-17-18,17-18,-18-17,-17-53,18 0,-18 0,0-35,0-36,18 0,-18-17,17-18,1 0,0-17,-1 17,19 0,-1 18,0 17,1 0,-19 18,18 18,1 0,-1 17,0-18,-17 19,17-1,-17-17,0-18,17 17,-17-17,-1-17,18-1,1-17,-1-18,0-35,1-18,-36 18,0 35,0 0,0 17,-18 19,-17 17,-1 35,-17 36,18-18,18 0,-1 17,0-17,18 0,18 0,0 0,-1-36,18 1,1-18,17-18,0-17,-18 0,0-36,1 18,-1-17,-18 17,1 18,0 17,-1 0,-17 18,18 18,0 17,17 53,0 18,1 18,-19 17,1 0,0-18,-1 1,-17-36,0-17,18-18,-18-18,0 0,0-17,0-18,0-36,0 1,0-35,0-36,0-18,0-17,0 18,0-1,0 1,0 52,17-17,1 35,0 0,-1 18,1 17,17 18,-17 18,0 0,-18 35,0-18,-18 18,0 17,1-34,-1 16,18-16,-18-19,18 1,0-18,0 0</inkml:trace>
  <inkml:trace contextRef="#ctx0" brushRef="#br0" timeOffset="70024.7881">8824 7426,'0'0,"0"0,0 0,0 0,0 0,0 0,0 0,35-35,0-18,1 0,-19 0,-17 0,0 18,0 17,-17 0,-19 36,-17 35,0 35,18 0,0 18,17 18,1-18,34-18,36 0,35 0,18-35,0-18,18-17,17-18,-18-18,-17-17,-17 0,-54 0,0-1,-17 1,-1 0,1 35</inkml:trace>
  <inkml:trace contextRef="#ctx0" brushRef="#br0" timeOffset="70710.6067">3724 10619,'0'0,"0"0,0 0,0 0,0 0,0 0,0 0,0 0,0 0,0 0,0 0,0 0,0 0,-36 53,19 17,17-17,17 18,19-19,17 1,17 0,-17 0,0 0,-18-18,1 18,-19-35,1 17,-18 1,-18-1,1-18,-36 1,17-18,-17 0,18-35,0 0,0-1,17-17,18 0,0 1,0-1,18-18,17 0,0 1,-17-18,17 35,-35 35</inkml:trace>
  <inkml:trace contextRef="#ctx0" brushRef="#br0" timeOffset="70878.0777">3953 10213,'0'0,"0"0,0 0,0 0,0 0,0 0,53 53,18 17,52 36,1 18,-89-54,124 265,-71-52,-70-248</inkml:trace>
  <inkml:trace contextRef="#ctx0" brushRef="#br0" timeOffset="74599.1077">5965 10142,'0'0,"0"0,0 0,0 0,0 0,0 0,18 53,-18 18,17 17,1 36,-1-19,1 1,0-18,-18-17,0-1,17-17</inkml:trace>
  <inkml:trace contextRef="#ctx0" brushRef="#br0" timeOffset="74923.679">5435 10301,'0'0,"0"0,0 0,0 0,0 0,0 0,71-18,17-17,0 18,1-19,17 19,17-36,-35 35,1 0,-19 1,1 34,-36-17,-17 0</inkml:trace>
  <inkml:trace contextRef="#ctx0" brushRef="#br0" timeOffset="75142.919">5824 11254,'0'0,"0"0,0 0,0 0,0 0,0 0,88-36,0-17,-70 36,-1 17,1-18</inkml:trace>
  <inkml:trace contextRef="#ctx0" brushRef="#br0" timeOffset="75608.3641">7394 9684,'0'0,"0"0,0 0,-88 0,17 0,19 17,-37 1,19 35,-36 18,18 17,17 18,18-1,18 19,17-18,18 0,18-1,17 1,0 0,1-18,17 18,-18-18,-17-17,17-18,-18 17,-17-34,18 16,-18 1,18-17,-18-19</inkml:trace>
  <inkml:trace contextRef="#ctx0" brushRef="#br0" timeOffset="75895.8595">6459 10777,'0'0,"0"0,0 0,0 0,0 0,88-17,36-1,-1-17,1-18,-1 18,-52-1,0 19,-19-19,-16 36,-1-17,-17 17,-1-18</inkml:trace>
  <inkml:trace contextRef="#ctx0" brushRef="#br0" timeOffset="80121.4277">9283 10054,'0'0,"0"0,0 0,0 0,0 0,0 0,0 0,0 0,0 0,0 0,0 0,0 0,0 0,0 0,-36-70,-34 34,-1 1,18 0,-17 35,-1 17,18 19,0 34,0 18,18 1,17 16,18-34,0 0,0-1,36-17,16-18,19-17,0-36,-1-17,1-18,-18-35,-18-18,0 0,1-17,-1 35,-35 17,18 36,-1-18,-17 35,18 18,-18 0,18 53,-1 18,1 35,-1-1,19 19,17-1,17 1,-17-36,-53-88</inkml:trace>
  <inkml:trace contextRef="#ctx0" brushRef="#br0" timeOffset="80396.8135">10977 9507,'0'0,"0"0,0 0,0 89,0-1,17 53,-17 0,0 18,0-1,-17-34,17-36,0-17,0-18,0-36,0 19,0-36</inkml:trace>
  <inkml:trace contextRef="#ctx0" brushRef="#br0" timeOffset="80838.3375">10747 9596,'0'0,"0"0,0 0,0 0,0 0,0 0,0 0,53 0,0-18,35 18,1 0,-1 18,-17-1,-19 1,1 17,-17 0,-19 1,-17 17,-17-18,-1 18,-17-18,-1 18,1-18,18-17,-1 17,0-17,1-1,17 19,17-19,19 19,-1-1,0 0,18-17,0-1,18-17,-1 0,-17 0,-53 0</inkml:trace>
  <inkml:trace contextRef="#ctx0" brushRef="#br0" timeOffset="81092.1353">11806 9596,'0'0,"0"0,0 0,0 0,0 0,18 70,-1 1,1 17,0 0,17 0,-17 0,17 18,-17-18,-1-17,1 17,0-35,-18 0,0-53</inkml:trace>
  <inkml:trace contextRef="#ctx0" brushRef="#br0" timeOffset="81415.41">11859 9349,'0'0,"0"0,0 0,0 0,0 0,0 0,0 0,53 0,0 17,0 19,0-1,0 18,-18-18,0 18,-17 0,-18 0,-18 0,1 0,-1 0,-17-18,0 0,17-17,0-1</inkml:trace>
  <inkml:trace contextRef="#ctx0" brushRef="#br0" timeOffset="81718.4235">13818 9331,'0'0,"0"0,0 0,0 0,0 0,-18 53,1 0,-19 35,1 0,17 0,-17-17,0 17,0-17,-1 17,1-35,0 17,17-17</inkml:trace>
  <inkml:trace contextRef="#ctx0" brushRef="#br0" timeOffset="82040.498">13289 9225,'0'0,"0"0,0 0,0 0,0 0,70 88,18 53,1 1,-19-19,1-17,-18-18,0-17,0-1,0-17,0-18,-1 1,1-19,-53-17</inkml:trace>
  <inkml:trace contextRef="#ctx0" brushRef="#br0" timeOffset="82485.7179">14489 9084,'0'0,"0"0,0 0,0 0,0 0,-18 106,18 35,-18 0,18-17,0-36,0 18,0-36,18 18,0-35,-1 18,19-36,-19 0,36-17,-18-18,1-18,-1 1,-35 17</inkml:trace>
  <inkml:trace contextRef="#ctx0" brushRef="#br0" timeOffset="82715.931">14912 9102,'0'0,"0"0,0 0,0 0,0 0,0 0,0 0,0 0,0 70,0 1,0 17,0 18,0-18,18 18,-18-18,17 0,1 0,0 1,17-1,18-18,0 1,0-36,0-35,0 0,-18-17,18-1,-53 36</inkml:trace>
  <inkml:trace contextRef="#ctx0" brushRef="#br0" timeOffset="82993.1866">14930 9843,'0'0,"0"0,0 0,0 0,0 0,0 0,0 0,0 0,53-18,0-17,17-1,1 1,-18 0,0-1,-36 19,-17 17,0-18</inkml:trace>
  <inkml:trace contextRef="#ctx0" brushRef="#br0" timeOffset="83354.4574">15512 8819,'0'0,"0"0,0 0,0 0,0 0,35 71,18 0,18 52,0 1,-1 17,-17-18,-18 1,1-1,-36 18,-18 0,18-53,0-70</inkml:trace>
  <inkml:trace contextRef="#ctx0" brushRef="#br0" timeOffset="85424.0333">17330 9084,'0'0,"0"0,0 0,0 0,0 0,0 0,0 0,0 53,17 18,-17 17,18 0,-18 0,18-35,-18 0,0-35,0 17,17-18,-17-17,0 0,18-35,-18 0,18-18,17 0,-17 0,-1 18,1 0,0 17,-1 18,19 18,-19-1,19 19,-19-1,18-18,-17 1,0 0,17-1,-17-17,17 0,-17 0,17-17,-17-1,-1 0,-17 1,18-18,-18 17,-18-35,1 18,-1-18,-17 0,17 18,0-18</inkml:trace>
  <inkml:trace contextRef="#ctx0" brushRef="#br0" timeOffset="85650.7457">18018 8978,'0'0,"0"0,0 0,0 0,0 0,35 53,-17 18,17 17,-17 0,17 0,-17 0,0-17,-1-18,-17 0,0 0</inkml:trace>
  <inkml:trace contextRef="#ctx0" brushRef="#br0" timeOffset="86027.9">18106 9049,'0'0,"0"0,0 0,0 0,0 0,0 0,0 0,36-53,-1-18,0-17,-17 18,-18-1,0 18,-18 18,1 0,-19 35,1 17,17 18,-17 18,17 0,1 18,34-1,19 1,-1-18,0-18</inkml:trace>
  <inkml:trace contextRef="#ctx0" brushRef="#br0" timeOffset="86314.7001">18583 8502,'0'0,"0"0,0 0,17 71,-17 17,18 35,-18 18,18 0,-1 1,1-19,0-35,-18-17,0-1,0-17,0-18,0 1,0-19</inkml:trace>
  <inkml:trace contextRef="#ctx0" brushRef="#br0" timeOffset="86930.6454">18406 9172,'0'0,"0"0,0 0,0 0,0 0,0 0,53-35,36 0,-19-18,1 0,-1-18,-17 1,0-1,-18 18,1 0,-1 18,-17 17,-1 1,-17 17,18 35,0 0,-1 36,1-1,0 1,-1 0,1 17,-18-18,18 1,-18-18,0-18,0 0,0 1,0-19,0-17,0 0,0-35,17 0,-17-18,35 0,-17-18,0 36,17-18,0 35,1 18,-1 0,18 36,-18-1,36 36,-18 17,0-35,0 17,0 1,-18-1,18-17,-36 18,1-71</inkml:trace>
  <inkml:trace contextRef="#ctx0" brushRef="#br0" timeOffset="89955.2982">21071 8819,'0'0,"0"0,0 0,0 0,0 0,0 0,0 0,0 0,53 0,18-17,17-1,-18 1,1 17,-18 0,0 0,0 17,-18 18,-17 18,-18 0,-18 35,-35 1,-17-19,-19 18,19-17,17-36,0 1,0-1,35-18,-17 1,35-18,18 18,17-36,0 18,36-18,17 1,18-18,-35 17,34-17,1-1,-35 1,-53 35</inkml:trace>
  <inkml:trace contextRef="#ctx0" brushRef="#br0" timeOffset="90997.2921">22271 8996,'0'0,"0"0,0 0,0 0,0 0,0 0,0 0,0 0,35-53,-17 0,-18 18,18-18,-36 18,0-1,1 19,-19 34,1 1,-18 17,36 18,-19 18,19-1,-1 1,36-1,-1 1,19-1,-1-17,0-17,18-19,0-17,18-17,-18-1,-18-17,18-1,-35 1,17-35,-35-19,0 1,0 35,0 0,17 18,1 0,0 17,17 1,18 17,-18 17,18 18,0 18,0 0,0 0,0 0,-18 0,-17-18,0 1,-18-1,0-17,0-1,-18-17,18 0,-18-17,18-1,-17-35,34-18,1-34,-18 16,35 19,-17 17,0 0,17 18,-18-1,1 36,0 18,-1 17,1 18,-18 18,18-18,-18 17,17 18,1-35,-18 0,18 0,-1-17,19-19,-1-17,0 0,0-17,1-1,-19-35,19 0,-19 0,-17-17,0-1,0 18,-17 18,-1 0,-17 17,-18 0,18 1,-1 17,36 0</inkml:trace>
  <inkml:trace contextRef="#ctx0" brushRef="#br0" timeOffset="91731.0844">24512 8608,'0'0,"0"0,0 0,0 0,0 70,18 19,-18-19,18 1,-18-1,0-35,0 18,0-17,0-19,0 19,0-19,0-17,0 0,17 0,-17-35,18-18,0 0,17-17,0 17,1-18,-19 36,18 0,1 17,-1 0,-17 36,17 0,0 34,1-16,-19 17,-17 0,18-36,-18 18,0-17,0 0,-18-1,18 1,-17-18,17-18,0 1,0-36,0 0,17 0,1-18,0 36,17-18,-18 18,1 17,0 1,-1 17,1 17,17 1,-17 17,0 18,-1 0,1 0,0 0,17 17,0-17,-17 0,-18-53</inkml:trace>
  <inkml:trace contextRef="#ctx0" brushRef="#br0" timeOffset="93088.0699">25677 8961,'0'0,"0"0,0 0,0 0,0 0,0 0,0 0,0 0,35-71,-17 0,0 1,-18-1,0 18,0 1,-18 34,0 0,-17 18,0 36,0 16,17 1,-17 18,17-1,-17 1,35 0,0-1,17 1,1-18,17-18,18 0,0-17,18-18,17 0,-17-35,17-1,0-34,-35-1,0-17,-18 17,-17 18,-1-17,1 17,-18 18,-18-1,1 1,-18 35,-1 0,1 18,0 17,-1 18,19-18,-1 18,0 0,18 0,36-18,-19 1,19-1,-1-35,0 0,18 0,0-18,-18-17,18-18,-17 0,-19 0,1 18,0 0,-18 17,17 0,-17 1,18-1,-18 36,18-1,-18 1,35 17,-18 18,19-18,-19 1,19-1,-19 0,19-17,-19-36,1 18,0-35,-1 0,-17-18,18 0,-18 18,0-1,0 19,0-1,0 0,-18 18,18-17,0 34,0 19,18-1,-18 0,0 1,0 16,0-16,18-1,-18-17,0-1,0 1,0 0,0-1,0-17,0 0,0-17,0-36,0 0,17-18,1 1,17-1,-17 18,17 0,18 18,-18 0,18 17,0 18,-17 18,16 35,1 35,-35 0,0-17,17 17,-17 0,-1-18,1-17,0-17,17-1,-35-35</inkml:trace>
  <inkml:trace contextRef="#ctx0" brushRef="#br0" timeOffset="94487.4687">28465 8008,'0'0,"0"0,0 0,0 0,0 0,0 88,18 0,-18 18,0 0,18 0,-18-18,0 0,0-17,17-1,-17-34,0-1,0-17,0-1,0 1,0-18,0-18,18-17,-18 0,18-36,17 18,-17 0,-1 0,1 18,0 0,-1 17,1 18,17 0,-17 0,-1 18,1 17,17 18,-17 0,17-18,-17 18,17 0,-17-18,17-17,0 0,1-1,17-34,0-1,0 0,0-35,-1-17,-16-1,-1 1,0-1,-17 1,-18 17,-18 17,1 1,-19 0,1 35,0 0,-18 35,18 0,-1 18,1 0,17 18,1-18,-1 0,18-18,0 18,35-35,-17-1,35-17,-18 0,18-35,-18 0,1-18,17 0,-36 0,19 0,-19 0,1 35,0-17,-18 17,0 1,17-1,-17 18,0 18,18-1,-18 36,18-17,-1 17,-17 0,18-18,0 0,17-17,-18 17,19-17,-1-18,0 0,1-18,-1 0,0-17,1 0,-19-18,1 18,-1-18,1 35,-18-17,0-1,0 19,-18-1,18 1,0 17,0-18,18 36,-18-18,18 35,17 0,-17 18,-1 0,1 0,0 0,-1 0,-17 0,0-18,-17 18,-1-18,18 0,-18-17,18 0,0-1,18-17,0-17,-1 17,-17 0</inkml:trace>
  <inkml:trace contextRef="#ctx0" brushRef="#br0" timeOffset="95037.8087">31324 8202,'0'0,"0"0,0 0,0 0,0 0,0 0,-53 0,-35 0,18 18,-1-1,0 19,18-1,18 18,0-18,17 18,1 0,17-18,17 1,18-1,18-18,18 1,-18-18,0-18,0 1,0-1,-18-17,-17 0,17-1,-17 19,-18-19,17 19,-17-1,18 0,-18 18,0-17,18 17,-18 0,17 17,1 19,35-1,35 53,18-17,-18-1,0-17,-88-53</inkml:trace>
  <inkml:trace contextRef="#ctx0" brushRef="#br0" timeOffset="95825.6654">5965 12365,'0'0,"0"0,0 0,0 0,0 0,0 0,18 53,-1 35,18 18,-17-18,0 18,17-18,-17-17,17-1,0 1,-17-36,17 0</inkml:trace>
  <inkml:trace contextRef="#ctx0" brushRef="#br0" timeOffset="96177.0936">5983 12365,'0'0,"0"0,0 0,0 0,0 0,0 0,0 0,0 0,0 0,52-18,19 18,0 0,-18 18,0 0,-1 34,-16 1,-1 18,-17 17,-1-17,-17-1,0 18,-17-35,-1 18,0-1,1-17,-1-17,0 17,1-18,17-35</inkml:trace>
  <inkml:trace contextRef="#ctx0" brushRef="#br0" timeOffset="96569.0065">7218 12294,'0'0,"0"0,0 0,0 0,0 0,-53 18,0 35,0 0,-18 53,1-1,17 1,18-18,17-17,18 0,18-1,-1 1,19-18,16-36,19 19,35-36,0-18,-18-17,-17-18,-1 17,-70 36</inkml:trace>
  <inkml:trace contextRef="#ctx0" brushRef="#br0" timeOffset="96962.1549">9141 12241,'0'0,"0"0,0 0,0 0,0 0,0 0,-70 36,17-1,-18 0,18 18,0 18,18-1,0 1,0-1,35 1,0-18,17 17,36-17,35 0,-35-35,18-18,-18-18,0 18,-53 0</inkml:trace>
  <inkml:trace contextRef="#ctx0" brushRef="#br0" timeOffset="98058.5163">9794 12065,'0'0,"0"0,0 0,0 0,0 0,0 0,-35 53,0 17,17 19,0-19,1 1,17 17,0-35,17 17,1-17,0-35,-1 17,1-17,-18-18,18 0,-1-35,-17-1,18-17,-18 1,0-19,0-17,0 0,0-1,0 19,0-18,0 17,18 18,-18 18,0 0,35 17,-17 0,35 36,-18 0,18 17,0 0,-18 0,0 18,1-17,-1-1,-17 0,-18 0,17-17,-17 0,0-1,0 1,-17-18,17 0,-18-35,18-1,0 1,0-18,0 0,18 18,-1-18,1 18,-1 17,19 1,-1 17,0 0,1 35,17-17,-18 17,0 0,-17 0,0 1,-1-1,-17-17,18 17,-18-18,0-17,-18 18,18-36,0 1,0-18,0-18,18-18,-18 18,17-17,1 17,0 0,-1 0,1 35,17 1,-17 17,17 0,1 35,-1 0,0 18,0 18,1-18,-1 17,-17 18,17-17,-17-1,17 19,-17-36,-1 17,19-35,-19 1,18-36,-17-18,17 18,-35 0</inkml:trace>
  <inkml:trace contextRef="#ctx0" brushRef="#br0" timeOffset="98908.5759">11436 11853,'0'0,"0"0,0 0,0 0,0 0,0 0,53 159,-53-124,70 230,1-53,-18-36,-18-35,0-53,-17-17,0 17,-1-17,1-18,-18-36,-18-52,-17-36,0-17,-18-35,17-18,1-1,17 19,1 0,-1-1,18 36,0 17,0 1,18 17,-18 0,35 0,-17 18,17 17,0 18,1 18,34 35,-35 0,1-1,-1 1,-17-17,-18 17,17-18,-17 0,0-35</inkml:trace>
  <inkml:trace contextRef="#ctx0" brushRef="#br0" timeOffset="99701.1336">12230 11748,'0'0,"0"0,0 0,0 0,0 88,0-71,-18 160,0 17,18-88,0-1,0-16,18-36,0 17,17-35,0-35,18 0,-17-17,-1-36,-18 0,-17-18,0-34,-17 16,-1-17,1 36,-1-1,0 18,1 1,17-1,0 17,0 19,17-19,1 19,35-1,0 18,0 18,0 17,53 36,-18 17,0 0,-35-17,0-19,-18 1,-17 0,-18 0,18-17,-36-19,18-17,-18 0,1-17,17-19,-18-34,18-1,18 1,-18-1,17 0,19 1,-19 35,18-18,1 35,-1 18,0 18,1 17,17 18,-18 0,0 17,0-17,1 18,-1 17,-17-35,17-18,-17 1,17-19,-35-17</inkml:trace>
  <inkml:trace contextRef="#ctx0" brushRef="#br0" timeOffset="100581.4361">13853 12047,'0'0,"0"0,0 0,0 0,0 0,0 0,0 0,0 0,0 0,36-53,-1-17,-17-1,-1 1,1-1,-18 18,-18 0,1 36,-1 17,-17 17,-1 36,19 18,-1 35,0-36,1 1,17-1,17 1,19-18,17 17,0-52,17 0,-17-18,0-18,0 0,-18-35,1 1,-1-19,-18 18,1-17,0 17,-1 17,-17 19,0-1,0 0,18 36,-18 0,0 17,18 0,17 18,-17-18,17 1,0-1,1 0,-1-17,18-18,-18 18,0-36,1 0,-1-35,-17 0,-1-35,1 18,0-18,-18 17,0 0,0 1,0 35,0-1,0 19,0-1,0 18,0 18,17 52,1 36,-1 18,19-19,-19-16,19-1,-19-18,19 1,17-18,-18 0,-17-18,17 0,-35-35</inkml:trace>
  <inkml:trace contextRef="#ctx0" brushRef="#br0" timeOffset="100816.5129">14877 11906,'0'0,"0"0,0 0,0 0,0 0,0 0,0 0,88-53,0-17,-17 17,17 0,-17 0,-1 0,1 35</inkml:trace>
  <inkml:trace contextRef="#ctx0" brushRef="#br0" timeOffset="101352.4296">16642 12365,'0'0,"0"0,0 0,0 0,0 0,0 0,17-71,-17-17,18-71,0 18,-1-17,1 16,-1 19,1 35,0 17,-18 1,17 34,1 1,0 35,17 0,0 35,1 18,17 0,-18 35,0 1,0 16,1 1,-1 0,-17-35,-1-1,-17-17,18 0,-18-18,0 1,0-19,0-17,18 18,-18-18,0 17</inkml:trace>
  <inkml:trace contextRef="#ctx0" brushRef="#br0" timeOffset="101600.0631">16659 12118,'0'0,"0"0,0 0,0 0,0 0,53-18,18-17,17 0,0-18,0 18,1-1,-19-17,1 18,-1 0</inkml:trace>
  <inkml:trace contextRef="#ctx0" brushRef="#br0" timeOffset="103683.9702">19942 11448,'0'0,"0"0,0 0,0 0,-71-18,18-17,-17-1,17 19,0-1,-18 1,18-1,0 18,0 35,0 0,18 1,0 17,17 0,0-1,36 19,0-36,-1 1,19-1,-1-35,53 0,0-35,1-18,-1-18,-18 1,1-19,-36 19,-17 17,17 0,-17 18,0 17,-1 0,1 18,0 18,-1 17,1 36,0-1,-1 19,18-19,-17 1,17-18,1-18,-1 0,0-35,18 0,-17-17,-1-19,-18-17,19-35,-1-18,-17 1,-18-19,0 54,0-1,0 0,-18 36,18 0,-18 17,1 1,17 34,0 1,0 17,17 0,19 18,17 0,0 0,0 18,17-18,-17 0,0 17,-18-17,1 0,-36 0,0 17,0-17,0-17,0-36</inkml:trace>
  <inkml:trace contextRef="#ctx0" brushRef="#br0" timeOffset="104379.9192">22306 10760,'0'0,"0"0,0 0,18 53,-18 17,18 18,-1-17,19 17,-1-17,18-18,0 0,0-18,17-18,-17-17,18-35,0-18,17-17,-35-36,0-18,0 19,-36 34,19 0,-19 19,1 16,-18 19,0 17,0 17,0 19,0 52,0 18,0 17,0 1,0-1,0 0,0 1,0-18,0 0,0-18,17-18,-17-17,18-53,0-17,-1-1,-17 36</inkml:trace>
  <inkml:trace contextRef="#ctx0" brushRef="#br0" timeOffset="104647.8192">23559 10372,'0'0,"0"0,0 0,0 0,0 0,0 0,0 0,0 0,18 70,-18 36,0 18,18 17,-18-18,17 1,1-19,0-16,-1-36,1 17,17-17,1-18,-1-35,0 0,-17-17,-18 34</inkml:trace>
  <inkml:trace contextRef="#ctx0" brushRef="#br0" timeOffset="104967.0448">24177 10195,'0'0,"0"0,0 0,0 0,-18 88,18 1,0 17,0 17,0 18,0 0,0-17,18-36,-18 0,18-17,-1-18,19-1,-19-16,19-19,-1-34,0-1,0-35,-17 18,0-18,-18 71</inkml:trace>
  <inkml:trace contextRef="#ctx0" brushRef="#br0" timeOffset="105179.0462">24036 10936,'0'0,"0"0,0 0,0 0,0 0,0 0,53-18,0 1,17-1,-17 1,0-19,0 1,-35 35,-18-18,0 18</inkml:trace>
  <inkml:trace contextRef="#ctx0" brushRef="#br0" timeOffset="105481.5872">24848 10160,'0'0,"0"0,0 0,0 0,35 71,0-1,18 54,-17-1,16 18,-16 18,-1-18,-17-17,-1-1,-17-52,0 34,-17-52,17 0,-18-18,0-17,18 0,0-18</inkml:trace>
  <inkml:trace contextRef="#ctx0" brushRef="#br0" timeOffset="105777.7021">25624 10689,'0'0,"0"0,0 0,0 0,0 0,0 0,0 0,0 0,53 0,0-17,18 17,-1 0,-17-18,0 18,-35 0,-18 0,0 0</inkml:trace>
  <inkml:trace contextRef="#ctx0" brushRef="#br0" timeOffset="106058.7027">25889 11060,'0'0,"0"0,0 0,0 0,0 0,53 0,0-18,0 18,0-18,-18 1,18 17,-18-18,-17 18,-18 0,0 0</inkml:trace>
  <inkml:trace contextRef="#ctx0" brushRef="#br0" timeOffset="106562.3041">27054 11289,'0'0,"0"0,0 0,0 0,0 0,0 0,17-53,1 0,0-17,-1-36,19 17,-19-16,18 16,-17-16,17 16,-17 1,0 35,-1 0,1 18,17 17,-17 18,17 36,18-1,0 36,0 34,18 1,-18 18,0-18,-1-1,-34-34,0-18,-1 0,1 0,17-18,-35-17,18-1</inkml:trace>
  <inkml:trace contextRef="#ctx0" brushRef="#br0" timeOffset="106838.5672">26930 10989,'0'0,"0"0,0 0,0 0,71 0,17-18,0 1,53-19,-17 1,-18 18,-18-1,-17-17,-18 17,-1 0,-16 1,-1-1,-17 0</inkml:trace>
  <inkml:trace contextRef="#ctx0" brushRef="#br0" timeOffset="107149.742">28642 10054,'0'0,"0"0,0 0,0 0,0 0,0 71,18 17,-1-18,-17 19,18-1,-18 0,17 0,1 0,-18 1,18-1,-1 0,-17-17,0-54</inkml:trace>
  <inkml:trace contextRef="#ctx0" brushRef="#br0" timeOffset="107498.6408">28377 10654,'0'0,"0"0,0 0,0 0,0 0,0 0,0 0,88-18,1-17,-1 17,0-17,0 17,-17 1,0-1,-1 1,-35-1,1 0,-1 1,0-19,18 1</inkml:trace>
  <inkml:trace contextRef="#ctx0" brushRef="#br0" timeOffset="107808.7149">29965 10019,'0'0,"0"0,0 0,0 0,0 0,0 0,-70 176,-1-17,18 0,0-18,0-18,18 1,0-36,17-17,1-18,-1-1,0-34,18 17,0-35</inkml:trace>
  <inkml:trace contextRef="#ctx0" brushRef="#br0" timeOffset="108090.5785">29471 10072,'0'0,"0"0,0 0,0 0,0 0,18 53,17 17,-17-52,53 141,17-1,18 1,-18-18,-18-17,1-18,-36-36,1-17,-1-18,0 1,-17-36</inkml:trace>
  <inkml:trace contextRef="#ctx0" brushRef="#br0" timeOffset="108424.6092">30460 9966,'0'0,"0"0,0 0,0 0,0 0,0 0,0 194,0-53,0 36,17-54,1-17,0 0,-1-18,18-18,1-17,-19 0,19-35,-1-18,-17-18,17 1,-17-1,-18 18</inkml:trace>
  <inkml:trace contextRef="#ctx0" brushRef="#br0" timeOffset="108757.5666">31024 9860,'0'0,"0"0,0 0,0 0,0 0,0 0,0 0,0 0,-17 106,-1 17,0-17,18 0,0 0,0-18,18-17,-18-1,35 1,-17-18,17 0,1 0,-1-18,0-18,0 1,-17-18,17 0,-35 0</inkml:trace>
  <inkml:trace contextRef="#ctx0" brushRef="#br0" timeOffset="109086.0212">30742 10478,'0'0,"0"0,0 0,0 0,71 0,17 0,0-18,0-17,18-1,18 1,-18 0,-36 17,1 0,-1 1,-34-1,-1 1,0-19,-17 19,-18 17</inkml:trace>
  <inkml:trace contextRef="#ctx0" brushRef="#br0" timeOffset="109438.2791">31554 9578,'0'0,"0"0,0 0,0 0,0 0,0 0,53 53,0 17,17 36,1 35,17 18,0 17,1-17,-1 18,-53 17,0-18,-52 0,-36-17,0-18,-18-17,36-18,17-89</inkml:trace>
  <inkml:trace contextRef="#ctx0" brushRef="#br0" timeOffset="118999.9566">7977 14093,'0'0,"0"0,0 0,0 0,17 71,1 0,0-1,-1 18,1 1,0-1,-18 18,17-18,1 35,17-17</inkml:trace>
  <inkml:trace contextRef="#ctx0" brushRef="#br0" timeOffset="119709.3652">8541 13935,'0'0,"0"0,0 0,18 88,-18 35,35 19,-35-1,18 0,0-53,-18-18,0 1,0-18,0-18,0-17,0 0,0-36,17 0,-17-35,0 18,0-18,18 0,-18 0,18 0,-1 36,19-1,-1 18,-18 18,19-1,-1 19,-17-1,17 0,-17 0,17 1,0-19,1 1,-1-18,0 0,0-35,-17 17,17-35,-17 0,-18-17,0-1,0 18,0 0,0 36,-18 17,-17 35,17 18,-17 0,35 0,0 17,18 1,-1-18,19 0,34 0,1-18,-1-17,-70-18</inkml:trace>
  <inkml:trace contextRef="#ctx0" brushRef="#br0" timeOffset="120141.0654">9724 14182,'0'0,"0"0,0 0,17 53,-17-36,18 71,0-17,-18 17,17-53,-17 18,0-17,0-19,0 1,0-18,0-35,0-1,0-34,0-36,18-17,0 17,17 35,0 18,18 18,18 0,17 52,-17 1,-18 35,-18 0,0 17,-17 19,-1-1,-17 0,-17 0,-19 0,1-35,35-35</inkml:trace>
  <inkml:trace contextRef="#ctx0" brushRef="#br0" timeOffset="120457.3957">7835 14376,'0'0,"0"0,0 0,0 0,124-53,35-18,35 1,88-71,-88 52,1 1,-37 0,1 35,-35 0,-36 36,0-1,-17 0,-71 1</inkml:trace>
  <inkml:trace contextRef="#ctx0" brushRef="#br0" timeOffset="121249.5199">12018 13688,'0'0,"0"0,0 0,0 0,0 0,0 0,0 0,0 0,0 0,0 0,0 0,0 53,18 17,-1 18,-17 1,18 16,0-16,-18 17,17-18,-17 0,0-18,18 1,-18 0,17-19,-17-52</inkml:trace>
  <inkml:trace contextRef="#ctx0" brushRef="#br0" timeOffset="121845.0142">12018 14093,'0'0,"0"0,0 0,0 0,0 0,0 0,0 0,0 0,0 0,18-52,-1-1,19 0,-1 17,0 1,0 0,18 0,0 17,0 18,0 18,0-1,-18 19,1-1,-19 35,1-17,-36 53,-17-18,-18-17,-17-1,17-17,17-17,1-1,0-17,17-1,18-17,0 18,0-36,18 18,17 0,0 0,18 18,0-18,0 17,0 1,0 0,18-1,-18 19,17-1,1-17,-71-18</inkml:trace>
  <inkml:trace contextRef="#ctx0" brushRef="#br0" timeOffset="122659.3458">12936 14429,'0'0,"0"0,0 0,0 0,0 0,0 0,0 0,0 0,0 0,0 0,0 0,0 0,0 0,0 0,0 0,0 0,0 0,17 35,-17-17,18 17,0 0,-1 0,1 1,0-1,-1 0,1 0,-1 1,-17-1,18-17,0 17,-18-17,17-1,-17 1,0-18,18 0,-18 18,18-36,-1 0,-17-17,18-18,0-18,-1 1,1-18,-18 17,18 1,-1-1,1 36,-18 0,0 17,18 18,-1 18,1 34,-18 1,17 0,1 18,0 35,17 17,-17-17,-18-18,17-17,1-1,0 1,-1-18,1-18,0 0,-1-17,1-36,0 1,-18-1,0 18</inkml:trace>
  <inkml:trace contextRef="#ctx0" brushRef="#br0" timeOffset="123225.3368">13712 14358,'0'0,"0"0,0 0,0 0,0 0,0 0,18 53,-18-18,17 1,-17-1,18-18,0 19,-1-19,1-17,17 18,1-36,-19 1,19-19,-19-16,1-19,-1 0,1 1,-18 17,0 18,18-1,-18 19,0-1,0 0,0 18,17 71,1 0,0-1,-1 1,1 35,0-18,-1-18,1 71,17 1,-17-19,0-35,-1-35,1 0,-18-18,17-17,-17 0,36-54,-19 1,19 0,-36 35</inkml:trace>
  <inkml:trace contextRef="#ctx0" brushRef="#br0" timeOffset="123676.9998">14894 13635,'0'0,"0"0,0 0,0 0,0 0,0 0,0 0,0 0,0 0,0 0,0 0,0 35,0 18,-17 0,17 18,0-1,0 1,0 17,0-18,0 1,0 17,0-17,17-18,1 17,0 1,17-1,18-17,-18 0,18 0,-17-18,16 1,1-36,-17-18,-1 0,0-17,-35 53</inkml:trace>
  <inkml:trace contextRef="#ctx0" brushRef="#br0" timeOffset="123981.4459">15583 13882,'0'0,"0"0,0 0,0 0,0 0,0 0,0 0,17 70,1-17,17 18,1-1,-19-17,1 0,0 0,-1-18,1 1,0 17,-18-36,0 19,0-19,0-17,0 0,0 18</inkml:trace>
  <inkml:trace contextRef="#ctx0" brushRef="#br0" timeOffset="124497.597">15124 14111,'0'0,"0"0,0 0,0 0,0 0,0 0,0 0,0 0,0 0,0 0,0 0,0 0,35-35,0 0,1 17,-1 0,0 1,18-1,-17 0,17 18,17 0,1-17,-18 17,0 0,0-18,-18 18,0 0,0-18,-17 18,0-17,-1-1,-17-17,0-18,0 18,0 35,0-18</inkml:trace>
  <inkml:trace contextRef="#ctx0" brushRef="#br0" timeOffset="124895.6324">16095 13388,'0'0,"0"0,0 0,0 0,0 0,0 0,0 0,0 0,52 35,1 18,18 18,0-1,-18-17,-18 35,-18-70,36 158,0 1,-35-89,0 0,-1 0,-17-17,0-18,0-53</inkml:trace>
  <inkml:trace contextRef="#ctx0" brushRef="#br0" timeOffset="126518.5795">17171 13899,'0'0,"0"0,0 0,0 0,0 0,0 0,0 0,0 0,0 0,0 0,0 0,0 0,53 0,0 0,17 0,19-17,-19 17,1-18,0 18,-1-17,1-1,-1 18,1-18</inkml:trace>
  <inkml:trace contextRef="#ctx0" brushRef="#br0" timeOffset="126823.5881">17577 14288,'0'0,"0"0,0 0,0 0,0 0,0 0,0 0,0 0,53-18,17 0,1 1,-18-1,18 18,-18-18,17 1,-17-1,-18 18</inkml:trace>
  <inkml:trace contextRef="#ctx0" brushRef="#br0" timeOffset="127376.5542">19006 14693,'0'0,"0"0,0 0,0 0,0 0,0 0,0 0,18-88,17 0,1-18,-1 18,0 0,0-1,-17 1,0 35,17 0,-17 18,-18 0,17 17,1 1,-18-1,18 0,-1 18,-17-17,18 17,17 0,-17 17,17 1,18 35,0-18,0 36,0-1,0 1,0-1,-18 1,0-18,1 17,-19-17,1-17,0-19,-1 1,-17-18</inkml:trace>
  <inkml:trace contextRef="#ctx0" brushRef="#br0" timeOffset="127732.8699">19130 14464,'0'0,"0"0,0 0,0 0,53-18,17 1,1-19,17 1,0 0,-17 17,0-17,-1 17,-34 1,-1-1,0 18,0-18,-17 1,0-19,-1 1,19-18,-19 0</inkml:trace>
  <inkml:trace contextRef="#ctx0" brushRef="#br0" timeOffset="128233.6411">20083 13088,'0'0,"0"0,0 0,0 0,0 0,0 0,0 0,0 0,0 0,0 0,35-35,0 17,18-17,-17 17,17 18,0 0,-18 18,0 17,0 18,1 0,-19 53,1-36,-18 19,0-19,18-17,-18-18,0 1,0-19,0 1,17-18,19 0,-1-35,0 17,18-17,0-1,18 1,-18 0,0 0,17-1,-17 19,18-1,-71 18</inkml:trace>
  <inkml:trace contextRef="#ctx0" brushRef="#br0" timeOffset="128524.1109">21248 13617,'0'0,"0"0,0 0,0 0,0 0,0 0,35 53,18 18,-18-1,0 18,1-17,-1 17,0 18,-17 18,0-36,-1-18,1 1,-18-71</inkml:trace>
  <inkml:trace contextRef="#ctx0" brushRef="#br0" timeOffset="128838.4935">20965 14182,'0'0,"0"0,0 0,0 0,0 0,88-18,1-17,-1 17,0-17,0 0,1-1,-1 1,0 0,-17-1,-1 1,-17 0,18-18,-36 18,-17 35</inkml:trace>
  <inkml:trace contextRef="#ctx0" brushRef="#br0" timeOffset="129635.3554">22395 13300,'0'0,"0"0,0 0,0 0,35 88,-17-18,-1 19,19 17,-19-18,19 0,-19 0,-17 18,0 17,-17-17,-1-35,-17-18,17-18,-17-35,17 0,0-35,-17-53,17-18,1-18,-1-17,0 18,18-1,-17 18,17 36,17-1,-17 36,18-18,0 18,-1-1,19 1,-1 0,18 0,0 17,0 18,0 0,0 0,0 35,0 18,0 0,-18 18,0-1,-17-17,-18 0,-18 18,0-18,1-18,-1 0,1 0,-19-17,19-18,-19 18,19-18,-1 0,0 17,18-17,0 18,0-18,18 18,0-1,17 18,0 1,18-1,0 0,18 1,-18-1,0-18,0 19,-1-36,1 17,0-17,-53 0</inkml:trace>
  <inkml:trace contextRef="#ctx0" brushRef="#br0" timeOffset="129890.727">23930 13423,'0'0,"0"0,0 0,0 0,0 0,0 0,-35 124,-1-1,1-17,-18 0,18-18,-18 0,18 0,-1-17,1-18,0-18,17-17</inkml:trace>
  <inkml:trace contextRef="#ctx0" brushRef="#br0" timeOffset="130204.5646">23524 13406,'0'0,"0"0,0 0,0 0,0 0,35 52,1 1,17 18,0 0,0-19,-36 1,18-17,-17-1,0 0,-1 0,19-17,-19 17,19-17,-19 0,19-1</inkml:trace>
  <inkml:trace contextRef="#ctx0" brushRef="#br0" timeOffset="130498.4442">24618 13423,'0'0,"0"0,0 0,0 0,0 0,0 0,-17 106,-19 18,19-19,-1 1,0-18,-17 1,17-19,-17 1,0-36,17 0,-17-17</inkml:trace>
  <inkml:trace contextRef="#ctx0" brushRef="#br0" timeOffset="130811.8703">24389 13511,'0'0,"0"0,0 0,0 0,0 0,0 0,0 0,17 53,19 0,17 18,-18-1,18-17,0 18,-18-18,1 0,-1 0,-18-1,19-16,-1-19,-17-17</inkml:trace>
  <inkml:trace contextRef="#ctx0" brushRef="#br0" timeOffset="131193.114">25359 12982,'0'0,"0"0,0 0,0 0,0 0,0 0,-52 71,16-1,1 1,0-1,17 19,0-1,1-18,17 1,0 0,0-1,35 1,0 17,1-18,34 19,1-37,-18 19,0-36,-18-17,18 0,-53-18</inkml:trace>
  <inkml:trace contextRef="#ctx0" brushRef="#br0" timeOffset="131477.5384">25783 13229,'0'0,"0"0,0 0,0 0,0 0,53 106,0 17,17 19,-34-54,-1 0,0-17,-17-1,0-35,-1 1,-17-19,18 1,-36 0,1-18</inkml:trace>
  <inkml:trace contextRef="#ctx0" brushRef="#br0" timeOffset="131921.1726">25412 13423,'0'0,"0"0,0 0,0 0,0 0,36-35,-19-18,19 18,-19-1,19 1,-19 18,19-19,-19 19,18-1,1 0,-1 18,18 0,0 0,0 0,-18 18,18-18,-18 0,1 18,-1-18,-17 0,17 0,-17 0,-1 0,1 0,0-18,-1-17,-17-1,0 19,0-1,0 18</inkml:trace>
  <inkml:trace contextRef="#ctx0" brushRef="#br0" timeOffset="132228.0688">26436 12488,'0'0,"0"0,0 0,0 0,0 0,0 0,0 0,53 71,0 17,0 0,-18 0,18 1,-18-1,1 71,-1 52,-17 1,-1-18,-17 35,-17-52,-1-19,18-140</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33:17.920"/>
    </inkml:context>
    <inkml:brush xml:id="br0">
      <inkml:brushProperty name="width" value="0.05292" units="cm"/>
      <inkml:brushProperty name="height" value="0.05292" units="cm"/>
      <inkml:brushProperty name="color" value="#7030A0"/>
    </inkml:brush>
    <inkml:context xml:id="ctx1">
      <inkml:inkSource xml:id="inkSrc14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context>
  </inkml:definitions>
  <inkml:trace contextRef="#ctx0" brushRef="#br0">1994 1834,'0'0,"0"0,0 0,0 0,0 0,0 0,0 0,0 0,18 89,17 16,0 54,-17 18,17-1,-17 0,0-17,-1 0,-17-36,18-17,-18-18,18-35,-1 0,-17-17,18-1,-18-18</inkml:trace>
  <inkml:trace contextRef="#ctx0" brushRef="#br0" timeOffset="374.3194">2100 1993,'0'0,"0"0,0 0,0 0,0 0,53-35,18 17,-1 1,1 17,-18 17,17 1,-34 17,-1 0,-17 18,-36 0,-17 18,-1-1,1-17,0 0,-18-17,17-1,36-18</inkml:trace>
  <inkml:trace contextRef="#ctx0" brushRef="#br0" timeOffset="1014.4751">2735 1993,'0'0,"0"0,0 0,0 0,0 0,53 53,0 18,-17 17,-19 0,1 18,-18-18,0 0,-18-17,-17-1,0-17,17 0,-17-35,17-18,0-18,18-35,0-17,18-18,17 35,-17-18,17 18,1 18,16 0,-16 35,17 0,-18 35,0 35,1-17,-19 18,1-1,0-17,-1 18,1-18,17-18,0 0,1-35,-1 0,18-17,-18-18,18-36,-17-17,-1-36,-18 18,1 1,-36 34,18 18,-17 0,-1 36,1 17,-1 0,-17 17,-1 19,19-19,17-17</inkml:trace>
  <inkml:trace contextRef="#ctx0" brushRef="#br0" timeOffset="1403.4248">3935 2381,'0'0,"0"0,0 0,0 71,0-1,-17 19,17-19,0 18,0-17,17-18,1 0,0-18,-1-17,1-18,0-18,17 0,-17-35,-18 1,0-37,-18 1,-35-18,-18 0,18 54,1 16,-1 19,17-1,1 36,-18-18,18 17,35-34</inkml:trace>
  <inkml:trace contextRef="#ctx0" brushRef="#br0" timeOffset="1708.3485">4288 1605,'0'0,"0"0,0 0,0 0,0 0,0 88,18 1,0 52,-1 17,1 19,-18-18,0-1,0-17,18-17,-18-54,0 1,0-18,0-18,0 0,0-17,0 0</inkml:trace>
  <inkml:trace contextRef="#ctx0" brushRef="#br0" timeOffset="1917.5484">4130 2646,'0'0,"0"0,0 0,0 0,0 0,88-35,0-18,36 0,17 0,-35 0,-18 35,-18 1,1-1,0 36</inkml:trace>
  <inkml:trace contextRef="#ctx0" brushRef="#br0" timeOffset="2311.7122">2453 3722,'0'0,"0"0,0 0,0 0,0 0,0 0,0 0,124 0,17-18,0-17,18 0,0-1,-1-17,-16 18,-37-18,1 18,-35 0,-18 17,-18-17,18-1,-18 1,-35 35</inkml:trace>
  <inkml:trace contextRef="#ctx0" brushRef="#br0" timeOffset="4085.4788">6512 2081,'0'0,"0"0,0 0,0 0,0 0,0 0,18 71,-1 0,-17-1,18 1,0-18,-18-1,17-16,1-1,-1-35,1 18,17-18,-17-18,17 0,-17-17,0-18,17 18,-17-18,-1 18,-17-1,18 1,-18 18,0-1,18 18,-18 18,17 17,-17 71,18 17,-1 1,1 17,0 0,-18 0,17-18,1 1,-18-36,0-70</inkml:trace>
  <inkml:trace contextRef="#ctx0" brushRef="#br0" timeOffset="4410.2107">7271 2028,'0'0,"0"0,0 0,0 0,0 71,0 17,0 53,17 18,-17-18,0-17,18-1,0-35,-1-17,19-18,-1-18,0 0,1-17,-36 0</inkml:trace>
  <inkml:trace contextRef="#ctx0" brushRef="#br0" timeOffset="4716.461">7871 2046,'0'0,"0"0,0 0,-18 53,18 35,0 36,-18 17,18 0,18 0,-18-17,18-1,-1-17,19-36,-19-17,19 0,-1-35,0-18,1-18,-19 18,-17 0</inkml:trace>
  <inkml:trace contextRef="#ctx0" brushRef="#br0" timeOffset="4945.0464">7677 2734,'0'0,"0"0,0 0,0 0,0 0,0 0,0 0,35-18,36-17,17-18,-18 0,1 18,-36 0,-17 35,-18-18</inkml:trace>
  <inkml:trace contextRef="#ctx0" brushRef="#br0" timeOffset="5252.4134">8488 1993,'0'0,"0"0,0 0,0 0,71 71,0 52,17 1,-35-1,0-17,-36 17,-17 1,0-18,-35-18,17-17,-17-1,-18-17,18-18,-18 1,53-19</inkml:trace>
  <inkml:trace contextRef="#ctx0" brushRef="#br0" timeOffset="5521.4147">9406 2205,'0'0,"0"0,0 0,0 0,0 0,53 18,18-18,-1 0,1 0,-18 0,0-18,-36 18,-17 0</inkml:trace>
  <inkml:trace contextRef="#ctx0" brushRef="#br0" timeOffset="5793.8829">9459 2787,'0'0,"0"0,0 0,0 0,0 0,0 0,0 0,35 0,36-35,0 17,-1 0,1 1,-54-1,1 18,0 0</inkml:trace>
  <inkml:trace contextRef="#ctx0" brushRef="#br0" timeOffset="6230.3502">10571 2981,'0'0,"0"0,0 0,0 0,0 0,0 0,0 0,18-35,17-53,-18-18,19-35,17-18,-18 18,0 17,-17 36,17 17,-17 19,17 16,-17 1,17 35,0 18,1 17,17 35,0 1,0 35,-1-18,-16-17,-19 17,19 0,-1 18,0 0,-17 17,0 1,-1-36,-17-88</inkml:trace>
  <inkml:trace contextRef="#ctx0" brushRef="#br0" timeOffset="6527.0328">10553 2575,'0'0,"0"0,0 0,0 0,0 0,88-17,1-1,52-17,-18-1,-17 1,-17 18,-1-19,-18 19,-17-19,18 19,-18-19,-18 19,-17 17</inkml:trace>
  <inkml:trace contextRef="#ctx0" brushRef="#br0" timeOffset="6811.4908">12194 1958,'0'0,"0"0,0 0,0 0,18 88,-18 0,18 53,-1-35,-17-18,18 1,0-1,-18-18,17 1,-17 0,18-1,-18-70</inkml:trace>
  <inkml:trace contextRef="#ctx0" brushRef="#br0" timeOffset="7127.7431">11718 2540,'0'0,"0"0,0 0,0 0,0 0,71-18,17 1,0-1,18 0,-18 1,18-1,-18 1,0-1,1 0,-19 1,-17-1,18 0,-36 1,-17 17</inkml:trace>
  <inkml:trace contextRef="#ctx0" brushRef="#br0" timeOffset="7401.2893">13465 1923,'0'0,"0"0,0 0,0 0,0 70,-35 18,-1 36,-16 17,16-18,1-34,0-1,-1-18,19 1,-1 0,-17-19,17 1,18-53</inkml:trace>
  <inkml:trace contextRef="#ctx0" brushRef="#br0" timeOffset="7704.7821">13042 2046,'0'0,"0"0,0 0,0 0,0 0,0 0,35 71,18 17,-18 18,18-18,0 18,18-18,-19 0,1-17,18-1,-18-17,-18-18,18 1,-18-19,-35-17</inkml:trace>
  <inkml:trace contextRef="#ctx0" brushRef="#br0" timeOffset="7984.5558">14012 1729,'0'0,"0"0,0 0,0 0,0 0,0 88,-18 18,18 35,0-35,0-1,-17-16,34-1,-17 0,18-17,0-19,17 19,0-18,1 0,-36-35</inkml:trace>
  <inkml:trace contextRef="#ctx0" brushRef="#br0" timeOffset="8318.8657">14630 1764,'0'0,"0"0,0 0,0 0,-18 70,0 36,1 18,-1-18,18-1,0-16,0-19,0 18,18-17,-1-18,1 0,17 0,1 0,17-18,-18 0,0-17,-35-18</inkml:trace>
  <inkml:trace contextRef="#ctx0" brushRef="#br0" timeOffset="8605.3747">14383 2399,'0'0,"0"0,0 0,0 0,0 0,0 0,0 0,53-18,17-17,1 17,-18-17,17 17,-17-17,0 0,-53 35,18-18</inkml:trace>
  <inkml:trace contextRef="#ctx0" brushRef="#br0" timeOffset="8952.6983">15142 1288,'0'0,"0"0,0 0,0 0,0 0,35 70,18 1,-18 17,18 0,0 0,0 1,-18 16,1 1,-1 35,-18 0,-34 18,-1-18,1 0,17-123</inkml:trace>
  <inkml:trace contextRef="#ctx0" brushRef="#br0" timeOffset="9664.0214">3600 4939,'0'0,"0"0,0 0,0 0,0 0,0 0,0 0,0 53,18 17,-18 36,0 0,0-18,0 18,0-35,0 17,0-18,0-17,0 18</inkml:trace>
  <inkml:trace contextRef="#ctx0" brushRef="#br0" timeOffset="10170.8479">3547 5115,'0'0,"0"0,0 0,0 0,0 0,0 0,0 0,0 0,0 0,0 0,53-35,0 0,-18 17,1 0,17 1,-18 17,0 0,-17 0,17 35,-35 0,0 18,-18 35,-34 1,-1-19,0 1,0-18,17 0,1 0,0-36,17 1,1-1,17 1,17-18,1 18,17-18,18 17,18-17,-1 18,1 17,-18-17,17 0,-70-18</inkml:trace>
  <inkml:trace contextRef="#ctx0" brushRef="#br0" timeOffset="10715.1691">4218 5468,'0'0,"0"0,0 0,0 0,0 0,0 0,17 35,1 18,-18 0,18-18,-1 1,1-1,17-17,-17-1,35 1,0-18,-18-18,18 1,-18-36,18-35,-17-18,-1 35,-17 1,-1 17,1 0,-18 35,17 0,-17 1,0 17,0 0,0 35,0 18,0 0,0 18,18 17,-18-18,0 1,0-1,0 1,0-1,18-17,-18 18,17 0,1-1,-18-70</inkml:trace>
  <inkml:trace contextRef="#ctx0" brushRef="#br0" timeOffset="11230.94">5188 5433,'0'0,"0"0,0 0,0 0,0 0,18 53,0 17,-1 1,1-18,0-18,-18 0,17 1,19-19,-1 1,0-18,0-18,18 1,-17-36,-1 0,0-18,-17 1,17 17,-17 0,-18 18,17 17,-17-17,0 35,0-18,0 18,18 35,-18 53,0 18,18 0,-1 0,-17 0,18 0,0-18,-1-18,1 1,0-18,-1-18,-17 0,0-17</inkml:trace>
  <inkml:trace contextRef="#ctx0" brushRef="#br0" timeOffset="11585.8353">6477 4815,'0'0,"0"0,0 0,0 0,0 0,0 0,-18 53,18 0,-18 18,18 17,0 0,-17 18,17-18,17 18,-17-18,18 0,35 36,0-36,35 0,-17-35,17-17,-35-19,-35 1</inkml:trace>
  <inkml:trace contextRef="#ctx0" brushRef="#br0" timeOffset="11861.1924">7235 5062,'0'0,"0"0,0 0,0 0,0 53,18 18,-18 17,18 0,-1-17,1-18,0 0,-1 17,1-35,0 1,-1-1,-17 0</inkml:trace>
  <inkml:trace contextRef="#ctx0" brushRef="#br0" timeOffset="12349.7986">6918 5151,'0'0,"0"0,0 0,0 0,0 0,0 0,0 0,0 0,0 0,0 0,0 0,35-18,18-17,-18 17,18 0,18 18,-18-17,0 17,17 0,-34 0,17 0,-18-18,18 18,0-35,0 17,-18 1,0-19,-17 1,0 17,-1-17,1 17,-18 1,0-18,-18-1,18 1,-17 0</inkml:trace>
  <inkml:trace contextRef="#ctx0" brushRef="#br0" timeOffset="12647.391">8047 4374,'0'0,"0"0,0 0,0 0,0 0,0 0,53 89,0-1,0 0,18 36,-18-1,0 0,0 1,-18-1,-18-17,-17 0,0 18,-35-1,0-17,0 0,-1-18,1-35,35-36</inkml:trace>
  <inkml:trace contextRef="#ctx0" brushRef="#br0" timeOffset="13016.5498">9159 5009,'0'0,"0"0,0 0,0 0,0 0,0 0,0 0,35 0,18 0,-17-17,-1 17,0-18,0 18,-17-17,-18 17,18 0,-18 0</inkml:trace>
  <inkml:trace contextRef="#ctx0" brushRef="#br0" timeOffset="13271.6016">9459 5468,'0'0,"0"0,0 0,0 0,0 0,0 0,0 0,0 0,0 0,53-18,0 1,18-1,-1-17,1 17,-54 18,-17 0</inkml:trace>
  <inkml:trace contextRef="#ctx0" brushRef="#br0" timeOffset="13790.0109">10571 4445,'0'0,"0"0,0 0,0 0,0 0,0 0,0 0,-18 176,1-17,17-18,-18-35,18 0,0-53,-18 0,18-18,0 0,18-17,-18 0,18-1,-1-34,1 17,0-18,17 18,0-18,18 18,-18-17,18 17,0 17,-17-17,16 0,1 18,0-18,18 18,-18-18,0 0,-18 0,-35 0</inkml:trace>
  <inkml:trace contextRef="#ctx0" brushRef="#br0" timeOffset="14064.8158">10747 4851,'0'0,"0"0,0 0,0 0,0 0,0 0,0 0,36 0,17 0,-18-18,18 0,-18 18,0-17,1-1,-36 18,17 0</inkml:trace>
  <inkml:trace contextRef="#ctx0" brushRef="#br0" timeOffset="14335.9572">10518 4480,'0'0,"0"0,0 0,0 0,0 0,0 0,0 0,35-17,36-1,-1 0,1 1,-36 17,-17-18,0 18</inkml:trace>
  <inkml:trace contextRef="#ctx0" brushRef="#br0" timeOffset="14934.9419">12230 3828,'0'0,"0"0,0 0,0 0,-53 0,0 17,-35-17,17 18,18 17,-18-17,36-1,0 19,0-1,-1 18,19 0,17 53,0 17,17-17,19 17,-1 1,0-1,0 1,1-18,-1-36,-17 18,-1-17,1 0,0-18,-18 17,17-17,1-18,-18 1,0-19,18 18,-18-17,0 0,0-1,17 1,-17 0,0-18,0 0,18 17,0-17,-1-17,18 17,-35 0</inkml:trace>
  <inkml:trace contextRef="#ctx0" brushRef="#br0" timeOffset="15953.8904">13112 4286,'0'0,"0"0,0 0,0 0,0 0,18 71,17-18,-17 17,17-34,18 16,0-16,0-19,17-17,-17 0,0-17,0-19,-17 1,-1-18,0-17,-17-1,-1 1,-17-1,0 18,0 18,0 0,0 17,0 36,0 17,18 71,0 17,-18 18,17 0,1-17,-18-1,18 1,-1-54,-17 1,0-18,0 0,0 0,-17-18,-1-17,0-18,-17-18,0-17,-1-18,1 0,18 0,-1-18,18 18,0-17,18 17,-1 0,36 18,-18-18,18 0,18 18,-18-1,-53 36</inkml:trace>
  <inkml:trace contextRef="#ctx0" brushRef="#br0" timeOffset="16216.5357">14559 3881,'0'0,"0"0,0 0,0 0,0 0,0 0,-17 88,-1 0,18 18,-18-18,18 0,0 0,18 1,-18-19,35 1,0-18,1 0</inkml:trace>
  <inkml:trace contextRef="#ctx0" brushRef="#br0" timeOffset="16545.5435">15124 3651,'0'0,"0"0,0 0,0 0,0 0,-18 71,1-1,-19 36,19 0,-1 0,0 0,1-18,17-18,0 1,17 0,1-1,17-17,18 0,0-18,18-17,-18 0,0-18,-53 0</inkml:trace>
  <inkml:trace contextRef="#ctx0" brushRef="#br0" timeOffset="16790.4994">15000 4410,'0'0,"0"0,0 0,0 0,0 0,71-18,0 0,-1 1,1-1,-1-17,1 0,-53 17,-18 0,17 18</inkml:trace>
  <inkml:trace contextRef="#ctx0" brushRef="#br0" timeOffset="17074.8902">15742 3510,'0'0,"0"0,0 0,0 0,70 88,18 36,1 17,-1 0,-35 18,0-18,-36 0,-17 0,0-35,-17 0,-1-36,18-17,-18 0,18-35</inkml:trace>
  <inkml:trace contextRef="#ctx0" brushRef="#br0" timeOffset="17748.6844">16853 3933,'0'0,"0"0,0 0,0 71,18 0,-18-1,18-17,-1 0,1-18,0 1,17-19,0-17,18-17,-18-19,18-34,0-36,-17 18,-1-18,0 35,-17 18,-1 18,-17 0,18 17,-18 18,18 35,-1 71,19 35,-19 1,1 52,0-18,-1 0,-17-35,18-17,-18-36,-18-17,18-18,-35-18,17-18,-17-17,17-17,-17-36,17-35,1 0,17-36,0 18,17 18,19 17,-1 19,0 16,18 1,0 0,0 17,-17-17,-1 17,0 1,-17 17</inkml:trace>
  <inkml:trace contextRef="#ctx0" brushRef="#br0" timeOffset="18051.985">18389 3316,'0'0,"0"0,0 0,0 0,0 0,0 0,0 0,0 0,-18 300,0-35,1-36,17-70,0-54,0 1,17-35,1-36,0-35,17 0,-17 0,-18 0</inkml:trace>
  <inkml:trace contextRef="#ctx0" brushRef="#br0" timeOffset="18340.9233">18918 3334,'0'0,"0"0,0 0,0 0,0 0,0 0,0 0,18 123,-18 1,0-1,0-17,0-18,0 0,17 1,1-19,0-17,17 0,0-18,1-17,17 0,-18-18,0 0,-35 17</inkml:trace>
  <inkml:trace contextRef="#ctx0" brushRef="#br0" timeOffset="18613.5413">18918 3951,'0'0,"0"0,0 0,0 0,0 0,0 0,0 0,35-18,36 1,17-18,-17 17,-1-17,1 17,-71 0,18 18,-18 0</inkml:trace>
  <inkml:trace contextRef="#ctx0" brushRef="#br0" timeOffset="18875.9479">19977 3369,'0'0,"0"0,0 0,0 0,0 0,0 53,18 0,-18 17,17 1,-17 17,0-17,18-18,-18-36,0 54,-18-18,18-18</inkml:trace>
  <inkml:trace contextRef="#ctx0" brushRef="#br0" timeOffset="19169.5467">19553 3898,'0'0,"0"0,0 0,0 0,0 0,0 0,71-17,17-1,0 0,18-17,0 0,-17 17,16-17,-34 17,0 1,-18-19,-18 19,0-1,0 0</inkml:trace>
  <inkml:trace contextRef="#ctx0" brushRef="#br0" timeOffset="19433.8762">20771 3281,'0'0,"0"0,0 0,0 0,0 0,0 0,35 70,-17 36,17-18,-17 18,0-18,-1-17,1 17,-18-17,0-18,18 0,-18-18</inkml:trace>
  <inkml:trace contextRef="#ctx0" brushRef="#br0" timeOffset="20226.1842">20559 3246,'0'0,"0"0,0 0,0 0,0 0,0 0,0 0,0 0,0 0,0 0,0 0,0 0,0 0,36 0,-1 0,18 0,-18 17,18-17,0 0,18 0,-18 0,0-17,-1-1,1-17,-17-1,-1 1,0 17,-17-17,0 18,-18-1,17 0,-17 1,0-1,0 0,18 1,0-1,-1 0,1 1,-1 17,19-18,-1 18,0 0,18 0,0 18,-17-1,-1 1,0 0,0-1,1 19,17 17,-18-1,18 1,-18 36,0-1,1-18,-1 19,-17-1,-18 53,-18-18,0-35,1-17,-19-18,19 0,-18 0,35-36</inkml:trace>
  <inkml:trace contextRef="#ctx0" brushRef="#br0" timeOffset="20781.3043">21777 2258,'0'0,"0"0,0 0,0 0,0 0,0 0,53 17,0-17,17 18,-17 0,-17-18,17 17,-18-17,0 18,-17 17,17 18,-17 18,17 35,-17 35,-18 17,17 1,1-18,-18 0,18-17,-1-1,-17 1,18-1,0 1,-1-18,1-1,0-34,-18 0,0-19,0 1,-18 0,0-17,-17-1,-18 0,0-17,0-1,53-17</inkml:trace>
  <inkml:trace contextRef="#ctx0" brushRef="#br0" timeOffset="21506.1207">3035 7497,'0'0,"0"0,0 0,0 0,0 0,89 0,-19-18,18 18,-17-18,-53 18,-1 0,-17 0</inkml:trace>
  <inkml:trace contextRef="#ctx0" brushRef="#br0" timeOffset="21735.7959">3318 8008,'0'0,"0"0,0 0,0 0,0 0,0 0,53-18,17 18,-52-17,0 17,-1 0</inkml:trace>
  <inkml:trace contextRef="#ctx0" brushRef="#br0" timeOffset="22218.3079">4377 7408,'0'0,"0"0,0 0,0 0,0 0,-18 89,18-1,0 18,-18-18,1-18,17 1,-18-1,18-34,0-1,0 0,0-17,0 0,0-18,35 0,1 0,-1-18,18 18,-18-18,0 18,18 0,-17 0,-1 0,0 0,-17 18,17 0,0-1,1 1,-1-1,0 1,1-18</inkml:trace>
  <inkml:trace contextRef="#ctx0" brushRef="#br0" timeOffset="22483.5118">4624 7620,'0'0,"0"0,0 0,0 0,0 0,0 0,0 0,0 0,35-18,18 18,-18 0,0-17,18 17,-35-18,0 18,-18 0</inkml:trace>
  <inkml:trace contextRef="#ctx0" brushRef="#br0" timeOffset="22751.5367">4359 7355,'0'0,"0"0,0 0,0 0,0 0,0 0,53 0,35-17,-17-1,-1 1,1-1,-36 18,-35-18,18 18</inkml:trace>
  <inkml:trace contextRef="#ctx0" brushRef="#br0" timeOffset="23234.9949">5824 7020,'0'0,"0"0,0 0,0 0,0 0,-53 0,17 0,-17 18,18 0,-18-1,18 36,17 0,1 0,-1 35,18 18,18 17,-1 1,1 17,0 0,17-17,-17-1,-1-17,1 0,-18-36,17 1,-17-18,0 0,18-18,-18-17,18-1,-1 1,1-36,17 18,-17-17,-18 17</inkml:trace>
  <inkml:trace contextRef="#ctx0" brushRef="#br0" timeOffset="26896.6261">6953 7197,'0'0,"0"0,0 0,0 0,0 0,0 0,0 0,0 0,0 0,0 0,0 0,-35 53,0 0,-1 35,19-18,-19 1,19 17,17-17,0-1,0 1,35-1,-17-17,17 0,18 0,-18-18,-35-35</inkml:trace>
  <inkml:trace contextRef="#ctx0" brushRef="#br0" timeOffset="27329.7692">7553 8043,'0'0,"0"0,0 0,0 0,0 0,0 0,0 0,0 0,0 0,0 0,0 0,0-53,18-17,-1-36,19-17,-19-1,19 18,-19 36,1-1,0 18,-1 0,1 36,0 17,17 17,0 1,0 35,18 17,-17 19,17 16,-18 1,0 0,0-35,-17-1,0 1,17-18,0 0,-17 0,-18-53</inkml:trace>
  <inkml:trace contextRef="#ctx0" brushRef="#br0" timeOffset="27611.2275">7606 7708,'0'0,"0"0,0 0,0 0,71-17,-1-1,18-17,1-1,-1 1,0 0,0 0,1-1,-1-17,-17 18,-19 0,1 17,0-17,-53 35</inkml:trace>
  <inkml:trace contextRef="#ctx0" brushRef="#br0" timeOffset="27878.8299">8983 6985,'0'0,"0"0,0 0,0 0,0 53,0 53,17 0,-17-1,0 1,18-18,-18 1,18-1,-18-18,17 1,1-18,-18-18,17 0</inkml:trace>
  <inkml:trace contextRef="#ctx0" brushRef="#br0" timeOffset="28169.8153">8753 7444,'0'0,"0"0,0 0,0 0,0 0,71 0,17-18,18 18,0-18,-18 1,18-1,-18-17,-17 17,-1 1,-17 17,-17-18,16 18</inkml:trace>
  <inkml:trace contextRef="#ctx0" brushRef="#br0" timeOffset="28463.7197">10430 6985,'0'0,"0"0,0 0,0 0,0 0,0 0,0 0,0 0,0 0,-36 71,19-1,-36 18,17 1,1-1,0-18,0 18,-1-35,1 0,17-17,1-1,17-18</inkml:trace>
  <inkml:trace contextRef="#ctx0" brushRef="#br0" timeOffset="28746.5423">9847 6985,'0'0,"0"0,0 0,0 0,0 0,0 0,53 53,35 35,1 18,-1 0,-17-18,-1-17,-17-1,0 1,0-1,0-35,0 18,0-35,0 17,-53-35</inkml:trace>
  <inkml:trace contextRef="#ctx0" brushRef="#br0" timeOffset="29017.9959">11083 6844,'0'0,"0"0,0 0,0 0,-18 70,0 1,18 35,-17 0,17 17,0-17,0-18,17 0,1 1,0-37,17 1,18-17,-18-19,0 1,-35-18</inkml:trace>
  <inkml:trace contextRef="#ctx0" brushRef="#br0" timeOffset="29310.457">11524 6773,'0'0,"0"0,0 0,0 0,0 0,0 0,0 71,0 17,0 0,0 0,17 18,-17-17,0-19,18 18,0-17,17-1,0-17,1 0,-1-18,18 1,0-19,-18 19,-35-36</inkml:trace>
  <inkml:trace contextRef="#ctx0" brushRef="#br0" timeOffset="29553.6735">11400 7444,'0'0,"0"0,0 0,0 0,0 0,71-36,-1 19,1-1,0-17,17 0,-35-1,17 1,-17-18,-17 18,-1-18</inkml:trace>
  <inkml:trace contextRef="#ctx0" brushRef="#br0" timeOffset="29835.179">12106 6720,'0'0,"0"0,0 0,0 0,0 0,71 71,-1-18,-17 35,18 36,-1-19,-34-16,-1-1,-17 0,-18 0,-18 18,0-35,-17-1,-18-17,18 0,17-18,18-35</inkml:trace>
  <inkml:trace contextRef="#ctx0" brushRef="#br0" timeOffset="30066.7186">12477 6332,'0'0,"0"0,0 0,0 0,0 0</inkml:trace>
  <inkml:trace contextRef="#ctx0" brushRef="#br0" timeOffset="30368.6297">12724 6015,'0'0,"0"0,0 0,0 0,0 0,0 0,53 53,17 17,19 36,-19 18,1-1,-1 18,-17 0,0 0,-17 18,-19 0,1 0,-18-1,-18 1,1 0,-1-36,18-105</inkml:trace>
  <inkml:trace contextRef="#ctx0" brushRef="#br0" timeOffset="32855.6778">14347 6174,'0'0,"0"0,0 0,0 0,0 0,0 0,0 0,0 0,0 0,0 0,0 0,0 70,0 36,0 35,0 36,0-1,18-17,0-18,-1-18,19-17,-1 0,0-18,18 0,0-17,0-18,-53-36</inkml:trace>
  <inkml:trace contextRef="#ctx0" brushRef="#br0" timeOffset="33271.5236">15142 7497,'0'0,"0"0,0 0,0 0,0 0,0 0,17-71,1-52,17-19,0-16,1-1,-1 18,0 53,1 17,-19 18,1 0,17 36,-17-1,17 36,0 17,1 0,-1 36,0-18,18 52,0 1,-17 0,-1-35,0-1,-17 1,-1-18,-17-53</inkml:trace>
  <inkml:trace contextRef="#ctx0" brushRef="#br0" timeOffset="33572.8422">14965 6985,'0'0,"0"0,0 0,0 0,0 0,71 0,17-18,0 1,18-1,0 0,-18 1,18-1,-18 1,-17-19,-1 19,-17-19,0 1,0-18,-17 18,-19 35</inkml:trace>
  <inkml:trace contextRef="#ctx0" brushRef="#br0" timeOffset="33817.3276">16465 6227,'0'0,"0"0,0 0,0 0,0 0,0 0,18 70,-1 1,1-1,0 1,-1-1,-17 1,18-1,-18 1,0-18,0 17,0 1,0-18</inkml:trace>
  <inkml:trace contextRef="#ctx0" brushRef="#br0" timeOffset="34139.8306">16147 6791,'0'0,"0"0,0 0,0 0,71-18,17 18,1-17,52 17,-18-18,-17 0,-18 1,-17-1,0 1,-1 17,-35-18,1 0,-1 1,-17-1,-18 18</inkml:trace>
  <inkml:trace contextRef="#ctx0" brushRef="#br0" timeOffset="35770.6676">18142 6085,'0'0,"0"0,0 0,0 0,0 0,0 0,-36 71,1 17,0 18,-1-18,1 18,0-18,0-17,-1-1,19-17,-19 0,19 0</inkml:trace>
  <inkml:trace contextRef="#ctx0" brushRef="#br0" timeOffset="36046.4471">17436 6068,'0'0,"0"0,0 0,0 0,70 88,1 35,17 1,0 17,18 0,0-17,-18-19,-17-52,-18 0,18-35,-19 17,-52-35</inkml:trace>
  <inkml:trace contextRef="#ctx0" brushRef="#br0" timeOffset="36309.6042">18742 5944,'0'0,"0"0,0 0,0 0,0 89,0 16,17 19,-17 17,0 0,18-35,0-18,-18-17,17-1,19-35,-19 1,1-19,-18 1</inkml:trace>
  <inkml:trace contextRef="#ctx0" brushRef="#br0" timeOffset="36592.4652">19412 5786,'0'0,"0"0,0 0,0 0,0 105,-17 37,-1 34,0 0,18-17,-17-18,17 0,0-35,17-35,-17-18,18-1,17-16,-17-36,0 17,-18 1</inkml:trace>
  <inkml:trace contextRef="#ctx0" brushRef="#br0" timeOffset="36852.8064">19324 6632,'0'0,"0"0,0 0,0 0,0 0,71-17,17-1,18-17,-18 17,0-17,-17-1,17 1,-17-18,-18 18</inkml:trace>
  <inkml:trace contextRef="#ctx0" brushRef="#br0" timeOffset="37103.9509">20453 6015,'0'0,"0"0,0 0,0 0,18 88,0 0,-1 0,1 18,-18-18,18 18,-18-35,0 17,0-17,0-1</inkml:trace>
  <inkml:trace contextRef="#ctx0" brushRef="#br0" timeOffset="37386.2834">20153 6597,'0'0,"0"0,0 0,0 0,0 0,71-18,17 1,1-1,-1 0,0 1,0-1,-17-17,-18 17,0 1,0-19,-18 1</inkml:trace>
  <inkml:trace contextRef="#ctx0" brushRef="#br0" timeOffset="37656.8178">21371 5891,'0'0,"0"0,0 0,0 0,18 71,-1 17,1-17,-18 17,18-18,-18 1,0-18,0 0,0-18,-18 18,0-18,18 1</inkml:trace>
  <inkml:trace contextRef="#ctx0" brushRef="#br0" timeOffset="38058.7207">21001 5856,'0'0,"0"0,0 0,0 0,0 0,0 0,0 0,0 0,52 0,1 0,0 0,18 18,0-1,-19-17,1 18,0-18,0-18,-17 18,17-17,-18-1,0-17,0-18,1 0,-19 18,1-18,0 0,-1 0,19 0,-36 53</inkml:trace>
  <inkml:trace contextRef="#ctx0" brushRef="#br0" timeOffset="38354.2316">22112 5345,'0'0,"0"0,0 0,0 0,36 105,34 19,-17 35,-18-1,1-16,-19-1,1-36,-36 19,18-1,-17-52,-1 0,0-1,18-17,0-35</inkml:trace>
  <inkml:trace contextRef="#ctx0" brushRef="#br0" timeOffset="39572.8539">22783 5080,'0'0,"0"0,0 0,0 0,0 0,0 0,18 53,-1 35,19 0,16 36,1 35,0 17,-17 0,-1 1,-17-19,-1 1,1-18,-18-17,0-18,0-36,-18 1,18-1,-17-17,-1 0,18-53</inkml:trace>
  <inkml:trace contextRef="#ctx0" brushRef="#br0" timeOffset="40225.3014">23418 4516,'0'0,"0"0,0 0,0 0,0 0,71 123,17 1,0 17,-17 35,-1 18,19 88,-36 18,0-18,-53-35,0 18,-36-1,-17-17,-17-17,-36-19,0-34,35-71,18-36,1-17,16-18,1-35,17 18,1 0</inkml:trace>
  <inkml:trace contextRef="#ctx0" brushRef="#br0" timeOffset="41091.3509">3265 9754,'0'0,"0"0,0 0,0 0,0 0,0 0,53 18,17 0,-17-18,18 17,-53-17,-1 0,-17 0</inkml:trace>
  <inkml:trace contextRef="#ctx0" brushRef="#br0" timeOffset="41303.0651">3494 10336,'0'0,"0"0,0 0,0 0,0 0,0 0,0 0,0 0,0 0</inkml:trace>
  <inkml:trace contextRef="#ctx0" brushRef="#br0" timeOffset="41758.6763">4235 9507,'0'0,"0"0,0 0,0 0,0 0,0 53,-17 35,17 18,-36 53,36-53,-17 0,-1-18,18-18,0-34,-17 17,17-18,0-17,0-1,17-17,-17 0,35 0,1-17,17-1,0 0,17 1,-17 17,0-18,0 18,-18 18,18-18,-17 17,-1 1,18 0,-18-1,-35-17</inkml:trace>
  <inkml:trace contextRef="#ctx0" brushRef="#br0" timeOffset="42041.7796">4324 9878,'0'0,"0"0,0 0,0 0,0 0,0 0,0 0,35 0,18 0,0 0,0 0,0 0,-18 0,0 0,-17 0,-18 0,0 0</inkml:trace>
  <inkml:trace contextRef="#ctx0" brushRef="#br0" timeOffset="42254.7296">4253 9596,'0'0,"0"0,0 0,0 0,0 0,0 0,0 0,53-18,0 18,35-35,-88 35,18 0,-1-18</inkml:trace>
  <inkml:trace contextRef="#ctx0" brushRef="#br0" timeOffset="42731.5215">5453 9260,'0'0,"0"0,0 0,0 0,0 0,0 0,-53 18,0 17,0 1,0 17,18-1,0 19,17 0,0 17,18 18,18 35,0 17,17 1,-17-18,-1 18,1-18,0-17,-18-1,0-52,17-1,-17-17,0 0,0-35,0-1,18 1,-18-18,18-18,17-17,-18 17,-17 36</inkml:trace>
  <inkml:trace contextRef="#ctx0" brushRef="#br0" timeOffset="44188.4825">6406 10389,'0'0,"0"0,0 0,0 0,0 0,0 0,0 0,0 0,0 0,0 0,0 0,0-70,35-18,-17-54,17 19,18-18,-17 17,-1 36,0 18,-17 17,17 0,0 18,1 35,-1 17,-17 36,17-18,0 36,0-1,-17 1,17 0,-17 17,0-18,-1 19,1-1,0-35,-18 17,17-17,-17-53</inkml:trace>
  <inkml:trace contextRef="#ctx0" brushRef="#br0" timeOffset="44452.0637">6583 10001,'0'0,"0"0,0 0,0 0,0 0,0 0,0 0,52-17,19-1,17 0,-17 1,-18-1,-18 0,0 18,1-17,-19 17,-17 0,0 0</inkml:trace>
  <inkml:trace contextRef="#ctx0" brushRef="#br0" timeOffset="44937.3435">7271 8943,'0'0,"0"0,0 0,0 0,0 0,0 0,0 0,35 0,18 0,18 0,-18 18,-1-1,1 1,-17 17,-1-17,-17-1,-1 19,1-1,-18-17,0 17,0 0,0 0,0 1,-18-19,18 1,18 0,-18-18,35 17,1-34,16-1,1 0,18-17,-36 17,-17 18,0-17</inkml:trace>
  <inkml:trace contextRef="#ctx0" brushRef="#br0" timeOffset="45410.4875">8436 9437,'0'0,"0"0,0 0,0 0,0 0,17 70,1 1,-1 17,1 0,-18-17,18 17,-1-17,1-1,0 1,-1-18,-17 0,0-1,0-16</inkml:trace>
  <inkml:trace contextRef="#ctx0" brushRef="#br0" timeOffset="45704.8297">8047 9895,'0'0,"0"0,0 0,0 0,0 0,0 0,53-17,35-1,1 1,-1-1,-17 0,17 1,-35-1,0 18,-18-18,-17 1,17 17</inkml:trace>
  <inkml:trace contextRef="#ctx0" brushRef="#br0" timeOffset="46194.2133">9583 10442,'0'0,"0"0,0 0,0 0,0 0,0 0,17-53,-17-17,18-18,0-36,-1 1,1 34,-1 1,1 18,0-1,-1 36,1 17,0 1,-1 17,19 17,-1 18,0 18,1 0,16 18,-16-1,-1 1,18 0,-18-19,1 1,-19-17,19-19,-1-17,0 18,-35-18</inkml:trace>
  <inkml:trace contextRef="#ctx0" brushRef="#br0" timeOffset="46420.5008">9706 10107,'0'0,"0"0,0 0,0 0,0 0,0 0,71-35,17 17,0-17,0 17,-17-17,-53 17,-1 1</inkml:trace>
  <inkml:trace contextRef="#ctx0" brushRef="#br0" timeOffset="46717.2445">11277 9525,'0'0,"0"0,0 0,0 0,-36 71,-16-1,-1 1,17-1,1 18,0-17,-18 0,35-1,-17 1,17-18,1-18,-1-18,0 1</inkml:trace>
  <inkml:trace contextRef="#ctx0" brushRef="#br0" timeOffset="46990.0169">10924 9454,'0'0,"0"0,0 0,35 71,-17 0,35 17,0 18,17 17,1-17,-1 0,-17-36,-17 1,-1-18,18-36,-18 1,18-18,0 0,-53 0</inkml:trace>
  <inkml:trace contextRef="#ctx0" brushRef="#br0" timeOffset="47232.7172">11912 9331,'0'0,"0"0,0 0,0 0,0 88,0 0,0 1,0 16,18-16,-1-1,1 0,0-17,-1-19,1 1,0-35,-1-18</inkml:trace>
  <inkml:trace contextRef="#ctx0" brushRef="#br0" timeOffset="47526.4788">12336 9102,'0'0,"0"0,0 0,0 0,0 0,0 0,0 0,0 141,0-18,0 1,17-18,-17-18,18 0,0 0,17-35,-18 0,19 0,-1-35,0-18,-17 17</inkml:trace>
  <inkml:trace contextRef="#ctx0" brushRef="#br0" timeOffset="47812.608">12212 9701,'0'0,"0"0,0 0,0 0,0 0,71-17,-1-1,1 0,-18 1,17-18,-17 17,0-17,-17-1,-1 1,-18-18,1 18</inkml:trace>
  <inkml:trace contextRef="#ctx0" brushRef="#br0" timeOffset="48113.521">12812 8819,'0'0,"0"0,0 0,0 0,0 0,53 53,18 36,-1 16,1 1,-18 18,-18-1,-17 1,17-19,-35 19,18-36,-18 0,-18-17,18-18,0-36,-18 1,18 0,0-1</inkml:trace>
  <inkml:trace contextRef="#ctx0" brushRef="#br0" timeOffset="48389.3568">13836 8961,'0'0,"0"0,0 0,0 0,0 0,0 0,0 0,17 52,1 19,17 0,-17 17,17-18,-17 1,-1-18,19 17,-19 1,1-1,0-17</inkml:trace>
  <inkml:trace contextRef="#ctx0" brushRef="#br0" timeOffset="48682.4488">13536 9454,'0'0,"0"0,0 0,0 0,0 0,53 0,35-17,18-18,35 17,-18-17,19-1,-19 19,-17-19,-18 19,0-1,-17 1,0-1,-71 18</inkml:trace>
  <inkml:trace contextRef="#ctx0" brushRef="#br0" timeOffset="49139.3309">15089 9843,'0'0,"0"0,0 0,0 0,0 0,0-71,17-53,-17-17,18-17,0 17,-1-1,1 1,-1 71,1-1,0 18,-1 18,-17 0,36 35,-19 17,19 36,-1 0,0 18,1 17,-1 18,0-36,0 19,-17-19,17 1,-17-1,0-17,-1-18,-17 1,0-36</inkml:trace>
  <inkml:trace contextRef="#ctx0" brushRef="#br0" timeOffset="49374.4888">15124 9313,'0'0,"0"0,0 0,0 0,70 0,1 0,17-17,1-1,-1 0,0 1,0-1,-17 1,17-19,-35 1</inkml:trace>
  <inkml:trace contextRef="#ctx0" brushRef="#br0" timeOffset="49648.0795">16553 8819,'0'0,"0"0,0 0,0 0,0 0,0 0,0 0,-17 53,-19 0,-17 35,1-17,52-53,-53 105,17-35,-17 1,18-1,0-35,17 0</inkml:trace>
  <inkml:trace contextRef="#ctx0" brushRef="#br0" timeOffset="49921.0066">16077 8731,'0'0,"0"0,0 0,0 0,53 53,0 18,17-1,-17 1,0-1,0-17,0 18,-18-18,1 0,-1 0,-17-18,17-17,0-18</inkml:trace>
  <inkml:trace contextRef="#ctx0" brushRef="#br0" timeOffset="50223.1426">17065 8414,'0'0,"0"0,0 0,0 0,0 0,0 53,0 17,0 18,18 1,-18-1,0 0,17 0,1 0,0 36,-18-18,17-36,1 1,0-18,-1-18,1 0,-18-35</inkml:trace>
  <inkml:trace contextRef="#ctx0" brushRef="#br0" timeOffset="50538.6726">17665 8273,'0'0,"0"0,0 0,0 0,0 0,0 0,0 88,0 18,0 0,0-18,0 0,0 0,18-17,-18 17,0-35,17 0,-17-18,18 0,0 1,-1-1,19-18,-1-17,0 0</inkml:trace>
  <inkml:trace contextRef="#ctx0" brushRef="#br0" timeOffset="50810.5851">17436 8855,'0'0,"0"0,0 0,0 0,0 0,35 0,36 0,-1-18,1 0,17 18,-17-35,-1 18,18-19,-17 1,-18 0</inkml:trace>
  <inkml:trace contextRef="#ctx0" brushRef="#br0" timeOffset="51074.2674">18459 8396,'0'0,"0"0,0 0,0 0,0 0,0 0,0 0,18 53,0 0,-1 18,19-1,-19 1,1-1,-18-52,17 88,1-18,0 0,-18-17</inkml:trace>
  <inkml:trace contextRef="#ctx0" brushRef="#br0" timeOffset="51383.457">18353 8855,'0'0,"0"0,0 0,0 0,0 0,0 0,71-18,17 0,-17-17,-1 0,1 0,17-1,-17 1,-18-18,17 18,-17 0,-17-1</inkml:trace>
  <inkml:trace contextRef="#ctx0" brushRef="#br0" timeOffset="51643.9729">19306 8326,'0'0,"0"0,0 0,0 0,0 0,0 0,18 70,0 18,-1-17,1 17,0-17,-1-18,-17 17,18-17,0 0,-18 0,0-18,0 18,0-18</inkml:trace>
  <inkml:trace contextRef="#ctx0" brushRef="#br0" timeOffset="52291.0716">18918 8308,'0'0,"0"0,0 0,0 0,0 0,0 0,0 0,53-18,-18 1,18-1,0 18,0-18,0 18,-18 0,1 0,-1 0,-17 0,17 0,0 0,-17 0,17 0,0-17,-17-1,17 0,-17-17,0 0,-18-18,17 18,-34-18,17 18,0-1,0 1,-18 17,36-17,-18 17,17 18,1 0,0 18,35 17,0 1,-1 52,19 0,-18 18,-18-18,18 18,-17 0,-36 17,0 1,0 17,-18-35,-17-1,-1 1,19 0,-19-35,36-54</inkml:trace>
  <inkml:trace contextRef="#ctx0" brushRef="#br0" timeOffset="53020.7909">20542 8414,'0'0,"0"0,0 0,0 0,0 0,0 0,0 0,0 0,0 0,0 0,0 0,0 0,0 0,0 0,0 0,0 0,0 0,0 0,0 0,0 0,0 0,0 0,0 0,35 53,-17 17,17-17,-17 18,-1-18,-17 0,0-1,18 19,-36-18,18-18</inkml:trace>
  <inkml:trace contextRef="#ctx0" brushRef="#br0" timeOffset="53303.3325">20242 8784,'0'0,"0"0,0 0,0 0,53 0,35 0,0 0,53-17,18-1,-18-17,-17 17,-1-17,1 17,-54-17,1 17,-18-17,0 17,0-17,-53 35</inkml:trace>
  <inkml:trace contextRef="#ctx0" brushRef="#br0" timeOffset="53537.5112">22077 8396,'0'0,"0"0,0 0,-35 53,17 18,-17 17,-18 0,0 35,18 1,-1-36,1-17,17-18,1 0,-1-36</inkml:trace>
  <inkml:trace contextRef="#ctx0" brushRef="#br0" timeOffset="53803.0152">21671 8378,'0'0,"0"0,0 0,53 53,0 36,18-19,17 36,-18-18,1 0,-18-17,0-1,-18 1,18-18,0-18,-53-35</inkml:trace>
  <inkml:trace contextRef="#ctx0" brushRef="#br0" timeOffset="54075.4006">22730 8184,'0'0,"0"0,0 0,0 0,0 71,-18 17,18 0,0 18,18-18,-18 18,18-18,-1-17,-17 0,18-1,0-35,-1 1,1-19</inkml:trace>
  <inkml:trace contextRef="#ctx0" brushRef="#br0" timeOffset="54366.4239">23118 8061,'0'0,"0"0,0 0,0 0,0 0,0 0,0 71,0-1,0 18,18-17,0 17,-18-17,17-1,1 1,17-1,-17 1,17-1,-17-17,17 0,-17-18</inkml:trace>
  <inkml:trace contextRef="#ctx0" brushRef="#br0" timeOffset="54644.9609">23118 8661,'0'0,"0"0,0 0,0 0,0 0,36 0,16-18,1-17,0 0,18-1,-36 1,18-18,-18 0,1 0</inkml:trace>
  <inkml:trace contextRef="#ctx0" brushRef="#br0" timeOffset="54973.6492">23595 7902,'0'0,"0"0,0 0,0 0,53 53,17 18,-17 17,0 18,0 35,0-18,0 1,-18-1,-17-17,-18-18,0-17,0-1,-18-17,18 0,-17-35,-1 0,18-36,0 0,0-17,18 17,-18 18</inkml:trace>
  <inkml:trace contextRef="#ctx0" brushRef="#br0" timeOffset="55198.4748">24565 8008,'0'0,"0"0,0 0,0 0,0 0,0 0,-17 53,17 18,-18 17,18 0,0-70,-35 140,-1-34,19-18,-19-18,19-18,-1-17</inkml:trace>
  <inkml:trace contextRef="#ctx0" brushRef="#br0" timeOffset="55501.4635">24265 8061,'0'0,"0"0,0 0,0 0,36 53,-1 17,0 1,0 17,-17-17,17-1,1 1,-1-18,18 17,-18-17,1-17,17-1,-1-35,1 0,-53 17</inkml:trace>
  <inkml:trace contextRef="#ctx0" brushRef="#br0" timeOffset="55770.7799">25112 7814,'0'0,"0"0,0 0,0 0,0 0,0 0,0 0,0 0,-17 141,17-88,0 194,0-53,17-70,-17-1,0-35,18-17,0-18,17-18,-17 0,-18-35</inkml:trace>
  <inkml:trace contextRef="#ctx0" brushRef="#br0" timeOffset="56102.5483">25536 7796,'0'0,"0"0,0 0,0 0,18 89,-1 52,-17 17,-17-34,17 17,-18-53,18 0,18 1,-1-19,-17 1,18-36,0 0,-1-17,1 0,17-36,-17-17,17-1,-17 19,-18 17</inkml:trace>
  <inkml:trace contextRef="#ctx0" brushRef="#br0" timeOffset="56348.1303">25465 8396,'0'0,"0"0,0 0,0 0,0 0,0 0,0 0,71-18,-18 1,17-1,19 1,-19-1,1 0,-1 1,-17-1,0-17</inkml:trace>
  <inkml:trace contextRef="#ctx0" brushRef="#br0" timeOffset="56605.9283">26348 7796,'0'0,"0"0,0 0,0 0,0 0,0 53,0 18,0-1,0 1,0 0,0-19,17 19,-17 0,18-1,-18-17,18 18,-18-1,17-17,1-18</inkml:trace>
  <inkml:trace contextRef="#ctx0" brushRef="#br0" timeOffset="56852.4482">26048 8396,'0'0,"0"0,0 0,0 0,0 0,0 0,70-18,1 1,-1-1,19 1,-19-19,19 1,-19-18,-17 0</inkml:trace>
  <inkml:trace contextRef="#ctx0" brushRef="#br0" timeOffset="57125.8605">27036 7832,'0'0,"0"0,0 0,0 0,18 70,17 1,-17 17,-1 0,1 0,0 1,-1-1,-17-18,0 1,0-18,-17-18,-1-35,0 18</inkml:trace>
  <inkml:trace contextRef="#ctx0" brushRef="#br0" timeOffset="57454.7064">26665 7673,'0'0,"0"0,0 0,0 0,0 0,0 0,0 0,0 0,36 18,34-1,18 18,1 1,-1-19,-17 1,-1 0,1-18,-18-18,0 0,-18 1,0-36,-17 18,0-18,-1-18,-17 71</inkml:trace>
  <inkml:trace contextRef="#ctx0" brushRef="#br0" timeOffset="57710.1632">27795 7655,'0'0,"0"0,0 0,17 124,19-1,-19 18,19 0,-19-17,1 17,-18-17,0-1,0-70,0 0,0-36,-35-17,17 0,0-17,18 34</inkml:trace>
  <inkml:trace contextRef="#ctx0" brushRef="#br0" timeOffset="58214.135">27865 6950,'0'0,"0"0,0 0,0 0,0 0,53 0,18 17,0-17,-1 18,1 0,-1 17,-17-17,0 34,-18 1,1 71,-1 17,-17 18,17 17,0-17,-17-18,17 18,-17-18,17 0,0 18,18-18,-17 35,17 1,0-19,-36-17,19 1,-19-19,-17-17,-17-18,-72-17,-17-36,1 0,16 0,89-35</inkml:trace>
  <inkml:trace contextRef="#ctx0" brushRef="#br0" timeOffset="60391.0001">3547 11818,'0'0,"0"0,0 0,0 0,0 0,0 0,0 0,0 0,0 0,0 0,0 0,0 0,0 0,0 0,0 0,35 0,-17 0,-18 0,0 0</inkml:trace>
  <inkml:trace contextRef="#ctx1" brushRef="#br0">3572 11832</inkml:trace>
  <inkml:trace contextRef="#ctx0" brushRef="#br0" timeOffset="60520.7343">3335 12594,'0'0,"0"0,0 0,0 0,0 0,0 0,0 0,36-17,17-1,17 0,18-17,-70 17,17 18,-35-17,18 17</inkml:trace>
  <inkml:trace contextRef="#ctx0" brushRef="#br0" timeOffset="61127.8653">4694 11836,'0'0,"0"0,0 0,0 0,0 0,0 70,0 18,0 18,0-18,0 18,0 0,-17-18,17-17,0-1,0-34,-18-1,18-17,0-18,0-18,18 0,-1 1,1-19,17 19,0 17,1-18,17 18,0 18,0-18,-18 17,0 1,-17-18,17 18,-17-18</inkml:trace>
  <inkml:trace contextRef="#ctx0" brushRef="#br0" timeOffset="61425.0197">4712 12136,'0'0,"0"0,0 0,0 0,0 0,0 0,35 0,36-18,-18 18,17 0,-34-18,-19 18,-17 0,0 0,18 0</inkml:trace>
  <inkml:trace contextRef="#ctx0" brushRef="#br0" timeOffset="61640.4968">4765 11800,'0'0,"0"0,0 0,0 0,0 0,0 0,35-17,36 17,-1-18,1 1,-18-1,-53 18,17 0</inkml:trace>
  <inkml:trace contextRef="#ctx0" brushRef="#br0" timeOffset="61994.2605">3459 12136,'0'0,"0"0,0 0,0 0,0 0,0 0,0 0,0 0,0 0,0 0,0 0</inkml:trace>
  <inkml:trace contextRef="#ctx0" brushRef="#br0" timeOffset="63970.0282">6159 11412,'0'0,"0"0,0 0,0 0,0 0,0 0,0 0,-35 0,-36 18,18 17,18 1,-18 34,0 18,0 36,18-18,-1 17,1-17,35 17,0-17,18 18,17-1,-17-17,17 17,0-34,1 17,-19-54,19 19,-19-36,-17 1,18-36,0 17,-18-17</inkml:trace>
  <inkml:trace contextRef="#ctx0" brushRef="#br0" timeOffset="64396.8805">6653 12841,'0'0,"0"0,0 0,0 0,0 0,0 0,0 0,0-53,0-17,18-36,-1-35,1-18,0-17,-1 70,1 18,0 35,-1-18,1 36,0 35,-1 17,19 19,16 34,-16 1,-1-1,-17 1,17-1,0 1,-17 0,0-1,17 1,-17-18,-18-53</inkml:trace>
  <inkml:trace contextRef="#ctx0" brushRef="#br0" timeOffset="64659.7598">6547 12435,'0'0,"0"0,0 0,0 0,0 0,0 0,53-17,-18-1,36 1,-18-1,0 0,0-17,0 17,-18-17,-17 17,-18 18,0-17</inkml:trace>
  <inkml:trace contextRef="#ctx0" brushRef="#br0" timeOffset="65058.0294">6953 11007,'0'0,"0"0,0 0,0 0,0 0,0 0,0 0,0 0,0 0,0 0,53 35,0 18,-18 0,1 0,-19 17,-17-17,18 0,-18 0,0-18,0 1,18-19,-1 1,1-1,17 1,0-18,18-18,0 1,0-18,0-1</inkml:trace>
  <inkml:trace contextRef="#ctx0" brushRef="#br0" timeOffset="65502.0098">7712 10883,'0'0,"0"0,0 0,0 0,0 0,0 0,0 0,35 35,18 1,18 34,-1 1,-17-1,0 1,0 17,18 18,-1 0,-17 17,0 1,0-1,0-17,0 0,-18-36,-17 1,0-18,-18 0,0-18,-18 18,-17-18,-53 18,-1 0,-34 0,-36 0,18 0,17-18,107-17</inkml:trace>
  <inkml:trace contextRef="#ctx0" brushRef="#br0" timeOffset="65939.7331">9283 11501,'0'0,"0"0,0 0,0 0,0 0,0 0,17 52,19 37,-1-1,-18 0,19-17,-1-1,-17 1,17-1,-17-17,-1 0</inkml:trace>
  <inkml:trace contextRef="#ctx0" brushRef="#br0" timeOffset="66219.7423">9177 12012,'0'0,"0"0,0 0,0 0,0 0,70-35,1 0,-1 17,19-17,-19-1,-17 19,-17-1,-1 0,-18 18,19-17</inkml:trace>
  <inkml:trace contextRef="#ctx0" brushRef="#br0" timeOffset="66743.137">10712 11412,'0'0,"0"0,0 0,0 0,0 0,0 0,0 0,0 0,0 89,0 34,0-17,0-18,0 0,0-17,0-18,18-18,-18 18,17-35,1 17,0-35,-1 17,19-17,-1-17,0 17,18 0,-18-18,18 18,0 0,0 0,0 18,0-18,-18 17,1-17,-19 0,1 0</inkml:trace>
  <inkml:trace contextRef="#ctx0" brushRef="#br0" timeOffset="67022.9287">10924 11765,'0'0,"0"0,0 0,0 0,0 0,0 0,70 0,1-17,17 17,-17 0,-18-18,-18 18,0 0,-35 0,0 0,18-18</inkml:trace>
  <inkml:trace contextRef="#ctx0" brushRef="#br0" timeOffset="67270.6863">10765 11412,'0'0,"0"0,0 0,0 0,0 0,0 0,0 0,0 0,53-17,0-1,17 0,1 1,35-1,-106 18,18-17,-1 17</inkml:trace>
  <inkml:trace contextRef="#ctx0" brushRef="#br0" timeOffset="67662.1673">12053 10989,'0'0,"0"0,0 0,0 0,0 0,0 0,-70 53,17 18,0-1,0 18,18 0,-1 18,19 0,17 18,0-1,17 1,19-19,16 1,-16-35,-1-1,-17 1,17-18,-17 0,-1-36,1 1,0-18,-1 0,1-18,-18 18</inkml:trace>
  <inkml:trace contextRef="#ctx0" brushRef="#br0" timeOffset="68088.2216">12530 12277,'0'0,"0"0,0 0,0 0,0 0,17-53,-17-35,18-36,0-52,-1-18,1 0,0 35,17 35,-17 54,-1-1,-17 36,18 17,17 36,-17 17,17 36,0-1,1 1,-1 0,0-1,1-17,-19 18,19-19,-19 1,1 18,-1-18,1-18,-18 18,0-53</inkml:trace>
  <inkml:trace contextRef="#ctx0" brushRef="#br0" timeOffset="68332.4927">12530 11642,'0'0,"0"0,0 0,0 0,0 0,0 0,0 0,0 0,70-18,19 0,-19 1,18-19,1 19,-19-1,1-17,-1 0,-17 17</inkml:trace>
  <inkml:trace contextRef="#ctx0" brushRef="#br0" timeOffset="68644.0496">13977 11148,'0'0,"0"0,0 0,0 0,0 0,0 0,-35 88,-1 35,1 19,-18-1,18-35,-1-36,1 1,0-1,17-35,1 1,17-19,0-17</inkml:trace>
  <inkml:trace contextRef="#ctx0" brushRef="#br0" timeOffset="68983.3913">13589 11148,'0'0,"0"0,0 0,0 0,0 0,0 0,35 35,-17 36,34-1,19 18,-18-17,0 17,18-17,-19-18,1 0,0-18,0 0,0-17,-17-18</inkml:trace>
  <inkml:trace contextRef="#ctx0" brushRef="#br0" timeOffset="69652.1162">14436 10918,'0'0,"0"0,0 0,0 0,0 0,0 0,17 89,1 17,-18-89,35 195,1-18,-19-71,18-17,-17-35,0-1,-1-34,19-1,-19-35,19 0,-19 0,1 17</inkml:trace>
  <inkml:trace contextRef="#ctx0" brushRef="#br0" timeOffset="69877.5207">14947 10971,'0'0,"0"0,0 0,0 0,0 0,0 0,0 0,18 71,-18 0,18 17,-1 0,1-18,-18-34,0-19,35 107,1-36,-19 0,19-35,-1 0,0 0,0-18,18-17,-17 0,-1-1,-35-17</inkml:trace>
  <inkml:trace contextRef="#ctx0" brushRef="#br0" timeOffset="70261.4908">14930 11571,'0'0,"0"0,0 0,0 0,70-35,-52 35,0 0,-18-18</inkml:trace>
  <inkml:trace contextRef="#ctx0" brushRef="#br0" timeOffset="73332.922">15089 11483,'0'0,"0"0,0 0,0 0,0 0,0 0,0 0,0 0,0 0,0 0,0 0,0 0,53-18,17 1,-17-1,0 0,-18 1,1 17,-1-18,-35 18,18 0</inkml:trace>
  <inkml:trace contextRef="#ctx0" brushRef="#br0" timeOffset="73672.4834">15547 10918,'0'0,"0"0,0 0,0 0,0 0,53 53,0 36,0-19,18 36,-18-18,0 0,-18-17,0 17,-17 18,0-35,-18 17,0-18,-18-17,18-53</inkml:trace>
  <inkml:trace contextRef="#ctx0" brushRef="#br0" timeOffset="74253.0778">15812 10566,'0'0,"0"0,0 0,0 0,0 0,0 0,53 0,18 0,-1 0,1 0,-18 17,0-17,0 18,-18 17,0 1,18 16,0 54,-18 0,18 18,-17-1,-1 18,0-17,18-1,-17-17,-1 0,-18-36,1-17,0 18,-18-36,0 18,-18 0,-17-18,0 0,-18 1,-18-1,0-17,1-1,-1 1,1-18,17 0,17-18,1 18,17 0</inkml:trace>
  <inkml:trace contextRef="#ctx0" brushRef="#br0" timeOffset="74598.858">17418 10866,'0'0,"0"0,0 0,0 0,0 0,0 0,18 52,-1 1,19 18,-19 35,19-18,-1-17,-17 17,-1-18,1-17,0 0,-1 0,1-18,-1-17,-17-18</inkml:trace>
  <inkml:trace contextRef="#ctx0" brushRef="#br0" timeOffset="74891.4758">17100 11359,'0'0,"0"0,0 0,0 0,0 0,53 0,0-17,36-18,-1 17,0-17,-17 17,-1 0,1 1,-36-1,18 0,-35 18,17-17,0 17</inkml:trace>
  <inkml:trace contextRef="#ctx0" brushRef="#br0" timeOffset="75385.9882">18530 10795,'0'0,"0"0,0 0,0 0,18 71,-18 17,17 0,-17 18,18-18,-18 0,17 0,-17-17,0-1,0-17,18-17,-18-1,0-17,0-1,18 1,-18-18,17 0,19 0,-19 0,19 0,-1 0,18-18,-18 18,18 0,18 0,-18 18,0-18,17 0,-17 0,-18-18,-17 18,17-17,-17-1,-18 18</inkml:trace>
  <inkml:trace contextRef="#ctx0" brushRef="#br0" timeOffset="75639.2645">18777 11307,'0'0,"0"0,0 0,0 0,0 0,0 0,35 0,36-18,-1 0,1 18,0-35,-1 17,-17 1,-18-19,-35 36,0-17,0-18</inkml:trace>
  <inkml:trace contextRef="#ctx0" brushRef="#br0" timeOffset="75862.1527">18742 10830,'0'0,"0"0,0 0,0 0,0 0,0 0,0 0,0 0,0 0,0 0,0 0,0 0,70 0,-17-17,0 17,18-18,-36 18,-35 0,18-18</inkml:trace>
  <inkml:trace contextRef="#ctx0" brushRef="#br0" timeOffset="76286.199">19942 10336,'0'0,"0"0,0 0,0 0,0 0,-71 0,0 18,1 0,-1 17,18 0,18 1,0 16,17 19,0 0,36 34,0 19,17-1,18 1,0-1,0-17,0 0,-18-18,0-17,-17-1,0-34,-1 16,1-34,-18 0,18-1,-18-17,17-17,-17-19,18 19,-18-1,0 36</inkml:trace>
  <inkml:trace contextRef="#ctx0" brushRef="#br0" timeOffset="76697.2403">20383 11642,'0'0,"0"0,0 0,0 0,0 0,0 0,0 0,0 0,0-53,18-35,-18-18,17-53,-17 18,18 53,-18-18,17 35,1 1,0 17,-1 18,1-1,0 19,17 17,0 17,1 36,-1 0,18 0,0 53,-18-36,0 1,1 0,-1-19,-17 1,-1 0,1 0,-18-18,18 1,-18-36</inkml:trace>
  <inkml:trace contextRef="#ctx0" brushRef="#br0" timeOffset="76978.1201">20348 11218,'0'0,"0"0,0 0,0 0,70-17,-17-19,18 19,-1-18,19 17,-37-17,19 17,0 0,-36 1,0-1,18-17,-18-1</inkml:trace>
  <inkml:trace contextRef="#ctx0" brushRef="#br0" timeOffset="77234.1137">21795 10566,'0'0,"0"0,0 0,0 0,0 0,-18 88,18-70,-35 140,17-52,-17 0,17-35,-17 17,17-18,1 1</inkml:trace>
  <inkml:trace contextRef="#ctx0" brushRef="#br0" timeOffset="77539.8661">21406 10530,'0'0,"0"0,0 0,0 0,0 0,53 71,0 17,0 0,0 1,0-1,0-18,0 1,0-1,0-17,-18-17,18-1,0-35,-18 18</inkml:trace>
  <inkml:trace contextRef="#ctx0" brushRef="#br0" timeOffset="78165.2648">22395 10301,'0'0,"0"0,0 0,0 0,0 0,0 0,0 0,17 159,-17-18,18 0,-18-17,18-19,-1-16,19 16,-1-34,0-18,18-35,-18-18,1-18,-1-35,0-18,1 1,-1 17,-17-35,-1-53,-17 35,0 0,0 53,0 18,0 0,18 17,-18 0,0 1,0 34,0 19,0-1,0 18,17 0,-17 17,0-17,0 0,18 0,-18 17,18-17,-1 0,19 0,-1 18,18-18,0-18,-18 0,18-35,-18 0,1 0,-1 0,-35 0</inkml:trace>
  <inkml:trace contextRef="#ctx0" brushRef="#br0" timeOffset="78397.8149">22854 10901,'0'0,"0"0,0 0,0 0,0 0,0 0,0 0,0 0,52 0,1-18,18 1,0-1,-18 0,17 1,-35-1,-17 0,0 18</inkml:trace>
  <inkml:trace contextRef="#ctx0" brushRef="#br0" timeOffset="78672.3122">23912 10372,'0'0,"0"0,0 0,0 0,0 0,18 53,-18 17,18 1,-1-1,1-17,-18 18,0-54,18 72,-18-1,0-18,0 1,0-18</inkml:trace>
  <inkml:trace contextRef="#ctx0" brushRef="#br0" timeOffset="78976.4993">23506 10707,'0'0,"0"0,0 0,0 0,0 0,71 17,0-17,-1-17,18 17,-17 0,17-18,-17 1,-18 17,17-18,-34 0,-19 1,19-1,-1-17</inkml:trace>
  <inkml:trace contextRef="#ctx0" brushRef="#br0" timeOffset="79278.7328">24830 10372,'0'0,"0"0,0 0,0 0,0 0,18 88,17 0,-17-17,-18-1,17 1,1-1,0-17,-18 18,17-36,-17 0,0 1,0-19,0 1,-17-36,-1 18</inkml:trace>
  <inkml:trace contextRef="#ctx0" brushRef="#br0" timeOffset="79703.3928">24265 10478,'0'0,"0"0,0 0,0 0,0 0,0 0,36-53,17 17,-18 1,18-18,0 18,17 17,-17 1,0 17,0 17,18 1,-18-1,0 1,-18 0,-17-1,17 1,0-18,0 18,-17-18,17 0,-17 0,17-18,-17 0,-18 1,18-19,-18 1,0 0,0-18</inkml:trace>
  <inkml:trace contextRef="#ctx0" brushRef="#br0" timeOffset="80031.6099">25395 9843,'0'0,"0"0,0 0,0 0,0 0,0 0,53 88,0 35,-18-17,0 0,1-18,-19 0,1 0,-1 36,-17 17,0-53,0-17,0-1,-17-34,-1-19,1 1,-1-18,18 18</inkml:trace>
  <inkml:trace contextRef="#ctx0" brushRef="#br0" timeOffset="80524.857">25324 9560,'0'0,"0"0,0 0,0 0,0 0,0 0,35 18,18-18,0 0,-17 18,17-18,0 17,-18 1,18-1,-18 19,-17-19,52 89,1 53,-1 17,-17-17,18 0,-36-18,18-18,-17-17,16 0,1-18,-35-17,17-18,-35-18,18 0,-36 1,-17-1,0 0,-71 18,0 0,-18-18,19 18,16-18,19 1,52-36</inkml:trace>
  <inkml:trace contextRef="#ctx0" brushRef="#br0" timeOffset="81038.0519">26683 9948,'0'0,"0"0,0 0,0 0,0 0,0 0,18 89,17-1,-17 18,-1-18,1 0,0 0,-1-17,-17-1,0 18,0-17</inkml:trace>
  <inkml:trace contextRef="#ctx0" brushRef="#br0" timeOffset="81313.1687">26348 10548,'0'0,"0"0,0 0,0 0,0 0,88-18,0 1,18 17,-18-18,18 1,-18-19,1 19,-19-19,-17 1,0 0,0-1</inkml:trace>
  <inkml:trace contextRef="#ctx0" brushRef="#br0" timeOffset="81708.0628">27371 9984,'0'0,"0"0,0 0,0 0,0 0,18 88,-18 18,18-18,-18 18,0-36,17 1,-17-1,0-17,18-17,-18-1,18-18,-1 19,1-19,17 1,18-18,-18 0,18 0,0 0,-17 0,-1 0,0 0,-17 0,17 18,0-18,-17 17</inkml:trace>
  <inkml:trace contextRef="#ctx0" brushRef="#br0" timeOffset="81976.3242">27565 10389,'0'0,"0"0,0 0,0 0,0 0,0 0,36 0,17 0,-18 0,18 0,-18 0,-17 0,-18 0,0 0</inkml:trace>
  <inkml:trace contextRef="#ctx0" brushRef="#br0" timeOffset="82225.034">27477 9895,'0'0,"0"0,0 0,0 0,0 0,0 0,53 0,18 0,-1-17,-17 17,0-18,-53 18,18 0</inkml:trace>
  <inkml:trace contextRef="#ctx0" brushRef="#br0" timeOffset="82577.2492">28412 9543,'0'0,"0"0,0 0,0 0,0 0,0 0,0 0,-52 17,-1 1,0 17,17 18,1 18,17-1,18 1,0 52,18 1,17-1,1 1,-1-1,18-17,-35-35,-1-1,18 1,-35-18,18-1,0-16,-18-19,17 1,1-18,0 0,-18 18</inkml:trace>
  <inkml:trace contextRef="#ctx0" brushRef="#br0" timeOffset="82813.7028">29048 9807,'0'0,"0"0,0 0,0 0,0 0,0 0,0 0,-18 88,0 18,-17 18,18-18,-19-18,19 0,-19-17,19 17,-19-18</inkml:trace>
  <inkml:trace contextRef="#ctx0" brushRef="#br0" timeOffset="83127.6409">28660 9772,'0'0,"0"0,0 0,0 0,0 0,35 53,18 17,17 36,19 18,16-1,1 1,-17-36,-19-18,-17-17,0 0,-18-35,1-18,-1 18,-35-18</inkml:trace>
  <inkml:trace contextRef="#ctx0" brushRef="#br0" timeOffset="83404.1801">29454 9613,'0'0,"0"0,0 0,0 0,0 0,0 71,17 17,1 0,0 0,-1 1,1-19,0 1,-18-1,17-17,1 18,0-36,-18 0,17-35,1 18</inkml:trace>
  <inkml:trace contextRef="#ctx0" brushRef="#br0" timeOffset="83723.0124">29736 9507,'0'0,"0"0,0 0,0 0,0 0,0 106,0 0,0 0,18 0,-1-18,1 0,0-17,-1-1,19-17,-19 18,19-36,16 0,-16-17,-1 0,0-36,1 0,-19 1</inkml:trace>
  <inkml:trace contextRef="#ctx0" brushRef="#br0" timeOffset="83998.2232">29736 9966,'0'0,"0"0,0 0,0 0,0 0,0 0,0 0,53 0,0-18,0 18,-18-17,0-1,18 18,-35-18,17-17,-35 35,0 0</inkml:trace>
  <inkml:trace contextRef="#ctx0" brushRef="#br0" timeOffset="84299.2934">30213 9278,'0'0,"0"0,0 0,0 0,0 0,35 71,18 17,0 0,0 0,17 36,-17 17,-18 0,1-18,-19-34,1-19,-18 1,-18-18,18-18,-17 0,17-17</inkml:trace>
  <inkml:trace contextRef="#ctx0" brushRef="#br0" timeOffset="84601.0206">30971 9384,'0'0,"0"0,0 0,0 0,0 0,0 0,0 0,0 0,-35 70,17 1,-17 17,17-35,18-18,0-17,-17 88,-1-18,1-35,-1 0,18-18,0 0,0-35,0 0</inkml:trace>
  <inkml:trace contextRef="#ctx0" brushRef="#br0" timeOffset="84854.2473">30565 9349,'0'0,"0"0,0 0,0 0,0 0,0 0,36 70,17 18,0 1,17 16,18 1,1 0,-19-35,1-1,-18-35,-18 1,0-19</inkml:trace>
  <inkml:trace contextRef="#ctx0" brushRef="#br0" timeOffset="85168.4389">31324 9190,'0'0,"0"0,0 0,0 0,0 0,0 0,0 141,0-18,-17-17,17 0,0 0,17-18,-17-17,0 17,0-35,18-18,0 0,-1-17,1-18</inkml:trace>
  <inkml:trace contextRef="#ctx0" brushRef="#br0" timeOffset="85517.4256">31518 9102,'0'0,"0"0,0 0,0 0,0 0,0 0,0 70,18 18,0 1,-1-1,1 0,0 0,-1 0,19 1,-19-19,1 1,0-1,17-17,-17 18,-1-36,1 0,-1-17,1-18,-18 18,18-36,-1 18,-17 0</inkml:trace>
  <inkml:trace contextRef="#ctx0" brushRef="#br0" timeOffset="85764.3899">31554 9772,'0'0,"0"0,0 0,0 0,0 0,0 0,0 0,35 0,0 0,18-18,-17 1,-1 17,0-18,-17 0,17 1,-35 17,0-18</inkml:trace>
  <inkml:trace contextRef="#ctx0" brushRef="#br0" timeOffset="86066.1918">32154 9137,'0'0,"0"0,0 0,0 0,0 0,0 0,17 71,19 17,-1-18,-17 1,17-1,-17 19,17-37,-17 19,-18-18,17 0,1-18,-18 0,17 1,-17-1</inkml:trace>
  <inkml:trace contextRef="#ctx0" brushRef="#br0" timeOffset="86370.9373">31871 9701,'0'0,"0"0,0 0,0 0,0 0,0 0,0 0,53 0,0-17,36 17,-19-18,1 0,-36 18,18-17,-35-1,17 1,-35 17,18 0,-18 0</inkml:trace>
  <inkml:trace contextRef="#ctx0" brushRef="#br0" timeOffset="86667.0021">32736 9208,'0'0,"0"0,0 0,0 0,0 0,0 70,0 1,0 17,18-18,-18 1,0-1,0 1,17-18,-17 18,0-19,18-16,-18-1,18-17</inkml:trace>
  <inkml:trace contextRef="#ctx0" brushRef="#br0" timeOffset="87123.9727">32454 9278,'0'0,"0"0,0 0,0 0,0 0,0 0,0 0,0 0,17-53,19 18,17-18,0 0,0 18,-1 17,-16 0,-1 18,18 18,-18 0,-17 17,17-17,-17 17,0-17,-1 17,-17-17,18-1,-1-17,-17 18,0-18,18-18,-18 18,0 0,0-17</inkml:trace>
  <inkml:trace contextRef="#ctx0" brushRef="#br0" timeOffset="87377.3618">33054 8625,'0'0,"0"0,0 0,17 71,19 0,34 34,-17 19,35-1,1 1,-19-1,-17-17,-17 0,-54 0,-35 0,-18-18,36 0,35-70</inkml:trace>
  <inkml:trace contextRef="#ctx0" brushRef="#br0" timeOffset="88006.0382">33001 8396,'0'0,"0"0,0 0,0 0,0 0,0 0,35 0,18 18,-18-18,1 0,-19 0,19 17,-19-17,19 36,16-1,1 18,0 17,36 36,-36 0,17 18,-35-19,1 19,-19-18,1 17,0 1,-1 17,1-18,-18-17,18 18,-18-19,0-34,17-18,-17 17,0-34,0-1,0 0,0 18,-35-18,-89 36,-34 0,-1-19,18 1,123-35</inkml:trace>
  <inkml:trace contextRef="#ctx0" brushRef="#br0" timeOffset="89094.417">3830 14288,'0'0,"0"0,0 0,0 0,0 0,0 0,52 0,1 17,-17-17,17 0,-36 0,-17 0,18 0,-18 0</inkml:trace>
  <inkml:trace contextRef="#ctx0" brushRef="#br0" timeOffset="89338.6617">3882 14764,'0'0,"0"0,0 0,0 0,0 0,0 0,0 0,0 0,53 0,0-18,18 18,0-18,-36 1,-18 17,1 0</inkml:trace>
  <inkml:trace contextRef="#ctx0" brushRef="#br0" timeOffset="243657.6853">5788 13917,'0'0,"0"0,0 0,0 0,0 0,0 0,0 0,0 0,0 53,-17 0,-1 35,0 36,-17 34,17-52,-17 0,18-18,-1-17,18-1,-18 1,18-36,-17 0,17 1,0-19,0 19,0-36</inkml:trace>
  <inkml:trace contextRef="#ctx0" brushRef="#br0" timeOffset="244010.5494">5594 13882,'0'0,"0"0,0 0,0 0,0 0,0 0,0 0,0 0,36 35,16 36,1-1,18 18,-18 1,0-19,0 1,-18-1,0-17,1-18,-1 1,-17-19,17 19,-17-19,-1 1,1 0</inkml:trace>
  <inkml:trace contextRef="#ctx0" brushRef="#br0" timeOffset="244309.107">5577 14658,'0'0,"0"0,0 0,0 0,0 0,0 0,0 0,53-18,17-17,36 0,-18-18,1 0,-19 18,1-1,-18 1,-18 17,0 18,-17-17</inkml:trace>
  <inkml:trace contextRef="#ctx0" brushRef="#br0" timeOffset="244937.7686">6477 13794,'0'0,"0"0,0 0,0 0,0 0,0 0,0 0,0 0,0 0,0 0,0 0,0 0,35-53,0 35,1-17,-1 17,0 1,0 17,18 0,-17 17,17 18,-36-17,1 0,0 17,-1-17,1 17,-18 0,0-17,0 17,-18 0,1-17,17 17,-18-17,0 17,1-17,17-1,-18 1,18 0,18-1,-1-17,1 0,17-17,0-1,18 0,18-17,0 18,-36-1,-35 18,18-18</inkml:trace>
  <inkml:trace contextRef="#ctx0" brushRef="#br0" timeOffset="287562.6927">8153 13794,'0'0,"0"0,0 0,0 0,0 0,0 0,0 0,0 53,0 35,18 35,-18-17,17 0,-17-18,0 0,0-17,0-1,0 19,0-19,0 1,-17-1,17 1,0-71</inkml:trace>
  <inkml:trace contextRef="#ctx0" brushRef="#br0" timeOffset="287965.6791">7747 14393,'0'0,"0"0,0 0,0 0,0 0,0 0,0 0,0 0,0 0,53 0,18-17,35-19,0 19,-18-18,18 17,-18-17,-17 17,-19 0,1 18,-17-17</inkml:trace>
  <inkml:trace contextRef="#ctx0" brushRef="#br0" timeOffset="295574.2139">9212 14728,'0'0,"0"0,0 0,0 0,0 0,0 0,0 0,0 0,0 0,0 0,18-70,-18 17,17-35,1 0,0 17,-1-17,-17 17,18 1,0-1,17 1,0-1,0 1,1-1,-1 18,0 18,1 17,-19 1,19 17,-19 17,1 1,-1 17,19 18,-19 0,1 0,17 17,-17 1,0 17,-1-17,1-1,0 1,-1-18,-17 0,0-18,0 0,0-17,0-18</inkml:trace>
  <inkml:trace contextRef="#ctx0" brushRef="#br0" timeOffset="295855.0391">9141 14393,'0'0,"0"0,0 0,0 0,0 0,89-35,34-18,18 0,18-17,0-1,0 1,-36 17,-52 17,0 1,-1 17,-17-17,-35 35</inkml:trace>
  <inkml:trace contextRef="#ctx0" brushRef="#br0" timeOffset="296343.1869">10783 13582,'0'0,"0"0,0 0,0 0,0 0,0 35,0 36,0 17,0 18,0-18,17 0,-17-17,0-1,0-34,0 17,18-18,-18-18,18 19,-1-19,19-17,16 0,-16 0,34 0,-17 0,0-17,18 17,-18 0,0-18,0 0,0 1,0-1,-18-17,18 0,-18 17,-35 18</inkml:trace>
  <inkml:trace contextRef="#ctx0" brushRef="#br0" timeOffset="296615.8174">10924 14023,'0'0,"0"0,0 0,0 0,0 0,0 0,53-18,17 1,1 17,-18-18,17 0,-34 1,-1 17,-17 0,-18 0,0-18</inkml:trace>
  <inkml:trace contextRef="#ctx0" brushRef="#br0" timeOffset="296886.9184">10712 13688,'0'0,"0"0,0 0,0 0,0 0,0 0,53-18,18-17,17 17,-18 1,19-19,-1 19,-18-1,1 18,-18-35,18 17</inkml:trace>
  <inkml:trace contextRef="#ctx0" brushRef="#br0" timeOffset="297298.7428">12106 13018,'0'0,"0"0,0 0,0 0,0 0,0 0,-17 70,-1 18,18 0,0 18,0 35,0 1,18-19,-1 0,1 19,-1-19,1 1,17-19,-35-34,18-18,0 0,-1 0,1-18,0-35,17 0,0 0,-35 0</inkml:trace>
  <inkml:trace contextRef="#ctx0" brushRef="#br0" timeOffset="297585.2671">13094 13353,'0'0,"0"0,0 0,0 0,0 0,0 0,-35 70,18 36,-19-18,19 18,-19 0,19 0,-1 35,-17-53,17 0,0-17,-17-18,17-18,1 0,17-17</inkml:trace>
  <inkml:trace contextRef="#ctx0" brushRef="#br0" timeOffset="297845.1218">12777 13370,'0'0,"0"0,0 0,0 0,53 71,17 17,-17 0,18-17,-18 17,17 35,19-17,-36-18,17-35,-17 0,0-17,0-19,-18-17,-35 0</inkml:trace>
  <inkml:trace contextRef="#ctx0" brushRef="#br0" timeOffset="298109.9186">13730 13106,'0'0,"0"0,0 0,0 0,0 88,17 18,-17 52,18-16,-18-1,18 0,-1 18,19-54,-19-16,1-36,0-1,-1-16,19-19,-19-17,-17 18</inkml:trace>
  <inkml:trace contextRef="#ctx0" brushRef="#br0" timeOffset="298419.6049">14312 13070,'0'0,"0"0,0 0,0 0,0 0,0 53,0 18,0 35,0 0,0-1,18-16,-1 34,19-35,-19-17,19-1,17 1,0-18,-1-18,1-35,0-18,0 1,0-1,-53 18</inkml:trace>
  <inkml:trace contextRef="#ctx0" brushRef="#br0" timeOffset="298940.0306">14312 13776,'0'0,"0"0,0 0,0 0,0 0,0 0,88-35,1-1,-1 1,0-18,0 0,-17 0,-18 0,0 1,-18-1,-17 17,-18-17,17 18,-17 0,-17 17,17 1,0-1,-18 0,18 1,18-1,-18 18,17 18,19-1,17 36,0 0,-1 18,19 17,-36 0,1-17,-1-1,0 36,-35-18,18 0,-18-17,18-18,-18-18,0 0,0-17,0 0</inkml:trace>
  <inkml:trace contextRef="#ctx0" brushRef="#br0" timeOffset="299328.9098">15283 12559,'0'0,"0"0,0 0,0 0,0 0,0 0,70 35,19 0,16 1,1 17,-35 0,17 17,0 18,-17 1,-18 34,-18 36,1 17,-19-35,18 18,-17 0,17-18,-17-35,17-18,-17-35,17-18,-17-35,-18 0,18-18,-18 36</inkml:trace>
  <inkml:trace contextRef="#ctx0" brushRef="#br0" timeOffset="299612.7483">16959 13088,'0'0,"0"0,0 0,0 0,0 0,36 88,-1 0,-18 1,1-1,17-18,-17 1,0 0,-1-1,-17-17,18-18,-18-17</inkml:trace>
  <inkml:trace contextRef="#ctx0" brushRef="#br0" timeOffset="299886.438">16642 13688,'0'0,"0"0,0 0,0 0,88-18,0 1,36-36,17-18,-18 36,1-18,-54 18,1 17,-18 0,-18 1,-17-1,0 18,-1 0</inkml:trace>
  <inkml:trace contextRef="#ctx0" brushRef="#br0" timeOffset="300264.0446">17806 13935,'0'0,"0"0,0 0,0 0,0 0,0 0,18-88,-18-18,18-53,-1 18,1 35,0 35,-1 1,1 17,0 18,-1 17,18 0,1 18,-1 18,18 17,-18 18,18 18,0 17,0 18,18 0,-36-36,18 1,-18-18,-35-53</inkml:trace>
  <inkml:trace contextRef="#ctx0" brushRef="#br0" timeOffset="300495.0361">17806 13847,'0'0,"0"0,0 0,0 0,89-18,52-35,18-18,-1-17,19 0,-54 0,-105 70</inkml:trace>
  <inkml:trace contextRef="#ctx0" brushRef="#br0" timeOffset="301067.6263">18971 12912,'0'0,"0"0,0 0,0 0,0 0,0 0,0 0,0 0,18 53,-1 17,1 36,0 17,-1-17,1-18,0 1,17-19,-17 1,-1-18,18 0,1-18,-1 0,0-35,1 18,-1-36,0 18,18-17,-18-1,-17 0</inkml:trace>
  <inkml:trace contextRef="#ctx0" brushRef="#br0" timeOffset="301336.0083">19148 13441,'0'0,"0"0,0 0,0 0,70 17,1-17,35 0,-18-17,0 17,0-18,-17 18,-18-17,-18-1,-17 0</inkml:trace>
  <inkml:trace contextRef="#ctx0" brushRef="#br0" timeOffset="301580.0665">19024 12965,'0'0,"0"0,0 0,0 0,0 0,0 0,53 0,18 0,17-18,-18 18,-34-18,-19 18,1 0,123-35,-17 0</inkml:trace>
  <inkml:trace contextRef="#ctx0" brushRef="#br0" timeOffset="301916.8444">20595 12506,'0'0,"0"0,0 0,0 0,-71 0,0-18,19 18,-19 0,18 36,18-1,17 18,0 35,36 18,0 0,17 17,18 1,-18 17,18-18,-35 18,17 0,-17-35,-1-53,1 0,-18-18,18-35,-1 0,-17 0,0 18</inkml:trace>
  <inkml:trace contextRef="#ctx0" brushRef="#br0" timeOffset="302176.5653">21142 12524,'0'0,"0"0,0 0,0 0,0 0,0 0,0 0,-18 70,18 1,-18 17,1 0,17-17,-18 17,18-70,-35 105,17-17,-17-18,17-17,-17-19,17-16</inkml:trace>
  <inkml:trace contextRef="#ctx0" brushRef="#br0" timeOffset="302442.0735">20859 12718,'0'0,"0"0,0 0,0 0,71 70,17 36,18-18,0 18,-18-35,-17-1,-18-17,0 0,-18 0,18-18,-35-17</inkml:trace>
  <inkml:trace contextRef="#ctx0" brushRef="#br0" timeOffset="302781.0016">21724 12488,'0'0,"0"0,0 0,0 0,0 0,0 0,18 53,-1 0,1 35,0 18,-1-18,19 18,-19-18,19-17,-19 17,18-17,-17-18,17 0,1-36,-1 1,0-18,-17-18,0 18,-18 0</inkml:trace>
  <inkml:trace contextRef="#ctx0" brushRef="#br0" timeOffset="303015.7558">21742 13035,'0'0,"0"0,0 0,0 0,0 0,0 0,70-17,19-1,-1 0,0 1,0-1,0-17,1 17,-19-17,1-1</inkml:trace>
  <inkml:trace contextRef="#ctx0" brushRef="#br0" timeOffset="303266.016">22677 12418,'0'0,"0"0,0 0,0 0,0 0,0 0,18 53,-1 17,1 18,0-17,-1 0,1-19,0 1,-18 18,17-18,-17 0,0-18,0 0,0-17</inkml:trace>
  <inkml:trace contextRef="#ctx0" brushRef="#br0" timeOffset="303761.4539">22518 12876,'0'0,"0"0,0 0,0 0,0 0,53-17,0-1,18 0,-18 1,0-18,17 17,-35 0,18 1,-17-1,-19 0,19 1,-19 17,19-18,-19 0,1 18,17-17,0 17,-17-18,17 36,-17-18,17 35,-17 0,0 1,-1 17,19-1,-19 1,1 0,0 0,-1 0,-17 0,0-18,0 1,0-19,0-17,-17 0</inkml:trace>
  <inkml:trace contextRef="#ctx0" brushRef="#br0" timeOffset="304079.113">22942 12312,'0'0,"0"0,0 0,0 0,0 0,0 0,70 18,1-1,0 1,-19 0,19-1,17 1,-17-1,-18 1,0-18,0 0,-18 0,-17 0,-1-35,1 0,-18-18,0 0</inkml:trace>
  <inkml:trace contextRef="#ctx0" brushRef="#br0" timeOffset="304295.1185">23859 12012,'0'0,"0"0,0 0,0 0,0 0,0 0,36 53,-19 53,1-18,0-35,-18 106,17-1,-34 1,-1-18,0-17,18-107</inkml:trace>
  <inkml:trace contextRef="#ctx0" brushRef="#br0" timeOffset="304738.0107">21706 12153,'0'0,"0"0,0 0,0 0,0 0,0 0,0 0,0 53,-17 18,17 35,0-18,0 0,0 0,0 0,0 0,35 54,0-19,36 1,17-19,0-16,1-1,17-35,-18 0,-71-53</inkml:trace>
  <inkml:trace contextRef="#ctx0" brushRef="#br0" timeOffset="305275.024">23948 11836,'0'0,"0"0,0 0,0 0,0 0,0 0,0 0,70 17,-17 1,35 0,-17 35,-18-18,0 35,-18 1,0-1,1 36,-1 35,-17 1,-1-19,1 0,0 1,-1-36,1-17,-18-1,0-17,0 18,-18-18,1-18,-36-17,-18-1,1 1,-19-36,36-17,0 0,0-1,18 1,35 35</inkml:trace>
  <inkml:trace contextRef="#ctx0" brushRef="#br0" timeOffset="305558.8299">24954 12100,'0'0,"0"0,0 0,0 0,0 0,17 88,1 1,0 17,-1-1,1-16,-1-1,-17 0,18 0,-18-17,0-18,18-18,-18 0,0-17</inkml:trace>
  <inkml:trace contextRef="#ctx0" brushRef="#br0" timeOffset="305820.7962">24636 12682,'0'0,"0"0,0 0,0 0,0 0,88 0,0-17,1-1,34-17,18 17,-52 1,-1-1,0 0,-17 1,-1-1,1-17,17-1,-35 19,-35 17</inkml:trace>
  <inkml:trace contextRef="#ctx0" brushRef="#br0" timeOffset="308025.3324">26207 12083,'0'0,"0"0,0 0,0 0,0 0,0 0,0 0,0 0,0 70,-18 1,18 52,-35 36,17-53,18-18,-18 0,1-17,17-18,17 0,-17-18,18-17,0-1,35 1,-1-1,1-17,18-17,0 17,-18-18,-1-17,1 17,0-17,-17 17,17 1,-53 17</inkml:trace>
  <inkml:trace contextRef="#ctx0" brushRef="#br0" timeOffset="311199.5809">26154 12506,'0'0,"0"0,0 0,0 0,0 0,0 0,0 0,0 0,0 0,0 0,0 0,35-18,18 18,0-17,-18-1,-17 18,-18-18,0 18</inkml:trace>
  <inkml:trace contextRef="#ctx0" brushRef="#br0" timeOffset="311437.5192">26136 12083,'0'0,"0"0,0 0,0 0,53-18,-18 18,-17 0,-1-18,1 18</inkml:trace>
  <inkml:trace contextRef="#ctx0" brushRef="#br0" timeOffset="311831.2128">27248 11836,'0'0,"0"0,0 0,0 0,0 0,0 0,-53 70,18 54,17 17,18 0,0 18,35-18,-17 0,-1 0,1-35,0 0,-1-36,1-17,-18 0,18-18,-18-17,17 0,-17-18,18 17</inkml:trace>
  <inkml:trace contextRef="#ctx0" brushRef="#br0" timeOffset="312115.8287">28077 11871,'0'0,"0"0,0 0,0 0,-35 88,0 53,-18 0,0 1,0-1,-18-18,1-17,-1-36,18-17,0-17,18-36,0-18,-1-17,19-1,17 54</inkml:trace>
  <inkml:trace contextRef="#ctx0" brushRef="#br0" timeOffset="312346.7345">27565 12065,'0'0,"0"0,0 0,0 0,0 0,0 0,53 53,0 17,0 1,35 53,-17-19,0 19,-18-54,0 1,-1-18,1-18,-17 0,-1 1,0-19,-35-17</inkml:trace>
  <inkml:trace contextRef="#ctx0" brushRef="#br0" timeOffset="312570.6455">28501 11924,'0'0,"0"0,0 0,0 0,0 88,17 0,-17 18,18 0,-18 0,18 0,-18-18,0 0,17-35,1 0</inkml:trace>
  <inkml:trace contextRef="#ctx0" brushRef="#br0" timeOffset="312854.1099">28995 11942,'0'0,"0"0,0 0,0 0,0 0,0 0,0 70,-18 18,18 0,-17 1,17-1,0-18,0 19,0-19,17 1,1-18,-1-18,1 0,17-17</inkml:trace>
  <inkml:trace contextRef="#ctx0" brushRef="#br0" timeOffset="313140.0921">28924 12383,'0'0,"0"0,0 0,0 0,0 0,0 0,0 0,36-18,34 0,1 1,17-1,-17-17,-54 35,-17 0,18-18</inkml:trace>
  <inkml:trace contextRef="#ctx0" brushRef="#br0" timeOffset="313422.7916">29630 11659,'0'0,"0"0,0 0,0 0,0 0,18 53,17 35,36 36,-1 35,1-18,-18-18,-18-35,-17 1,-18-19,-18 36,-17-53,-18 0,18-18,-1-17,1 17,35-35</inkml:trace>
  <inkml:trace contextRef="#ctx0" brushRef="#br0" timeOffset="313615.1488">30371 11695,'0'0,"0"0,0 0,0 0,0 0,0 0</inkml:trace>
  <inkml:trace contextRef="#ctx0" brushRef="#br0" timeOffset="313874.5648">30371 11695,'0'0,"0"0,0 0,0 0,0 0,0 0,36 53,-19 35,19 35,-1 1,0-1,0 1,1-1,-19-52,1-1,17 1,-17-36,0-17,17-1,-35 1</inkml:trace>
  <inkml:trace contextRef="#ctx0" brushRef="#br0" timeOffset="314214.422">30089 12083,'0'0,"0"0,0 0,0 0,0 0,0 0,88 17,18 19,35-1,0 0,1 18,-1-18,-18-17,-52 0,0-18,-19 0,-34 0</inkml:trace>
  <inkml:trace contextRef="#ctx0" brushRef="#br0" timeOffset="314498.3074">31254 11501,'0'0,"0"0,0 0,0 0,0 88,17 18,-17-18,0 18,0-1,18-16,-18-1,0 0,18-17,-18-1,17-17,19-18</inkml:trace>
  <inkml:trace contextRef="#ctx0" brushRef="#br0" timeOffset="314861.7214">31695 11359,'0'0,"0"0,0 0,0 0,0 0,0 89,0 34,0 18,0-35,0 0,0-18,0 0,0-17,18-1,-18 1,17-18,-17 0,18-18,0-17,-1 17,1-35,-1 0,-17 0,18-18,-18 36</inkml:trace>
  <inkml:trace contextRef="#ctx0" brushRef="#br0" timeOffset="315114.8235">31589 11994,'0'0,"0"0,0 0,0 0,0 0,0 0,0 0,35 0,18-17,-17 17,17-18,-1 1,1-1,-53 0,0 18,18 0</inkml:trace>
  <inkml:trace contextRef="#ctx0" brushRef="#br0" timeOffset="315350.719">32207 11465,'0'0,"0"0,0 0,0 0,0 0,0 0,0 71,17-1,1 19,-18-1,18-18,-1 1,-17-1,18-17,-18 0,0-17,18-1,-18-18,0 1</inkml:trace>
  <inkml:trace contextRef="#ctx0" brushRef="#br0" timeOffset="315652.462">31889 12030,'0'0,"0"0,0 0,0 0,0 0,0 0,0 0,53-18,18 0,-1 1,1-1,-18 1,-18 17,0-18,1 0,-19 1,1 17,-18 0</inkml:trace>
  <inkml:trace contextRef="#ctx0" brushRef="#br0" timeOffset="315927.517">32754 11483,'0'0,"0"0,0 0,0 0,0 53,17 17,-17 19,0-1,0-18,0 1,18-1,-18-17,0 0,0-17,-18-1,18 0</inkml:trace>
  <inkml:trace contextRef="#ctx0" brushRef="#br0" timeOffset="316351.77">32366 11695,'0'0,"0"0,0 0,0 0,0 0,0 0,0 0,0 0,0 0,17-36,1-17,-1 18,19 0,-19 17,1-17,0 35,-18-18,35 18,-17 0,17 18,18 0,0-1,0 1,-18-18,-17 17,17 1,-17-18,-1 0,1 0,0-18,-18 18,0-17,0 17</inkml:trace>
  <inkml:trace contextRef="#ctx0" brushRef="#br0" timeOffset="316652.8913">33036 11218,'0'0,"0"0,0 0,18 89,-1 52,19-18,-19 1,1-36,0 0,-18 0,0-17,0-18,-18 0,0-1,1-16,-19-19,19 1,17 0,-18-18,18 17</inkml:trace>
  <inkml:trace contextRef="#ctx0" brushRef="#br0" timeOffset="317159.1419">32966 10866,'0'0,"0"0,0 0,0 0,0 0,0 0,35 0,0 17,0-17,1 0,-1 18,-17-1,17 1,-17 35,-1 0,1 18,17 34,0 19,36-1,0 1,17 17,-18-18,-17 1,-17-18,-1-1,-17 19,-18-18,-36 0,1-18,0 18,-18-53,0 17,-35-17,-36 0,18 0,0 0,18 0,88-53</inkml:trace>
  <inkml:trace contextRef="#ctx0" brushRef="#br0" timeOffset="318097.1164">5206 15981,'0'0,"0"0,0 0,0 0,0 0,0 0,0 0,0 0,0 0,0 0,0 0,0 0</inkml:trace>
  <inkml:trace contextRef="#ctx0" brushRef="#br0" timeOffset="318342.3054">5259 16298,'0'0,"0"0,0 0,0 0,0 0,0 0,0 0,0 0,0 0,53-17,0-1,35 0,-53 1,-17-1,0 18,-1 0</inkml:trace>
  <inkml:trace contextRef="#ctx0" brushRef="#br0" timeOffset="318856.9799">6565 16475,'0'0,"0"0,0 0,0 0,0 0,0 0,0 0,0 0,0 0,0-36,18-34,-1-18,1 0,-1-1,1 1,0 18,-1-1,1 36,-18-1,18 1,-1 18,1-1,0 0,-1 36,19 17,-1 18,18 0,-18 18,0-19,18 19,-17 0,-19-18,19-1,-19 1,1 0,0-17,-18-1,0-18,0 1,17-18</inkml:trace>
  <inkml:trace contextRef="#ctx0" brushRef="#br0" timeOffset="319129.1568">6530 16245,'0'0,"0"0,0 0,0 0,0 0,0 0,0 0,0 0,53-17,-1-1,19 1,-36-1,18 18,0-18,-17-17,-1 17,0-17,-17 17,-18 18,0-17</inkml:trace>
  <inkml:trace contextRef="#ctx0" brushRef="#br0" timeOffset="319581.7267">7306 15328,'0'0,"0"0,0 0,0 0,0 0,0 0,0 0,0 0,0 0,0 0,0 0,0 0,53-17,-18 17,18 0,0 0,0 35,-18-18,-17 19,0 17,-1-18,-17 18,-17-18,17 0,0 1,0-19,0 1,0 0,0-18,17 17,1-34,17 17,18-18,0-17,18 17,-54 0,1 18</inkml:trace>
  <inkml:trace contextRef="#ctx0" brushRef="#br0" timeOffset="319930.0523">8541 15628,'0'0,"0"0,0 0,0 0,0 0,0 0,0 0,0 0,18 53,-18 18,18 17,-18 18,17-18,1 18,-18-18,18-18,-18-17,0-17</inkml:trace>
  <inkml:trace contextRef="#ctx0" brushRef="#br0" timeOffset="320273.8897">8100 16193,'0'0,"0"0,0 0,0 0,0 0,0 0,53-18,18 0,17-17,36-18,17-18,0 19,-35 16,-36 1,1 17,-36 1,1-1,-1 18,-18-18,1 18</inkml:trace>
  <inkml:trace contextRef="#ctx0" brushRef="#br0" timeOffset="332105.4469">10306 15363,'0'0,"0"0,0 0,0 0,0 0,0 0,0 0,0 0,0 0,0 0,0 0,0 0,0 0,0 0,0 0,0 0,0 0,0 0,0 0,0 0,-35 36,0-1,17 18,-17 0,17 17,18 1,0 0,0-1,18 1,-1-18,19 17,-19-17,18-18,1 1,17-1,-18-17,18-1,0-17,-18 0,18 0,-18-17,1-19,-1 19,-17-19,-1 1,-17-18,0 18,0-18,-17 0,-19-18,1 1,-35-18,-19-36,1 1,-18-1,36 18,52 106</inkml:trace>
  <inkml:trace contextRef="#ctx0" brushRef="#br0" timeOffset="332720.0804">11665 15311,'0'0,"0"0,0 0,0 0,0 0,0 0,0 0,0 0,18 70,-1 1,19 52,-19-17,1 0,0 0,-1-36,-17 1,18-36,-18 18,0-35,17-1,-17 1</inkml:trace>
  <inkml:trace contextRef="#ctx0" brushRef="#br0" timeOffset="333076.9117">11347 15875,'0'0,"0"0,0 0,0 0,0 0,0 0,71-18,17-17,36-18,-18 18,-36 0,18-1,-17 19,-18-1,-18 0,1 1,-1 17,-18-18,-17 18,18 0</inkml:trace>
  <inkml:trace contextRef="#ctx0" brushRef="#br0" timeOffset="335366.1436">12565 15416,'0'0,"0"0,0 0,0 0,0 0,0 0,0 0,0 0,-18 53,18 18,0 17,0-17,18-1,0-17,-18 0,35 0,-17-18,17-17,0-1,0-17,1 0,-1-17,0-1,1-35,-19 18,1-36,0 19,-18-19,0 0,0 19,-18-1,18 0,-18 0,-17 17,17 1,-35 0,0 0,-17-1,-1 36,-17 0,-18 0,0 36,18-19,88-34</inkml:trace>
  <inkml:trace contextRef="#ctx0" brushRef="#br0" timeOffset="350846.7559">14065 14887,'0'0,"0"0,0 0,0 0,0 0,0 0,18 71,-1-1,1 19,-18-19,18 1,-18-1,17-17,-17 0,0 0,0 18,18-19,-18 1</inkml:trace>
  <inkml:trace contextRef="#ctx0" brushRef="#br0" timeOffset="351196.8001">13659 15487,'0'0,"0"0,0 0,0 0,0 0,0 0,0 0,0 0,71-18,35-17,-18 17,18-17,-18 17,-17 1,-1-1,-35 1,1 17,-1-18,-17 18,-1 0,1 0</inkml:trace>
  <inkml:trace contextRef="#ctx0" brushRef="#br0" timeOffset="353183.2902">15389 14676,'0'0,"0"0,0 0,0 0,0 0,0 0,0 0,0 0,0 52,-18 19,18 17,-18 0,18 1,0-1,0-18,0-17,0 0,18-18,-18 1,0-1,0 0,0-17</inkml:trace>
  <inkml:trace contextRef="#ctx0" brushRef="#br0" timeOffset="353729.6105">15283 14887,'0'0,"0"0,0 0,0 0,0 0,0 0,0 0,0 0,53-35,0-18,0 0,17 18,1 0,-18 17,17 0,-17 18,-17 0,-19 0,18 18,-35 0,0 17,-35 0,0 18,-18 0,0 18,0-19,0 1,18-17,0-1,17-17,18-1,-18 1,18-1,36-17,-19 18,36 0,0-1,0-17,0 18,0 17,0-17,0 0,-18 17,0-18,1 1,-19-18</inkml:trace>
  <inkml:trace contextRef="#ctx0" brushRef="#br0" timeOffset="353973.7716">16553 14887,'0'0,"0"0,0 0,0 0,0 0,0 0,0 0,0 0,-17 71,-1-1,-17 36,-1 0,1-18,0 0,17-17,-17-18,17-18,1 0</inkml:trace>
  <inkml:trace contextRef="#ctx0" brushRef="#br0" timeOffset="354288.7836">16253 14817,'0'0,"0"0,0 0,0 0,0 0,36 53,17 17,0 18,17 1,1-1,-18 0,17 0,1-17,-18-18,0 0,0-18,-18-18,0 1,-17-18,0 0</inkml:trace>
  <inkml:trace contextRef="#ctx0" brushRef="#br0" timeOffset="354518.8416">17189 14852,'0'0,"0"0,0 0,0 0,0 0,0 0,0 0,-18 71,18-1,-18 18,18-17,-17-1,17-52,0 35,0-35,-18-18,18 0</inkml:trace>
  <inkml:trace contextRef="#ctx0" brushRef="#br0" timeOffset="354795.8215">16871 14817,'0'0,"0"0,0 0,0 0,0 0,0 0,35 35,1 18,34 35,-17 0,18-17,-1-1,-17 19,18-19,-1-17,-17-18,0 1</inkml:trace>
  <inkml:trace contextRef="#ctx0" brushRef="#br0" timeOffset="355137.8947">17930 14640,'0'0,"0"0,0 0,0 0,0 0,-35 124,-1 35,1-1,35-52,-18-18,18 0,18 1,0-19,17 1,18-18,0-18,0-17,0-18,-18-18,0 18,-17 18</inkml:trace>
  <inkml:trace contextRef="#ctx0" brushRef="#br0" timeOffset="355379.2066">18442 14781,'0'0,"0"0,0 0,0 0,17 71,1 17,0-17,-18-54,35 142,0-53,-17-18,-1-17,1-18,-18-18,0 0,0-17</inkml:trace>
  <inkml:trace contextRef="#ctx0" brushRef="#br0" timeOffset="355758.5827">18159 14799,'0'0,"0"0,0 0,0 0,0 0,0 0,0 0,0 0,0 0,0 0,0 0,71 0,-1-18,19 18,-1-17,-17 17,-1-18,1 18,-18-18,0 1,-18-1,-17-17,17 17,-18-17,1 0,-18 17,0-17,0-18,0 18</inkml:trace>
  <inkml:trace contextRef="#ctx0" brushRef="#br0" timeOffset="356049.9492">19271 14305,'0'0,"0"0,0 0,0 0,0 0,0 0,0 0,18 35,17 18,0 18,18 17,-17 18,16-18,-16 0,-1 53,-17 18,-36 35,0-17,-17-36,35-124</inkml:trace>
  <inkml:trace contextRef="#ctx0" brushRef="#br0" timeOffset="356474.8328">15495 16581,'0'0,"0"0,0 0,0 0,0 0,0 0,0 0,0 0</inkml:trace>
  <inkml:trace contextRef="#ctx0" brushRef="#br0" timeOffset="356676.0347">15830 17304,'0'0,"0"0,0 0,0 0,0 0,0 0,0 0,0 0</inkml:trace>
  <inkml:trace contextRef="#ctx0" brushRef="#br0" timeOffset="357378.9878">16324 16757,'0'0,"0"0,0 0,0 0,0 0,0 0,0 0,0 0,18 35,-1 18,1 18,-18-1,18 1,-18-18,17-18,-17 0,0-17,18 17,-18-17,0-18,-18 0,18-35,-17-1,-1-17,0-17,1-54,17 1,17-1,1 1,35 17,-18 0,0 53,1 0,17 1,0 34,-18 18,18 18,-18 17,0 35,-35 19,-35 16,0 19,-18-1,18-34,-18-1,17-35,1-18,0 0,17-35,0 0,18 0,18-17,17-1,18 18,18 18,35-18,-18 17,-17 18,-1-17,1 17,-1 1,-17-1,-53-35</inkml:trace>
  <inkml:trace contextRef="#ctx0" brushRef="#br0" timeOffset="357864.6715">17277 16933,'0'0,"0"0,0 0,0 0,0 0,35 53,0-17,1 16,17-16,-18-1,18-17,-18-18,1-18,-19 0,19 1,-19-19,18-16,-35-1,18 0,0 0,-18 18,0-1,0 19,0-1,17 36,-17 35,18-1,0 1,-1 18,19-1,-1 1,0 17,1-35,16 0,-16-18,-1-35,-17 0,17-17,-35 17</inkml:trace>
  <inkml:trace contextRef="#ctx0" brushRef="#br0" timeOffset="358327.5601">18248 16528,'0'0,"0"0,0 0,0 0,0 0,0 0,0 53,0 35,17 0,1-17,-1-1,-17-35,18 18,-18-53,18 36,17-19,0-34,1-1,17-17,-18-1,0-17,0 1,-17-1,0 17,-18 19,17-1,-17 0,0 18,18 0,-18 36,18 70,-18 17,17-52,-17 52,18 0,17-17,-17-35,0-18,-18-36,35-17,0-35,0 0,-17 0,0 35</inkml:trace>
  <inkml:trace contextRef="#ctx0" brushRef="#br0" timeOffset="358619.8368">19359 16245,'0'0,"0"0,0 0,0 0,0 0,0 0,0 0,0 89,0 16,0 19,0-18,0 0,18-18,0 18,-1-36,1 1,17-18,0 0,18-36,0 1,0-18,-53 17</inkml:trace>
  <inkml:trace contextRef="#ctx0" brushRef="#br0" timeOffset="358876.159">19818 16316,'0'0,"0"0,0 0,0 0,0 0,0 0,35 106,-17-18,17 0,-17 18,0-35,-1 17,1 0,0-53,-18 1,0-19,0-17,0-17</inkml:trace>
  <inkml:trace contextRef="#ctx0" brushRef="#br0" timeOffset="359446.7367">19518 16369,'0'0,"0"0,0 0,0 0,0 0,0 0,0 0,71-35,-18 17,17 0,1 1,-1-1,19 18,-1-18,18 18,-36 0,1 0,-18-17,-18 17,1-18,-1 1,-18-19,-17 1,-17-18,-1-18,-17 1,17 17,1 0,-1 18,18 17,0 1,0 17,18 0,17 17,-17 1,17 35,-18 17,36 36,-17 35,17 0,0-17,-36-1,1 1,-18-1,0-17,-18-18,18-52,-17-19,17 18,0-35</inkml:trace>
  <inkml:trace contextRef="#ctx0" brushRef="#br0" timeOffset="359682.2389">21089 16193,'0'0,"0"0,0 0,0 0,0 0,0 0,53 0,0-18,17 0,-17 1,18-1,-36 18,-35 0,0 0</inkml:trace>
  <inkml:trace contextRef="#ctx0" brushRef="#br0" timeOffset="359891.9393">21106 16669,'0'0,"0"0,0 0,0 0,0 0,0 0,53-18,36-17,-19 17,1-35,-1 18,-52 35,0-18,-18 18</inkml:trace>
  <inkml:trace contextRef="#ctx0" brushRef="#br0" timeOffset="360280.9859">22253 16757,'0'0,"0"0,0 0,0 0,0-71,0-17,0-18,0-17,18-18,0 17,-1 36,1 18,-18 17,18 0,-1 35,1 18,35 53,0 0,18 35,-1 53,-17-17,-18 17,1-18,-1-17,-17-35,-1-18,1-18,-18-17,18-18,-1 0,-17 0</inkml:trace>
  <inkml:trace contextRef="#ctx0" brushRef="#br0" timeOffset="360542.6383">22112 16369,'0'0,"0"0,0 0,0 0,0 0,89-18,-1 1,0-1,0-17,-17 17,-1-17,-17 0,0-18,-17 0,-1 0</inkml:trace>
  <inkml:trace contextRef="#ctx0" brushRef="#br0" timeOffset="360978.7056">22642 15064,'0'0,"0"0,0 0,0 0,0 0,0 0,0 0,0 0,0 0,0 0,0 0,0 0,53 0,-36 17,36 36,0 0,-35 18,17-1,-35 18,18-35,-18 18,17-36,-17 0,18-17,0 0,17-18,18-18,18 0,-18 1,17-18,54-1,-1 19,1 17,-18-18,-106 18</inkml:trace>
  <inkml:trace contextRef="#ctx0" brushRef="#br0" timeOffset="361247.7596">23948 15963,'0'0,"0"0,0 0,0 0,0 0,0 0,0 0,0 0,0 0,0 35,0 18,0 18,17 0,1 17,-18-71,0 89,0-18,0-35,0 0,0-35,0 17</inkml:trace>
  <inkml:trace contextRef="#ctx0" brushRef="#br0" timeOffset="361499.2845">23401 16404,'0'0,"0"0,0 0,0 0,0 0,70 0,18-35,1 17,-1-17,0 0,0 17,-17-17,17 17,-17-17,-1 17,-17 1,-17-1</inkml:trace>
  <inkml:trace contextRef="#ctx0" brushRef="#br0" timeOffset="362241.865">24918 15646,'0'0,"0"0,0 0,0 0,18 70,0 18,-1 1,-17-19,18 1,0-1,-18 1,0-36,17 0,-17 1,0-19,-17-17,-1 0,0-17,-17-19,0-16,17-1,0 0,1-18,17 18,0-17,0-1,35 18,-17 0,17 18,-17 0,-1 17,1-17,17 35,-17-18,35 18,-18 18,-17-1,17 19,-35 17,18 0,-36-1,0 1,1 0,-1 0,0-18,1-17,17 0,-18 17,18-17,-18-18,18 17,18 1,0 0,17-1,36 1,-18 17,17 0,1-17,-18 0,17-18,-17 17,0-17,-53 0</inkml:trace>
  <inkml:trace contextRef="#ctx0" brushRef="#br0" timeOffset="362486.4437">26154 15699,'0'0,"0"0,0 0,0 0,-36 70,-34 18,17 1,0-1,0 0,0-17,18-1,-1 1,1-36,17 0,1-35,-1 18</inkml:trace>
  <inkml:trace contextRef="#ctx0" brushRef="#br0" timeOffset="362763.9034">25624 15593,'0'0,"0"0,0 0,0 0,0 0,0 0,0 0,35 70,36 19,0 34,35 0,-54-17,19 0,-36-18,18 1,0-19,-17-17,16-18,1-17,0 0,-53-18</inkml:trace>
  <inkml:trace contextRef="#ctx0" brushRef="#br0" timeOffset="363017.9241">26771 15787,'0'0,"0"0,0 0,0 0,0 0,-17 35,17 36,-18-1,-17 18,17-17,-17 0,17-54,-17 54,-18-36,0 0,18-17,17-18</inkml:trace>
  <inkml:trace contextRef="#ctx0" brushRef="#br0" timeOffset="363265.9417">26277 15716,'0'0,"0"0,0 0,0 0,0 0,0 0,0 0,71 53,-1 18,1 17,-18-18,0 19,-18-19,18 1,-18-1,1-17,17 0,-36-35,18-18</inkml:trace>
  <inkml:trace contextRef="#ctx0" brushRef="#br0" timeOffset="363624.888">27318 15452,'0'0,"0"0,0 0,0 0,0 0,0 0,0 0,0 0,-35 53,0 0,-18 17,18 36,-1-18,19 0,-1-52,18 69,18-16,17-1,0-18,0-17,1 0,17-18,35-35,0 0,18-17,-35-1,-71 18</inkml:trace>
  <inkml:trace contextRef="#ctx0" brushRef="#br0" timeOffset="363875.8994">27883 15540,'0'0,"0"0,0 0,0 0,0 0,0 0,0 88,0 18,0 0,0 0,0-1,0-16,0-19,0 1,18-36,-18 0,0-17,0-18,0-35,0 17</inkml:trace>
  <inkml:trace contextRef="#ctx0" brushRef="#br0" timeOffset="364250.7224">27354 15558,'0'0,"0"0,0 0,0 0,0 0,0 0,0 0,0 0,53 0,0-18,-1 18,19 0,-18 0,0 18,-18-18,36 17,-18-17,17 0,-17 0,18 0,-36 0,18-17,-18-19,-17 19,0-36,-18 0,-18-18,0 1,1-19,17 19</inkml:trace>
  <inkml:trace contextRef="#ctx0" brushRef="#br0" timeOffset="364534.7771">28465 14799,'0'0,"0"0,0 0,0 0,0 0,0 0,0 0,18 53,35 53,18 17,17 71,0 18,-17 0,-36-36,0 0,-35 1,-53-18,-17-18,17-36,53-69</inkml:trace>
  <inkml:trace contextRef="#ctx0" brushRef="#br0" timeOffset="365180.1862">15900 16140,'0'0,"0"0,0 0,0 0,0 0,18 88,0 71,17 17,-17 0,-1 1,19-1,-36 0,17-34,1-1,17-18,-17-52,-1-1,1-17,-18-35</inkml:trace>
  <inkml:trace contextRef="#ctx0" brushRef="#br0" timeOffset="366856.6839">15724 16245,'0'0,"0"0,0 0,0 0,0 0,88-17,36 17,17-18,18 1,17-19,36 1,53-36,17 1,-17-1,-1 18,1-17,0-1,17 18,-17-17,17 17,1-18,-19 36,36-18,-17 0,-1 0,18 0,141-35,-35 0,-53 0,-18 17,-17 18,-18 0,0 0,0 1,18-1,-18 0,17 0,-17 0,18-18,-18 18,18-17,-36 17,0 18,1-18,-107 35,18 0,1 1,16-1,1 1,-18-1,0 18,-17 0,-71 0,-18 0,-35 0,-18 0,0 0,-17 0,0 0,-1 18,19 17,-19 18,19 0,17 53,17 17,1-17,-1 17,1 1,-36-1,18 1,0-1,0-17,0 35,35 0,-17-17,-1-1,-17-17,0-18,-17-35,-19 0,1 0,0-18,-1-17,-17 17,18-17,-18-1,0 1,0 0,0-1,0 19,0-1,-35 18,-18 17,-53-17,17 18,-34-1,-18-17,-18 0,-18 0,-34-18,-107 18,0 0,1 0,-19-18,36 18,-17 0,17-17,17 16,-17-16,0-19,-141 36,0 0,70-17,36 16,35-16,18-1,105 0,-123 18,106-18,-18-17,-17 17,0-17,-19 17,-16 18,-1-18,0 1,1 17,-1 0,36 0,-1-1,18 1,1 0,-19 0,18-18,1 1,-19-1,18 0,1-17,17 0,88-1,-36 1,19-18,-18 0,17 0,18-18,-17 18,-1-17,18-1,18 0,35 1,0-19,18 19,0-36,-1 0,1-35,17-36,-17-17,17-53,1-18,-1 54,18 122</inkml:trace>
  <inkml:trace contextRef="#ctx0" brushRef="#br0" timeOffset="371651.1477">1888 14728,'0'0,"0"0,0 0,0 0,0 0,0 0,0 0,0 0,0 0,0 0,53 0,0 0,0-17,18-1,-18-17,0-18,-18 18,0-36,0 18,-17-17,-18 17,-18 0,1 18,-18-1,-18 36,0 36,-18 34,18 18,0 18,18 35,17 0,18 1,18-19,17 0,0-34,18-36,18-1,-18-52,18-17,-19-18,-16-36,-1-17,0-18,-35-17,0-1,0 1,-35 17,17 18,-17 35,0 0,-18 35,-18 18,1 71,-1 17,18 35,18 36,0 35,17-18,36 18,17-17,0-36,-35-106</inkml:trace>
  <inkml:trace contextRef="#ctx0" brushRef="#br0" timeOffset="372386.9246">1200 14482,'0'0,"0"0,0 0,0 0,0 0,0 0,0 0,0 0,0 0</inkml:trace>
  <inkml:trace contextRef="#ctx0" brushRef="#br0" timeOffset="372950.3726">1694 14164,'0'0,"0"0,0 0,0 0,0 0,0 0,0 0,0 0,35 53,1 18,-19 17,1-18,0 18,-18-17,-18 0,0-1,-35-17,1 0,-19-18,-17 1,-18-36,18-36,17 1,0-18,36 0,17-35,18 0,36 0,17 17,17-17,19 35,16 0,19 18,-1 35,1 35,-18 18,0 35,0 36,-36 34,1 107,-36-89,-17 1,-1-19,-17-16,18-37,-18-34,18-36,-18-17,17-18,1 0,-18 17</inkml:trace>
  <inkml:trace contextRef="#ctx0" brushRef="#br0" timeOffset="373205.6292">2418 16245,'0'0,"0"0,0 0,0 0,0 0,0 0,0 0,0 0,0 0,-36 36,1-1,0 18,35 17,17 1,1-53,0-1</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39:40.114"/>
    </inkml:context>
    <inkml:brush xml:id="br0">
      <inkml:brushProperty name="width" value="0.05292" units="cm"/>
      <inkml:brushProperty name="height" value="0.05292" units="cm"/>
      <inkml:brushProperty name="color" value="#7030A0"/>
    </inkml:brush>
    <inkml:context xml:id="ctx1">
      <inkml:inkSource xml:id="inkSrc97">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1T04:41:10.858"/>
    </inkml:context>
  </inkml:definitions>
  <inkml:trace contextRef="#ctx0" brushRef="#br0">2471 2046,'0'0,"0"0,0 0,0 0,0 0,0 0,0 0,0 0,0 0,0 0,-53-35,17 17,1 1,0 17,-18 0,18 17,-18 18,0 1,17-1,-17 18,36-18,-18 18,35-18,0-17,0 17,0-17,17-18,1 18,17-36,-17 0,17-17,0 0,1-18,-19 18,1-1,0 19,-1-1,1-17,-18 35,18 0,-1 17,1 19,-1 17,-17 0,18 35,-18-18,0 18,0-17,0 17,0-17,18-18,-18 0,0 0,0-53</inkml:trace>
  <inkml:trace contextRef="#ctx0" brushRef="#br0" timeOffset="263.3107">2524 1693,'0'0,"0"0,0 0,0 0,35 71,18 52,0 1,0 35,-18 17,-17 0,-1 18,-34 0,-54 71,-17 0,17-89,71-123</inkml:trace>
  <inkml:trace contextRef="#ctx0" brushRef="#br0" timeOffset="5171.012">5665 2275,'0'0,"0"0,0 0,0 0,0 0,0 0,17 53,1 18,-18-1,18 1,-18 0,17-1,-17 1,0 17,18-18,-18 1,18 0,-18-1,17-17,1 0,0-18,-1-17,19-1,-1-17,36 0,17-35,18 0,-36 17,-70 18</inkml:trace>
  <inkml:trace contextRef="#ctx0" brushRef="#br0" timeOffset="5497.8345">5753 2875,'0'0,"0"0,0 0,0 0,0 0,0 0,0 0,53-17,0-1,35 0,-70 18,0-17,-18 17,17 0</inkml:trace>
  <inkml:trace contextRef="#ctx0" brushRef="#br0" timeOffset="5753.3775">6530 2134,'0'0,"0"0,0 0,0 0,0 0,35 89,18 52,-18 0,0 0,-35 0,0 0,-35 0,0 0,-36-35,18 0,0-18,53-70</inkml:trace>
  <inkml:trace contextRef="#ctx0" brushRef="#br0" timeOffset="6119.5147">5312 2275,'0'0,"0"0,0 0,0 0,-18 142,1 16,-1 36,0 0,36-17,-18-1,18-52,-1-19,19-16,16-54,19 0,0-35,17-35,0-18,0 0,-17 0,-71 53</inkml:trace>
  <inkml:trace contextRef="#ctx0" brushRef="#br0" timeOffset="6635.5566">4077 2822,'0'0,"0"0,0 0,0 0,0 0,0 0,0 0,0 0,35-17,18-1,17 0,1 18,-36-17,1 17,17 0,-36 35,1 0,-18 53,-18 18,-35 18,0-1,0-17,0-18,18-35,17 0,1-18,17 1,17-36,36 17,18-34,53-1,17-35,35-17,1-1,-19 18,-140 35</inkml:trace>
  <inkml:trace contextRef="#ctx0" brushRef="#br0" timeOffset="7044.9367">7359 2628,'0'0,"0"0,0 0,0 0,35 0,-17 0,0 0,-18 0</inkml:trace>
  <inkml:trace contextRef="#ctx0" brushRef="#br0" timeOffset="7301.978">7518 3069,'0'0,"0"0,0 0,0 0,0 0,0 0,0 0,0 0,53-17,17-1,-52 0,0 18,-1 0</inkml:trace>
  <inkml:trace contextRef="#ctx0" brushRef="#br0" timeOffset="7624.0301">9177 2223,'0'0,"0"0,0 0,0 0,-18 88,-17 0,-18 35,0 1,0 17,0-18,0-17,18-18,17-35,-17 0,17-17,1-36,17-18,-18 0,18 1,0 17</inkml:trace>
  <inkml:trace contextRef="#ctx0" brushRef="#br0" timeOffset="7871.9356">8683 2240,'0'0,"0"0,0 0,0 0,0 0,17 53,19 0,-1 35,18 18,0-18,0 0,0 1,0-1,-1-18,1 1,0-18,18 0,-36-18,-17-35</inkml:trace>
  <inkml:trace contextRef="#ctx0" brushRef="#br0" timeOffset="8137.7612">9883 2064,'0'0,"0"0,0 0,0 0,-18 70,0 36,1 53,-1 0,0-1,18-16,0-54,0 0,18 0,0-35,-1 18,19-19,-1-16,-35-19</inkml:trace>
  <inkml:trace contextRef="#ctx0" brushRef="#br0" timeOffset="8421.1102">10430 2046,'0'0,"0"0,0 0,0 0,0 0,0 88,-18 18,18 35,-18 0,18-17,18-36,-18 0,0-17,0-1,18-17,-1 0,1 0,0-35,17-1,-17 1,-18-18</inkml:trace>
  <inkml:trace contextRef="#ctx0" brushRef="#br0" timeOffset="8674.7892">10165 2734,'0'0,"0"0,0 0,0 0,0 0,0 0,0 0,88-18,-17-17,-1 0,1 0,0-18,-1 17,1 1,-18-18,0 18</inkml:trace>
  <inkml:trace contextRef="#ctx0" brushRef="#br0" timeOffset="8982.6188">11153 1817,'0'0,"0"0,0 0,0 0,53 70,18 54,-1-1,1 18,-36 1,1-1,-36-18,17 1,-34-19,17-34,-18 0,0-1,1 1,-1-18,18-36</inkml:trace>
  <inkml:trace contextRef="#ctx0" brushRef="#br0" timeOffset="9288.3417">12318 2028,'0'0,"0"0,0 0,0 0,0 53,0 36,0 16,-18 37,18-1,-17-18,17-35,-18 1,18-37,0 1,0-17,-18-1,18 0,18 0</inkml:trace>
  <inkml:trace contextRef="#ctx0" brushRef="#br0" timeOffset="9571.8774">11877 2611,'0'0,"0"0,0 0,0 0,0 0,35 0,36-18,-1-17,18 17,1 0,-1-17,-17 17,-1 1,1-1,-18 1,0-1</inkml:trace>
  <inkml:trace contextRef="#ctx0" brushRef="#br0" timeOffset="10097.8993">13006 2064,'0'0,"0"0,0 0,0 0,0 0,0 0,36 70,-19 1,18-1,-17-17,17-17,1-1,-1-17,0-1,1-34,17-1,-1-35,-16 0,17 0,0-17,0-1,-18 18,0 0,-17 36,-1-1,-17 18,18 18,-18 34,-18 54,18 53,-17 0,17 17,0-35,0-35,0-18,0-17,17-1,1-17,0-17,17-1,-17-17,-18-1</inkml:trace>
  <inkml:trace contextRef="#ctx0" brushRef="#br0" timeOffset="10407.4622">14259 1729,'0'0,"0"0,0 0,0 0,-17 70,-1 36,0 35,1 0,-1-35,18-18,0 0,0-17,18 17,-1-17,1-1,17-17,0 18,18-36,-17 18,-36-53</inkml:trace>
  <inkml:trace contextRef="#ctx0" brushRef="#br0" timeOffset="10724.1011">14930 1711,'0'0,"0"0,0 0,0 0,0 88,0 18,-18 35,18 0,18 0,-18-17,0-36,17 0,-17-35,18 0,0 0,-1-18,19 1,-19-19,-17-17</inkml:trace>
  <inkml:trace contextRef="#ctx0" brushRef="#br0" timeOffset="10990.2086">14824 2346,'0'0,"0"0,0 0,0 0,0 0,0 0,53 0,0-18,17 1,1-19,0 19,-54 17,-17-18,18 18</inkml:trace>
  <inkml:trace contextRef="#ctx0" brushRef="#br0" timeOffset="11366.9173">15530 1464,'0'0,"0"0,0 0,0 0,0 0,53 88,-18 0,36 36,-1 17,-17 18,0-18,0-18,-18 1,-17-36,0-17,-18 34,0 19,-18-36,0 18,-17-36,17-17,1-35</inkml:trace>
  <inkml:trace contextRef="#ctx0" brushRef="#br0" timeOffset="13085.7838">18848 1905,'0'0,"0"0,0 0,0 0,0 0,0 0,0 0,0 0,0 0,0 0,0 0,0 0,0 0,0 0,0 0,0 0,0 0,-53-18,-18 18,0 0,18 18,-17 0,35 17,-1 18,36-18,0 18,53 0,18 0,-1 0,19 0,-36-18,0 0,-1 18,-16 0,-19-18,-17 18,0 0,-17 0,-19-18,19 1,-18-19,-1 1,1 0,35-18</inkml:trace>
  <inkml:trace contextRef="#ctx0" brushRef="#br0" timeOffset="13463.5037">19289 2223,'0'0,"0"0,0 0,0 0,17 52,1 19,0-18,17 17,-17-34,17 17,0-36,0 1,18 0,-17-36,17 0,-18-17,0 0,-17-18,0 0,-1 0,1 35,-18-17,0 17,17 18,-17 0,0 18,18 0,-18 35,18 0,-1 17,19-17</inkml:trace>
  <inkml:trace contextRef="#ctx0" brushRef="#br0" timeOffset="14497.3377">20083 2134,'0'0,"0"0,0 0,0 0,18 89,17-1,-18 0,1-18,0 1,-1 0,1-36,-18 0,18-17,-18-1,0-17,17-17,-17-36,0-35,18-1,0 19,-1 17,1 0,17 18,1 0,-1 35,0 17,0 18,1 18,-1 0,-17 18,-1-36,1 18,-18-35,0 17,18-35,-18 0,0-18,-18-17,18-36,18-34,-18 16,17 19,1 17,0 18,17 17,-18 18,19 18,-1 17,18 36,-18-1,1 1,-1-1,0-17,0-18,-17 1,17-19,-17 1,17-36,1-35,-1-17,18-18,-18 17,0 18,-17-17,0 34,-1 19,1-1,-18 18,0 18,0 17,0 0,0 36,0-18,0 0,18 17,-18-17,35-18,-17 1,17-19,-17 1,17-18,0-18,-17-17,-1 0,1-36,-18 18,-18-17,1 17,-1 0,1 18,-19-1,19 19,-1-1,0 18,18-18,0 18,0 0</inkml:trace>
  <inkml:trace contextRef="#ctx0" brushRef="#br0" timeOffset="14761.8323">22130 1640,'0'0,"0"0,0 0,0 0,-18 89,18 52,-17 17,34 19,1-18,0-36,-18-35,17 0,1-35,-18 0,18-17,-18-1,0-17</inkml:trace>
  <inkml:trace contextRef="#ctx0" brushRef="#br0" timeOffset="14996.795">21636 2469,'0'0,"0"0,0 0,0 0,53-17,35 17,36-35,17-1,-18 1,18-18,1 0,-19 0,-17 0,0 0,-18 0,-88 53</inkml:trace>
  <inkml:trace contextRef="#ctx0" brushRef="#br0" timeOffset="15833.7281">23701 1623,'0'0,"0"0,0 0,0 0,0 70,0-52,0 176,0-71,0 1,0-36,0 0,-18-17,0-18,1-18,-1-17,-17-1,17-17,-17-17,17-1,0-35,1 0,-1-35,36 18,-1-1,1 0,17 18,1 18,17 18,-18 17,18 0,0 35,0 18,-18 0,0 0,-17 0,0-1,-1-16,1-19,-18 1,18 0,-1-18,-17 0,18-36,0 1,-1-18,1 0,-18 36,17-1,1 0,-18 1,18 34,-1 1,19 17,-1 1,0-19,1 18,17-17,-18-18,0 0,18-18,-18-17,1 0,-1-36,0 1,-17-18,0 17,-18 0,0 19,17 16,-17 19,-17-1,34 36,-17-18,0 17,0-34</inkml:trace>
  <inkml:trace contextRef="#ctx0" brushRef="#br0" timeOffset="16188.9453">24936 1817,'0'0,"0"0,0 0,0 0,0 0,0 70,-18 1,18 17,0 0,0-17,18 17,0-17,-1-18,19-1,-19-16,18-36,1 0,-1-18,-17-17,-1-18,1-18,-18-17,0 18,-18-1,1 0,-19 19,1-1,-18 35,0 0,0 1,18 17,35 0</inkml:trace>
  <inkml:trace contextRef="#ctx0" brushRef="#br0" timeOffset="16962.6138">26754 1640,'0'0,"0"0,0 0,0 0,0 0,0 89,17 16,-17 54,0 0,0-53,0-18,0-17,18-19,-18 1,0-17,0-19,0 1,0-18,0 0,0-35,0-18,-18 0,1 0,17 0,-18 0,18 0,-18 18,18-18,0 18,0-18,18 0,0 18,17-18,0 17,-17 1,17 17,-17 1,17 17,-17 0,-1 17,1 19,-18-1,-18 0,-17 18,17-18,-17 18,0-17,0-19,-1 1,19 0,17-1,-18 1,36 0,-1-1,19 18,34 1,1-1,-1 0,1-17,0-18,-1 0,1 0,-18-18,-18 18,-17 0</inkml:trace>
  <inkml:trace contextRef="#ctx0" brushRef="#br0" timeOffset="17525.7241">27424 1729,'0'0,"0"0,0 0,0 0,0 0,0 35,18 35,-18 19,18-1,-1 0,1 0,-1-17,1-1,-18-17,18-17,-18-1,0-18,0-17,-18 0,0-17,1-18,-18-18,17 0,0-18,1 1,-1 17,0 0,18 0,0 0,0 18,18-1,0 1,-1 17,1 1,0-1,17 18,0 0,-17 0,17 18,-17-1,-1 1,1 0,-18 17,-18 0,1 1,-19-19,1 18,0-17,17 0,-17-18,35 17,-18 1,18-18</inkml:trace>
  <inkml:trace contextRef="#ctx0" brushRef="#br0" timeOffset="17923.6901">28236 1764,'0'0,"0"0,0 0,0 0,0 0,0 0,0 0,0 0,0 0,-53 35,18 0,-1 1,1-1,18 0,-1 1,18-19,18 18,17 1,18-19,17 19,-17-19,0 1,0 0,-18-1,1 19,-1-19,-35 36,0-18,-18 36,-35-18,-17 0,-18-36</inkml:trace>
  <inkml:trace contextRef="#ctx0" brushRef="#br0" timeOffset="22067.5733">2806 5239,'0'0,"0"0,0 0,0 0,0 0,0 0,0 53,0 35,-18 0,18 0,0 0,18-17,-18 17,18-17,-1-18,1 0,0-18</inkml:trace>
  <inkml:trace contextRef="#ctx0" brushRef="#br0" timeOffset="22740.7145">3159 5327,'0'0,"0"0,0 71,18 17,-18 0,-18 0,18 18,0-18,0-17,0-18,18-18,-18 0,0-17,0-1,0-17,17-35,1 0,-18-18,35 18,-17-18,-1 35,1-17,0 35,-1 0,19 0,-19 35,1 0,0 1,17 17,-17-18,17 0,-17 0,17-17,0-18,18 0,-18-18,1-17,-1 0,-17 0,-18-18,0 17,0 1,-18 0,-17 17,-1 18,1 35,17 1,-17-1,35 18,0 0,18 0,17-18,0-17,18-18,18 0,-18 0,-53 0</inkml:trace>
  <inkml:trace contextRef="#ctx0" brushRef="#br0" timeOffset="23129.4518">4182 5398,'0'0,"0"0,0 0,0 0,18 52,0 19,17 0,-35-1,18-35,-18 1,0-1,0 0,0-17,-18-1,18-34,0-18,18-54,-1-34,19 17,-1 36,0 17,1 0,-1 35,18 0,0 36,0 35,0 0,-18 35,-17 0,-1 0,1-17,-18-53</inkml:trace>
  <inkml:trace contextRef="#ctx0" brushRef="#br0" timeOffset="23418.6556">2418 5292,'0'0,"0"0,0 0,88 0,53-18,36 0,-72 1,248-36,0-18,-70 1,-89 17,-141 53</inkml:trace>
  <inkml:trace contextRef="#ctx0" brushRef="#br0" timeOffset="24144.8499">6318 5080,'0'0,"0"0,0 0,0 0,17 106,-17 35,0 18,0-1,-17-16,-1-54,1-18,-1-17,0 0,1-18,-1-17,-17-18,17-18,-17-70,17-35,0-18,18 17,0 124,106-335,-17 88,-19 53,-17 88,0 18,0 35,0 35,0 18,-18 18,18 53,-35-1,-1 1,-17 17,-17 0,-19 18,1-18,-18 0,0-35,18 0,0-17,-1-1,19-18,-1-17,18 18,-18-18,36 18,0 17,17 0,0 18,36 0,-1 18,1-18,0 17,-1 1,-17-18,-53-53</inkml:trace>
  <inkml:trace contextRef="#ctx0" brushRef="#br0" timeOffset="24599.7578">6918 5503,'0'0,"0"0,0 0,0 0,0 0,70 0,-17-17,18 17,0 0,-36 0,18-18,-36 18,19 18,-19-18,1 35,-36 18,1 0,-1 17,-17-17,-1 0,19 0,-18 0,17-18,0-17,18 17,0-17,18 17,17-17,18-1,18-17,-18-17,53-36,-1 0,-16 18,-89 35</inkml:trace>
  <inkml:trace contextRef="#ctx0" brushRef="#br0" timeOffset="25065.7448">7659 5521,'0'0,"0"0,0 0,0 0,71-18,-18 18,17-17,-17 17,18 0,-36 17,0 1,1 17,-19-17,-17 35,0-18,-17 18,-19 18,-17-19,0 1,18-17,0 17,17-36,0 1,18 0,0-1,36-17,-1-17,36-1,17 0,0-35,36 0,-1 0,1-17,-36 35,-70 17</inkml:trace>
  <inkml:trace contextRef="#ctx0" brushRef="#br0" timeOffset="25390.1105">8983 4604,'0'0,"0"0,0 0,0 0,-36 141,19 18,-19-1,19 19,17-36,0 0,0-35,17-36,19 19,-1-37,0 1,18 0,0-17,0-36,0 0,-18 17,-35-17</inkml:trace>
  <inkml:trace contextRef="#ctx0" brushRef="#br0" timeOffset="25687.9119">9618 4939,'0'0,"0"0,0 0,0 0,0 0,0 35,18 36,-18 17,17-18,1 19,-18-19,17-17,-17 0,18 0,0-18,-18 1,17-1,-17 0</inkml:trace>
  <inkml:trace contextRef="#ctx0" brushRef="#br0" timeOffset="26350.0932">9247 4921,'0'0,"0"0,0 0,0 0,0 0,0 0,0 0,0 0,0 0,36-17,17 17,17 17,-17-17,18 18,-18-18,0 0,-1 0,1 0,0-18,0-17,0 0,-17-18,-1 0,0 0,-17 18,-1-1,1 19,-18-19,0 19,0-36,0 18,0-1,0 19,18-19,-18 19,0-1,0 1,17-1,-17 18,18 18,17-1,18 18,0 1,0 34,18 18,-1 1,1 17,0-1,-1 1,-17 18,0-19,0 19,-35-18,-1 17,-17-17,-17 0,-1-18,36-70</inkml:trace>
  <inkml:trace contextRef="#ctx0" brushRef="#br0" timeOffset="26698.3348">11400 5080,'0'0,"0"0,0 0,0 0,0 0,0 0,0 0,0 0,36 0,17-18,-1 18,-16-17,17 17,-36-18,-17 18,0 0</inkml:trace>
  <inkml:trace contextRef="#ctx0" brushRef="#br0" timeOffset="27001.1881">11718 5574,'0'0,"0"0,0 0,0 0,0 0,0 0,53 0,17-18,-17 1,18-1,0 0,-1 1,-17 17,-18-18,-17 18,0 0,-18 0</inkml:trace>
  <inkml:trace contextRef="#ctx0" brushRef="#br0" timeOffset="28414.5976">13412 4868,'0'0,"0"0,0 0,0 71,0 17,0 36,0 17,0-18,0-35,0 1,0-19,0-17,0-18,0-17,0 17,-18-35,18 0,0-17,-17-36,-1 0</inkml:trace>
  <inkml:trace contextRef="#ctx0" brushRef="#br0" timeOffset="28850.4312">13447 4410,'0'0,"0"0,0 0,0 0,71-18,0 18,17 0,-35 18,17-1,-34 19,17-1,-36 18,1 17,-18 1,-18 0,-35 17,0 18,0-54,0 1,1 0,16 0,1-18,17-17,1 0,-1-18,36 17,-1-17,36 0,0 18,0 0,18-1,35 36,-1 0,-34-18,0 1,-1-1,-17 0,-35-35</inkml:trace>
  <inkml:trace contextRef="#ctx0" brushRef="#br0" timeOffset="29135.6915">15000 4921,'0'0,"0"0,0 0,0 0,0 0,-35 88,0 1,-1 16,1-16,0-1,-18-18,18 1,-1-18,1 0,17-18,1 0,-19-35,19 18</inkml:trace>
  <inkml:trace contextRef="#ctx0" brushRef="#br0" timeOffset="29403.1061">14542 5027,'0'0,"0"0,0 0,0 0,0 0,0 0,52 71,19 17,0 0,-1-17,1 17,-18-18,0-17,17 0,-34-18,17 1,-18-1,-18-17</inkml:trace>
  <inkml:trace contextRef="#ctx0" brushRef="#br0" timeOffset="29685.9384">15742 4939,'0'0,"0"0,0 0,0 0,0 0,-36 70,1 19,0-19,-1 1,19-1,-1 1,-17-1,17-17,1 0,-1 0,0 0,18 0</inkml:trace>
  <inkml:trace contextRef="#ctx0" brushRef="#br0" timeOffset="30122.4444">15477 5062,'0'0,"0"0,0 0,0 0,0 0,0 0,0 0,0 0,0 0,0 0,0 0,0 0,0 0,0 0,18 71,34-1,1 36,18-17,-18-19,18 18,-19-17,1-18,0-18,-17 0,17-17,-18 0</inkml:trace>
  <inkml:trace contextRef="#ctx0" brushRef="#br0" timeOffset="30433.8732">16642 4286,'0'0,"0"0,0 0,0 0,0 0,-36 88,1 36,0 17,-1 0,19-17,17-19,0 19,0-36,17 18,1-35,17-1,1 1,17-36,0 18,-18-36,-35 1</inkml:trace>
  <inkml:trace contextRef="#ctx0" brushRef="#br0" timeOffset="30714.2077">17277 4674,'0'0,"0"0,0 0,0 0,0 0,18 71,-18-1,17 19,-17-19,18 1,-18-1,17-17,-17 0,0-18,0 1,0-1,0-17,-17 17,17-17</inkml:trace>
  <inkml:trace contextRef="#ctx0" brushRef="#br0" timeOffset="31355.6682">17012 5098,'0'0,"0"0,0 0,0 0,0 0,0 0,0 0,-17-71,34-17,1 0,-1 17,19 1,17 17,0 0,0 35,-18-17,35 35,-17 0,0 0,0 0,0 17,18-17,-18 18,0-18,-18 0,-17 0,17 0,-17-18,-1 18,1-17,-18-18,0-1,-18-17,1 0,17 18,-18-18,18 0,0 0,0 18,18 0,-18 0,17-1,1 19,17 17,18 17,-18 19,18 17,18 35,-18 18,0 17,0 0,0-17,-18 18,0-36,-17 18,-18 17,-18 1,1-18,-19-1,19-16,17-72</inkml:trace>
  <inkml:trace contextRef="#ctx0" brushRef="#br0" timeOffset="31811.1972">19183 4286,'0'0,"0"0,0 0,0 0,17 71,19-1,-19 36,1-18,0 18,-1-18,-17-17,18 17,-18-35,18 0,-18 0,-18-35,18-1</inkml:trace>
  <inkml:trace contextRef="#ctx0" brushRef="#br0" timeOffset="32059.8298">18795 4851,'0'0,"0"0,0 0,0 0,0 0,0 0,0 0,70-18,1 0,-1 1,19-1,-1-17,0 0,-17-1,17 1,-18 0,1-18,-18 18</inkml:trace>
  <inkml:trace contextRef="#ctx0" brushRef="#br0" timeOffset="32797.6379">20048 4233,'0'0,"0"0,0 0,0 0,0 71,17-1,-17 36,18-18,-18 1,0-1,18-18,-18 19,0-36,-18-1,18-16,0-1,0-17,0-1,-18-17,18 0,0-17,-17-19,17 1,-18-18,0 0,18-17,0-1,0 1,0 17,0-18,18 18,0 0,17-17,18 17,0 0,17 0,-17 18,18 17,-18 0,-18 18,18 0,-18 18,-17 0,0 17,-18 18,-18 0,0 0,-17 0,-18 0,18-1,-18 1,18 0,-1-17,19-1,17 0,0 0,17-17,1 17,35 1,0-19,17 1,1 0,0-1,17 1,-18-18,19 0,-36 0,-53 0</inkml:trace>
  <inkml:trace contextRef="#ctx0" brushRef="#br0" timeOffset="33042.7794">21283 4410,'0'0,"0"0,0 0,0 0,0 0,-18 70,1 18,-1-17,0 0,1 17,-1-18,-17 1,-1-18,1 17,35-17,-18-17</inkml:trace>
  <inkml:trace contextRef="#ctx0" brushRef="#br0" timeOffset="33298.8516">20983 4463,'0'0,"0"0,0 0,0 0,0 0,0 0,18 53,-1 35,18-18,1 19,-1-19,0 1,1-1,-1-17,0 0,1 0</inkml:trace>
  <inkml:trace contextRef="#ctx0" brushRef="#br0" timeOffset="33830.2793">21565 4498,'0'0,"0"0,0 0,0 0,0 0,0 0,18 53,0 0,-1-18,1 18,-1-18,19-17,-19 0,19-1,17-34,-18-1,0-17,1-1,-1-17,0 0,0 18,-17 0,0 0,-18 17,17 0,-17 1,0 17,0 17,0 1,-17 70,-1 0,0 36,18-36,0 0,0 36,0-1,18-52,0-18,-1 0,19-53,-19 17,19-17,-36 0</inkml:trace>
  <inkml:trace contextRef="#ctx0" brushRef="#br0" timeOffset="34130.9216">22536 3898,'0'0,"0"0,0 0,0 0,0 0,0 0,-35 53,-1 35,19 1,-19-19,19 18,17 0,-18 1,18-1,18 0,17-17,18 17,0-18,0-34,0-1,0 0,-53-35</inkml:trace>
  <inkml:trace contextRef="#ctx0" brushRef="#br0" timeOffset="34396.4349">23101 4180,'0'0,"0"0,0 0,0 0,0 0,17 71,-17 0,18-1,0 18,-18-17,17-18,1 0,-18 0,17-18,-17-35,0 0</inkml:trace>
  <inkml:trace contextRef="#ctx0" brushRef="#br0" timeOffset="34811.6132">22836 4357,'0'0,"0"0,0 0,0 0,0 0,0 0,18-35,-1-1,1 1,17 17,-17-17,17 17,0 18,18 0,0 0,0 18,18-18,-18 0,0 0,17 0,-17 0,0-18,-18 18,1-35,-19 18,1-19,-36 1,18-18,-17 0,-1-17</inkml:trace>
  <inkml:trace contextRef="#ctx0" brushRef="#br0" timeOffset="35073.0143">23577 3528,'0'0,"0"0,0 0,0 0,53 53,0 17,18 18,-1 18,1 18,-18-18,17 17,-34-17,16 0,-34-36,0 36,-18 0,-36 17,19-34,-18-1,17-18,18-52</inkml:trace>
  <inkml:trace contextRef="#ctx0" brushRef="#br0" timeOffset="35475.9656">24724 3933,'0'0,"0"0,0 0,0 0,0 0,0 0,0 0,0 0,18 53,-1 0,-17 0,18 35,0 1,-18-89,17 105,-17 1,18-18,-18 1</inkml:trace>
  <inkml:trace contextRef="#ctx0" brushRef="#br0" timeOffset="35773.0042">24371 4339,'0'0,"0"0,0 0,0 0,0 0,53 18,0-18,53 0,-18 0,18 0,0 0,-18 0,-17 0,-18-18,0 1,-36 17,19-36,-19 1,1 0,17-1</inkml:trace>
  <inkml:trace contextRef="#ctx0" brushRef="#br0" timeOffset="36490.4044">25395 3828,'0'0,"0"0,0 0,0 0,0 0,35 70,-17 36,-1-18,1 0,0 18,-1-35,1 17,0 0,-1-17,-17-1,18 1,-18-36,0-17,0-18,-18-18,1-17,-1-36,-17 18,-1-52,1 16,17-16,1 16,-1 19,18-18,0 17,0 18,18 0,17 0,-17 18,17-18,0 35,18 1,-17-1,-1 36,18-18,-18 35,0 0,1 18,-36 18,17-1,-34 1,-1-18,0 17,-17-17,0 0,-1 0,-16-18,34 1,0-19,1 1,-1 0,36 17,-1 0,19 0,16 1,1 17,18-18,0 18,17-18,-18 18,1-18,-18 1,-53-36</inkml:trace>
  <inkml:trace contextRef="#ctx0" brushRef="#br0" timeOffset="36999.791">26136 4392,'0'0,"0"0,0 0,0 0,0 0,18 35,-1 18,1 18,0-1,17-17,0 0,18-17,0-19,0 1,0-18,-18-35,18-1,0-34,-18-1,1 1,-1 17,-17 0,-1 35,-17-17,18 17,-18 18,0 0,0 35,0 18,0 18,0-1,0 36,-18 35,18 1,0-54,0-18,-17 1,34-18,-17-36,0 1,18 0,-18-18</inkml:trace>
  <inkml:trace contextRef="#ctx0" brushRef="#br0" timeOffset="37559.1906">27389 4269,'0'0,"0"0,0 0,0 0,0 0,0 0,-53 194,0-53,0-18,18-35,0 1,17-19,-17 1,17-18,18-18,-18-17,18-18,18-36,-18 1,18-18,-18 0,17-17,-17-1,0 1,0-1,0 18,18 18,-18-1,0 1,0 18,0 17,0-18,18 36,-18-18,35 35,-18 0,19 18,-19 0,19-18,-19 18,19 0,-1 0,0-18,1 1,-19-36,18 0,1 0,-36 0</inkml:trace>
  <inkml:trace contextRef="#ctx0" brushRef="#br0" timeOffset="37879.7274">27830 3616,'0'0,"0"0,0 0,0 0,0 0,0 0,-18 53,-17 35,18 18,-19-18,19 18,-1 0,0 17,18 1,18-1,17 1,1-36,-19-18,18-17,18-17,-17-19,-1 19,-35-36</inkml:trace>
  <inkml:trace contextRef="#ctx0" brushRef="#br0" timeOffset="38141.9527">28271 3951,'0'0,"0"0,0 0,0 0,0 53,0 18,18 52,-18-35,0 0,18 1,-18-19,17-17,-17 0,18-18,-18 1,0-19</inkml:trace>
  <inkml:trace contextRef="#ctx0" brushRef="#br0" timeOffset="38555.0243">27989 4092,'0'0,"0"0,0 0,0 0,0 0,0 0,0 0,0 0,0 0,0 0,35-35,1 35,16-18,19 36,-18-18,0 18,0-18,0 0,0 0,0-18,0 0,0-17,0 0,-1-1,-16-16,-19 16,19 1,-36 17,17-17,-17 17,0-17</inkml:trace>
  <inkml:trace contextRef="#ctx0" brushRef="#br0" timeOffset="38840.905">28942 3475,'0'0,"0"0,0 0,0 0,0 0,35 88,18 36,18-1,-18 18,-18-17,18-1,-18 1,-17-19,-1 1,-17 18,-35-1,0-17,0-18,17-35,0 0,18-35</inkml:trace>
  <inkml:trace contextRef="#ctx0" brushRef="#br0" timeOffset="39206.2964">29736 3916,'0'0,"0"0,0 0,0 0,0 0,0 0,0 53,18 0,-18 17,17 1,-17-1,18-17,-18 18,18-1,-1 1,1-1,0 1,-18-18</inkml:trace>
  <inkml:trace contextRef="#ctx0" brushRef="#br0" timeOffset="39509.9129">29542 4445,'0'0,"0"0,0 0,0 0,0 0,0 0,0 0,88-18,0 1,1-1,-1-17,-18 17,1-17,0 17,-36-17,18 0,-35-1,-1-16</inkml:trace>
  <inkml:trace contextRef="#ctx0" brushRef="#br0" timeOffset="40278.8651">30301 3651,'0'0,"0"0,0 0,0 0,0 0,0 88,17 54,-17-37,18 1,-18-35,18-1,-18 1,0-18,17-18,-17 0,0-17,-17 0,17-1,0-34,0 17,-18-36,0 1,1-18,17 0,-18-17,18 17,0-18,18 18,-18 0,17 0,19 1,-19 16,19 1,-19 0,19 17,-19 0,1 1,0 17,-1 0,1 17,-1 1,1 17,0-17,-18 17,17 1,-34-1,-1 18,0 0,-17-18,0 0,0 1,-1-1,19-18,-1 1,0-18,1 18,17-1,17 1,1 0,17 17,1-17,17-1,-1 18,1-17,0 0,0-18,-17 0,17 0,-53 0</inkml:trace>
  <inkml:trace contextRef="#ctx0" brushRef="#br0" timeOffset="40804.4173">30795 3986,'0'0,"0"0,0 0,0 0,0 0,0 0,0 0,0 0,0 36,18 17,17 0,-18-1,19 1,-1 0,18-17,0-19,0 1,-18-18,18 0,-18-35,1-1,-1-17,-17 0,-1-17,1 35,-18-1,18 1,-18 17,0 18,0 0,0 18,0 17,0 1,0 34,-18 18,18 36,0-18,0-18,0-18,0 19,0-1,0-18,0-17,18 0,-18-35,0 17,17-17,-17-18</inkml:trace>
  <inkml:trace contextRef="#ctx0" brushRef="#br0" timeOffset="41353.7512">31518 4057,'0'0,"0"0,0 0,0 0,0 0,0 0,18 71,-18-19,0 19,18 0,-1-19,1 1,17-17,1-1,-19-17,19-18,-1 0,0-18,0-17,-17-1,0-17,-1 1,-17 16,18 1,-18 0,0 17,0 0,0 18,0 0,0 18,0 17,-18 36,18-18,0 17,0 19,-17 16,17 37,0-37,0-16,0-19,0-17,0 0,17-18,-17-17,18-18,-18 17</inkml:trace>
  <inkml:trace contextRef="#ctx0" brushRef="#br0" timeOffset="41735.7783">32366 3475,'0'0,"0"0,0 0,0 0,0 0,-36 106,1 0,-18 35,18 0,-1-35,19-1,-1-16,0-19,18 18,0 1,36-1,-1-18,0 1,18-36,-17 0,17-17,-1-18,1-18,0 18,-53 0</inkml:trace>
  <inkml:trace contextRef="#ctx0" brushRef="#br0" timeOffset="42018.4623">32666 3881,'0'0,"0"0,0 0,0 0,0 0,0 0,0 0,-18 123,18-17,-18 0,18-18,0 0,0-17,0-36,0 18,-17-36,17 19,0-19,0-17,0 0</inkml:trace>
  <inkml:trace contextRef="#ctx0" brushRef="#br0" timeOffset="42420.9159">32454 4251,'0'0,"0"0,0 0,0 0,0 0,0 0,0 0,0 0,0-71,17 19,1-1,0 17,17 1,-17 0,-1 17,1 0,0 18,17 18,0 0,0-1,-17 1,17 17,1-17,-1 0,-17-18,17 17,-17-17,-1 0,1 0,0-17,-1-19,1 1,-18 17,0 18,0 0</inkml:trace>
  <inkml:trace contextRef="#ctx0" brushRef="#br0" timeOffset="42722.6003">33036 3246,'0'0,"0"0,0 0,0 0,18 88,-1 53,19 18,-1 52,0-17,1 0,-1-17,-17-1,-36-17,-17 0,-18-1,0 19,-18-36,1-35,70-89</inkml:trace>
  <inkml:trace contextRef="#ctx0" brushRef="#br0" timeOffset="49065.7373">2418 8202,'0'0,"0"0,0 0,0 71,0 34,0-16,0 52,0-35,-18-18,18 18,0-36,0 1,0-18,-18-18,18-17,0-36</inkml:trace>
  <inkml:trace contextRef="#ctx0" brushRef="#br0" timeOffset="49400.6703">2047 7708,'0'0,"0"0,0 0,0 0,0 0,71-53,-18-17,0 34,17 1,1 0,-1 17,-17 36,18-18,-18 35,-18 18,-17 0,-18 18,-18 17,-17 18,0-1,-1 1,-34-18,-1 1,0-19,19-17,52-35</inkml:trace>
  <inkml:trace contextRef="#ctx0" brushRef="#br0" timeOffset="49996.6368">2682 7726,'0'0,"0"0,0 0,0 0,0 0,71 53,-18 0,-18 17,1 1,-36 17,17-17,-34-1,-1 1,0-18,1-18,-1-18,18-17,0-17,18-18,-1-36,36-17,-18 35,1 0,-1 0,0 35,1 1,-1 17,-17 17,17 19,-17 17,-1 0,-17-1,18 1,-18 0,17-17,1-1,0-18,17-17,0-17,1-1,-1-35,18-17,-18-36,-17 0,0 18,-1 17,-17 18,-17 18,17 17,-18 18,0 0,1 18,17-36</inkml:trace>
  <inkml:trace contextRef="#ctx0" brushRef="#br0" timeOffset="50330.958">3812 7796,'0'0,"0"0,0 0,18 71,-1 0,1 17,17 0,-17 0,17-17,0-18,1-18,-19-18,1 1,17-36,-35 1,18-18,-18-1,0-17,-35-17,-1-1,-17-17,0 35,-17 36,17-1,18 0,35 18</inkml:trace>
  <inkml:trace contextRef="#ctx0" brushRef="#br0" timeOffset="50580.661">4253 7267,'0'0,"0"0,0 0,0 0,18 88,-1 1,1 16,17 19,-17 17,0 0,-1-17,-17-36,0-18,0 1,-17-1,17-70</inkml:trace>
  <inkml:trace contextRef="#ctx0" brushRef="#br0" timeOffset="50774.863">4677 7796,'0'0,"0"0,0 0,70-17,18-1,-17 0,-53 18,-18 0</inkml:trace>
  <inkml:trace contextRef="#ctx0" brushRef="#br0" timeOffset="51069.6492">3053 8961,'0'0,"0"0,88-36,36 1,35-36,-1 1,1-1,-18 18,-35 1,-17-19,-1 18,-35 18,-36 17</inkml:trace>
  <inkml:trace contextRef="#ctx0" brushRef="#br0" timeOffset="51597.748">2241 7779,'0'0,"0"0,0 0,0 0,0 0,0 0,0 0,0 0,0 0,0 0,0 0,0 0,0 0,0 0,0 0,18 53,0 35,17 0,0 53,0 0,1-17,-1-1,-17-35,-1 1,1-19,-18 1,18-1,-18 1,17-18,1 0,-18-53</inkml:trace>
  <inkml:trace contextRef="#ctx0" brushRef="#br0" timeOffset="53093.7428">4677 7479,'0'0,"0"0,0 0,0 0,0 0,0 0,0 0,0 0,0-53,-18-18,0 1,1 17,-1 0,0 18,1 17,-1-17,0 17,1 1,-1-1,0 18,1 0,-1 18,1 17,-1 35,0 1,18 35,0 0,18 17,0 18,17-17,0-1,-17 1,-1 17,1-18,-18 1,0-18,0-36,18-17,-18 0,0-18,0 0,0-17,0 0,0-18</inkml:trace>
  <inkml:trace contextRef="#ctx0" brushRef="#br0" timeOffset="53379.4931">4182 7938,'0'0,"0"0,0 0,0 0,0 0,71 0,17-36,36 19,-1-36,-34 17,-1 19,-18-19,1 19,0-1,-18 18,17 18,-70-18</inkml:trace>
  <inkml:trace contextRef="#ctx0" brushRef="#br0" timeOffset="53673.838">5382 7585,'0'0,"0"0,0 0,0 0,0 0,0 0</inkml:trace>
  <inkml:trace contextRef="#ctx0" brushRef="#br0" timeOffset="53861.081">5365 8308,'0'0,"0"0,0 0,0 0,0 0,0 0,0 0</inkml:trace>
  <inkml:trace contextRef="#ctx0" brushRef="#br0" timeOffset="53977.9134">5630 8026,'0'0,"0"0,0 0,0 0,0 0,0 0,0 0,0 0</inkml:trace>
  <inkml:trace contextRef="#ctx0" brushRef="#br0" timeOffset="85460.4513">7500 8290,'0'0</inkml:trace>
  <inkml:trace contextRef="#ctx0" brushRef="#br0" timeOffset="87857.8143">6406 7849,'0'0,"0"0,0 0,0 0,0 0,0 0,0 0,0 0,0 0,0 0,53-17,18-1,17 0,0 1,-17-1,17 0,-35 1,0 17,-18 0,0 17,-17 19,0 17,-36 0,-17 52,-18-16,0-1,0-18,0-17,0 0,18 0,17-35,18 17,0-35,35 0,18-18,36 1,-19-19,1 19,-1-1,1 1,-18-1,17 0,-17 18,-17-17,-1 17,18-18,-18 0,0-17,1-18,-19 36,-17-1</inkml:trace>
  <inkml:trace contextRef="#ctx0" brushRef="#br0" timeOffset="88061.7679">7730 7408,'0'0,"0"0,0 0,0 0,-18 53,18 18,0 35,-18 35,18-18,0-17,-17-18,17 0,0-35,17 0,1 0,0-35</inkml:trace>
  <inkml:trace contextRef="#ctx1" brushRef="#br0">17388 5283</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42:35.421"/>
    </inkml:context>
    <inkml:brush xml:id="br0">
      <inkml:brushProperty name="width" value="0.05292" units="cm"/>
      <inkml:brushProperty name="height" value="0.05292" units="cm"/>
      <inkml:brushProperty name="color" value="#7030A0"/>
    </inkml:brush>
  </inkml:definitions>
  <inkml:trace contextRef="#ctx0" brushRef="#br0">7677 7673,'0'0,"0"0,0 0,0 0,0 0,0 0,0 0,70-18,1 1,-1-1,-52 0,0 18</inkml:trace>
  <inkml:trace contextRef="#ctx0" brushRef="#br0" timeOffset="330.1678">8471 7232,'0'0,"0"0,0 0,17 71,1-1,17 71,-17 18,-18 0,0-18,-18-18,-35 1,-17-36,-1-35,1-18,-1-17,18-1,53 1</inkml:trace>
  <inkml:trace contextRef="#ctx0" brushRef="#br0" timeOffset="649.4531">7518 6985,'0'0,"0"0,0 0,0 0,0 0,-53 106,0 35,18 18,-1 17,36-17,18 0,0-18,17-18,18 1,0-36,0 0,53 0,-18-17,-18-18,-70-36</inkml:trace>
  <inkml:trace contextRef="#ctx0" brushRef="#br0" timeOffset="1125.9596">9265 7655,'0'0,"0"0,0 0,0 0,0 0,0 0,0 0,53-17,17-1,1-17,-53 35,-18 0,17 0</inkml:trace>
  <inkml:trace contextRef="#ctx0" brushRef="#br0" timeOffset="1375.4797">9441 8079,'0'0,"0"0,0 0,0 0,0 0,0 0,0 0,53-18,0 0,36-17,-72 35,1 0,-1-18</inkml:trace>
  <inkml:trace contextRef="#ctx0" brushRef="#br0" timeOffset="1711.6494">10977 7267,'0'0,"0"0,0 0,-36 71,1 17,-18 53,0 0,0 18,0-18,-17-17,35-54,-1 1,19-36,-19 0,36-17,-17-1,17-17</inkml:trace>
  <inkml:trace contextRef="#ctx0" brushRef="#br0" timeOffset="1963.2599">10412 7320,'0'0,"0"0,0 0,0 0,53 71,0 17,35 53,0-18,1 19,-19-37,1-16,-18-19,-18-17,18-18,0 1,-18-1,-35-35</inkml:trace>
  <inkml:trace contextRef="#ctx0" brushRef="#br0" timeOffset="2193.6042">11489 7285,'0'0,"0"0,0 0,0 0,0 0,0 0,0 70,-18 19,18 16,0 37,0-37,0-16,18-1,-1 0,-17-35,35 0,1-18</inkml:trace>
  <inkml:trace contextRef="#ctx0" brushRef="#br0" timeOffset="2503.1009">12036 7197,'0'0,"0"0,0 0,0 70,0 1,17 70,1-18,0 18,-1-17,1-36,-1 0,1-17,0-18,-1 0,19-18,-1 0,0-17,1-18,-1 0,-35 18</inkml:trace>
  <inkml:trace contextRef="#ctx0" brushRef="#br0" timeOffset="2781.366">11965 7885,'0'0,"0"0,0 0,0 0,0 0,71-18,-1 0,1-17,17 0,0-18,-35 18,18-36,-36 0,18 1,-35 17,-1-18</inkml:trace>
  <inkml:trace contextRef="#ctx0" brushRef="#br0" timeOffset="3032.5742">12636 6985,'0'0,"0"0,0 0,0 0,0 0,0 0,53 71,-1 34,19 19,0-1,-18 1,-18-1,0 1,-17-36,-18-17,0-1,-18-17,18 0,-17-18,17-35</inkml:trace>
  <inkml:trace contextRef="#ctx0" brushRef="#br0" timeOffset="3292.4704">13747 6985,'0'0,"0"0,0 0,0 0,18 71,-18 17,18 35,-18-17,17-18,1 18,-18-18,18-17,-1-1,-17-17,0-17,0-19,0 19</inkml:trace>
  <inkml:trace contextRef="#ctx0" brushRef="#br0" timeOffset="3539.5206">13289 7638,'0'0,"0"0,0 0,0 0,0 0,88-18,0 0,0-17,18 0,0 0,-18-1,-17 19,17-19,-35 1,0 0</inkml:trace>
  <inkml:trace contextRef="#ctx0" brushRef="#br0" timeOffset="4009.8386">14612 7091,'0'0,"0"0,0 0,0 0,0 0,18 70,-1-17,19 18,-19-18,19-18,-1 0,0-17,1 0,-1-18,0-18,18 0,-18-35,-17 1,17-19,-17 18,0 0,-1 18,1 0,-18 17,0 36,0 34,-18 37,18 34,-17 1,17 34,-18-17,18 18,18-35,-1-18,1-54,17-16,-17 17,-18-53</inkml:trace>
  <inkml:trace contextRef="#ctx0" brushRef="#br0" timeOffset="4323.7576">15847 6897,'0'0,"0"0,0 0,0 0,-17 123,17 36,-18 0,1 17,-1-35,18 0,0-52,18-19,-1 1,1-18,17-18,18-17,-18-36,18 0,-17 1,-36 34</inkml:trace>
  <inkml:trace contextRef="#ctx0" brushRef="#br0" timeOffset="4644.3596">16500 6879,'0'0,"0"0,0 0,0 0,0 0,0 88,-17 53,17-35,0 35,-18-35,18 0,0-18,18 0,-18 1,17-36,1 17,0-35,-1 1,1-36,17 0,-35 0,18-18,-18 36</inkml:trace>
  <inkml:trace contextRef="#ctx0" brushRef="#br0" timeOffset="4888.8318">16253 7549,'0'0,"0"0,0 0,0 0,0 0,53-17,0-1,35 1,-17-1,0 0,-1-17,-17 17,-18 1,1-1,-36 18,0 0</inkml:trace>
  <inkml:trace contextRef="#ctx0" brushRef="#br0" timeOffset="5187.2352">17047 6597,'0'0,"0"0,0 0,0 0,0 0,71 88,0 36,-18 17,17 17,-35-16,-17-1,0-18,-36 18,-17 0,0-17,-1-18,36-89</inkml:trace>
  <inkml:trace contextRef="#ctx0" brushRef="#br0" timeOffset="7402.7347">4994 9560,'0'0,"0"0,0 0,0 0,-17 71,17 17,-18 0,18 53,0-17,0-1,0-17,-18-35,18 17,0-35,0 17,0-34,0-19,0 1,-17-18,-1-18,18-17,-35-18,17-17,0-36,1 0,-1 18,0-1,18 19,-17-1,17 1,17-1,1 18,0 0,17 18,0-18,1 18,17 0,0 17,17 18,-17 0,-18 35,1-17,-1 35,-35 0,0 0,-35 35,-1 0,-34 0,-1 0,18-35,0 0,18-17,0-1,17-18,18 1,0 0,18-18,17 17,18 1,0 0,17-1,1 19,0-1,-1-17,18-1,-17 18,-71-35</inkml:trace>
  <inkml:trace contextRef="#ctx0" brushRef="#br0" timeOffset="7837.1001">5806 10037,'0'0,"0"0,0 0,0 0,0 0,53 0,-18 0,18 0,0 17,-18-17,1 35,-19 1,1 17,-18 17,-18 1,-17-1,0 1,0-18,17 0,0-18,1 0,17 1,0-19,17 1,1-18,35 0,0-18,17-17,-17 0,36-36,-19 1,-70 70</inkml:trace>
  <inkml:trace contextRef="#ctx0" brushRef="#br0" timeOffset="8207.7731">6512 9913,'0'0,"0"0,0 0,0 0,0 0,0 0,0 0,35 0,1 18,16-18,-16 17,-19 1,19 0,-19 17,1 18,-36 0,18 17,-17-17,-1 18,0-18,1-18,17-17,17 17,-17-17,36-1,17-17,0-17,-53-1,0 18</inkml:trace>
  <inkml:trace contextRef="#ctx0" brushRef="#br0" timeOffset="8524.8573">7588 9402,'0'0,"0"0,0 0,0 0,0 0,-17 88,-1 18,18-1,0 19,-18-18,18-18,18 18,-18-36,18 18,17-35,0 0,36-35,-18 0,0-18,0 0,-53 0</inkml:trace>
  <inkml:trace contextRef="#ctx0" brushRef="#br0" timeOffset="8786.4214">8277 9666,'0'0,"0"0,0 0,0 0,0 0,0 0,17 71,1-1,0 18,-1-17,1-18,-18 0,18-18,-18 0,17 1,-17-36,0 17</inkml:trace>
  <inkml:trace contextRef="#ctx0" brushRef="#br0" timeOffset="9122.7991">8012 9737,'0'0,"0"0,0 0,0 0,0 0,0 0,0 0,0 0,0 0,0 0,0 0,53-18,0 18,0-18,0 1,0-1,-18 0,36 1,-18-18,-1-1,-16-17,-1 0,0-17,1-1</inkml:trace>
  <inkml:trace contextRef="#ctx0" brushRef="#br0" timeOffset="9406.6159">8859 9049,'0'0,"0"0,0 0,0 0,71 88,-1 35,1 1,-1-1,-34 18,-1-17,0-1,-17 1,-18-18,0-36,0 1,-18-18,18-18,-17 0,17 1,0-36</inkml:trace>
  <inkml:trace contextRef="#ctx0" brushRef="#br0" timeOffset="9681.8313">9865 9596,'0'0,"0"0,0 0,0 0,0 0,0 0,35-18,18 18,0-18,18 1,-1-1,1-17,-18 17,-36 18,1 0,-18-18</inkml:trace>
  <inkml:trace contextRef="#ctx0" brushRef="#br0" timeOffset="9950.8399">10165 10019,'0'0,"0"0,0 0,0 0,0 0,0 0,0 0,35 0,18-18,0 18,0-17,-18-1,-17 18,-18 0,18 0</inkml:trace>
  <inkml:trace contextRef="#ctx0" brushRef="#br0" timeOffset="11629.6754">11594 9278,'0'0,"0"0,0 71,-17 17,17 53,0-18,-18 19,18-37,0-16,-18-1,18-35,0-18,0 0,-17-17,17-1,17 1,-17-18,18-18,17-17,1 0,17 17,-18-17,18 17,0 1,0-1,0 0,0 18,-18 0,18 0,-18 18,-35-18</inkml:trace>
  <inkml:trace contextRef="#ctx0" brushRef="#br0" timeOffset="11884.8091">11630 9684,'0'0,"0"0,0 0,0 0,0 0,0 0,35 0,36 17,-1-17,1 0,-18-17,0 17,17-18,-70 18,18-18,-18 18</inkml:trace>
  <inkml:trace contextRef="#ctx0" brushRef="#br0" timeOffset="12090.1406">11453 9260,'0'0,"0"0,0 0,0 0,0 0,53 0,0 0,35-17,18 17,-88 0,17-18</inkml:trace>
  <inkml:trace contextRef="#ctx0" brushRef="#br0" timeOffset="12468.6713">12971 8943,'0'0,"0"0,0 0,0 0,-53 0,0 18,-18-18,18 35,1 35,-1 19,17 34,1 18,17 18,18 17,0 1,18-19,17 1,-17-18,0-17,-1-18,1-36,0-17,-1-18,1-17,-1 0,-17-1</inkml:trace>
  <inkml:trace contextRef="#ctx0" brushRef="#br0" timeOffset="12929.4601">13642 9454,'0'0,"0"0,0 0,0 0,0 0,0 0,0 0,0 0,52-17,19-1,-18 18,-18-17,18 17,-17 0,-19 35,1 0,-36 36,1 17,-19-18,19 19,-19-36,19 17,-1-35,0 1,18-1,0-17,0-18,36 0,17-18,35-17,0-18,0 0,-17 0,-71 53</inkml:trace>
  <inkml:trace contextRef="#ctx0" brushRef="#br0" timeOffset="13201.6894">14647 9066,'0'0,"0"0,0 0,0 0,0 0,0 36,0 34,0 18,0 18,0-18,18 1,0-1,17-18,-17 1,17 0,0-19,-17-16</inkml:trace>
  <inkml:trace contextRef="#ctx0" brushRef="#br0" timeOffset="13485.148">14983 9049,'0'0,"0"0,0 0,0 0,0 0,17 70,1 36,0 18,17-36,-17 18,17-18,0-18,0-17,1 0,-1-17,0-19,1-17,-1 18</inkml:trace>
  <inkml:trace contextRef="#ctx0" brushRef="#br0" timeOffset="13746.0078">15000 9437,'0'0,"0"0,0 0,0 0,0 0,0 0,53-18,36 1,-19-19,1 19,-1-19,-52 19,0 17,-18-18</inkml:trace>
  <inkml:trace contextRef="#ctx0" brushRef="#br0" timeOffset="14044.7359">15689 8872,'0'0,"0"0,0 0,0 0,0 0,70 89,1 16,-1 19,-17 17,-17-18,-1 1,-17-18,-18-18,0-17,0-1,0-17,17-35,-17-1,0 1,0-18</inkml:trace>
  <inkml:trace contextRef="#ctx0" brushRef="#br0" timeOffset="14516.3793">16200 8961,'0'0,"0"0,0 0,0 0,0 0,0 0,53 0,18 0,-18 0,0 0,0 0,-18 17,-17-17,17 0,-35 18,0 17,-18 18,-17 0,0 0,-18 17,18-17,-1 0,1 0,35-18,-18-17,36 0,0-1,17 1,18-36,0 18,0-17,17-19,1 19,17-18,-17-1,-18 19,0-19,-36 36</inkml:trace>
  <inkml:trace contextRef="#ctx0" brushRef="#br0" timeOffset="14799.5582">17312 8608,'0'0,"0"0,0 0,0 0,0 88,-17 0,17 18,-18 0,18 0,0 0,0-18,18 0,17-18,0-17,18-17,0-19,0-17,0 0,-53 18</inkml:trace>
  <inkml:trace contextRef="#ctx0" brushRef="#br0" timeOffset="15093.6639">18036 8308,'0'0,"0"0,0 0,0 0,0 0,-18 106,-17 35,17 18,1-1,17-17,-18-17,36-36,-18 0,17-17,1-1,17-17,0-17,18-1,-17-17,-1-1,-35-17</inkml:trace>
  <inkml:trace contextRef="#ctx0" brushRef="#br0" timeOffset="15365.9378">17895 9031,'0'0,"0"0,0 0,0 0,0 0,0 0,0 0,53 0,-1-18,1 18,18-17,-18 17,-18-18,1 1,-36 17,17 0,-17 0</inkml:trace>
  <inkml:trace contextRef="#ctx0" brushRef="#br0" timeOffset="15619.005">18883 8502,'0'0,"0"0,0 0,0 0,0 53,0 35,0 0,17 0,-17 1,0-1,0-18,0-17,0 0,0-17,0-1,0-18</inkml:trace>
  <inkml:trace contextRef="#ctx0" brushRef="#br0" timeOffset="15901.8386">18424 9013,'0'0,"0"0,0 0,0 0,0 0,88-17,0 17,1-18,52-17,-18 17,-17 1,-17-19,-19 19,-17 17,-18-18,1 0,-19 18,1-17</inkml:trace>
  <inkml:trace contextRef="#ctx0" brushRef="#br0" timeOffset="16169.0397">19942 8414,'0'0,"0"0,0 0,0 0,17 88,1 0,-18 18,18-18,-18 0,17 1,-17-19,0-35,18 1,-18-1,0-17</inkml:trace>
  <inkml:trace contextRef="#ctx0" brushRef="#br0" timeOffset="16590.8781">19448 8573,'0'0,"0"0,0 0,0 0,0 0,0 0,0 0,0 0,52-53,1 17,0-17,-17 36,17-19,0 19,-1 17,-16-18,-1 18,18 0,0 0,18-17,-18 17,17-18,-17 0,0 1,0-19,-18 1,1-18,-1 0,-18 18,-17 35</inkml:trace>
  <inkml:trace contextRef="#ctx0" brushRef="#br0" timeOffset="16830.5526">20612 7938,'0'0,"0"0,0 0,0 0,18 88,17 0,1 0,-1 36,0 17,-17-18,-1-35,-17-17,0-1,-17 1,-1 0,0-1,1-17,17-53</inkml:trace>
  <inkml:trace contextRef="#ctx0" brushRef="#br0" timeOffset="17344.2939">20983 7426,'0'0,"0"0,0 0,0 0,0 0,0 0,0 0,70 18,1-1,0-17,-18 18,0-18,-18 18,0-18,0 35,1 0,-1 36,-17-1,-1 36,1 35,0-17,17 17,-17 0,-1 0,1-18,-1-17,1 0,-18-35,18-1,-18 36,-18 18,-52-1,-36 0,0-17,0-18,88-70</inkml:trace>
  <inkml:trace contextRef="#ctx0" brushRef="#br0" timeOffset="20294.4042">5259 11659,'0'0,"0"0,0 0,0 0,0 0,0 0,0 0,0 0,0 0,53 0,35 18,-17-18,-1 0,-17 0,-53 0,18 0</inkml:trace>
  <inkml:trace contextRef="#ctx0" brushRef="#br0" timeOffset="20552.16">5259 12277,'0'0,"0"0,0 0,0 0,0 0,0 0,53 0,17 0,1 0,17-18,-17 18,-1-18,-52 18,0 0,-18 0</inkml:trace>
  <inkml:trace contextRef="#ctx0" brushRef="#br0" timeOffset="20976.0307">6247 11518,'0'0,"0"0,0 0,0 0,0 0,0 0,0 0,0 71,-17 17,17 18,-36 0,19-18,-1 0,0-17,1-1,-1-35,18 1,0-19,0 1,0-18,18-18,17 18,0-17,1 17,-1 0,0 0,0 0,1 17,17 19,-18-19,0 1,-17 0,17-1,1-17</inkml:trace>
  <inkml:trace contextRef="#ctx0" brushRef="#br0" timeOffset="21245.0927">6353 11765,'0'0,"0"0,0 0,0 0,0 0,0 0,0 0,0 0,0 0,53 0,18 0,-18 0,-18 0,-17 0,-18 0,0 0</inkml:trace>
  <inkml:trace contextRef="#ctx0" brushRef="#br0" timeOffset="21441.6843">6053 11553,'0'0,"0"0,0 0,0 0,0 0,0 0,71-17,-36 17,-35 0,18-18</inkml:trace>
  <inkml:trace contextRef="#ctx0" brushRef="#br0" timeOffset="21872.8101">7588 11060,'0'0,"0"0,0 0,0 0,0 0,-70 35,-1 0,18 36,0-1,0 36,18 18,17-1,18 18,0 18,18 0,17-1,1 1,-1 0,0-18,1-18,-19-17,1-35,0-36,-1 18,-17-35,18-18,-1 0,19-36,-1 19,0-18,-35 52</inkml:trace>
  <inkml:trace contextRef="#ctx0" brushRef="#br0" timeOffset="22651.4226">9141 11483,'0'0,"0"0,0 0,0 0,0 0,0 0,-17 88,-19 18,19 0,-18 0,-1-18,1 0,0 0,-1-35,1 0,0-18,17 1,0-36</inkml:trace>
  <inkml:trace contextRef="#ctx0" brushRef="#br0" timeOffset="22905.7774">8700 11501,'0'0,"0"0,0 0,0 0,53 88,0-18,18 36,-1-18,1 1,-18-1,0-18,0 1,0-18,0-18,0-17,-53-18</inkml:trace>
  <inkml:trace contextRef="#ctx0" brushRef="#br0" timeOffset="23152.9556">9777 11377,'0'0,"0"0,0 0,0 0,0 88,0 53,0 1,17-37,-17-16,0 16,0-16,18-19,0-17,-1-18,1-17</inkml:trace>
  <inkml:trace contextRef="#ctx0" brushRef="#br0" timeOffset="23435.2542">10341 11307,'0'0,"0"0,0 0,0 0,18 105,-18 54,0 0,18 0,-18-18,17-18,1-35,-18-17,18 0,-1-19,19-34,-19 0,1-18,-18 17</inkml:trace>
  <inkml:trace contextRef="#ctx0" brushRef="#br0" timeOffset="23660.6852">10183 11994,'0'0,"0"0,0 0,0 0,0 0,53-17,17-18,1-1,-54 36,1 0,-18-17,18 17</inkml:trace>
  <inkml:trace contextRef="#ctx0" brushRef="#br0" timeOffset="23933.7491">10959 11342,'0'0,"0"0,0 0,0 0,18 53,35 17,0 54,0-1,-18 1,0-1,-35-35,18 1,-36-19,18-17,0 0,0-18,0 1,0-19</inkml:trace>
  <inkml:trace contextRef="#ctx0" brushRef="#br0" timeOffset="24170.5544">11683 11377,'0'0,"0"0,0 0,0 0,17 71,1 17,-18 18,18-18,-1 0,-17 0,18-17,-18-18,18 0,-36-18</inkml:trace>
  <inkml:trace contextRef="#ctx0" brushRef="#br0" timeOffset="24421.8574">11489 11836,'0'0,"0"0,0 0,0 0,0 0,0 0,52-18,37 18,-1-18,0 1,-17-18,-1 17,-17-17,0-1,0 1</inkml:trace>
  <inkml:trace contextRef="#ctx0" brushRef="#br0" timeOffset="24906.9841">12371 11395,'0'0,"0"0,0 0,0 0,35 70,0-17,1 18,-1-36,-17 0,17-17,18 0,0-18,0 0,0-36,0 1,-18-36,18 1,-18-1,-17 1,0 17,-1 0,-17 35,18 54,-18 34,0 36,0 35,18 18,-18 0,0-18,17 0,1-18,-1 1,1-71,0 0,-1-53,1 0,-18 0,18 0</inkml:trace>
  <inkml:trace contextRef="#ctx0" brushRef="#br0" timeOffset="25190.6487">13624 11007,'0'0,"0"0,0 0,0 0,0 0,0 106,0 35,0-36,0 37,18-1,-1-18,-17-17,18-35,-1-19,1 1,-18-17,18-36,-1 17,1-17,-18 0</inkml:trace>
  <inkml:trace contextRef="#ctx0" brushRef="#br0" timeOffset="25483.3067">14083 10883,'0'0,"0"0,0 0,0 0,0 53,-18 35,18 18,0 0,18-18,-18 0,17 1,-17-1,18 0,0-35,-1 0,19-18,-19-17,1-1,17-34,-35-19,18 1</inkml:trace>
  <inkml:trace contextRef="#ctx0" brushRef="#br0" timeOffset="25745.6526">13977 11448,'0'0,"0"0,0 0,0 0,0 0,0 0,35-18,18 18,0-18,0 1,0-1,-53 18,0-18,18 18,-18 0</inkml:trace>
  <inkml:trace contextRef="#ctx0" brushRef="#br0" timeOffset="26004.5966">14524 10830,'0'0,"0"0,0 0,0 0,53 88,0 54,-18-19,0 1,1-19,-19-16,-17-1,0 0,0-17,0-19,0-16,-17-36,17 17,0 1</inkml:trace>
  <inkml:trace contextRef="#ctx0" brushRef="#br0" timeOffset="26515.774">14912 10530,'0'0,"0"0,0 0,0 0,0 0,0 0,0 0,35 0,18 0,18 0,0 18,-1 17,-17 1,-18 17,1 17,-1 18,-17 36,-1-18,1-1,-18 19,18-18,-18-18,0-18,17 1,-17 0,0 17,0-18,0 1,-17-1,-1 1,0-18,18-35</inkml:trace>
  <inkml:trace contextRef="#ctx0" brushRef="#br0" timeOffset="27165.1716">8665 10830,'0'0,"0"0,0 0,0 0,0 0,0 0,-35 53,-18 18,0-18,17 17,-16-17,16 18,1-1,17 1,1-1,34 54,1-1,35 1,-18 17,18-18,-18 1,1-1,-1-17,-17 0,-1-35,-17-19,18 1,-18 0,0-35,18 17,-1 0,19-17,-1 0,-35-18</inkml:trace>
  <inkml:trace contextRef="#ctx0" brushRef="#br0" timeOffset="27912.4262">16200 10601,'0'0,"0"0,0 0,0 0,0 0,0 0,0 0,0 0,-70 18,17 17,-18 18,36 0,0 17,-1 36,36 18,18-1,0 18,17-17,-17 17,35 0,-18-18,0 1,18-18,-35-36,-1-17,1 0,0-18,-18-17,17 0,1-18,0-18,-1 18,-17 0</inkml:trace>
  <inkml:trace contextRef="#ctx0" brushRef="#br0" timeOffset="29464.5343">17242 10918,'0'0,"0"0,0 0,-36 71,-17 53,0-1,0 0,1-17,-1-18,17 1,19-36,-19 0,19-1,-1-34</inkml:trace>
  <inkml:trace contextRef="#ctx0" brushRef="#br0" timeOffset="29714.3374">16977 10901,'0'0,"0"0,0 0,35 70,0 1,18 17,0 0,0 1,18-19,-1 1,-17-18,18-18,-18-18,0-17</inkml:trace>
  <inkml:trace contextRef="#ctx0" brushRef="#br0" timeOffset="30012.6405">17842 10372,'0'0,"0"0,0 0,0 0,0 0,0 53,0 35,17 18,-17 52,18 19,0-36,-1 0,19-53,-19-17,18-1,18-34,-17-19,-1-17,0 0,1-17,-36 34</inkml:trace>
  <inkml:trace contextRef="#ctx0" brushRef="#br0" timeOffset="30280.9454">18530 10389,'0'0,"0"0,0 0,0 0,0 71,0 17,18 53,-18 0,0-17,17 17,1-53,-1-17,1 17,17-35,1-18,-1-17,0-18,-17 0,17 0,-35 17</inkml:trace>
  <inkml:trace contextRef="#ctx0" brushRef="#br0" timeOffset="30490.229">18406 10989,'0'0,"0"0,0 0,0 0,0 0,0 0,53-18,0 1,18-1,-54 0,-17 18,18 0</inkml:trace>
  <inkml:trace contextRef="#ctx0" brushRef="#br0" timeOffset="30752.9978">19500 10442,'0'0,"0"0,0 0,0 0,0 0,0 0,18 53,-18 35,0 1,18-1,-18 0,0 0,0-17,0-1,0 1,17-36,-17 0,0 1,-17-19,17-17</inkml:trace>
  <inkml:trace contextRef="#ctx0" brushRef="#br0" timeOffset="31019.9581">19077 10795,'0'0,"0"0,0 0,0 0,0 0,0 0,71 0,-1 0,18 0,1-18,-19 18,18-35,1 17,-19-17,1 0,-18 0,17-18,1 0,-71 53</inkml:trace>
  <inkml:trace contextRef="#ctx0" brushRef="#br0" timeOffset="31216.8486">20383 10283,'0'0,"0"0,0 0,0 0,0 0,18 71,-18 0,17 17,-17-18,18 19,-1-1,-17 0,18 0,-18-35,18 0,-18-18,0-35,0 0</inkml:trace>
  <inkml:trace contextRef="#ctx0" brushRef="#br0" timeOffset="31752.7069">20012 10178,'0'0,"0"0,0 0,0 0,0 0,0 0,0 0,36 0,17 17,17 1,1 0,-1-1,1 1,-18-1,17-17,-17 0,0-17,-17-1,17-35,-18 0,0-17,0 17,1-18,-19 18,1 18,0 0,-18 17,17 1,1 17,17 0,-17 17,17 19,0 16,1 19,-1 35,18 0,-35-1,-1 1,1 0,-18 0,-18 17,1 1,-1-18,0-18,1-17,17-54</inkml:trace>
  <inkml:trace contextRef="#ctx0" brushRef="#br0" timeOffset="32450.9667">21706 9931,'0'0,"0"0,0 0,18 70,0 36,17 18,0-1,-17 1,17-1,-17-35,-18-17,18-1,-18-17,-18-18,18 1,0-1,0-35</inkml:trace>
  <inkml:trace contextRef="#ctx0" brushRef="#br0" timeOffset="32695.0853">21512 10407,'0'0,"0"0,0 0,0 0,71 0,17-18,0 1,18-19,-18 1,1 0,-1-18,0 18,-35-18,0 17,0-16</inkml:trace>
  <inkml:trace contextRef="#ctx0" brushRef="#br0" timeOffset="33156.667">22624 9913,'0'0,"0"0,0 0,0 0,35 53,-17 18,17-19,-17 1,17-17,1-19,17 1,-18-18,18-18,0-17,-18 0,0-18,1 0,-1 18,-17-1,-1 1,1 17,-18 18,17 0,-17 18,0 53,0 34,0 19,0 17,-17-17,17 17,17-18,1-17,0-53,-1-18,1 0,0-17,-18-18</inkml:trace>
  <inkml:trace contextRef="#ctx0" brushRef="#br0" timeOffset="33428.581">23948 9402,'0'0,"0"0,0 0,-18 88,18 35,-18 18,18 18,0 0,0 0,0-36,0 1,18-54,-18-17,35 0,-17-35,17 17,-35-35</inkml:trace>
  <inkml:trace contextRef="#ctx0" brushRef="#br0" timeOffset="33730.1591">24618 9437,'0'0,"0"0,0 0,0 0,-17 88,17 35,-18 1,0 17,18 0,0-17,0-19,0-34,18 0,0-18,-1-18,19 0,-1-17,0-18,0-18,1 0,-36 18</inkml:trace>
  <inkml:trace contextRef="#ctx0" brushRef="#br0" timeOffset="33945.8947">24565 10072,'0'0,"0"0,0 0,0 0,0 0,71 0,0-18,-1 18,1-35,-71 35,17 0,-17 0</inkml:trace>
  <inkml:trace contextRef="#ctx0" brushRef="#br0" timeOffset="34201.4642">25607 9648,'0'0,"0"0,0 0,0 0,-18 71,18 0,0-1,0 18,18 1,-18-1,0 0,0-18,0 1,0-36,0 1</inkml:trace>
  <inkml:trace contextRef="#ctx0" brushRef="#br0" timeOffset="34487.9335">25218 9948,'0'0,"0"0,0 0,0 0,0 0,53 0,35 0,-35 0,18 0,0-17,-1 17,1-18,-18 0,17 1,-17-1,0 1,0-19</inkml:trace>
  <inkml:trace contextRef="#ctx0" brushRef="#br0" timeOffset="34730.641">26401 9613,'0'0,"0"0,0 0,0 0,35 71,-17 17,-1 18,1-18,0 18,-1-18,1-17,-18-1,17-35,-17-17,0-18</inkml:trace>
  <inkml:trace contextRef="#ctx0" brushRef="#br0" timeOffset="35330.689">26083 9560,'0'0,"0"0,0 0,0 0,0 0,0 0,0 0,0 0,0 0,53 0,18-17,-1 17,-17 0,18 0,-18 0,-18-18,0 18,0 0,-17-18,17 1,-35 17,36-53,-1-18,-17 18,-1 0,1 1,0 16,-1 1,-17 0,18 17,0 0,17 1,0 34,36 19,17 17,-17 35,-1 18,-17-1,-18 19,1-1,-19-17,1 18,-18-1,0-17,-18 0,18-18,-17-35,-1 0,0-18,18-17</inkml:trace>
  <inkml:trace contextRef="#ctx0" brushRef="#br0" timeOffset="35858.1241">27336 8590,'0'0,"0"0,0 0,0 0,0 0,0 0,0 0,0 0,53 18,0-1,0 19,17-19,-17 19,0-1,0 18,-17 17,-1 36,0 35,0 18,1 0,-1 0,0 17,1-35,-1 0,0 0,0 0,-17 1,0-37,-36 19,0-1,1-35,-36 18,18-17,-36-19,-53 1,-17-36,-106 18,-17 0,69-18,160-17</inkml:trace>
  <inkml:trace contextRef="#ctx0" brushRef="#br0" timeOffset="36627.7658">5841 13600,'0'0,"0"0,0 0,0 0,0 0,0 0,0 0,0 0,36-18,17 18,0 0,17-18,-17 1,-35 17,-1 0,-17 0</inkml:trace>
  <inkml:trace contextRef="#ctx0" brushRef="#br0" timeOffset="36850.8782">6141 13794,'0'0,"0"0,0 0,0 0,0 0,0 0,0 0,0 0,0 0,36 0,-19-18,-17 18,0 0</inkml:trace>
  <inkml:trace contextRef="#ctx0" brushRef="#br0" timeOffset="38266.4921">6230 11553,'0'0,"0"0,0 0,0 0,0 0,0 0,0 0,0 0,0 0,70-17,-35-1,18 1,-17-1,-1 0,-17 18,-18 0,17 0</inkml:trace>
  <inkml:trace contextRef="#ctx0" brushRef="#br0" timeOffset="39140.7388">6988 13458,'0'0,"0"0,0 0,0 71,18 17,0 18,-1 18,1 17,0 0,-1-18,-17-17,0-35,0-1,-17-17,17-18,0-17,0 17,0-35,17 18,-17-18,18-18,0 18,-1-17,19 17,-19-18,18 18,1 0,-1-18,18 18,-18 0,1 0,-1-17,0 17,-35 0</inkml:trace>
  <inkml:trace contextRef="#ctx0" brushRef="#br0" timeOffset="39411.6945">7200 13917,'0'0,"0"0,0 0,0 0,0 0,0 0,0 0,53-18,0 18,35 0,-35 0,18-17,-18 17,-53-18,17 18,-17 0,0 0</inkml:trace>
  <inkml:trace contextRef="#ctx0" brushRef="#br0" timeOffset="39603.7977">7041 13441,'0'0,"0"0,0 0,0 0,0 0,0 0,0 0,0 0,36-18,17 18,-36 0,19-17</inkml:trace>
  <inkml:trace contextRef="#ctx0" brushRef="#br0" timeOffset="40074.7514">8241 13123,'0'0,"0"0,0 0,0 0,-53 18,0 0,-17 17,35 0,-18 18,35 0,-17 35,35 18,0 0,17 17,19 18,-19 1,19-1,17 17,-18-34,-18-1,19 1,-19-54,-17 1,18-18,-18-18,18-17,-18 17,0-35,17 0,1 0,17-18,1-17,17 18,-18-19,-35 54</inkml:trace>
  <inkml:trace contextRef="#ctx0" brushRef="#br0" timeOffset="41351.7952">9230 13670,'0'0,"0"0,0 0,0 88,-18-17,18 35,0-18,-18 0,1-17,17-1,-18-17,0-18,1 1,-1-36</inkml:trace>
  <inkml:trace contextRef="#ctx0" brushRef="#br0" timeOffset="41616.107">9018 13458,'0'0,"0"0,0 0,0 0,0 0,0 0,53 89,0-1,35 53,0 0,0-17,18-1,-35-52,-18-18,0-18,0 0,0-17,-53-18</inkml:trace>
  <inkml:trace contextRef="#ctx0" brushRef="#br0" timeOffset="41870.2186">10077 13264,'0'0,"0"0,0 0,0 0,-18 71,0 17,18 53,-17-52,17 16,0-16,17 16,1-34,17-1,1-34,-1-19,18-17,-18 0</inkml:trace>
  <inkml:trace contextRef="#ctx0" brushRef="#br0" timeOffset="42142.8737">10483 13106,'0'0,"0"0,0 0,0 0,0 0,17 106,-17 35,18-36,0 1,-18 0,35 18,-17-36,17 0,18-35,-18 0,0-18,18-17,-17-1,-1 1,-35-18</inkml:trace>
  <inkml:trace contextRef="#ctx0" brushRef="#br0" timeOffset="42382.4051">10536 13758,'0'0,"0"0,0 0,0 0,0 0,0 0,53-17,-1-19,19 19,0-36,-54 53,-17-18,18 18</inkml:trace>
  <inkml:trace contextRef="#ctx0" brushRef="#br0" timeOffset="42662.5747">11153 13000,'0'0,"0"0,0 0,0 0,36 53,16 17,1 1,0-1,0 19,-17 16,-1 19,-17-18,-1-18,-17 0,0-17,-17-1,17-17,-18-18,18 1,0-36</inkml:trace>
  <inkml:trace contextRef="#ctx0" brushRef="#br0" timeOffset="42919.5789">12441 13282,'0'0,"0"0,0 0,-17 88,17-35,-18 106,1-36,17-17,-18 0,0-18,1-17,17-18,-18 0,0-36</inkml:trace>
  <inkml:trace contextRef="#ctx0" brushRef="#br0" timeOffset="43186.1665">12106 13123,'0'0,"0"0,0 0,0 0,35 53,36 53,17 35,1 0,-19 0,1-17,-1-18,-17-18,18-35,-18-18,-53-17</inkml:trace>
  <inkml:trace contextRef="#ctx0" brushRef="#br0" timeOffset="43463.9228">13342 13070,'0'0,"0"0,0 0,0 0,0 53,0-35,-18 229,18 0,0-53,18-35,-1-18,36-35,-18-36,18-35,-17-17,-36 0</inkml:trace>
  <inkml:trace contextRef="#ctx0" brushRef="#br0" timeOffset="43755.3094">13836 12929,'0'0,"0"0,0 0,0 0,0 0,0 89,0-1,0 53,0 0,0-35,17-36,1 19,0-1,-1-18,19 1,16-18,-16-18,17-17,0-1,-18 1,-35-18</inkml:trace>
  <inkml:trace contextRef="#ctx0" brushRef="#br0" timeOffset="44020.6729">13730 13723,'0'0,"0"0,0 0,0 0,0 0,0 0,0 0,35 0,18-35,18 17,17-17,-18 0,1-1,-18 1,-35 35,-1-18</inkml:trace>
  <inkml:trace contextRef="#ctx0" brushRef="#br0" timeOffset="44273.4991">14736 13070,'0'0,"0"0,0 0,0 0,0 0,35 71,-17 0,-1 17,1 0,0 0,-18-70,17 70,-17-17,18-19,-18-16,0-1</inkml:trace>
  <inkml:trace contextRef="#ctx0" brushRef="#br0" timeOffset="44537.6503">14436 13476,'0'0,"0"0,0 0,0 0,0 0,70 0,1-18,17 1,-17-1,17 1,0-1,0-17,-17 17,0-17,-1-1,-17 19,-18-18</inkml:trace>
  <inkml:trace contextRef="#ctx0" brushRef="#br0" timeOffset="44789.8062">15512 13000,'0'0,"0"0,0 0,0 0,0 0,0 0,35 53,-17 0,17 17,-35-52,36 70,-1 0,0 0,-17-35,-18-17,18-1,-18-17,0-1</inkml:trace>
  <inkml:trace contextRef="#ctx0" brushRef="#br0" timeOffset="45119.3061">15318 13000,'0'0,"0"0,0 0,0 0,0 0,0 0,0 0,0 0,0 0,53-18,0 18,18 0,-1 0,1 0,-1 0,-17 0,18 18,-36-18,0-18,1 18,-1-17,-17-19,-1-17,1 0,0 1</inkml:trace>
  <inkml:trace contextRef="#ctx0" brushRef="#br0" timeOffset="45383.7592">16183 12524,'0'0,"0"0,0 0,70 53,-17 17,18 36,-1 17,1 1,-18-1,0 18,0 18,-18-35,-17-1,-36 1,1-36,-19 18,1-36,35-52</inkml:trace>
  <inkml:trace contextRef="#ctx0" brushRef="#br0" timeOffset="46109.5657">17506 12594,'0'0,"0"0,0 0,0 0,0 0,0 0,0 0,0 0,18 71,0-1,17 36,-17 0,17-18,-17 18,-1-18,1 18,-1-18,1-17</inkml:trace>
  <inkml:trace contextRef="#ctx0" brushRef="#br0" timeOffset="46390.0832">17242 13053,'0'0,"0"0,0 0,0 0,0 0,35 0,35 0,1-18,0 18,-1-17,-17 17,0-18,-18 18,-17 0,-18 0,0-18</inkml:trace>
  <inkml:trace contextRef="#ctx0" brushRef="#br0" timeOffset="46660.9392">18565 12594,'0'0,"0"0,0 0,0 0,-17 53,-19 35,1 0,17 18,-17-35,17 17,-17-17,17-18,1-1,-1-16,18-19</inkml:trace>
  <inkml:trace contextRef="#ctx0" brushRef="#br0" timeOffset="46909.7616">18071 12524,'0'0,"0"0,0 0,0 0,0 0,53 88,0-18,0 1,0 17,0-35,0 18,0-18,0-1,0 1,-1 0,1-17</inkml:trace>
  <inkml:trace contextRef="#ctx0" brushRef="#br0" timeOffset="47163.5155">18918 12435,'0'0,"0"0,0 0,0 0,0 0,0 53,18 0,-1 53,1-18,0 0,17 1,-17-1,17-18,0 1,1 0,-1-36,0-18</inkml:trace>
  <inkml:trace contextRef="#ctx0" brushRef="#br0" timeOffset="47446.7377">19465 12365,'0'0,"0"0,0 0,0 0,0 0,0 70,0 19,0 16,18-16,-18 16,17-16,19-1,-19-18,19 1,17 0,-18-36,18 0,-18-17,0-1,-17 1</inkml:trace>
  <inkml:trace contextRef="#ctx0" brushRef="#br0" timeOffset="47701.0861">19359 12894,'0'0,"0"0,0 0,0 0,0 0,0 0,0 0,71-18,-1 1,1-1,0-17,-1 17,-17-17,-35 35,-18 0,0-18</inkml:trace>
  <inkml:trace contextRef="#ctx0" brushRef="#br0" timeOffset="47973.749">19977 12171,'0'0,"0"0,0 0,0 0,53 53,18 35,-1 18,1 17,-1-17,-34 18,-1-1,-17-17,-18-18,-18-17,0-18,1-18,-1-18,0-17,1 0,17 18</inkml:trace>
  <inkml:trace contextRef="#ctx0" brushRef="#br0" timeOffset="48422.2731">20559 12330,'0'0,"0"0,0 0,0 0,0 0,0 70,18 1,17 17,-17-18,17 1,18-18,0 0,0-36,0 1,0-36,0-34,-18-37,0 1,1-18,-1 1,-17 34,-18 18,17 18,1 17,-18 53,18 18,-18 18,17 35,-17 17,0 18,18 0,-18 18,18-18,-1-17,1-1,0-52,-1-18,1-36,17 1,0 0,-35-18</inkml:trace>
  <inkml:trace contextRef="#ctx0" brushRef="#br0" timeOffset="48704.4304">21865 11871,'0'0,"0"0,0 0,0 0,-17 71,-1 34,0 54,-17 0,17 0,18-1,-17-34,17-1,0-17,17-35,19-18,-1 0,0-36,18-17,0 0,-53 18</inkml:trace>
  <inkml:trace contextRef="#ctx0" brushRef="#br0" timeOffset="48994.5491">22201 11871,'0'0,"0"0,0 0,0 0,0 71,0 34,0 54,0 0,0-18,0 0,17-53,-17 0,0 1,18-19,-18-17,17 0,19-35,-19-1,19-34,-1-1,-17 0,-18 18</inkml:trace>
  <inkml:trace contextRef="#ctx0" brushRef="#br0" timeOffset="49231.6695">22059 12559,'0'0,"0"0,0 0,0 0,0 0,71 0,0 0,-1 0,18-18,1 1,-19-1,1 0,-18-17,0 0,-18 17</inkml:trace>
  <inkml:trace contextRef="#ctx0" brushRef="#br0" timeOffset="49466.5654">23030 12224,'0'0,"0"0,0 0,0 0,18 53,-1 35,1-18,0 19,-1-19,1 18,0-17,-1-18,1 0,-1 0</inkml:trace>
  <inkml:trace contextRef="#ctx0" brushRef="#br0" timeOffset="49730.7563">22642 12524,'0'0,"0"0,0 0,0 0,0 0,0 0,53 0,35-18,0 18,0-18,1 18,-19-17,1-1,-1 0,-17 1,-17-1,17-17</inkml:trace>
  <inkml:trace contextRef="#ctx0" brushRef="#br0" timeOffset="49966.5839">23842 12206,'0'0,"0"0,0 0,0 0,17 53,1 35,0-17,-1 17,-17 0,18-17,-18-1,18-34,-18 16,0-34,0 0</inkml:trace>
  <inkml:trace contextRef="#ctx0" brushRef="#br0" timeOffset="50337.0891">23436 11994,'0'0,"0"0,0 0,0 0,0 0,0 0,0 0,35 0,36 0,-1 0,1 0,0 18,-19-18,19 0,-18 0,0 0,0 0,0-18,-18-17,18-18,-18 0,1-17,-1 17,-17-18,-1 18,1-17,0 17,-18 53</inkml:trace>
  <inkml:trace contextRef="#ctx0" brushRef="#br0" timeOffset="50538.1858">24601 11606,'0'0,"0"0,0 0,35 71,18 52,0 1,-18 35,18 17,0 106,-35-70,-36-18,-53 53,-17-88,18-18,17-35,53-89</inkml:trace>
  <inkml:trace contextRef="#ctx0" brushRef="#br0" timeOffset="51773.0498">25518 11959,'0'0,"0"0,0 0,0 0,0 0,0 0,0 0,0 0,0 0,0 0,0 53,18 35,0-17,17-1,-17 1,-1 0,-17-1,18-17,-18 0</inkml:trace>
  <inkml:trace contextRef="#ctx0" brushRef="#br0" timeOffset="52060.7029">25324 12383,'0'0,"0"0,0 0,0 0,0 0,0 0,53 0,18 0,35-18,-1 0,19 1,-18 17,-18-18,-17 0,-18 1,0-1,-18-17</inkml:trace>
  <inkml:trace contextRef="#ctx0" brushRef="#br0" timeOffset="53958.7593">26489 11836,'0'0,"0"0,0 0,0 0,0 0,18 70,-1 1,18-1,-17 1,17-1,1-17,-19 0,36-17,-17-19,17 1,-18-18,18-35,0-1,0-17,0 0,-18-17,0-1,-17 36,0 0,-1 0,-17 35,0 17,0 36,-17 35,-1 18,0 18,1 17,-1-18,0 1,1-19,-1-34,18-18,18-18,-1-17,1-18,0 0,-18 18</inkml:trace>
  <inkml:trace contextRef="#ctx0" brushRef="#br0" timeOffset="54192.6282">27495 11800,'0'0,"0"0,0 0,0 0,0 0,0 0,0 0,0 0,0 89,0-1,0 18,-18 35,36-18,-18-35,0 1,17-19,1-17,17-18,18-35,-17 0</inkml:trace>
  <inkml:trace contextRef="#ctx0" brushRef="#br0" timeOffset="54487.2373">27936 11624,'0'0,"0"0,0 0,0 0,0 0,0 71,0 34,0-16,0 16,0-16,18-1,-18 0,0-17,17-1,19-17,-19-18,36 1,-18-19,18-17,-17 0,-36 0</inkml:trace>
  <inkml:trace contextRef="#ctx0" brushRef="#br0" timeOffset="54724.2463">27901 12171,'0'0,"0"0,0 0,0 0,0 0,0 0,0 0,0 0,35 0,36-18,-54 18,1-17,-18 17,0 0,18-18</inkml:trace>
  <inkml:trace contextRef="#ctx0" brushRef="#br0" timeOffset="54981.7433">28448 11518,'0'0,"0"0,0 0,0 0,0 0,35 71,0 17,-17 18,17-18,-17 18,0-18,-18 0,0 18,-18-18,0-17,1-1,-1-17,18 0,-18-18,18-17</inkml:trace>
  <inkml:trace contextRef="#ctx0" brushRef="#br0" timeOffset="55245.6319">29365 11571,'0'0,"0"0,0 0,0 0,0 0,-35 88,-18 53,0 1,0-19,18 0,0-17,-1-17,19-19,-1-17,0-18,1-17,-1 0,1-18</inkml:trace>
  <inkml:trace contextRef="#ctx0" brushRef="#br0" timeOffset="55470.5778">29048 11642,'0'0,"0"0,0 0,0 0,0 0,17 53,1 17,17 18,1 18,17 0,0-18,-1 0,1-17,0-18,0-18</inkml:trace>
  <inkml:trace contextRef="#ctx0" brushRef="#br0" timeOffset="55768.0441">29877 11412,'0'0,"0"0,0 0,0 0,-35 141,0 18,-1 0,1 17,17-17,1-18,-1-17,36-54,-18 1,17-18,19-36,-1 19,0-19,-35 1</inkml:trace>
  <inkml:trace contextRef="#ctx0" brushRef="#br0" timeOffset="56035.9081">30177 11307,'0'0,"0"0,0 0,0 0,0 0,0 0,0 105,-17 1,17 0,0 0,-18 0,18-18,0 0,0-17,18-18,-18-1,17-16,19 17,-1-36</inkml:trace>
  <inkml:trace contextRef="#ctx0" brushRef="#br0" timeOffset="56303.0658">30160 11836,'0'0,"0"0,0 0,0 0,0 0,0 0,0 0,0 0,53 0,17-18,18 18,1-35,-72 35,1 0,0 0</inkml:trace>
  <inkml:trace contextRef="#ctx0" brushRef="#br0" timeOffset="56557.2828">31113 11483,'0'0,"0"0,0 0,0 0,0 0,0 88,-18 0,18 18,18-18,-18 1,0 16,0-34,0 17,0-17,0-1,-18-17</inkml:trace>
  <inkml:trace contextRef="#ctx0" brushRef="#br0" timeOffset="56821.1711">30724 11853,'0'0,"0"0,0 0,0 0,0 0,0 0,71 0,17 0,-17 0,17-17,-35 17,0-18,-18 18,0-18,-17 18,0-17</inkml:trace>
  <inkml:trace contextRef="#ctx0" brushRef="#br0" timeOffset="57056.258">31818 11501,'0'0,"0"0,0 0,0 0,0 0,0 0,0 0,0 52,0 37,18-1,-18 18,0-18,0 0,0 0,0-35,-18-18,18 1</inkml:trace>
  <inkml:trace contextRef="#ctx0" brushRef="#br0" timeOffset="57432.1183">31289 11501,'0'0,"0"0,0 0,0 0,0 0,0 0,0 0,0 0,0 0,0 0,0 0,0 0,53-18,0 18,17 0,-17 0,0 0,0 0,-17 0,-1 0,0-18,18 18,-18-17,18-19,0 1,0 0,0-18,-17 0,-1 0</inkml:trace>
  <inkml:trace contextRef="#ctx0" brushRef="#br0" timeOffset="93363.3948">6071 15928,'0'0,"0"0,0 0,0 0,0 0,0 0,0 0,0 0,35 0,18-18,0 18,0-17,-18 17</inkml:trace>
  <inkml:trace contextRef="#ctx0" brushRef="#br0" timeOffset="94422.6635">5965 15452,'0'0,"0"0,0 0,0 0,0 0,0 0,0 0,0 0,0 0,53-18,0 18,17-18,1 18,0-17,-19 17,1 0,-53 0,18 0</inkml:trace>
  <inkml:trace contextRef="#ctx0" brushRef="#br0" timeOffset="109307.9373">32418 10901,'0'0,"0"0,0 0,0 0,0 0,0 0,0 0,0 0,0 0,18 53,0 17,-1 19,1-1,0 0,-18 0,0 18,0-18,0 18,-18-18,0 18,18-18,-17 0,-1-17,18 17,0-17,-18-54</inkml:trace>
  <inkml:trace contextRef="#ctx0" brushRef="#br0" timeOffset="110364.2583">18795 14005,'0'0,"0"0,0 0,0 0,0 0,0 0,0 0,0 53,17 35,-17 1,0 16,18-16,-18 16,0-16,0-19,18 1,-18-1,0-17,0 0,0-18,0-17,0 0,0-1</inkml:trace>
  <inkml:trace contextRef="#ctx0" brushRef="#br0" timeOffset="110713.3429">18353 14658,'0'0,"0"0,0 0,0 0,0 0,0 0,0 0,36 0,34-18,1 1,35-19,0 19,-36-1,1 0,-18 1,-18 17,-17-18,-1 18,1 0,-18 0,-35 18,-1-1,1-17,0 18</inkml:trace>
  <inkml:trace contextRef="#ctx0" brushRef="#br0" timeOffset="111730.5149">19412 14358,'0'0,"0"0,0 0,0 0,0 0,0 0,0 0,0 0,0 0,18 35,17 1,0 34,1-17,-1-18,0 1,1-19,-1 1,18 0,0-36,-18-17,0-1,1-17,-1 1,-17-1,-1 35,-17-17,18 17,-18 0,18 18,-36 18,18 35,0 18,0 34,0 19,0 17,0 0,0-17,0-1,0-52,0-1,18-17,-18-18,0-17,0-18,0 0,0 0</inkml:trace>
  <inkml:trace contextRef="#ctx0" brushRef="#br0" timeOffset="112013.5757">20418 14076,'0'0,"0"0,0 0,0 0,-17 70,-1 19,0 52,18 0,0 0,0-18,18 19,-18-19,18-17,17-36,-18 1,1-18,17-18,-17 0,-18-35</inkml:trace>
  <inkml:trace contextRef="#ctx0" brushRef="#br0" timeOffset="112362.3518">20718 14111,'0'0,"0"0,0 0,0 0,0 0,0 0,0 71,18-1,-18 18,17 18,1-18,0 18,-1 0,1-18,17 1,-17-19,17-17,1 0,-19-18,19 0,-1-35,0-17,-17-18,-1-1,19 1,-19 0,-17 17,18 18</inkml:trace>
  <inkml:trace contextRef="#ctx0" brushRef="#br0" timeOffset="112570.135">20648 14781,'0'0,"0"0,0 0,0 0,0 0,0 0,0 0,0 0,70-17,-17-1,18 0,-18 1,-18-1,0 1,-17-1,-18 18</inkml:trace>
  <inkml:trace contextRef="#ctx0" brushRef="#br0" timeOffset="112891.1092">21389 14041,'0'0,"0"0,0 0,0 0,0 0,35 70,18 18,-18 1,1-1,-1 0,-17 0,-1 0,1 0,-18-17,0 0,0-1,-18-35,1-17,-19 0,19-18,17 0</inkml:trace>
  <inkml:trace contextRef="#ctx0" brushRef="#br0" timeOffset="113383.7713">21865 14199,'0'0,"0"0,0 0,0 0,0 0,18 36,17 17,0 17,1-17,17 18,-18-36,18 18,0-36,-18 1,18-18,0-18,0-17,-18 0,1-18,-19 18,1-18,-18 35,18 0,-18 1,17-1,-17 36,0 52,-17 19,17 16,0 54,17 18,1-1,0-17,-1-18,1-18,-1-17,1-53,0-18,-1-17,1-18,-18 18</inkml:trace>
  <inkml:trace contextRef="#ctx0" brushRef="#br0" timeOffset="113997.5374">23101 13899,'0'0,"0"0,0 0,0 0,0 0,0 106,0 0,0 18,0-36,0 18,17-18,-17 0,18-17,0-1,-1-17,1 0,17-35,-17-1,17-17,-17-35,17 0,0-54,18 1,0 0,-18 18,-35 52,53-106,-35 1,0 35,-1 35,-17 18,18-1,-18 19,0-1,18 36,-18 17,0 18,0 17,0 1,17 17,-17-17,18 17,0-18,-1-17,1 0,17 0,-17-18,17-17,-17 0,17-36,-17 0,-1 1,1 17</inkml:trace>
  <inkml:trace contextRef="#ctx0" brushRef="#br0" timeOffset="114241.8523">23454 14411,'0'0,"0"0,0 0,0 0,0 0,0 0,70-18,18 1,-17-1,0 0,17-17,-35 18,17-19,-17 19,0-19,18 1</inkml:trace>
  <inkml:trace contextRef="#ctx0" brushRef="#br0" timeOffset="114517.0504">24601 13917,'0'0,"0"0,0 0,0 0,0 0,0 0,0 53,17 18,-17 17,18-18,-18 19,0-72,18 71,-18-17,0-1,0-17,0-17,0-1</inkml:trace>
  <inkml:trace contextRef="#ctx0" brushRef="#br0" timeOffset="114792.2964">24283 14358,'0'0,"0"0,0 0,0 0,0 0,71-18,34-17,-16 18,17-1,-1-17,-34 17,17 0,-35 1,0-1,-35 0,17 18</inkml:trace>
  <inkml:trace contextRef="#ctx0" brushRef="#br0" timeOffset="115087.794">25659 13794,'0'0,"0"0,0 0,0 0,0 0,0 70,18 18,-18 18,18-18,-18 1,17-1,-17-18,0 1,0-1,0-34,0-1,0-35</inkml:trace>
  <inkml:trace contextRef="#ctx0" brushRef="#br0" timeOffset="115485.6882">25183 13847,'0'0,"0"0,0 0,0 0,0 0,0 0,0 0,0 0,35-18,18-17,0 17,-18 0,18 18,0 0,-17 0,17 0,-18 0,18 0,0 0,0 0,17 0,-17 0,-17-17,-1-1,0 0,-17 1,17-18,-35 35,0-18,0 18</inkml:trace>
  <inkml:trace contextRef="#ctx0" brushRef="#br0" timeOffset="115756.1381">26436 13529,'0'0,"0"0,0 0,35 88,1 0,16 36,-16-1,-1-17,-17-18,-1 1,1-1,-18 0,0 0,-18-17,-17-18,0-18,-1 0,1-17,35-18</inkml:trace>
  <inkml:trace contextRef="#ctx0" brushRef="#br0" timeOffset="116290.8176">26701 13212,'0'0,"0"0,0 0,0 0,0 0,0 0,0 0,35 0,36 0,-1 0,1 17,-18 1,17 17,-17 18,-17 0,16 53,-16 0,-19 17,19 1,-19-1,1-17,0 17,17-17,-17 0,-18-35,17-1,1-17,-18 18,18-36,-18 18,0-18,-18 0,0 1,-35 17,-35-18,-35 18,-19-18,-34 0,-18 1,53-1,105-18</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44:50.594"/>
    </inkml:context>
    <inkml:brush xml:id="br0">
      <inkml:brushProperty name="width" value="0.05292" units="cm"/>
      <inkml:brushProperty name="height" value="0.05292" units="cm"/>
      <inkml:brushProperty name="color" value="#7030A0"/>
    </inkml:brush>
  </inkml:definitions>
  <inkml:trace contextRef="#ctx0" brushRef="#br0">4694 3210,'0'0,"0"0,0 0,0 0,0 0,0 0,0 0,0 0,36-17,-19 17,1-18,-1 18,-17 0</inkml:trace>
  <inkml:trace contextRef="#ctx0" brushRef="#br0" timeOffset="477.5061">5700 2417,'0'0,"0"0,0 0,0 0,0 0,-18 35,18 35,-17 36,-1-18,1 1,-1-1,0 0,1-17,-1-36,18 0,-18 0,18-17,-17 0,34-36,-17 0,36 1,-19-1,36 0,-18 1,18 17,0 0,0 17,0-17,0 18,0-18,0 0,0 0,0 0,0-18,-53 36</inkml:trace>
  <inkml:trace contextRef="#ctx0" brushRef="#br0" timeOffset="721.8689">5753 2805,'0'0,"0"0,0 0,0 0,0 0,0 0,0 0,71 0,-1 0,-17-18,18 18,-1-18,-17 1,-53 17,18 0</inkml:trace>
  <inkml:trace contextRef="#ctx0" brushRef="#br0" timeOffset="997.8255">5630 2364,'0'0,"0"0,0 0,0 0,0 0,70-18,18 18,-17 0,17-18,-17 1,17-1,-70 18,-18 0,17 0</inkml:trace>
  <inkml:trace contextRef="#ctx0" brushRef="#br0" timeOffset="1338.2664">6812 1993,'0'0,"0"0,0 0,0 0,0 0,0 0,-53 53,0 18,0 17,18 35,17 1,1-1,34 1,1 17,-1 0,19-18,-1 1,0-18,1 0,-1-18,0-35,1 17,-1-17,-35-53</inkml:trace>
  <inkml:trace contextRef="#ctx0" brushRef="#br0" timeOffset="3527.8969">8012 2434,'0'0,"0"0,0 0,0 0,-18 53,-17 18,0-1,17 18,-17 1,-1-19,1 1,18-1,-19-17,19-18,-1 1</inkml:trace>
  <inkml:trace contextRef="#ctx0" brushRef="#br0" timeOffset="3822.4106">7677 2487,'0'0,"0"0,0 0,0 0,0 0,53 71,0-1,-1 1,19 17,-18-17,18-1,-18 1,-18-18,18-36,-18 18,18-35,-18-17</inkml:trace>
  <inkml:trace contextRef="#ctx0" brushRef="#br0" timeOffset="4076.7944">8594 2170,'0'0,"0"0,0 0,0 0,0 53,0 35,-17 0,17 18,0 0,17-1,-17-16,18-1,0-18,-1 1,1-36,17-17,-17-1</inkml:trace>
  <inkml:trace contextRef="#ctx0" brushRef="#br0" timeOffset="4388.6539">9159 2117,'0'0,"0"0,0 0,0 0,0 0,0 106,-18 35,-17 0,17 0,1-18,17 1,0-36,17-17,1-1,0-17,-1-18,19 1,-1-36,0-18,1 0,-1 1,-35 34</inkml:trace>
  <inkml:trace contextRef="#ctx0" brushRef="#br0" timeOffset="4635.6922">8894 2734,'0'0,"0"0,0 0,0 0,0 0,0 0,71-18,17 1,-17-19,-1 1,1 0,-18 0,-35 17,-18 18,0-18</inkml:trace>
  <inkml:trace contextRef="#ctx0" brushRef="#br0" timeOffset="4935.5091">9477 2028,'0'0,"0"0,0 0,0 0,0 0,0 0,53 36,0-1,17 18,1 0,-18 35,-18-17,0 17,1 0,-19 18,1 0,-36-36,18 1,-17-1,-1-17,0-17,18 16,0-52</inkml:trace>
  <inkml:trace contextRef="#ctx0" brushRef="#br0" timeOffset="5444.5828">10641 2170,'0'0,"0"0,0 0,0 0,-17 70,-18 71,-1-17,-17-1,18 1,0-54,-1 1,19-1,-1-34,0-1,1-53,-1 1,18-19,0-34,-18 17,18-35,0-18,18 35,-18 1,0 17,0 0,0 35,0-17,0 17,0 18,18 18,-1 17,1 18,17 18,18-1,-17 1,-1-1,0 1,1-18,-1 0,0 0,0-18,1 18,-36-53</inkml:trace>
  <inkml:trace contextRef="#ctx0" brushRef="#br0" timeOffset="5717.3064">11259 1976,'0'0,"0"0,0 0,0 70,-18 18,18 36,-17-1,17 18,0-35,0-18,0 1,0-19,17-17,1-18,17-17,1-18,-1 0</inkml:trace>
  <inkml:trace contextRef="#ctx0" brushRef="#br0" timeOffset="6038.1165">11912 1852,'0'0,"0"0,0 0,0 0,-18 71,1 17,-19 35,1 18,18 1,-1-19,0 0,18-34,-17-19,34-17,-17 0,18-18,17 1,0-19,1 1,-1 0,0-18,-17 17,-18-17</inkml:trace>
  <inkml:trace contextRef="#ctx0" brushRef="#br0" timeOffset="6274.5137">11718 2522,'0'0,"0"0,0 0,0 0,0 0,0 0,0 0,0 0,53-17,17-1,1 0,0 1,-54-1,1 18,-18 0</inkml:trace>
  <inkml:trace contextRef="#ctx0" brushRef="#br0" timeOffset="6517.651">12689 2064,'0'0,"0"0,0 0,0 0,0 0,0 70,17 1,-17 17,0 0,0 0,0 1,0-19,0 1,0-36,0 18</inkml:trace>
  <inkml:trace contextRef="#ctx0" brushRef="#br0" timeOffset="6814.9935">12389 2417,'0'0,"0"0,0 0,0 0,88-18,0 0,18 1,-18-1,0 0,-17 1,0-1,-18 0,-1 1,-16-1,-1 1,0-19</inkml:trace>
  <inkml:trace contextRef="#ctx0" brushRef="#br0" timeOffset="7051.956">13359 2081,'0'0,"0"0,0 0,0 0,0 0,18 53,-18 18,0 17,17-17,-17 17,0-18,18 1,-18-36,0 0,0 1,0-19,-18-34,18-1,0-17</inkml:trace>
  <inkml:trace contextRef="#ctx0" brushRef="#br0" timeOffset="7351.8792">13042 1976,'0'0,"0"0,0 0,0 0,0 0,0 0,0 0,0 0,35 17,18-17,-18 0,18 0,-18 18,1-36,-1 18,0-17,0-1,18-17,-35 35,-18-18,18 18,-18-18,0 18</inkml:trace>
  <inkml:trace contextRef="#ctx0" brushRef="#br0" timeOffset="7571.1193">13712 1570,'0'0,"0"0,0 0,53 70,-18 19,1-19,17 54,0-1,-18 1,-18-1,-17-17,0-18,0-17,-17-1,-18 1,17-1,0-17,18-35</inkml:trace>
  <inkml:trace contextRef="#ctx0" brushRef="#br0" timeOffset="8011.4886">14030 1341,'0'0,"0"0,0 0,0 0,0 0,0 0,0 0,0 0,35 17,18 1,0-1,-18 19,18 17,0 17,0 36,0 18,-18-1,18 18,0-17,-18-19,1-16,-19-19,1 1,0-1,-36-17,0 18,-17-1,-18-17,-35 0,17 0,1 0,70-53</inkml:trace>
  <inkml:trace contextRef="#ctx0" brushRef="#br0" timeOffset="8325.1361">15036 1817,'0'0,"0"0,0 0,0 0,0 53,17 35,1 0,-18 0,18 18,-18-18,17 1,-17-1,0-35,18-18,-18 0,0-17,18-1</inkml:trace>
  <inkml:trace contextRef="#ctx0" brushRef="#br0" timeOffset="8564.0939">14718 2293,'0'0,"0"0,0 0,0 0,0 0,0 0,88 0,18-18,53-17,0 18,-18-19,-17 19,-36-19,-18 19,-52 17</inkml:trace>
  <inkml:trace contextRef="#ctx0" brushRef="#br0" timeOffset="11859.0541">16589 1729,'0'0,"0"0,0 0,0 0,0 0,0 0,0 0,0 0,0 0,0 0,0 0,0 53,0 17,0 36,-18 0,18 0,0-1,-18-16,18-1,-17-18,-1 1,18-36,-18 0,18-17,18 0,-18-18,35 0,1-18,-1 0,0 1,18 17,0 0,-18 0,18 0,0 0,-17 17,17-17,-1 0,19 0,-18 0,-53 0</inkml:trace>
  <inkml:trace contextRef="#ctx0" brushRef="#br0" timeOffset="12103.6573">16836 2187,'0'0,"0"0,0 0,0 0,0 0,0 0,0 0,53 0,17 0,-17 0,-53 0,18 0,-18 0</inkml:trace>
  <inkml:trace contextRef="#ctx0" brushRef="#br0" timeOffset="12323.316">16659 1693,'0'0,"0"0,0 0,0 0,0 0,71 18,17-18,-70 0,-1 0</inkml:trace>
  <inkml:trace contextRef="#ctx0" brushRef="#br0" timeOffset="12673.7442">17877 1446,'0'0,"0"0,0 0,0 0,0 0,0 0,-35 71,-18 35,17 17,1 1,17 17,18 18,0-18,18 0,0-18,-1 1,1-18,-18-36,18-17,-1 0,1 0,0-18,-18-17,0-1</inkml:trace>
  <inkml:trace contextRef="#ctx0" brushRef="#br0" timeOffset="12915.6467">18706 1870,'0'0,"0"0,0 0,0 0,0 0,0 0,-17 70,-36 18,17 18,-16-17,-1-1,17 0,-17-18,18-17,0 0,17-17</inkml:trace>
  <inkml:trace contextRef="#ctx0" brushRef="#br0" timeOffset="13175.2307">18336 1799,'0'0,"0"0,0 0,0 0,35 88,0 1,1-1,-1 18,18-18,0-18,0 1,0-18,-18-18,18-17</inkml:trace>
  <inkml:trace contextRef="#ctx0" brushRef="#br0" timeOffset="13442.2251">19200 1817,'0'0,"0"0,0 0,0 70,0 19,-17-1,17 18,0-1,0-16,17-1,1-18,0 1,17-36,0-35,1 18</inkml:trace>
  <inkml:trace contextRef="#ctx0" brushRef="#br0" timeOffset="13726.3682">19748 1676,'0'0,"0"0,0 0,0 0,-18 53,18 17,-18 18,18 18,0 0,-17 0,34-18,-17 0,18-17,17-1,0-34,1-19,17 1,-18-36</inkml:trace>
  <inkml:trace contextRef="#ctx0" brushRef="#br0" timeOffset="13997.2057">19589 2205,'0'0,"0"0,0 0,0 0,0 0,0 0,0 0,35 0,18-18,18 1,-1-1,-17-17,-35 35,-18-18,17 18,-17 0,18-18</inkml:trace>
  <inkml:trace contextRef="#ctx0" brushRef="#br0" timeOffset="14229.8057">20206 1605,'0'0,"0"0,0 0,0 0,0 0,0 0,0 0,53 53,0 18,0-1,0 1,-18 17,1 18,-19-18,-17 0,0 0,-17 1,-1-37,0 1,18-53</inkml:trace>
  <inkml:trace contextRef="#ctx0" brushRef="#br0" timeOffset="14695.5307">20806 1782,'0'0,"0"0,0 0,0 0,18 70,17 1,-17-1,17-17,1 0,-1-18,0 1,18-36,-18 0,1-18,17-17,-18-1,0-17,-17 18,0 0,-1 0,1 17,-18 18,17 0,-17 18,0 17,-17 35,-1 19,1 17,-1 17,0-17,1 0,17-36,0 1,17-18,1-36,0 1,-1 0,-17-18</inkml:trace>
  <inkml:trace contextRef="#ctx0" brushRef="#br0" timeOffset="14956.3384">21918 1588,'0'0,"0"0,0 0,0 0,-17 70,17 18,-18 53,0 0,1-17,-1 17,18-35,0-18,0-17,18-18,-1-1,1-34,0 17,-18-35</inkml:trace>
  <inkml:trace contextRef="#ctx0" brushRef="#br0" timeOffset="15239.2253">22448 1570,'0'0,"0"0,0 0,0 0,0 53,-18 17,0 36,1-18,-1 18,18-18,-18 18,18-35,0-1,18-17,-18 0,18-18,17-35,-17 0,-1 0</inkml:trace>
  <inkml:trace contextRef="#ctx0" brushRef="#br0" timeOffset="15502.3823">22148 2081,'0'0,"0"0,0 0,0 0,0 0,0 0,0 0,35 0,35 0,1 0,0-17,-1-1,19 0,-72 1,-17 17,18 0</inkml:trace>
  <inkml:trace contextRef="#ctx0" brushRef="#br0" timeOffset="15728.7471">23136 1711,'0'0,"0"0,0 0,0 0,0 0,0 71,0 17,18 18,-18-1,0-16,0-1,0-18,17 1,-17-36</inkml:trace>
  <inkml:trace contextRef="#ctx0" brushRef="#br0" timeOffset="16009.1961">22748 2117,'0'0,"0"0,0 0,0 0,70 0,18 0,-17 0,17-18,1 0,-1 1,-18-1,1-17,0 0,-19-1</inkml:trace>
  <inkml:trace contextRef="#ctx0" brushRef="#br0" timeOffset="16279.1526">23983 1711,'0'0,"0"0,0 0,0 0,0 0,18 88,-18 0,0 1,0-1,0 0,0-17,0-19,0 1,0-17,0-19,0 1,-18-36,18-17</inkml:trace>
  <inkml:trace contextRef="#ctx0" brushRef="#br0" timeOffset="16878.6773">23489 1693,'0'0,"0"0,0 0,0 0,0 0,0 0,0 0,0 0,53-17,35 17,-17 0,-1 0,1 0,-1 0,1 0,-18 0,17-18,-17 0,0 18,-17-17,-1-18,-17 17,17 0,-17-17,-1 0,-17-1,0 1,0 0,0 17,0-17,0 17,0 1,0-1,0 18,18-18,-18 18,17 18,19-18,-1 35,0 1,18 16,0 19,0 0,0 34,0 1,0 18,-18-18,-17 17,0 1,-36-1,0 0,-17-17,17-18,18-70</inkml:trace>
  <inkml:trace contextRef="#ctx0" brushRef="#br0" timeOffset="17244.2425">26259 1411,'0'0,"0"0,0 0,0 0,18 88,-18 1,0 16,18 1,-18 0,0-18,17 0,-17-17,0-18,0 0,0-18,-17 0</inkml:trace>
  <inkml:trace contextRef="#ctx0" brushRef="#br0" timeOffset="17541.4275">25765 1905,'0'0,"0"0,0 0,0 0,106-18,35 1,1-1,34 0,-35-17,18 18,-53 17,-18-18,-35 18,0-18,0 18,-18 0,-17 0</inkml:trace>
  <inkml:trace contextRef="#ctx0" brushRef="#br0" timeOffset="18406.8498">10412 4322,'0'0,"0"0,0 0,0 0,0 0,0 0,0 0,0 0,0 0,0 0,0 0,0 70,0 18,0 36,0-18,-18-1,1 1,-1 0,0-35,1-18,17-1,-18-16,18-19,0 1,0 0,18-18,-18 0,35 0,-17 0,35 0,-18-18,18 18,0 0,-18 0,0 0,18 0,-17 0,-1-18</inkml:trace>
  <inkml:trace contextRef="#ctx0" brushRef="#br0" timeOffset="18667.1283">10500 4727,'0'0,"0"0,0 0,0 0,0 0,0 0,71 0,-1-17,-17-1,18 18,-18-35,-53 35,18 0,-18-18</inkml:trace>
  <inkml:trace contextRef="#ctx0" brushRef="#br0" timeOffset="18876.3336">10271 4322,'0'0,"0"0,0 0,0 0,0 0,0 0,0 0,70 0,1-18,35-17,-71 35,1-18</inkml:trace>
  <inkml:trace contextRef="#ctx0" brushRef="#br0" timeOffset="19233.5709">11736 3933,'0'0,"0"0,0 0,0 0,-36 18,-34 0,17 17,0 18,18 18,-1 17,1 35,17 18,18 0,0 1,36-1,-19 0,19-35,-19-1,18-52,-17 18,0-36,-1 0,1-17,17-18,1 18,-36-18</inkml:trace>
  <inkml:trace contextRef="#ctx0" brushRef="#br0" timeOffset="19684.8916">12424 4357,'0'0,"0"0,0 0,0 0,0 0,17 70,1 1,17-18,1 0,-1 0,0-18,1-17,-1-1,0-34,18-1,-18-35,1 0,-1-17,0-1,1 0,-19 36,1 0,-18 0,18 35,-18 17,0 19,0-1,0 35,0 1,0 17,17-17,-17-1,36 1,-19-18,1 0,17 0,-35-53</inkml:trace>
  <inkml:trace contextRef="#ctx0" brushRef="#br0" timeOffset="22764.1235">13536 3951,'0'0,"0"0,0 0,0 88,0 71,0 0,0 0,0-36,0-17,17-18,-17-17,36-18,-19-18,19 0,-1-35,18 0,-18 0,0 0,-35 0</inkml:trace>
  <inkml:trace contextRef="#ctx0" brushRef="#br0" timeOffset="23009.4211">14259 3951,'0'0,"0"0,0 0,0 0,-17 88,17 1,-18-1,0 53,18-18,0-35,0 1,18-19,0 1,17-1,0-34,0-19,1-17</inkml:trace>
  <inkml:trace contextRef="#ctx0" brushRef="#br0" timeOffset="23284.7169">14065 4533,'0'0,"0"0,0 0,0 0,0 0,0 0,35-17,18-1,18 0,17-35,-17 18,-1 0,-52 17,0 1,-1-1,-17 18</inkml:trace>
  <inkml:trace contextRef="#ctx0" brushRef="#br0" timeOffset="23578.5907">14771 3828,'0'0,"0"0,0 0,0 0,35 53,36 35,-1 35,-17 1,0-1,-17 1,-19-19,1-16,-36-19,18 1,-35-18,0 0,-1 0,19-18,17-35</inkml:trace>
  <inkml:trace contextRef="#ctx0" brushRef="#br0" timeOffset="23914.5521">16165 3916,'0'0,"0"0,0 0,0 0,0 0,-18 53,-17 17,-18 19,0 52,0-18,0 1,18-36,0-18,17-17,-17 0,17-18,1-17,-1 0,0-18,18 17</inkml:trace>
  <inkml:trace contextRef="#ctx0" brushRef="#br0" timeOffset="24136.2202">15759 4039,'0'0,"0"0,0 0,0 0,36 71,16-1,1 19,0-1,0 0,0 0,0-17,-18-1,18-17,0-17,0-1</inkml:trace>
  <inkml:trace contextRef="#ctx0" brushRef="#br0" timeOffset="24431.4876">16871 3757,'0'0,"0"0,0 0,-35 88,-1 36,1 17,0 0,0 0,17 0,0-17,18-1,0-52,0-18,18 0,17-18,-17-18,-18 1</inkml:trace>
  <inkml:trace contextRef="#ctx0" brushRef="#br0" timeOffset="24729.9455">17436 3792,'0'0,"0"0,0 0,0 0,0 53,-18 35,0 1,18 17,0-1,-17 1,34-18,1 1,0-1,-1-18,36 1,-17-36,17 0,0-35,-1 0,-16 0,-36 0</inkml:trace>
  <inkml:trace contextRef="#ctx0" brushRef="#br0" timeOffset="24965.0229">17383 4374,'0'0,"0"0,0 0,0 0,0 0,0 0,35-17,18 17,35-18,1-17,-1 0,18-1,-89 36,1-17,0 17,-1-18</inkml:trace>
  <inkml:trace contextRef="#ctx0" brushRef="#br0" timeOffset="25195.114">18583 3810,'0'0,"0"0,0 0,0 0,0 71,17 17,-17-18,0 19,0-1,0-18,-17 18,17-17,0-18,-18 0,18 0</inkml:trace>
  <inkml:trace contextRef="#ctx0" brushRef="#br0" timeOffset="25449.4532">18159 4269,'0'0,"0"0,0 0,0 0,0 0,71 0,17 0,0-18,1 18,-19-18,18 1,1-1,-19 0,-17-17,0 0,0 0</inkml:trace>
  <inkml:trace contextRef="#ctx0" brushRef="#br0" timeOffset="25695.254">19324 3828,'0'0,"0"0,0 0,0 0,0 53,18 35,-1-18,-17 19,18-1,-18-18,18 1,-18-18,0-18,17 0,-17-17,-17 0,17-18</inkml:trace>
  <inkml:trace contextRef="#ctx0" brushRef="#br0" timeOffset="26015.4081">18971 3704,'0'0,"0"0,0 0,0 0,0 0,0 0,0 0,0 0,53 0,-18 18,36-18,-1 17,-17 1,0-18,18 0,-18 0,0-18,0 1,0-1,-18-35,0 18,1-18,-19 18</inkml:trace>
  <inkml:trace contextRef="#ctx0" brushRef="#br0" timeOffset="26266.4019">19871 3404,'0'0,"0"0,0 0,0 0,35 71,18-1,-17 19,17 52,-18 0,0-18,0 18,-17-17,0-54,-18 19,-18-36,0-1,1-16,-18-1,17-17,18-18</inkml:trace>
  <inkml:trace contextRef="#ctx0" brushRef="#br0" timeOffset="26715.2746">20348 3140,'0'0,"0"0,0 0,0 0,70 17,1 19,-1 17,-17-1,18 54,-1 0,-17 0,0 17,-17 19,-19-19,19 1,-1 17,-17-18,17-17,-18-36,1 1,0 0,-18-18,-18-18,-17 0,0 0,-54 1,19-19,17-17,-18-17,18-1,0-17,18-1,0 1,35 35</inkml:trace>
  <inkml:trace contextRef="#ctx0" brushRef="#br0" timeOffset="26966.1419">21495 3545,'0'0,"0"0,0 0,0 0,0 0,0 0,0 0,17 53,1 18,0 35,17 0,-17-1,-1-16,1-1,-1 0,1-17,0-1,-18-35,17 18</inkml:trace>
  <inkml:trace contextRef="#ctx0" brushRef="#br0" timeOffset="27210.6085">21265 4075,'0'0,"0"0,0 0,0 0,0 0,0 0,53 0,35-18,1 0,-1 1,0-19,-17 19,17-1,-17-17,-1 17,-17-17</inkml:trace>
  <inkml:trace contextRef="#ctx0" brushRef="#br0" timeOffset="27563.5736">22783 3528,'0'0,"0"0,0 0,0 0,0 0,-18 53,1 17,-1 18,-17 1,17-1,-17 0,17 0,0-17,1-1,17 1,17-18,1 0,0-18,35 0,0-17,0-18,0 18,-53-18</inkml:trace>
  <inkml:trace contextRef="#ctx0" brushRef="#br0" timeOffset="27881.6275">22677 4075,'0'0,"0"0,0 0,0 0,0 0,71 0,-1 0,18 0,-17 0,0-18,-1 18,-34-18,16-17,-34 0,-18-1</inkml:trace>
  <inkml:trace contextRef="#ctx0" brushRef="#br0" timeOffset="28468.1467">22712 3598,'0'0,"0"0,0 0,0 0,71 0,-18-17,17 17,1-18,-53 18,-1 0,-17 0,89-35,-19 0,1-1,-18 19,0-19,17 19,-17-19,-18 19,1-1,-1 0,-17 1,-1-1,-17 1,18 17,-18-18,-18 18,1 0,-1 0,-17 18,-1 17,1 0,0 53,0 18,-1 18,19 17,17-18,17 18,1 0,0-17,-1-1,1-17,0-35,-1-18,1 0,-18-18,0-17,17-1,19-17,-19 0,-17 18</inkml:trace>
  <inkml:trace contextRef="#ctx0" brushRef="#br0" timeOffset="29460.4227">23948 3634,'0'0,"0"0,0 0,0 0,0 0,35 70,18-17,-18 18,18-18,0-18,0 0,0-35,18 0,-19-18,1-17,0-18,0 0,-17 0,-1-17,-17 17,-1 0,1 35,-18 1,0 34,0 36,0 36,-18 16,18 36,-17 1,-1-1,18-18,0-17,0-35,18-1,-1-35,1-35,0 0,-1-17,-17 34</inkml:trace>
  <inkml:trace contextRef="#ctx0" brushRef="#br0" timeOffset="29716.4252">25095 3457,'0'0,"0"0,0 0,0 0,0 88,0 18,0 35,0-17,17-18,1-18,0-18,-1-17,19-17,-1-19,18-34,0-1,0-17</inkml:trace>
  <inkml:trace contextRef="#ctx0" brushRef="#br0" timeOffset="29981.3941">25748 3528,'0'0,"0"0,0 0,0 0,0 70,17 19,-17 16,0 1,0-18,18 1,0-1,-1-35,19 0,-1-36,0-17,-17 0,-1-17</inkml:trace>
  <inkml:trace contextRef="#ctx0" brushRef="#br0" timeOffset="30186.1731">25483 4022,'0'0,"0"0,0 0,0 0,0 0,0 0,71-18,17-35,-71 53,1-18,0 18</inkml:trace>
  <inkml:trace contextRef="#ctx0" brushRef="#br0" timeOffset="30461.4608">26577 3387,'0'0,"0"0,0 0,18 70,-18 18,17 36,-17-1,-17 1,-19-18,19-36,-36 1,18-18,-1-18,1-17,17-1,1-17</inkml:trace>
  <inkml:trace contextRef="#ctx0" brushRef="#br0" timeOffset="30914.2718">26895 3493,'0'0,"0"0,0 0,0 0,17 70,1 1,0-1,17-17,0-18,1 1,-1-19,18-17,0-17,-18-19,18 1,-18 0,1-18,-19 18,1-1,0 19,-1-1,-17 18,0 18,0 35,-17 35,-1 18,0 17,1 18,17 0,0-35,0-53,17 0,1-35,17-18,-17 0,-18 17</inkml:trace>
  <inkml:trace contextRef="#ctx0" brushRef="#br0" timeOffset="31197.3451">27971 3281,'0'0,"0"0,0 0,-17 70,-1 19,0 52,1 0,17 0,0 0,0-53,17-17,-17-18,36 0,-19-36,36-34,-17-1,16-17,-16-1,-36 36</inkml:trace>
  <inkml:trace contextRef="#ctx0" brushRef="#br0" timeOffset="31480.4951">28518 3087,'0'0,"0"0,0 0,0 0,-17 88,-1 35,0 19,1 16,-1-17,18 1,0-54,18-18,-18 1,17-18,19 0,-19-36,19 1,-1-36,0 1,-17 17,-18 0</inkml:trace>
  <inkml:trace contextRef="#ctx0" brushRef="#br0" timeOffset="31688.256">28377 3722,'0'0,"0"0,0 0,0 0,53 0,18-18,-1 1,19-1,-19 0,18 1,-70 17,-18 0,18 0</inkml:trace>
  <inkml:trace contextRef="#ctx0" brushRef="#br0" timeOffset="31963.4096">29701 3387,'0'0,"0"0,0 0,0 53,0 35,-18 0,18 18,-18 0,1-18,17-18,0 1,-18-18,18-18,-17-17,17-1</inkml:trace>
  <inkml:trace contextRef="#ctx0" brushRef="#br0" timeOffset="32238.3931">29295 3669,'0'0,"0"0,0 0,0 0,88 0,0 0,36-18,17 18,-35-17,-18-1,-17 0,-1 1,-17-19,0 19,-17-18,-1-1,0 19</inkml:trace>
  <inkml:trace contextRef="#ctx0" brushRef="#br0" timeOffset="33058.3977">30442 3210,'0'0,"0"0,0 0,0 0,0 53,0 18,18 17,-18-17,0 17,0-18,0 18,0-35,0 0,0-17,0-19,-18 1,18-18,-35 0,17-35,-17-1,-1 1,19-18,-19 18,1-18,18 0,-19 0,19 0,-1 18,18-18,0-18,18 18,-1 1,1 16,17-17,-17 36,17-1,0 0,1 18,17 0,-18 18,18-18,-35 18,17-18,0 0,0 0,1 0,-1 0,-17 0,-1-18,19 0,-19-34,-17-1,18 0,0 0,-18-18,35 18,-18 18,1 0,17 17,1 18,-1 18,0 17,1 18,-1 18,18 34,-18 1,-17 18,17-1,-17 18,-18-35,0 0,0-18,-18-17,0 17,-17-18,0-17,0-17,17-1,18-17</inkml:trace>
  <inkml:trace contextRef="#ctx0" brushRef="#br0" timeOffset="33543.8486">31113 2134,'0'0,"0"0,0 0,0 0,0 0,70 18,-17 17,18-17,-1 17,-17 0,0 1,0 17,-18 0,1 17,-1 36,-17 17,-1 36,-17 0,18 0,-18 17,0-17,0-18,18 0,-1 0,1-35,-18-35,18-1,-18 1,-18-1,-53 36,-52 0,-124 53,0-1,52-52,160-71</inkml:trace>
  <inkml:trace contextRef="#ctx0" brushRef="#br0" timeOffset="34276.6775">5435 7320,'0'0,"0"0,0 0,0 0,0 0,89 0,-19-17,18 17,-70 0,0 0,-1-18,89 0,-17 1</inkml:trace>
  <inkml:trace contextRef="#ctx0" brushRef="#br0" timeOffset="34462.1513">5859 7532,'0'0,"0"0,0 0,0 0,0 0,0 0,0 0,0 0,0 0,71 0,-36-18,-17 18,-18 0</inkml:trace>
  <inkml:trace contextRef="#ctx0" brushRef="#br0" timeOffset="34985.6574">4482 2716,'0'0,"0"0,0 0,0 0,0 0,0 0,0 0,0 0,0 0,53 0,18 0,0 0,-1 0,1 0,-54-17,1 17,-18 0</inkml:trace>
  <inkml:trace contextRef="#ctx0" brushRef="#br0" timeOffset="98985.4004">7094 6685,'0'0,"0"0,0 0,0 0,0 0,0 0,53-35,18-18,-1 18,19 17,-19 0,1 36,-1-18,-17 18,-17 17,-1 0,-35 1,-18 16,-35 19,0 0,-35-1,35-35,0 1,18-1,0 0,-1-17,36-18,-17 17,34 1,19 17,17-17,0 0,0 17,17 0,-35 1,18-1,-17 0,-19 18,19-18,-36-35</inkml:trace>
  <inkml:trace contextRef="#ctx0" brushRef="#br0" timeOffset="99299.4041">7024 6562,'0'0,"0"0,0 0,0 0,35 106,0 35,1 17,-1 1,0-18,0 0,-17-17,0-36,-1-17,19-36,-1 0,0-17,-17-1,-18-17</inkml:trace>
  <inkml:trace contextRef="#ctx0" brushRef="#br0" timeOffset="99567.4788">8365 6844,'0'0,"0"0,0 0,-18 70,-35 19,0 34,0 18,0-35,18-18,0 0,17-17,1-18,-1-18,18-17,-18-18</inkml:trace>
  <inkml:trace contextRef="#ctx0" brushRef="#br0" timeOffset="99821.6697">8206 6791,'0'0,"0"0,0 0,0 0,0 0,0 0,18 71,17 34,0 1,1-18,17 18,0-18,-1-17,-16 0,-1-19,0-34,1 0</inkml:trace>
  <inkml:trace contextRef="#ctx0" brushRef="#br0" timeOffset="100096.4734">9053 6844,'0'0,"0"0,0 0,0 0,0 0,-35 106,-18 17,-18 18,36-52,-18-1,18-18,17-17,-17 0,17-18,1-35,-1-17,18-1</inkml:trace>
  <inkml:trace contextRef="#ctx0" brushRef="#br0" timeOffset="100317.0839">8736 6826,'0'0,"0"0,0 0,0 0,0 0,0 0,35 88,0 1,0 16,18-16,-17-19,17 1,0-1,-1-17,-16-17,17-19</inkml:trace>
  <inkml:trace contextRef="#ctx0" brushRef="#br0" timeOffset="100632.6757">9830 6509,'0'0,"0"0,0 0,0 0,0 0,-53 88,0 53,17 0,1 0,0-17,35-1,-18-35,36-17,0 0,17-19,0-16,18-1,0-17,-18-18,-35 17</inkml:trace>
  <inkml:trace contextRef="#ctx0" brushRef="#br0" timeOffset="100867.1541">10447 6650,'0'0,"0"0,0 0,0 0,0 0,18 70,-18 1,18 0,-18 17,17 0,1 0,-18-17,0-18,0 0,0-18,0-18</inkml:trace>
  <inkml:trace contextRef="#ctx0" brushRef="#br0" timeOffset="101484.0777">9936 6738,'0'0,"0"0,0 0,0 0,0 0,0 0,0 0,52-18,19 1,-18 17,18 0,-1 0,1 0,-18 0,0 0,0-18,0 18,-18-17,0-1,0 0,18-17,-17 0,-19-18,1 0,0 0,-1 0,-17-18,18 19,-18 16,0-17,18 36,-1-1,1 0,0 18,17 0,18 18,-18 35,36 18,-18 34,17 19,-17-1,-18 1,1-1,-19 1,1-18,0-1,-36-34,18 0,-18-19,18 1,0-53</inkml:trace>
  <inkml:trace contextRef="#ctx0" brushRef="#br0" timeOffset="101799.5795">12283 6332,'0'0,"0"0,0 0,0 0,0 0,0 0,0 53,0 35,17-17,-17 17,18-17,-18-1,18 1,-18-1,0 1,0 0,0-1</inkml:trace>
  <inkml:trace contextRef="#ctx0" brushRef="#br0" timeOffset="102136.2668">11930 6862,'0'0,"0"0,0 0,0 0,0 0,70-18,36 18,-18-18,18 1,-35-1,-1 18,-17-18,-17 18,-1 0,-17 0,-1-17,-34 17,-1 17</inkml:trace>
  <inkml:trace contextRef="#ctx0" brushRef="#br0" timeOffset="115465.4642">13553 6297,'0'0,"0"0,0 0,0 0,0 0,0 0,0 0,0 0,53-35,18 0,-1-1,1 1,-18 35,18 0,-19 18,1-1,-17 36,-19-18,1 18,0 0,-36 0,0 0,-17 0,0 0,-18-18,0 1,0-1,18-18,-1 1,19 0,-1-18,0 17,18-17,18 18,17 17,1 1,17-1,17 35,18 1,-17-18,0 0,-1-18,18 0,-35-17,-35 0</inkml:trace>
  <inkml:trace contextRef="#ctx0" brushRef="#br0" timeOffset="115937.2929">13624 5962,'0'0,"0"0,0 0,0 0,0 0,0 0,0 0,0 71,0 17,0 35,0 36,0 17,0-35,18 1,-18-54,0 0,17 0,-17-35,18 0,-18-18,17 1,-17-19,18-17,0 18,-18-18,0 0</inkml:trace>
  <inkml:trace contextRef="#ctx0" brushRef="#br0" timeOffset="120397.358">14983 6615,'0'0,"0"0,0 0,0 0,0 0,0 0,0 0,17 35,-34 35,17 19,-18 16,0-16,1 16,-1-34,0 0,1-1,17-35,-18 1,18-19</inkml:trace>
  <inkml:trace contextRef="#ctx0" brushRef="#br0" timeOffset="121206.2107">14700 6720,'0'0,"0"0,0 0,0 0,0 0,71 71,0 0,-1 17,1 0,-1 0,1-17,-18-1,0-17,-18 0,18-18,-35-17,17-18,-17 0,-1-35,1-1,0-16,-1-19,-17 0,0 71,18-105,-18 34,0 0,0 19,-18 16,18 1,0 17,-17 1,34 17,-17 17,18 19,0-1,-1 0,1 0,-1-17,1 17,0-35,-1 18,1-18,0 0,17-18,-17-17,17-18,0 0,-17-17,0 17,-1 0,1 18,-18-1,17 19,-17 17,0 35,18 0,-18 36,0 35,0 17,0-17,0 17,0-17,0-18,0-35,0 0,18-17,-18-1,17 0,-17-35</inkml:trace>
  <inkml:trace contextRef="#ctx0" brushRef="#br0" timeOffset="121529.7883">16589 6121,'0'0,"0"0,0 0,-36 88,19 71,-19-1,1 1,17 18,18-36,0-18,0-35,18-17,17-1,-17-34,17-1,1-17,17-36,0 0,-1 1,-52 34</inkml:trace>
  <inkml:trace contextRef="#ctx0" brushRef="#br0" timeOffset="121785.4964">17206 6385,'0'0,"0"0,0 0,0 0,0 0,0 71,18 17,-18 0,0 0,18 1,-18-1,0 0,17-35,-17 0,0-18,-17-17,17 17,0-35</inkml:trace>
  <inkml:trace contextRef="#ctx0" brushRef="#br0" timeOffset="122187.0361">16800 6562,'0'0,"0"0,0 0,0 0,0 0,0-36,18-17,0 18,17 0,0 0,1 17,17 0,-18 18,18 0,-18 18,0 0,1-1,17-17,-18 18,0-36,0 18,1-17,-1-1,-17 0,17-17,-17 0,-18 17,0 1</inkml:trace>
  <inkml:trace contextRef="#ctx0" brushRef="#br0" timeOffset="122462.9111">17842 5927,'0'0,"0"0,0 0,53 70,17 36,-17 18,18-1,-18 0,-18 1,-17-1,-18-34,0-1,-18-18,0-17,18-53</inkml:trace>
  <inkml:trace contextRef="#ctx0" brushRef="#br0" timeOffset="122861.4266">19042 6209,'0'0,"0"0,0 0,0 88,0 0,0 0,0-17,0 17,-18-17,18-1,-18-34,1-1,17 0,-18-17</inkml:trace>
  <inkml:trace contextRef="#ctx0" brushRef="#br0" timeOffset="123150.565">18636 6544,'0'0,"0"0,0 0,0 0,0 0,88-18,0 1,18-19,0 19,-18-18,0 17,-17 0,0 1,-36-1,0 0,1 18,-19-17</inkml:trace>
  <inkml:trace contextRef="#ctx0" brushRef="#br0" timeOffset="123744.1985">20277 5909,'0'0,"0"0,0 0,0 0,18 71,-1 17,19 0,-19 18,1-18,-18 18,18-18,-1-17,-17-1,0-35,18 1,-18-1,0-17,0-1</inkml:trace>
  <inkml:trace contextRef="#ctx0" brushRef="#br0" timeOffset="124211.0771">20189 5997,'0'0,"0"0,0 0,0 0,53-35,17 17,-17 1,18 17,-18 17,0-17,0 36,-18-1,0 0,-35 0,18 1,-36 17,1-18,-19 0,1 0,17 1,1-1,-1-17,0-1,1 1,17-18,17 18,1 17,17 0,1-17,17 17,0 0,17-17,-17 17</inkml:trace>
  <inkml:trace contextRef="#ctx0" brushRef="#br0" timeOffset="124755.3019">21124 6368,'0'0,"0"0,0 0,0 0,0 0,0 0,18 53,-1 17,1 1,0-18,17 0,-17-1,17-34,-17 0,17-1,-18 1,19-36,-1 1,-17-1,-1-35,1 18,-18 0,18-1,-18 19,0-1,17 0,-17 1,0 17,0 17,0 19,0 34,0-17,18 18,-18 17,18-18,-1 19,-17-19,18-17,0 0,-18-35</inkml:trace>
  <inkml:trace contextRef="#ctx0" brushRef="#br0" timeOffset="125076.8754">21989 6756,'0'0,"0"0,-36 53,19 0,-1-1,-17 19,17-18,1 0,-1-36,0 19,18-36,0 0,0 0</inkml:trace>
  <inkml:trace contextRef="#ctx0" brushRef="#br0" timeOffset="125391.4063">21795 6456,'0'0,"0"0,0 0,35 70,0 19,1-19,-1 1,0-1,0-17,1 0,-19-18,19 1,-19-19,19-17,-19-17,19-1</inkml:trace>
  <inkml:trace contextRef="#ctx0" brushRef="#br0" timeOffset="125735.1882">22677 5909,'0'0,"0"0,0 0,-35 88,-1 0,19 54,-18-54,35 35,0-17,0-18,17-17,18-1,1-17,-1-17,0-1,1-18,-1 1,-35-18</inkml:trace>
  <inkml:trace contextRef="#ctx0" brushRef="#br0" timeOffset="126009.3357">23224 6244,'0'0,"0"0,0 0,18 71,-18-1,17 1,1-1,-18 1,18-18,-18-18,0-17,0-18,0 0</inkml:trace>
  <inkml:trace contextRef="#ctx0" brushRef="#br0" timeOffset="126669.9819">22924 6085,'0'0,"0"0,0 0,0 0,0 0,0 0,35 0,18 0,-17 0,17 0,-18 0,18 18,0 0,-18-18,18 0,-18 0,1 0,-19 0,19-18,-19 0,1-17,-1 0,-17-18,0 35,0 18,0-17,0-72,0 19,0 17,0 0,18 18,17 0,1 17,17 0,0 18,0 18,17 0,-17-1,0 36,0 0,0 53,-18 0,0 17,-35 1,0 17,-35-18,0 18,-18-17,-18-18,-35-1,36-34,70-53</inkml:trace>
  <inkml:trace contextRef="#ctx0" brushRef="#br0" timeOffset="127156.968">22112 6315,'0'0,"0"0,0 0,0 0,-35 70,0 18,-1 1,1-1,0-18,17-17,1 0,-1 0</inkml:trace>
  <inkml:trace contextRef="#ctx0" brushRef="#br0" timeOffset="127663.5214">25077 6227,'0'0,"0"0,0 70,0 1,0-1,0 18,0-17,0-18,0 0,0-53,0 0,0 17</inkml:trace>
  <inkml:trace contextRef="#ctx0" brushRef="#br0" timeOffset="127936.2107">24654 6421,'0'0,"0"0,0 0,70-18,1 0,17 1,0-1,0-17,-17 17,17 0,-17 1,-1-18,1 17,-18 0</inkml:trace>
  <inkml:trace contextRef="#ctx0" brushRef="#br0" timeOffset="128657.2327">25977 5856,'0'0,"0"0,0 0,0 88,0 18,0-18,18 18,-18-35,0 17,17-35,-17 0,0-18,0-17,0-1,0 1,0-18,-17-18,-1-17,0 0,1-36,-1 1,1-1,17 1,0-1,17 0,1 1,17 17,0 0,18 0,0 18,0 0,0 35,-18 0,18 0,-17 35,-19-18,-17 36,0-17,-17 17,-1 0,-35-1,18-16,0 17,-1-18,1-17,17-1,1 1,-1-1,18 1,-18 0,18-18,18 17,17 1,1 17,17 1,-1-1,19 0,0 0,17 1,-35-1,-53-35</inkml:trace>
  <inkml:trace contextRef="#ctx0" brushRef="#br0" timeOffset="129163.9546">26771 5980,'0'0,"0"0,0 0,0 0,18 70,0 18,-1 1,18-19,1 1,-1-18,18-18,-18 0,36-17,-18-1,0-52,-18 0,0 0,1-36,-1 18,-17 0,-1 0,-17 18,18 17,-18 1,18-1,-18 36,0 17,0 0,17 36,-17-1,0 1,18 17,0-17,-18-1,17 1,1-18,-1 0,1-36,-18 19,0-36</inkml:trace>
  <inkml:trace contextRef="#ctx0" brushRef="#br0" timeOffset="129647.911">27601 5944,'0'0,"0"0,0 0,0 0,0 0,17 71,1 17,0 0,17-17,0-1,18 1,-18-36,1 0,17-17,-18 0,18-36,0-17,-18-18,18-35,0-18,-18 18,1 17,-19 18,1 0,0 36,-18-1,0 18,0 35,0 18,0 35,0 18,0 0,0 18,0-36,17 0,-17-17,18-19,17-16,-17-19,-1 1,1 0,-18-18</inkml:trace>
  <inkml:trace contextRef="#ctx0" brushRef="#br0" timeOffset="129965.4703">28995 5556,'0'0,"0"0,0 0,0 0,-18 53,-17 35,17 1,-17 34,0 1,17-36,18 0,-18 0,36 0,-18-17,35-18,1 17,-1-17,0-17,18-36,-18 17,1-17,-36 0</inkml:trace>
  <inkml:trace contextRef="#ctx0" brushRef="#br0" timeOffset="130228.761">29648 5697,'0'0,"0"0,0 0,0 0,0 0,0 0,17 71,1 17,-18 0,18 18,-18-18,17 1,1-19,-18 1,18-1,-18-35,0 1,0-19,-18 19</inkml:trace>
  <inkml:trace contextRef="#ctx0" brushRef="#br0" timeOffset="130636.3931">29365 5803,'0'0,"0"0,0 0,0 0,0 0,0 0,0 0,71-53,-18 36,0-19,18 19,-19-1,1 18,0 0,0 18,0-18,0 0,0 0,-18 0,1 0,-1-18,0 18,-17-18,17-17,-17-18,0 0,-1 0,-17 1,18-1,-1 17</inkml:trace>
  <inkml:trace contextRef="#ctx0" brushRef="#br0" timeOffset="130956.8296">30707 5450,'0'0,"0"0,0 0,0 0,0 0,17 71,19 17,-1 36,-17 17,-1 35,-17 18,-17 18,-19 88,-34-18,-54-17,-35-54,53-70,89-88</inkml:trace>
  <inkml:trace contextRef="#ctx0" brushRef="#br0" timeOffset="131784.8618">5118 10830,'0'0,"0"0,0 0,0 0,0 0</inkml:trace>
  <inkml:trace contextRef="#ctx0" brushRef="#br0" timeOffset="131977.3478">5435 11430,'0'0,"0"0,0 0,0 0,0 0</inkml:trace>
  <inkml:trace contextRef="#ctx0" brushRef="#br0" timeOffset="132624.7344">5859 10866,'0'0</inkml:trace>
  <inkml:trace contextRef="#ctx0" brushRef="#br0" timeOffset="133804.1166">2365 7214,'0'0,"0"0,0 0,0 0,0 0,0 0,0 0,0 53,-18 35,18 1,0 16,0 19,0-36,0 0,0 1,0-37,0 1,0-17,0-19,0 1,0-18,-18-18,18-35,-17-17,-1-18,1-18,-1-18,18 18,0-17,0 52,18-17,-1 18,18 17,18 0,-17 18,17-1,0 36,0 0,-18 0,18 36,-36 16,1 1,0 18,-36 17,0 0,-35 1,1-1,-1-35,0 0,17-18,1 0,17-17,1-1,-1 1,18-36,18 18,-1-17,19 17,-1-18,0 18,18 0,-17 0,-1 18,18-1,-18 1,18 17,-18 1,18-1,-17 0,16 0,-16 1,-36-36</inkml:trace>
  <inkml:trace contextRef="#ctx0" brushRef="#br0" timeOffset="134119.7873">1941 7003,'0'0,"0"0,0 0,0 0</inkml:trace>
  <inkml:trace contextRef="#ctx0" brushRef="#br0" timeOffset="134711.9075">3177 7638,'0'0,"0"0,0 0,0 0,35-18,18 18,0 0,-18-18,0 18,1 0,-19 18,1 0,-18 17,-18 18,1 0,-19 17,1-17,0 18,-1-1,19 1,-19-18,19 0,17-18,0 0,17-17,19-18,-1 0,0-18,18-17,-17 0</inkml:trace>
  <inkml:trace contextRef="#ctx0" brushRef="#br0" timeOffset="135097.1263">3618 7638,'0'0,"0"0,0 0,0 0,0 0,0 0,0 0,0 0,35 0,0 17,18 19,-17-1,-19 35,1-17,0 18,-18-1,0-17,0 18,0-36,0 0,0-17,0 17,0-35,35 0,0 0,0-35,18 0,0-18,-17-18</inkml:trace>
  <inkml:trace contextRef="#ctx0" brushRef="#br0" timeOffset="135350.0289">4165 7232,'0'0,"0"0,0 0,0 0,0 0,0 0,0 71,-18 17,1 18,17-1,0 1,17 0,-17-35,18 17,-1-35,19 0,-19-18</inkml:trace>
  <inkml:trace contextRef="#ctx0" brushRef="#br0" timeOffset="135646.171">4588 7267,'0'0,"0"0,0 0,0 0,0 0,18 88,0 1,-1-1,19-18,-19 19,1-1,0-18,-18-17,17-17,-17-1,0-18,0 1</inkml:trace>
  <inkml:trace contextRef="#ctx0" brushRef="#br0" timeOffset="136010.2024">4377 7303,'0'0,"0"0,0 0,0 0,0 0,0 0,0 0,0 0,0 0,0 0,0 0,0 0,0 0,0 0,35 0,18-18,0 0,-18 1,0-1,1-17,-1-1,-17 36,-18-17,0-1,0 18</inkml:trace>
  <inkml:trace contextRef="#ctx0" brushRef="#br0" timeOffset="136244.4498">4888 6562,'0'0,"0"0,0 0,0 0,53 70,18 36,-18 18,17 34,-34 1,-1 35,0 0,-35 88,-17-17,-1-89,18-123</inkml:trace>
  <inkml:trace contextRef="#ctx0" brushRef="#br0" timeOffset="148396.7694">1341 7020,'0'0,"0"0,0 0,0 0,0-53,-17 18,-1 0,18 0,-18 17,18 0,0 1,0 17,0 35,0 0,18 53,0 36,17 35,0 17,-17 36,17-1,0 72,-17-72,0-17,-18-35,17 0,-17-36,0-17,18-53,-18 0,18-35,-18-1,17-17,-17 18</inkml:trace>
  <inkml:trace contextRef="#ctx0" brushRef="#br0" timeOffset="151342.2021">1359 6738,'0'0,"0"0,0 0,0 0,0 0,0 0,0 0,0 0,35 18,18-1,35 1,1 0,16-1,19 1,17 0,18-18,17 0,-17-18,35 18,1-35,-1 17,17 0,72-35,-1 1,-35 16,0-17,0 18,-17-18,-1 18,1-18,-1 18,0-1,19 19,-1-19,-18 1,18 0,-18 17,19 1,-1-1,-18 0,18 1,0 17,-17 0,17-18,0 18,0-18,-18 18,18-17,-17-1,-1 1,18 17,-17-18,-1 0,0 18,1-17,-1-1,1 0,-1 1,-17-19,17 19,1-1,-1 0,1 1,-1-18,0 17,1 0,-18-17,17 17,-17-17,17 17,1 1,-1-18,-17-1,17 19,1-19,-19 19,19-1,-1 0,-17 1,17-1,1 1,-1 17,1-18,-1 0,0 1,1 17,-1-18,18 0,-17 18,17-17,0-1,0 0,0 1,18 17,-1-18,-16 18,16-18,1 18,0-17,-1 17,1 0,-18-18,0 18,18-17,-18 17,0-18,0 18,0-18,-17 18,17-17,-36-1,19 0,-1 18,-17-17,0-1,0 0,-1 1,1-1,0 18,0-17,-18-1,0 18,0-18,0 1,0-1,0 0,18 1,-35-1,34 0,-16 1,-1-1,0 1,0-1,18 0,-18 18,0-17,0-1,-53 18,0 0,18 0,-18-18,1 18,-1 0,0 18,0-18,0 0,-17 18,-18-1,0 1,-18 0,0-1,-17 18,-18 1,0-1,0 18,-18 17,18 36,-18 0,-17 0,-1 17,1 19,0-1,-18 17,0-16,0 16,0 19,0-19,0-16,0-1,0 0,0 0,0-18,-18-17,18 0,0-35,0-1,-18-17,18 0,-17-18,-1 18,0-18,1 18,-36-17,18-1,-36 18,-35 0,-18-18,-17 0,-35 1,-18 16,-106-16,0 17,-18-18,0-17,-17 17,-177 18,36-18,17 0,18-17,0 17,-1-17,-52 17,-17-17,-19-1,1 19,17-1,-18-17,36 17,-17-17,-1 17,0 0,0 0,-17-17,-18-18,17 18,1-18,-1 17,19-17,-1 18,18 0,17-1,18 1,18-1,0 1,0-18,17 18,-17-18,18 17,17 1,0 0,0-18,18 17,17 1,-17 0,17-18,18 17,0-17,18 18,-18-18,35 0,-17 18,35-18,0 0,0 0,18-18,-1 18,19 0,87 0,1 0,-36 0,0 0,0 0,1 0,-1 0,18 18,0-18,0 0,70 17,-17-17,0 18,-1-1,1-17,0 18,18 17,-1-17,-17 0,17 17,1-17,17 17,-18-18,18 19,18-1,0-17,17-1,1 1,17 0,0-1,0-17,0 18,0-18,18 17,0-17,-1 0,1-17,0 17,-1-18,1 1,-18-19,0-17,0-17,0 17,53 53</inkml:trace>
  <inkml:trace contextRef="#ctx0" brushRef="#br0" timeOffset="439779.9303">15512 7885,'0'0,"0"0,0 0,0 0,0 0,0 0,0 0,0 0,0 0,0 0,0 0,0 0,0 0,18 35,17 18,-17-18,17 0,0 1,36-36,17-18,18-35,0-17,35-1,0 18,-17 18,-107 35</inkml:trace>
  <inkml:trace contextRef="#ctx0" brushRef="#br0" timeOffset="440309.6788">21618 7691,'0'0,"0"0,0 0,0 0,0 0,0 0,0 0,0 0,0 0,0 0,0 0,0 0,0 0,0 0,88 0,-88 0,18-18</inkml:trace>
  <inkml:trace contextRef="#ctx0" brushRef="#br0" timeOffset="447700.1541">21724 7638,'0'0,"0"0,0 0,0 0,0 0,0 0,0 0,0 0,0 0,0 0,0 0,0 0,0 0,71-18,17 0,-88 18,18-17</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9T04:12:50.846"/>
    </inkml:context>
    <inkml:brush xml:id="br0">
      <inkml:brushProperty name="width" value="0.05292" units="cm"/>
      <inkml:brushProperty name="height" value="0.05292" units="cm"/>
      <inkml:brushProperty name="color" value="#7030A0"/>
    </inkml:brush>
  </inkml:definitions>
  <inkml:trace contextRef="#ctx0" brushRef="#br0">15530 14852,'0'0,"0"0,0 0,70 71,1-1,53 18,-1-17,36-1,0-34,0-1,17-35,0 0,1-35,-1-18,-17-18,18 1,-18-1,-1-17,19 17,-18 1,35 17,-35 18,17 17,-17 18,0 18,-18 34,-18 19,-17 0,-35 17,0-18,-36-34,-18-1,19 0,-19-17,1-18,0-18,17-17,0 0,36-54,-1 19,1-1,17 18,18 36,35-1,-17 36,35 17,0 18,-1 18,1-19,0 1,0-17,0-19,0-34,-1-19,19-34,70-36,0-35,-53-18,0-17,-17 35,-89 52,0 1,-17 18,-36 17,0-18,1 36,-19 17</inkml:trace>
  <inkml:trace contextRef="#ctx0" brushRef="#br0" timeOffset="682.9555">19959 14587,'0'0,"0"0,0 0,0 0,18 71,0 52,17 36,18 18,-18-1,0-17,1-1,-1-16,-17-37,-18-34,17-18,-17-18,-17 0,-1-35,0 0,-17-35,0 0,0 0,-1-1,19 1,-19 17,19 1,-1 17,0-18,18 36,0 17,0 0,36 36,-1-18,18 17,0-17,17 0,-17-18,0-17,0-18,0 0,0-35,0-18,0-35,-18-18,1 0,-1 35,-17 1,-1 17,-17 35</inkml:trace>
  <inkml:trace contextRef="#ctx0" brushRef="#br0" timeOffset="1031.1377">19165 16581,'0'0,"0"0,0 0,0 0,0 0,0 0,18 88,-1 18,1 52,17 19,-17-1,0-35,-1-53,-17-17,18-18,-18-18,0-17,0-18,0 17</inkml:trace>
  <inkml:trace contextRef="#ctx0" brushRef="#br0" timeOffset="1282.0918">18565 16704,'0'0,"0"0,0 0,0 0,0 0,0 0,0 0,88-35,54-36,-1 1,0 17,0 0,-17 0,-36 18,-35 17,0 0,0 1,-18 17,-35-18</inkml:trace>
  <inkml:trace contextRef="#ctx0" brushRef="#br0" timeOffset="1527.832">19959 16916,'0'0,"0"0,0 0,0 0,0 0,0 0,36 53,-19 35,19-18,-19 19,1-19,0 18,-18-35,0 0,0-18</inkml:trace>
  <inkml:trace contextRef="#ctx0" brushRef="#br0" timeOffset="2772.9303">19942 16986,'0'0,"0"0,0 0,0 0,0 0,0 0,35-70,0-18,1-1,-19 1,1 18,-18 17,0 0,-18 17,-17 36,0 0,-1 36,1 17,0 17,17 1,18-18,18 17,-1-17,19 0,-1-18,53 1,0-36,-17-18,0-17,-18-1,-18-16,0 16,-17 19,-1-19,-17 36,0 0,18 18,-18 17,18 18,-18 0,17 18,-17 17,0-18,18 1,-18-1,0-17,0-17,0-19,0-17,0-17,0-36,0 0,18-18,-1-35,1 18,0 18,-1 17,1 0,17 35,1 36,-1 35,0 0,0 17,1 18,-19-17,1-18,0 0,-1-18,-17-17,18-18,0-36,-1 1,1-18,0-35,-1-18,18 0,-35 36,18 17,0 18,-1 35,1 17,0 19,-1 17,1 17,0-17,-1 18,19-19,-1 1,0 0,0-35,18 0,0-36,-17-17,17-18,0-35,-18-1,-18-16,1 34,-18 0,0 36,0 0,-18 35,-17 17,0 19,17 17,-17 0,17 17,18-17,0 18,36-18,17 17,35-35,18-35,0 0,17-35,1-18,-36 0,-88 53</inkml:trace>
  <inkml:trace contextRef="#ctx0" brushRef="#br0" timeOffset="3149.7882">22836 15981,'0'0,"0"0,0 0,0 0,-53-53,0 0,0 0,18 35,-1 1,1-1,0 18,0 53,17 35,18 0,18 36,-1-1,19 19,-1-19,0-17,18 0,-35-36,-1 1,1-18,0 17,-1-17,1-18,-18 18,0-17,0-19</inkml:trace>
  <inkml:trace contextRef="#ctx0" brushRef="#br0" timeOffset="4155.7424">22059 16792,'0'0,"0"0,0 0,0 0,0 0,89-35,-1 0,35-1,-34-17,-1 18,-18 0,-17 0,0-1,-17 19,-1 17,-17 0,-1 0,1 17,-18 1,18 17,-1 1,18-1,1-18,17 1,0 0,0-18,0-36,-18 1,0 0,0-18,-17 0,0-17,-18 17,0 17,0 1,0 17,0 1,0-1,0 18,0 18,17 17,-17 0,18 18,-18 18,18-18,-18 0,0-18,17-17,-17-1,18-17,-18-17,0-19,18-17,-18 0,-18 1,18-1,0 0,0 35,0 0,0 1,0 17,18 17,-18 19,0 17,17 0,1 17,-18-17,18 18,-1-36,-17-18,18 1,-18 0,0-36,17 0,-17-34,0-1,18-18,-18 18,18-17,-1 17,19 17,-19 1,19 0,17 35,-18 0,0 35,0 0,1 18,-1 0,0 18,-17-1,17 1,1-18,-1-18,-17-17,-18-18</inkml:trace>
  <inkml:trace contextRef="#ctx0" brushRef="#br0" timeOffset="4419.8103">24089 15875,'0'0,"0"0,0 0,0 0,-18 71,-17 17,35 18,0 17,18 18,-1-17,18-19,18 1,18-35,-36-36,18-17,-17-1,-1-17,-18 0</inkml:trace>
  <inkml:trace contextRef="#ctx0" brushRef="#br0" timeOffset="4671.8815">24442 15663,'0'0,"0"0,0 0,0 0,0 71,17 35,-17 52,18 1,0-18,-1 18,1-35,0-1,-18-52,17-18,-17-1,18-34,-18 17,0-35</inkml:trace>
  <inkml:trace contextRef="#ctx0" brushRef="#br0" timeOffset="4992.7597">24212 16281,'0'0,"0"0,0 0,0 0,0 0,0 0,53-18,18-17,-18 17,17 1,-17-1,18-17,-36 35,1-18,-1 36,0-18,0 17,1 19,-1 16,18 37,0 16,-18-34,-17-18,0 17,17-34</inkml:trace>
  <inkml:trace contextRef="#ctx0" brushRef="#br0" timeOffset="5162.6316">24971 15981,'0'0,"0"0,0 0,0 0,0 0,0 0,0 0,0 0</inkml:trace>
  <inkml:trace contextRef="#ctx0" brushRef="#br0" timeOffset="6008.7668">25412 16051,'0'0,"0"0,0 0,0 0,0 0,0 0,-35 89,0 16,17-16,18-1,0 0,0-35,18 0,-1-18,1-17,17-18,1-18,-1-17,-17 0,-1-18,-17 0,18-18,-18 18,18 0,-1 0,-17 1,18 16,-18 19,18-19,-1 36,18 0,1 18,-1 17,0 1,1 16,-1 1,-17 0,-1-17,-17 16,0-34,0 0,-17-18,-1-18,0 0,1-17,17-18,-18-17,18 17,-18-18,36-17,-18 17,18 19,-1-19,1 36,-18-1,18 19,-1-1,1 18,0 18,-1 17,18 0,-17 18,0 18,17-1,-17 1,-1 0,1-1,-18 1,18-1,-18-17,0 0,0-18,0 1,-18-1,18 0,0 0,0-17,18 0,-18-18,17 0,-17 0</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48:45.030"/>
    </inkml:context>
    <inkml:brush xml:id="br0">
      <inkml:brushProperty name="width" value="0.05292" units="cm"/>
      <inkml:brushProperty name="height" value="0.05292" units="cm"/>
      <inkml:brushProperty name="color" value="#7030A0"/>
    </inkml:brush>
    <inkml:context xml:id="ctx1">
      <inkml:inkSource xml:id="inkSrc186">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1T04:55:18.506"/>
    </inkml:context>
  </inkml:definitions>
  <inkml:trace contextRef="#ctx0" brushRef="#br0">2771 2046,'0'0,"0"0,0 0,0 0,0 0,0 0,-18 53,0 35,1 18,17 0,-18 0,0-18,1 18,17-18,-18-17,0-1,1 1,17-36,-18 0,18-17,-17-1,17-17</inkml:trace>
  <inkml:trace contextRef="#ctx0" brushRef="#br0" timeOffset="372.32">2771 1834,'0'0,"0"0,0 0,0 0,0 0,53-35,17 18,-17-1,18 0,-18 36,0 0,-18 17,0 0,-17 36,-18-18,0 17,-35 36,-18-18,17-17,1-1,0-17,-1-18,1-17,17 0,1-1</inkml:trace>
  <inkml:trace contextRef="#ctx0" brushRef="#br0" timeOffset="995.8144">3388 1993,'0'0,"0"0,0 0,0 0,0 0,0 0,0 0,0 0,53 35,0 18,0 0,-18 18,1-18,-19 0,1 0,-18-18,0 0,0-17,-18-1,1-17,-1 0,18-35,18-18,17-17,0-36,18 18,0 35,-17 0,16 0,-16 35,17 1,-18 34,-17 1,-1 35,-17 0,18 17,-18-17,0 18,0-18,18-18,-1 0,1 1,17-19,0-34,18-1,-17-17,-1-18,0-35,1-18,-36 35,17 1,-34 17,17 0,-36 17,19 19,-19 17,19 17,-1-17,18 0</inkml:trace>
  <inkml:trace contextRef="#ctx0" brushRef="#br0" timeOffset="1316.9659">4924 1817,'0'0,"0"0,0 0,0 123,-18 36,18 0,-18 17,1-17,17 0,-18-53,18-36,0 1,-18-36,18 0,0-35,-17-17,17-36,-18-18,18-70,0-18,0 18,0 141</inkml:trace>
  <inkml:trace contextRef="#ctx0" brushRef="#br0" timeOffset="1484.3413">5118 1517,'0'0,"0"0,0 0,0 0,0 0,35 71,-17-1,-1 18,-17 0,0-17,-35 17,17-35,-17 0,0 0</inkml:trace>
  <inkml:trace contextRef="#ctx0" brushRef="#br0" timeOffset="2546.9679">5541 2099,'0'0,"0"0,0 0,0 0,0 0,0 0,0 0,36-35,17-18,-36-18,1 18,-1 18,-17 0,0 17,-35 18,18 18,-36 52,17 19,-17 16,18 1,17 0,18-35,0-1,18 1,17-36,1 0,-1-17,18-18,0-35,0-18,17-18,-34 1,17-19,-18-16,-17 34,17 18,0 18,-17 0,17 17,0 18,1 0,-1 35,0 18,-17 0,0 18,-1-18,-17-1,0 1,0-17,-17-1,17-35,-18-18,0 1,18-54,0-35,36-17,-1-18,0 35,0 0,18 0,-17 53,-1-17,0 34,1 1,-1 17,-17 1,17 34,-18 1,1 35,17 53,-17 0,0 17,-18 1,17 17,-17-18,18-35,-36-17,18 0,0-19,0-16,-17-19,17 1,-18-18,18-53,18-35,-1 0,19-18,-19 35,36 18,-17 0,16 36,1-1,0 18,-17 18,-1 17,0 18,-17 0,0 0,17-18,-35 18,17-53</inkml:trace>
  <inkml:trace contextRef="#ctx0" brushRef="#br0" timeOffset="2710.7877">7183 1570,'0'0,"0"0,0 0,0 0,0 0,0 0</inkml:trace>
  <inkml:trace contextRef="#ctx0" brushRef="#br0" timeOffset="3321.494">7624 1976,'0'0,"0"0,0 0,0 0,0 0,0 0,0 0,0 0,0-53,0 0,0 17,0 1,0 0,-18 35,-17 35,17 0,-17 36,35 17,-18 18,36-35,-1-1,1-17,17 0,1-35,-1-1,0-17,1-35,17-36,-18-17,0-18,-17 1,-1 34,-17 0,0 19,18 16,-18 36,0 0,18 18,-1 17,1 18,17 0,1 0,-1 0,0 0,0 0,-17 0,0-18,-18 18,0-18,0 0,0-17,0-18</inkml:trace>
  <inkml:trace contextRef="#ctx0" brushRef="#br0" timeOffset="4698.5978">9671 1429,'0'0,"0"0,0 0,0 0,0 0,0 0,-53 88,-18 53,18-17,0 17,36-53,-1 0,18-17,0-1,35-35,-17 1,17-19,18-17,-17-35,-1 0,0-18,18-35,-18-36,18 1,0-1,18 36,-18 18,0 34,0 19,0 34,17 19,-17 34,-18 36,1 0,-1 0,-35-1,18-52,-36 0,18-17,0-1,-18-18,18-34,-17-18,17-18,17-36,1-34,0-1,17 19,18 16,-18 37,1 16,-1 1,0 17,18 1,-18 34,-17 1,0 17,-1 18,1 0,-18 18,0-1,0 1,0-1,0 1,18-18,-1 0,1-18,0-17,17-1,-17-34,17-1,0-35,-17-18,-1-34,1-1,-36 35,18 1,-17 17,-19 0,19 35,-1 1,1 17,-1 0,18 17,18 1,17 0,0-1,18 18,0 1,0-1,-18 18,18 0,-18 17,1-17,-19 0,1 0,-18-18,0 1,0-19,18 1,-18-18,0-18,17-17,19-36,-1-34,18-1,0-18,-18 19,-17 34,-1 18,1 0,-18 18,-18 35,-17 0,17 17,-17 19,35 17,-17-18,34 18,1 0,35 17,-18-17,18 18,-18-18,18 17,-17-17,-19 0,1 0,-1 18,-17-36,0-35</inkml:trace>
  <inkml:trace contextRef="#ctx0" brushRef="#br0" timeOffset="7227.7586">13147 1429,'0'0,"0"0,0 0,0 0,0 0,0 0,0 0,-35 17,-35 36,-19 18,19-1,-1 19,18-1,35 0,1-17,34-1,19-17,17-18,17-17,19-18,-19-18,1-35,-1-17,1-18,-36-1,1 19,-19 35,1-18,-1 35,-17 18,-17 18,17 35,-18-18,1 35,-1-17,18 18,0-18,18 0,-1-18,1 0,17-17,0 0,-17-18,17-18,-17 0,0-35,-18 0,0-35,0 18,0-1,0 1,0 17,17 17,1 19,0-1,17 18,18 35,-18-17,0 35,1 0,-1 0,0 0,-17 0,0-18,-18 0,0-17,0-1,0-17,0-17,17-1,-17-35,18 0,0 0,-1 1,1 16,17 1,-17 35,17 0,0 35,1 1,-1 16,0 1,1 0,-19 0,1-18,-1-17,-17 0,0-1,0-34,0-19,0-16,0-37,18-34,17-1,1 1,-19 52,1 18,17 18,-17 35,17 18,1 17,-19 0,-17-35,18 71,-18-18,17 0,-17-18,18 0,-18 1,18-19,-1 1,19-18,-19 0,1-18,17-17,-17 0,-18-18,18 18,-18-1,0 19,-18 17,0 17,-17 19,17 16,1 19,-1 0,0-1,18-17,18 0,17-18,1-17,17-18,17-18,18-35,-17-35,0-18,-1-35,-17 0,-18 18,-17 34,0 36,-18 18,0 18,-36 34,19 36,-19 35,1 0,18 18,17-17,-18-19,36 1,-1-18,1-1,35-16,-18-19,18-17,0 0,18-35,-18-18,17-35,-35 0,1 17,-19 1,1 17,-18 17,0 1,-18 35,-17 0,0 18,-1 35,19 0,-1 0,1 0,17-1,17 1,1-17,17-19,0 1,1-36,17 1,-18-19,18-52,-18 35,0 0,-17 0,17 18,-35 17,18 1,-18 34,18 19,-1-1,1 18,0 0,-1-18,19 0,-1 1,0-19,0-17,18-17,-17-19,-1-16,0-37,1-17,-1 1,-17 16,-1 19,-17 17,18 18,-18 17,-18 36,18 35,0 35,0 18,0 35,18-18,-18 18,17-35,1 0,0-35,-1-19,1 1,-18-35,0-18,-18-18,1-17,-1-18,-17 0,0 0,17 0,0 18,1 0,-1 0,18-1,0 19,35-19,-17 1,35 0,0 17,0-17,17 17,-34 1,17 17,-18 0,0 17,-17 19,-1 17,-17-1,18-16,-18 17,-18-18,18 0,0-17,0 17,0-35</inkml:trace>
  <inkml:trace contextRef="#ctx0" brushRef="#br0" timeOffset="7326.532">16836 1288,'0'0,"0"0,0 0,0 0,0 0,17-36</inkml:trace>
  <inkml:trace contextRef="#ctx0" brushRef="#br0" timeOffset="8022.492">17312 1323,'0'0,"0"0,0 0,-17 70,-19 1,1 17,17 0,-17 1,17-19,1 1,17-1,0-34,17-1,1-18,17 1,-17-36,17 1,1-18,-19-36,1-17,-1-36,1 1,0 17,-1 18,-17 35,18 0,0 0,-1 35,1 1,17 34,1 19,-1 34,0 18,-17-17,0 0,-1-1,-17 1,18-36,-18 0,0 1,0-19,-18-17,18 0,0-53,18-17,17-36,0-18,1 1,17 35,0 35,0 18,-1 52,-16 18,-1 71,0 18,-17-1,-18 36,-18 0,-35-1,18-16,-18-19,53-105</inkml:trace>
  <inkml:trace contextRef="#ctx0" brushRef="#br0" timeOffset="8537.3677">10659 2575,'0'0,"0"0,0 0,0 0,0 0,106 18,35 0,53 17,18-18,123-17,18-17,18-18,194-18,-36-18,-35 18,-53 0,-52 36,-36-1,-36 0,-70 18,-123 18,-1 0,-70-1,-35 1,-18 17,-35-35,17 18,36-18</inkml:trace>
  <inkml:trace contextRef="#ctx0" brushRef="#br0" timeOffset="9077.4648">3159 3369,'0'0,"0"0,0 0,0 0,123 18,19 17,52-35,35 18,106-36,18 0,-17-17,-1-18,-35 0,-18 0,-17 18,-18-18,-17 18,-36 0,-18 17,-52 0,-89 1</inkml:trace>
  <inkml:trace contextRef="#ctx0" brushRef="#br0" timeOffset="30966.5448">7553 4427,'0'0,"0"0,0 0,0 53,0 18,0-1,0-52,0 0</inkml:trace>
  <inkml:trace contextRef="#ctx0" brushRef="#br0" timeOffset="31331.9652">6794 4145,'0'0,"0"0,0 0,0 0,89-35,52-18,-18 0,18 18,1-18,-37 18,-16-1,-19 1,1 17,-18 1,0-1,-18-17,0 17,-17 18</inkml:trace>
  <inkml:trace contextRef="#ctx0" brushRef="#br0" timeOffset="31856.1589">7959 4180,'0'0,"0"0,0 0,0 0,18 71,-1 0,1-19,-18 1,18 0,-18-17,0-19,17 1,-34-1,17-34,0-1,0-17,0 17,0-17,17 17,-17 1,18-1,0 18,-1 0,1 18,-1-1,19 1,-19 0,19-1,-19-17,1 18,0-18,-1 0,1 0,-18-18,18-17,-1-18,-17 35,0-17,0 35,0-17,0 17</inkml:trace>
  <inkml:trace contextRef="#ctx0" brushRef="#br0" timeOffset="32316.5581">8841 4039,'0'0,"0"0,0 0,-17 71,-1-1,0 1,18 17,-17 0,17 1,0-19,17-17,1 0,0-18,17-35,-17 0,17-35,0-18,-17-35,0-18,-18-17,0-1,-36 36,1 17,-18 18,0 36,0 34,18 19,17 34,-17 1,17-1,18-70</inkml:trace>
  <inkml:trace contextRef="#ctx0" brushRef="#br0" timeOffset="32697.3711">10959 3528,'0'0,"0"0,0 0,0 0,0 88,0 53,0 18,0 0,-18-1,18-17,0-17,0-54,0 1,-17-18,17-18,0-17,-18-18,18-35,-17-18,-1-18,0-35,1-17,17 17,0 106</inkml:trace>
  <inkml:trace contextRef="#ctx0" brushRef="#br0" timeOffset="33630.7604">10959 3298,'0'0,"0"0,0 0,0 0,35 18,18 0,18 17,-18 36,-18-18,0 17,-17 1,-18-1,0 1,-35-18,0 17,-18-17,17-18,-17 18,0-35,18 0,0-18,17 0,18 0,0 17,18-17,17 18,18 17,0 0,18 18,-1 0,1 0,-18 0,0-18,-18-17,0-18,1-18,-19-17,1-35,-18-19,17-34,-17 17,0 0,0 106,0-123,0 35,0 35,0 35,0 36,0 17,0 18,18 17,0 36,-18 18,17-18,1-1,0 1,-18-35,0-1,17-17,-17 0,0-35,0-1,0 1,-17-36,-1 1,0-36,1-35,-1-36,0-17,1 18,-1-1,18 1,0-1,0 54,18-1,-1 18,1 18,17 0,-17 17,35 0,-18 18,1 18,-1 35,-17-18,17 18,-35 0,17 0,-34 17,-1 1,1 0,-19-1,19-17,-19 18,36-71</inkml:trace>
  <inkml:trace contextRef="#ctx0" brushRef="#br0" timeOffset="34140.7149">12212 4427,'0'0,"0"0,0 0,0 0,0 0,0 0,18-70,17-18,0-1,-17 19,0-18,-1 35,1 17,-18 1,18 0,-18 17,0 1,0-1,-18 18,18 0,0 18,-18-18,18 35,0-17,18 17,17 0,-17 18,35 0,-18-18,0 18,1 0,-19 18,1-18,-36 17,1-17,-1 18,0-19,-17-16,17 17,18-53</inkml:trace>
  <inkml:trace contextRef="#ctx0" brushRef="#br0" timeOffset="34817.4415">15512 3298,'0'0,"0"0,0 0,0 0,0 0,0 0,0 0,0 0,0 0,0 0,-17 36,-19 34,1 1,0 17,-1 0,1 0,-18 1,18-1,-1 0,1 0,0-35,17 0,-17 0,17-18,1-17,17-18</inkml:trace>
  <inkml:trace contextRef="#ctx0" brushRef="#br0" timeOffset="35131.2785">14753 3369,'0'0,"0"0,0 0,0 0,0 0,71 71,35 34,0 19,0 17,-1-18,-16-17,-19-35,-17-18,0-18,-18 0,1-17,17-18,-18 0,0 0,-35 0</inkml:trace>
  <inkml:trace contextRef="#ctx0" brushRef="#br0" timeOffset="35414.9042">15777 3175,'0'0,"0"0,0 0,0 0,0 53,0 53,0 0,0-1,0 1,0 0,0 0,18-18,-1-17,1-1,-1 1,19-18,-1-36,0 19,1-19,-36-17</inkml:trace>
  <inkml:trace contextRef="#ctx0" brushRef="#br0" timeOffset="35728.7761">16359 3140,'0'0,"0"0,0 0,0 0,0 0,0 70,-17 18,17 1,0 17,0-18,0 0,0-18,17 19,1-19,0 1,17-1,0-17,0-17,18-19,-17-17,17 0,-53 18</inkml:trace>
  <inkml:trace contextRef="#ctx0" brushRef="#br0" timeOffset="35990.1732">16218 3757,'0'0,"0"0,0 0,0 0,0 0,0 0,0 0,0 0,71-35,-1 0,18-1,-17 19,-18-19,-18 19,-35 17,18 0</inkml:trace>
  <inkml:trace contextRef="#ctx0" brushRef="#br0" timeOffset="36313.1923">17100 2946,'0'0,"0"0,0 0,36 70,17 18,0 36,-18 17,-17-17,-1-1,-17-17,-17-18,-1-17,0-1,1-17,-1-18,0 1,1-1,17-35</inkml:trace>
  <inkml:trace contextRef="#ctx0" brushRef="#br0" timeOffset="37021.9889">18865 2963,'0'0,"0"0,0 0,-53 53,-17 18,-1-1,18 1,0-18,0 0,18-18,17 0,1 1,17-19,17 1,19-18,17 18,-1-18,19-18,-18 18,0 0,-18 0,1 0,-19 18,1 17,-1-18,-34 36,-18-17,-1-1,1 18,0-18,-18 0,35-17,0 0,1-1,-1 1,18-18,18-18,17 18,0-17,18 17,-17 0,17 17,-18 19,18-1,-18 18,-17-18,-1 18,1 0,0 0,-1-18,1 0,0-17,35-18,-18-18,18-17,0 17,-53 18</inkml:trace>
  <inkml:trace contextRef="#ctx0" brushRef="#br0" timeOffset="37514.0274">20277 2963,'0'0,"0"0,0 0,0 0,0 71,0-1,0 1,18 0,-18-19,17-16,-17-1,18 0,17-17,1-18,-1-18,0-17,18 0,0-18,-18 18,1-18,-19 17,1 19,0-1,-1 0,1 1,-18 34,0 19,-18 17,1 35,-1-18,0 19,1-1,17-18,0 1,0-1,0-17,17-17,19-1,-19-17,-17-1</inkml:trace>
  <inkml:trace contextRef="#ctx0" brushRef="#br0" timeOffset="37828.9226">21371 2611,'0'0,"0"0,0 0,0 0,-18 70,1 54,-18 17,17 0,-17 0,17-35,18-18,-18 0,18-35,0 18,18-18,-18-36,35 1,1-1,-1-17,-53 0</inkml:trace>
  <inkml:trace contextRef="#ctx0" brushRef="#br0" timeOffset="38154.6862">21777 2628,'0'0,"0"0,0 0,0 0,0 0,0 71,0-1,-18 1,18-1,0 1,-17-18,17 17,0 1,0 0,0-19,0 19,17-18,-17-18,36 1,-19-1,19-18,-1-17,-17-17</inkml:trace>
  <inkml:trace contextRef="#ctx0" brushRef="#br0" timeOffset="38451.7995">21689 3193,'0'0,"0"0,0 0,0 0,0 0,0 0,0 0,0 0,35-18,18 0,18 1,-1-1,-17 0,0 1,-18-1,1 1,-19 17,-17 0,0 0</inkml:trace>
  <inkml:trace contextRef="#ctx0" brushRef="#br0" timeOffset="38772.2056">22271 2575,'0'0,"0"0,0 0,0 0,0 0,0 0,0 0,0 0,35 71,1-1,17 19,-18-1,18 0,-18 35,1-17,-19 18,-17-18,-17 17,-36-17,0-18,0 18,0-36,53-52</inkml:trace>
  <inkml:trace contextRef="#ctx0" brushRef="#br0" timeOffset="41874.6432">23930 3228,'0'0,"0"0,0 0,0 0,0 0,0 0,0 0,0 0,0 0,0 0,0 0,0 0,0 0,0 0,0 0,53 0,18 0,-1 0,18 0,-17 0,0 0,-1 0,1-18,-36 18,0 0,1 0,-1-17,-17 17,17-18</inkml:trace>
  <inkml:trace contextRef="#ctx0" brushRef="#br0" timeOffset="42348.8507">24371 2963,'0'0,"0"0,0 0,0 0,0 0,0 0,0 0,0 0,35 36,18-19,-17 1,-1 0,18-1,-18 1,1-18,-1 17,0 1,-17 0,17-1,-17 1,-1 0,-17 17,0-17,-17 17,-19 18,1-18,-18 0,0 18,0-17,0-1,18 0,-18 0,18 1</inkml:trace>
  <inkml:trace contextRef="#ctx0" brushRef="#br0" timeOffset="52323.9167">26154 2716,'0'0,"0"0,0 0,0 0,0 0,0 0,0 0,0 0,0 0,0 0,35 71,-17 0,17-1,-18 18,1-17,0-1,-18 1,0-18,-18 17,0-17,-17 0,0-17,-18-1,0 0,18-17,-18-18,17-18,-16 0,16-17,36 35</inkml:trace>
  <inkml:trace contextRef="#ctx0" brushRef="#br0" timeOffset="52512.4187">26083 2487,'0'0,"0"0,0 0,0 0,0 0,0 0,0 0,0 0</inkml:trace>
  <inkml:trace contextRef="#ctx0" brushRef="#br0" timeOffset="52967.9731">26577 2734,'0'0,"0"0,0 0,0 0,0 0,0 0,0 0,0 0,-35 53,0 0,-1 0,19 0,-1 17,18-17,0 0,0-18,18 1,17-19,-17-17,17 0,0-17,0-19,-17-17,0 1,-18-19,0 0,0 19,-18-1,-17 17,17 1,-17 17,0 18,17 18</inkml:trace>
  <inkml:trace contextRef="#ctx0" brushRef="#br0" timeOffset="53245.0265">27160 2663,'0'0,"0"0,0 0,0 0,0 53,0 18,0 0,0-1,17 18,-17-17,0-18,0 0,18-18,-18 0,0-17</inkml:trace>
  <inkml:trace contextRef="#ctx0" brushRef="#br0" timeOffset="53557.5383">26948 2805,'0'0,"0"0,0 0,0 0,0 0,0 0,0 0,0 0,17-36,1-34,-18 17,18 18,-18-1,0 1,-18 17,18 1,-18 34,1-17,17 0,0 0</inkml:trace>
  <inkml:trace contextRef="#ctx0" brushRef="#br0" timeOffset="54072.4919">27407 2558,'0'0,"0"0,0 0,0 0,0 0,17 70,1-17,0 18,-18-1,17 1,-17-36,0 18,0-35,0 17,0-17,0-1,0-17,-17 0,17-35,-18 0,18-18,0-18,18 1,-1-1,1 18,17 0,0 18,1 17,-1 18,18 18,-18 0,1 34,-1 1,0 18,-17 0,-1-19,1 19,0-18,-18-18,17 0,-17-17,0-18</inkml:trace>
  <inkml:trace contextRef="#ctx0" brushRef="#br0" timeOffset="54353.9167">28060 2187,'0'0,"0"0,0 0,0 0,17 71,1 17,-1 0,-17 0,18 18,0-18,-1 1,-17-1,0-18,18 1,-18-18,0 0,0-36</inkml:trace>
  <inkml:trace contextRef="#ctx0" brushRef="#br0" timeOffset="55404.8617">27989 2734,'0'0,"0"0,0 0,0 0,0 0,0 0,0 0,0 0,0 0,35-35,18 17,0-35,-18 0,1 0,-1-17,-17-1,-1 1,1 17,-18 18,18-1,-18 19,0 17,17 17,-17 19,18 16,-18 19,0 0,18-1,-18 1,17-1,-17-17,18-18,-18 1,17-1,1-17,0-18,17 0,-17-18,17 0,0-17,-17-18,0 18,-1 0,1 17,0-17,-18 35,17-18,-17 36,18-1,-18 1,17 0,1 17,0-18,-1 19,19-19,-19 1,36-18,-17 0,-1-18,18 1,-18-19,18-16,-35 16,17-17,-17 36,-1-19,1 19,0-1,-18 18,17 18,-17 17,0 53,18 36,-36 35,1 35,-1 0,0-18,1 0,-1-35,0-35,18-35,-17-18,17-18,-18-17,18-18,0-36,0-52,0 0,18-35,-1-1,19 1,-1-1,0 36,1 17,-1 18,0 1,18-1,18 17,-18 1,0 0,-53 35</inkml:trace>
  <inkml:trace contextRef="#ctx0" brushRef="#br0" timeOffset="56042.4825">30460 2381,'0'0,"0"0,0 0,0 0,0 0,0 88,0 1,0 16,0 1,0-17,17-1,-17-18,0-34,18-1,-18 0,0-17,18-18,-18 0,17-36,18 1,-17 0,0 0,-1-1,-17 19,18-1,0 18,-1 18,19-1,-19 19,1-19,0 19,17-19,0 1,-17-1,17-17,-17-17,17-1,-17-17,-1-18,-17-18,18-17,-18 18,0-19,0 37,-18-1,18 0,0 35,-17-17,17 17,17 18,1-17,17 17,1 0,-36 0</inkml:trace>
  <inkml:trace contextRef="#ctx0" brushRef="#br0" timeOffset="56486.0186">31518 2417,'0'0,"0"0,0 0,0 0,0 0,0 0,0 0,0 0,-53 52,1 1,16-17,1 17,17-18,1 0,17 0,0 1,17-19,19 1,-1 0,0-18,18 0,0 0,-18 17,18 1,-17 0,-19-1,1 18,-18 18,0-17,-18 17,-17-1,0 1,-18-17,0-1,0 0,0-35,18 0,-1-17,1 17</inkml:trace>
  <inkml:trace contextRef="#ctx0" brushRef="#br0" timeOffset="56950.2732">32048 2311,'0'0,"0"0,0 0,0 0,-53 53,18 17,-18-17,35 0,-17-18,17-17,18 17,-18-17,36-1,-18 1,35-18,-17 0,17 18,1-18,17 17,-18 1,0 17,0 1,1-1,-19 18,1 0,-18-18,0 18,-18-18,-17 18,-18-18,-17 1,-1-19</inkml:trace>
  <inkml:trace contextRef="#ctx0" brushRef="#br0" timeOffset="70966.7328">3424 6879,'0'0,"0"0,0 0,0 0,-18 71,18-1,0 18,-18-17,18-18,0 18,-17-36,17 0,0-17,0-18,0 0</inkml:trace>
  <inkml:trace contextRef="#ctx0" brushRef="#br0" timeOffset="71309.571">3777 6650,'0'0,"0"0,0 0,0 0,35 53,0 35,0 0,1 0,-36 18,17 0,-34-18,-19 18,-16-18,-1-35,0 0,0-35,0-1,0 1,53-18</inkml:trace>
  <inkml:trace contextRef="#ctx0" brushRef="#br0" timeOffset="71625.0621">2877 6650,'0'0,"0"0,0 0,0 0,-18 88,0 36,18 17,0 0,18 0,0 0,17-35,0 0,36-36,-1 1,19-36,16-17,1-18,-17 0,-89 17</inkml:trace>
  <inkml:trace contextRef="#ctx0" brushRef="#br0" timeOffset="72300.2408">5735 6720,'0'0,"0"0,0 0,0 0,0 0,0 0,0 0,0 0,0 0,0 53,0 18,0 17,0 18,0 0,0-18,0-17,0-1,18-35,-18 1,0-1,0-17</inkml:trace>
  <inkml:trace contextRef="#ctx0" brushRef="#br0" timeOffset="72841.456">5665 6597,'0'0,"0"0,0 0,0 0,0 0,35-71,18 18,0 1,0 16,18 1,-18 35,-1 0,-16 18,-1-1,0 36,-17-18,0 18,-18 0,-18 0,-17 0,-1 0,-17 0,1 0,-1-18,0 0,17 1,1-19,17-17,1 18,-1 0,18-1,18 19,17-1,18 0,0 18,0 0,17-18,1 18,-18-18,18 18,-18-17,-18-1,-35-17</inkml:trace>
  <inkml:trace contextRef="#ctx0" brushRef="#br0" timeOffset="73123.3277">6830 6967,'0'0,"0"0,0 0,0 0,0 0,0 0,0 0,0 0,0 53,-36 18,19 17,-1 0,0 0,-17-17,17-18,18 0,-17-18,-1 0,0-17,18-18</inkml:trace>
  <inkml:trace contextRef="#ctx0" brushRef="#br0" timeOffset="73416.9792">6600 6862,'0'0,"0"0,0 0,0 0,0 0,18 70,17 18,0 0,1 1,-1-1,0-18,1 1,-1-18,0-18,-17 0,-1-17,1 17,0-17,17 0</inkml:trace>
  <inkml:trace contextRef="#ctx0" brushRef="#br0" timeOffset="73956.2585">7253 6950,'0'0,"0"0,0 0,0 0,0 0,0 0,0 70,18 1,-18-1,17-17,-17-17,18-1,0 0,-1-17,1-18,17 0,1-18,-1-17,0-18,-17-18,17 18,-17 1,-1 16,1 1,-18 0,18 17,-18 0,0 18,0 36,17-1,-17 36,0-1,18 36,0 0,-1 17,-17-52,18 17,0-17,-1-19,1-16,0-19,-1-17,1 0,-1-17,-17 34</inkml:trace>
  <inkml:trace contextRef="#ctx0" brushRef="#br0" timeOffset="74289.6575">8347 6562,'0'0,"0"0,0 0,0 0,0 0,-17 70,17 18,-18-17,0 17,18 18,0-18,0-17,0 17,18-17,0-1,17 1,18-18,0-18,0-18,0-17,0 0,-53 0</inkml:trace>
  <inkml:trace contextRef="#ctx0" brushRef="#br0" timeOffset="74583.185">9124 6579,'0'0,"0"0,0 0,0 0,0 0,17 71,1 17,0 0,-1 0,1 1,0-1,-18 0,17-17,1-18,-18-1,0-16,0-1,0-17,-18-1</inkml:trace>
  <inkml:trace contextRef="#ctx0" brushRef="#br0" timeOffset="75000.152">8612 6826,'0'0,"0"0,0 0,0 0,0 0,0 0,18-53,17 0,18 1,-18 16,18-17,0 18,-18 17,18 18,0-17,-17 34,16-17,-16 18,-1 0,0-18,1 0,-1 0,0 0,-17-18,17 18,-17-18,-1-17,1-18,-18 18,0-18,0 0</inkml:trace>
  <inkml:trace contextRef="#ctx0" brushRef="#br0" timeOffset="75304.8184">9794 6085,'0'0,"0"0,0 0,0 0,71 89,0 34,17 1,-18 17,1 0,-18-35,0 17,-36-17,1 0,-36-18,-17 0,0 0,-18-35,0 0,53-53</inkml:trace>
  <inkml:trace contextRef="#ctx0" brushRef="#br0" timeOffset="75680.7401">10800 6491,'0'0,"0"0,0 0,0 0,0 0,0 0,0 0,0 0,0 0,0 0,0 0,0 0,36 0,17-18,-18 18,18-17,-36 17,-17 0,0 0</inkml:trace>
  <inkml:trace contextRef="#ctx0" brushRef="#br0" timeOffset="75966.1676">10641 6914,'0'0,"0"0,0 0,0 0,0 0,0 0,0 0,53-17,18 17,17-35,-17 17,17 0,-17-17,-54 35,1-18,0 18,-1-17</inkml:trace>
  <inkml:trace contextRef="#ctx0" brushRef="#br0" timeOffset="76816.4819">12071 5962,'0'0,"0"0,0 0,0 0,18 53,-1 35,-17 53,18-17,-18-1,0-17,17-35,-17-1,0 1,0-18,0-18,0 0,-17 0,17-17,0-18,0 0,0-18,0-17,0-18,0 0,0 0,0-17,-18 17,18-18,0 1,0 17,-17-18,34 1,-17-18,18-1,35-16,0-1,17 17,-17 54,18 0,-18 17,17 36,-17 0,18 34,-36 19,-17 17,-1 0,-34 1,-18-1,-18-18,-18 19,0-37,1 1,17-35,-18 17,36-17,-18 0,18-18,17 0,18 17,0-17,35 18,1 17,17-17,17-1,1 1,-1 17,1-17,0-18,-1 18,-17-18,18 0,-71 0</inkml:trace>
  <inkml:trace contextRef="#ctx0" brushRef="#br0" timeOffset="77325.904">12936 6297,'0'0,"0"0,0 0,0 0,0 0,0 0,17 53,19 0,-1 17,0-34,0 17,1-18,-1-17,18-1,-18-17,1 0,-1-35,0 17,0-35,-17 0,17-17,-17 17,0 18,-18 17,17-17,-17 35,0 0,18 17,-18 19,0 34,18 1,-18 17,17-17,-17 17,18 0,-18-17,18 17,-18-35,17 0,-17-18,36-18,-19-17,1 0,-1-17,-17 17</inkml:trace>
  <inkml:trace contextRef="#ctx0" brushRef="#br0" timeOffset="77596.5801">14294 6191,'0'0,"0"0,0 0,0 0,-17 53,17 35,-18-17,1 17,-1 0,-17 1,17-19,0-17,1 18,-1-36,0 0,1-17,-1-1,0 1</inkml:trace>
  <inkml:trace contextRef="#ctx0" brushRef="#br0" timeOffset="77879.9122">13924 6227,'0'0,"0"0,0 0,0 0,0 0,0 0,53 70,0 18,17-17,-17 17,18 0,-18-17,0-1,-18-17,18 0,-18 0,1 0,-1-18</inkml:trace>
  <inkml:trace contextRef="#ctx0" brushRef="#br0" timeOffset="78293.3014">15071 5856,'0'0,"0"0,0 0,0 0,-35 71,-1 35,1 17,0 0,-1-52,19 17,-1 0,1-17,17 17,0-17,0-18,17 17,18-17,-17 0,17-18,18-17,0 0,0-1,18-34,-18 17,0-18,-53 36</inkml:trace>
  <inkml:trace contextRef="#ctx0" brushRef="#br0" timeOffset="78575.3131">15406 6509,'0'0,"0"0,0 0,0 0,0 0,0 0,0 0,36 0,17-18,17 0,1 1,-18-1,17 1,-17-1,-35 18,-18 0,0 0</inkml:trace>
  <inkml:trace contextRef="#ctx0" brushRef="#br0" timeOffset="78900.2493">16147 5980,'0'0,"0"0,0 0,0 0,0 0,18 70,0 18,-1-17,1 17,0-17,-18 17,17-35,-17 0,18 0,-18-18,0-17,0 17,-18-18,18 1,-17-18</inkml:trace>
  <inkml:trace contextRef="#ctx0" brushRef="#br0" timeOffset="79359.3269">15777 6050,'0'0,"0"0,0 0,0 0,0 0,0 0,0 0,0 0,0 0,35-35,18 0,-18-1,18 19,-17-1,-1 18,36-18,-19 36,1-18,18 0,-18 18,0-18,0 0,-36 0,19 0,-1 0,-17-18,-1 0,-17 1,18-19,-18 1,0 0,0 0,0-1,0-17,0 1</inkml:trace>
  <inkml:trace contextRef="#ctx0" brushRef="#br0" timeOffset="79673.4748">16889 5398,'0'0,"0"0,0 0,0 0,0 0,35 70,0 1,1 34,-1 19,18 17,-36 0,19 0,-19 0,-17 0,-17 1,-36 16,-18 1,1-35,70-107</inkml:trace>
  <inkml:trace contextRef="#ctx0" brushRef="#br0" timeOffset="93778.0569">2877 9543,'0'0,"0"0,0 0,0 0,0 0,0 0,0 0,0 0,0 0,0 0,0 0,0 0,0 0,-18 88,18-18,0 1,0 17,0-17,18-18,-18 0,17-18,1-18,-18 1,17-18,-17 0,0-35,0 0,0-18,-17 17,17-17,-18 18,1-18,-1 18,18-18,-18 0,18 0,0-17,0-1,36 18,-19-17,18 34,18 1,-17 17,-1 1,18 34,-35 1,-1 0,1 17,-18 18,-18-18,-17 18,17-18,1 1,-1-19,0-17,1 0,17-17,17-19,1 1,17 0,1 0,17 17,-18-17,18 35,0 0,0 17,-18 19,0 16,1 1,-19 0,1 0,-18 0,0-18,-18 1,18-19,0 1,-17-36,17 18,0-35,17-18,1 18,0 0,-1 17,18 0,-17 18,17 0,-17 36,0-19,17 18,-17 1,-1-1,1-17,17-1,1 1,-1-18,0-18,0 1,1-19,-1-17,0 1,-35-1,18 0,-18 0,-18 0,1 18,-19 17,19 0,-1 18,0 0,1-17,17 17,17 0,1-18,17 0,1 18,-19 0,19 0,-1 18,-17 0,17 17,-18 18,1 17,0-17,-1 0,1 0,0-18,-1 1,1-1,0-35,-1 18,1-36,17 0,-35-17,18-18,-36-17,1 17,-1 0,-17 0,-1 18,1-18,17 17,18 36</inkml:trace>
  <inkml:trace contextRef="#ctx0" brushRef="#br0" timeOffset="94033.5359">4677 8608,'0'0,"0"0,0 0,17 88,-17 0,18 53,0 0,-1 1,1-1,-18-53,0 0,0-17,0-1,0-35,-18 1,18-1,0-17</inkml:trace>
  <inkml:trace contextRef="#ctx0" brushRef="#br0" timeOffset="94210.1992">4588 9296,'0'0,"0"0,0 0,0 0,0 0,71 0,0 0,-1-18,-52 18,-1 0,-17-18</inkml:trace>
  <inkml:trace contextRef="#ctx0" brushRef="#br0" timeOffset="94556.1855">2894 10583,'0'0,"0"0,0 0,0 0,124-35,17 0,53-36,0-17,0 17,0 1,-35-1,0 18,-35 1,-19 16,-52 19,0-1,-17 0,-1 1,-17-1</inkml:trace>
  <inkml:trace contextRef="#ctx0" brushRef="#br0" timeOffset="96539.8288">7130 9754,'0'0,"0"0,0 0,0 0,0 0,0 71,0-1,17 19,1-1,-18 0,18-17,-18 17,0-35,17 0</inkml:trace>
  <inkml:trace contextRef="#ctx0" brushRef="#br0" timeOffset="97018.2017">7112 9578,'0'0,"0"0,0 0,71-18,-19 1,19-1,-18 36,0-1,0 1,-18 17,-17 18,-18 0,-18 0,1 18,-36-19,0 1,0 0,17 0,-17-18,36-17,-18 0,17-1,18 1,0-18,18 18,-1-1,36 1,0 0,0 17,18-18,-18 1,17 17,-70-35</inkml:trace>
  <inkml:trace contextRef="#ctx0" brushRef="#br0" timeOffset="97275.3369">8259 9648,'0'0,"0"0,0 0,-18 71,-17 0,17 17,-17 18,17-18,-17 0,18 0,-1-35,18 0,-18-18,18 1</inkml:trace>
  <inkml:trace contextRef="#ctx0" brushRef="#br0" timeOffset="97571.2948">7871 9701,'0'0,"0"0,0 0,0 0,0 0,53 71,17 0,1-1,-18 1,17-1,-17 1,18-18,-36-18,18 0,0-17,-18-18,1-18,-19 1</inkml:trace>
  <inkml:trace contextRef="#ctx0" brushRef="#br0" timeOffset="98035.4408">8630 9754,'0'0,"0"0,0 0,0 0,0 0,0 53,17 18,1-18,0-18,17 0,-17-17,17 0,0-18,0 0,1-18,-1-17,-17-1,17-17,-17 1,-1-1,1 17,-18 1,18 17,-18 18,0 0,0 36,0-1,0 36,17-1,-17 18,18 0,-18-17,17 17,19-17,-19-18,1 0,0-18,-1-17,1-1,-18-17</inkml:trace>
  <inkml:trace contextRef="#ctx0" brushRef="#br0" timeOffset="98369.0575">9847 8961,'0'0,"0"0,0 0,0 0,-17 70,-1 18,-17 53,17-17,18 17,0-18,0 1,0-36,18-17,-1-1,1-17,17 0,18-35,0-18,0 0,-18 0,-35 0</inkml:trace>
  <inkml:trace contextRef="#ctx0" brushRef="#br0" timeOffset="98659.6107">10536 9031,'0'0,"0"0,0 0,0 0,0 0,0 71,17 17,1 18,0-18,-1 0,1 0,-18-17,17-18,1 0,-18-18,18 0,-18-17,0 0,0-1</inkml:trace>
  <inkml:trace contextRef="#ctx0" brushRef="#br0" timeOffset="99036.4145">10130 9366,'0'0,"0"0,0 0,0 0,0 0,0 0,0 0,0 0,0 0,17-35,19 0,-19 17,19 0,-1 1,0 17,18 0,0 0,0 17,18-17,-1 0,-17 0,18 0,-18 0,-18-17,0 17,1-18,-19 1,-17-1,0 18</inkml:trace>
  <inkml:trace contextRef="#ctx0" brushRef="#br0" timeOffset="99339.2865">10994 8643,'0'0,"0"0,0 0,0 0,53 71,18 17,0 35,-1 1,1-1,-1 18,-17-17,-17-1,-19-17,-17-18,18-17,-36-1,18-17,-17 0,17 0,0-53</inkml:trace>
  <inkml:trace contextRef="#ctx0" brushRef="#br0" timeOffset="99657.2346">12406 9102,'0'0,"0"0,0 0,0 0,0 0,0 0,0 0,0 0,0 0,35-18,1 18,17-18,-18 1,0-1,-35 18,0 0,18 0</inkml:trace>
  <inkml:trace contextRef="#ctx0" brushRef="#br0" timeOffset="99873.3948">12371 9543,'0'0,"0"0,0 0,0 0,0 0,0 0,0 0,35-18,36 0,-54 1,1 17,-18 0</inkml:trace>
  <inkml:trace contextRef="#ctx0" brushRef="#br0" timeOffset="100645.573">13747 8608,'0'0,"0"0,0 0,0 0,18 88,0-17,-1 17,1 0,0 0,-18-17,0-1,0 1,0-18,0-18,0-17,0-1,-18 1,18 0,0-36,0 18,0-18,18 1,-1-1,19 0,-1 1,0-1,18 18,-18-18,1 18,-1 18,0-18,1 0,-1 18,0-18,-17 0</inkml:trace>
  <inkml:trace contextRef="#ctx0" brushRef="#br0" timeOffset="100940.9903">13853 8943,'0'0,"0"0,0 0,0 0,0 0,0 0,53 0,0 0,0 0,0 0,-18 0,18 0,-17 0,-19-18,-17 18,18 0,-18 0</inkml:trace>
  <inkml:trace contextRef="#ctx0" brushRef="#br0" timeOffset="101177.6042">13765 8537,'0'0,"0"0,0 0,0 0,0 0,0 0,0 0,0 0,35 0,36-17,0-1,-19 0,19 1,-18-1,-35 18,-18 0</inkml:trace>
  <inkml:trace contextRef="#ctx0" brushRef="#br0" timeOffset="101643.1834">15036 8167,'0'0,"0"0,0 0,0 0,0 0,-36 0,-17 0,-17 17,35 19,-18-1,17 18,1 17,0 36,35 18,0 17,17-18,1 1,17 17,1-18,-1 1,-17-18,17 0,-18-36,-17 1,18-18,-18-18,18 0,-18-17,17-36,19-17,-19 17,19-17,-36 35</inkml:trace>
  <inkml:trace contextRef="#ctx0" brushRef="#br0" timeOffset="104133.2647">16042 8449,'0'0,"0"0,0 0,0 0,-18 88,-17 18,17 0,0-18,-17 18,17-18,-17-17,17-1,1-17,-1-18,18-17,-17 0</inkml:trace>
  <inkml:trace contextRef="#ctx0" brushRef="#br0" timeOffset="104467.359">15706 8361,'0'0,"0"0,0 0,0 0,0 0,53 88,18 18,-1-18,-17 0,18 0,-18 1,0-19,0 1,0-18,-18-18,0 0,18-17,-17 0,-1-18,-35 0</inkml:trace>
  <inkml:trace contextRef="#ctx0" brushRef="#br0" timeOffset="104720.2821">16659 8149,'0'0,"0"0,0 0,0 0,0 71,0 35,0 35,0-18,0-17,0 0,0-18,0-17,18-19,-18 1,35-35,-17 0</inkml:trace>
  <inkml:trace contextRef="#ctx0" brushRef="#br0" timeOffset="105055.4928">17118 8008,'0'0,"0"0,0 0,0 0,0 88,0 18,0 35,0-35,-18 0,18-18,0 0,18-17,-18-1,18-17,-1 0,1-18,17 1,1-1,-1-17,-35-18</inkml:trace>
  <inkml:trace contextRef="#ctx0" brushRef="#br0" timeOffset="105380.225">17100 8537,'0'0,"0"0,0 0,0 0,0 0,0 0,0 0,36 0,17-17,17 17,1-18,-18 18,0-18,-18 18,18-17,-18-1,-35 18,18 0,-18 0</inkml:trace>
  <inkml:trace contextRef="#ctx0" brushRef="#br0" timeOffset="105727.695">17877 7832,'0'0,"0"0,0 0,35 70,36 54,-18-1,17 1,-17-1,-17 18,-19-35,1-18,-18-17,0-18,0 17,-18-34,-17-1,0 0,17-17,18-18</inkml:trace>
  <inkml:trace contextRef="#ctx0" brushRef="#br0" timeOffset="106288.741">18653 7849,'0'0,"0"0,0 0,0 0,0 0,18 36,0 17,-1 17,19 1,-19-18,19-18,-1 0,0 0,0-35,1 0,17-17,-18-1,18-35,-18-17,1-1,-19 1,18 17,-17 0,-18 17,18 19,-18 17,0 17,0 36,-18 36,18 16,-18 19,1 17,17 0,-18 0,18-17,-17-19,17-34,0 0,0-19,17-34,1-18,-1-18,1 18,-18 0</inkml:trace>
  <inkml:trace contextRef="#ctx0" brushRef="#br0" timeOffset="106580.2091">19712 7532,'0'0,"0"0,0 0,0 0,-17 106,-1 35,0 0,18 0,-17 0,17 0,17-35,-17-18,18-17,17-18,-17 0,17-36,18-17,-18 0,18-17,-17-1,-36 18</inkml:trace>
  <inkml:trace contextRef="#ctx0" brushRef="#br0" timeOffset="106883.7903">20189 7479,'0'0,"0"0,0 0,-18 70,18 19,-18 34,18 18,0-17,0-36,0 0,0 0,0-17,18-1,0-17,-1 0,1-17,17-19,1-17,-1-17,0-1,1 0,-36 18</inkml:trace>
  <inkml:trace contextRef="#ctx0" brushRef="#br0" timeOffset="107114.1601">20065 8132,'0'0,"0"0,0 0,0 0,0 0,0 0,0 0,36-18,34 0,-17 1,35-19,1 1,-1 0,-18 0,1-1,0 19,-19-1</inkml:trace>
  <inkml:trace contextRef="#ctx0" brushRef="#br0" timeOffset="107411.313">21177 7567,'0'0,"0"0,0 0,0 0,0 71,18 17,-18 0,17 0,-17 0,18-17,-18 0,0-1,0-35,0 18,0-35,0 17,0-17</inkml:trace>
  <inkml:trace contextRef="#ctx0" brushRef="#br0" timeOffset="107715.5854">20895 8043,'0'0,"0"0,0 0,0 0,0 0,0 0,35 0,18-17,0-1,35 0,-17-17,-1 18,1-1,-18 0,-18 18,0-17,1 17,17-18,-18 18</inkml:trace>
  <inkml:trace contextRef="#ctx0" brushRef="#br0" timeOffset="107994.8232">21901 7532,'0'0,"0"0,0 0,0 0,0 0,0 0,17 70,1 1,-1 17,1-17,0 17,-1-35,1 17,-18-17,0-17,0-1,0-18</inkml:trace>
  <inkml:trace contextRef="#ctx0" brushRef="#br0" timeOffset="108711.6776">21477 7638,'0'0,"0"0,0 0,0 0,0 0,0 0,0 0,0 0,35-36,18 1,-17 17,16-17,-16 35,17-17,-18 17,18 0,-18 0,18 0,-18 17,18-17,-17 0,-1 0,0 0,-17 0,0 0,17-17,-35 17,18-36,-18 1,0-18,0 53,0 0,0-18,0-52,0 17,-18-18,36 1,-18 35,17-1,1 36,-1 0,1 0,17 0,-17 36,35-1,-18 18,18 0,0 53,0-18,0 18,-18-1,18 1,-17 0,-19-35,-17 17,0-18,0 19,-35-19,0-17,-18 0,17-18,-16 0,52-17</inkml:trace>
  <inkml:trace contextRef="#ctx0" brushRef="#br0" timeOffset="109242.3061">22430 6615,'0'0,"0"0,0 0,0 0,0 0,0 0,0 0,0 0,53 0,0 0,17 0,-17 0,18 17,-18-17,0 36,0-1,0 18,-18 0,36 70,-18 18,0 0,-18 0,18 18,-18 0,0 0,1-18,-19 18,1-36,0 18,-18-17,0-19,0 1,-18 0,-17-18,-71 0,-18 1,-123 17,0-1,71-16,123-72</inkml:trace>
  <inkml:trace contextRef="#ctx0" brushRef="#br0" timeOffset="112462.7606">7659 11536,'0'0,"0"0,0 0,0 0,0 0,35 70,-17 1,0 17,17 0,-17-17,-1 17,1-17,-1-1,1-17,0-18,-1 1,1-19,-18 1,18-18</inkml:trace>
  <inkml:trace contextRef="#ctx0" brushRef="#br0" timeOffset="112896.2436">7606 11465,'0'0,"0"0,0 0,0 0,0 0,0 0,0 0,0 0,0 0,0 0,0 0,35-17,18-1,0 18,-17 0,16 18,1-1,-17 19,-19-1,-17 0,0 18,-17 0,-1 0,-17 0,17-18,-17 0,17 1,18-19,-17 1,17 0,17 17,18 0,1-17,17 17,0-17,0 17,0-17,-1 17</inkml:trace>
  <inkml:trace contextRef="#ctx0" brushRef="#br0" timeOffset="113465.0358">8436 11536,'0'0,"0"0,0 0,0 0,0 0,17 53,18 17,-17-17,17 0,1 0,-1-18,0 1,18-19,0 1,-18-36,18 1,0-36,0 0,-17 0,-1-18,0-17,0 35,-17 0,-18 18,18 0,-18 17,17 18,-17 35,18 18,-18 18,18 17,-18 36,17-19,1 19,-18-18,18-36,-18 1,0-1,17-34,-17-1,0-17,18-18,0-18,-1 0,-17 18</inkml:trace>
  <inkml:trace contextRef="#ctx0" brushRef="#br0" timeOffset="113717.3393">9812 11218,'0'0,"0"0,0 0,0 0,0 0,0 0,0 53,-18 35,1 18,-1-18,18 1,-18 17,1-36,17 18,0-17,-18-18,18-18,0 0</inkml:trace>
  <inkml:trace contextRef="#ctx0" brushRef="#br0" timeOffset="114040.0067">9530 11271,'0'0,"0"0,0 0,0 0,0 0,0 0,35 53,18 18,0 17,0-18,0 19,0-19,0 18,0-17,-1 0,1-19,0 1,-17-17,-1-19,0-17,-17 0,-18 18</inkml:trace>
  <inkml:trace contextRef="#ctx0" brushRef="#br0" timeOffset="114936.0633">11030 10954,'0'0,"0"0,0 0,0 0,0 0,0 0,0 0,-36 53,19 17,-19 36,19 0,-1 35,1 0,34-17,1-1,-1-17,36 0,0-36,18 1,0-36,-19-17,1-18,0 0,-17 0,-19 0</inkml:trace>
  <inkml:trace contextRef="#ctx0" brushRef="#br0" timeOffset="115177.0981">11647 11236,'0'0,"0"0,0 0,0 0,0 0,18 71,0 17,-1-18,19 18,-19-17,1 17,17-17,-17-18,-1 0,1-18,0-17,-18-1,0 1</inkml:trace>
  <inkml:trace contextRef="#ctx0" brushRef="#br0" timeOffset="115557.2256">11312 11324,'0'0,"0"0,0 0,0 0,0 0,0 0,0 0,0 0,0 0,53 0,18 0,-18 0,17 0,-17 0,18-17,-18-1,0 0,-1-17,-16 0,17-18,-18 0,-17-18,-1 18,1-17,0-1,-18 71</inkml:trace>
  <inkml:trace contextRef="#ctx0" brushRef="#br0" timeOffset="115840.6133">12141 10724,'0'0,"0"0,0 0,0 0,0 0,53 53,18 18,0 17,-18 0,17 1,-35-1,1 0,-1 18,-17-18,-1 0,-17 0,0 1,0-1,-17-35,17 0,0-36</inkml:trace>
  <inkml:trace contextRef="#ctx0" brushRef="#br0" timeOffset="116137.2227">13465 11060,'0'0,"0"0,0 0,0 0,0 0,0 0,0 0,53-18,-18 18,18-18,-17 1,16-1,-16 18,-19 0,-17 0,0 0</inkml:trace>
  <inkml:trace contextRef="#ctx0" brushRef="#br0" timeOffset="116357.1875">13606 11483,'0'0,"0"0,0 0,0 0,0 0,0 0,0 0,36 0,16-18,37-17,-72 35,-17 0,18-18,0 18</inkml:trace>
  <inkml:trace contextRef="#ctx0" brushRef="#br0" timeOffset="116797.1613">14400 10707,'0'0,"0"0,0 0,0 0,0 0,18 88,-18 0,18 18,-18 0,0-18,0 0,0 0,0-35,0 0,0-35,0 17,0-35,0 18,17-18,1-18,0 1,17-1,0 18,18 0,-18-18,18 36,0-18,-35 0,17 18,1-1,-1-17,-18 0,19 0,-1 0,0 0</inkml:trace>
  <inkml:trace contextRef="#ctx0" brushRef="#br0" timeOffset="117059.3042">14559 11130,'0'0,"0"0,0 0,0 0,0 0,0 0,0 0,53-17,0 17,0-18,-18 0,18 1,-17-1,-1 0,-35 18,17-17</inkml:trace>
  <inkml:trace contextRef="#ctx0" brushRef="#br0" timeOffset="117316.4649">14347 10636,'0'0,"0"0,0 0,0 0,0 0,0 0,0 0,36 0,17 0,17 0,18 0,-17-17,17-1,-70 18,0 0,-1 0</inkml:trace>
  <inkml:trace contextRef="#ctx0" brushRef="#br0" timeOffset="117716.0717">15477 10231,'0'0,"0"0,0 0,0 0,0 0,0 0,-35 52,17 19,0 17,18 18,0 18,18-19,0 36,-1 1,1-1,17-18,18 1,-18-1,1-17,-1-35,-17-1,17-35,-17 18,-1-35,1-18,17 0,-17 0,-18 0</inkml:trace>
  <inkml:trace contextRef="#ctx0" brushRef="#br0" timeOffset="118651.1189">16342 10636,'0'0,"0"0,0 0,17 71,19-1,-1-17,0 18,0-18,1 0,17-18,0-17,-18-1,18-34,0-19,-18 1,18-18,-35 0,17-17,-17-1,-18 1,17 17,-17 0,0 17,18 19,-18 17,0 35,18 36,-18 17,17 35,1 1,-1-1,1 1,0-1,-1-52,1-1,-18-34,18-1,-1-35,-17-18,36-35,-19-35,1-18,17 36,-35 70</inkml:trace>
  <inkml:trace contextRef="#ctx0" brushRef="#br0" timeOffset="118902.0889">17436 10231,'0'0,"0"0,0 0,0 0,0 88,17 0,1 0,0 53,-1 0,19-17,-19-36,1 0,17-17,-17-18,17-18,-17-35,17 0,0-35,-17 35,-18 0</inkml:trace>
  <inkml:trace contextRef="#ctx0" brushRef="#br0" timeOffset="119204.4369">18000 10178,'0'0,"0"0,0 0,0 0,0 70,0 18,18 36,-18-1,18 18,-1-17,1-36,0 0,-1-17,1-1,17-17,-17 0,17-35,-17-18,0-18,-1 1,18-19,-17 19,-18 17</inkml:trace>
  <inkml:trace contextRef="#ctx0" brushRef="#br0" timeOffset="119454.679">17877 10760,'0'0,"0"0,0 0,0 0,0 0,0 0,0 0,53-18,0 0,35 1,-17-18,-1 17,1-17,-18-1,0 1,0 0,0 0</inkml:trace>
  <inkml:trace contextRef="#ctx0" brushRef="#br0" timeOffset="119769.0278">18495 9913,'0'0,"0"0,0 0,0 0,70 71,1-1,17 36,-17 17,-1 1,1-1,-18 1,-18-1,-17-17,-18 0,-18-35,0-18,1-1,17-34,-18 17,18-35</inkml:trace>
  <inkml:trace contextRef="#ctx0" brushRef="#br0" timeOffset="120088.7737">20153 10072,'0'0,"0"0,0 0,0 0,0 0,-17 53,-18 35,17 18,-17 35,-1-18,1 1,0-36,-1 0,19-17,-19-18,1-18,0-17,0-18,-1 0,19-18,17 36</inkml:trace>
  <inkml:trace contextRef="#ctx0" brushRef="#br0" timeOffset="120319.8044">19500 10195,'0'0,"0"0,0 0,0 0,0 0,0 0,0 0,0 0,53 71,18-1,17 1,0 52,-17-52,0 0,-1-1,1 1,-18-18,17-36,-17 1,-53-1</inkml:trace>
  <inkml:trace contextRef="#ctx0" brushRef="#br0" timeOffset="120626.2697">20806 9931,'0'0,"0"0,0 70,0 18,18 36,-18-1,18 19,-18-19,17 0,1-34,0-19,-1 1,1-18,17-18,1-17,-1-36,0 0,-17 1,-18 17</inkml:trace>
  <inkml:trace contextRef="#ctx0" brushRef="#br0" timeOffset="120927.6968">21530 9719,'0'0,"0"0,0 0,0 0,0 53,-18 18,18 34,0 19,0-18,0-18,0 18,18-18,0 0,17-17,-17-1,-1-17,18 0,-17-35,17-18,1 0,-1 0,-35 0</inkml:trace>
  <inkml:trace contextRef="#ctx0" brushRef="#br0" timeOffset="121184.2326">21459 10389,'0'0,"0"0,0 0,0 0,0 0,0 0,53-17,18-1,17-17,0-1,1 1,-1 0,0 0,-17-1,-18-17</inkml:trace>
  <inkml:trace contextRef="#ctx0" brushRef="#br0" timeOffset="121467.0057">22783 9719,'0'0,"0"0,0 0,0 0,0 88,18 18,-18 0,17 0,-17-18,0 18,18-36,-18 1,0-36,0 0,0 1,0-19</inkml:trace>
  <inkml:trace contextRef="#ctx0" brushRef="#br0" timeOffset="121760.2589">22377 10231,'0'0,"0"0,0 0,0 0,0 0,71 0,17-18,0 0,36-17,-1-18,18 18,-52 0,-19-1,-17 1,0 0,-18-1,1 1,-1 18,0-19,-17 36</inkml:trace>
  <inkml:trace contextRef="#ctx0" brushRef="#br0" timeOffset="122019.787">23736 9613,'0'0,"0"0,0 0,0 0,0 71,18 17,-18 0,0 0,17 18,-17-18,0 1,0-19,0-17,0-18,0-17,-17-18,-19-18,19-17,-1-18,-17 0</inkml:trace>
  <inkml:trace contextRef="#ctx0" brushRef="#br0" timeOffset="122358.1138">23154 9631,'0'0,"0"0,0 0,0 0,0 0,0 0,0 0,0 0,35-35,18 17,0 0,0 1,17-1,-17 36,18-18,-1 0,1 17,0-17,-19 0,1-17,0 17,0-18,-17 0,-19-17,1 0,0-18,-18 0,0 0</inkml:trace>
  <inkml:trace contextRef="#ctx0" brushRef="#br0" timeOffset="122617.8985">24106 9013,'0'0,"0"0,0 0,0 0,53 53,0 18,0 0,18 52,-1 0,-17 1,0 17,-17-17,-19-19,1 1,-36 0,18-35,-17-19,-1 19,0 0,1-18,17-53</inkml:trace>
  <inkml:trace contextRef="#ctx0" brushRef="#br0" timeOffset="123162.5351">24512 8696,'0'0,"0"0,0 0,0 0,0 0,0 0,0 0,36 0,34 18,1-18,-1 0,1 0,-18 0,0 17,0 19,-18-1,0 35,1 19,-1 34,0 18,1 18,-1 0,18-1,-18-16,18-1,-35 0,17-18,-35-17,0 0,-18-18,-17-17,-35-1,-1-17,-17 0,-36-35,-17-18,-18 0,-17-18,34 0,125 18</inkml:trace>
  <inkml:trace contextRef="#ctx0" brushRef="#br0" timeOffset="125082.3439">4359 13264,'0'0,"0"0,0 0,0 0,0 0,0 0,0 0,0 0,-18 53,18 0,-17 35,17 18,-18 0,18-18,-18 1,18-1,0-53,-17 18,34-18,-17-17,36-1,-1-17,18 0,-18-17,18-18,-18 17,18-17,-17 17,-1-17,18 35,0-18,-18 18,0 0,1 0,-19 0,1 0,0 18,-1-18,19 0,-19 0,1 0,17 0,0-18,1 0,-19-17,19 0,-19-36,1 18,0-35,-1 18,1-1,-18 1,0 17,0 17,0 1,-18 35,18 35,-17 36,-1 17,18 18,0 0,18 0,-18-1,17-34,1 0,17-19,1 1,16-35,37 0,-19-36,1-35,-18 0,0-35,-18 0,0-36,-17 1,0-1,-18 36,17 35,-17 0,0 0,18 36,-18 17,0 17,18 36,-1 36,19-1,-19 0,19 0,16 18,-16-35,-1-1,0 1,1-18,-1-18,-17-18,-1-17,1 0,-18 18</inkml:trace>
  <inkml:trace contextRef="#ctx0" brushRef="#br0" timeOffset="125285.7326">5930 13811,'0'0,"0"0,0 0,0 0,0 0,0 0,70-35,18 0,1-18,34-35,1 17,-1 0,-35 19,-17 16</inkml:trace>
  <inkml:trace contextRef="#ctx0" brushRef="#br0" timeOffset="128509.1397">8594 13353,'0'0,"0"0,0 0,0 0,0 0,18 70,-18 1,18 17,-18-17,17 17,-17-18,0 1,18-18,-18 0,0-18,0-17,18-1,-18-17</inkml:trace>
  <inkml:trace contextRef="#ctx0" brushRef="#br0" timeOffset="128923.1531">8259 13635,'0'0,"0"0,0 0,0 0,0 0,0 0,0 0,0-53,35 0,1 0,17 0,0 0,-1 18,1 17,0 1,18 17,-18 0,0 0,-18 0,0 17,1-17,-1-17,0 17,1-18,-19 0,19 1,-19-1,1-17,-18 0,17 17,-17-17,0 17</inkml:trace>
  <inkml:trace contextRef="#ctx0" brushRef="#br0" timeOffset="129230.3952">9688 13423,'0'0,"0"0,0 0,0 0,0 0,0 0,0 0,53-17,18-19,0 19,-18-1,-36 0,-17 18,18 0,-18 0</inkml:trace>
  <inkml:trace contextRef="#ctx0" brushRef="#br0" timeOffset="129457.0514">9794 13811,'0'0,"0"0,0 0,0 0,0 0,0 0,53-17,18-19,-1 19,-52-1,-18 18,18 0,-18 0</inkml:trace>
  <inkml:trace contextRef="#ctx0" brushRef="#br0" timeOffset="129805.3836">10906 13564,'0'0,"0"0,0 0,0 0,0 0,0 0,0 0,0 0,53-17,0-1,0-17,18 17,-36 0,18 18,-53-17,0 17,17 0,-17 0</inkml:trace>
  <inkml:trace contextRef="#ctx0" brushRef="#br0" timeOffset="130104.9784">11824 13070,'0'0,"0"0,0 0,0 0,0 0,0 0,0 0,17 36,-17 17,18 35,0-35,-18 17,17-17,-17-18,18 1,-18-1,0-17,0-18,0 17,0-17</inkml:trace>
  <inkml:trace contextRef="#ctx0" brushRef="#br0" timeOffset="130543.7574">11418 13106,'0'0,"0"0,0 0,0 0,0 0,0 0,0 0,0 0,18-36,17 1,0 0,18 0,0 17,0 0,0 1,18 17,-19 0,1-18,-17 18,17-18,-18 18,18-17,-18-1,0 0,-17-17,0 18,-1-19,1 19,-18-19,0 1,-18 0,18 17,-17-17</inkml:trace>
  <inkml:trace contextRef="#ctx0" brushRef="#br0" timeOffset="132183.194">10853 14623,'0'0,"0"0,0 0,0 0,0 0,0 70,0 1,18 17,-18 0,0 18,0-18,18-17,-18 17,0-18,0-17,-18-17,18-1,0-17</inkml:trace>
  <inkml:trace contextRef="#ctx0" brushRef="#br0" timeOffset="132656.8074">10589 14552,'0'0,"0"0,0 0,0 0,0 0,0 0,0 0,0 0,52 0,1 18,18-1,0 19,-18-1,-18-17,0 34,-17-16,-1 17,-17-18,-17 18,-1 0,18-36,-18 19,1-1,17-17,0-1,0-17,0 18,17 17,36 0,0 1,0-1,18 0,-1 1,-17-1,0 0,0-17,18-1,-36 1,-35-18</inkml:trace>
  <inkml:trace contextRef="#ctx0" brushRef="#br0" timeOffset="133156.6217">11736 14799,'0'0,"0"0,0 0,0 0,17 71,1-18,0 17,17-17,0-18,0 1,-17-1,17-18,1-17,-1-17,0-18,1-1,-1-34,0 17,-17-18,-1 1,1-1,-18 36,18 0,-18-1,0 36,17 36,-17 16,18 37,0 17,-18 17,17-17,-17 17,0-17,0-18,18-17,-18-1,0-34,18-1,-1-17,1-18,17-18,-17 0,-18 18</inkml:trace>
  <inkml:trace contextRef="#ctx0" brushRef="#br0" timeOffset="133400.1563">12777 14676,'0'0,"0"0,0 0,0 0,0 0,0 52,0 19,-18 35,18 0,-18 0,18-18,-17 0,-1 0,18-17,-17-36,17 18,0-35</inkml:trace>
  <inkml:trace contextRef="#ctx0" brushRef="#br0" timeOffset="133684.3475">12600 14658,'0'0,"0"0,0 0,0 0,0 0,0 0,36 70,-1 19,35-1,-17 18,18-18,-18-18,18 1,-36 0,18-36,-36 0,19-17,-19-1</inkml:trace>
  <inkml:trace contextRef="#ctx0" brushRef="#br0" timeOffset="134052.1883">13447 14129,'0'0,"0"0,0 0,0 0,0 70,0 19,0 16,0-16,0 16,18 36,0-17,-1-1,1-34,17-1,1-18,-1-17,0 0,-17-18,17-17,0-18,1 0,-1-18,0 1,-35 34</inkml:trace>
  <inkml:trace contextRef="#ctx0" brushRef="#br0" timeOffset="134307.7776">13783 14693,'0'0,"0"0,0 0,0 0,0 0,0 0,0 0,53 0,0-17,17 17,-17-18,0 0,-18 1,-17 17,-18 0,0 0</inkml:trace>
  <inkml:trace contextRef="#ctx0" brushRef="#br0" timeOffset="134570.4066">14542 14182,'0'0,"0"0,0 0,0 53,0 17,17 1,1 17,-18-18,17 19,1-19,-18 18,18-17,-18-18,-18-18,18-17,0-1</inkml:trace>
  <inkml:trace contextRef="#ctx0" brushRef="#br0" timeOffset="134970.3471">14153 14199,'0'0,"0"0,0 0,0 0,0 0,0 0,0 0,0 0,36-17,17-1,-1 18,19-18,0 18,-1 18,1-18,-18 0,0 0,0-18,-18 1,0-19,-17 19,17-36,-35 18,18-18,-18 0,17 0,-17 0,0 0</inkml:trace>
  <inkml:trace contextRef="#ctx0" brushRef="#br0" timeOffset="135317.1508">15194 13511,'0'0,"0"0,0 0,0 0,53 53,-17 18,17-1,0 36,17 35,-17-17,0-1,-18 18,1-17,-19-18,-17 17,-17-17,-1-35,0-18,-17-1,17-34,1 0,-1-1,18-17</inkml:trace>
  <inkml:trace contextRef="#ctx0" brushRef="#br0" timeOffset="135631.1203">16006 14005,'0'0,"0"0,0 0,0 0,0 0,0 0,0 0,0 0,0 0,53-17,0 17,-18-18,18 0,-35 18,-18 0,0 0,18 0</inkml:trace>
  <inkml:trace contextRef="#ctx0" brushRef="#br0" timeOffset="135842.318">16130 14305,'0'0,"0"0,0 0,0 0,0 0,0 0,0 0,53 0,17 0,-17 0,18-17,-18-19,-36 36,-17 0</inkml:trace>
  <inkml:trace contextRef="#ctx0" brushRef="#br0" timeOffset="136547.461">17012 13547,'0'0,"0"0,0 0,18 70,-1 1,1-1,0 1,-1 17,-17 0,0-17,0-1,18-17,-18-17,0-1,0-17,0-1,0-17,0 0,0-17,18-1,-1 18,19-18,-1 1,0-1,18 18,18 18,-18-18,0 17,0-17,-18 18,-17-18,17 0</inkml:trace>
  <inkml:trace contextRef="#ctx0" brushRef="#br0" timeOffset="136814.2381">17242 13882,'0'0,"0"0,0 0,0 0,0 0,70-18,18 18,-17 0,-18-17,18 17,-54 0,-17-18,18 18,-18 0</inkml:trace>
  <inkml:trace contextRef="#ctx0" brushRef="#br0" timeOffset="137049.4542">17030 13547,'0'0,"0"0,0 0,0 0,0 0,0 0,0 0,53-18,17 0,36-17,0 0,-88 35,-1 0,1-18</inkml:trace>
  <inkml:trace contextRef="#ctx0" brushRef="#br0" timeOffset="137446.8453">18336 12823,'0'0,"0"0,0 0,0 0,0 0,0 0,-36 71,1 0,0 52,35 1,0 17,18 0,-1 0,18 18,1-18,17 0,-18 0,0-35,1-36,-19 1,1-36,0 0,-1-17,-17 0,0-36,18-17,-18-18,17 18,-17 52</inkml:trace>
  <inkml:trace contextRef="#ctx0" brushRef="#br0" timeOffset="138041.3346">18777 13317,'0'0,"0"0,0 0,0 0,0 0,18 71,-1-1,1-17,17 0,-17-17,-1-1,19-17,-1-1,0-17,1-17,-1-19,-17-17,17 0,-17-17,-1-1,-17 1,18 17,-1 18,-17 17,18 0,0 36,-1 17,1 36,0 17,-1 35,1-17,0 18,-1-1,-17 1,-17-19,17-16,-18-36,18 0,-18-36,1 1,-1-36,18-17,-18-18,18-18,0 18,18-17,0-1,-1 1,1 17,17 18,1-1,-1 1,0 17,-35 18</inkml:trace>
  <inkml:trace contextRef="#ctx0" brushRef="#br0" timeOffset="138313.4738">19730 12894,'0'0,"0"0,0 0,0 0,0 35,18 54,-1-1,1 35,17 1,-17-36,-1 35,19-34,-19-37,1 1,0-17,-1-1,1-35</inkml:trace>
  <inkml:trace contextRef="#ctx0" brushRef="#br0" timeOffset="138643.8572">20118 12841,'0'0,"0"0,0 0,0 0,0 71,18 17,-1 35,19 1,-19-1,19 1,-1-36,0-17,1-19,-1 1,-17 0,17-35,-18-18,19 0,-19-18,1 1,-18 17,18-18,-18 18</inkml:trace>
  <inkml:trace contextRef="#ctx0" brushRef="#br0" timeOffset="138871.2918">20206 13300,'0'0,"0"0,0 0,0 0,0 0,0 0,53 0,0 0,-17 0,17-18,-18 18,0-35,0 17,-35 18,0-17</inkml:trace>
  <inkml:trace contextRef="#ctx0" brushRef="#br0" timeOffset="139182.8409">20718 12559,'0'0,"0"0,0 0,71 70,-1 19,1 34,-18 18,0-17,0 17,-18 0,-17-18,-1 1,-17-54,0 1,0-18,-17-18,17 0,0-17,-18 17,18-35</inkml:trace>
  <inkml:trace contextRef="#ctx0" brushRef="#br0" timeOffset="139480.0718">21901 12612,'0'0,"0"0,0 0,0 0,0 0,-18 35,0 36,1 34,-19 19,19-1,-19 1,19-36,17 0,-18-35,0 18,18-36,0 0</inkml:trace>
  <inkml:trace contextRef="#ctx0" brushRef="#br0" timeOffset="139784.0564">21618 12718,'0'0,"0"0,0 0,0 0,0 0,0 0,0 0,35 53,18 35,18 0,35 53,-18-53,-35 0,0-17,0 0,-18-19,18-16,-18-1,1-17</inkml:trace>
  <inkml:trace contextRef="#ctx0" brushRef="#br0" timeOffset="140118.3649">22659 12259,'0'0,"0"0,0 0,0 71,18 17,17 53,-17-18,0 18,-1-17,1-18,0-18,-18 0,17-17,1-1,-18-17,18 0,-1-18,18-17,-17-18,17 18,-35-18</inkml:trace>
  <inkml:trace contextRef="#ctx0" brushRef="#br0" timeOffset="140529.3771">23401 12047,'0'0,"0"0,0 0,0 0,0 0,0 0,0 36,0 17,0 17,0 36,17 0,-17 0,18-18,0 0,-18 0,17 0,1-17,17 0,-17-19,35 19,-18-36,18 1,0-1,-18-35,0 0,1-18,-1 1,-17-19,17 19,-35 17</inkml:trace>
  <inkml:trace contextRef="#ctx0" brushRef="#br0" timeOffset="140793.4316">23383 12718,'0'0,"0"0,0 0,0 0,0 0,0 0,0 0,53-18,0 18,35-18,-35 18,0-17,0 17,-18-18,0 0,-17 18,-18 0</inkml:trace>
  <inkml:trace contextRef="#ctx0" brushRef="#br0" timeOffset="142403.6936">24142 12806,'0'0,"0"0,0 0,0 0,0 0,35 0,36-18,-1 1,18-1,-17 0,17 1,-17-19,0 19,-1-19,-17 1,0 18</inkml:trace>
  <inkml:trace contextRef="#ctx0" brushRef="#br0" timeOffset="142671.7192">25430 12347,'0'0,"0"0,0 0,18 71,-1 17,1 0,0 0,-1 1,1-19,0 1,-18-36,17 0,-17 1,0-36,-17 17</inkml:trace>
  <inkml:trace contextRef="#ctx0" brushRef="#br0" timeOffset="143058.734">24777 12400,'0'0,"0"0,0 0,0 0,0 0,0 0,53-53,0-17,18 17,17 17,0 1,18 18,-18-1,0 18,-17 0,0 0,-1 0,-17 0,0 18,-18-18,-17-18,0 18,-18-35,0-1,-18-34,0-1,1 1,-1-1,18 71</inkml:trace>
  <inkml:trace contextRef="#ctx0" brushRef="#br0" timeOffset="143308.6964">25871 11412,'0'0,"0"0,0 0,0 0,71 71,17 35,0 17,1 1,-1 17,-18-18,-17 18,-17-17,-19-18,-17 0,-17-18,-1-18,0-34,1-1,-1 0,18-35</inkml:trace>
  <inkml:trace contextRef="#ctx0" brushRef="#br0" timeOffset="143844.3243">26489 11060,'0'0,"0"0,0 0,0 0,0 0,0 0,53 17,-18-17,18 0,18 18,-18-18,17 18,-17 17,0 0,0 18,-18 53,18 17,-17 18,17 18,-18 0,0-18,0 0,1 0,-19 0,19-35,-1 18,-17-36,17 18,-35-36,0-17,0 18,-18-18,1 0,-54-1,-35 1,-53-17,-88-1,-18 0,71-17,141-18</inkml:trace>
  <inkml:trace contextRef="#ctx0" brushRef="#br0" timeOffset="144588.8558">15636 15416,'0'0,"0"0,0 0,0 0,0 0,0 0,0 0,0 0,17 53,-17 18,18 17,0 18,-1-18,19 18,-19-18,1-17,17-18,0 0,1-18,-1-35,0 0,1 0</inkml:trace>
  <inkml:trace contextRef="#ctx0" brushRef="#br0" timeOffset="145206.6152">16289 15769,'0'0,"0"0,0 0,0 0,0 0,0 0,0 0,0 0,0 0,17-35,-17 0,0 17,0 0,18 1,-36 17,18 17,0 36,18 0,-18 18,35 17,-17-18,17 1,0-18,18-18,0 1,18-36,0 0,17-36,-18-34,1-36,-18 0,-18-17,-17 17,-1-18,-34 36,17 17,-18 19,18 16,-17 1,17 35,17 35,-17 1,18 16,17 54,-17 18,17-1,0-17,1-18,-19-17,1-1,0-34,17-1,-17 0,-1-17,-17-18</inkml:trace>
  <inkml:trace contextRef="#ctx0" brushRef="#br0" timeOffset="145431.8628">16995 15752,'0'0,"0"0,0 0,0 0,0 0,0 0,52-36,19 1,17 17,1-17,-1 0,-18 17,1-17,0 17,17 18</inkml:trace>
  <inkml:trace contextRef="#ctx0" brushRef="#br0" timeOffset="146118.8901">18865 15381,'0'0,"0"0,0 0,0 0,0 0,0 0,0 0,0 0,0 0,0 0,35 0,18 18,-17 17,-1 18,-17 0,-1 17,1 1,-18 0,18-1,-18-17,17 0,1-18,17-17,0-18,18 0,-17-35,34-36,1 0,-18-17,0 0,-36 18,19-1,-36 0,17 18,-17 1,0 16,0 19,0-1,0 18,18 18,0 17,-1 18,1 0,17 0,1 17,-1 1,0-18,0-18,1 0,-1-35,18-17,-18-1,1-17,-36 35</inkml:trace>
  <inkml:trace contextRef="#ctx0" brushRef="#br0" timeOffset="146358.54">20436 15293,'0'0,"0"0,0 0,0 0,0 0,0 0,0 0,0 0,0 0,35-35,18 17,-53 18,0 0,0-18</inkml:trace>
  <inkml:trace contextRef="#ctx0" brushRef="#br0" timeOffset="146541.8463">20524 15540,'0'0,"0"0,0 0,0 0,0 0,0 0,0 0,0 0,0 0</inkml:trace>
  <inkml:trace contextRef="#ctx0" brushRef="#br0" timeOffset="148538.5799">21742 14358,'0'0,"0"0,0 0,0 0,0 53,0 18,0 17,17 53,-17 0,0-18,18-34,-18-1,18-18,-1 1,1-1,17-34,1-1,16-17,19-1,-18-34,0 17,0-18,-53 18</inkml:trace>
  <inkml:trace contextRef="#ctx0" brushRef="#br0" timeOffset="148788.264">21777 15028,'0'0,"0"0,0 0,0 0,0 0,0 0,35 0,18-17,18-1,-1 0,-52 18,0 0,-18 0</inkml:trace>
  <inkml:trace contextRef="#ctx0" brushRef="#br0" timeOffset="149064.4409">22801 15011,'0'0,"0"0,0 0,0 0,0 0,0 0,53 0,17-18,1-17,-1 17,1 1,-71 17,18-18,-1 18</inkml:trace>
  <inkml:trace contextRef="#ctx0" brushRef="#br0" timeOffset="149321.4069">23683 14640,'0'0,"0"0,0 0,18 88,-1 1,1-1,0 18,-1-18,1 0,-1-17,1-1,-18-17,0-18,0 1</inkml:trace>
  <inkml:trace contextRef="#ctx0" brushRef="#br0" timeOffset="149721.1327">23259 14587,'0'0,"0"0,0 0,0 0,0 0,0 0,0 0,0 0,0 0,53-17,18-1,0 0,17 18,-18 0,19 0,-19 0,1 0,-1 0,1 0,0-17,-19-1,-16 1,-1-19,0-17,-35 0,0-17,-17 17,-1 0,18 35</inkml:trace>
  <inkml:trace contextRef="#ctx0" brushRef="#br0" timeOffset="150316.2515">20524 15540,'0'0,"0"0,0 0,0 0,0 0,0 0,0 0,0 0,0 0,0 0,0 0,0 0,0 0,0 0,0 0,35 0,18-18,-17 18,-19 0,-17 0</inkml:trace>
  <inkml:trace contextRef="#ctx1" brushRef="#br0">26119 13717</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1T04:51:19.507"/>
    </inkml:context>
    <inkml:brush xml:id="br0">
      <inkml:brushProperty name="width" value="0.05292" units="cm"/>
      <inkml:brushProperty name="height" value="0.05292" units="cm"/>
      <inkml:brushProperty name="color" value="#7030A0"/>
    </inkml:brush>
  </inkml:definitions>
  <inkml:trace contextRef="#ctx0" brushRef="#br0">6406 3493,'0'0,"0"0,0 0,0 0,0 0,0 0,0 0,0 0,0 0,0 0,0 70,0 18,-18 0,18 18,0 0,-17 0,17 0,0-18,0-17,0-1,0-17</inkml:trace>
  <inkml:trace contextRef="#ctx0" brushRef="#br0" timeOffset="492.9183">6159 3581,'0'0,"0"0,0 0,0 0,53-53,0 0,0 35,17-17,-17 17,0 18,0 0,0 18,-18 0,-17 17,0 18,-18 0,-36 17,-16 1,-19 17,0 0,18-35,0 0,18-18,0 1,17-19,1 1,17 0,17-1,19 1,-1-1,35 19,-17-19,18 1,-18 17,17-17,1 0,-18-1,0 1,-53-1</inkml:trace>
  <inkml:trace contextRef="#ctx0" brushRef="#br0" timeOffset="986.3711">6935 3881,'0'0,"0"0,0 0,0 0,0 0,0 0,18 70,0-17,17 18,0-18,1-18,-1-18,0 1,18-36,-18 1,18-36,-17 0,17 0,-18-18,0 19,-17-1,0 17,-1 1,1 17,-18 18,17 18,-17 35,0 0,-17 53,17 0,-18 17,1-17,17 17,0-17,0-35,17-18,1 0,-18 0,35-36,-17-34,17-1,-17 0,-18 36</inkml:trace>
  <inkml:trace contextRef="#ctx0" brushRef="#br0" timeOffset="1238.4996">8100 3792,'0'0,"0"0,0 0,0 0,0 0,-17 71,-1 17,0 0,1 18,17 0,-18 17,0-34,1-1,17-18,0-17,0-17,0-19,0 1</inkml:trace>
  <inkml:trace contextRef="#ctx0" brushRef="#br0" timeOffset="1514.668">7835 3845,'0'0,"0"0,0 0,0 0,0 0,36 71,-1-1,0 19,18-19,-17 18,17-17,-1-18,-16 0,-1 0,-17-18,35-17,-18-1</inkml:trace>
  <inkml:trace contextRef="#ctx0" brushRef="#br0" timeOffset="1821.6313">8930 3475,'0'0,"0"0,0 0,0 0,0 0,-18 70,0 36,1-18,-1 18,18 0,0 0,0-18,0 0,18-17,-1-1,1-17,35-17,0-19,0-17,-18 18,-35-18</inkml:trace>
  <inkml:trace contextRef="#ctx0" brushRef="#br0" timeOffset="2070.1559">9406 4145,'0'0,"0"0,0 0,0 0,0 0,0 0,0 0,0 0,35 0,1-17,17-1,-18 0,18 1,-35-1,-18 18,0 0,17-18</inkml:trace>
  <inkml:trace contextRef="#ctx0" brushRef="#br0" timeOffset="2312.2805">10218 3528,'0'0,"0"0,0 0,0 0,0 0,0 0,0 53,18 17,-18 1,17-1,-17 1,0-18,0 17,0-17,0-17,0-36,0 17,0-17</inkml:trace>
  <inkml:trace contextRef="#ctx0" brushRef="#br0" timeOffset="2957.6461">9830 3528,'0'0,"0"0,0 0,0 0,0 0,0 0,0 0,0 0,0 0,53 17,-18 1,0 0,18-1,-18 1,1-18,-1 0,0-18,18 1,0-19,0 1,-18-18,1 0,-1 0,-17 18,-1-18,-17 36,0-36,0 17,0 1,0 0,0 0,0 17,0-17,18 17,0 18,-1-18,1 36,17 17,1 1,16 16,19 54,-18-18,18 18,-1 0,-17 18,-18-19,1-16,-1 16,-35-16,0-19,-18 1,1-18,-1 17,0-34,18-19</inkml:trace>
  <inkml:trace contextRef="#ctx0" brushRef="#br0" timeOffset="3246.943">11665 3369,'0'0,"0"0,0 0,0 0,0 0,0 0,0 0,35 0,18 0,-17 0,16 0,-16 0,-19 0,-17 0,0 0</inkml:trace>
  <inkml:trace contextRef="#ctx0" brushRef="#br0" timeOffset="3478.7084">11841 3881,'0'0,"0"0,0 0,0 0,0 0,0 0,0 0,71-18,0 0,-1 1,1-19,-54 19,1 17,-18 0</inkml:trace>
  <inkml:trace contextRef="#ctx0" brushRef="#br0" timeOffset="3934.0818">12971 3016,'0'0,"0"0,0 0,0 0,-18 53,18 18,0 35,-17-18,-1 0,18 0,-18-17,18-1,-17 1,17-36,0 0,0 1,17-19,19 19,-1-36,0 17,36-17,-18-17,17 17,-17-18,18 18,-18-18,0 1,-18 17,0 0,1 0,-19 0,1 0,-18 0</inkml:trace>
  <inkml:trace contextRef="#ctx0" brushRef="#br0" timeOffset="4198.0623">13042 3387,'0'0,"0"0,0 0,0 0,0 0,52 0,1 0,0 0,0 0,-17 0,17-18,-18 18,0-18,-35 18,0 0,18-17</inkml:trace>
  <inkml:trace contextRef="#ctx0" brushRef="#br0" timeOffset="4442.8935">12953 2946,'0'0,"0"0,0 0,0 0,0 0,0 0,0 0,53-18,18 0,-1 1,1-1,0 1,-54 17,-17 0,18 0</inkml:trace>
  <inkml:trace contextRef="#ctx0" brushRef="#br0" timeOffset="4876.0434">14365 2575,'0'0,"0"0,0 0,0 0,0 0,-53 36,18 16,-18 19,35 0,-17 17,17 35,18 18,0-17,18-1,-18 18,35-17,-17-18,0-18,-1-18,-17-17,18 0,-18-17,17-1,-17-17,18-1,0 1,17-1,53-34,18-1,-35 18,-54 0</inkml:trace>
  <inkml:trace contextRef="#ctx0" brushRef="#br0" timeOffset="12261.934">15000 2893,'0'0,"0"0,0 0,0 0,18 70,0 1,17-1,0 1,1-18,-19-18,18 0,1-17,-1-18,0-18,1-34,17 16,-18-34,0 17,1-18,-1 36,-18 0,1 17,0 0,-1 36,1 0,0 70,-18 0,0 36,0 17,-18 0,0-18,1 1,-1-54,0-17,1 0,-1-18,18-17,-17 0,17-36,0-17,17-18,-17 0,35-18,-17 18,17-17,1-1,17 1,-18-1,18 18,-18 0,-35 53</inkml:trace>
  <inkml:trace contextRef="#ctx0" brushRef="#br0" timeOffset="12559.3104">16112 2558,'0'0,"0"0,0 0,-17 70,-1 36,18 35,0 18,0 0,18-1,-1-34,18-1,-17-34,17-37,18-16,0-36,18 0,-18-36,17-16,-17-19,-17 18,-19 53</inkml:trace>
  <inkml:trace contextRef="#ctx0" brushRef="#br0" timeOffset="13115.3907">16606 2875,'0'0,"0"0,0 0,0 0,0 0,0 0,0 0,0 0,0 0,36 0,17 0,-18 18,0 17,-17 18,-1 0,-17 17,18-17,-18 0,0-17,18-1,-18-18,17 1,1 0,0-18,17 0,0-36,1-16,-19-1,18-18,1 1,-19 17,1 0,0 17,-18 19,17-1,-17 18,18 18,-18 17,18 18,-18 18,17-19,1 19,0-18,-1 0,19-18,-1-35,0 0,0-18,1 1,-1-1,-35 18</inkml:trace>
  <inkml:trace contextRef="#ctx0" brushRef="#br0" timeOffset="13337.2629">17736 2628,'0'0,"0"0,0 0,0 0,0 0,0 0,17 53,-17 35,18 1,0-1,-1 0,1 0,0-17,-1-18,-17-18,0 0,18-17,-18-1</inkml:trace>
  <inkml:trace contextRef="#ctx0" brushRef="#br0" timeOffset="13606.1202">17524 3069,'0'0,"0"0,0 0,0 0,0 0,0 0,0 0,0 0,53-17,18-19,-1 1,1 17,-1-17,1 0,-18 17,0-17,0 17,0 1</inkml:trace>
  <inkml:trace contextRef="#ctx0" brushRef="#br0" timeOffset="13884.3629">18583 2681,'0'0,"0"0,0 0,0 0,0 71,0 17,0 18,17-18,-17-18,0 1,-17 0,17-19,0-16,0-19,-18 1,18 0</inkml:trace>
  <inkml:trace contextRef="#ctx0" brushRef="#br0" timeOffset="14289.5919">18265 2628,'0'0,"0"0,0 0,0 0,0 0,0 0,0 0,0 0,0 0,53-17,-18 17,18 0,-17 0,-1 0,18 17,-18-17,0-17,36 17,-18 0,0-18,0 0,-18 1,-17-1,17-17,-35 35,0-36,0 36,-18-52,1 16,-1 1</inkml:trace>
  <inkml:trace contextRef="#ctx0" brushRef="#br0" timeOffset="14550.1326">18848 2152,'0'0,"0"0,0 0,0 0,0 0,0 0,0 0,70 35,-35 18,18 18,0-1,0 54,0-18,0 17,-18-17,-17-18,-18-17,0 17,-18-18,1 1,-19-18,1-18,35-17</inkml:trace>
  <inkml:trace contextRef="#ctx0" brushRef="#br0" timeOffset="14924.2012">20153 2346,'0'0,"0"0,0 0,0 0,0 0,0 0,0 53,0 35,-17 0,-1 18,-17-18,17 1,1-19,-19 1,36-18,-17-18,17-18,-18 1,18-18</inkml:trace>
  <inkml:trace contextRef="#ctx0" brushRef="#br0" timeOffset="15231.8553">19783 2417,'0'0,"0"0,0 0,0 0,0 0,70 70,-17 18,18 0,0 1,-18-1,-1-18,19 1,-36-18,18-18,0 0,0 1,0-19,-53-17</inkml:trace>
  <inkml:trace contextRef="#ctx0" brushRef="#br0" timeOffset="15578.8204">20948 2046,'0'0,"0"0,0 0,0 0,-18 71,0 52,-17 36,17-18,-17 18,35 0,0-18,18-18,17-17,18 0,18-36,-19 1,-52-53</inkml:trace>
  <inkml:trace contextRef="#ctx0" brushRef="#br0" timeOffset="20228.9889">21283 2681,'0'0,"0"0,0 0,0 0,0 0,0 0,0 0,0 0,0 0,0 0,35-35,18 17,-18 1,1 17,-1 17,0 1,-17 35,0 0,-18 0,17 0,-17 17,18-17,0-18,17 1,0-19,0 1,18-18,0-35,-17 17,17-35,-18 0,18 0,-36 0,19 0,-19 18,-17 17,18 1,-18-1,0 18,0 35,18 1,-18-1,0 18,17 0,1 0,0 0,-1 0,19-18,-1 0,0-17,-17-1,-18-17</inkml:trace>
  <inkml:trace contextRef="#ctx0" brushRef="#br0" timeOffset="20502.8954">22377 2258,'0'0,"0"0,0 0,0 0,18 70,17 19,0 34,1 0,17 1,-36-1,1-34,-1-19,-17 1,-17-1,-1-17,1 0,-1-18,18-17</inkml:trace>
  <inkml:trace contextRef="#ctx0" brushRef="#br0" timeOffset="20979.0379">22624 1570,'0'0,"0"0,0 0,0 0,0 0,0 0,0 0,53 18,-18-18,18 17,0 18,0 1,-18 17,1 17,17 36,-18 35,0 0,18 18,-17 0,16-18,-16 0,-1-35,0 0,18-18,-17 18,-1-18,-17-18,-36 19,0-1,-52 0,-54 18,1-18,17-17,88-71</inkml:trace>
  <inkml:trace contextRef="#ctx0" brushRef="#br0" timeOffset="21547.3891">12371 5521,'0'0,"0"0,0 0,0 0,0 0,0 0,0 0,0 0,53 0,0 0,0 0,-18 0,-17 0,-18 0,0 0</inkml:trace>
  <inkml:trace contextRef="#ctx0" brushRef="#br0" timeOffset="21757.0978">12477 5962,'0'0,"0"0,0 0,0 0,0 0,0 0,0 0,0 0,0 0</inkml:trace>
  <inkml:trace contextRef="#ctx0" brushRef="#br0" timeOffset="22244.4379">13571 5345,'0'0,"0"0,0 0,0 0,-18 88,1 18,17-18,-18 18,0-1,18-16,-17-19,17-17,0 0,0-18,0-17,0 0,0-1,0 1,17-36,-17 18,18 0,0-17,17 17,-17 0,35 0,-18 0,18 17,-18 1,0 0,1-1,-1-17,0 0,1 18,-1-18</inkml:trace>
  <inkml:trace contextRef="#ctx0" brushRef="#br0" timeOffset="22537.6784">13589 5803,'0'0,"0"0,0 0,0 0,0 0,0 0,0 0,0 0,53-17,-1 17,1-18,0 0,-17 1,17 17,-18-36,0 19,-35 17,18 0,-18 0</inkml:trace>
  <inkml:trace contextRef="#ctx0" brushRef="#br0" timeOffset="22794.0192">13483 5151,'0'0,"0"0,0 0,0 0,0 0,0 0,0 0,0 0,35 0,36 0,17 0,-18 0,1-18,-53 18,-1 0,1-18</inkml:trace>
  <inkml:trace contextRef="#ctx0" brushRef="#br0" timeOffset="23221.9006">15124 4939,'0'0,"0"0,0 0,0 0,0 0,0 0,-53 0,-18 18,1-1,-1 18,18 18,-17 36,17 34,17 1,19-1,-1 18,18 18,18 0,17-1,-17-17,17 1,0-19,1 1,-1-36,0-18,-17-17,-1-18,1 1,17-19,1-17,-1 18,-35-18</inkml:trace>
  <inkml:trace contextRef="#ctx0" brushRef="#br0" timeOffset="23613.3786">15989 5327,'0'0,"0"0,0 0,0 0,0 0,0 0,0 0,0 0,0 0,0 0,0 0,-18 53,-17 17,17 19,-17 16,-1-16,-16 16,16-16,1-19,0-17,-1 0,1-18,17 1,-17-36</inkml:trace>
  <inkml:trace contextRef="#ctx0" brushRef="#br0" timeOffset="23869.4914">15512 5398,'0'0,"0"0,0 0,0 0,0 0,71 70,-18 18,17-17,1 17,-1 0,-17-17,18-1,-18 1,-18-18,18-18,-18-17,18-1</inkml:trace>
  <inkml:trace contextRef="#ctx0" brushRef="#br0" timeOffset="24200.9441">16765 5115,'0'0,"0"0,0 0,0 0,0 0,0 0,0 53,-18 18,1 17,-18 35,17 36,0 0,18-18,0-17,18-19,17-34,18 17,18-53,-1-17,1 0,-18-18,-36 0</inkml:trace>
  <inkml:trace contextRef="#ctx0" brushRef="#br0" timeOffset="24787.4301">17189 5644,'0'0,"0"0,0 0,0 0,0 0,0 0,0 0,0 0,0 0,0 0,0 0,0 0,35 0,0 0,1 36,-19-1,-17 0,0 18,0-18,18 18,-18-17,0-19,17 19,1-19,0-17,17 0,0-17,1-1,-1-35,18 0,-18-35,1 0,-19 17,1 1,-1 17,-17 35,18-17,-18 17,-18 36,18-1,18 36,0 0,-1 0,19 0,-1 18,0-18,1-1,-1 1,18-17,0-19,-18 1,-35-18</inkml:trace>
  <inkml:trace contextRef="#ctx0" brushRef="#br0" timeOffset="25059.0738">18477 4957,'0'0,"0"0,0 0,0 0,35 88,18 35,-18 18,1 0,-1 1,-35-19,0 0,0-52,-18 17,-17-35,0 0,0-35,17-1,-17 1,35-18</inkml:trace>
  <inkml:trace contextRef="#ctx0" brushRef="#br0" timeOffset="25697.1136">19148 5098,'0'0,"0"0,0 0,0 0,0 0,0 0,0 0,0 53,17-1,1 1,17 18,0-18,18-18,0-17,0-1,0-34,-18-1,18-17,0-36,0 18,-17-17,-1 17,-17 18,-1 17,1-17,-1 35,-17 35,0 0,18 71,-18 35,0 0,0 18,-18 0,18-36,-17 1,17-54,-18 1,18-36,-17-17,-1-18,0-18,1-35,17-35,0-35,17-1,19 18,16 0,1 36,-17 17,17 18,0-1,17 19,-17-1,-53 18</inkml:trace>
  <inkml:trace contextRef="#ctx0" brushRef="#br0" timeOffset="26009.5604">20877 4604,'0'0,"0"0,0 0,0 0,-18 88,-17 53,0 18,17 0,0 17,1-35,17-17,17-1,19-35,-1-17,36-36,-1-35,1-18,-1 1,-17 17,-53 0</inkml:trace>
  <inkml:trace contextRef="#ctx0" brushRef="#br0" timeOffset="26560.741">21406 4904,'0'0,"0"0,0 0,0 0,0 0,0 0,0 0,0 0,53 17,-17 36,17 0,-36 0,1 18,0-1,-1 1,-17-18,18-18,-18 0,17 0,1-17,0-18,17 18,0-36,1-17,-1-18,0 0,18-18,-18 1,-17-1,17 18,-17 36,-18-19,18 19,-1 17,-17 0,0 35,18 18,-18 0,18 0,-1 17,19-17,-19-17,19-1,-1-17,0-18,0-18,1 0,-1-17,-35 35</inkml:trace>
  <inkml:trace contextRef="#ctx0" brushRef="#br0" timeOffset="26773.7063">22730 4568,'0'0,"0"0,0 0,0 0,0 0,0 0,0 71,0 17,0 0,0 18,0-18,0 1,18-1,-18-18,17 1,-17-36,18 1,-18-1</inkml:trace>
  <inkml:trace contextRef="#ctx0" brushRef="#br0" timeOffset="27055.5059">22483 5080,'0'0,"0"0,0 0,0 0,0 0,0 0,0 0,35-18,1 18,34-17,1-19,17 19,-35-18,17 17,-34-17,-1 17,-17 0,-18 18,17 0</inkml:trace>
  <inkml:trace contextRef="#ctx0" brushRef="#br0" timeOffset="27311.099">23506 4463,'0'0,"0"0,0 0,0 0,0 70,18 18,0 1,-18-1,0 0,0 0,0-17,0-1,0-17,0-18,-18 1,18-1,0-17,-18-18</inkml:trace>
  <inkml:trace contextRef="#ctx0" brushRef="#br0" timeOffset="27965.1678">23048 4551,'0'0,"0"0,0 0,0 0,0 0,0 0,0 0,0 0,0 0,53-18,-18 1,18-1,0 18,0 0,-18-18,18 18,-18 0,1-17,-1-1,0 0,0 1,1-1,-19 0,1-17,-18 18,18-19,-18 19,0-1,0 18,0-53,17 18,1 17,0 1,17 17,0 0,0 17,1 1,-1-1,0 19,1-19,-1 36,0 0,18 0,-18 18,1 52,-1-17,0-18,-17 0,-18 1,18-19,-18 1,-18-1,18-17,-18 0,1-35,-1-1,18-17,0 18</inkml:trace>
  <inkml:trace contextRef="#ctx0" brushRef="#br0" timeOffset="28473.9738">24354 3810,'0'0,"0"0,0 0,0 0,0 0,0 0,0 0,35 0,18 0,0 0,0 18,17-18,1 35,-18 0,0 36,17 17,-17 35,-17 19,-1-1,0 0,-17 0,-1 0,1-18,0 1,-1-1,1-17,-18 0,0 0,-18 0,1-18,-1 0,-35 0,-17-17,-19-1,-17-34,-52-1,-19-17,1-1,17 1,141-18</inkml:trace>
  <inkml:trace contextRef="#ctx0" brushRef="#br0" timeOffset="28974.0939">12706 8096,'0'0,"0"0,0 0,0 0,0 0,71 0,-1 0,19-17,-19 17,18-18,-70 18,0 0,-18 0</inkml:trace>
  <inkml:trace contextRef="#ctx0" brushRef="#br0" timeOffset="29201.2003">13236 8661,'0'0,"0"0,0 0,0 0,0 0,0 0,53-18,52 0,-87 1,0 17,-1 0</inkml:trace>
  <inkml:trace contextRef="#ctx0" brushRef="#br0" timeOffset="29587.6847">14894 7955,'0'0,"0"0,0 71,18 17,-18 53,0 0,18 0,-36 0,18-17,0-54,0 1,0-18,-18-18,18 0,0-35,0 0,0-17,0 34</inkml:trace>
  <inkml:trace contextRef="#ctx0" brushRef="#br0" timeOffset="30052.0447">14789 7885,'0'0,"0"0,0 0,0 0,0 0,70-36,1 19,-1-1,1 18,0 0,-1 18,1 17,-18 18,0-18,-18 18,-17 18,-18-18,-18 17,0-17,-35 0,0 0,0 0,0-18,1 0,34-17,-17 17,17-35,18 18,18 17,17-17,0-1,18 19,18-19,-1 19,1-1,0 0,-1 0,-70-35</inkml:trace>
  <inkml:trace contextRef="#ctx0" brushRef="#br0" timeOffset="30384.3685">16642 8220,'0'0,"0"0,0 0,0 0,0 0,0 0,-18 53,0 35,-17-18,17 19,-17-19,17 1,1-18,-1-18,0-17,1 17,17-18,0 1,-18 0,18-18</inkml:trace>
  <inkml:trace contextRef="#ctx0" brushRef="#br0" timeOffset="30718.5367">16183 8202,'0'0,"0"0,0 0,0 0,70 35,1 18,0 0,17 0,0 18,0-18,-17 17,-1-17,1 0,-18 0,0-35,0-1,-18 1,0-18,-35 0</inkml:trace>
  <inkml:trace contextRef="#ctx0" brushRef="#br0" timeOffset="31253.2823">17242 8237,'0'0,"0"0,0 0,0 0,0 0,0 36,17 17,-17 17,18 1,17-18,-17 0,17-18,0-18,1 1,-1-18,0-18,1-34,-1 16,0-17,1-17,-19 17,1 18,-1-1,-17 1,18 35,-18 0,0 35,0 1,0 16,0 19,0 0,-18 17,18 0,18 0,-18-17,0-1,0 1,18-18,-18-18,17 0,-17-35</inkml:trace>
  <inkml:trace contextRef="#ctx0" brushRef="#br0" timeOffset="31580.5905">18389 7761,'0'0,"0"0,0 0,0 0,0 0,-36 88,19 18,-19 35,19 0,-1-17,18-1,18-34,-1-1,19-18,-1-17,18 0,35 0,-17-35,-1-1,-17-17,-53 18</inkml:trace>
  <inkml:trace contextRef="#ctx0" brushRef="#br0" timeOffset="31842.1621">19024 7832,'0'0,"0"0,0 0,0 0,18 88,-1 0,1 0,0 18,-1-18,19-17,-19-1,1 1,-1-36,-17 1,18-1,-18-18</inkml:trace>
  <inkml:trace contextRef="#ctx0" brushRef="#br0" timeOffset="32213.745">18600 7796,'0'0,"0"0,0 0,0 0,0 0,0 0,0 0,0 0,53-17,0-1,18 0,-18 18,0 18,0-18,17 0,-17 0,0 0,0 0,-18-18,18 1,-17-1,-1-17,0 0,-17-18,0 0,-18-18</inkml:trace>
  <inkml:trace contextRef="#ctx0" brushRef="#br0" timeOffset="32546.1963">19818 7232,'0'0,"0"0,0 0,0 0,53 71,0 52,18 18,-18 35,0 19,-1 16,-34-17,-18 18,-35-36,0 1,-18-1,-89 36,1-36,35-35,89-106</inkml:trace>
  <inkml:trace contextRef="#ctx0" brushRef="#br0" timeOffset="33030.0676">10165 11359,'0'0,"0"0,0 0,0 0,0 0,0 0,0 0,0 0,0 0,0 0</inkml:trace>
  <inkml:trace contextRef="#ctx0" brushRef="#br0" timeOffset="33235.1284">10412 11924,'0'0,"0"0,0 0,0 0,0 0,0 0,0 0,0 0</inkml:trace>
  <inkml:trace contextRef="#ctx0" brushRef="#br0" timeOffset="33370.3198">10765 11695,'0'0,"0"0,0 0,0 0,0 0,0 0,0 0</inkml:trace>
  <inkml:trace contextRef="#ctx0" brushRef="#br0" timeOffset="34064.013">11294 11218,'0'0,"0"0,0 0,0 0,0 71,0 17,18 18,-18 35,0-35,0-18,0 0,0 0,0-35,0 0,0-17,18-19,-1 1,-17-36,18-17,-18-36,18-34,-18-1,17-18,1-17,0 0,-1 0,1 35,-18 18,35 35,-17 0,17 18,-17-1,17 19,0 34,18 1,-35 35,17 0,-17 18,-18-1,-18 1,1-1,-19 1,1-1,-18-17,18-18,-1 1,19-19,-1 1,18 0,0-1,0 19,35-1,1 0,17 0,0 18,0 0,17-17,-17-1,0 0,0-17,-53-18</inkml:trace>
  <inkml:trace contextRef="#ctx0" brushRef="#br0" timeOffset="34535.1846">12247 11553,'0'0,"0"0,0 0,0 0,0 53,0 18,18 0,-18-1,18-17,-1 0,1 0,17-36,1 1,-1-18,0-18,0-34,18-1,-17-36,-1 1,0 0,-17 35,0 0,-1 0,1 36,-1-1,-17 36,0 17,0 18,0 53,0 0,0-1,0 19,0-18,0-18,0-35,0 0,18-18,0-35,-1 18,-17-18</inkml:trace>
  <inkml:trace contextRef="#ctx0" brushRef="#br0" timeOffset="34781.8792">13359 11448,'0'0,"0"0,0 0,0 0,-17 88,-1 0,0 18,-17-18,0 53,-1-53,1-17,-18-1,18-34,17-1,-35-35,18 0</inkml:trace>
  <inkml:trace contextRef="#ctx0" brushRef="#br0" timeOffset="35025.6484">13024 11448,'0'0,"0"0,0 0,0 0,0 0,0 0,53 70,17 18,36 36,0-1,0-17,-35-35,-1-1,-17-17,0 0,-18-18,-17-35</inkml:trace>
  <inkml:trace contextRef="#ctx0" brushRef="#br0" timeOffset="35336.069">14171 11007,'0'0,"0"0,0 0,-18 70,1 54,-19-1,1 36,17-18,1 0,-1-17,36-19,-18-16,17-19,19-17,-1-18,18-17,0 0,-18-18,18 0,-53 0</inkml:trace>
  <inkml:trace contextRef="#ctx0" brushRef="#br0" timeOffset="35572.7314">14542 11748,'0'0,"0"0,0 0,0 0,0 0,0 0,35 0,0 0,18-18,18 0,-18-17,-36 35,1-18</inkml:trace>
  <inkml:trace contextRef="#ctx0" brushRef="#br0" timeOffset="35815.704">15353 11254,'0'0,"0"0,0 0,0 0,0 0,18 70,0 18,-18 1,17-1,1-18,-18 19,18-37,-18 1,0-17,0-19</inkml:trace>
  <inkml:trace contextRef="#ctx0" brushRef="#br0" timeOffset="36143.9354">14947 11148,'0'0,"0"0,0 0,0 0,0 0,0 0,0 0,0 0,53-18,18 18,0 0,-1 18,-17-1,18 1,-18-18,-18 0,18 0,-18 0,0-35,-17 0,0 17,-18 18,0 0</inkml:trace>
  <inkml:trace contextRef="#ctx0" brushRef="#br0" timeOffset="36419.1503">15918 10636,'0'0,"0"0,0 0,35 71,1 70,17 0,-18 0,18 0,-36 18,-17 0,0-18,-17-18,-1-17,1-35,-1-18,0-18,1-17,17-1,0 1</inkml:trace>
  <inkml:trace contextRef="#ctx0" brushRef="#br0" timeOffset="36645.1563">16571 11254,'0'0,"0"0,0 0,0 0,0 0,0 0,0 0,0 0,53-36,-53 19,18 17,-18 0,0 0</inkml:trace>
  <inkml:trace contextRef="#ctx0" brushRef="#br0" timeOffset="36862.3883">16677 11553,'0'0,"0"0,0 0,0 0,0 0,0 0,53 0,35 0,-17-17,-1-1,-70 18,18-17,-18 17</inkml:trace>
  <inkml:trace contextRef="#ctx0" brushRef="#br0" timeOffset="37054.4042">17595 11095,'0'0,"0"0,17 70,-17 1,18 17,0 0,-18 1</inkml:trace>
  <inkml:trace contextRef="#ctx0" brushRef="#br0" timeOffset="37531.9785">17577 11818,'0'0,"0"0,0 0,-35-88,17-53,-17-18,35 0,0 1,35 34,0 18,-17 36,17 17,1 17,-1 1,18 35,0 0,-18 18,18 35,0 17,-18 18,-35 1,0-1,-17-18,-19-17,1 18,0-36,17 0,-17 1,-1-19,19 1,-1-18,18 18,0-18,0 17,18 1,35 17,0 0,17 1,1-19,17 19,-17-19,17-17,-18 18,-70-18</inkml:trace>
  <inkml:trace contextRef="#ctx0" brushRef="#br0" timeOffset="37795.9202">19059 10830,'0'0,"0"0,0 0,-17 88,-19 18,1 18,0 17,-18-18,18 1,-18-18,0-36,17-17,-17-18,0-17,18 17,35-35</inkml:trace>
  <inkml:trace contextRef="#ctx0" brushRef="#br0" timeOffset="38049.3045">18565 10954,'0'0,"0"0,0 0,53 70,0 19,0-1,18 18,-18-18,17 0,1-18,-18 1,0-18,0-18,-18-17,0-18</inkml:trace>
  <inkml:trace contextRef="#ctx0" brushRef="#br0" timeOffset="38554.9418">19236 11024,'0'0,"0"0,0 0,0 0,35 71,0-1,1-17,-1 0,0 0,1-18,16-17,1 0,-17-36,17 0,-18 1,0-36,-17-18,0 1,-1 17,-17-18,0 36,0 0,18-1,-18 36,-18 0,18 53,0 0,0 53,0 0,0 17,18 1,-1-18,1 17,0-17,-1-35,19-18,-19-18,1-18,17-34,-17 17,0-18,-18 18</inkml:trace>
  <inkml:trace contextRef="#ctx0" brushRef="#br0" timeOffset="38850.847">20506 10460,'0'0,"0"0,0 0,0 0,0 0,0 0,0 0,-35 70,17 1,-17 52,0 1,0 52,-1-17,19-18,17-53,17 1,1-19,17-17,1-18,-1-17,18-18,-18-18,0 1,-35 17</inkml:trace>
  <inkml:trace contextRef="#ctx0" brushRef="#br0" timeOffset="39094.7982">21001 10654,'0'0,"0"0,0 0,0 0,0 0,0 0,0 0,0 0,0 53,0 17,17 19,1-1,-18 18,17-36,1 1,-18-18,18 0,-18-36,0 18,0-17</inkml:trace>
  <inkml:trace contextRef="#ctx0" brushRef="#br0" timeOffset="39433.3933">20648 10583,'0'0,"0"0,0 0,0 0,0 0,0 0,53-17,-18-1,18 0,0 18,0 0,0 0,-18 18,0-18,0 0,1 0,17 0,-36-18,19 1,-1-18,-17-1,-18 19,0 17,0-18</inkml:trace>
  <inkml:trace contextRef="#ctx0" brushRef="#br0" timeOffset="39687.6">21636 9754,'0'0,"0"0,0 0,0 0,70 141,1 36,0 34,-18 1,-18 106,-35-36,-53-35,-35 0,-71-53,-53 0,18-35,53-36,105-105</inkml:trace>
  <inkml:trace contextRef="#ctx0" brushRef="#br0" timeOffset="40189.7362">10500 10125,'0'0,"0"0,0 0,0 88,18 71,17 141,1 35,16 35,-34 1,17-19,-35-17,18-70,-18-53,18-89,-1-35,19-17,-1-53,-17-18,17 0,-35 17</inkml:trace>
  <inkml:trace contextRef="#ctx0" brushRef="#br0" timeOffset="41476.5817">10624 10354,'0'0,"0"0,0 0,0 0,0 0,106 35,53 1,35-1,17 0,125-35,-1 0,18-17,212-36,-36 0,-17 0,-36-18,1 18,-1 0,1 18,17-18,0 18,18-18,0 18,-1-1,-16-16,-37-1,-16-18,-37 0,-16 1,-36-1,-53 1,-36 17,-70 0,-88 35,-17 1,-1-1,-35 18,0 0,-18 0,-17 0,-1 0,1 18,0 17,17 18,0 35,0 36,1 17,-1 17,0 36,1 0,-1 1,0-1,1 0,-1 0,-17-18,-1-17,1-1,-1 1,-17-35,0-1,-17-35,-1-17,-17-18,0 0,-18-18,0 0,-36 1,-34-19,-18 19,-18-19,-18 18,-105 1,-18-1,-18-17,-35 17,-176 35,17-17,18 0,35-17,18-1,-18-18,-17 19,-1-19,18-17,1 36,16-19,1 1,0 0,18 17,17-17,17 17,19-18,17 1,35 0,53-1,18 1,124-18,-36 0,18-18,0 18,52 0,1 0,0 0,17 0,1 0,35 0,17 0,-17 0,35 0,-18 0,18 0,-18 0,18 0,0 0,0 0,0 0,0-35,0-35,0-19,0 19,0 70</inkml:trace>
</inkml:ink>
</file>

<file path=ppt/ink/ink8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1T04:54:42.751"/>
    </inkml:context>
    <inkml:brush xml:id="br0">
      <inkml:brushProperty name="width" value="0.05292" units="cm"/>
      <inkml:brushProperty name="height" value="0.05292" units="cm"/>
      <inkml:brushProperty name="color" value="#7030A0"/>
    </inkml:brush>
  </inkml:definitions>
  <inkml:trace contextRef="#ctx0" brushRef="#br0">17140 7665</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17:20.916"/>
    </inkml:context>
    <inkml:brush xml:id="br0">
      <inkml:brushProperty name="width" value="0.05292" units="cm"/>
      <inkml:brushProperty name="height" value="0.05292" units="cm"/>
      <inkml:brushProperty name="color" value="#7030A0"/>
    </inkml:brush>
  </inkml:definitions>
  <inkml:trace contextRef="#ctx0" brushRef="#br0">2788 2081,'0'0,"0"0,0 0,0 0,0 0,0 0,0 18,0 17,18 18,0 0,-1 18,-17 17,18 18,0-53,-18 17</inkml:trace>
  <inkml:trace contextRef="#ctx0" brushRef="#br0" timeOffset="8073.807">2806 2469,'0'0,"0"0,0-17,0-1,18 18,-18 0,17 0,-17 18,18-1,-18 1,0 17,0 1,18 17,-18-1,0 19,-18 17,18 0,-18-35,18 18,-17-18,-1 0,0 0,1 0,-1-1,-17 1,-1 0,1 18,0-18,0 0,-18 0,-18 17,0-17,71-53</inkml:trace>
  <inkml:trace contextRef="#ctx0" brushRef="#br0" timeOffset="19275.4606">1853 2417,'0'0,"0"0,0 0,0 0,0 0,0 0,0 0,0 0,0 0,0 0,0 0,0 0,0 0,0 0,0 0</inkml:trace>
  <inkml:trace contextRef="#ctx0" brushRef="#br0" timeOffset="19716.4599">1853 2417,'0'0,"0"0,0 0,0 0,0 0,18 35,-1 35,-17 1,0 35,-17 0,-19-18,19 0,-36 18,17-18,1-17,0-19,0-16,17-1,0 0,1-17,17 0,0-1,0 1,0-18,35 18,18-18,17 17,36 1,0-1,-18 1,-88-18</inkml:trace>
  <inkml:trace contextRef="#ctx0" brushRef="#br0" timeOffset="23370.2413">4412 2452,'0'0,"0"0,0 0,0 0,0 0,0 17,0 19,0-1,18 0,-18 1,0 16,17 1,-17 0,0-17,0 17,0-1</inkml:trace>
  <inkml:trace contextRef="#ctx0" brushRef="#br0" timeOffset="23957.0653">4341 2593,'0'0,"0"0,0 0,0 0,0 0,0 0,0 0,36-18,-1-17,18 0,0 17,-18-17,18 17,-18-17,18 35,-17-18,-1 18,-18 0,-34 18,17 17,-18 0,-35 1,18 17,-18 0,18-1,-1-16,19-1,-1-17,18 17,0-17,0-1,18 1,17-18,0 18,1-1,17-17,0 18</inkml:trace>
  <inkml:trace contextRef="#ctx0" brushRef="#br0" timeOffset="24298.9638">5630 2452,'0'0,"0"0,0 0,0 0,0 35,-18 0,0 1,1-1,-1 18,0 0,-17 0,17 0,1 0,-1-1</inkml:trace>
  <inkml:trace contextRef="#ctx0" brushRef="#br0" timeOffset="24609.0066">5188 2469,'0'0,"0"0,0 0,0 0,0 0,18 36,17-1,-17 0,17 18,1-18,-19 18,18 0,18 0,-17-17,17 16</inkml:trace>
  <inkml:trace contextRef="#ctx0" brushRef="#br0" timeOffset="24929.8189">6477 2328,'0'0,"0"0,0 0,0 0,0 0,0 0,-18 36,0-19,1 36,-1-18,0 18,1 0,-19 0,19 0,-1 0,1 0</inkml:trace>
  <inkml:trace contextRef="#ctx0" brushRef="#br0" timeOffset="25241.1766">6141 2364,'0'0,"0"0,0 0,0 0,0 0,18 35,0 0,-1-17,19 35,-19-18,19 0,-1 1,0 16,-17-16</inkml:trace>
  <inkml:trace contextRef="#ctx0" brushRef="#br0" timeOffset="25618.8604">7324 1940,'0'0,"0"0,0 0,0 0,0 36,-18-1,0 18,1 0,-1 35,18 18,0 0,0 17,18-17,17 0,18-18,-18 0,-35-88</inkml:trace>
  <inkml:trace contextRef="#ctx0" brushRef="#br0" timeOffset="25903.729">8030 2099,'0'0,"0"0,0 0,0 0,0 35,0 1,0-1,0 0,0 18,17 0,-17 0,0 17,0-17</inkml:trace>
  <inkml:trace contextRef="#ctx0" brushRef="#br0" timeOffset="26413.8225">7571 2205,'0'0,"0"0,0 0,0 0,0 0,0 0,0 0,0 0,17 0,19-18,-1 18,0 0,18-17,-17 17,16 17,1-17,-17 0,17 0,-18 0,18 0,-18-17,0 17,1-18,-19 0,19-17,-19 17</inkml:trace>
  <inkml:trace contextRef="#ctx0" brushRef="#br0" timeOffset="26758.0152">8912 1799,'0'0,"0"0,0 0,0 0,35 18,-17 17,17 0,-17 1,0 34,-1 18,-17 18,-17 0,17 0,0-18,-18-17,18-18</inkml:trace>
  <inkml:trace contextRef="#ctx0" brushRef="#br0" timeOffset="27463.741">10518 1605,'0'0,"0"0,0 0,0 0,0 0,-35 35,17-17,0 0,-17 17,17-17,1 17,-1 0,18-17,18 17,-18-17,17 17,1-17,0-1,-1 19,-17-19,0 1,0-1,-17 19,-1-1,0 0,1 1,-1-1,0 0,1 0,-1 1,36-1,-18 0,17-17,1 17,0 0,-1 1,1-1,0 0,-1 18,-17-53,0 18</inkml:trace>
  <inkml:trace contextRef="#ctx0" brushRef="#br0" timeOffset="28400.6322">11789 2258,'0'0,"0"0,0 0,0 35,0 18,0-18,0 18,0 18,0-1,-18-17,18 18,-18-18,1-18,-1 0,0 1,1-19,-1-17,0 0,1-17,17-19,-18-17,36-17,-18-18,35-1,0 1,1-18,34 36,-17-1,0 1,-18 34,1 19,-1 17,-17 0,-18 0,0 17,-18 19,0-1,-17 18,0 0,17-18,0-17,18 17,0-17,36 17,-1 0,36 0,-18 36,35-18,-18 17,1-17,-36 0,18 0,-18-17,-35-36</inkml:trace>
  <inkml:trace contextRef="#ctx0" brushRef="#br0" timeOffset="28958.1127">12689 2258,'0'0,"0"0,0 0,0 0,0 35,17 0,-17 1,18-1,-1 0,1 18,0-18,17 1,0-1,1-17,-1-1,0-17,1 0,-1-17,-17-1,17 0,-18 1,1-1,-18 0,18 18,-18 0,17 0,-17 18,18 17,-18 1,0 16,18-16,-18 17,0 0,17-18,-17 18</inkml:trace>
  <inkml:trace contextRef="#ctx0" brushRef="#br0" timeOffset="29530.1513">13412 2223,'0'0,"0"0,0 0,0 0,0 17,0 18,18 1,-18-1,17 0,19 1,-1-1,0 0,1-17,-1-1,0-17,18 0,-18-17,18-1,-17 0,-19-17,19 18,-1-19,-17 19,-1-1,1 0,-1 18,1 18,0 0,-1-1,1 19,0 34,-1 1,1 17,0-18,-1 1,1-18</inkml:trace>
  <inkml:trace contextRef="#ctx0" brushRef="#br0" timeOffset="29919.1464">14965 1958,'0'0,"0"0,0 0,0 0,0 0,0 0,-18 18,1 34,-1-16,0 17,1 17,-1 18,18 18,0 18,18-18,-1-1,1-34,17-18</inkml:trace>
  <inkml:trace contextRef="#ctx0" brushRef="#br0" timeOffset="30271.8627">15477 2099,'0'0,"0"0,0 0,0 0,0 0,18 35,-18 1,0-1,0 18,0 0,0 0,17 0,-17-1,0-16,0 17,0 0,0-18</inkml:trace>
  <inkml:trace contextRef="#ctx0" brushRef="#br0" timeOffset="30720.0274">15053 2328,'0'0,"0"0,0 0,0 0,0 0,0 0,18-35,17 17,-17-17,0 0,17 0,0 17,0 0,-17 1,17 17,1-18,-1 18,0 0,1-18,-19 18,19 0,-1-17,-18 17,19-18,-19 0,19 1,-19-1</inkml:trace>
  <inkml:trace contextRef="#ctx0" brushRef="#br0" timeOffset="31019.1006">16059 1676,'0'0,"0"0,0 0,0 0,0 0,18 17,17 19,-17-1,-1 18,1 17,-18-52,-18 88,-17 17</inkml:trace>
  <inkml:trace contextRef="#ctx0" brushRef="#br0" timeOffset="32547.8312">16024 1746,'0'0,"0"0,0 0,0 0,0 0,0 0,0 0,0 0,18 36,-1-1,19 0,-19 18,1 0,-18 0,17 0,-17 0,18 0,-36 0,18-1,0 1,-17 0,17-17</inkml:trace>
  <inkml:trace contextRef="#ctx0" brushRef="#br0" timeOffset="59651.1454">17718 2381,'0'0,"0"0,0 0,0 0,0 0,0 0,0 0,0 0,0 0</inkml:trace>
  <inkml:trace contextRef="#ctx0" brushRef="#br0" timeOffset="61050.7281">17718 2381,'0'0,"0"0,0 0,0 0,0 0,0 0,-18-35,1 0,17 17,-18 0,1-17,17 0,-18 0,0 17,1-17,-1-1,-17 19,17-1,-17 0,17 1,-35 17,18 17,-18 1,0 17,18 18,-18 18,0-1,17 36,19-35,17 17,-18-35,36 17,-18-17,35 0,0 0,1-17,-1-19,0-17,18-17,-18-36,18 0,0-36,0 1,-17-35,17 17,-36 35,19 1,-19 17,1 0,-1 18,-17-1,0 19,0 17,18 0,-18 17,0 19,18 70,-18 17,0-17,17-18,-17 0,18-17,0 17,-1-17,19-18,-1-18,0-18,1 1,34-36,-17-34,18-19,-18-53,-18 19,0-19,0-17,-35 35,0 18,0 35,-17 0,-18 0,17 18,-17 17,-1 1,19-1,-1 36,18-1,18 1,-1 0,36 17,-17 0,16 0,1 18,0 0,0 36,0 16,-17-34,-1-18,-18 0,1 17,0-34,-1-1,19 18,-1-18,18-35,0-18,17-17,1-18,0-35,-1-18,1 18,-18-18,-18 18,0 35,-17 0,-18 35,0-17,0 18,0 17,-18 0,1 0,-19 52,19 37,-19-1,19 18,17 17,0-17,0-53,17 35,19-17,-1-36,18 0,18-35,-1-17,18-36,1-18,-1-17,0 17,-88 71</inkml:trace>
  <inkml:trace contextRef="#ctx0" brushRef="#br0" timeOffset="61347.4235">20665 1905,'0'0,"0"0,0 0,-17 141,-19-17,19-1,-1-17,18-18,0-17,0-1,0-17,0 0,0-18</inkml:trace>
  <inkml:trace contextRef="#ctx0" brushRef="#br0" timeOffset="62163.4372">20136 2117,'0'0,"0"0,0 0,0 0,0 0,0 0,106 17,35-34,0-1,0-35,-35-17,0 17,0-18,-53 18,-18 18,18 17,-18-17,-17 35,0-18,-18 18,17 18,-17 0,0 17,0 18,-17 17,-1 36,-17 18,17-1,0-52,1 17,17-35,17 0,1-18,0-17,17-1,-17-34,17-19,18 1,-18-18,-17 18,17-36,-17 18,17 18,-17 0,-18 17,17 1,-17 17,18 0,-18 0,18 17,-18 19,17-19,-17 1,18 17,0-17,-18-1,35 1,-17-18,17 0,0-18,0 1,1-36,-1-18,-17 1,-1-19,-17 19,0-1,0 18,-17 1,-1-1,0 17,18 36</inkml:trace>
  <inkml:trace contextRef="#ctx0" brushRef="#br0" timeOffset="62628.9084">22342 1764,'0'0,"0"0,0 0,0 0,0 0,0 0,0 0,-18 88,-35 36,18 17,17 0,1-35,-1-36,36 1,-1-1,18-17,1-18,17-17,0 0,-18-36,36-35,-18-35,-1 0,-16 0,-1-36,-35 18,0 18,-18 18,1 17,-19 17,1 1,-35 17,-1 1,18 17,53 0</inkml:trace>
  <inkml:trace contextRef="#ctx0" brushRef="#br0" timeOffset="63325.7774">24618 1711,'0'0,"0"0,0 0,0 0,0 0,0 0,0 0,-70-18,-1 18,-17 18,-18 17,-18 18,1 18,17 17,18 18,0 17,35-17,17 18,19-54,17-17,35 0,0-18,53-35,1-17,-1-54,0 0,18-34,0-19,0 1,-18-1,-35 18,0 1,-18 16,-17 36,0 1,-18 34,-18 18,18 18,-18 34,1 19,-1 0,18 34,0 1,0 0,18-18,-1-17,1-18,0 0,-1-36,19 1,-19-18,1 0,17 0,0 0,-35 0</inkml:trace>
  <inkml:trace contextRef="#ctx0" brushRef="#br0" timeOffset="63749.6414">25059 1464,'0'0,"0"0,0 0,0 0,0 0,0 0,-17 35,17 1,0-1,-18 18,18-18,-17 36,17-18,0 17,0-17,0 18,17-19,1-16,-1-1,1-17,17-1,-17-17,17-17,1-1,-19-17,19-1,-19 1,1 0,0 0,-1-1,1 19,-18-19,17 36,-17-17,0 17,18 0,-18 17,0 1,0 0,0-18</inkml:trace>
  <inkml:trace contextRef="#ctx0" brushRef="#br0" timeOffset="64121.1561">26030 935,'0'0,"0"0,0 0,0 0,0 0,0 0,0 0,-18 53,18 35,-17 18,-1 35,18 35,-18-17,18-18,-17-17,17-36,0-18,0-17,0 0,0 0,0-53</inkml:trace>
  <inkml:trace contextRef="#ctx0" brushRef="#br0" timeOffset="64357.916">25783 1852,'0'0,"0"0,0 0,0 0,0 0,0 0,35 0,1-18,17 18,-18-17,18-1,-18 18,0-17,1-1</inkml:trace>
  <inkml:trace contextRef="#ctx0" brushRef="#br0" timeOffset="64822.9508">26648 1464,'0'0,"0"0,0 0,0 0,0 0,0 0,0 0,-18 35,-17 1,-1-1,19 0,-18 18,17 0,0 0,1 17,17-17,0 18,0-18,17 17,1-17,17-17,18-1,-18 0,1-35,17 0,-18 0,-17-17,17-1,-17-17,-1-1,-17 1,-17 0,17-18,-36 18,19-18,-1 17,-17 1,17 0</inkml:trace>
  <inkml:trace contextRef="#ctx0" brushRef="#br0" timeOffset="65216.9503">27407 1393,'0'0,"0"0,0 0,0 0,0 0,0 0,0 0,0 0,-18 18,-17 17,-1 1,1 17,0-18,17 18,-17 17,17-17,1 18,17-18,17 17,1-17,35 18,0-1,17-34,36-1,0 0,-106-35</inkml:trace>
  <inkml:trace contextRef="#ctx0" brushRef="#br0" timeOffset="66227.4541">28218 1605,'0'0,"0"0,0 0,0 0,0 0,0 0,0 0,0 0,0 0,-35 0,0 18,-1 17,19-17,-18 17,-1 0,19 1,-1-1,18 18,0-18,0 18,18-18,-1 0,1 1,0-19,17 1,-18-18,19 0,-19 0,19-18,-19 1,-17-1,18-17,-18 0,0 17,0-17,0-1,0 1,0 0,18 17,-18-17,17 0,19 17,-19 0,19 1,-1 17,0 0,0 0,-17 0,17 17,-17 19,17-19,-17 19,0-1,-1 0,1 18,0-18,-18 1,17-19,-17 18,18-17,-18-18,0 0,0 0,17-18,-17-17,18 0,-18 0,18-18,-1 17,1-16,0 16,17 1,0 0,1 17,-1 0,0 18,-17 0,17 18,0 0,-17-1,17 19,-17-1,0 18,-1-18,-17 0,18 18,-18-17,18-19,-18 1,0-1,17-34,1-1,0 1,-1-36,1-18,17 1,18-19,-18 36,1 1</inkml:trace>
  <inkml:trace contextRef="#ctx0" brushRef="#br0" timeOffset="67806.3377">29771 1940,'0'0,"0"0,0 0,0 0,0 0,0 0,0 0,18-35,0 0,-18-18,17 18,-17-1,18 1,-36 0,18-1,-17 19,-1-1,-17 18,17 0,0 18,1-1,-1 19,18-1,-18 0,36 18,-18-18,18 18,17-17,-17-19,35 19,17-19,1-17,-1 0,1-35,0-18,-18-18,-1 1,1-1,-17 1,-19-1,19 18,-19 18,-17-18,18 18,0 0,-18 17,0 0,17 1,-17 34,-17-17,17 36,0-19,0 36,0-18,0 18,0 18,0-18,17 0,-17 0,36 0,-1-18,0 18,0-18,1-17,17-1,-18-17,0 0,1 0,-1-17,0-19,-17 1,-1 17,1-17,0 0,-36 0,18 17,-35 0,17 1,-17-1,0 18,17 18,-17-1,17 1,0 17,1 1,17-1,0 0,17-17,1 17,17-17,-17-1,17-17,-17 0,17-17,0-1,-17 0,17-17,-17 0,0 0,-1-1,1 19,-18-19,18 19,-18 17,17 0,-17 0,0 17,0 1,18 0,-18-1,18 19,-18-1,17-18,18 19,-17-19,17-17,1 18,-19-18,19-18,-1-17,-17 0,17-18,-17 0,17 0,-18-17,1 17,0 0,-1 0,-17 0,18 0,0 18,-18 17,0 0,17 18,-34 0,17 18,0 17,0 18,0 0,0 18,0-1,0 1,0-18,0 0,0 17,17-35,1 18,0-17,-1 17,-17-53</inkml:trace>
  <inkml:trace contextRef="#ctx0" brushRef="#br0" timeOffset="68207.9652">31289 1764,'0'0,"0"0,0 0,0 0,0 0,0 0,35-18,18 18,-17-17,16-19,1 19,0-1,0 0,-17 1,-1-1,0 18,-17-17,17 17,-17 0,-1 17,1 1,-18-1,18 19,-1-19,1 19,-18-1,18 18,-1-18,1 0,0 1,-18-19,17 19,-17-36,0 0</inkml:trace>
  <inkml:trace contextRef="#ctx0" brushRef="#br0" timeOffset="68369.2382">31836 1182,'0'0,"0"0,0 0,0 0,0 0,0 0,0 0,0 0</inkml:trace>
  <inkml:trace contextRef="#ctx0" brushRef="#br0" timeOffset="69282.6459">32242 1393,'0'0,"0"0,0 0,0 0,0 0,0 0,0 0,0 0,0 0,0 0,0 0,-18 36,1-1,-1 0,0 18,18-17,-17-1,17 18,0-18,0 0,17-17,-17 17,18-17,0-18,-18 0,17 0,1-18,0 1,-1-19,1 1,0 17,-1-17,19-18,-19 18,18 0,-17 17,17-17,-17 17,17 0,-17 18,0 0,17 18,-35 0,18-1,-1 1,-17 17,18 1,-18-1,0-18,0 1,0 17,0-17,0-18,18 18,-18-36,17 18,1-35,17 17,0-17,1-18,-1 18,0-18,1 17,-1-17,0 18,0 0,1 0,-19 17,19 18,-19 0,1 0,0 35,-18 1,0-1,0 18,0 17,-18 36,18-18,-18 18,18 0,0-35,0-1,0-70</inkml:trace>
  <inkml:trace contextRef="#ctx0" brushRef="#br0" timeOffset="70050.8495">25148 1852,'0'0,"0"0,0 0,0 0,0 0,0 0,0 0,0 0,0 0,0 0,0 0,0 0,17 53,1-18,0 18,-18 0,17 0,1 18,0-18,17-1,-17-16,17 17,18-18</inkml:trace>
  <inkml:trace contextRef="#ctx0" brushRef="#br0" timeOffset="71606.6817">6230 4410,'0'0,"0"0,0 0,0 0,0 0,0 0,0 0,0 0,0 0,0-36,0-34,0-1,-18-17,-17-35,-1 17,-17-18,0 36,18 18,-18 34,18 1,0 17,-1 18,1 0,0 53,-1 18,1 17,17 71,18-18,-17 18,-1 52,18-34,0-18,18-18,17 0,0-18,-17-17,0 0,-1-36,1-17,-18-17,18-1,-18-17,0-18,0 17,-36-34,-34-36,-18 17,-1 1,1 17,17 18,1 0,35 0,-1 0,36 0,36 0,-1 0,18-17,17-1,36-17,-17 0,-1-1,-18 1,1 0,-36 17,18-17,-17 17,-1 1,-18-1,19 0,-19 18,1 0,0 0,-18 0,17 18,-17 0,18 17,0 0,-18-17,17 17,19-17,-1-1,0-17,0 0,1 0,-1-17,0-1,-17 0,17-17,-17 0,0 0,-1 17,1 0,0 1,-1 17,1 17,-1 1,-17 0,18 17,0 18,-1-18,1 0,-18 1,0-36</inkml:trace>
  <inkml:trace contextRef="#ctx0" brushRef="#br0" timeOffset="72071.5883">6971 4921,'0'0,"0"0,0 0,0 0,0 36,0-1,0 18,0-18,17 18,-17 0,0-18,0 18,-17-18,17-17,0 17,0-35,0 0,0 0,0-17,17-19,1 1,-18 0,18-1,-1 1,19 0,-19 0,19 17,-1 0,18 18,-18 18,18 17,0 18,-18 18,1-1,-19 1,1-18,0-18,-1 0,-17 1</inkml:trace>
  <inkml:trace contextRef="#ctx0" brushRef="#br0" timeOffset="72775.3017">7906 4780,'0'0,"0"0,0 0,0 0,0 0,0 0,0 0,0 0,0 0,0 0,-35 18,-1 17,1 0,18 1,-1 17,0 17,18-17,0 18,0 17,36 18,16-36,1-17,0 0,0-53,0 0,0-35,0-1,0-34,-18-18,1-1,-19 1,1-18,0 1,-1-1,-17 18,0 17,18 0,-18 36,0 0,0 0,0-1,18 19,-18-1,0 18,0 18,17 17,-17 0,18 18,-18 0,0 35,18 36,-18-1,0-35,17 1,-17-19,0-35,0 1,-17-19,17 19,-18-19,0 1,18 0</inkml:trace>
  <inkml:trace contextRef="#ctx0" brushRef="#br0" timeOffset="73073.0437">8153 5186,'0'0,"0"0,0 0,0 0,0 0,0 0,53-35,0-1,0 1,18 0,-18-1,17 1,-17 0,0 0,0-1,0 19,-18-19,0 36,1 0,-1 0,-17 18,-1-18,19 35,-19-17,1 0,0-1,-1 19,19-19</inkml:trace>
  <inkml:trace contextRef="#ctx0" brushRef="#br0" timeOffset="73283.3274">9053 4410,'0'0,"0"0,0 0,0 0,0 0,0 0,0 0,0 0</inkml:trace>
  <inkml:trace contextRef="#ctx0" brushRef="#br0" timeOffset="74435.0992">9512 4568,'0'0,"0"0,0 0,0 0,0 0,0 0,0 0,0 0,0 0,0 0,0 0,-18 36,-17-1,17 0,1 18,17-17,-18 16,18-16,-18 17,18-18,18 0,-18 0,0-17,0 0,18-18,-18 0,0-18,17 0,-17-17,18 0,0-18,-1 18,1-18,0 0,35 18,-18-18,0 17,0 1,18 17,-17 1,17 17,-18 0,0 17,1 19,-1-19,-18 19,1-1,0 18,-1-18,1 0,-18-17,0 0,18-18,-18 0,17-18,1-17,0 0,17-18,0 17,1-17,-19 18,18-18,1 18,-1 0,0 17,-17 0,17 36,1 0,-19-1,19 36,-19-18,1 18,0 0,-1-17,1 17,-18-1,17-16,1-19,17 1,-17-36,17 1,1-36,-1-18,-17-17,17 17,-35-17,18 0,-18 18,-18 17,18 17,-18-17,18 18,-17 18,-1-1,18 36,0-18,0 35,35 0,1 36,-1 17,0 0,18 0,-18 18,1-18,-19 0,1 1,-36-1,-17 0,0-17,-1-1,36-52</inkml:trace>
  <inkml:trace contextRef="#ctx0" brushRef="#br0" timeOffset="77878.9544">12653 4145,'0'0,"0"0,0 0,0 0,0 0,0 0,-17 18,-19 17,1-17,0 17,-1 0,19 18,-19-18,19 18,-1-17,18 17,0-1,0 1,18-17,-1 17,19-18,-1-17,-17-1,17 1,-17-1,-1-17,1-17,0-1,-1 1,-17-19,-17 1,-1 0,0-1,-17-17,17 18,-17 0,0-18,-1 35,1-17</inkml:trace>
  <inkml:trace contextRef="#ctx0" brushRef="#br0" timeOffset="78309.7001">13589 4057,'0'0,"0"0,0 0,0 0,0 0,0 0,0 0,0 0,0 0,0 0,-18-18,-17 1,-1 17,1 0,0 0,-1 35,1-17,18 35,-19 35,19 18,17-1,-18 19,18-1,0 18,0-17,-18-1,18 1,0-36,0-17,0-18,0-1,0-52</inkml:trace>
  <inkml:trace contextRef="#ctx0" brushRef="#br0" timeOffset="78615.3492">12618 5292,'0'0,"0"0,0 0,0 0,0 0,53-18,0 18,53-18,0-17,0 0,17 0,1-1,-1 1,-35-18,1 18,-36 0,17-1,36 1,-18 17,-70 1</inkml:trace>
  <inkml:trace contextRef="#ctx0" brushRef="#br0" timeOffset="78979.4236">15795 4039,'0'0,"0"0,0 0,0 0,0 0,-36 36,1-1,0 35,-18 1,0 35,0 0,18-1,-18 19,17-1,1-17,17 18,1-36,-1-18,0-17,18 0,-17-17,17-36</inkml:trace>
  <inkml:trace contextRef="#ctx0" brushRef="#br0" timeOffset="79333.7164">15000 4286,'0'0,"0"0,0 0,0 0,0 0,36 36,-1-1,0 18,18 0,0 0,0-1,0 19,0-18,0 18,0-19,0 1,0 0,17 0,-17-18,-17 1,17-1,-18-17,-35-1</inkml:trace>
  <inkml:trace contextRef="#ctx0" brushRef="#br0" timeOffset="79639.2193">16271 3916,'0'0,"0"0,0 0,0 0,-18 35,1 0,-1 18,0 18,1 17,-1 18,0 17,18-17,-17 0,17-18,0-17,0-18,17 17,1-17,0 0,35 0,17 0,-70-53</inkml:trace>
  <inkml:trace contextRef="#ctx0" brushRef="#br0" timeOffset="79964.2575">16783 3881,'0'0,"0"0,0 0,0 0,-18 35,0 0,1 18,17 0,-18 18,1-1,17 1,-18-1,18 1,0 17,0-18,0 1,0 0,18-1,-18-17,17 0,18 0,18-18,-53-35</inkml:trace>
  <inkml:trace contextRef="#ctx0" brushRef="#br0" timeOffset="80287.7927">16730 4621,'0'0,"0"0,0 0,0 0,0 0,0 0,0 0,0 0,35 0,18-17,0 17,0-18,0 0,17-17,-17 18,0-1,0-17,-17 17,17-17,-18 17,18 0</inkml:trace>
  <inkml:trace contextRef="#ctx0" brushRef="#br0" timeOffset="80624.7536">17612 3687,'0'0,"0"0,0 0,0 0,0 0,18 17,17 1,0 17,18-17,-17 35,-1-18,18 35,-18 19,18 17,-18-1,-17 1,0-35,-18-1,0 1,0-18,0-18,0 0,0 1</inkml:trace>
  <inkml:trace contextRef="#ctx0" brushRef="#br0" timeOffset="81356.1217">19748 3440,'0'0,"0"0,0 0,0 0,0 0,-36 35,1-17,-18-1,18 18,-18 18,17-17,1 17,0-1,17 1,1 0,34-17,-17 16,18-16,17-1,-17 0,17-17,0 17,1-17,-19 0,19-1,-19-17,1 18,-18 17,0-17,-18 17,1-17,-19 17,19 0,-1 0,0 1,1-1,-1 0,18-17,0 0,18 17,-1-35,19 0,-1 0,18 0,-18 0,18 0,-18-18,1 18,-1 0,0 0,1 18,-19-1,1 1,0 17,-1 1,-17-1,18 0,-18 1,18-1,-18 0,17 0,1-17</inkml:trace>
  <inkml:trace contextRef="#ctx0" brushRef="#br0" timeOffset="81901.5627">20895 3563,'0'0,"0"0,0 0,0 0,0 0,0 35,17 1,1-1,-18 0,18 0,-1 1,1-1,17 0,-17-17,17 0,0-18,1 0,-1-18,0 18,1-35,-1 17,-17-17,17-1,-18 19,1-18,0 17,-18 0,17 18,-17 0,18 0,-18 18,0 17,0 0,0 18,0 0,0 18,0 17,0 18,0-18,0-17,0-18,0-1</inkml:trace>
  <inkml:trace contextRef="#ctx0" brushRef="#br0" timeOffset="82276.2893">22183 2981,'0'0,"0"0,0 0,0 0,0 0,0 0,-18 35,1 18,-1 0,0 0,1 18,-1 34,-17 19,17-18,0 17,18-35,-17-17,17-1,0 1,17-18,1 18,0-19,17 1,0 0,-17 0,-18-53</inkml:trace>
  <inkml:trace contextRef="#ctx0" brushRef="#br0" timeOffset="82637.0452">22501 3193,'0'0,"0"0,0 0,0 0,0 0,0 0,0 0,-18 35,18 0,-18 0,18 1,-17 17,17 0,0 0,0 17,0-17,0 18,0-19,17 1,-17 18,18-18,0-18,-1 18,19-18,-19 1</inkml:trace>
  <inkml:trace contextRef="#ctx0" brushRef="#br0" timeOffset="82906.1033">22483 3616,'0'0,"0"0,0 0,0 0,0 0,35 18,18-18,0-18,0 18,0 0,18-18,-54 18,1-17</inkml:trace>
  <inkml:trace contextRef="#ctx0" brushRef="#br0" timeOffset="83267.5722">23136 3034,'0'0,"0"0,0 0,0 0,0 0,35 35,18 0,-18 1,1 17,17 17,0 18,0 18,-1 0,-34 18,17-1,-35 0,-17 1,-1-18,0-18,18-70</inkml:trace>
  <inkml:trace contextRef="#ctx0" brushRef="#br0" timeOffset="94833.9314">24495 3634,'0'0,"0"0,0 0,0 0,0 0,0 0,0 0,0 0,0 35,0 0,17 18,-17 0,0 0,0 17,0-17,0 18,0-18,0 17,0-17</inkml:trace>
  <inkml:trace contextRef="#ctx0" brushRef="#br0" timeOffset="95149.8485">25218 3104,'0'0,"0"0,0 0,0 0,0 0,0 0,0 0,0 0,0 36,18-1,-18 18,0 0,18 17,-18-17,0 18,0-1,17 1,-17 0,0-71,0 17</inkml:trace>
  <inkml:trace contextRef="#ctx0" brushRef="#br0" timeOffset="95902.3291">25483 2963,'0'0,"0"0,0 0,0 0,0 0,0 18,18 17,-1 18,-17-18,18 18,0 18,-1 17,1 18,0-35,-18-1,17-17,-17 0,18 0,-18-18,17 0,1-35,0 0,17 0,-17-17,-1 17,19-36,-19 19,19-1,-19 1,1-1,0 0,-1 18,18 0,-17 0,17 18,1 0,-1-1,0 18,1-17,-1 17,0-17,18 0,-18-18,1 0,-1 0,0 0,-17-18,0 18,-1-18,1 1,0-19,-18 19,-18 17,0-18,1 18,-1 0,0 18,1-1,-1 19,18-1,0 0,0 1,18-1,-1 0,19 0,-1-17,0 0,0-1,1-17</inkml:trace>
  <inkml:trace contextRef="#ctx0" brushRef="#br0" timeOffset="96419.932">27212 3828,'0'0,"0"0,0 0,0 35,0-17,0 17,0-18,0 19,0-19,0 1,0 0,0-1,0-17,0 0,-17-17,34-1,-17-17,18-18,0 0,-1 0,1 0,0 0,-1 0,19 18,-19-18,19 35,-1 1,0-1,18 36,-18-1,1 19,-1 34,0 1,-17-18,0 0,-1-18,-17 18,18-18,0 0,-1-17</inkml:trace>
  <inkml:trace contextRef="#ctx0" brushRef="#br0" timeOffset="96807.9099">24865 3087,'0'0,"0"0,0 0,53 0,0 0,18 0,52 0,54 0,-1-18,1 1,-18 17,-18-18,0 0,0 1,-53 17,-17-18,-18 18,0-18,-18 18,0-17,-35 17</inkml:trace>
  <inkml:trace contextRef="#ctx0" brushRef="#br0" timeOffset="98228.1735">9583 6668,'0'0,"0"0,0 0,0 0,0 0,0 0,0 0,0 0,0 0,0 0,0 0,0 0,0 0,0 0,0 52,0-16,17 17,-17 35,18 35,0 18,-1 1,-17-1,18 0,-18-18,17 1,-17-36,18-18,-18-17,18 0,-1-17,1-1,-18 0,0-35</inkml:trace>
  <inkml:trace contextRef="#ctx0" brushRef="#br0" timeOffset="98542.4051">10324 6738,'0'0,"0"0,0 0,0 0,0 0,0 0,0 0,0 0,0 35,17 18,-17 0,0 0,0 18,18 17,-18-18,0 1,0 17,18-17,-18-1,0 1,0-1,17-17,-17 0</inkml:trace>
  <inkml:trace contextRef="#ctx0" brushRef="#br0" timeOffset="99199.7438">10306 6985,'0'0,"0"0,0 0,0 0,0 0,0 0,0 0,0 0,0 0,0 0,0 0,35-18,-17-17,17 17,1-17,17 18,-18-1,18 0,0 1,0 17,0 0,-18 0,0 17,1-17,-1 18,-35 0,0-1,0 18,-18-17,1 35,-36 0,-18 0,18 0,0-18,18 0,0 1,-1-1,1-17,17 17,1-18,-1 1,18 0,0-1,18 1,17 0,-17-1,35 1,0 0,-1-1,1 1,0-1,-17 1,17 17,0-17,-1-18,1 18,0-1,0 1,-53-18</inkml:trace>
  <inkml:trace contextRef="#ctx0" brushRef="#br0" timeOffset="99498.3869">11947 6809,'0'0,"0"0,0 0,0 0,0 0,0 0,0 0,0 0,0 0,-17 53,17-18,-18 18,0 0,1 17,-1-17,-17 0,17 18,1-18,-1-1,0 1,1 0,-1-17,0-1,18 0</inkml:trace>
  <inkml:trace contextRef="#ctx0" brushRef="#br0" timeOffset="99811.2946">11541 6879,'0'0,"0"0,0 0,0 0,0 0,0 0,0 0,0 0,0 0,0 0,36 35,-19 1,19-1,-1 18,0 0,1 0,-1 0,0 0,0 0,1 17,-1-17,-17 0,-1-18,19 18</inkml:trace>
  <inkml:trace contextRef="#ctx0" brushRef="#br0" timeOffset="100448.1866">12212 6862,'0'0,"0"0,0 0,0 0,0 0,0 0,0 0,0 0,18 17,-1 36,1-18,0 1,-1 17,19-18,-1 0,0 18,0-18,1 1,-1-1,0 0,1-17,-1-1,-17 1,17-18,0-18,-17 18,-1-17,1-1,0 1,-1-1,-17 0,18 1,-18-1,0 0,18 18,-18-17,0 34,0-17,0 36,17-19,-17 19,0 16,18 1,0 0,-18 0,17 18,-17-18,18 17,-18-17,18 0,-1 0,-17 0,18-18,0 0,17-17</inkml:trace>
  <inkml:trace contextRef="#ctx0" brushRef="#br0" timeOffset="100879.1223">14100 6297,'0'0,"0"0,0 0,0 0,0 0,0 0,0 0,0 0,0 0,0 0,0 0,0 0,-35 35,17 1,1 17,-19-1,36 19,-17 17,17 0,0 36,0-18,17 0,19-1,-1-16,0-1,1-35,-1 0,0-18,1 18,-36-53</inkml:trace>
  <inkml:trace contextRef="#ctx0" brushRef="#br0" timeOffset="101222.8456">14700 6685,'0'0,"0"0,0 0,0 0,0 0,0 0,0 0,0 0,18 53,0-18,-1 18,-17 0,18 0,0 18,-1-18,1 17,-18-17,18 0,-18 0,0-18,17 18,-17-18,0-17,0 17</inkml:trace>
  <inkml:trace contextRef="#ctx0" brushRef="#br0" timeOffset="101704.6011">14277 6932,'0'0,"0"0,0 0,0 0,0 0,0 0,0 0,0 0,0 0,0 0,0 0,0 0,0 0,0 0,17-35,19 17,-19 1,19-1,-19 0,19 18,17-17,0 17,-1 0,-16-18,17 18,0 0,-18 0,18-18,-18 18,18 0,-18-17,-17-1,17 0,-17 1,0-18,-1-1,-17 19,-17-19,-1 1,18 17</inkml:trace>
  <inkml:trace contextRef="#ctx0" brushRef="#br0" timeOffset="102081.8389">15353 6103,'0'0,"0"0,0 0,0 0,0 0,0 0,36 18,-1-1,0 1,1 17,-1 1,0-1,0 18,18 17,0 1,-17 35,-1 0,0-1,-17-16,-1-19,-17 1,0-18,-17-1,17 1,0-53</inkml:trace>
  <inkml:trace contextRef="#ctx0" brushRef="#br0" timeOffset="102471.9042">16112 5733,'0'0,"0"0,0 0,0 0,0 0,0 0,0 0,0 0,0 0,0 0,0 0,18 53,17 17,-35-35,53 124,0 35,0-17,-18-1,1 0,-1-35,-18 1,19-1,-19-18,1-17,0 0,-18-106</inkml:trace>
  <inkml:trace contextRef="#ctx0" brushRef="#br0" timeOffset="105442.9261">17877 5856,'0'0,"0"0,0 0,0 0,0 0,0 0,0 0,0 0,0 0,0 0,0 0,-35 35,-1 1,1-1,0 0,-1 18,-16 0,16-18,-17 18,18 0,0-18,-1 1,1-1,17 0,1 1,-1-1,18-18,-18 1,36 0,-18-1,18 1,17 0,0-18,1 17,-1 1,18-18,-18 18,1-1,-1 1,18 0,-18-1,0-17,-17 18,17-1,1 1,-19 0,19-1</inkml:trace>
  <inkml:trace contextRef="#ctx0" brushRef="#br0" timeOffset="105925.9628">17224 6844,'0'0,"0"0,0 0,0 0,0 0,0 0,0 0,0 0,0 0,0 0,0 0,53 18,-18-1,36 1,-18 17,17 0,1 1,35 17,0-1,-18 1,-17-17,-19-1</inkml:trace>
  <inkml:trace contextRef="#ctx0" brushRef="#br0" timeOffset="108122.0263">19183 7073,'0'0,"0"0,0 0,0 0,0 0,0 0,0 0,0 0,0 0,0 0,35 35,-17 1,17-1,-17 18,-1-18,19 18,-19-18,1 18,0-17,-1 17,-17-18,18-18,-18 19,18-19,-18-17,-18 0,18 0,0-35,-18 0,1-18,-1 0,0-35,1 0,-1-18,-17-18,17 18,-17-17,17 17,-17 0,17 0,1 18,-1 18,18 17,-18-18,18 18,-17 0,17 18,0-18,17 0,-17 18,36 0,16-18,1 18,0-1,36 1,34-18,1 18,17 0,18 17,-18-17,35 17,1 0,17-17,35 17,54 1,17-1,-18 1,-35 17,0-18,0 18,0 0,0 0,18 0,0-18,-18 18,18-17,-1-1,1 0,-18 1,-17-19,17 19,0-1,0 0,-18-17,1 18,-19-1,-87 0,-18 1,0-1,-36 18,1-18,-18 18,-18 0,-17-17,-18 17,-18-18,0 18,36 0</inkml:trace>
  <inkml:trace contextRef="#ctx0" brushRef="#br0" timeOffset="109313.8759">20577 6191,'0'0,"0"0,0 0,0 0,0 36,18 16,-18 1,17 0,-17 0,0 18,18-18,-18 17,18 1,-18-1,0-17,17 18,-17-18,0 0,-17-18,17 0,-18 0,18-17</inkml:trace>
  <inkml:trace contextRef="#ctx0" brushRef="#br0" timeOffset="109848.2321">20489 6509,'0'0,"0"0,0 0,0 0,0 0,0 0,0-36,0 19,0-18,17-1,1 19,0-19,17 1,0 0,-17 17,17-17,1 17,16 1,-16-1,-1 0,18 18,-35 0,17 0,-17 18,-18 0,17-1,-34 19,-1-1,-17 0,-18 18,0 0,17-18,1 0,0 1,0 17,17-36,0 19,18-1,0-17,0-1,18 1,17-1,-17 1,35 0,-18-1,18 1,0 0,0-1,-18 1,18 0,0-1,0 1</inkml:trace>
  <inkml:trace contextRef="#ctx0" brushRef="#br0" timeOffset="110139.7992">21936 6332,'0'0,"0"0,0 0,0 0,0 0,0 36,-18-1,1 0,-1 18,-17 0,17 0,-17 0,17 17,0-17,18-35,-17-18</inkml:trace>
  <inkml:trace contextRef="#ctx0" brushRef="#br0" timeOffset="110475.2526">21389 6421,'0'0,"0"0,0 0,0 0,0 0,0 0,0 0,0 0,35 17,0 18,18-17,-17 17,-1 1,18 17,-18-18,18 18,0-18,0 18,0-18,-18 18,18-18,-18 1</inkml:trace>
  <inkml:trace contextRef="#ctx0" brushRef="#br0" timeOffset="110796.0192">22642 6315,'0'0,"0"0,0 0,0 0,0 0,0 0,0 0,-18 35,18 0,-18 1,1-1,-1 18,1 0,-1 0,0 0,1-1,-1 19,0-18,1 0,-1-18,0 0,1 1</inkml:trace>
  <inkml:trace contextRef="#ctx0" brushRef="#br0" timeOffset="111100.5785">22183 6403,'0'0,"0"0,0 0,0 0,0 0,0 0,0 0,0 0,35 35,0-17,1-1,-1 19,18-1,0 0,0 1,0-1,-18 18,0-18,18 0,-17 1,-19-1</inkml:trace>
  <inkml:trace contextRef="#ctx0" brushRef="#br0" timeOffset="111464.0269">23401 5697,'0'0,"0"0,0 0,0 0,0 0,0 0,0 0,0 36,-18-1,18 18,-18 17,18-17,-17 18,17-1,17 19,-17-19,0 1,18 17,-18-18,18 1,-1-18,1 18,0-19,-18-52</inkml:trace>
  <inkml:trace contextRef="#ctx0" brushRef="#br0" timeOffset="111944.0303">23789 5997,'0'0,"0"0,0 0,0 0,0 0,0 0,0 36,0-1,0 0,0 0,0 18,17 0,1 0,0 0,-1 0,1 0,0 17,17-17,0 0,1-17,-1 16,0-34,0 17,1-35,17 0,-36 0,19-35,-19 0,-17 0,0-1,0-17,-17 18,-19 0,1-18,0 35,-1 1,19-1</inkml:trace>
  <inkml:trace contextRef="#ctx0" brushRef="#br0" timeOffset="112328.0467">24477 5362,'0'0,"0"0,0 0,0 0,0 0,0 0,18 36,17-1,-17 0,-1 18,19 0,-19 0,19 35,-1 0,0 18,0 18,-17-19,0-16,-18 16,17-16,-34 16,-1-34,-17 17,35-88</inkml:trace>
  <inkml:trace contextRef="#ctx0" brushRef="#br0" timeOffset="112674.5416">25430 5697,'0'0,"0"0,0 0,0 0,0 0,0 0,18 36,-1 17,1-1,0 1,-1 18,1 0,0-19,-18 19,17 0,1-1,-18-17,0 0,18 0,-18 0,0-18</inkml:trace>
  <inkml:trace contextRef="#ctx0" brushRef="#br0" timeOffset="113204.9083">25395 5768,'0'0,"0"0,0 0,0 0,0 0,0 0,35-18,0-17,18 17,-17 1,17-1,-18 0,18 18,0 0,0 0,0 18,-18-18,0 18,0 17,-35-17,18 17,-36 0,1 0,-36 18,18-17,-1-1,-17 0,18 18,0-35,-1 17,19-17,-18 17,35-17,-18-1,36 1,-1 0,1-1,17 1,0-1,1 1,-1 0,18-1,0 19,0-19,-18 1,0 0</inkml:trace>
  <inkml:trace contextRef="#ctx0" brushRef="#br0" timeOffset="113770.3584">26259 5803,'0'0,"0"0,0 0,0 0,0 0,0 0,0 0,0 0,18 18,-18 17,18 0,-1 1,1 17,17-18,-17 0,17 0,1 1,-1-1,0-35,0 18,-17-18,17-18,1 18,-19-35,1 17,0-17,-1 0,1-1,0 19,-1-19,-17 19,18-1,-18 0,0 18,0 0,18 18,-18 17,0 1,0 17,0-1,17 1,-17 0,0 0,0 0,0 0,0 0,0-18</inkml:trace>
  <inkml:trace contextRef="#ctx0" brushRef="#br0" timeOffset="114369.8935">27212 5609,'0'0,"0"0,0 0,0 0,0 0,0 0,0 0,0 35,18 1,0-1,-1 0,1 18,0-18,-1 18,1-17,0 17,17-18,0-17,1 17,-1-35,0 17,0-17,1-17,-1-1,-17-17,-1 0,1-1,0 1,-1 0,1-1,-18 1,18 18,-18 17,0 0,17 0,-17 17,0 1,18 17,-18 0,17 18,-17 0,0 18,18-18,-18 17,18 1,-18-18,17 17,-17-17,18 0</inkml:trace>
  <inkml:trace contextRef="#ctx0" brushRef="#br0" timeOffset="114820.9602">28624 4886,'0'0,"0"0,0 0,0 0,0 0,0 0,0 0,-17 35,-1 18,0 0,1 35,-19 36,19-18,-1-1,0 1,18-18,0-17,0 0,0-1,18-17,0 18,-1-18,19-1,17 1,0-17,-1-1,-16-17,17 17,-18-18,-35-17</inkml:trace>
  <inkml:trace contextRef="#ctx0" brushRef="#br0" timeOffset="115306.0004">29101 5186,'0'0,"0"0,0 0,0 0,0 0,0 0,0 0,0 0,0 0,0 35,-18 0,0 18,18-17,-17 17,17-1,0 19,17-18,-17 0,0-18,18 18,0 0,-1-18,19 0,-19-17,19 0,-1-1,0-17,0-17,-17 17,0-36,-1 19,1-18,-36 17,18-17,-35-18,17 17,-17 1,0 0,0 0</inkml:trace>
  <inkml:trace contextRef="#ctx0" brushRef="#br0" timeOffset="115715.0695">29577 4621,'0'0,"0"0,0 0,0 0,0 0,0 0,0 0,0 0,0 0,36 36,-19 17,18-18,1 18,-1 17,18 36,-18 0,1 0,-1 17,-35-17,0 0,-18 0,-35 0,18-18,0-18,17-52</inkml:trace>
  <inkml:trace contextRef="#ctx0" brushRef="#br0" timeOffset="116480.1847">26736 4868,'0'0,"0"0,0 0,0 0,0 0,0 0,0 0,0 0,0 0,0 0,35 0,1 0,34 0,-17 0,18 0,17 0,35 0,36-17,18 17,35-18,35 0,53 1,0-18,-36 17,1-17,-18-1,0 19,-88-19,-35 19,-1-1,-17 0,0-17,-18 18,-17-1,-18 18,-18-18,0 18,-17-17,-1 17,19 0,-19-18,-17 18</inkml:trace>
  <inkml:trace contextRef="#ctx0" brushRef="#br0" timeOffset="117474.8105">23648 6015,'0'0,"0"0,0 0,0 0,0 0,0 0,0 0,0 0,0 0,0 0,0 0,35 18,18-1,-18-17,0 18,18-1,-17 1,-1 0,0-1,1 19,-1-19,0 19,0-19,-17 18,17 1,-17-1,0 0,-1 1,1-19,0 18,-18 1,17-19,-17 19,0-19,18 1,-18 0</inkml:trace>
  <inkml:trace contextRef="#ctx0" brushRef="#br0" timeOffset="141597.9127">3759 8625,'0'0,"0"0,0 0,0 0,0 0,0 0,0 0,0 0,0 0,0 0,-18 18,18 17,0 1,0 17,0-1,-17 19,17 35,0 17,0 1,-18 17,18 18,0-18,-18-18,18 1,0-36,-17 0,17-35,-18 0,18 0,-18-18,18-17,0 17,0-35</inkml:trace>
  <inkml:trace contextRef="#ctx0" brushRef="#br0" timeOffset="142056.1399">3582 8872,'0'0,"0"0,0 0,0 0,0 0,0 0,0 0,0 0,18-35,17 0,1 17,-1-17,18 0,-35 17,-18 36,-18-1,0 19,-17 16,17 1,1 0,17-17,-18-1,18-18,0 1</inkml:trace>
  <inkml:trace contextRef="#ctx0" brushRef="#br0" timeOffset="142778.1609">4747 8908,'0'0,"0"0,0 0,0 0,0 0,0 0,0 0,0 0,18 17,35-17,-18 18,-17 17,-1 0,19 18,-36 18,0 0,0-19,0-16,0 17,-18-36,18 1,0-18,0 0,18-35,-18-1,17 1,1 0,17-18,1 18,-1 17,-18 0,1 18,0 18,-1 0,1-1,0 19,17-1,-17-18,17 1,0 0,1-18,-19 0,1-18,-1 0,-17-17,0 0,-17 0,17-1</inkml:trace>
  <inkml:trace contextRef="#ctx0" brushRef="#br0" timeOffset="143019.4264">6106 9507,'0'0</inkml:trace>
  <inkml:trace contextRef="#ctx0" brushRef="#br0" timeOffset="143124.2">6441 9260,'0'0,"0"0,0 0</inkml:trace>
  <inkml:trace contextRef="#ctx0" brushRef="#br0" timeOffset="143196.1605">5312 8749,'0'0,"0"0</inkml:trace>
  <inkml:trace contextRef="#ctx0" brushRef="#br0" timeOffset="143585.6004">6565 8378,'0'0,"0"0,0 0,0 0,0 0,0 0,0 0,0 0,0 36,-18-1,18 36,0 17,0 35,0 18,-17 0,17-17,0-1,-18 1,0-36,18-17,0-1,-17-17,17-53</inkml:trace>
  <inkml:trace contextRef="#ctx0" brushRef="#br0" timeOffset="143802.1611">6283 9437,'0'0,"0"0,0 0,52 0,19-18,53 1,-36-19,0 19,-35-1,0 0,-18 1</inkml:trace>
  <inkml:trace contextRef="#ctx0" brushRef="#br0" timeOffset="144225.2593">3918 10089,'0'0,"0"0,0 0,0 0,0 0,0 0,0 0,70 0,54 18,52-18,89-18,123 1,89-36,-36-18,-70 18,-89-17,-53-1,-105 18,-54 18,-17 0,0 17,-35 1</inkml:trace>
  <inkml:trace contextRef="#ctx0" brushRef="#br0" timeOffset="144818.9963">3477 8537,'0'0,"0"0,0 0,35 0,0 0,18-17,18 17,17-18,-17 18,-19 0,19 0,-18 18,-18-1,18 19,-35 16,-36 19,1 0,-1 17,-35-18,18 18,17-35,-17 18,17-18,18-53</inkml:trace>
  <inkml:trace contextRef="#ctx0" brushRef="#br0" timeOffset="145658.7652">5559 8802,'0'0,"0"0,0 0,0 0,0 0,0 0,0 0,0 0,0 0,0 35,0 0,0 18,18 0,-1 0,19-18,-19 18,18-17,-17-1,17-17,-17-1,-18-17,18-17,-36-1,18 0,-35-17,-1-18</inkml:trace>
  <inkml:trace contextRef="#ctx0" brushRef="#br0" timeOffset="187071.8468">12089 9578,'0'0,"0"0,0 0,0 0,0 0,0 0,0 0,0 0,0 0,0 0,0 0,0 0,0 0,0 0,0 0,0 0,0 0,0 0,-36 53,1 0,17-18,-35 71,0-36,18-17,0 0,0 18,-1-18,1 0,17 0,-17-1,17-16,1 17,-1-18,0 0,1 1</inkml:trace>
  <inkml:trace contextRef="#ctx0" brushRef="#br0" timeOffset="187489.5726">11294 9737,'0'0,"0"0,0 0,0 0,0 0,0 0,0 0,36 0,-1 17,18 1,18 0,-19-1,19 19,0-1,-18 18,0-18,-1 18,-16-18,17 18,-18-18,18 1,-18-1,1 0,-1-17,18-1,-18-17</inkml:trace>
  <inkml:trace contextRef="#ctx0" brushRef="#br0" timeOffset="187902.0661">12565 9454,'0'0,"0"0,0 0,0 0,0 0,0 0,0 0,0 0,0 36,-18-1,18 0,0 1,-17-1,17 18,0-18,0 18,-18 0,18 17,0-17,0 0,0 0,18 0,-18 0,17 0,-17-18,18 0,-18 18,0-17,18-19</inkml:trace>
  <inkml:trace contextRef="#ctx0" brushRef="#br0" timeOffset="188335.7477">13147 9243,'0'0,"0"0,0 0,0 0,0 0,0 0,0 0,0 0,0 0,0 0,0 0,0 0,-17 35,-1 0,18 18,-18-17,18 16,0 19,-17 17,17 36,0-36,0 0,0-35,0 18,17-19,1 1,0 0,-1 0,1-18,17 1,1-19</inkml:trace>
  <inkml:trace contextRef="#ctx0" brushRef="#br0" timeOffset="188739.6083">13006 9984,'0'0,"0"0,0 0,0 0,0 0,0 0,36-18,-1 0,0 18,0-17,1-1,-1 18,0-18,1 1,-19 17,19-18,-19 18,1-17,-18 17,0 0,17-18</inkml:trace>
  <inkml:trace contextRef="#ctx0" brushRef="#br0" timeOffset="189157.7119">13500 8908,'0'0,"0"0,0 0,0 0,0 0,0 0,0 0,0 0,36 17,-1 1,0 17,1 18,-1 0,18 0,-18 18,0-19,18 19,-35-18,17 17,-17 1,0-18,-18 17,0 19,-36-1,19 0,-1-35,18 0,-18-18,18 0,0-17</inkml:trace>
  <inkml:trace contextRef="#ctx0" brushRef="#br0" timeOffset="189924.7364">11083 10918,'0'0,"0"0,0 0,0 0,0 0,0 0,0 0,0 0,0 0,35 0,18 18,0-18,35 0,18 0,70 0,19 0,-1 0,70 18,54-18,0 0,-18 0,-18-18,0 18,1-18,-19 18,-16-17,-19-1,0 1,-17-19,-18 19,-53-1,-35 0,-35 18,0-17,-36 17,0 0,0 0,1-18,-19 18,19 0,-19 0,1 0,-18 0,18 0,-1 0,-17 0,0 0,0 0,18 0,-18 0,0 0,0 0,0 0,0 0</inkml:trace>
  <inkml:trace contextRef="#ctx0" brushRef="#br0" timeOffset="192140.0102">11312 12947,'0'0,"0"0,0 0,0 0,0 0,0 0,0 0,0 0,0 0,0 0,0 0,0 0,35 35,-17 1,0-1,17 18,0 0,1 0,-1-18,-18 0,1 18,17-18,-17-17,0 17,-18-35,0 0,-18 0,0-17,1-19,-1 1,-17-18,0 0,-1-35,1 17,17 1,18 17,-17 0,17 0,0-17,-18 17,18 0,0 0,0 0,0 0,0 0,18 0,-18 18,17 0,1-18,0 17,17 19,-17-19,34-16,19 34,-18-17,18-18,34 17,19-16,0-1,-1 0,36 17,0-16,-18 16,18 1,17 0,-17-1,0 19,17 17,-17-18,0 18,17-18,-17 18,0 0,-35 0,-1 0,-35 0,-35-17,0 17,0 0,-53 0</inkml:trace>
  <inkml:trace contextRef="#ctx0" brushRef="#br0" timeOffset="192615.8374">12141 12188,'0'0,"0"0,0 0,0 0,0 0,0 0,0 36,18-1,0 18,-18 0,17 0,1 0,-18 17,18-17,-1 0,-17 0,0 0,18 0,-18 0,0-18,0 0,0 1</inkml:trace>
  <inkml:trace contextRef="#ctx0" brushRef="#br0" timeOffset="193247.6918">12106 12330,'0'0,"0"0,0 0,0 0,0 0,0 0,0 0,35-18,1-17,17 17,-18 0,18-17,-18 17,1 1,-1-1,0 1,0 17,1-18,-19 18,1 0,17 0,-35 0,18 18,-18-1,0 1,0-1,0 1,-18 0,18 17,-17-17,-19-1,19 19,-1-19,0 19,-17-19,17 1,18-1,-17-17,-1 18,18 0,0-1,18-17,-1 18,1 0,17-1,-17 19,17-19,1 1,-1 17,0-17,1-1,-1 1,0 17,-17-17,35-18,-18 18</inkml:trace>
  <inkml:trace contextRef="#ctx0" brushRef="#br0" timeOffset="193584.6153">13500 11994,'0'0,"0"0,0 0,0 0,0 0,0 0,0 0,0 0,-17 53,-1-17,-17 17,17 17,0-17,-17 18,18-1,-1 1,0-18,1 17,17-17,-18 0,0-18</inkml:trace>
  <inkml:trace contextRef="#ctx0" brushRef="#br0" timeOffset="193931.0731">12953 12206,'0'0,"0"0,0 0,0 0,0 0,0 0,36 18,-1-1,-17 1,17 0,18 17,-18 0,18 1,-18-1,18 18,-17-18,16 18,-16-18,-1 18,0-18,1 1,-1-19</inkml:trace>
  <inkml:trace contextRef="#ctx0" brushRef="#br0" timeOffset="194267.9284">14206 12030,'0'0,"0"0,0 0,0 0,0 0,0 0,0 0,0 0,-35 35,17 0,-17 1,17 16,-17-16,17 17,1 0,-19 0,19 17,-1-17,1-18,-1 18,0 0,18-18</inkml:trace>
  <inkml:trace contextRef="#ctx0" brushRef="#br0" timeOffset="194642.5456">13694 12153,'0'0,"0"0,0 0,0 0,0 0,0 0,0 0,0 0,0 0,0 0,0 0,36 35,-1 1,0-1,18 18,-17 0,17 0,-18 0,0 0,0-18,1 18,-1 0,-17-18,17 0</inkml:trace>
  <inkml:trace contextRef="#ctx0" brushRef="#br0" timeOffset="195038.6806">14612 11977,'0'0,"0"0,0 0,0 0,0 0,0 0,0 0,0 0,0 0,-18 35,1 0,-1 1,18 17,0-1,0 1,0 0,0 18,18-18,-1 0,1 0,17 0,-17-18,17 18,1-18,-19 0,19 1,-1-19</inkml:trace>
  <inkml:trace contextRef="#ctx0" brushRef="#br0" timeOffset="195605.393">15194 11924,'0'0,"0"0,0 0,0 0,0 0,0 0,0 0,0 0,0 0,0 0,0 0,0 35,0 0,0 1,0 17,0-18,0 35,0-17,18 0,0 0,-1-17,1 16,0 1,-1-17,1-1,17-17,-17-1,0-17,-1 0,1 0,0-17,-1-19,1 19,-18-19,0 1,0 0,0 0,-18-1,18 1,-17 0,-1-1,0 19,-17-1,17-17,1 17,-1 1,0-1</inkml:trace>
  <inkml:trace contextRef="#ctx0" brushRef="#br0" timeOffset="196031.7817">15583 11589,'0'0,"0"0,0 0,0 0,0 0,0 0,0 0,0 0,35 35,18-17,-18 35,1-18,-1 18,0-18,-17 36,17-18,-17 17,-1-17,1 18,-18-1,0 1,0 17,0-18,-18 1,1 0,-1-1,18-70</inkml:trace>
  <inkml:trace contextRef="#ctx0" brushRef="#br0" timeOffset="197341.7108">17171 10107,'0'0,"0"0,0 0,0 0,0 0,0 0,0 0,0 0,0 0,0 0,0 0,0 0,0 0,0 0,0 0,0 0,0 0,18 35,-18 18,17 0,-17 0,18 0,0 0,-18 18,17-19,-17 1,0 18,18-18,-18-18</inkml:trace>
  <inkml:trace contextRef="#ctx0" brushRef="#br0" timeOffset="197667.719">16624 10742,'0'0,"0"0,0 0,0 0,71 0,-1 0,36-18,0 18,17-17,-17-1,0 1,-18-19,-35 19,0 17,-17-18,-1 0,0 1,-17-1</inkml:trace>
  <inkml:trace contextRef="#ctx0" brushRef="#br0" timeOffset="198501.272">18071 9402,'0'0,"0"0,0 0,0 0,0 0,0 0,18 17,-18 18,0-17,17 17,1 1,0-1,-1-17,1 17,0 0,17 0,-17-17,17 17,0-17,0 17,1-17,-1 0,0-1,-17-17,17 18,1-18,-19 0,1-18,17 18,-35-17,18-1,-1 0,-17 1,18-1,-18 0,18 1,-18-1,0 18,0-18,17 18,-17 0,0 0,18 18,0 0,-18 17,17 0,1 18,0 18,-18 17,17 35,1 1,-18-1,18 1,-18-18,0-36,17-17,-17 18,0-36,18 18,-18-53</inkml:trace>
  <inkml:trace contextRef="#ctx0" brushRef="#br0" timeOffset="198913.0716">19465 9137,'0'0,"0"0,0 0,0 0,0 0,0 0,0 0,-17 35,17 18,0 0,-18 0,18 0,0 17,0 19,0 16,0 19,0-1,0-17,18-18,-18-17,17 0,-17-19,18 19,17-18,0 0,1-18,-36-17</inkml:trace>
  <inkml:trace contextRef="#ctx0" brushRef="#br0" timeOffset="199312.0483">19942 9119,'0'0,"0"0,0 0,0 0,0 0,0 0,0 0,0 0,0 0,0 0,0 0,0 36,0 17,0-18,0 18,0 0,17 0,-17 17,0-17,0 18,18-1,-18 1,0-1,18 1,-1-1,1-17,0 0,35-18,-18 18,18-35,-53 0</inkml:trace>
  <inkml:trace contextRef="#ctx0" brushRef="#br0" timeOffset="199621.8626">19853 9825,'0'0,"0"0,0 0,0 0,0 0,36-18,-1 18,0 0,1-17,17-1,0 18,-1-18,-16 1,17-1,-18 18,0-18,-17 1</inkml:trace>
  <inkml:trace contextRef="#ctx0" brushRef="#br0" timeOffset="199959.4866">20930 9084,'0'0,"0"0,0 0,0 0,0 0,0 0,0 0,0 0,0 35,18 1,-18 17,0-18,17 18,-17 0,18 0,-18-1,18 1,-18 0,17 0,-17 0,0 0</inkml:trace>
  <inkml:trace contextRef="#ctx0" brushRef="#br0" timeOffset="200329.1962">20612 9719,'0'0,"0"0,0 0,0 0,0 0,0 0,0 0,36-18,17 1,-18-1,18 0,0 1,0-1,0 1,0-1,-18 0,18 1,-18-1,18 0,-18 1,1-1,-36 18,17 0</inkml:trace>
  <inkml:trace contextRef="#ctx0" brushRef="#br0" timeOffset="200665.5651">21812 8943,'0'0,"0"0,0 0,0 0,0 0,0 0,0 0,0 0,18 35,-18 18,0 0,18 0,-18 0,0 17,0 1,17 0,-17-19,0 19,0-18,0 0,0 17,0-34</inkml:trace>
  <inkml:trace contextRef="#ctx0" brushRef="#br0" timeOffset="201237.8823">21212 8996,'0'0,"0"0,0 0,0 0,0 0,0 0,0 0,0 0,18-18,17 1,18-1,-18 0,1 18,-1-17,18-1,-18 18,1-18,-1 18,-17 0,17 0,18 0,-18 18,18-18,0 18,-18-1,18 1,0-18,-18 18,1-18,-1 17,-17-17,17 0,-17 0,-1 0,1-17,0-1,-18 0,17-17,-17 17,0-17</inkml:trace>
  <inkml:trace contextRef="#ctx0" brushRef="#br0" timeOffset="201628.2422">22448 8273,'0'0,"0"0,0 0,0 0,0 0,0 0,0 0,0 0,35 35,0 0,1 0,-19 18,18 0,-17 18,17-1,-17 36,17 18,-17-1,-18 1,18-1,-36 1,0-1,1-17,-19 0,-17-18,1-17,52-54</inkml:trace>
  <inkml:trace contextRef="#ctx0" brushRef="#br0" timeOffset="202293.9196">18512 11095,'0'0,"0"0,0 0,0 0,0 0,0 0,36 0,16 0,37-18,17 18,17-17,18-1,18 0,0 1,70-19,71 1,0-18,18 0,-18 18,-18-18,18 18,-17-18,-1 18,-17-1,-18 1,0 17,-35-17,-71 18,-35-1,0 18,-18-18,0 18,-35 0,-18 0,1-17,-36 17,-18 0,0-18,36 18</inkml:trace>
  <inkml:trace contextRef="#ctx0" brushRef="#br0" timeOffset="215277.8285">8206 10530,'0'0,"0"0,0 0,0 0,0 0,0 0,0 0,0 0,0 0,0 0,0 0,0 0,0 0,0 0,0 0,0 0,0 0,0 0,0 0,0 0,0 0,18 53,-18-17,17 17,1 17,-18 1,0-1,0 1,0-1,0 19,0-19,0-17,0 18,0-19,18 19,-18-36,0 18,17-18,1-17,0 17,-1-35,19 18,-1 0,0-18,0 0,1 0,-1 0,0 0,1 0,-1 17,0-17,1 0,-1 18,0-18,0 0,1 0,-1 0,0 0</inkml:trace>
  <inkml:trace contextRef="#ctx0" brushRef="#br0" timeOffset="215610.2639">8347 10918,'0'0,"0"0,0 0,0 0,0 0,0 0,0 0,0 0,0 0,0 0,0 0,36 0,-1-17,0 17,-17-18,17 18,-17-17,-1 17,1-18,-18 0,18 1,-18-1,-36 0</inkml:trace>
  <inkml:trace contextRef="#ctx0" brushRef="#br0" timeOffset="215813.3557">8118 10495,'0'0,"0"0,0 0,0 0,0 0,0 0,0 0,0 0,0 0,0 0,35-17,0-1,1 0,17 18,17-17,19-1,-1 0</inkml:trace>
  <inkml:trace contextRef="#ctx0" brushRef="#br0" timeOffset="216438.6542">10006 9260,'0'0,"0"0,0 0,0 0,0 0,0 0,0 0,0 0,0 0,0 0,0 0,-18 36,1-1,-1 18,1 17,17 19,0-54,35 212,0 88,-17-17,-1 17,1-53,0 0,-18-35,0 0,17-35,1-1,17-34,18-19,0 36,-18-70,-17-18,0 0,-1-18,-17 0,18 0,0-35,-1 0,-17-18,18 18,0-17,-18-1,35 0,0 0,18 1,-53-36</inkml:trace>
  <inkml:trace contextRef="#ctx0" brushRef="#br0" timeOffset="218967.2929">20348 13353,'0'0,"0"0,0 0,0 0,0 0,0 0,0 0</inkml:trace>
  <inkml:trace contextRef="#ctx0" brushRef="#br0" timeOffset="219783.4285">19624 12294,'0'0,"0"0,0 0,0 0,0 0,0 0,0 0,0 0,0 0,0 0,0 0,0 0,0 0,35 18,-17 17,17 1,-17-1,17 18,-17-18,-1 18,1 0,0-18,-1 0,1 1,0-1,-1 0,-17-17,18-18,-18 0,0-18,0 1,0-19,-18-17,18-17,-17-18,-1-18,0 0,1 18,-1 17,18 1,0 17,0 0,0 0,18 0,-1 18,19-18,34 18,19-18,52 0,0 0,53 0,35 0,71-18,0-17,-17 18,-18-1,-18 18,0 0,0 18,-35 0,-71 17,-35 0,-18 1,-18-1,1 18,-53 0</inkml:trace>
  <inkml:trace contextRef="#ctx0" brushRef="#br0" timeOffset="220234.5943">20471 11818,'0'0,"0"0,0 0,0 0,0 0,0 0,0 0,0 0,18 18,-1 17,1 18,0-18,17 36,-17-1,-1 1,19-1,-19 1,1 0,0-19,-18 19,17-18,-17-18,-17 18</inkml:trace>
  <inkml:trace contextRef="#ctx0" brushRef="#br0" timeOffset="220754.2295">20471 11606,'0'0,"0"0,0 0,0 0,0 0,0 0,0 0,0 0,0 0,35 0,1 0,17 0,-18 0,18 0,0 18,0 0,-18-1,0 19,-17-1,0 0,-1 0,-17 18,0-17,-17 17,-1-18,0 18,1-18,-1 0,0 1,1-1,-1-18,0 19,18-19,18 1,0 17,17-17,0 0,1-1,17 1,-18 0,18-1,-18-17,18 18,0-1,0 1,-18-18</inkml:trace>
  <inkml:trace contextRef="#ctx0" brushRef="#br0" timeOffset="221299.4508">21336 11783,'0'0,"0"0,0 0,0 0,0 0,0 0,17 35,1 0,0-17,-1 17,19 1,-19-1,19-18,-19 19,19-19,-19 1,1 0,17-18,-17 0,-1-18,1 0,0-17,-18 17,17-17,1 0,-18 0,18 17,-1-17,-17 17,18 0,-18 18,18 0,-1 0,1 18,0 17,-1-17,1 17,0 18,-1-18,1 1,-1-1,1 0,0 1,-1-19,1 18</inkml:trace>
  <inkml:trace contextRef="#ctx0" brushRef="#br0" timeOffset="221827.1216">22095 11642,'0'0,"0"0,0 0,0 0,0 0,0 0,0 17,17 19,1-1,0-17,-1 17,1-18,0 19,-1-19,1 1,17-18,-17 0,-1 0,1-18,17 18,-17-35,0 17,-1 1,1-18,0 17,-18 0,17-17,-17 17,18 18,-18 0,18 0,-18 18,17 0,1 17,-18 18,18 0,-1 0,-17 17,18 1,-1-18,1 17,-18-17,35 0,-17-18</inkml:trace>
  <inkml:trace contextRef="#ctx0" brushRef="#br0" timeOffset="222151.1294">23065 11342,'0'0,"0"0,0 0,0 0,0 0,0 0,0 0,0 0,0 0,0 35,18 0,-18 18,0 0,18 0,-18 0,17 0,-17 18,36-19,-19 1,1 0,17 0,-17-18</inkml:trace>
  <inkml:trace contextRef="#ctx0" brushRef="#br0" timeOffset="222639.8295">23542 11342,'0'0,"0"0,0 0,0 0,0 0,0 0,0 0,-18 17,18 36,0-17,-18-1,18 18,0 0,0 0,0-18,18 18,-18-18,18 0,-1 1,1-1,17 0,1-17,-19 0,19-1,-1-17,-17-17,-1-19,1 1,-1 0,-17-1,0-16,-17 16,-1-17,-17 18,0 0,-1-1,1 19,17-1</inkml:trace>
  <inkml:trace contextRef="#ctx0" brushRef="#br0" timeOffset="223073.5891">23965 10672,'0'0,"0"0,0 0,0 0,0 0,0 0,0 0,0 0,0 0,36 0,-1 17,18 18,0 1,-18-1,18 18,-18 0,1 17,17 19,-18 16,-18 19,1-18,-18-18,-18 0,1 0,-18-17,-1-1,36-52</inkml:trace>
  <inkml:trace contextRef="#ctx0" brushRef="#br0" timeOffset="224336.0999">23259 7638,'0'0,"0"0,0 0,0 0,0 0,0 0,36 0,-1 17,18 1,0 17,17-17,-17-1,18 1,0 0,-1-1,18 19,-17-19,0 19,-1-1,-17 0,18 36,-1-1,19 54,-1-1,-18 54,19-19,-1 1,0 70,0 71,1-35,-36-71,17 53,1 0,-18-18,0-70,-18-36,18 36,-18-18,0 0,1-17,-19-1,1-17,0-18,-36 0,0-17,-17 0,-36-1,1 1,-18-18,-36-18,18 18,0-18,18 0,0 1,70-36</inkml:trace>
  <inkml:trace contextRef="#ctx0" brushRef="#br0" timeOffset="225181.2608">24777 7708,'0'0,"0"0,0 0,0 0,0 0,0 0,0 0,0 0,0 0,0 0,0 0,0 0,0 0,0 0,0 0,0 0,0 0,0 0,0 0,0 0,18 0,17 18,-17-1,17 1,-17 17,-1 1,1-1,-18 0,18 18,-18-18,0 18,-18 0,18-17,-18 16,1 1,-1 0,0 18,1-36,17 18,-18-18,18 18,0-17,0-19,18 18,17-17,0 0,1-1,17-17,-1 0,19-17,-18 17,18 0,-18-18,17 18,-17-18,0 1,-18 17,36-18,-1 18,-17-17,-53 17</inkml:trace>
  <inkml:trace contextRef="#ctx0" brushRef="#br0" timeOffset="225968.287">26418 9525,'0'0,"0"0,0 0,0 0,0 0,0 0,0 0,53 18,-17-18,16 17,19-17,-18 0,18 18,-1-18,1 18,-18-18,0 17,0-17,-18 18,0-18,1 17,-19 1,1 0,-18-1,-18 1,1 17,-36 1,0 17,-18 17,-17 1,17-1,18 1,0-36,18 18,0-18,-1 0,1 1,17-19,1 19,-1-19,18-17</inkml:trace>
  <inkml:trace contextRef="#ctx0" brushRef="#br0" timeOffset="226320.3542">27760 9895,'0'0,"0"0,0 0,0 0,0 0,0 0,0 0,-36 18,1 0,0 17,-18 0,17 1,-17-1,1 18,16 0,1 0,0-1,-1 1,1 0,0 0,17-17,0-1,36 0,0 0,-1-17</inkml:trace>
  <inkml:trace contextRef="#ctx0" brushRef="#br0" timeOffset="226871.7921">28324 9472,'0'0,"0"0,0 0,0 0,0 0,0 0,0 0,0 0,0 0,0 0,0 0,-17 18,-1 17,0 18,1-18,-1 18,18 0,-18 18,18-18,0-1,18 19,0-18,17 0,-17-18,17 18,18-18,-18 1,18-19,18-17,-18 0,0 0,-1-17,-16-1,-1-17,-17-1,-1-17,-17 1,-17-37,-19 19,-34-18,-18 17,-18 18,-18 0,18 0,-35 18,0 0,17-1,107 36</inkml:trace>
  <inkml:trace contextRef="#ctx0" brushRef="#br0" timeOffset="231344.1247">17065 9966,'0'0,"0"0,0 0,0 0,0 0,0 0,0 0,0 0,0 0,0 0,0 0,0 0,0 0,0 0,0 0,0 0,0 0,18 35,-1 1,1-1,0 0,-1 18,-17-18,18 18,0 0,-1 0,1 0,0 18,-18-19,17 19,1 0,0-1,-18-17,17 18,-17-19,18 19,-18-18,17-18,-17 18,0 0,18-18,-18 1,0-1,0 0,0-17,0-1,0 1,0-18</inkml:trace>
  <inkml:trace contextRef="#ctx0" brushRef="#br0" timeOffset="259529.6977">5841 14570,'0'0,"0"0,0 0,0 0,0 0,0 0,0 17,18 36,-18-17,0 16,0 1,0 18,0-18,0 17,0 1,0 0,0-19,0 19,0-18,0-18,0 18,0-18,18-17,-18 17,17-17,1-18,0 18,-1-18,19 0,-19-18,18 18,1 0,-1 0,18-18,-18 18,18 0,-17 18,16-18,1 0,-17 0,-1 0,0 0,1 0,-19 0,-17 0</inkml:trace>
  <inkml:trace contextRef="#ctx0" brushRef="#br0" timeOffset="259813.9819">5877 14940,'0'0,"0"0,0 0,0 0,0 0,0 0,17-17,19 17,-1 0,0 0,0 0,1-18,-1 18,0 0,1-18,-1 18,-17 0,-1-17</inkml:trace>
  <inkml:trace contextRef="#ctx0" brushRef="#br0" timeOffset="260071.2003">5771 14623,'0'0,"0"0,0 0,0 0,0 0,0 0,35 0,0-18,1 18,-1-18,18 18,0-17,-18-1,18 18,-18-18</inkml:trace>
  <inkml:trace contextRef="#ctx0" brushRef="#br0" timeOffset="260815.8297">7765 14164,'0'0,"0"0,0 0,0 0,0 0,0 0,0 0,0 0,0 0,0 0,0 0,0 0,0 0,0 0,-35-18,-1 18,19 18,-19 0,19-1,-19 19,19-1,-1 18,0 0,1 17,17 18,0 36,0-71,0 106,17-1,1 1,-18-18,18 0,-1 0,1-17,17-18,-17 17,0-17,-1-35,1-1,0-17,-18 0,17 0,-17 0,18-18,-18 18,0-18,0 18,18-18,-18 1,0 17,0-18,0 0,0-17,0 17,17-17,1 17,17-35,0 18,36-18,17 0,18 0,-106 0</inkml:trace>
  <inkml:trace contextRef="#ctx0" brushRef="#br0" timeOffset="265419.1719">9777 14146,'0'0,"0"0,0 0,0 0,0 0,0 0,0 0,0 0,0 0,0 0,0 0,-36 36,1-1,0 18,-18-18,18 36,-1-1,1 1,-18-1,35 1,-17-18,0 17,17 1,1-18</inkml:trace>
  <inkml:trace contextRef="#ctx0" brushRef="#br0" timeOffset="265792.4429">9124 14129,'0'0,"0"0,0 0,0 0,0 0,0 0,0 0,17 35,19 0,17 18,35 18,0-1,-17 36,17-18,-17 1,-1-1,-17-18,-18-17,18 0,-17 0,-1-18,18-17,-18 17,-35-35</inkml:trace>
  <inkml:trace contextRef="#ctx0" brushRef="#br0" timeOffset="266291.3562">10271 13864,'0'0,"0"0,0 0,0 0,0 0,0 0,0 0,0 0,0 0,0 0,17-17,19-1,-1 0,0 18,1 0,-1 0,18 0,-18 18,1 0,-1-1,-18 18,1 1,0-1,-18 0,0 18,17-18,-17 1,18 17,-18-36,18 19,17-19,0 1,1 0,-1-18,35 0,1 0,-36 0,-35-18</inkml:trace>
  <inkml:trace contextRef="#ctx0" brushRef="#br0" timeOffset="266642.3583">11330 13935,'0'0,"0"0,0 0,0 0,0 0,0 0,0 0,0 0,0 0,0 0,0 0,0 0,-18 35,0 0,18 18,-17-18,17 18,0 18,0-18,17 0,1 17,0-34,-1 17,1-18</inkml:trace>
  <inkml:trace contextRef="#ctx0" brushRef="#br0" timeOffset="266956.7966">11841 13741,'0'0,"0"0,0 0,0 0,0 0,0 0,0 0,0 0,0 35,0 0,-17 18,17 0,0 0,0 0,17 17,1 1,17 0,-17-18,17-1,1 1,-1-17,-17-1</inkml:trace>
  <inkml:trace contextRef="#ctx0" brushRef="#br0" timeOffset="267266.7277">11859 14270,'0'0,"0"0,0 0,0 0,0 0,0 0,0 0,35-18,18 18,-17-17,-1-1,0 0,1 1,-1-1,0 0,18 1,-53 17,18-18</inkml:trace>
  <inkml:trace contextRef="#ctx0" brushRef="#br0" timeOffset="267599.7455">12547 13406,'0'0,"0"0,0 0,0 0,0 0,0 0,0 0,0 0,36 17,-1 18,0 1,1-1,-1 18,-18 18,19-1,-1 18,-17 0,-1-17,-17 0,-17-1,-1 18,-17-17,17-18</inkml:trace>
  <inkml:trace contextRef="#ctx0" brushRef="#br0" timeOffset="268435.3841">9212 15381,'0'0,"0"0,0 0,0 0,0 0,0 0,0 0,0 0,0 0,0 0,0 0,0 0,0 0,53 0,18 0,34 0,37 0,16 0,19 0,17-18,71 1,70-1,0-17,1 0,-1-1,-35 19,-18-19,1 1,-36 0,0 0,0-1,-35 1,-18 17,0-17,-35 18,17-1,-35 0,-35 1,-35-1,-1 0,1 1,-18 17,-18-18,-17 18,17-18,-17 18,17 0,-17 0,-1-17,1 17,-18 0,18 0,-18 0,0 0,17 0,-17 0,0 0,0 0,0 0,-17-18,17 18,-18 0,18 0</inkml:trace>
  <inkml:trace contextRef="#ctx0" brushRef="#br0" timeOffset="270242.9123">10024 15663,'0'0,"0"0,0 0,0 0,0 0,0 0,0 0,0 36,17 17,-17-1,0 1,18 0,-18 18,0-1,18-17,-18 18,0-1,0-17,0 0,0-17,0-1,0 0,-18-35,18 18,-18-18,1-18,-1 0,0 1,18-18,-17-1,17 1,0 0,0-1,0-16,17 16,1 1,17-18,1 0,-1 18,0 0,18-18,-17 17,-1 1,18 17,-18 1,18-1,-18 1,-17 17,17 0,-35 17,18 1,-18-1,-18 19,1-19,-1 19,0-1,1 0,-19 0,19-17,-1 17,18-17,-18 17,18-17,-17 0,34-1,-17 1,18 0,0-18,17 17,-17 1,35-1,0 1,-18 0,18-1,-18 1,0 0,1-1,-1 1,-35-18</inkml:trace>
  <inkml:trace contextRef="#ctx0" brushRef="#br0" timeOffset="270525.8171">11506 15610,'0'0,"0"0,0 0,0 0,0 0,0 0,0 0,0 36,-17-1,-1 0,18 18,-18-18,1 18,-1-17,0 17,1-1,-1 1,0-17,1 17,-1-18,18 18</inkml:trace>
  <inkml:trace contextRef="#ctx0" brushRef="#br0" timeOffset="270825.7677">11118 15840,'0'0,"0"0,0 0,0 0,0 0,0 0,0 0,0 0,35 17,1 1,16 0,1-1,0 19,0-1,18 0,-18 0,0 1,0-1,0 0,0 1,-18-1,0-18,0 1,1 0</inkml:trace>
  <inkml:trace contextRef="#ctx0" brushRef="#br0" timeOffset="271115.5621">12336 15646,'0'0,"0"0,0 0,0 0,0 0,0 0,0 0,0 0,0 0,0 0,-18 35,0 0,1 1,-19 16,19 1,-1-17,0 34,1-17,-1 0,0-18,18-17,-17 17,17 1</inkml:trace>
  <inkml:trace contextRef="#ctx0" brushRef="#br0" timeOffset="271409.2204">11894 15699,'0'0,"0"0,0 0,0 0,0 0,0 0,0 0,0 0,0 0,36 17,-19 19,19-1,17 0,-18 18,18-18,-18 18,18-18,0 18,-18-17,18-1,-17 0,-1 1</inkml:trace>
  <inkml:trace contextRef="#ctx0" brushRef="#br0" timeOffset="271979.4427">13183 15540,'0'0,"0"0,0 0,0 0,0 0,0 0,0 0,0 0,0 0,0 0,0 0,0 0,0 0,0 0,-36 35,19 0,-1 18,0 0,36 0,-18 0,0-18,18 18,-1 0,19-18,-19 1,19-1,-19 0,1-17,0 0,-1-18,1 17,0-17,-1-17,1 17,-1-18,-17-17,18-1,-18 19,18-19,-36 1,18 0,-18 0,1-1,-1 1,-17 0,17 17,1-17,17 17</inkml:trace>
  <inkml:trace contextRef="#ctx0" brushRef="#br0" timeOffset="272316.3379">13694 15275,'0'0,"0"0,0 0,0 0,0 0,0 0,0 0,0 0,0 0,18 36,17-1,-17 18,0 0,-18 0,17 17,-17 1,0-1,0-17,-17 18,17-1,-18-17</inkml:trace>
  <inkml:trace contextRef="#ctx0" brushRef="#br0" timeOffset="272651.5366">12936 15381,'0'0,"0"0,0 0,0 0,0 0,0 0,0 0,0 0,0 0,-18 35,0 18,18 0,0 18,0-18,0 17,18 1,17 17,36 0,17 0,0 1</inkml:trace>
  <inkml:trace contextRef="#ctx0" brushRef="#br0" timeOffset="273165.3743">16095 13917,'0'0,"0"0,0 0,0 0,0 0,0 0,0 0,0 0,0 35,17 1,-17 17,18-1,-18 1,0 0,0 18,17-18,-17 17,0 1,-17-1,17-17</inkml:trace>
  <inkml:trace contextRef="#ctx0" brushRef="#br0" timeOffset="273496.6025">15618 14587,'0'0,"0"0,0 0,0 0,53 0,0 0,0-17,17 17,19-18,17-17,-18 17,-18 1,-17-19,0 19,0-1,-17 0,-1 1,-18-1,19 0</inkml:trace>
  <inkml:trace contextRef="#ctx0" brushRef="#br0" timeOffset="274038.2957">16906 13899,'0'0,"0"0,0 0,0 0,0 0,0 36,0-1,18 0,-18 1,18-1,-1 0,19 0,-19 1,1-19,17 19,-17-19,17-17,-17 0,-1-17,19-1,-19 0,1 1,-18-19,18 1,-1 0,-17 17,18-17,-18 17,18 1,-18 17,17 17,1 1,-1 35,1 17,17 54,-17-1,0-17,-1 18,1-19,0-34,-1 0,-17-36,18 0,0 0</inkml:trace>
  <inkml:trace contextRef="#ctx0" brushRef="#br0" timeOffset="274484.8644">17153 13406,'0'0,"0"0,0 0,0 0,0 0,0 0,0 0,0 0,0 0,18-18,0 0,-1-17,19 17,-19 1,19-1,-1 0,0 18,0 0,-17 0,0 36,-1-19,1 19,-18-1,0 0,0 18,18-18,-18 1,17-1,1 0,0-17,17 0,0-1,18 1,18-18,-1 0</inkml:trace>
  <inkml:trace contextRef="#ctx0" brushRef="#br0" timeOffset="274825.5146">18336 13300,'0'0,"0"0,0 0,0 0,0 0,0 0,-18 35,0 18,18 0,-17 17,-1 19,18 34,0-17,0 17,0-17,18-35,-18-1,17-17,-17 0</inkml:trace>
  <inkml:trace contextRef="#ctx0" brushRef="#br0" timeOffset="275192.6124">18900 13141,'0'0,"0"0,0 0,0 0,0 0,0 0,0 0,0 0,0 35,-17 18,17 0,0 0,0 18,0 17,17 0,-17 35,18-17,0-35,-1-1,1 1,17-18,1 0,-1 0,0-18,1-17,-1 17,0-17,-35-18</inkml:trace>
  <inkml:trace contextRef="#ctx0" brushRef="#br0" timeOffset="275463.0802">18759 13935,'0'0,"0"0,0 0,0 0,0 0,0 0,0 0,36-18,17 0,-1 1,19 17,-18-18,0 1,0-1,0 0,-18 1,0-1,1 18,-1-18,-17 1</inkml:trace>
  <inkml:trace contextRef="#ctx0" brushRef="#br0" timeOffset="275747.2796">19800 13106,'0'0,"0"0,0 0,0 0,0 0,0 0,18 35,0 0,-1 1,-17 16,18 1,0 0,-1 0,1 18,0-1,-1 1,-17-1,18 1,-18-18,0 0</inkml:trace>
  <inkml:trace contextRef="#ctx0" brushRef="#br0" timeOffset="276042.3062">19500 13811,'0'0,"0"0,0 0,0 0,0 0,0 0,0 0,53 0,0 0,0-17,0 17,0-18,0 18,0-18,-18 1,18-1,-35 0,0 18</inkml:trace>
  <inkml:trace contextRef="#ctx0" brushRef="#br0" timeOffset="276337.8747">20824 13106,'0'0,"0"0,0 0,0 0,0 0,0 0,0 0,0 35,18 18,-18 0,0 0,0 0,17 17,-17 1,18-1,-18 1,0-1,18 1,-18-18,17 0</inkml:trace>
  <inkml:trace contextRef="#ctx0" brushRef="#br0" timeOffset="276762.2008">20348 13353,'0'0,"0"0,0 0,0 0,0 0,0 0,0 0,0 0,35-18,-17 0,17 18,0-17,0-1,1 18,17-18,17 18,-17 0,0 0,0 0,0 0,0 0,0 0,0 0,0 0,-18-17,0-1,-17 1,0-19,-18 19,0-19,-18 1,18 17,0-17</inkml:trace>
  <inkml:trace contextRef="#ctx0" brushRef="#br0" timeOffset="276977.0621">21424 12823,'0'0,"0"0,0 0,0 0,0 0,0 0,0 0,18 36,17 17,-17 0,17 17,-17 18,-18-52,17 105,-17 0,-17-18</inkml:trace>
  <inkml:trace contextRef="#ctx0" brushRef="#br0" timeOffset="277497.3573">16800 15275,'0'0,"0"0,0 0,53 0,18 0,35-17,53 17,70-36,124-17,18 1,-1-19,1 0,17 1,0-1,-17 1,0-1,-19 1,-52-1,-35 1,-35 17,-36 17,-88 19,-53-1,-18 0,18 1,-53 17</inkml:trace>
  <inkml:trace contextRef="#ctx0" brushRef="#br0" timeOffset="278289.9427">17524 15857,'0'0,"0"0,0 0,0 0,0 0,0 0,0 0,18 18,-18 17,17 18,1-18,0 36,-1-18,-17 18,18-19,0 19,-18-18,0 0,17-18,-17 0,0-17,0-18,0-18,0 1,0-19,0-34,0-1,0 1,18 17,-18 0,0 0,17 0,1 18,0-18,17 18,0-1,1 19,-1-19,18 36,-18-17,0 17,-17 0,0 17,-1 1,-17 17,0-17,-17 17,-1 1,0-1,1 0,-1-17,1 17,-1-17,18 17,0-17,0-1,35 19,0-19,18 1,-17-1,17 19,0-19,-18 1,18 0,-18-18,18 17,-18-17,-35 0</inkml:trace>
  <inkml:trace contextRef="#ctx0" brushRef="#br0" timeOffset="279223.1607">18653 15610,'0'0,"0"0,0 0,0 0,0 0,0 0,0 36,18-19,-18 19,18 17,-1-18,1 0,0 0,-1 1,1-19,17 19,-17-36,17 17,0-17,-17-17,17-1,-17 0,17-17,-17 17,0-17,-1 17,-17-17,18 18,0-1,-18 0,17 18,1 18,-18 0,18 17,-1 0,1 18,17-18,-17 36,-1-18,1 0,0-18,-1 0,1 1,-18-1,18-35,-18 0,17-18,1 1,-18-19,18-17,-1 0,-17 18,18-18,0 18,-18 0,17-1,1 19,-18 17,17-18,1 36,0-18,17 17,-17 1,17 0,0-18,1 17,-19-17,19 0,-1-17,-18-1,19 0,-19-17,1 0,0 0,-1-1,1-17,0 18,-1 17,-17 1,18-1,0 36,-1-1,-17 1,18 35,17 35,-17 18,17 0,-17 0,17-18,-17-18,17-17,0-17,1-1,-36-35</inkml:trace>
  <inkml:trace contextRef="#ctx0" brushRef="#br0" timeOffset="279518.1529">20824 15134,'0'0,"0"0,0 0,0 0,0 0,-18 18,1 17,17 0,0 18,-18 0,18 18,18-1,-18 1,17-18,1 17,0 1,17-18,-17 0,17 0,-17-18,17-17</inkml:trace>
  <inkml:trace contextRef="#ctx0" brushRef="#br0" timeOffset="279956.1114">21318 15258,'0'0,"0"0,0 0,0 0,0 0,0 0,0 0,-17 35,-1 0,0 0,18 1,-17 17,17 0,0-18,0 18,17-18,1 0,17 1,0-19,-17-17,17 0,1-17,-19-1,1 0,0-17,-18-18,0 18,0 0,-18-1,-17 1,-1 0,1-1,0 19,17-1,-17 1,17-1,1 0,17 1</inkml:trace>
  <inkml:trace contextRef="#ctx0" brushRef="#br0" timeOffset="280235.4603">21477 14781,'0'0,"0"0,0 0,0 0,0 0,0 0,0 0,35 18,1 0,-19 17,36 0,-18 1,18 34,18 1,-18 17,18 35,-36-17,0 0,-35 17,-18-34,-34 16,16-34,1 17,35-88</inkml:trace>
  <inkml:trace contextRef="#ctx0" brushRef="#br0" timeOffset="280803.1364">22518 13882,'0'0,"0"0,0 0,0 35,0 18,0-18,18 18,-18 0,0 0,18 0,-18 0,17 17,-17-17,18 0,-18 18,17-18,-17-18,0 18,18-18</inkml:trace>
  <inkml:trace contextRef="#ctx0" brushRef="#br0" timeOffset="281152.7971">22077 14129,'0'0,"0"0,0 0,0 0,0 0,35 0,1 0,52 0,0 0,36-18,-1 0,-35 1,-17 17,0-18,-18 1,-1 17,-16-18,-1 0,0 18,1 0,-19-17,19 17</inkml:trace>
  <inkml:trace contextRef="#ctx0" brushRef="#br0" timeOffset="282193.1581">23930 13264,'0'0,"0"0,0 0,0 0,0 0,0 0,0 0,0 0,0 0,0 0,-35 0,17-17,0 17,1-18,17 1,0-1,0 0,17-17,1 17,0 1,-1-1,1 18,0-18,17 18,-17 0,-1 18,1-18,-18 35,18-17,-36 17,0 1,1 16,-1-16,-17 17,17-18,-17 0,-1 0,19 1,-19-19,19 19,-1-19,18-17,0 18,0-18,18 18,-1-18,19 17,-1-17,0 18,36 0,-18 17,0-18,17 1,-17 17,0-17,-17 0,17-1,-18-17</inkml:trace>
  <inkml:trace contextRef="#ctx0" brushRef="#br0" timeOffset="282450.6304">24936 12912,'0'0,"0"0,0 0,0 0,0 0,0 35,-18 18,1-18,-1 18,0 18,1-18,-1-1,-17 19,-1-18,1 0,18 0,-19 0</inkml:trace>
  <inkml:trace contextRef="#ctx0" brushRef="#br0" timeOffset="282705.5523">24512 13053,'0'0,"0"0,0 0,0 0,0 0,0 0,0 0,36 17,-1 19,0-1,18 0,0 1,0 16,-18-16,1 17,17 0,-18-18,0 18</inkml:trace>
  <inkml:trace contextRef="#ctx0" brushRef="#br0" timeOffset="282985.0001">25659 12594,'0'0,"0"0,0 0,0 0,0 0,0 0,0 35,0 18,0-17,0 17,0 17,0 1,0-1,0 1,0-1,0 1</inkml:trace>
  <inkml:trace contextRef="#ctx0" brushRef="#br0" timeOffset="283335.1021">25977 12559,'0'0,"0"0,0 0,0 0,0 0,0 0,0 0,0 35,18 0,-18 1,0 17,0 0,17-1,-17 19,18-18,0 18,-1-1,1 1,0-18,-1 17,19-17,-19 0,1-18,17 0,-17-17,-1 0</inkml:trace>
  <inkml:trace contextRef="#ctx0" brushRef="#br0" timeOffset="283600.629">25783 13141,'0'0,"0"0,0 0,0 0,0 0,0 0,0 0,35-18,18 18,0 0,0-17,-18 17,18 0,0-18,-17 18,-1-18,0 18,0-17,-17-1</inkml:trace>
  <inkml:trace contextRef="#ctx0" brushRef="#br0" timeOffset="283869.1611">26542 12383,'0'0,"0"0,0 0,0 0,0 0,0 0,35 35,-17-18,17 19,-17 17,17-18,-17 35,-18 1,17 17,-17 18,-17 0,-1-18</inkml:trace>
  <inkml:trace contextRef="#ctx0" brushRef="#br0" timeOffset="284364.8714">25607 12383,'0'0,"0"0,0 0,0 0,0 0,0 0,0 0,0 0,0 0,0 0,0 0,0 0,17 35,-17 0,0 18,18 0,-18 0,0 17,0 1,17-1,-17 19,18-19,-18 1,18 17,-1-17,36-1,18 1,17-1,-88-70</inkml:trace>
  <inkml:trace contextRef="#ctx0" brushRef="#br0" timeOffset="285081.4679">27336 12453,'0'0,"0"0,0 0,0 0,0 0,18 35,-1-17,-17 17,18 1,17-1,-17 0,0-17,17-1,0 1,0-18,1 0,-1 0,0-35,1 17,-19-17,1 0,0-18,-1 17,1 1,-1 0,1 0,-18 17,18 0,-18 18,0 18,17 17,-17 0,18 36,0 35,-18 0,17 17,-17-17,18 0,-18-18,18-17</inkml:trace>
  <inkml:trace contextRef="#ctx0" brushRef="#br0" timeOffset="285379.0835">28536 11889,'0'0,"0"0,0 0,0 0,0 0,0 0,0 0,0 35,0 18,0 0,0 35,0 0,0 36,0-1,0-35,18 0,-18-17,17 0,-17-1</inkml:trace>
  <inkml:trace contextRef="#ctx0" brushRef="#br0" timeOffset="285749.6112">29030 11712,'0'0,"0"0,0 0,0 0,0 0,0 0,0 0,0 0,0 53,18-18,-18 18,0 18,17-1,-17 1,0 0,18 17,-18-18,18 1,-1-1,1 1,0-18,17 0,0-18,1 0,-1 1,0-19,0 1,-35-18</inkml:trace>
  <inkml:trace contextRef="#ctx0" brushRef="#br0" timeOffset="286008.2046">28995 12312,'0'0,"0"0,0 0,0 0,0 0,0 0,0 0,35 0,18 0,18 0,-18 0,17 0,-17 0,18-18,-18 18,-18 0,0-17,1 17,-36 0,17 0</inkml:trace>
  <inkml:trace contextRef="#ctx0" brushRef="#br0" timeOffset="286314.0584">30018 11677,'0'0,"0"0,0 0,0 0,0 0,0 0,0 35,18 1,0-1,-18 18,17 0,-17 0,18 17,0 1,-18-1,0 1,17-1,-17-17,0 18,18-18</inkml:trace>
  <inkml:trace contextRef="#ctx0" brushRef="#br0" timeOffset="286636.5462">29824 12347,'0'0,"0"0,0 0,0 0,0 0,0 0,36-17,17 17,-1 0,1-18,18 18,0 0,-1-18,1 18,-18 0,-18-17,18 17,-18 0,-17-18,17 18,-17 0,17-18</inkml:trace>
  <inkml:trace contextRef="#ctx0" brushRef="#br0" timeOffset="286880.7542">30936 11677,'0'0,"0"0,0 0,0 0,0 0,18 35,-1 1,-17 16,18 1,0 0,-1 0,1 0,0 18,-18-18,17 17,-17-17,0-18</inkml:trace>
  <inkml:trace contextRef="#ctx0" brushRef="#br0" timeOffset="287332.7386">30530 11606,'0'0,"0"0,0 0,0 0,0 0,0 0,0 0,0 0,35 0,1-17,-1 17,18-18,0 18,0 0,17 0,-17 18,0-1,0-17,0 18,0 0,0-1,0-17,0 18,0-18,-18-18,1 18,-1-17,-18-19,1 1,-18-18,18 0,-36 18,18-18,-18 0</inkml:trace>
  <inkml:trace contextRef="#ctx0" brushRef="#br0" timeOffset="287608.6392">31607 10848,'0'0,"0"0,0 0,0 0,0 0,35 18,0 17,1 0,17 18,-1 18,1 34,-17 19,-19 17,-17 35,-17 1,-19 52,-52 53,35-35,36-211</inkml:trace>
  <inkml:trace contextRef="#ctx0" brushRef="#br0" timeOffset="288481.6434">23789 14534,'0'0,"0"0,0 0,0 0,0 0,0 0,0 0,35-17,18 17,18 0,35-18,-1 18,37-17,16-1,1 0,18 1,17-1,53 0,53-17,18 0,-36 17,-17-17,-18 17,0-17,18 17,-1-17,-17 0,18 17,0-17,-1 0,1-1,0 1,-36 0,18 17,-35-17,0 0,0-1,-18 19,-18-19,18 1,-35 0,-35 17,35-17,-18 0,-18 17,-17-17,0-1,-18 1,-35 17,0 1,-18-1,1 1,-1 17,-17-18,-1 18,-17-18,0 18,-17-17,17 17,0 0</inkml:trace>
  <inkml:trace contextRef="#ctx0" brushRef="#br0" timeOffset="290526.5411">24812 15522,'0'0,"0"0,0 0,0 0,0 0,0 0,36 18,-19 17,19 0,-1 18,0 0,-17 0,17 0,0 0,-17 0,0 0,17-18,-17 18,-1-18,-17 1,18-19,-18 1,0-18,18 0,-18-18,0-17,-18 0,18-18,0 17,0-16,0-1,0 17,0-17,0 1,0 16,18-17,-18 18,0-18,17 0,1 18,0-18,17 0,18 18,0-18,35 0,36-18,17 19,-18-1,36 0,0 0,17 18,1-1,-1 1,54-18,-36 35,-18-17,54 17,70-17,-88 0,52 0,-87 17,-18 0,35 1,-36-1,1 0,0 1,0 17,0-18,-36 1,19 17,-37-18,-34 0,-18 18,-18-17,1 17,-36 0</inkml:trace>
  <inkml:trace contextRef="#ctx0" brushRef="#br0" timeOffset="291363.8909">25659 15363,'0'0,"0"0,0 0,0 0,0 0,0 0,0 0,0 0,0 0,18 53,17 0,-17 0,17 18,-17-1,0-17,17 18,-17-18,-1 17,1-34,-18 16,18-34,-18 0,0-18,-18-18,18 0,-18-17,18-18,-17 18,17-18,0 0,0 18,0-18,17 18,1-18,17 18,0-1,1 1,-19 17,19 1,-1-1,0 18,-17 0,0 0,-1 18,-17-1,0 1,0 17,-17-17,17 17,-18 0,0 1,18-1,-17-17,17 17,0-17,17 17,1-18,0 19,17-19,0 19,18-1,-18-17,18 17,0-18,-17 1,-1 0</inkml:trace>
  <inkml:trace contextRef="#ctx0" brushRef="#br0" timeOffset="291621.9781">26912 15328,'0'0,"0"0,0 0,0 0,0 0,0 0,0 0,0 35,-17 1,17-1,-18 18,0 0,1 0,-1 0,18 0,-17 0,-1-18</inkml:trace>
  <inkml:trace contextRef="#ctx0" brushRef="#br0" timeOffset="291892.4029">26401 15522,'0'0,"0"0,0 0,0 0,0 0,0 0,0 0,35 0,0 18,18 0,0 17,0 0,0 0,0 1,18 17,-19-18,1 0,0 0,-17 1,17-19,-18 1</inkml:trace>
  <inkml:trace contextRef="#ctx0" brushRef="#br0" timeOffset="292127.032">27548 15169,'0'0,"0"0,0 0,0 0,0 0,0 0,0 0,0 0,0 0,0 0,-18 36,18-1,-18 18,1 0,-1 0,1 0,-1-18</inkml:trace>
  <inkml:trace contextRef="#ctx0" brushRef="#br0" timeOffset="292428.6576">27142 15452,'0'0,"0"0,0 0,0 0,0 0,0 0,0 0,18 0,17 17,0 1,0 0,1 17,17-17,-18 17,18 0,0 0,-18 1,-17-36,-1 17,-17-17</inkml:trace>
  <inkml:trace contextRef="#ctx0" brushRef="#br0" timeOffset="292732.5895">27989 14870,'0'0,"0"0,0 0,0 0,0 0,0 0,0 0,0 35,0 0,18 18,-18-18,0 18,0 18,17-1,-17 1,18-1,0 1,-1-18,-17 18,35-19,-17-16,17-1,1 0</inkml:trace>
  <inkml:trace contextRef="#ctx0" brushRef="#br0" timeOffset="293124.738">28501 15222,'0'0,"0"0,0 0,0 0,0 0,0 0,0 0,0 0,0 0,0 0,0 0,0 0,-18 36,18-1,0 0,0 0,0 1,18 17,-18-18,17-17,1 17,0-17,-1-1,1-17,-18 0,18 0,-1 0,-17-17,18-1,-18 18,0-18,-18 1,1-1,17 0,-18 1,0-1,1 0</inkml:trace>
  <inkml:trace contextRef="#ctx0" brushRef="#br0" timeOffset="293440.9638">28571 14764,'0'0,"0"0,0 0,0 0,0 0,0 0,0 0,0 0,36 35,-1-17,18 17,-18 18,0 0,1 17,-1 19,0 34,-17-17,-18 0,0-18,0 18,18-18,-18-70</inkml:trace>
  <inkml:trace contextRef="#ctx0" brushRef="#br0" timeOffset="293736.6593">29348 14905,'0'0,"0"0,0 0,0 0,0 0,0 0,17 35,1 0,0 18,-18-17,17 17,1-1,-18 1,18 0,-18 0,0 0,0 0,0-18,-18 1</inkml:trace>
  <inkml:trace contextRef="#ctx0" brushRef="#br0" timeOffset="294234.4267">29101 14870,'0'0,"0"0,0 0,0 0,0 0,0 0,0 0,0 0,0 0,17-18,36 0,-17 18,17-17,-18 17,0 0,18 17,-18-17,1 18,-1 0,-17-1,-1 19,1-1,-18-18,0 19,-18-1,18 0,-17 1,-1-1,18-18,-18 19,18-19,0 19,0-19,18 1,0 0,-1-1,19 1,-1-1,18 19,0-19,0 1,0 0,-18 17,0-17,1-18,-19 17,1-17,-18 0</inkml:trace>
  <inkml:trace contextRef="#ctx0" brushRef="#br0" timeOffset="294711.7446">29860 14870,'0'0,"0"0,0 0,0 0,0 0,0 0,17 35,1-17,0 17,-1 0,18 0,-17 1,17-1,-17 0,0-17,17 17,-17-17,17-1,-17-17,-1 0,1-17,0-19,-18 19,17-18,-17 17,18 0,-18-17,0 17,0 18,0 0,17 0,-17 36,18-1,-18 18,18 35,17 0,-17 18,-1 0,1-36,-18 1,18-36,-18 18,17-35,1-1</inkml:trace>
  <inkml:trace contextRef="#ctx0" brushRef="#br0" timeOffset="295225.2866">30565 14817,'0'0,"0"0,0 0,0 0,0 0,0 0,0 35,18 0,0 1,-1 16,-17-16,18 17,0 0,-18-18,17 18,1-18,0 0,-18-17,17 0,1-18,0-18,-1 0,-17-17,18 17,-18-17,18 0,-18 0,17-1,-17 19,18-19,-18 19,0 17,17 0,-17 17,18 19,-18-1,18 0,-18 18,17 18,1-18,0-1,-1-16,1-1,17 0,-17-17</inkml:trace>
  <inkml:trace contextRef="#ctx0" brushRef="#br0" timeOffset="295502.9696">31360 14499,'0'0,"0"0,0 0,0 0,0 0,0 0,0 0,0 0,0 0,0 0,0 0,-18 53,18 0,0 18,0-1,0 1,0-1,0 1,0 17,0-17,18-19,17 19,0-18</inkml:trace>
  <inkml:trace contextRef="#ctx0" brushRef="#br0" timeOffset="295925.5226">31871 14676,'0'0,"0"0,0 0,0 0,0 0,0 0,0 0,0 0,0 0,-17 35,-19 0,19 18,-1 0,1 18,17-19,0 1,0 18,17-18,-17-18,18 0,-1 1,-17-36,18 0,0-18,-1 0,1-17,-18 17,18-17,-18 0,0 0,-18-1,18 19,0-1,-18-17,1 17,17 1,0-1</inkml:trace>
  <inkml:trace contextRef="#ctx0" brushRef="#br0" timeOffset="296189.5282">32048 14146,'0'0,"0"0,0 0,0 0,0 0,35 36,0-19,1 36,17 0,-18 35,0 18,-17-71,0 142,-1 17,-17-35,0-1,0-17,0-141</inkml:trace>
  <inkml:trace contextRef="#ctx0" brushRef="#br0" timeOffset="297014.5607">31818 10389,'0'0,"0"0,0 0,0 0,0 0,0 0,0 0,36 0,-1 18,18 0,0-18,0 17,0 1,0 0,0-1,0 1,-18 17,18 0,-18 1,0 17,18 17,-17 18,17 36,0 35,0-1,-18 89,35 53,-17-18,-17-88,-1 53,0 0,-17-88,0-18,-1 0,-17 0,18 18,-1-18,-17-17,18-1,-18 1,18-19,-36-16,18-19,-18 1,1-18,-18 0,-36 17,-17 18,17-17,-17 17,0 0,17 0,71-88</inkml:trace>
  <inkml:trace contextRef="#ctx0" brushRef="#br0" timeOffset="297602.1961">31677 15875,'0'0,"0"0,0 0,0 0,18 18,17-1,36 1,-1-18,-17 18,0-1,0 1,0-18,-18 17,1 1,-19 0,-17-1,-35 1,-18 17,0 36,-35-18,0 35,0-17,-1 17,19-18,17 1,17-36,1 0,17 1,-17-19,35-17</inkml:trace>
  <inkml:trace contextRef="#ctx0" brushRef="#br0" timeOffset="297921.8427">32613 16034,'0'0,"0"0,0 0,0 0,0 0,0 0,0 0,-18 17,-17 36,17-17,-17 17,17 17,-17-17,-1 0,19 17,-1-17,1 0,17 0,0-18,0 1</inkml:trace>
  <inkml:trace contextRef="#ctx0" brushRef="#br0" timeOffset="298433.6066">32895 15716,'0'0,"0"0,0 0,0 0,0 0,0 0,0 0,0 0,0 0,0 0,0 36,0-1,0 18,0 0,18 0,-18-1,0 19,17-36,-17 18,18-17,-18-1,18 0,-1-17,1-1,-1-17,19 0,-19 0,19-17,-19-1,1 0,0-17,-1 0,-17 0,0-18,-17 0,-1 0,0 0,1 0,-19 0,19 0,-19 0,-34 0,-1 0</inkml:trace>
  <inkml:trace contextRef="#ctx0" brushRef="#br0" timeOffset="774764.6342">8718 8343,'0'0,"0"0,0 0,0 0,-35 0,-1-17,1 17,0-18,-1 18,19-18,-19 18,19-17,-18 17,17 0,18-18,0 18,0 0,18 0,17 0,18 0,35 0,18 0,35 0,18 0,17 0,71 0,71 0,0 0,-18 0,17 0,-17 0,0 0,0-18,0 18,18-17,-18-1,18 18,-1 0,1 0,-18-18,477 18,864 0,-477-17,-722-1,-160 1,18-1,0 0,0 1,0-19,35 1,1 0,-89 17,17 1,19 17,-1-18,36 0,17 18,-17-17,17-1,0 0,1 1,-1-1,-35 0,18 18,-18-17,0 17,0 0,-18 0,0 0,1 0,-1 0,0 0,1 0,-18-18,17 18,-17-18,35 1,-18-1,0 1,18-1,-17 0,-1 1,-17-36,0 17,-36-34,18-1,-18 1,-17-18,-18-1,0 19,-70-1,-18 1,-18 17,18-35,-18-1,0 1,-17-18,0-17,-18-1,0 1,-18 0,-18-19,1 1,-18 18,-18-18,-17-18,-35 0,-54-35,-35 0,-35 18,0 17,-18 36,-17 34,17 1,0 35,-17 0,-1 18,1 17,17 1,0 17,-17 0,35 17,-36 19,19-19,-19 19,-17-1,-17-17,16 17,-34 18,17 0,1-18,-1 18,18 0,0 0,0 17,-18-17,18-18,0 18,0 0,35 0,-17-18,-1-17,1-18,-1 18,19-1,-19 1,1 0,-1-18,1 0,17 0,-17 0,-1 17,-17 1,18 0,-18-1,0 1,0-1,0 1,17-18,-35 18,1-18,-1 17,0 1,-17 0,0-1,17 19,-17-19,-18 18,-18-17,0 0,36-1,-18 1,0 17,-18-17,18 0,18 35,-1-18,1 0,35 0,-18-17,18 0,-17-1,17 19,-18-19,0 18,18-17,0 17,18-17,-1 17,1-17,35 17,-18 0,18 1,53-19,17 1,18 17,0-17,0 17,0 1,-17-1,17 0,-18 0,19 18,-19 0,1-18,-1 18,18 0,0 18,18-18,-18 35,18-17,17 17,-17-18,17 18,19 1,-1-1,0 0,17 0,19 18,-1-18,18 18,0-18,35 18,36-35,35 17,70 0,1 18,-160-88</inkml:trace>
</inkml:ink>
</file>

<file path=ppt/ink/ink8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1T04:54:40.660"/>
    </inkml:context>
    <inkml:brush xml:id="br0">
      <inkml:brushProperty name="width" value="0.05292" units="cm"/>
      <inkml:brushProperty name="height" value="0.05292" units="cm"/>
      <inkml:brushProperty name="color" value="#7030A0"/>
    </inkml:brush>
  </inkml:definitions>
  <inkml:trace contextRef="#ctx0" brushRef="#br0">17289 7665</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22:29.762"/>
    </inkml:context>
    <inkml:brush xml:id="br0">
      <inkml:brushProperty name="width" value="0.05292" units="cm"/>
      <inkml:brushProperty name="height" value="0.05292" units="cm"/>
      <inkml:brushProperty name="color" value="#7030A0"/>
    </inkml:brush>
  </inkml:definitions>
  <inkml:trace contextRef="#ctx0" brushRef="#br0">2771 2364,'0'0,"0"0,0 0,0 0,0 0,0 0,0 0,0 0,0 0,35-71,0 18,-17 18,17 17,-17 18,-1 18,1 17,0 36,-1 17,1 18,-18 17,0-17,0 18,-18-19,18 1,-17-35,17-18,-18-18,18 0,0-17,0-18,35-18,1-17,17 17,17 1,-34-1,16 0,19 1,17-1,1 0,-19 1,-17 17,-18-18,1 18,-19 0,1-17,0 17,-1 0</inkml:trace>
  <inkml:trace contextRef="#ctx0" brushRef="#br0" timeOffset="279.336">3353 2628,'0'0,"0"0,0 0,0 0,0 0,0 0,0 0,71 0,-18-17,-18-1,18 0,-18 1,0-1,-35-17,0 35,0-18</inkml:trace>
  <inkml:trace contextRef="#ctx0" brushRef="#br0" timeOffset="517.398">2877 1958,'0'0,"0"0,88 0,-35-18,-18 18,0-17,1 17,-19-18,19 18,-1-18,18 1,17-1,-52 18,0-18</inkml:trace>
  <inkml:trace contextRef="#ctx0" brushRef="#br0" timeOffset="823.438">1694 2628,'0'0,"0"0,0 0,0 0,0 0,18-17,17-1,0 18,1-18,-1 1,-17 17</inkml:trace>
  <inkml:trace contextRef="#ctx0" brushRef="#br0" timeOffset="1055.4706">1924 3122,'0'0,"0"0,0 0,0 0,0 0,35 0,0 0,18-18,0 18,18-17</inkml:trace>
  <inkml:trace contextRef="#ctx0" brushRef="#br0" timeOffset="1526.6999">4730 1429,'0'0,"0"0,0 0,0 0,0 0,0 0,-18 35,0 0,1 18,-1 18,0 35,1-1,17 37,-18-1,0 0,18 18,-17-1,-1-17,18 1,-18-1,18-18,0 1,0-36,-17-18,34 19,19-19,-19-17,1-18,0-17,-1 0,-17-18</inkml:trace>
  <inkml:trace contextRef="#ctx0" brushRef="#br0" timeOffset="1855.9001">6212 1923,'0'0,"0"0,0 0,0 35,0 0,-18 18,18-18,-17 18,17 0,-18 0,18 0,-18 0,1-18,-1 1</inkml:trace>
  <inkml:trace contextRef="#ctx0" brushRef="#br0" timeOffset="2135.9464">6000 1852,'0'0,"0"0,0 0,0 0,0 0,0 0,18 35,-1 1,19 17,-19-1,1 1,17-17,-17 17,17 0,-17-18,17 0</inkml:trace>
  <inkml:trace contextRef="#ctx0" brushRef="#br0" timeOffset="2628.0444">6618 1199,'0'0,"0"0,0 0,0 0,0 0,0 0,0 0,0 0,0 0,0 0,35-17,0-18,1 35,-1-18,18 18,-18 0,-17 18,0-1,-1 1,1 17,-18 18,0-18,-18 18,18 0,-17-18,17 18,0-17,17-1,1 0,17-17,0-1,18 1,36-18</inkml:trace>
  <inkml:trace contextRef="#ctx0" brushRef="#br0" timeOffset="2918.8931">7835 1605,'0'0,"0"0,0 0,0 0,0 0,0 35,-17 18,17-17,-18 17,18 17,0-17,0 18,-17-1,17-17,0 18,17-54,-17 19</inkml:trace>
  <inkml:trace contextRef="#ctx0" brushRef="#br0" timeOffset="3231.4679">8365 1517,'0'0,"0"0,0 0,0 0,0 18,0 17,-18 18,18-18,0 18,-17 0,17 17,0-17,0 18,0-1,17-17,-17 18,18-18,17 0,-17-18,17 18,0-18</inkml:trace>
  <inkml:trace contextRef="#ctx0" brushRef="#br0" timeOffset="3488.146">8241 2187,'0'0,"0"0,0 0,0 0,0 0,0 0,0 0,0 0,0 0,36-17,-19 17,36-18,-17 0,17 1,-18-1,0 0</inkml:trace>
  <inkml:trace contextRef="#ctx0" brushRef="#br0" timeOffset="3774.6747">9106 1094,'0'0,"0"0,0 0,0 0,35 35,-17 0,17 0,-17 18,0 18,-1-1,-17 19,-17 34,-1-17,-53 17,1-34</inkml:trace>
  <inkml:trace contextRef="#ctx0" brushRef="#br0" timeOffset="4243.7514">5488 2946,'0'0,"0"0,0 0,0 0,53 0,0 0,35-18,18 18,53-18,88 1,106-1,0-17,0 17,0-35,0 18,-35-18,-18 0,-18 0,-53 18,-17-18,-71 35,-35-17,-35 18,17-1,-88 18</inkml:trace>
  <inkml:trace contextRef="#ctx0" brushRef="#br0" timeOffset="4969.334">6388 3475,'0'0,"0"0,0 0,0 0,0 0,0 0,0 0,0 0,0 0,0 0,18 35,-18 0,18 1,-1-1,-17 18,18-18,-18 18,0-18,0 1,0-1,0-17,0-1,-18-17,18-17,18-1,-18 0,18-35,-1 0,1-17,17-1,-17 18,0 1,-1 16,1 1,-1 0,1 17,0 18,-1 0,-17 0,-17 18,-19-1,1 19,0-1,-18 0,18-17,17 17,-17 0,-1-17,19 17,17-17,17 17,19-17,-1-1,36 19,34-19,-16 19,-19-19,-17 1</inkml:trace>
  <inkml:trace contextRef="#ctx0" brushRef="#br0" timeOffset="5203.4648">7624 3493,'0'0,"0"0,0 0,0 0,0 0,0 0,-18 35,0 0,1 18,17-18,-18 18,18 0</inkml:trace>
  <inkml:trace contextRef="#ctx0" brushRef="#br0" timeOffset="5473.2995">7288 3404,'0'0,"0"0,0 0,0 0,0 0,36 18,-1 17,0 1,18-1,-17 18,16 0,-16-18,17 18,0-18</inkml:trace>
  <inkml:trace contextRef="#ctx0" brushRef="#br0" timeOffset="5741.4115">8436 3404,'0'0,"0"0,0 0,0 0,0 0,0 0,0 0,-18 18,0 17,-17 18,17-18,-17 18,17 0,1-17,-19 16</inkml:trace>
  <inkml:trace contextRef="#ctx0" brushRef="#br0" timeOffset="6022.462">8083 3334,'0'0,"0"0,0 0,0 0,0 0,0 0,35 17,-18 19,19 17,-1-18,0 18,1 0,17 0,-18 0,18-1,-18-16</inkml:trace>
  <inkml:trace contextRef="#ctx0" brushRef="#br0" timeOffset="6328.9481">9000 2999,'0'0,"0"0,0 0,0 0,0 0,0 0,0 0,-17 35,17 0,-18 0,18 18,0-17,-18 17,18-1,0 19,18-18,0 0,-18 17,17-34</inkml:trace>
  <inkml:trace contextRef="#ctx0" brushRef="#br0" timeOffset="6750.5804">9371 3087,'0'0,"0"0,0 0,0 0,0 0,0 0,0 0,0 35,0-17,0 35,0-18,0 0,0 18,17-18,-17 1,36-1,-19 0,19 1,-1-19,-17 1,17-18,-17 17,-1-34,-17-1,0 1,0-1,-17 0,-19 1,1-1,0 0,-1 1</inkml:trace>
  <inkml:trace contextRef="#ctx0" brushRef="#br0" timeOffset="6998.6306">9759 2769,'0'0,"0"0,0 0,0 0,18 36,17-19,-17 36,17-18,0 18,-17 0,0 18,-1-18,1 17,-18 1,-18-1</inkml:trace>
  <inkml:trace contextRef="#ctx0" brushRef="#br0" timeOffset="7584.8574">9512 1058,'0'0,"0"0,0 0,0 0,0 0,0 0,0 0,35 18,18-18,-17 0,-1 0,18 0,-18 0,0 18,18-18,-17 35,17-17,-18 34,18 1,17 36,-17 34,18 1,-18 17,0 17,0 54,0-18,0-35,-18 0,18-18,-18-18,-17 1,17-19,-35-16,0-1,-35 0,-18 0,0-17,0 17,-18-35,1 17,70-70</inkml:trace>
  <inkml:trace contextRef="#ctx0" brushRef="#br0" timeOffset="7986.4538">11365 2364,'0'0,"0"0,0 0,0 0,0 0,0 0,0 0,18 35,-1 18,1-18,0 18,-1 0,1 0,0 0,-18 17,17-17,-17-53,0 18</inkml:trace>
  <inkml:trace contextRef="#ctx0" brushRef="#br0" timeOffset="8264.4237">11136 2946,'0'0,"0"0,0 0,0 0,0 0,35 0,18-18,0 18,0-18,0 1,0-1,0 1,-1-1,-16 0,17 1,-18 17,0-18</inkml:trace>
  <inkml:trace contextRef="#ctx0" brushRef="#br0" timeOffset="8716.4799">12212 2240,'0'0,"0"0,0 0,0 0,0 0,0 0,-18 35,1 1,-1 17,-17 17,17 18,1-17,-19-1,36 1,-17-18,17 0,0 0,17 0,1-18,0 0,17-17,0 0,36-1,-18 1,0-1,0 1,-1-18,1 18,-17-1,-1-17,0 18,1 0,-36-18</inkml:trace>
  <inkml:trace contextRef="#ctx0" brushRef="#br0" timeOffset="8965.7126">12389 2822,'0'0,"0"0,0 0,0 0,35 0,0 0,0-17,1 17,-1 0,-17 0,17-18,-35 18,18 0</inkml:trace>
  <inkml:trace contextRef="#ctx0" brushRef="#br0" timeOffset="9233.0784">12247 2187,'0'0,"0"0,0 0,0 0,0 0,0 0,36 0,-1 0,18 0,-18 0,18 0,-18-17,1 17,-1 0,-17 0</inkml:trace>
  <inkml:trace contextRef="#ctx0" brushRef="#br0" timeOffset="9715.9235">13077 1799,'0'0,"0"0,0 0,0 0,0 0,0 0,0 0,0 0,0 0,-18 0,-17 0,17 18,1-1,-19 1,19 17,-1 18,18-17,-18 34,18 18,0 18,0 0,18 17,-18 1,18-1,-18-17,17 0,-17-35,0-1,0-17,18 0,-18 0,18 0,17 0,-17-18,17 0,0 1,36-19,17 1,0 0,-88-18</inkml:trace>
  <inkml:trace contextRef="#ctx0" brushRef="#br0" timeOffset="10095.9133">13889 2011,'0'0,"0"0,0 0,0 0,0 0,0 0,0 0,0 35,17-17,1 17,17-17,-17-1,-1 1</inkml:trace>
  <inkml:trace contextRef="#ctx0" brushRef="#br0" timeOffset="10255.1259">14400 2505,'0'0,"0"0,0 35,-17 0,17 1,0 16</inkml:trace>
  <inkml:trace contextRef="#ctx0" brushRef="#br0" timeOffset="10715.3745">14947 1605,'0'0,"0"0,0 0,0 0,0 0,0 0,0 0,0 0,0 0,0 18,0 17,-17 0,17 1,0-1,0 0,17 0,1-17,17 0,18-1,18 1,17-18,-17-18</inkml:trace>
  <inkml:trace contextRef="#ctx0" brushRef="#br0" timeOffset="14165.0025">13783 1940,'0'0,"0"0,0 0,0 0,0 0,0 0,17 18,19 0,-19-1,1 1,17-1,-17 1,17 0,-17-1,17-17,0 0,-17 0,17-17,1 17,-19-18,1 0,0 1,-1-1,1 1,0 17,-1-18,1 36,-1-1,1 18,-18 36,18 0,-18 17,0 0,0 18,0-18</inkml:trace>
  <inkml:trace contextRef="#ctx0" brushRef="#br0" timeOffset="14625.428">15918 1923,'0'0,"0"0,0 0,0 0,0 0,-18 35,1 18,-1 35,0-35,18 18,0-19,18 19,0 0,-1-1</inkml:trace>
  <inkml:trace contextRef="#ctx0" brushRef="#br0" timeOffset="14950.2887">16765 1552,'0'0,"0"0,0 0,0 0,-18 36,1-1,-18 0,17 36,-17 17,-1 18,19-1,-1 1,0 0,18 0,0-18,18 0,0-35,-36-35</inkml:trace>
  <inkml:trace contextRef="#ctx0" brushRef="#br0" timeOffset="15230.4053">16324 2328,'0'0,"0"0,0 0,53 0,-18-17,36-1,-1 0,36 1,-18-1,-17 1,-18-1</inkml:trace>
  <inkml:trace contextRef="#ctx0" brushRef="#br0" timeOffset="15559.5426">17806 1852,'0'0,"0"0,0 0,0 0,0 0,0 0,-17 35,17 1,-18 17,18-1,-18 1,18 0,18 0,-18-17</inkml:trace>
  <inkml:trace contextRef="#ctx0" brushRef="#br0" timeOffset="15914.48">17436 2258,'0'0,"0"0,0 0,53 0,0 0,17 0,36 0,0-18,18 1,-36 17,0-18,-17 0,-18 1,-1-1,-16 0,17 1</inkml:trace>
  <inkml:trace contextRef="#ctx0" brushRef="#br0" timeOffset="16199.5163">18936 1940,'0'0,"0"0,0 0,0 0,0 0,0 0,0 36,0-19,17 18,-17 1,0-1,0 18,0-18,0 1,0-19,-17 1,17-1</inkml:trace>
  <inkml:trace contextRef="#ctx0" brushRef="#br0" timeOffset="16595.1248">18318 1923,'0'0,"0"0,0 0,0 0,0 0,18-18,-1 0,1 1,0-1,17 0,-17 18,35-17,0 17,-1 0,1 0,0 0,18 0,0-18,17 1,-18-1,-17 0,-17-17,17 17,-36-17,18 17,-17 1</inkml:trace>
  <inkml:trace contextRef="#ctx0" brushRef="#br0" timeOffset="16906.209">19606 1305,'0'0,"0"0,0 0,0 0,18 36,17-19,1 36,-19 0,19 18,-19 17,-17 18,0 17,-17-88,-36 106,0 1</inkml:trace>
  <inkml:trace contextRef="#ctx0" brushRef="#br0" timeOffset="17338.501">17718 2011,'0'0,"0"0,0 53,18-18,-1 18,-17 0,18 0,-18-18,18 18</inkml:trace>
  <inkml:trace contextRef="#ctx0" brushRef="#br0" timeOffset="17911.0424">14189 3122,'0'0,"0"0,0 0,0 0,53 0,35 0,53 0,71 0,88-18,141 18,159-17,247-18,-70-18,-72 0,-69 0,-107 0,-88 0,-194 18,-52-1,-54 19,-71 17,-34 0,-1-18,-17 18</inkml:trace>
  <inkml:trace contextRef="#ctx0" brushRef="#br0" timeOffset="18830.8995">14912 3722,'0'0,"0"0,0 0,0 0,18 35,-1 18,-17 0,18 35,0 0,-1 18,1-18,-18-17,0-18,-18-18,1 0,-1-17,0 0,1-18,-1-18,0 0,1-17,-1 0,36-36,-1 1,19-1,-1 1,18 17,-18 0,36 0,-18 18,-18 17,0 18,1 0,-19 18,-34 17,-1 0,-17 0,-1 18,1-17,18-1,17 0,0 0,52 1,1-1,18 18,0-18,17 0,0 1,0-1,-88-17</inkml:trace>
  <inkml:trace contextRef="#ctx0" brushRef="#br0" timeOffset="19316.2593">16200 4128,'0'0,"0"0,0 0,0 0,0 0,18 17,-18 1,35 17,1-17,-1-1,0 1,18-18,0-18,0 1,0-19,0-16,0-1,-18 17,-17 1,-1 0,1 17,0 18,-1 0,-17 18,18-1,-18 19,18 34,-1 1,-17 17,36 0,-19-17</inkml:trace>
  <inkml:trace contextRef="#ctx0" brushRef="#br0" timeOffset="19841.2251">17400 3739,'0'0,"0"0,0 0,0 0,0 36,18-1,-18 0,18 1,-1-1,19 18,-1-18,0-17,18-1,0-17,0-17,18-1,-18-17,-18-1,0 19,-17-1,17 1,-35-1,18 18,-1 0,1 18,-18-1,18 18,-18 18,17 18,-17 0,18-1,0 1,-1-1</inkml:trace>
  <inkml:trace contextRef="#ctx0" brushRef="#br0" timeOffset="20150.232">18689 3351,'0'0,"0"0,0 0,0 0,0 0,-18 36,18-1,-18 0,18 18,-17 18,17-1,0 1,17 35,19-18,-1 18</inkml:trace>
  <inkml:trace contextRef="#ctx0" brushRef="#br0" timeOffset="20607.053">19253 3351,'0'0,"0"0,0 0,0 0,0 0,0 18,-17 17,-1 1,18-1,-18 18,18 0,0 0,18 17,17-17,-17 18,17-36,1 18,-19-36,19 1,-19 0,1-18,-18-18,0 0,-35 1,-1-36,-17 18,0-18,0 17,36 1</inkml:trace>
  <inkml:trace contextRef="#ctx0" brushRef="#br0" timeOffset="21009.8424">19589 2981,'0'0,"0"0,0 0,0 0,0 0,17 35,19 1,17 16,-18 19,0 17,0 36,-17-1,0 1,-18 17,0-18,-36-17,1-18,18 0,-1-70</inkml:trace>
  <inkml:trace contextRef="#ctx0" brushRef="#br0" timeOffset="21611.7311">20295 1270,'0'0,"0"0,0 0,0 0,0 0,17 0,19 0,-1 0,0 0,0 0,18 18,-17 17,17 0,0 36,17 17,1 35,-18 19,17 52,1 88,17 53,-17-53,-36-70,-17-71,-1-18,-34-17,-19 18,-34-1,-1-35,-17 1,0-19,17-17,1-18,52-35</inkml:trace>
  <inkml:trace contextRef="#ctx0" brushRef="#br0" timeOffset="21942.4175">21671 1782,'0'0,"0"0,18 35,-18 0,17 18,1 0,17 35,-17 0,0 18,-1-18,1 18,0 0,-18-18</inkml:trace>
  <inkml:trace contextRef="#ctx0" brushRef="#br0" timeOffset="22271.4766">21406 2593,'0'0,"0"0,53 0,18-18,35 18,35-17,-17-19,-1 19,1-19,-36 19,-18-1,-34 1,17 17,-18-18,-17 18</inkml:trace>
  <inkml:trace contextRef="#ctx0" brushRef="#br0" timeOffset="22720.4283">23012 1923,'0'0,"0"0,0 0,-17 35,-1 18,0 0,1 0,-19 0,19 17,-1-17,1 18,-1-18,36 17,-1 1,18-18,18 17,18-17,0-18,-1 1,1-19,-18 1,0-18,-18 18,0-18,18 17,-18-17,-35 0</inkml:trace>
  <inkml:trace contextRef="#ctx0" brushRef="#br0" timeOffset="22970.4384">23224 2381,'0'0,"0"0,35 0,1-17,-1 17,0 0,-17-18,17 18,-17-18,17 18</inkml:trace>
  <inkml:trace contextRef="#ctx0" brushRef="#br0" timeOffset="23217.8158">22942 1940,'0'0,"0"0,0 0,35 0,0 0,18 0,-17 0,17 0,-1-17,1 17</inkml:trace>
  <inkml:trace contextRef="#ctx0" brushRef="#br0" timeOffset="23701.7977">24283 1429,'0'0,"0"0,0 0,0 0,0 0,0 0,0 0,0 0,-35 17,17 19,0 17,1 35,-19 18,19 52,-1 54,18 53,-18-71,18 53,0 52,-17-87,17-53,0-53,-18 0,18-1,-17-16,17-1,0-88</inkml:trace>
  <inkml:trace contextRef="#ctx0" brushRef="#br0" timeOffset="24351.8436">24742 1993,'0'0,"0"0,0 0,0 0,0 0,0 0,0 0,0 0,0-17,-18-19,18 1,18 17,-18-17,17 17,-17 1,18-1,0 18,-1 0,-17 0,18 35,-18-17,0 17,-18 18,18-17,-17 16,-19 1,19 0,-1-17,1 17,-1-18,18-18,0 19,18-19,17 1,18 17,17 1,19-1,34 0</inkml:trace>
  <inkml:trace contextRef="#ctx0" brushRef="#br0" timeOffset="27376.4328">26189 1870,'0'0,"0"0,0 0,0 0,-35 35,17 0,-35 18,0 0,18 0,-1 0</inkml:trace>
  <inkml:trace contextRef="#ctx0" brushRef="#br0" timeOffset="27683.5899">25677 1852,'0'0,"0"0,0 0,0 0,0 0,0 0,35 18,1-1,-1 19,18 17,0-18,-18 18,0-36,-17 1</inkml:trace>
  <inkml:trace contextRef="#ctx0" brushRef="#br0" timeOffset="27985.3752">26842 1623,'0'0,"0"0,0 0,0 0,0 0,-18 17,1 19,17-1,-18 18,0 0,18 17,-17 19,34-1,-17-18,0-34,18-1</inkml:trace>
  <inkml:trace contextRef="#ctx0" brushRef="#br0" timeOffset="28311.0318">27248 1588,'0'0,"0"0,0 0,0 0,-18 17,18 18,0 18,0 0,0 0,18 18,-18-18,17 0,-17 17,18-17,17 0,-17 0</inkml:trace>
  <inkml:trace contextRef="#ctx0" brushRef="#br0" timeOffset="28631.2313">27124 2240,'0'0,"0"0,0 0,0 0,53-17,-18 17,36-18,17 0,1 1,16-19,-16 19,-36-19,0 19,-18-1,-18 0</inkml:trace>
  <inkml:trace contextRef="#ctx0" brushRef="#br0" timeOffset="28928.5159">28042 1411,'0'0,"0"0,0 0,0 0,0 0,0 0,18 35,17 1,-18-1,1 18,0 17,-36 1,18-36,-18-17</inkml:trace>
  <inkml:trace contextRef="#ctx0" brushRef="#br0" timeOffset="29506.0799">26807 1411,'0'0,"0"0,0 0,0 0,0 0,0 0,0 0,0 35,0 1,-18-1,18 0,-18 18,18 18,0-18,0 17,0 1,18 17,17 18,0 17</inkml:trace>
  <inkml:trace contextRef="#ctx0" brushRef="#br0" timeOffset="30875.5756">26330 1729,'0'0,"0"0,0 0,0 0,0 0,0 0,0 0,-18 35,-17-17,17 34,-17 1,0 0,0 18,-1-18,19 0,-19 17,19-17,-19 0,19 0,-1 0</inkml:trace>
  <inkml:trace contextRef="#ctx0" brushRef="#br0" timeOffset="31203.0407">25607 1870,'0'0,"0"0,0 0,0 0,35 17,0 1,18 17,18 18,17 0,0 35,0-17,18 17,0-17,-18-1</inkml:trace>
  <inkml:trace contextRef="#ctx0" brushRef="#br0" timeOffset="32007.0232">28712 1640,'0'0,"0"0,0 0,0 0,0 0,0 0,0 0,0 18,0 17,0 1,18-1,0 0,17 0,0 18,1-17,-1-19,0 1,1 0,-1-18,0-18,0 18,-17-18,17 1,-17-1,0 0,-1 1,-17 17,18 0,-18 17,0 19,0-1,0 35,0 19,-18 17,36-1,-18 1</inkml:trace>
  <inkml:trace contextRef="#ctx0" brushRef="#br0" timeOffset="32344.6471">29895 1358,'0'0,"0"0,0 0,0 0,0 0,0 0,-18 35,1 18,17 0,-18 18,18-1,-18 36,18 0,0 18,18-19,0-16</inkml:trace>
  <inkml:trace contextRef="#ctx0" brushRef="#br0" timeOffset="32716.7702">30424 1341,'0'0,"0"0,0 0,0 0,0 0,-17 35,17 18,-18-18,18 18,-18 18,18-19,-17 19,17 0,0-19,17 19,1 0,0-19,35 1,-18 18</inkml:trace>
  <inkml:trace contextRef="#ctx0" brushRef="#br0" timeOffset="33013.4108">30107 1940,'0'0,"0"0,0 0,0 0,35-17,18 17,35-18,0 0,1 1,16-1,1-17,-17 17,-1-17,-35 35</inkml:trace>
  <inkml:trace contextRef="#ctx0" brushRef="#br0" timeOffset="33318.2968">31307 1411,'0'0,"0"0,0 0,0 0,0 0,0 0,0 18,17 17,-17 18,18-18,-18 18,18 18,-18-18,0 17,0-17,0 0</inkml:trace>
  <inkml:trace contextRef="#ctx0" brushRef="#br0" timeOffset="33641.81">30989 1887,'0'0,"0"0,0 0,0 0,0 0,53 0,18 0,34 0,19 0,-18-17,-18 17,-17-18,-18 0,0 18,-36 0,19-17</inkml:trace>
  <inkml:trace contextRef="#ctx0" brushRef="#br0" timeOffset="33947.5219">32171 1376,'0'0,"0"0,0 0,0 0,0 0,0 35,18 0,-18 18,18 0,-18 18,0 17,17-17,-17-1,0-17,18 0</inkml:trace>
  <inkml:trace contextRef="#ctx0" brushRef="#br0" timeOffset="34405.592">31730 1411,'0'0,"0"0,0 0,0 0,0 0,0 0,0 0,36 0,-1-18,0 1,0 17,18-18,-17 18,17-17,-18-1,18 18,-18 0,0-18,1 18,-19 0,19-17,-1 17,-17-18,-1 0,1 1,0 17,-18-18</inkml:trace>
  <inkml:trace contextRef="#ctx0" brushRef="#br0" timeOffset="34676.5764">32542 1023,'0'0,"0"0,0 0,0 0,0 0,18 35,17 1,-17 34,17 1,-17 17,17 18,-18 0,-17 17,-17 1,-1-19</inkml:trace>
  <inkml:trace contextRef="#ctx0" brushRef="#br0" timeOffset="35653.2231">27865 1323,'0'0,"0"0,0 0,0 0,0 0,0 0,0 0,18 18,0-1,17 18,-17 18,-1-17,19 34,-19 1,1 17,0 18,-1 0,-17-18,-17 0,-1 0,0 0</inkml:trace>
  <inkml:trace contextRef="#ctx0" brushRef="#br0" timeOffset="36204.5223">26771 1376,'0'0,"0"0,0 0,0 0,0 0,0 0,0 35,0 0,0 1,18 34,-18 1,18 35,-1-1,18 19,1-18,34 0,1-1</inkml:trace>
  <inkml:trace contextRef="#ctx0" brushRef="#br0" timeOffset="36952.0472">25130 3404,'0'0,"0"0,0 0,0 0,71 0,-1 0,54 18,70-18,53 0,88-18,124 18,-18-17,0-1,1-17,-1 17,0-17,124 0,-1-1,-34-17,-177 36,-36-19,-34 1,-36 18,-18-1,-52 0,-71 1,-36 17,-34-18,-1 18,-17 0,-1-18,-17 18</inkml:trace>
  <inkml:trace contextRef="#ctx0" brushRef="#br0" timeOffset="37984.6092">26048 4551,'0'0,"0"0,0 0,0 0,17 35,1 0,17 1,-17 17,0-18,-1 18,19 0,-19 0,-17-18,18 18,-18-36,17 19,-17-36,0 0,-17-36,17-16,17-37,-17-16,18-19,-18 18,18-17,-1 35,1-1,0 19,35-1,0 18,35 0,35 18,1 17,70-17,53 0,88 0,36 17,0-17,17 17,18 0,17-17,1 18,-54-1,-17-17,-53 35,-35-18,-18 18,-106 0,-52-18,-19 18,-35 18,-17 0,0-18,-18 0</inkml:trace>
  <inkml:trace contextRef="#ctx0" brushRef="#br0" timeOffset="38347.3714">27089 4322,'0'0,"0"0,0 0,0 0,0 0,0 0,0 0,0 35,18 0,-18 18,17 0,-17 0,0 0,0 0,0 17,18-17</inkml:trace>
  <inkml:trace contextRef="#ctx0" brushRef="#br0" timeOffset="38871.8899">27071 4322,'0'0,"0"0,0 0,0 0,0 0,36-18,17 18,-18-18,18 18,0 0,0 0,0 0,0 0,-18 18,-18 0,1-1,0 1,-36 17,18-17,0 17,-18 0,18-17,-17 17,17 0,0-17,17 0,1-1,0 19,17-19,0 1,18 17,-17-17,-1 17,0 0,0-17</inkml:trace>
  <inkml:trace contextRef="#ctx0" brushRef="#br0" timeOffset="39132.1126">28607 4480,'0'0,"0"0,0 0,0 0,0 0,0 0,0 0,0 0,-18 36,-17-1,17 18,-17-18,17 18,-17-18,17 18</inkml:trace>
  <inkml:trace contextRef="#ctx0" brushRef="#br0" timeOffset="39435.2599">27971 4427,'0'0,"0"0,0 0,0 0,0 0,0 0,36 36,34-1,-17 0,35 18,-17 18,0-18,-19 0,1-18,0 0,-17 0,17 1</inkml:trace>
  <inkml:trace contextRef="#ctx0" brushRef="#br0" timeOffset="39699.4553">29330 4304,'0'0,"0"0,0 0,0 0,0 0,-18 18,1 17,-1 0,1 0,-1 18,0-17,1 16,-1-34,18 0</inkml:trace>
  <inkml:trace contextRef="#ctx0" brushRef="#br0" timeOffset="40001.8038">28924 4304,'0'0,"0"0,0 0,0 0,0 0,0 0,36 18,-19 17,18 18,1 0,-1-18,0 18,1 0,17 0,-53-53,0 17</inkml:trace>
  <inkml:trace contextRef="#ctx0" brushRef="#br0" timeOffset="40435.0343">29860 4304,'0'0,"0"0,0 0,0 0,0 0,0 0,-18 35,18 0,0 1,0-1,0 0,0 18,18-18,-1 18,1-17,0-19,-1 1,1 0,-1-1,1-17,-18-17,0 17,0-18,0 0,-18 1,1-1,-18 0,17 1</inkml:trace>
  <inkml:trace contextRef="#ctx0" brushRef="#br0" timeOffset="40769.4822">30301 3863,'0'0,"0"0,0 0,0 0,0 0,0 0,0 0,17 35,1 0,-18 18,18 0,-18 0,-18 18,0 17,1-35,17 17</inkml:trace>
  <inkml:trace contextRef="#ctx0" brushRef="#br0" timeOffset="41185.413">29683 3881,'0'0,"0"0,0 0,0 0,0 0,0 35,0 0,-18 18,18 35,0 0,18 18,-18 0,18 0,17 0,36-18,-1 0,1-17,17-18,0 0,-88-53</inkml:trace>
  <inkml:trace contextRef="#ctx0" brushRef="#br0" timeOffset="41946.3924">30883 4374,'0'0,"0"0,0 0,0 0,0 0,0 0,0 0,0 0,0 18,18 17,-18 1,0-1,17 0,-17 18,0-18,18 18,-18-17,0-1,-18-17,18-1,0-17,-17 0,17-17,0-1,17-17,-17-1,18-17,17 0,1 1,34-19,-34 18,-1 0,0 18,0 17,-17 1,0-1,-18 18,-18 18,-17-1,-1 1,-16 35,16-18,1 0,35 1,-18-19,18 19,36-19,-1 18,18-17,0 35,0-18,17 1,19-1,-19 0,-70-35</inkml:trace>
  <inkml:trace contextRef="#ctx0" brushRef="#br0" timeOffset="42477.0848">31695 4410,'0'0,"0"0,0 0,0 0,0 0,0 17,18 19,-18-19,17 19,1-19,0 18,-1-17,1 0,-1-1,1-17,0-17,-1 17,-17-18,18 0,-18 1,18-1,-1 1,-17 17,18 0,-18 17,18 1,-1-1,1 19,-18 17,18-18,-1 0,-17 1</inkml:trace>
  <inkml:trace contextRef="#ctx0" brushRef="#br0" timeOffset="43033.1911">32101 4233,'0'0,"0"0,0 0,0 0,0 0,17 18,-17 17,18 1,-18-19,18 18,17 1,-17-1,17-17,-17-1,17-17,-17 0,17-17,-17 17,-1-18,1-17,-1 17,1 0,-18 1,18 17,-1 0,-17 0,18 17,-18 1,0 17,18 1,-18-1,17 0,-17 18,0-18</inkml:trace>
  <inkml:trace contextRef="#ctx0" brushRef="#br0" timeOffset="43361.1678">32913 3739,'0'0,"0"0,0 0,0 0,0 0,-18 36,0 17,18 0,-17-1,17 1,0 36,0-19,0-17,17 0,-17 0,18 0</inkml:trace>
  <inkml:trace contextRef="#ctx0" brushRef="#br0" timeOffset="43792.4365">33071 4004,'0'0,"0"0,0 0,0 0,0 0,0 0,-17 35,17 1,0-1,0 18,0-18,0 18,0-18,0 1,0 16,17-34,-17 17,18-17,0 0,-18-18,17 0,-17-18,0 18,0-18,0 1,-17-1,17 0</inkml:trace>
  <inkml:trace contextRef="#ctx0" brushRef="#br0" timeOffset="44143.3886">33195 3387,'0'0,"0"0,0 0,0 0,35 35,36 18,-18 17,-36-52,54 123,-18 18,0-18,-35 18,-1-36,-17-105</inkml:trace>
  <inkml:trace contextRef="#ctx0" brushRef="#br0" timeOffset="44966.1578">32754 547,'0'0,"0"0,0 0,35 17,0-17,1 0,-1 18,0 0,1-1,-19 19,18-1,1 18,-1 35,0 18,-17-53,53 158,17 54,18 70,-18 0,0-17,-17 17,-18 0,-18-35,-17-35,17-19,-35-34,18-71,-18-17,-18-36,-35 18,-71 17,-70 1,0-1,35-35,142-70</inkml:trace>
  <inkml:trace contextRef="#ctx0" brushRef="#br0" timeOffset="45486.5682">31130 5697,'0'0,"0"0,35 0,-17 18,17-18,-17 18,17-18,-17 17,-18 1,0 17,-18-17,1 17,-36 0,17 18,-34 18,17-18,18-18</inkml:trace>
  <inkml:trace contextRef="#ctx0" brushRef="#br0" timeOffset="45795.1967">31889 5962,'0'0,"0"0,0 0,0 0,-18 18,-17 17,17 0,-17 0,18 1,-1-1,0 0</inkml:trace>
  <inkml:trace contextRef="#ctx0" brushRef="#br0" timeOffset="46247.2451">32295 5609,'0'0,"0"0,0 0,-18 35,1 1,17-1,0 18,0 0,0 0,17 0,1 0,0 0,-1-1,19-16,-1-1,0 0,-17-35,17 0,0-17,-17-1,0-17,-36-18,-17 18,-18-36,-18 18,1 0,-19-17</inkml:trace>
  <inkml:trace contextRef="#ctx0" brushRef="#br0" timeOffset="73088.092">2453 5944,'0'0,"0"0,0 0,0 0,0 0,0 0,0 0,0 0,0 0,0 0,0 0,0 0,35 18,-17-18,17 0,1 0,16 0,-16 0,17-18,0 18,-18 0,0 0,1 0,-1 0,-18 0</inkml:trace>
  <inkml:trace contextRef="#ctx0" brushRef="#br0" timeOffset="73485.6759">2629 6579,'0'0,"0"0,0 0,0 0,0 0,0 0,0 0,0 0,0 0,0 0,36-17,17-1,0 18,0-18,0 1,-1-1,1-17,0 17,-17 1,17-1,0 0,-1 18</inkml:trace>
  <inkml:trace contextRef="#ctx0" brushRef="#br0" timeOffset="75451.5459">4765 5327,'0'0,"0"0,0 0,0 0,0 0,0 0,0 0,0 0,0 0,0 0,0 0,0 0,0 0,0 0,0 0,17 35,-17 18,0-18,0 18,0 0,0 18,0-18,0 0,0 0,-17-1,17 1,0-17,0-1,17-17,-17-1,0 1,18 0,0-18,-1 17,1-17,0 0,17 0,36-17,-1 17,-17 0,0 0,0 0,0-18,-18 18,1 0</inkml:trace>
  <inkml:trace contextRef="#ctx0" brushRef="#br0" timeOffset="75798.1286">4835 5486,'0'0,"0"0,0 0,0 0,0 0,0 0,18 0,17 17,-17-17,17 0,1 0,17 0,-1 0,1 0,0 0,-17 0,-1 0,0 0</inkml:trace>
  <inkml:trace contextRef="#ctx0" brushRef="#br0" timeOffset="76149.149">4553 5274,'0'0,"0"0,0 0,0 0,0 0,0 0,0 0,35-18,18 18,-17 0,17 0,-18-17,18 17,35-18,-17 18,-1-18,-17 18,0-17,-35 17,17 0</inkml:trace>
  <inkml:trace contextRef="#ctx0" brushRef="#br0" timeOffset="76598.0274">6088 4921,'0'0,"0"0,0 0,0 0,0 0,0 0,0 0,0 0,0 0,0 0,0 0,0 0,0 36,18 34,-18 1,18 17,-18 18,0 35,0 0,0 0,0-18,17 19,-17-37,0-16,0-19,0 1,0-18,0 0,18-18,0-18,-1 19,1-36,0 17,-1-17,-17 0</inkml:trace>
  <inkml:trace contextRef="#ctx0" brushRef="#br0" timeOffset="76876.874">7253 5168,'0'0,"0"0,0 0,0 0,0 0,0 0,-18 35,-17 1,0 17,17 0,-17 0,0 17,17-17,-17 18,17-19,0 19,-17-18,17 0,1 0</inkml:trace>
  <inkml:trace contextRef="#ctx0" brushRef="#br0" timeOffset="77172.666">6741 5203,'0'0,"0"0,0 0,0 0,0 0,0 0,0 0,0 0,18 36,17-1,1 18,-1 0,0 0,18 0,0 17,-18-17,18 18,-17-18,17 0,-18-1,18-16,-18-1</inkml:trace>
  <inkml:trace contextRef="#ctx0" brushRef="#br0" timeOffset="77669.9607">7430 4533,'0'0,"0"0,0 0,0 0,0 0,0 0,0 0,0 0,0 0,0 0,0 0,0 0,0 0,0 0,0 0,35-17,0-1,0 18,1-18,17 18,-18 0,0 0,1 18,-19 0,1-1,0 18,-1 1,-17-1,18 0,-18 1,0-1,17 0,-17 0,18 1,0-19,17 1,0 0,1-1,17-17,-36 0,1 0</inkml:trace>
  <inkml:trace contextRef="#ctx0" brushRef="#br0" timeOffset="77973.3797">8647 4939,'0'0,"0"0,0 0,0 0,0 0,0 0,0 0,-17 35,-1 0,0 18,18 0,-17 0,17 0,0 18,0-18,17 17,1-17,0 0,-1 0,19-18,-19 0</inkml:trace>
  <inkml:trace contextRef="#ctx0" brushRef="#br0" timeOffset="78310.4175">9053 4639,'0'0,"0"0,0 0,0 0,0 0,0 35,0 1,-17-1,17 0,0 18,17 0,-17 0,0 17,0 1,18-18,-1 17,1 1,17-18,-17 18,17-19,-17 1,17-17,-17-1,17 0</inkml:trace>
  <inkml:trace contextRef="#ctx0" brushRef="#br0" timeOffset="78614.3986">9036 5380,'0'0,"0"0,0 0,0 0,0 0,0 0,0 0,0 0,0 0,35 0,0 0,0 0,-17-18,17 18,1-17,-19 17,1-18,0 18,-18-18,0 18</inkml:trace>
  <inkml:trace contextRef="#ctx0" brushRef="#br0" timeOffset="78945.0544">9212 4427,'0'0,"0"0,0 0,0 0,0 0,0 0,35 36,-17-19,17 1,18 17,-18-17,1 17,17 18,-18-18,0 18,1 0,-1 18,-17-18,-1 17,1-17,-18 0,0 18,17-36,-17 18,18-18</inkml:trace>
  <inkml:trace contextRef="#ctx0" brushRef="#br0" timeOffset="79377.7015">9883 4304,'0'0,"0"0,0 0,0 0,0 0,0 0,0 0,0 0,0 0,0 0,17 0,1 0,17 0,-17 18,17-18,-17 35,17 0,18 0,0 36,0-1,0 36,17-17,-17 16,-17-34,17 35,-36-18,-17 0,-17 0,-19-17,-52-1,-35 1,-1-18,18 0,88-36</inkml:trace>
  <inkml:trace contextRef="#ctx0" brushRef="#br0" timeOffset="79876.2506">4712 6738,'0'0,"0"0,0 0,0 0,0 0,0 0,0 0,0 0,70 0,36 18,53-18,124 0,87-18,1-17,35-18,194-35,-212 35,-18-18,160 18,-177 0,-35 18,-18 0,-53 17,-18 1,-17-1,-71 0,-53 18,-35 0,-53-17,-53 17,-35 0,17 0,71 0</inkml:trace>
  <inkml:trace contextRef="#ctx0" brushRef="#br0" timeOffset="80698.4365">6177 7197,'0'0,"0"0,0 0,0 0,0 0,0 0,0 0,53 35,-18 0,0 1,0 16,-17 19,0-18,-1 17,1-17,0 18,-18-18,0 0,0 0,0-18,0 0,-18-17,18-18,-18 0,18 0,-17-18,-1-17,18 17,-18-17,18 0,-17-1,17 1,17-18,19-17,17-1,-18 18,0 18,1 0,-19-1,1 1,0 18,17 17,0-18,0 18,1 18,-36-1,0 1,-18 35,0-18,-52 18,-1 0,1 0,17 0,17 0,19-36,-19 18,19-17,17 17,35-17,0 0,-17-1,17 1,36 0,0 17,34-17,-34 17,0-18,-18 1,-18 0,0-1,-17-17</inkml:trace>
  <inkml:trace contextRef="#ctx0" brushRef="#br0" timeOffset="80953.5404">7694 7267,'0'0,"0"0,0 0,0 0,0 0,-17 36,-1-1,-17 0,-1 18,1 0,17 0,-17 17,0-17,17 0,-17 0,-18 0,18 0</inkml:trace>
  <inkml:trace contextRef="#ctx0" brushRef="#br0" timeOffset="81228.7312">7306 7320,'0'0,"0"0,0 0,0 0,0 0,0 0,0 0,0 0,0 0,71 53,-1 0,1 0,-18 17,17 1,1 0,0-1,-19-17,-16-18,-1 1,-17-1</inkml:trace>
  <inkml:trace contextRef="#ctx0" brushRef="#br0" timeOffset="81511.6189">8312 7161,'0'0,"0"0,0 0,0 0,0 0,0 0,0 36,-18-1,18 0,-17 1,-1 16,0 1,-17 18,17-18,-17 0,17 0,18 0,0-1,-17-16</inkml:trace>
  <inkml:trace contextRef="#ctx0" brushRef="#br0" timeOffset="81787.404">8083 7197,'0'0,"0"0,0 0,0 0,0 0,0 0,0 0,0 0,17 35,1 0,17 1,0 16,1-16,17 17,-18 0,18-1,-18 1,1 0,-1 0,0-18</inkml:trace>
  <inkml:trace contextRef="#ctx0" brushRef="#br0" timeOffset="82114.4307">8859 6738,'0'0,"0"0,0 0,0 0,0 0,0 0,0 53,0-18,0 18,0 18,18-18,-18 0,17 17,-17 1,18-1,0 1,-1-1,19 1,-19-36,19 18,-1-18</inkml:trace>
  <inkml:trace contextRef="#ctx0" brushRef="#br0" timeOffset="82539.6666">9477 6773,'0'0,"0"0,0 0,0 0,0 0,0 0,0 0,-18 36,0-1,-17 18,35-18,-18 18,18 0,0 0,0 0,0 0,0 0,18-18,0 18,-1-18,1-17,17-1,-17 1,0-36,-1 1,-17-1,18-35,-18 18,0 0,0-1,-18-17,18 18,-35 0,17 17,-17-17</inkml:trace>
  <inkml:trace contextRef="#ctx0" brushRef="#br0" timeOffset="82896.5893">9671 6456,'0'0,"0"0,0 0,0 0,0 0,0 0,0 0,35 17,0 19,-17-1,17 18,1 0,-1 0,0 17,1 1,-1 17,-18 36,1-1,-18 1,-18-19,-17-16,0-1,17 0,18-88</inkml:trace>
  <inkml:trace contextRef="#ctx0" brushRef="#br0" timeOffset="84138.4059">11294 5362,'0'0,"0"0,0 0,0 0,0 0,0 0,0 0,0 0,0 0,0 0,0 0,18 18,-18 17,18 0,-1 18,-17-17,18-1,0 18,-1 0,-17 0,18 0,0-1,-18 1,17-17</inkml:trace>
  <inkml:trace contextRef="#ctx0" brushRef="#br0" timeOffset="84497.2786">11136 5874,'0'0,"0"0,0 0,0 0,0 0,0 0,0 0,0 0,53 0,-1-18,1 0,0 1,18-1,-18 18,-18-17,18-1,0 0,-18 1,1 17,-1-18</inkml:trace>
  <inkml:trace contextRef="#ctx0" brushRef="#br0" timeOffset="85530.2373">12883 5239,'0'0,"0"0,0 0,0 0,0 0,0 0,0 0,0 0,0 0,0 35,17 18,1 0,-18 0,0 0,18 17,-18-17,0 18,0-18,0 0,17-1,-17 1,0-17,0-1,18 0,0 1,17-19,-17 1,17-18,0 17,0-17,1 18,-1-18,18 0,-18 18,1-18,16 0,-16 0,-1 17</inkml:trace>
  <inkml:trace contextRef="#ctx0" brushRef="#br0" timeOffset="85810.3964">13112 5574,'0'0,"0"0,0 0,0 0,0 0,0 0,18 0,17 0,0 0,1 0,-1 0,0 0,1 0,-1-18,-18 18,1 0</inkml:trace>
  <inkml:trace contextRef="#ctx0" brushRef="#br0" timeOffset="86094.9456">12865 5239,'0'0,"0"0,0 0,0 0,0 0,0 0,35 0,1-18,17 18,0 0,-18-18,18 18,0-17,0 17,-36-18,1 18</inkml:trace>
  <inkml:trace contextRef="#ctx0" brushRef="#br0" timeOffset="86515.8954">14242 5115,'0'0,"0"0,0 0,0 0,0 0,0 0,0 0,0 0,0 0,0 0,0 0,0 0,0 0,0 0,0 0,17 53,-17 0,18 18,-1 17,1 18,17 17,-17 18,0 0,-1-17,19-18,-19 17,1-52,-18-1,18-17,-1-18,19 1,-19-1,-17-17</inkml:trace>
  <inkml:trace contextRef="#ctx0" brushRef="#br0" timeOffset="87000.7399">15089 5433,'0'0,"0"0,0 0,0 0,0 0,0 35,0 0,0 1,17-1,-17 0,18 0,0 1,-1 17,1-36,17 19,0-19,1 1,-1-18,0 0,-17-18,17 1,-17-1,0 0,17 1,-17-1,-1 0,-17 1,18 17,-1 0,1 0,-18 17,18 1,-1 17,-17 18,18 0,0 0,-18 18,17-18,-17-1,0-34,0 35,-17 0</inkml:trace>
  <inkml:trace contextRef="#ctx0" brushRef="#br0" timeOffset="87417.3214">15671 5151,'0'0,"0"0,0 0,0 0,0 0,0 0,0 0,0 0,0 0,0 0,0 0,0 0,18-36,17 19,0-1,1 0,-1 1,-18 17,19 0,-19 0,-17 17,0 1,0 17,0 1,0-1,18-18,0 19,-1-1,19-17,-1-1,18 1,35-18,0 18</inkml:trace>
  <inkml:trace contextRef="#ctx0" brushRef="#br0" timeOffset="87763.1728">16977 5062,'0'0,"0"0,0 0,0 0,0 0,0 0,0 0,0 0,0 0,-18 53,-17-17,17 34,-17-17,17 35,1 18,17 18,-18-1,36 0,-1-34,19 17,17-36,-18 1,-35-54</inkml:trace>
  <inkml:trace contextRef="#ctx0" brushRef="#br0" timeOffset="88060.422">17471 4780,'0'0,"0"0,0 0,0 0,0 0,0 35,0 18,-18 18,18-1,0 1,0 0,0 34,0 1,0 18,18-1,0 1,-1-36,1-18,0-17,17 18,-35-71</inkml:trace>
  <inkml:trace contextRef="#ctx0" brushRef="#br0" timeOffset="88343.2541">17330 5697,'0'0,"0"0,0 0,0 0,0 0,0 0,0 0,0 0,53-17,-18 17,18-18,0 0,0 1,0-1,0 1,-18-1,0 0,18 1</inkml:trace>
  <inkml:trace contextRef="#ctx0" brushRef="#br0" timeOffset="88617.9563">18371 5027,'0'0,"0"0,0 0,0 0,0 0,0 0,0 0,0 0,0 35,0 1,0 17,0-18,0 18,0 0,0 0,0 0,0-1,0-34,0-18</inkml:trace>
  <inkml:trace contextRef="#ctx0" brushRef="#br0" timeOffset="88896.3058">18018 5433,'0'0,"0"0,0 0,0 0,53 17,0-17,-18 0,36 0,-18 0,17 0,1-17,0 17,-18-18,-1 1,-16 17,-1-18,0 0</inkml:trace>
  <inkml:trace contextRef="#ctx0" brushRef="#br0" timeOffset="89159.3662">19342 4992,'0'0,"0"0,0 0,0 0,0 0,0 0,0 0,17 35,-17 0,18 1,-18 17,18-1,-18 1,0 0,17 0,-17 0,0 0,0-18</inkml:trace>
  <inkml:trace contextRef="#ctx0" brushRef="#br0" timeOffset="89592.4467">18918 4851,'0'0,"0"0,0 0,0 0,0 0,0 0,0 0,0 0,0 0,0 0,18 0,17-18,18 18,0 0,-18 0,18 18,0-18,0 17,-18 1,18 0,-17-1,17-17,-18 0,0 0,0 0,1-17,-1-1,-17-17,-1 17,-17-17,0 35,0-18</inkml:trace>
  <inkml:trace contextRef="#ctx0" brushRef="#br0" timeOffset="89903.3073">19906 4551,'0'0,"0"0,0 0,0 0,36 17,-19 19,19-1,-1 18,-17-18,17 36,-17 17,17 18,-35 0,17-1,-34 1,-1 0,18-18,-17-17,17-1,0-17,0-17,0-36</inkml:trace>
  <inkml:trace contextRef="#ctx0" brushRef="#br0" timeOffset="90352.6459">20365 4427,'0'0,"0"0,0 0,0 0,0 0,0 0,0 0,0 0,18 0,17 0,0-17,1 34,-1-17,-17 0,17 18,0 17,1 1,-1-1,0 18,0 17,1 19,-1 16,-17 1,-1 0,-17-18,0-17,0-1,-17 1,-1-1,-35 1,18-18,0 0,-1 0,36-53</inkml:trace>
  <inkml:trace contextRef="#ctx0" brushRef="#br0" timeOffset="90949.928">13112 7020,'0'0,"0"0,0 0,0 0,0 0,0 0,0 0,0 0,71 18,35-18,52 0,89 0,89-18,52 18,36-35,17 0,194-18,0 0,-17 0,-71 0,-17 0,-19 0,-17-17,-17 17,-54 17,-175 19,-19-18,-35 17,-35 0,-53 18,-36-17,-34 17,-19 0,-34 0,17 0,0 0</inkml:trace>
  <inkml:trace contextRef="#ctx0" brushRef="#br0" timeOffset="92259.28">15071 7638,'0'0,"0"0,0 0,0 0,0 0,0 0,0 35,18 18,-18-18,0 18,17 0,-17 0,0 0,0 0,0 0,0 0,0-1,0-16,0-1,0 0,0-17,-17-18,17-18,-18-17,18 0,-18-1,18-16,0-1,-17 0,34-18,-17 1,18-1,-18 18,35-17,-17-1,17 18,0 0,1 0,-1 18,0 17,1 1,-19 17,1 0,0 17,-18 1,-18 0,18 17,-18 0,-17 0,17 1,1-1,-1 0,0 1,1-19,17 18,0 1,17-19,1 19,17-19,1 19,-1-1,18 0,-18-17,1 17,-1 0,0-17,0 0,18 17,-17-17,-1-18,-17 17,17-17,-17-17,-1-1,1-17,-1 17,1-17,-18 17,18 0,-18 1,17 17,1 0,0 0,-1 0,1 17,17 1,-17-18,17 18,1-18,-1 0,18 0,-18 0,0-18,1-17,-1 17,-17-17,17 0,-17-1,-1 1,1 17,-18-17,0 17,17 1,-17 17,0 17,0 1,0 17,18 1,0 17,-18 0,17-1,1 19,-18-18,18 0,-18 17,17-34,-17 17,18-18,-18 0,0-35</inkml:trace>
  <inkml:trace contextRef="#ctx0" brushRef="#br0" timeOffset="92714.8142">16871 7620,'0'0,"0"0,0 0,0 35,18 1,-18-1,0 0,17 0,1 1,0-1,-1 0,19 1,-19-19,18 1,1-1,-1-34,0-1,1 1,-1-19,0 1,1 0,-1-1,-18-17,19 18,-19 0,1 17,0-17,-18 35,17 0,-17 18,0-1,18 19,-18 16,0-16,18 17,-1 0,1 0,0-18,17 18</inkml:trace>
  <inkml:trace contextRef="#ctx0" brushRef="#br0" timeOffset="93007.8097">18106 7003,'0'0,"0"0,0 0,0 0,0 0,-17 35,-1 0,18 18,-18 0,1 18,17-18,0 17,0 18,0-17,17-1,19 19,-1-1,0-35,1 0,-19-18</inkml:trace>
  <inkml:trace contextRef="#ctx0" brushRef="#br0" timeOffset="93417.6603">18742 7161,'0'0,"0"0,0 0,0 0,0 0,0 0,-18 18,0 17,-17 18,17-17,1 16,17 1,0 0,0 0,0 0,17 0,19-18,-19 1,19-1,-1-18,0-17,1 0,-19-17,1-1,-1-17,-17 0,0-18,0 17,-17-16,-1 16,1 1,-19 0,1 17,-18-17</inkml:trace>
  <inkml:trace contextRef="#ctx0" brushRef="#br0" timeOffset="93772.8661">19218 6879,'0'0,"0"0,0 0,0 0,0 0,0 0,35 18,-17 17,17 18,1 0,-1 0,0 17,18 19,-18 34,1-17,-19 0,-17 0,-17-1,-1-34,0-18,1 0,-1-18,18-35</inkml:trace>
  <inkml:trace contextRef="#ctx0" brushRef="#br0" timeOffset="94258.866">21865 5944,'0'0,"0"0,0 0,0 0,0 0,0 0,0 0,0 0,0 0,0 36,0 17,0-18,0 35,18 1,-18-1,0 19,0-19,0 1,-18-18,18 17</inkml:trace>
  <inkml:trace contextRef="#ctx0" brushRef="#br0" timeOffset="94574.9005">21459 6421,'0'0,"0"0,0 0,0 0,0 0,36 17,17-17,0 18,35-1,18-17,0 0,-18-17,0 17,-35 0,0 0,0 0,-18 0</inkml:trace>
  <inkml:trace contextRef="#ctx0" brushRef="#br0" timeOffset="97299.3153">23471 6156,'0'0,"0"0,0 0,0 0,0 0,0 0,0 0,0 0,0 0,0 0,0 0,0-35,0-1,18 1,-1 0,1 0,17-1,1-17,17 36,-18-19,18 19,0 17,-18 0,18 0,-18 17,-17 19,0-1,-36 18,18 18,-35-1,17-17,-17 0,17 0,0-18,1 18,-1-18,1 1,-1-19,18 18,0-17,18 0,17-1,0 1,0 0,1 17,34-17,19 17,-19-17,-17 17,-18-18,18 1,-53-18</inkml:trace>
  <inkml:trace contextRef="#ctx0" brushRef="#br0" timeOffset="97718.6003">22801 7355,'0'0,"0"0,0 0,53 18,52-18,37-18,34 1,71-1,106-35,0 0,18 18,-1-18,-34 18,-19 0,-52-1,-18 1,-18 17,-105 1,-18 17,-36-18,-17 18,-17 0,-19 0,1 0</inkml:trace>
  <inkml:trace contextRef="#ctx0" brushRef="#br0" timeOffset="98434.3037">22554 9013,'0'0,"0"0,0 0,0 0,0 0,0 0,17 36,1-1,-1 18,1 0,0-18,-1 18,-17-18,18 18,0-17,-18-1,17-18,-17 1,0 0,0-36,-17 0,-1-52,-17-36,-18-17,18-1,-1-17,19 0,-1-18,0 36,1-1,17 18,0 18,17 35,36-17,18 17,17 0,36 0,17 18,53-1,71-17,17 36,0-18,1 17,-19-17,1-1,-18 1,-17 0,-36-18,0 18,-53 17,-53 0,0-17,-70 35</inkml:trace>
  <inkml:trace contextRef="#ctx0" brushRef="#br0" timeOffset="99162.2747">22924 8396,'0'0,"0"0,0 0,0 0,0 0,0 0,0 0,0 0,18 35,-1 1,1 17,0-18,-1 18,1 0,-18-18,18 18,-18-18,0 18,0-18,0-17,0 17,0-17,0-18,-18 0,18-18,0 1,18-19,-18 1,17 0,1-18,0 18,-1-18,19 17,-19-16,18 16,1 19,-19-1,1 0,-18 18,18 0,-18 0,-18 36,18-19,0 19,-18-19,18 18,0-17,0 17,18-17,0 0,17-1,0 1,1 0,17-1,-18 1,35-1,-34 1,17 0</inkml:trace>
  <inkml:trace contextRef="#ctx0" brushRef="#br0" timeOffset="99417.5523">24248 8273,'0'0,"0"0,0 0,0 0,0 0,0 0,-18 35,0 18,1 0,-1 0,0 0,1 0,-19-1,19-16,17-19,0 1</inkml:trace>
  <inkml:trace contextRef="#ctx0" brushRef="#br0" timeOffset="99683.779">23754 8484,'0'0,"0"0,0 0,0 0,0 0,0 0,0 0,0 0,52 18,-16 0,17 17,17 0,-17 0,18 1,-18-1,0 0,0 1,-18 16,18-34</inkml:trace>
  <inkml:trace contextRef="#ctx0" brushRef="#br0" timeOffset="99969.4159">25095 8079,'0'0,"0"0,0 0,0 0,0 0,0 0,-18 35,0 0,1 0,-1 18,-17 0,17 0,1 0,-1 0,-17 0,17 0,-17 0,-1 0,19-18</inkml:trace>
  <inkml:trace contextRef="#ctx0" brushRef="#br0" timeOffset="100206.1109">24724 8167,'0'0,"0"0,0 0,0 0,0 0,0 0,0 0,0 0,35 35,-17 18,17-18,1 36,-1-18,0 0,-17 17,0-17</inkml:trace>
  <inkml:trace contextRef="#ctx0" brushRef="#br0" timeOffset="100502.4602">25359 7867,'0'0,"0"0,0 0,0 0,0 0,0 0,0 35,0 18,0 0,0 18,0-1,0 1,0-18,18 17,0 1,-1-18,1 0,0 0</inkml:trace>
  <inkml:trace contextRef="#ctx0" brushRef="#br0" timeOffset="100920.0865">25730 8043,'0'0,"0"0,0 0,0 0,0 0,0 0,0 0,0 0,-18 36,18 17,0-18,18 18,-18-18,0 18,18 0,-1-18,1 18,0-18,-1-17,1 0,0-1,-1-17,1-17,-18 17,0-18,0-17,0 17,-18 0,1-17,-19 17,1 1,0-1,-1-17</inkml:trace>
  <inkml:trace contextRef="#ctx0" brushRef="#br0" timeOffset="101185.0895">25854 7673,'0'0,"0"0,0 0,0 0,0 0,0 0,0 0,35 35,18 0,-18 18,0-17,1 34,-19 1,19 17,-19 18,1-18,-18-17,0-1,-18-17</inkml:trace>
  <inkml:trace contextRef="#ctx0" brushRef="#br0" timeOffset="101846.4912">26454 7691,'0'0,"0"0,0 0,0 0,0 35,17 0,1 0,0 18,-1 0,1 18,-18-18,17 17,-17-17,18 0,-18 18,-18-36,18 18,-17-36,-1 19,1-19,-1-17,0-17,1-1,-1-17,18-36,0 1,18-1,-1 1,-17 17,18 17,0-16,-1 16,-17 1,18 0,-1 17,1 0,-18 18,0 18,0 0,0-1,-18 19,1-19,-1 19,18-1,-17 0,17 0,0 1,0-1,17-17,1 17,17-18,0 1,1 0,-1 17,0-17,18 17</inkml:trace>
  <inkml:trace contextRef="#ctx0" brushRef="#br0" timeOffset="102332.9689">26877 7973,'0'0,"0"0,0 0,0 0,0 0,0 0,18 17,-18 19,17-19,19 1,-1 17,0-17,18-18,-17 18,-1-18,-17-18,17 0,-18 1,19-19,-19 1,1-18,-18 18,18 0,-18 17,17 0,-17 18,0 0,18 18,-18 17,0 1,0-1,18 18,-18 0,0 17,0-17,0 0,0 0</inkml:trace>
  <inkml:trace contextRef="#ctx0" brushRef="#br0" timeOffset="102829.656">27601 7691,'0'0,"0"0,0 0,0 0,0 0,17 35,-17 0,18 0,-18 18,18-17,-1-1,19 0,-19 0,19 1,-19-1,1-17,17-1,-17-17,-1 0,1-17,17-1,-17-17,-18 17,18-17,-1 0,1 17,-18 0,0 1,18 17,-18 17,0 1,0 17,17 0,-17 1,0 17,0 17,0-17,18 0,-18 0,18-18</inkml:trace>
  <inkml:trace contextRef="#ctx0" brushRef="#br0" timeOffset="103130.9">28483 7479,'0'0,"0"0,0 0,0 0,0 0,0 0,0 0,0 0,0 53,0-18,-18 18,18 18,0-19,0 37,18-19,-18 1,0-1,18 1,-18-1,17-17,1 0</inkml:trace>
  <inkml:trace contextRef="#ctx0" brushRef="#br0" timeOffset="103546.9822">28695 7655,'0'0,"0"0,0 0,0 0,0 0,0 0,0 0,0 0,0 36,0-1,0 0,0 18,0 0,17-18,-17 18,18 0,0-18,-1 18,19-17,-1-1,-17 0,17-17,-17-1,17-17,-17-17,-1-1,-17 0,0-17,-17 0,-1 0,0-18,-17 17,0 1,-1 18,1-1,0 0</inkml:trace>
  <inkml:trace contextRef="#ctx0" brushRef="#br0" timeOffset="103859.4353">29101 7250,'0'0,"0"0,0 0,0 0,0 0,0 0,0 0,35 35,0 18,18 0,0 35,0 18,-18 17,-17 1,0-1,-36 1,-17-1,-1-35,-16 0,-1-17,53-53</inkml:trace>
  <inkml:trace contextRef="#ctx0" brushRef="#br0" timeOffset="104450.9589">29048 6174,'0'0,"0"0,0 0,0 0,0 0,0 0,0 0,-18 35,0 0,1 18,-1-18,1 1,-1 17,0-36,1 18,-19 1,19-19,-1 1,0-18,1 0,-1 0,18 0,0 0,0 0,0-18,18 18,-1 0,1 18,0-18,17 18,-17-18,-1 0,-17 0</inkml:trace>
  <inkml:trace contextRef="#ctx0" brushRef="#br0" timeOffset="104583.3343">28854 6579,'0'0,"0"0,0 0,0 0,0 0,70 18,36-18,0 0</inkml:trace>
  <inkml:trace contextRef="#ctx0" brushRef="#br0" timeOffset="105407.2952">20559 10407,'0'0,"0"0,0 0,0 0,0 0,0 0,0 0,0 0,0 0,0 0,0 0,0 0,0 0,-17 35,-1 18,0 0,1 18,-1-18,0-1,1 19,-1-18,1 0,-1-18,18 18,0-35,0 17,18-17,17 17,0-17,0-18,1 17,-1 1,0-1,18 1,0 0,-18-1,18-17,-17 18</inkml:trace>
  <inkml:trace contextRef="#ctx0" brushRef="#br0" timeOffset="105649.5948">20736 10848,'0'0,"0"0,0 0,0 0,35 0,18-18,-18 18,1-17,-19 17,19-18,-36 18,17 0</inkml:trace>
  <inkml:trace contextRef="#ctx0" brushRef="#br0" timeOffset="105858.1715">20330 10407,'0'0,"0"0,0 0,0 0,0 0,35-18,18 18,18-17,35-1,0-17,-1 17,1-17</inkml:trace>
  <inkml:trace contextRef="#ctx0" brushRef="#br0" timeOffset="106276.1771">21424 9948,'0'0,"0"0,0 0,0 0,0 0,0 0,-18 0,-17 0,17 0,1 18,-1 17,18 1,0 34,0 18,0 36,18 17,-1 0,1 0,0 18,-1 0,1-18,0 0,-18-18,17-35,1-35,0 0,17-17,-17-19,-1 19,1-19,-18 1</inkml:trace>
  <inkml:trace contextRef="#ctx0" brushRef="#br0" timeOffset="106786.3556">22677 10213,'0'0,"0"0,0 0,0 0,0 0,0 0,0 35,0 0,-18 18,1 0,17 0,-18 0,0 18,1-1,-1-17,1-35,17-1</inkml:trace>
  <inkml:trace contextRef="#ctx0" brushRef="#br0" timeOffset="107042.5709">22306 10231,'0'0,"0"0,0 0,0 0,0 0,0 0,36 35,-1 0,18 0,0 18,0-17,-18 17,0 17,18-17,-17 0,-1 0,-17 0</inkml:trace>
  <inkml:trace contextRef="#ctx0" brushRef="#br0" timeOffset="107869.9609">23206 9825,'0'0,"0"0,0 0,0 0,0 0,0 0,0 0,0 35,0 0,0 18,0 0,0 0,0 0,18 18,0-1,17-17,-17 18,-1-18,19 0</inkml:trace>
  <inkml:trace contextRef="#ctx0" brushRef="#br0" timeOffset="108193.122">23824 9737,'0'0,"0"0,0 0,0 0,0 0,0 0,0 0,0 35,0 18,0 0,0 0,18 17,-1-17,-17 18,18-1,0-17,-1 18,19-18,-19 0,19 0,-1-1</inkml:trace>
  <inkml:trace contextRef="#ctx0" brushRef="#br0" timeOffset="108448.4378">23789 10231,'0'0,"0"0,0 0,0 0,0 0,35 0,0 0,1-18,-1 0,18 18,-18-17,36-1,-36 0,18 1,-18 17</inkml:trace>
  <inkml:trace contextRef="#ctx0" brushRef="#br0" timeOffset="108741.6346">24512 9560,'0'0,"0"0,0 0,0 0,0 0,0 0,36 18,-1 17,-17 0,17 18,0 0,-17 0,0 0,-1 18,-17-18,0 17,-17-17,-1 0,0 0</inkml:trace>
  <inkml:trace contextRef="#ctx0" brushRef="#br0" timeOffset="109207.5575">25254 9807,'0'0,"0"0,0 0,0 0,0 0,0 0,0 0,0 0,17 18,1 17,17 0,-17 1,35-19,-18 1,0 0,18-1,-17-17,-1 0,0 0,0-17,-17-1,17 0,-17 1,0-1,-1 0,1 1,0 17,-1 0,-17 0,18 35,-18 0,0 18,18 0,-18 18,0 35,17-1,19 1,-1-35</inkml:trace>
  <inkml:trace contextRef="#ctx0" brushRef="#br0" timeOffset="109526.3472">26507 9349,'0'0,"0"0,0 0,0 0,0 35,-18 0,0 18,18 18,-17 34,17 1,0 18,0-18,17-1,1 1,35-18,-18-17,0-36,-17 1,17-1,-35-35</inkml:trace>
  <inkml:trace contextRef="#ctx0" brushRef="#br0" timeOffset="109825.0126">26983 9243,'0'0,"0"0,0 0,0 0,0 0,0 0,0 0,0 35,-18 0,18 18,0 0,0 0,0 0,-17 18,34-1,-17 1,0-18,18 17,0 1,17-1,0-17,1 0,-19-18,19 1</inkml:trace>
  <inkml:trace contextRef="#ctx0" brushRef="#br0" timeOffset="110088.6442">26824 9948,'0'0,"0"0,0 0,0 0,0 0,0 0,0 0,53 0,0-17,0-1,0 0,0 1,0-1,0 1,0-1,-18 0,0 1,18-19</inkml:trace>
  <inkml:trace contextRef="#ctx0" brushRef="#br0" timeOffset="110347.3032">27848 9066,'0'0,"0"0,0 0,0 0,0 0,0 0,0 0,17 53,1-17,0 17,-18-1,17 1,-17 18,18-18,-18 17,18 1,-18-1,0 1</inkml:trace>
  <inkml:trace contextRef="#ctx0" brushRef="#br0" timeOffset="110632.6934">27583 9666,'0'0,"0"0,0 0,0 0,0 0,0 0,35 0,18 0,0 0,-17 0,16-18,1 18,18-17,-18-1,0 1,0 17,-36-18,1 18</inkml:trace>
  <inkml:trace contextRef="#ctx0" brushRef="#br0" timeOffset="110829.8167">28889 9190,'0'0,"0"0,0 0,0 0,0 35,18 0,-1 1,1 17,-18 0,18-1,-18 1,17 0</inkml:trace>
  <inkml:trace contextRef="#ctx0" brushRef="#br0" timeOffset="111271.7802">28483 9137,'0'0,"0"0,0 0,0 0,0 0,0 0,0 0,0 0,0 0,18-18,35 18,0-17,0 17,17 0,-17 0,0 0,0 0,18 0,-19 17,19-17,-18 0,0 0,0 0,0-17,-18 17,0-18,-17-17,0 17,-1-17,1 17</inkml:trace>
  <inkml:trace contextRef="#ctx0" brushRef="#br0" timeOffset="111421.6409">29418 8431,'0'0,"0"0,0 0,0 0,0 0,0 0,0 0,0 0</inkml:trace>
  <inkml:trace contextRef="#ctx0" brushRef="#br0" timeOffset="111834.5933">29524 8696,'0'0,"0"0,0 0,0 0,0 0,0 0,0 0,0 0,36 35,-1 1,18 34,-18 1,18 52,0-17,-18 35,-17 0,-18 0,0 0,-35 1,-1-19,19-17,-19-18,19 0,17-88</inkml:trace>
  <inkml:trace contextRef="#ctx0" brushRef="#br0" timeOffset="112360.0013">29877 8714,'0'0,"0"0,0 0,0 0,0 0,0 0,0 0,53 0,-18 0,1 17,-1-17,18 0,-18 18,1 0,-1-1,0 1,0 35,1-18,-1 36,18 17,0 35,0 18,0 18,-18 0,0 0,1-18,-19 0,1 0,-18-18,0 19,0-37,-35 1,-1-18,-17-17,1-18,-1-18,17-17,1-1,35-17</inkml:trace>
  <inkml:trace contextRef="#ctx0" brushRef="#br0" timeOffset="112808.2843">31465 8925,'0'0,"0"0,0 0,0 0,0 0,0 0,0 0,53 18,-17 0,17-1,-18 1,18-1,-18 19,-17-1,17 0,-35 1,0-1,0 18,-17 17,-1-17,-35 35,0 18,0-18,18 1,-1-19,19-17</inkml:trace>
  <inkml:trace contextRef="#ctx0" brushRef="#br0" timeOffset="113064.0202">32436 9631,'0'0,"0"0,0 0,0 0,0 0,-35 35,17 18,-17-18,17 36,-17-18,0 17,17-17,-17 0,17 18,0-18</inkml:trace>
  <inkml:trace contextRef="#ctx0" brushRef="#br0" timeOffset="113506.2477">32754 8996,'0'0,"0"0,0 0,0 0,0 0,0 0,-18 35,0 0,1 18,17 0,-18 18,18-18,0 17,18 1,17-18,-17 0,17 0,0-18,18 0,-17-35,17 0,-18 0,18-35,0-18,-36-18,1 1,-36-1,-17 1,-18-1,-17 18,-19 0,-17 18,36-18,70 53</inkml:trace>
  <inkml:trace contextRef="#ctx0" brushRef="#br0" timeOffset="118693.1209">2435 13529,'0'0,"0"0,0 0,0 0,0 0,0 0,0 0,0 0,0 0,0 0,0 0,0 0,0 0,18 0,17 0,1 0,-1 0,0 0,0 0,18 0,-17 0,-1 18,0-18</inkml:trace>
  <inkml:trace contextRef="#ctx0" brushRef="#br0" timeOffset="118998.2751">2541 13882,'0'0,"0"0,0 0,0 0,0 0,0 0,0 0,0 0,0 0,0 0,36-18,-1 18,18 0,0 0,-18 0,18 0,0-17,0 17</inkml:trace>
  <inkml:trace contextRef="#ctx0" brushRef="#br0" timeOffset="139391.5689">5188 12241,'0'0,"0"0,0 0,0 0,0 0,0 0,0 0,0 0,0 0,18-35,17 0,-17 17,17-17,1 0,-19 17,18 0,1 1,-19 17,19-18,-36 36,17-18,-17 17,0 1,0 0,-17 17,-1 0,0 0,1 1,-1-19,0 19,18-1,0-17,0-1,18 19,0-19,17 1,0-1,18 1,-17 0,17-1,-1 1,-34-18,0 18</inkml:trace>
  <inkml:trace contextRef="#ctx0" brushRef="#br0" timeOffset="139656.3122">6371 11994,'0'0,"0"0,0 0,0 0,0 0,0 0,0 0,-18 36,-17 17,17 0,1-1,-19 19,19 0,-19-1,19-17,-19 0,19 18,-1-36</inkml:trace>
  <inkml:trace contextRef="#ctx0" brushRef="#br0" timeOffset="139971.1007">5912 12047,'0'0,"0"0,0 0,0 0,0 0,0 0,0 0,0 0,35 36,1-19,16 19,1-1,0 0,0 18,0 0,-17 0,16 0,1 0,-17 0,17-18,0 0,0-17,-1-1</inkml:trace>
  <inkml:trace contextRef="#ctx0" brushRef="#br0" timeOffset="140211.7306">7041 11906,'0'0,"0"0,0 0,0 0,0 0,0 0,0 0,0 0,0 0,0 0,-17 36,-1 16,-17 1,17 0,0 18,1-18,-18 17,17 1,0-18,1 17,17-34</inkml:trace>
  <inkml:trace contextRef="#ctx0" brushRef="#br0" timeOffset="140506.4964">6600 11977,'0'0,"0"0,0 0,0 0,0 0,0 0,0 0,0 0,53 17,-18 19,18-1,0 0,0 18,-17-18,16 18,1-17,-17 17,17-18,0 0,-18 0</inkml:trace>
  <inkml:trace contextRef="#ctx0" brushRef="#br0" timeOffset="140789.1095">7606 11465,'0'0,"0"0,0 0,0 0,0 0,0 0,0 0,0 0,0 36,0 16,-18 1,18 0,0 18,0-18,18 35,-18-17,18-1,-1 1,1-1,0-17,17 0,18-18</inkml:trace>
  <inkml:trace contextRef="#ctx0" brushRef="#br0" timeOffset="141204.0007">7994 11642,'0'0,"0"0,0 0,0 0,0 0,0 35,-17 0,17 1,-18 16,18 1,0-17,0 17,0-1,18 1,-1-17,1 17,0-18,-1-18,19 19,-19-19,18-17,-17 0,0-17,-18-1,17 0,-17 1,-17-18,-1-1,-17 1,17 17,-17-17,-18 0,18 17,-1 1</inkml:trace>
  <inkml:trace contextRef="#ctx0" brushRef="#br0" timeOffset="141518.4718">8224 10707,'0'0,"0"0,0 0,0 0,0 0,0 0,35 35,-17 0,35 18,-18 0,0 18,18 35,-18 17,1 1,-19 17,-17-18,-17 18,-36-17,0-1,-18-17,1 0,-1-18,71-88</inkml:trace>
  <inkml:trace contextRef="#ctx0" brushRef="#br0" timeOffset="141973.3415">4747 13370,'0'0,"0"0,0 0,0 0,0 0,0 0,35 0,36-17,17-1,53 0,36 1,52-19,124-16,18-1,0 0,-19 0,1-35,-17 17,-36 0,-36 1,-34 17,-89 0,-53 35,1-17,-37 18,-16-1,-1 0,-17 18</inkml:trace>
  <inkml:trace contextRef="#ctx0" brushRef="#br0" timeOffset="142578.4378">5259 12188,'0'0,"0"0,0 0,0 0,0 0,0 0,0 0,0 0,0 0,0 0,0 0,0 0,0 0,0 0,0 0,0 0,0 0,0 36,18 17,-1 0,-17 17,18 1,-18-1,18 1,-18-1,0 1,17-18,-17 0,18 0</inkml:trace>
  <inkml:trace contextRef="#ctx0" brushRef="#br0" timeOffset="143051.5937">5682 13458,'0'0,"0"0,0 0,0 0,0 0,0 36,0-1,18 18,-18 18,0-1,0 1,0-1,0 18,0-17,0 17,0-17,0-1,0 1,0-18</inkml:trace>
  <inkml:trace contextRef="#ctx0" brushRef="#br0" timeOffset="143572.7882">5630 13600,'0'0,"0"0,0 0,0 0,0 0,0 0,0 0,0 0,35 0,0-18,0 0,1 18,17 0,-18 0,0 0,1 0,-1 18,0 0,-17-1,-18 19,-18-1,1 18,-19-18,19 18,-19-18,19 18,-19-18,19 1,-1-1,0-17,18 17,-17-18,34 1,1 0,0-1,17 1,0 0,1-1,34 19,-17-19,0 19,0-19,-18 18</inkml:trace>
  <inkml:trace contextRef="#ctx0" brushRef="#br0" timeOffset="143860.9098">6900 13688,'0'0,"0"0,0 0,0 0,0 0,0 35,0 0,-17 18,17 0,-18 0,18 0,-18 18,1-19,-1 1,18 0,-18 0,1-17</inkml:trace>
  <inkml:trace contextRef="#ctx0" brushRef="#br0" timeOffset="144118.3384">6618 13741,'0'0,"0"0,0 0,0 0,0 0,0 0,35 17,18 19,0-19,0 19,0-19,17 18,-17 18,18-17,-18-1,0 0,-18 0</inkml:trace>
  <inkml:trace contextRef="#ctx0" brushRef="#br0" timeOffset="144403.5656">7800 13370,'0'0,"0"0,0 0,0 0,0 0,0 0,0 0,-17 36,17-1,-18 18,18-18,-18 18,1 18,-1-19,0 1,1 18,-1-18,0 0</inkml:trace>
  <inkml:trace contextRef="#ctx0" brushRef="#br0" timeOffset="144658.5733">7483 13511,'0'0,"0"0,0 0,0 0,0 0,0 0,0 0,0 0,0 0,35 36,0-1,0 18,18-18,-17 18,17 0,0-18,-18 18,0-18</inkml:trace>
  <inkml:trace contextRef="#ctx0" brushRef="#br0" timeOffset="144991.3778">8241 13070,'0'0,"0"0,0 0,0 0,0 0,0 0,0 0,0 0,18 36,-18 17,0 0,18-1,-18 19,17 17,19 0,-19 36,36-18,0 0,-18-18,-17-35,17 0,-17-18,0 0</inkml:trace>
  <inkml:trace contextRef="#ctx0" brushRef="#br0" timeOffset="145428.4656">9000 13053,'0'0,"0"0,0 0,0 0,0 0,0 0,0 0,0 53,-17-18,17 18,-18-18,18 18,0 0,0 0,0 0,18 0,-1 0,1 0,0-18,17 0,-18 0,19 1,-19-36,1 17,0-17,-1-17,1-1,0 0,-18-17,0 0,0 17,-18-17,0 17,-17-17,0 17,-1 1,-16-19</inkml:trace>
  <inkml:trace contextRef="#ctx0" brushRef="#br0" timeOffset="145740.3982">9106 12665,'0'0,"0"0,0 0,0 0,0 0,35 17,1-17,-19 36,19-19,-1 19,0-1,1 0,-1 36,0 17,0 0,1 18,-36 0,0-18,-18 18,0-18,18-17,-17-19</inkml:trace>
  <inkml:trace contextRef="#ctx0" brushRef="#br0" timeOffset="146131.8134">10147 12047,'0'0,"0"0,0 0,0 0,0 0,0 0,0 0,0 0,0 0,0 0,0 0,0 0,0 0,0 18,-17 35,17-18,17 18,1 0,0 0,-1 0,1 0,0 0,-1 0,1-18</inkml:trace>
  <inkml:trace contextRef="#ctx0" brushRef="#br0" timeOffset="146487.6004">9918 12294,'0'0,"0"0,0 0,0 0,0 0,0 0,0 0,18 0,17 0,35-17,1 17,0-18,-36 18,53-18,36-17,-18 17,-18-17,-18 18,-17-1,-17 18,-1-18,0 1,1 17,-19-18,-17 18</inkml:trace>
  <inkml:trace contextRef="#ctx0" brushRef="#br0" timeOffset="149183.9134">18512 5062,'0'0,"0"0,0 0,0 0,0 0,0 0,0 0,0 0,0 0,0 0,0 0,0 0,0 0,0 0,0 0,0 0,0 0,0 0,0 0,0 0,0 0,0 0,0 0,0 0,0 0,0 0,0 0,0 18,0 17,-17 1,17-1,17 0,-17 0,0 1,0 17,18 0,-18-18,0 18,0-18,0 18,0-18,0 18,0-18</inkml:trace>
  <inkml:trace contextRef="#ctx0" brushRef="#br0" timeOffset="155174.7532">11347 11077,'0'0,"0"0,0 0,0 0,0 0,0 0,18 36,0-19,-1 36,1-18,0 18,-1 0,-17 0,18 18,-18-18</inkml:trace>
  <inkml:trace contextRef="#ctx0" brushRef="#br0" timeOffset="155792.5874">11241 11042,'0'0,"0"0,0 0,0 0,0 0,0 0,36-18,17 1,17-1,1-17,17 17,-35 0,0 18,-18-17,1 17,-19 17,-34 1,-19 0,-17 35,-17-18,17 36,0-19,0 1,18 0,17-17,18-19,0 18,35 1,18-1,0 0,18-17,-1 17,19-17,-19-1,-17 1,-53 0</inkml:trace>
  <inkml:trace contextRef="#ctx0" brushRef="#br0" timeOffset="156253.5918">12159 11395,'0'0,"0"0,0 0,0 0,18 17,-18 19,17-19,19 1,-19 0,1-1,17 1,1-18,-1 0,-17-18,17 1,-18-1,19-17,-19 17,1-17,0 17,-18 18,17-18,1 36,0 0,-1 35,1 0,0 17,-1-17,1 0</inkml:trace>
  <inkml:trace contextRef="#ctx0" brushRef="#br0" timeOffset="156759.3423">13042 10901,'0'0,"0"0,0 0,0 0,0 35,17 0,-17 1,0 17,18 0,-1-18,1 18,0-18,-1 0,19 1,-1-19,0-17,-17-17,17-1,1-17,-19 17,18-17,-17 17,-18 0,18 1,-1 34,1-17,-18 36,18-1,-1 18,19 0,-19 0,19 0,-19-18</inkml:trace>
  <inkml:trace contextRef="#ctx0" brushRef="#br0" timeOffset="157069.1758">14065 10372,'0'0,"0"0,-18 53,18 35,-17 0,17 18,17 17,-17 1,18-1,17 1,1-18,-1-18,18 0,-18-18,-35-70</inkml:trace>
  <inkml:trace contextRef="#ctx0" brushRef="#br0" timeOffset="157453.6947">14559 10866,'0'0,"0"0,0 0,-17 17,-1 18,18 1,-18 17,18-18,0 0,0 18,18-18,0 18,-1-17,18-19,1 1,-19 0,19-18,-19 0,-17-18,0 0,0 1,-17-19,-1 19,-17-1</inkml:trace>
  <inkml:trace contextRef="#ctx0" brushRef="#br0" timeOffset="157776.3774">14824 9948,'0'0,"0"0,0 0,18 36,17 17,0-1,0 19,18 17,0 18,0 18,-35-1,-36 0,1 19,-19-37,36-87</inkml:trace>
  <inkml:trace contextRef="#ctx0" brushRef="#br0" timeOffset="158235.1363">11453 12559,'0'0,"0"0,0 0,0 0,0 0,0 0,53 0,71-18,52 1,54-1,87-35,124-17,124-36,194-35,-300 35,-71 35,-88 1,-53 17,-70 0,-71 18,-1-1,-87 36</inkml:trace>
  <inkml:trace contextRef="#ctx0" brushRef="#br0" timeOffset="159096.9066">12000 13159,'0'0,"0"0,0 0,0 0,0 0,0 0,18 35,0 0,-18 18,17-18,-17 18,0 0,0 0,0 0,0-18,0 1,0-19,0 1,0-18,-17 0,17-18,0-17,0 0,0-18,17 0,1-35,17 17,0-17,1 17,34 18,1 1,-18 16,0 19,-18-1,-17 0,-18 36,0-18,-18 35,0-17,1 0,-1 17,18-18,-17 1,17 17,0-17,17 17,18 1,1-1,-1 18,0-18,1 0,-19 1,19-1,-36-35</inkml:trace>
  <inkml:trace contextRef="#ctx0" brushRef="#br0" timeOffset="159589.1912">13236 13070,'0'0,"0"0,0 0,0 0,17 36,1-19,0 19,-1-19,19 1,-1 0,0-18,0 0,18-18,-17-17,-1-18,-17 0,17 0,-17 0,-18 35,17 1,1-1,-1 18,1 18,0 17,-1 18,1 17,0 19,17-19,-17 1,-1-36,-17 0,18 1</inkml:trace>
  <inkml:trace contextRef="#ctx0" brushRef="#br0" timeOffset="160033.3773">14259 12665,'0'0,"0"0,0 0,18 35,-1-17,-17 17,18 0,0-17,17 17,-17-17,17-1,-17-17,17 0,-17-17,17-1,-17-17,-1 17,1 1,-1-1,-17 0,18 36,0 0,17 17,-17 18,17 35,0 18,-17-18,17 0,-35-70,0-1</inkml:trace>
  <inkml:trace contextRef="#ctx0" brushRef="#br0" timeOffset="160333.8456">15336 12224,'0'0,"0"0,0 0,0 0,-18 35,18 0,-18 18,18 18,0-1,18 36,0 18,-1-1,1-17,17 0,1-18,-19-35</inkml:trace>
  <inkml:trace contextRef="#ctx0" brushRef="#br0" timeOffset="160733.064">15795 12418,'0'0,"0"0,0 0,0 0,0 0,0 35,0 0,0 18,0-17,0 16,0 1,17-17,1 17,-1-18,19 18,-19-36,1 1,0 0,-1-1,-17-17,0-17,-17 17,-19-18,1 0,0-17</inkml:trace>
  <inkml:trace contextRef="#ctx0" brushRef="#br0" timeOffset="161088.3588">15989 12012,'0'0,"0"0,0 0,0 0,35 18,0 17,1 18,-1 0,0 17,0 36,1 18,-19-1,-17 1,18-1,-18-35,0-35,0 0,0 0,0-53</inkml:trace>
  <inkml:trace contextRef="#ctx0" brushRef="#br0" timeOffset="161463.4455">17171 11765,'0'0,"0"0,0 0,-18-17,18-19,0 19,0-1,18 0,-18 18,18 0,-1 18,1 17,0-17,17 35,-17 0,17 17,-18 18,1-17,0-18</inkml:trace>
  <inkml:trace contextRef="#ctx0" brushRef="#br0" timeOffset="161783.9869">16871 12136,'0'0,"0"0,53 0,53-18,17-17,1-1,-18 1,17 0,-34 0,-1-1,-35 19,0-1,-18 0,-17 1,-1 17</inkml:trace>
  <inkml:trace contextRef="#ctx0" brushRef="#br0" timeOffset="165807.2233">18936 11465,'0'0,"0"0,0 0,0 0,0 0,0 0,0 0,-36 0,1 0,18 0,-19 0,19-17,-1-1,0 0,1 1,17-1,-18 0,36 1,-18-18,17 17,19 0,-19 1,19-1,-1 18,0 0,0 18,1-1,-1 19,0 16,-17 1,0 36,-18-19,-18 18,0-17,-17-1,0-17,17-17,0-1,1 0,17-17,0-1,17 1,19 17,17-17,17 17,1 18,17-18,0 1,1-1,-1 0,-88-17</inkml:trace>
  <inkml:trace contextRef="#ctx0" brushRef="#br0" timeOffset="166509.877">18248 12876,'0'0,"0"0,0 0,0 0,35 0,18 0,35 0,36 0,34 0,72 0,87-17,89-1,-17 0,-19 1,-17-1,-53 1,-35-1,-53 18,-71-18,-53 1,0 17,-35-18,0 18,-18 0,1-18,-19 18,1 0,0 0,-1 0,1 0,-18 0,18 0,-1 0,-17 0,0 0</inkml:trace>
  <inkml:trace contextRef="#ctx0" brushRef="#br0" timeOffset="169182.489">22483 12294,'0'0,"0"0,0 0,0 0,0 0,0 0,0 0,0 0,0 0,0 0,0 18,0 0,0 17,0-17,0 17</inkml:trace>
  <inkml:trace contextRef="#ctx0" brushRef="#br0" timeOffset="169546.6297">22606 11853,'0'0,"0"0,0 0,0 0,0 0,0 0,0 36,-17-1,-1 18,1 0,-19 35,19-35,-19 17,19-17,-1 0,0 0</inkml:trace>
  <inkml:trace contextRef="#ctx0" brushRef="#br0" timeOffset="169789.7508">22165 12012,'0'0,"0"0,0 0,0 0,36 18,-1-1,35 19,19 17,-1 17,18 1,0-1,0-17</inkml:trace>
  <inkml:trace contextRef="#ctx0" brushRef="#br0" timeOffset="172492.9664">23189 11748,'0'0,"0"0,0 0,0 35,0 18,0-18,17 18,-17 17,0-17,0 18,0-18,18 17,-18-70,0 53,18-17</inkml:trace>
  <inkml:trace contextRef="#ctx0" brushRef="#br0" timeOffset="173034.6662">23242 11853,'0'0,"0"0,0 0,0 0,0 0,0 0,0 0,17-35,36 17,0-17,18 0,17 17,-17-17,-18 17,0 1,-18 17,0 0,-17 0,-18 17,-18 1,1 35,-19-18,1 18,0-18,-1 1,19-1,17-17,0 17,0-18,35 1,0 17,18-17,0 17,18 1,17-1,0-18,0 19,-88-36</inkml:trace>
  <inkml:trace contextRef="#ctx0" brushRef="#br0" timeOffset="173256.9041">24989 11712,'0'0,"0"0,0 0,0 0,0 0,-18 36,1 16,-19 1,19 18,-36 17,0 18,17-36,19 1</inkml:trace>
  <inkml:trace contextRef="#ctx0" brushRef="#br0" timeOffset="173559.2901">24565 11730,'0'0,"0"0,0 0,0 0,0 0,0 0,18 18,17 34,18-16,0 17,0 17,18 18,-18-17,0-1,0-17,17 0</inkml:trace>
  <inkml:trace contextRef="#ctx0" brushRef="#br0" timeOffset="174075.0062">25395 11730,'0'0,"0"0,0 0,0 0,0 0,0 0,0 35,17-17,1 17,17-17,-17-1,17 19,1-36,-1 17,0-17,-17-17,17 17,0-36,-17 19,0-1,17 0,-17 1,-1-1,1 18,-18 0,18 18,-1-1,1 19,0-1,-1 0,1 36,-1-18,1 0,0-18</inkml:trace>
  <inkml:trace contextRef="#ctx0" brushRef="#br0" timeOffset="174351.1203">26612 11183,'0'0,"0"0,0 0,0 0,0 0,-17 35,17 1,-18 34,18 1,18 17,-1 0,1 18,17-18,-17-35</inkml:trace>
  <inkml:trace contextRef="#ctx0" brushRef="#br0" timeOffset="174639.7135">27230 11465,'0'0,"0"0,0 0,0 0,0 0,18 36,-1-1,1 0,0 18,-18 0,17-18,-17-17,0 0</inkml:trace>
  <inkml:trace contextRef="#ctx0" brushRef="#br0" timeOffset="175095.1805">26789 11518,'0'0,"0"0,0 0,0 0,0 0,0 0,0 0,0 0,0 0,35-17,-17-19,35 19,-18-1,18 0,0 1,0 17,0 0,0 0,0-18,0 18,0 0,-18 0,0 0,1 0,-1-18,0 18,-17-17,17-18,0 17</inkml:trace>
  <inkml:trace contextRef="#ctx0" brushRef="#br0" timeOffset="175340.8208">28007 10583,'0'0,"0"0,0 0,0 0,0 0,0 0,17 36,1-1,0 18,-1 0,-17 35,0 18,-17 17,-1 1,-17-18</inkml:trace>
  <inkml:trace contextRef="#ctx0" brushRef="#br0" timeOffset="175786.8405">26577 11201,'0'0,"0"0,0 0,0 0,0 0,0 0,0 0,0 0,0 0,0 0,0 0,0 0,0 35,0 0,-18 18,18-18,0 18,18 18,0-18,-1-18</inkml:trace>
  <inkml:trace contextRef="#ctx0" brushRef="#br0" timeOffset="176763.5222">18830 13564,'0'0,"0"0,0 0,0 0,0 0,0 0,0 0,0 0,53 0,35 0,36 0,52 0,53-17,89 17,88-18,18 0,-1 1,1-19,-18 19,17-18,1-1,-18 1,-18 0,0-18,0 18,-35-1,0-17,0 0,-35 1,-1-19,-34 0,-19 1,-16-1,-54 18,-18 0,-52 1,-54 16,1 19,-18-19,0 19,-18-1,0 0,1 18,-19-17,1 17,0-18,-1 18</inkml:trace>
  <inkml:trace contextRef="#ctx0" brushRef="#br0" timeOffset="178521.0801">20718 14658,'0'0,"0"0,0 0,0 0,0 0,0 0,35 35,1 0,-19 18,19 0,-19 0,19 0,-19-18,1 18,0-35,-1 0,-17-18,0-18,0-35,0 0,0-35,-17 17,17-17,0 0,0 35,17-17,36-1,0 18,35 0,18 0,53 0,88-17,88-1,36 1,35-1,0-17,0 17,176-34,0-1,-34 0,-37 35,-52 1,-177 17,-34 18,-72-1,-35 1,-53 17,-52 1,-19-1,19 18,-36-18</inkml:trace>
  <inkml:trace contextRef="#ctx0" brushRef="#br0" timeOffset="179649.0725">21812 14217,'0'0,"0"0,0 0,0 0,36 35,-19 18,19 18,-19 17,18 18,-17-18,17-18,-17 1,-18-18,0-18,0 1,0-19,0-17,-18 0,1-17,17-19,-18 1,18 0,0-1,0 1,18 0,17-18,18 18,-18-1,1 1,-1 17,0 1,0 17,1 0,-19 0,1 0,-18 17,18 1,-18 0,0-1,17 1,1 0,0-1,35 1,0 17,17 0,-17 1,0-19,18 19,-18-19,0 1,-1 0,-52-18,53 0,0-18,18-17,-18-36,17 1,-34 17,-1 0,0 35,-17 0,-18 18,18 0,-18 36,0 17,-18 0,18 17,-18 1,18-1,-17-17,17-53</inkml:trace>
  <inkml:trace contextRef="#ctx0" brushRef="#br0" timeOffset="179883.1726">23012 14340,'0'0,"0"0,0 0,0 0,0 0,0 0,0 0,36 36,17-1,0 18,17 0,36 35,-18-17,0-19</inkml:trace>
  <inkml:trace contextRef="#ctx0" brushRef="#br0" timeOffset="180218.1131">24354 14093,'0'0,"0"0,0 0,0 0,0 0,-18 36,0-19,1 36,-19 0,19 18,-1-18,0 17,-17-17,17 0,1 0,-1-18</inkml:trace>
  <inkml:trace contextRef="#ctx0" brushRef="#br0" timeOffset="180483.7978">23930 14270,'0'0,"0"0,0 0,0 0,0 0,0 0,18 18,17 17,18 0,-18 0,18 18,-18-17,1-1,-1 18</inkml:trace>
  <inkml:trace contextRef="#ctx0" brushRef="#br0" timeOffset="180834.9378">24812 13705,'0'0,"0"0,0 0,0 0,-17 18,17 17,0 18,0 0,0 0,0 18,35-1,-17 18,17 1,-17-36,-1 17,19-17</inkml:trace>
  <inkml:trace contextRef="#ctx0" brushRef="#br0" timeOffset="181258.8107">25448 13758,'0'0,"0"0,0 0,0 0,0 0,-18 18,0 35,18-18,0 18,-17 0,17-18,17 18,1 0,0-18,-1 18,1-35,17 17,-17-35,0 0,-1 0,-17-17,0-1,0 0,-17-17,-1 0,0 35,18-18</inkml:trace>
  <inkml:trace contextRef="#ctx0" brushRef="#br0" timeOffset="181553.2232">25818 13353,'0'0,"0"0,0 0,0 0,0 0,36 35,-1-17,0 34,0 19,1 35,-19-53,1 106,-18-1,-18-17</inkml:trace>
  <inkml:trace contextRef="#ctx0" brushRef="#br0" timeOffset="185058.2826">26683 13476,'0'0,"0"0,0 0,0 0,0 0,0 0,0 0,0 0,0 0,0 0,0 0,0 0,18 35,-18 1,17 17,-17 0,0-1,18 1,-18 0</inkml:trace>
  <inkml:trace contextRef="#ctx0" brushRef="#br0" timeOffset="185781.0339">26754 13758,'0'0,"0"0,0 0,0 0,0 0,0 0,0 0,0 0,0 0,0 0,17-17,1-19,0 19,17-1,-18-17,19 17,-19 18,19-17,-1 17,0-18,-17 36,-18-18,18 17,-18 1,0 0,-18 17,18-18,-18 1,18 17,0-17,-17 0,17-1,0 1,0 0,0-18,0 17,17 1,1-1,0 1,17 17,-17-17,17 0,-17 17,17-17</inkml:trace>
  <inkml:trace contextRef="#ctx0" brushRef="#br0" timeOffset="186262.0491">26595 13353,'0'0,"0"0,0 0,0 0,0 0,0 0,0 0,17 35,-17 0,18 36,0-1,-1 19,1 16,0 19,17-18,-35-1,18 1,-1-35,1-18</inkml:trace>
  <inkml:trace contextRef="#ctx0" brushRef="#br0" timeOffset="186970.9062">27460 13723,'0'0,"0"0,0 0,0 0,0 0,0 0,0 0,0 0,0 0,0 0,0 0,0 0,35 18,-18-1,19 1,-1 0,0-1,-17-17,17 0,-17 0,0 0,-1 0,1-17,0 17,-18-18,17 18,-17-18,18 18,-1 0,-17 0,18 0,0 18,-1 0,1 17,0-17,-1 17,-17-18,18 19,0-19,-18 19</inkml:trace>
  <inkml:trace contextRef="#ctx0" brushRef="#br0" timeOffset="187632.2722">28254 13353,'0'0,"0"0,0 0,0 0,0 0,17 17,1 19,0-1,-1-18,-17 19,18-1,0-17,-1 17,1-17,-1-1,1 1,0 0,-1-18,1 0,0-18,-1 0,1 1,-18-1,18-17,-18 17,17-17,-17 17,18 0,-18-17,18 35,-18-17,17 17,1 17,17 18,-17-17,-18 0,35 35,0 17,-17 1,0-18</inkml:trace>
  <inkml:trace contextRef="#ctx0" brushRef="#br0" timeOffset="188043.5066">29171 12682,'0'0,"0"0,0 0,0 0,0 0,0 36,18 17,-18 17,18 1,-18-18,17 17,1-17,-18 18,18-1,-1 1,18-18,-17 17,17-17,-17 0,0-18</inkml:trace>
  <inkml:trace contextRef="#ctx0" brushRef="#br0" timeOffset="188577.2223">29754 12982,'0'0,"0"0,0 0,0 0,0 0,0 0,0 0,0 0,0 36,0-1,0 0,0 18,17-18,1 1,-18 16,35-16,-17-1,0 0,-1-17,19 0,-19-1,-17-17,18 0,-18-17,0-19,0 19,0-19,-18 1,1-18,-19 18,19 0</inkml:trace>
  <inkml:trace contextRef="#ctx0" brushRef="#br0" timeOffset="188955.5671">30195 12559,'0'0,"0"0,0 0,0 0,0 0,0 0,18 35,-1 0,1 18,-1 0,19 35,-1 1,-17 34,-1-105,-17 17</inkml:trace>
  <inkml:trace contextRef="#ctx0" brushRef="#br0" timeOffset="189838.712">31042 11307,'0'0,"0"0,0 0,0 0,0 0,0 0,0 0,0 0,35 0,18 17,-18 1,18-18,-17 17,17 1,-18 0,0-18,1 17,-1 1,-35 0,0 17,0 0,0 0,-18 1,1-1,-1 0,0 18,1-17,-1-1,18 0,0-35,0 18</inkml:trace>
  <inkml:trace contextRef="#ctx0" brushRef="#br0" timeOffset="190006.0994">32030 11359,'0'0,"0"0,0 0</inkml:trace>
  <inkml:trace contextRef="#ctx0" brushRef="#br0" timeOffset="190120.6514">31589 11959,'0'0,"0"0,0 0,0 88,-18 1</inkml:trace>
  <inkml:trace contextRef="#ctx0" brushRef="#br0" timeOffset="190737.2387">32383 11377,'0'0,"0"0,0 0,0 0,0 0,0 0,0 0,0 0,0 0,-17 35,17 18,0-17,17 16,-17-16,0 17,18-18,-1 0,1 18,0-18,-1 1,19-19,-19 19,1-19,0-17,-1 0,1-17,-18-1,0 0,-18 1,18-19,-17 1,-1 0,0 0,1-1,-19-17</inkml:trace>
  <inkml:trace contextRef="#ctx0" brushRef="#br0" timeOffset="191346.9256">31783 11536,'0'0,"0"0,0 0,0 0,0 0,0 0,0 0,0 0,0 0,0 0,0 0,-17 35,-1 0,0 1,-17-1,17 0,1 18,-1-18,0 1</inkml:trace>
  <inkml:trace contextRef="#ctx0" brushRef="#br0" timeOffset="194062.9864">7112 14552,'0'0,"0"0,0 0,0 0,0 0,0 0,0 0,0 0,18-53,17-17,-17 34,52-211,18-88,54-123,52-107,-18 18,89-88,0 106,-89 159,-123 282</inkml:trace>
  <inkml:trace contextRef="#ctx0" brushRef="#br0" timeOffset="194801.1044">13412 14252,'0'0,"0"0,0 0,0 0,0 0,35-70,-35 34,18 1,70-335,71-107,53-140,106-141,-1 70,-17 88,-35 159,-71 141,-159 212</inkml:trace>
  <inkml:trace contextRef="#ctx0" brushRef="#br0" timeOffset="369143.0324">3671 5891,'0'0,"0"0,17 71,1-36,17 18,-17 0,0-35,17 17,-17 0,-1-17,18-18,-17 0,17 0,1-18,17-35,17-35,-17 53,18 0,-18-1,0-17,17 18,1-18,-36 18,0 17</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25:48.838"/>
    </inkml:context>
    <inkml:brush xml:id="br0">
      <inkml:brushProperty name="width" value="0.05292" units="cm"/>
      <inkml:brushProperty name="height" value="0.05292" units="cm"/>
      <inkml:brushProperty name="color" value="#7030A0"/>
    </inkml:brush>
  </inkml:definitions>
  <inkml:trace contextRef="#ctx0" brushRef="#br0">7747 2699,'0'0,"0"0,0 0,0 0,0 0,0 0,0 0,0 0,0 0,-17 0,-19 17,1-17,0 0,-1-17,1 17,17-18,-17 0,35 1,-17-18,34-1,18 1,1 0,17-18,0 18,17 17,1 36,-18-1,0 18,-36 18,-17 18,-35 35,-53 17,-36 54,18-36,18-35,18-18,-1-18,36-17,-1 0,19-35,17-1,0 1,0-18,35 0,0 18,1-18,-1 17,-17 1,17 0,0 17,0-17,18-1,0 18,18-17,-71-18</inkml:trace>
  <inkml:trace contextRef="#ctx0" brushRef="#br0" timeOffset="237.2969">8894 2522,'0'0,"0"0,0 0,0 0,0 36,0-1,0 0,0 18,0 0,0 18,-17-18,17-36,0 18</inkml:trace>
  <inkml:trace contextRef="#ctx0" brushRef="#br0" timeOffset="606.3922">8400 3140,'0'0,"0"0,0 0,0 0,0 0,0 0,71-18,35 0,35 1,0-18,0-1,-17 1,-1 0,-17-1,-18 1,-35 18,0-1,-17 0,-36 18</inkml:trace>
  <inkml:trace contextRef="#ctx0" brushRef="#br0" timeOffset="1496.9334">10959 2152,'0'0,"0"0,0 0,0 0,0 0,0 0,-18 18,-17 17,0-17,-36 17,18 0,18 0,-18-17,18-18,0 18,17-18,18 0,-18-18,18-17,18-1,0 1,-1 0,1 0,17 17,0-17,1 17,-1 18,-17 0,-1 0,1 18,0 17,-18 0,17 36,-34-1,-19 19,1-1,-18 18,-18-18,19-18,16-17,1-17,17-1,18-18,0 1,0-18,18 18,0-18,-1 0,19 0,-1 17,0-17,0 18,1 0,-1 17,0-17,1 17,34 0,36 0,-18 1,-88-19</inkml:trace>
  <inkml:trace contextRef="#ctx0" brushRef="#br0" timeOffset="2050.5664">8736 2223,'0'0,"0"0,0 0,0 0,0 0,0 0,0 17,17 36,1 0,-1 18,1 34,0 1,-1 18,1-18,0-1,-18-16,17-19,1 18,35 0,-53-88</inkml:trace>
  <inkml:trace contextRef="#ctx0" brushRef="#br0" timeOffset="2747.7493">12318 1940,'0'0,"0"0,0 0</inkml:trace>
  <inkml:trace contextRef="#ctx0" brushRef="#br0" timeOffset="3082.2851">12071 2028,'0'0,"0"0,0 0,0 0,0 0,0 0,0 0,0 0,0 0,0 0,0 0,0 0,0 36,18-1,-18 18,17 0,-17 0,0 0,18 0,-18 0</inkml:trace>
  <inkml:trace contextRef="#ctx0" brushRef="#br0" timeOffset="3701.4665">11930 2134,'0'0,"0"0,0 0,0 0,0 0,17-17,19 17,17-18,0 0,35 1,-35-1,17 0,-17 1,-17-1,16 1,-16 17,-19 0,1 0,-18 0,0 17,-18 1,1-1,-1 19,-17-19,17 1,1 0,-1 17,0-17,1-1,17 1,0 0,17 17,19-18,16 19,19-1,35 0,0 18,-18-18</inkml:trace>
  <inkml:trace contextRef="#ctx0" brushRef="#br0" timeOffset="4025.4223">13747 1940,'0'0,"0"0,0 0,0 0,0 0,0 0,0 0,-17 36,-1-1,-17 18,0 0,17 0,-17 0,-1-1,1 1,17 18</inkml:trace>
  <inkml:trace contextRef="#ctx0" brushRef="#br0" timeOffset="4356.9915">13342 2099,'0'0,"0"0,0 0,0 0,0 0,0 0,17 35,18 1,1-1,-1 0,0 18,1-18,-19 18,19 0,-1-18,0 18,-17-17</inkml:trace>
  <inkml:trace contextRef="#ctx0" brushRef="#br0" timeOffset="4958.9131">13994 2064,'0'0,"0"0,0 0,0 0,18 35,-18 0,18-17,-1 17,1 1,17-1,1 0,-1-17,18-1,-18 1,18-18,-18-18,18 18,-17-17,-1-1,0 0,-17 1,17-1,-17 1,-1-1,1 0,0 18,-18 18,17-18,-17 35,0 0,18 36,-18 17,0 18,0-18,18 18,-1-18,1 0,17-17</inkml:trace>
  <inkml:trace contextRef="#ctx0" brushRef="#br0" timeOffset="5339.0476">15671 1693,'0'0,"0"0,0 0,0 0,0 0,0 0,-18 36,1-1,-1 18,0 17,1 1,-1 35,18 0,0-1,0-16,18 16,-1-16,36-1,0-18,18 1,-71-71</inkml:trace>
  <inkml:trace contextRef="#ctx0" brushRef="#br0" timeOffset="5627.3797">16447 1834,'0'0,"0"0,0 0,0 0,0 0,0 18,0 17,0 18,0-17,18 16,-18 1,0 0,0 0,0 0,0 0,18 0</inkml:trace>
  <inkml:trace contextRef="#ctx0" brushRef="#br0" timeOffset="6230.9997">15918 2205,'0'0,"0"0,0 0,0 0,0 0,0 0,0 0,18-18,-1-17,1 0,17-1,-17-17,0 18,-1 0,19 17,-19-17,18 17,1 1,-1-1,0 18,1-18,17 18,-18 0,0 0,0 0,1 0,-1 0,0-17,1 17,-1-18,-17 18,17-17,-17-1,17-17,-35 35,0-18</inkml:trace>
  <inkml:trace contextRef="#ctx0" brushRef="#br0" timeOffset="6558.2055">17047 1111,'0'0,"0"0,0 0,0 0,0 0,36 36,-19-1,19 0,-19 18,19 0,-19 53,-17 0,0 17,-17 53,-19-17,-17 35,-35 0,-18 0,89-158</inkml:trace>
  <inkml:trace contextRef="#ctx0" brushRef="#br0" timeOffset="7281.0003">10236 3810,'0'0,"0"0,0 0,0 0,0 0,0 0,35 0,35 0,36 0,53 0,71 0,87-18,107 1,123-19,0 1,159-18,-18-17,-53-1,-35 18,0-17,-17-19,-19 19,-16-1,-54 18,-53 1,-88-1,-159 35,-35 0,-53 1,-53 17,-18-18,-35 18,18-18,-18 18</inkml:trace>
  <inkml:trace contextRef="#ctx0" brushRef="#br0" timeOffset="8243.8496">10977 6068,'0'0,"0"0,0 0,17 17,-17 19,18-1,0 0,-1 18,1-18,-18 1,18-1,-1 0,1-17,-18-18,0 0,18-18,-18-35,-18-35,18-18,-18 1,1-19,-1 1,0-1,1 1,17 17,0 0,0 18,0 35,35-18,18-17,18 35,70-17,53-19,88 1,71 0,35 17,195-52,34 0,-17-1,0 18,-17 0,17 18,-35 0,-54 35,-52 0,-35 18,-160 17,-52 18,-35-17,-36-1,-18 0,-87 18</inkml:trace>
  <inkml:trace contextRef="#ctx0" brushRef="#br0" timeOffset="8718.4225">11506 5027,'0'0,"0"0,0 0,0 0,0 0,0 35,18 1,-1-1,1 18,0-18,-18 36,17-18,1 0,0-1,-1 19,-17-18,18-18</inkml:trace>
  <inkml:trace contextRef="#ctx0" brushRef="#br0" timeOffset="9227.0948">11453 5133,'0'0,"0"0,0 0,0 0,0 0,36-18,-1 1,0-1,18 0,0 1,-18 17,18-18,-17 18,-1 0,-18 18,1-1,-18 1,-18 0,18 17,-17-17,-1 17,1 0,17-17,-18 17,18 0,0-17,18 17,17-17,0 17,0-17,18 17,18 0,17-17,0 17</inkml:trace>
  <inkml:trace contextRef="#ctx0" brushRef="#br0" timeOffset="9524.1957">13165 4992,'0'0,"0"0,0 0,0 0,-18 35,1 0,-1 1,0 17,-17-1,18-16,-1 17,-17 0,17-18,-17 0</inkml:trace>
  <inkml:trace contextRef="#ctx0" brushRef="#br0" timeOffset="9845.015">12653 4992,'0'0,"0"0,0 0,0 0,18 35,35-17,-18-1,18 19,-18-1,18 0,0 0,0 1,0-1,0-17,0 17,18-17</inkml:trace>
  <inkml:trace contextRef="#ctx0" brushRef="#br0" timeOffset="10137.7042">14118 4780,'0'0,"0"0,0 0,0 0,0 0,-18 18,-17 17,17 0,1 1,-19-1,19 18,-1 0,1 0,-1-18,0 18</inkml:trace>
  <inkml:trace contextRef="#ctx0" brushRef="#br0" timeOffset="10454.0205">13694 4851,'0'0,"0"0,0 0,0 0,0 0,0 0,18 17,17 19,1-1,17 18,0 0,0 0,-1 0,-16-1,-1-16,18-1,-35 0</inkml:trace>
  <inkml:trace contextRef="#ctx0" brushRef="#br0" timeOffset="10761.6627">14647 4498,'0'0,"0"0,0 0,0 0,0 35,0 0,0 1,0 17,18 0,-18 35,18-18,-18-17,17 18,1-18,17 0</inkml:trace>
  <inkml:trace contextRef="#ctx0" brushRef="#br0" timeOffset="11352.3952">15194 4586,'0'0,"0"0,0 0,0 0,0 0,0 0,0 0,0 35,0-17,0 17,0 1,0-1,0 0,18 0,0 1,-1-1,19-17,-19 17,19-17,-1-18,-17 17,-1-17,1-17,0-1,-1 0,-34 1,17-1,-18-17,0 17,1 0,-1 1,-17-1,17 1,0 17,1-18</inkml:trace>
  <inkml:trace contextRef="#ctx0" brushRef="#br0" timeOffset="11540.8883">15689 4145,'0'0,"0"0,0 0,35 18,-17-1</inkml:trace>
  <inkml:trace contextRef="#ctx0" brushRef="#br0" timeOffset="11643.0803">16147 4886,'0'0,"0"0,0 35,-17-17</inkml:trace>
  <inkml:trace contextRef="#ctx0" brushRef="#br0" timeOffset="12124.1868">16536 4251,'0'0,"0"0,0 0,0 0,0 0,0 0,0 0,17 35,1 1,-18-1,18 18,-18 0,17 0,-17-1,18 1,-18 18,0-18,0-18,0 18,0 0</inkml:trace>
  <inkml:trace contextRef="#ctx0" brushRef="#br0" timeOffset="12740.5103">16430 4269,'0'0,"0"0,0 0,0 0,35-18,0 18,1-18,-1 1,36-1,-18 0,-1 18,1 0,0 0,0 0,-17 18,-19-18,1 18,0-1,-36 19,0-1,-17 0,0 18,-18-18,17-17,19 17,-1-17,0 17,18-17,0-1,18 1,0 0,17-1,18 19,18-1,-18 0,-18-17,18 17,-18 0</inkml:trace>
  <inkml:trace contextRef="#ctx0" brushRef="#br0" timeOffset="13318.521">17471 4498,'0'0,"0"0,0 35,0-17,0 17,18 0,-1 18,1-17,0-1,-1 0,1 0,17 1,-17-19,0-17,17-17,-18 17,1-36,0 19,-1-18,1-1,0 1,-18 0,17-1,-17 19,0-1,18 18,-18 18,0-1,18 1,-18 17,0 1,0-1,17 18,-17-18,0 18,18 0</inkml:trace>
  <inkml:trace contextRef="#ctx0" brushRef="#br0" timeOffset="13919.2924">18053 4551,'0'0,"0"0,0 0,18 35,-18 0,18 1,-1-1,1 0,0 1,-1-1,1 0,17 0,-17-17,0-18,-1 0,1-18,-1 1,-17-19,18 1,-18 0,18 0,-18-1,0 19,0-1,0 0,17 18,-17 18,0 0,0 17,0 0,18 18,-18 18,0-18,18 0,-18-1,0-16,17 17</inkml:trace>
  <inkml:trace contextRef="#ctx0" brushRef="#br0" timeOffset="14252.6624">18759 4075,'0'0,"0"0,0 0,0 0,-17 35,17 0,-18 18,18 0,0 0,0 17,0-17,0 18,18-1,-18-17,17 18,-17-18,18-18</inkml:trace>
  <inkml:trace contextRef="#ctx0" brushRef="#br0" timeOffset="14765.825">19148 4251,'0'0,"0"0,0 0,0 0,0 0,0 0,0 0,0 0,0 0,-18 35,0 1,18-1,-17 0,17 0,17 1,-17-1,18 0,0 0,-1-17,1 0,-1-18,-17 17,18-34,-18 17,0-18,0 0,0 1,-18-18,-17 17,18 0,-19-17,19 17</inkml:trace>
  <inkml:trace contextRef="#ctx0" brushRef="#br0" timeOffset="15113.211">19342 3810,'0'0,"0"0,0 0,0 0,0 0,0 0,17 18,19-1,-19 19,19-1,-19 18,18 0,-17 17,0 18,-1 18,-34 0,-1 0,-17 0</inkml:trace>
  <inkml:trace contextRef="#ctx0" brushRef="#br0" timeOffset="15781.8262">15600 4216,'0'0,"0"0,0 0,0 0,36 17,-1 19,0-19,1 36,-1-18,0 18,0 0,1 0,-1 18,-17-1,17 19,0-19,-17 18,-18-17,0-1</inkml:trace>
  <inkml:trace contextRef="#ctx0" brushRef="#br0" timeOffset="16499.4353">21036 2046,'0'0,"0"0,0 0,0 0,0 0,0 0,0 0,0 0,0 0,35 0,18 18,18 17,-1-17,1 17,-18-17,-18-1,0 1,1 0,-19 17,1-18,-18 19,-18 17,-35 0,0 17,0 18,1 0,-1 1,0-19,17 1,19-36,17 18,0-18,0-35</inkml:trace>
  <inkml:trace contextRef="#ctx0" brushRef="#br0" timeOffset="16798.803">22130 2381,'0'0,"0"0,0 0,0 0,-18 36,1-1,-1 18,-17 17,17 1,-17 17,-1 36,1-36,18-18,-1 1,18-36,0 18</inkml:trace>
  <inkml:trace contextRef="#ctx0" brushRef="#br0" timeOffset="17386.2879">22606 2240,'0'0,"0"0,0 0,0 0,0 0,0 35,-17 1,17-1,-18 0,18 18,0 0,0 0,0-18,18 18,-1 0,1-18,17 1,-17-1,17-17,1-18,-1 0,0-18,1 18,-19-35,-17-1,0 1,0 0,-35-18,-18 0,0 0,-18 0,-17 18,0 0,0 17,-18 18,106-18</inkml:trace>
  <inkml:trace contextRef="#ctx0" brushRef="#br0" timeOffset="24394.9312">12300 7673,'0'0,"0"0,0 0,0 0,0 18,0 17,0 0,0 18,0-18,18 18,-18 18,0-18,-18 0,18 17,0-17,0 0</inkml:trace>
  <inkml:trace contextRef="#ctx0" brushRef="#br0" timeOffset="24996.9105">11983 7708,'0'0,"0"0,0 0,0 0,0 0,17-17,19 17,-1-18,0 0,18 1,0 17,0-18,0 0,0 1,-18 17,18-18,-18 18,1 0,-19 0,1 18,-18-1,-18 1,1 0,-1 17,-17-17,17 17,0 0,1 0,-1-17,18 17,0-17,0 17,35-17,1 0,-1-1,0 1,1 17,-1-17</inkml:trace>
  <inkml:trace contextRef="#ctx0" brushRef="#br0" timeOffset="25329.733">13465 7602,'0'0,"0"0,0 0,0 0,0 0,0 0,0 36,-18-1,1 0,-1 18,0-18,1 18,-1 0,1 0,-1 0,0-18,18 18</inkml:trace>
  <inkml:trace contextRef="#ctx0" brushRef="#br0" timeOffset="25658.6859">13130 7638,'0'0,"0"0,0 0,0 0,0 0,0 0,0 0,35 17,0 1,-17 17,17 0,18 1,-17-1,-1 0,0 1,0-1,-17-17,-18-18</inkml:trace>
  <inkml:trace contextRef="#ctx0" brushRef="#br0" timeOffset="26284.6094">13924 7497,'0'0,"0"0,0 0,0 0,0 0,0 0,0 0,18 35,-18-18,17 19,1-1,17 0,-17 1,17-19,0 18,1-17,-1-18,0 18,1-36,-19 18,18-18,1-17,-19 18,1-1,0-17,17 17,-35 0,18 1,-1-1,-17 18,18 18,-18-1,18 1,-18 17,0 1,0 16,17 1,-17 0,18-17,-18-19,0 1</inkml:trace>
  <inkml:trace contextRef="#ctx0" brushRef="#br0" timeOffset="26715.6921">15265 6844,'0'0,"0"0,0 0,0 0,0 0,0 0,-18 18,1 34,17-16,-18 17,18 17,0 1,0 35,18-1,-1 1,19-18,-1 1,-17-19,17-17,0 0,1 0,34 18,1-19,-71-52</inkml:trace>
  <inkml:trace contextRef="#ctx0" brushRef="#br0" timeOffset="27087.8037">16359 6985,'0'0,"0"0,0 0,0 0,0 0,0 18,18 17,-18 18,18-18,-1 36,-17-18,18 0,-1 17,1-17,-18 18,18-19,-18 1,17 0,-17-17</inkml:trace>
  <inkml:trace contextRef="#ctx0" brushRef="#br0" timeOffset="27632.9843">15989 7497,'0'0,"0"0,0 0,0 0,0 0,0 0,17-36,1 1,0 0,-1 17,1-17,17 0,-17 17,17 0,0 1,1 17,-1-18,0 18,1 0,-1 18,18-18,-18 0,0 17,1-17,-1 0,0 0,1 0,-1-17,0 17,-17-18,-1 0,1 1,0-1,-18 18</inkml:trace>
  <inkml:trace contextRef="#ctx0" brushRef="#br0" timeOffset="28065.2191">17171 6279,'0'0,"0"0,0 0,0 0,0 0,0 0,0 0,35 36,-17-19,17 19,-17-1,17 0,0 0,-17 18,0 0,17 18,-17-1,-18 19,17 16,-17 19,-17-1,-19 1,19-36,-1-70</inkml:trace>
  <inkml:trace contextRef="#ctx0" brushRef="#br0" timeOffset="31881.6669">11118 9278,'0'0,"0"0,0 0,0 0,0 0,0 0,0 0,53 0,35 0,36-18,17 18,35-17,89-1,70-17,1 0,-1-1,36 19,-1-19,-17 1,35 0,1-18,-19 0,160-35,-1 0,0 17,-34 1,-19-19,-17 1,0-18,-36 0,-17 18,-35 0,-124 35,-71 0,-17 18,-53 17,-35 1,-54-1,-17 18,18-18,-18 18</inkml:trace>
  <inkml:trace contextRef="#ctx0" brushRef="#br0" timeOffset="33044.4036">11789 11924,'0'0,"0"0,0 0,17 18,1 17,17 0,-17 0,17 1,0-1,-17 0,17 18,-17-18,0 1,-1-19,-17 19,0-36,0 0,-17-36,-1 1,0-36,-17-17,-18-18,18-17,-1 0,1-1,0 18,0-17,17 17,0 0,1 18,34-18,-17 18,53-18,18 18,17 17,53-35,71 1,106-37,-1 1,54 18,0-1,-1 19,-17 16,-18 19,18-1,-17 18,-1 0,-17 1,-1 16,19-17,-19 18,18 0,-34-18,16 18,-17-18,0 0,-17-18,-36 1,-36 17,-87 17,-18 19,-53-1,0 1,0-1,-36 18</inkml:trace>
  <inkml:trace contextRef="#ctx0" brushRef="#br0" timeOffset="34123.4122">13094 10830,'0'0,"0"0,0 0,0 0,18 36,0 16,-1 1,19 18,-19 17,19 36,-19-19,1-34,-18 0,0-19,0-16,0-1,-18-35,18 18,-17-18,17-18,-18 0,0 1,1-1,-1-17,0 0,1-1,-1-17,0 18,18-18,0-17,18 17,0 0,-1 18,1-18,17 17,-17 1,17 17,-17 1,0-1,-18 18,0 0,0 0,-18 18,0-1,18 1,0-18,0 18,18-1,0 19,-1-19,36 19,-18-19,1 18,-1-17,0 17,18 1,-35-19,-18-17</inkml:trace>
  <inkml:trace contextRef="#ctx0" brushRef="#br0" timeOffset="34375.8825">14294 10689,'0'0,"0"0,0 0,0 0,0 0,0 35,-17 1,17-1,-18 18,18 0,-17-18,17 18,-18-18</inkml:trace>
  <inkml:trace contextRef="#ctx0" brushRef="#br0" timeOffset="34685.2192">13924 10672,'0'0,"0"0,0 0,35 17,0 1,1 17,-1 0,0 1,18-1,-17 0,-1 0,18 18,-18-17,-17-36,-18 17</inkml:trace>
  <inkml:trace contextRef="#ctx0" brushRef="#br0" timeOffset="34951.4895">15071 10601,'0'0,"0"0,0 0,0 0,0 0,0 18,-18 17,18 0,-17 0,-1 1,18-1,-18 18,1-35</inkml:trace>
  <inkml:trace contextRef="#ctx0" brushRef="#br0" timeOffset="35242.0742">14542 10707,'0'0,"0"0,0 0,0 0,0 0,0 0,17 17,18 19,18-1,-17-17,-1 35,18-18,0 0,0 0,0 1,0-1</inkml:trace>
  <inkml:trace contextRef="#ctx0" brushRef="#br0" timeOffset="35549.0902">15671 10001,'0'0,"0"0,0 0,0 0,0 36,-18 16,18-16,0 34,18 1,-18 17,18 18,-1-18,19 18,-1-18,18-17</inkml:trace>
  <inkml:trace contextRef="#ctx0" brushRef="#br0" timeOffset="35991.2577">16095 10248,'0'0,"0"0,0 0,0 35,-18-17,18 35,0-18,0 18,0-17,18 16,-18 1,17-17,1 17,-1-18,1-18,0 19,17-36,0 0,-17-18,0-17,-18-18,0 0,-36 0,1 0,-18 18,18 0</inkml:trace>
  <inkml:trace contextRef="#ctx0" brushRef="#br0" timeOffset="36358.244">16553 9666,'0'0,"0"0,0 0,0 0,18 35,0 1,-1-1,1 18,0 0,-18 35,-18 0,-17 36,-1-1,-17 1,-17-19,17 1</inkml:trace>
  <inkml:trace contextRef="#ctx0" brushRef="#br0" timeOffset="36763.7369">15053 10442,'0'0,"0"0,0 0,0 0,0 0,-17 18,-1 17,0 18,18 0,-17 0,-1 0,0 17,18-17,0 0</inkml:trace>
  <inkml:trace contextRef="#ctx0" brushRef="#br0" timeOffset="37273.639">17648 9578,'0'0,"0"0,0 0,0 0,0 35,0 0,0 18,0 0,0 0,0 18,0-1,0-17,-18 18,18-18,0 17,-18-34</inkml:trace>
  <inkml:trace contextRef="#ctx0" brushRef="#br0" timeOffset="37827.4386">17506 9825,'0'0,"0"0,0 0,0 0,0 0,36-18,-19 1,19-1,-1 0,0 1,18 17,-18 0,1 0,-1 0,0 0,-17 17,0 1,-18 0,-18-1,0 19,1-19,-19 1,19 17,-19-17,1 17,17-17,18-1,0 19,0-19,36 1,-1-1,18 1,18 17,17 1,-18-1,-17-17,0-1,-17 1</inkml:trace>
  <inkml:trace contextRef="#ctx0" brushRef="#br0" timeOffset="38381.4059">18406 9878,'0'0,"0"0,0 0,0 0,0 0,0 0,0 35,18 0,0 1,-1-19,1 19,0-1,17-18,0-17,-17 18,17-36,-17 18,-1-17,19-18,-19 17,1-17,-18 17,18 0,-1 1,1 17,0 17,-1 1,1 17,0 18,-18 18,17-1,1 1,-18-18,0 0,17-53,-17 17</inkml:trace>
  <inkml:trace contextRef="#ctx0" brushRef="#br0" timeOffset="38907.4966">19200 9719,'0'0,"0"0,0 0,0 0,0 0,18 18,-18 17,18-17,-18 17,17 0,1 0,0-17,-1 17,1-17,0-18,-1 0,1 0,0 0,-1-18,1 1,-18-1,18 0,-1 1,1-1,-18 18,17 0,-17 0,18 18,-18-1,18 19,-18 17,17-18,-17 18,18-18,-18 18</inkml:trace>
  <inkml:trace contextRef="#ctx0" brushRef="#br0" timeOffset="39257.0973">20030 9137,'0'0,"0"0,0 0,0 0,0 35,0 1,0-1,0 18,0 17,0 18,0 18,18 0,-18 0,17-18,1-17,17-1,18 1</inkml:trace>
  <inkml:trace contextRef="#ctx0" brushRef="#br0" timeOffset="39735.6581">20524 9313,'0'0,"0"0,0 0,0 0,0 36,-18-1,18 0,0 0,0 1,0 17,0 0,18-1,0 1,-1 0,1-17,0-1,17 0,-17-17,-1-18,19 0,-19-18,-17-17,0 0,0-18,-17 17,-19 1,19 0,-19 0,19 17</inkml:trace>
  <inkml:trace contextRef="#ctx0" brushRef="#br0" timeOffset="40094.9815">20824 8661,'0'0,"0"0,0 0,18 35,17-17,0 17,-17 0,17 18,1 18,-19 17,1 35,-18 18,-53 1,-18 34</inkml:trace>
  <inkml:trace contextRef="#ctx0" brushRef="#br0" timeOffset="41169.13">13059 10883,'0'0,"0"0,0 0,0 0,0 0,0 0,0 0,0 0,0 0,0 0,0 0,18-17,17-1,-17 18,17-18,0 18,1 0,-19 0,19 0,-1 18,-17 0,-1-1,-17 18,0-17,0 17,0-17,0 17,0 1,0-19,0 1,0 17,0-17,0-1,18 1,17 0,0-1,36 19,35 17,17-1,-17 1,18 0,-1 0</inkml:trace>
  <inkml:trace contextRef="#ctx0" brushRef="#br0" timeOffset="55094.1131">22430 6438,'0'0,"0"0,0 0,0 0,0 0,0 0,0 0,0 0,0 0,0 0,-35 71,-18-18,0 0,17 0,-34-1,17 1,0 0,18 0,-18-18,17 1,1-19,18 19,-1-1,0-35,1 18,17-1,-18 1,36-18,-1 17,1 1,17 0,18-1,0 19,0-19,0 19,18-19,-19-17,1 0,18 0,-18 18,0-18,-18 18,1-1,-1-17,0 0,0 0,-35 0</inkml:trace>
  <inkml:trace contextRef="#ctx0" brushRef="#br0" timeOffset="55519.6165">21724 7726,'0'0,"0"0,0 0,0 0,0 0,0 0,0 0,53 0,35 17,18 1,18 0,-18-1,-1 1,-16 0,-19-1,-17-17,-17 18,-1-18,0 0,0-18,-17 18,-18 0,18 18,-18-36,17 36</inkml:trace>
  <inkml:trace contextRef="#ctx0" brushRef="#br0" timeOffset="60501.0934">23418 6703,'0'0,"0"0,0 0,0 0,0 0,0 0,0 0,-17 53,17-18,0 36,0-19,0 19,0 0,0-19,0 19,0 0,17-1,1-17,0 0,-1 0,18 17,1-34,-1 17,18-18,0-17,0-1,-18 1,18-18,-18 0,18 0,-17-18,-19-17,19 0,-19-1,1 1,0-18,-1-17,-17 17,0-18,0 1,-17 17,-1 0,0-18,1 18,-19 18,1-18,0 18,-1-18,-17 18,1-1,16 1,-17-18,0 36,0-19,0 19,18-1,-18 0,18 18,0 18,-1-18,36 0</inkml:trace>
  <inkml:trace contextRef="#ctx0" brushRef="#br0" timeOffset="61887.1109">15424 13053,'0'0,"0"0,0 0,0 0,0 0,0 0,0 0,0 0,0 0,0 0,0 0,0 0,0 0,0 0,0 0,0 0,0 0,0 0,0 0,0 0,0 0,0 0,0 0,0 0,0 53,0 0,0 17,0 1,0-1,0 1,18-18,-18 0,0 0,17 0,-17-18,0 18,0-18,18 0,-18 1,0-19,0 18,18 1,-18-19,0 1,0 17,0 1,17-1</inkml:trace>
  <inkml:trace contextRef="#ctx0" brushRef="#br0" timeOffset="63716.082">7465 3845,'0'0,"0"0</inkml:trace>
  <inkml:trace contextRef="#ctx0" brushRef="#br0" timeOffset="64196.6391">7465 3845,'0'0,"0"0,0 0,0 0,18-35,-18 0,0-1,0 19,0 17,0 0,0-35,0 35,0-18,0 18,-18 0,18-18,-18 18,18 0,-17 0,17 0,-18 0,18 0,0 0,0 18,-18-18,18 0,18 0,0 18,-1-1,19 1,-19-1,18 1,1 0,-1-1,0 1,1 0,-19-18,19 17,-1 1,0 17,18-17,-18-18</inkml:trace>
  <inkml:trace contextRef="#ctx0" brushRef="#br0" timeOffset="66240.8528">23471 6315,'0'0,"0"0,0 0,0 0,0 0,0 0,0 0,0 0,0 0,0 0,0 0,0 0,18 35,-1 0,1 18,17 0,-17 18,17 17,1 35,-1-17,-17 35,-1 0,1 1,0-19,-1 0,1-17,-18-18,17-17,-17 0,0-18,0-1,0 1,18-17,-18-1,0-17,-18-18,18-18,-17-35,-1 0,1-35,-19 0,19-36,-19 1,1 17,17-18,-17 1,17 17,1 18,17 17,-18 18,18 1,0-1,0 17,0 1,0 17,0 36,18 0,-1 35,19 0,-19 35,19 0,-19 0,-17-88,18 71,0-18,-1-36,-17 19,18-36,-36-18,18-17,0-18,-17 0,-1-35,0-1,1 1,-1 0,18 17,-18 36,18 0,0 0,0 17,0 18,18 35,-18-17,35 35,-17 17,17 1,-17 35,17 0,-35-106</inkml:trace>
  <inkml:trace contextRef="#ctx0" brushRef="#br0" timeOffset="66608.6469">23859 7726,'0'0,"0"0,-17-88,17-1,-18-16,0 16,1-16,-1-1,1 35,17 1,-18 17,18 17,0 1,-18 18,18-1,0 18,0 0,0 18,0 34,0 1,0 36,0-1,-17 0,17-17,0-71</inkml:trace>
  <inkml:trace contextRef="#ctx0" brushRef="#br0" timeOffset="70686.3548">7730 1429,'0'0,"0"0,0 0,0 0,0 0,0 0,0 0,0 0</inkml:trace>
  <inkml:trace contextRef="#ctx0" brushRef="#br0" timeOffset="71438.8877">23454 3775,'0'0,"0"0,0 0,0 0,0 0</inkml:trace>
  <inkml:trace contextRef="#ctx0" brushRef="#br0" timeOffset="76701.3053">8171 6368,'0'0,"0"0,0 0,0 0,-36 17,1 1,-18 17,-17 0,-1 18,-17 36,17-1,-52 53,-54 53,-17 53,35 35,53 18,36-35,35 17,70 0,35-35,19-18,52-17,18-36,35-35,18 1,52-54,19 0,-36-18,0-34,-53-19,-71-17,36 0,-35 0,-54-17,1 17,0-18,-36 18,0-18,-35 18</inkml:trace>
  <inkml:trace contextRef="#ctx0" brushRef="#br0" timeOffset="77200.8782">9018 9666,'0'0,"0"0,0 0,0 0,0 0,35 0,0 18,36-1,0 1,17 17,0 1,0-1,-35 18,0 0,-35 17,0 1,-18 17,-18-17,0 17,-52-18,-1 19,0-19,19 18,16-17,19-18,-1 17,18-70</inkml:trace>
  <inkml:trace contextRef="#ctx0" brushRef="#br0" timeOffset="84193.9248">24812 3334,'0'0,"0"0,0 0,0 0,0 0,0 0,-35 17,0-17,17 18,-17-18,17 0,-17 0,17-18,18 1,-17-1,34 0,-17 1,18-18,0 17,-1 0,1 18,0 0,-1 0,1 18,-1 17,-34 0,-1 18,-17 18,0 17,-1-17,-17-1,36-17,-19-18,19 1,-1-19</inkml:trace>
  <inkml:trace contextRef="#ctx0" brushRef="#br0" timeOffset="84726.7861">25430 3351,'0'0,"0"0,0 0,0 0,0 0,18 89,-18 16,17 19,1-36,-18 0,0-17,18-18,-1 0,-17-18,18 18</inkml:trace>
  <inkml:trace contextRef="#ctx0" brushRef="#br0" timeOffset="85212.929">25307 3387,'0'0,"0"0,0 0,0-36,17 1,1 17,17-17,0 0,18 17,-17-17,-1 17,0 18,1 0,-19 18,1 0,-18-1,0 19,-18-1,18-18,-17 19,17-1,0-17,-18 17,36-17,-18 17,17-17,1 34,17-16,0 17,1 0,17-1</inkml:trace>
  <inkml:trace contextRef="#ctx0" brushRef="#br0" timeOffset="85628.8257">24336 3704,'0'0,"0"0,53 18,17 17,19 18,-1-18,-17 1,17 16,-18-16,-17-1,0 0,18-17,-1 17</inkml:trace>
  <inkml:trace contextRef="#ctx0" brushRef="#br0" timeOffset="86147.2634">26489 3528,'0'0,"0"0,0 0,0 0,0 0,0 0,0 0,0 0,0 0,0 0,0 35,0 0,-18 1,18 17,-17-1,-1 1,0 0,1 0,-1 0</inkml:trace>
  <inkml:trace contextRef="#ctx0" brushRef="#br0" timeOffset="86457.8672">26189 3440,'0'0,"0"0,0 0,0 0,0 0,35 35,-17 0,17 0,-17 18,17 0,0 0,18 0,-17 0,-36-53,17 18</inkml:trace>
  <inkml:trace contextRef="#ctx0" brushRef="#br0" timeOffset="86984.9445">26842 3475,'0'0,"0"0,0 0,0 0,0 0,17 18,19-1,-19 18,19-17,17 0,-18-1,0 1,1-18,-1 0,-17-18,17 1,-18-1,19 0,-19 1,1 17,0-18,-1 1,1 17,-18 0,18 17,-18 1,0 17,17 18,-17 0,18 17,-18 1,0-18,18 0</inkml:trace>
  <inkml:trace contextRef="#ctx0" brushRef="#br0" timeOffset="87317.614">27918 2805,'0'0,"0"0,0 0,0 0,0 0,-17 35,-1 0,0 18,1 0,17 18,-18-1,36 36,-1 0,1 0,17-18,-17-18,0-17</inkml:trace>
  <inkml:trace contextRef="#ctx0" brushRef="#br0" timeOffset="87614.832">28271 3069,'0'0,"0"0,0 0,0 0,18 18,0 35,-1-18,1 18,0 17,-1-17,1 0,-18 18,17-18,-17 0</inkml:trace>
  <inkml:trace contextRef="#ctx0" brushRef="#br0" timeOffset="88035.3792">27830 3298,'0'0,"0"0,0 0,0 0,0 0,0 0,18-17,-1-1,19 1,-1-1,-17 0,17 1,18 17,-18-18,0 18,1-18,17 1,-18 17,0-18,-17 0,17 1,-17-18,0 17,-18-17</inkml:trace>
  <inkml:trace contextRef="#ctx0" brushRef="#br0" timeOffset="88320.5792">28712 2134,'0'0,"0"0,0 0,0 0,18 36,17-1,1 18,-1 0,0 35,1 18,-19 35,1-106,-18 18</inkml:trace>
  <inkml:trace contextRef="#ctx0" brushRef="#br0" timeOffset="88848.6541">24230 4868,'0'0,"0"0,0 0,0 0,0 0,0 0,0 0,88 0,36 0,52-17,124-19,89-16,140-19,212-17,-88-18,-88 18,-71 0,-176 35,-89 0,-35 0,-35 0,-18 18,-123 35</inkml:trace>
  <inkml:trace contextRef="#ctx0" brushRef="#br0" timeOffset="89663.9743">25077 6033,'0'0,"0"0,0 0,0 35,18 0,-1 0,1 1,0-1,-18 0,17 0,1-17,-18 0,0-18,-18-18,18-17,-35 0,17-36,-17-35,0 18,0 0,17-18,0 35,1 18,34-17,19-1,16 18,19 1,35-1,53 0,70-18,71 1,0-1,18-17,-18 17,0 1,0-1,-18 18,-35 0,-88 18,-53 0,-53 17,0 0,-35 18</inkml:trace>
  <inkml:trace contextRef="#ctx0" brushRef="#br0" timeOffset="90396.0014">25324 5468,'0'0,"0"0,0 0,0 0,18 18,-1 17,1 0,0 1,-1 16,1-16,-18 17,18-18,-1 0,-17 0,0 1,0-1,0-17,0-18,0 0,0-18,0-17,0 17,0-17,0 0,18-1,0 1,17 0,-17 17,-1 0,1 18,-18-17,0 34,0-17,-18 18,18 0,0-1,0 1,0 0,36-1,-1 1,35 0,1-1</inkml:trace>
  <inkml:trace contextRef="#ctx0" brushRef="#br0" timeOffset="90622.3944">26454 5521,'0'0,"0"0,0 0,0 0,0 35,-18-17,0 17,1 0</inkml:trace>
  <inkml:trace contextRef="#ctx0" brushRef="#br0" timeOffset="90885.3576">25924 5627,'0'0,"0"0,0 0,0 0,35 17,1 1,-1 0,18 17,0 0,18 1</inkml:trace>
  <inkml:trace contextRef="#ctx0" brushRef="#br0" timeOffset="91153.5793">26948 5503,'0'0,"0"0,0 0,0 0,0 18,-18 17,0 1,18-1,-17 0</inkml:trace>
  <inkml:trace contextRef="#ctx0" brushRef="#br0" timeOffset="91430.9261">26577 5574,'0'0,"0"0,0 0,0 0,0 0,35 18,-17 17,17-18,18 19,-17-1,17 0,-1 1,-16-1,17 0</inkml:trace>
  <inkml:trace contextRef="#ctx0" brushRef="#br0" timeOffset="91703.3097">27177 5309,'0'0,"0"0,0 0,0 0,0 0,0 0,0 0,18 36,-18-1,17 0,-17 0,18 18,0-17,-1 17,1-1,0-16</inkml:trace>
  <inkml:trace contextRef="#ctx0" brushRef="#br0" timeOffset="92117.4339">27654 5398,'0'0,"0"0,0 0,0 0,0 0,0 0,0 0,0 35,0-18,0 19,0-1,0 0,17 1,1-1,0-18,-1 19,1-19,0-17,-1 0,-17 0,0-17,0-1,-17 0,-19-17,1 18,0-1</inkml:trace>
  <inkml:trace contextRef="#ctx0" brushRef="#br0" timeOffset="92430.953">27830 4886,'0'0,"0"0,0 0,0 0,18 18,-1 17,1 0,17 18,-17-18,0 36,-1-18,1 17,-18 19,-18-1,18 0,0-17,-17-19</inkml:trace>
  <inkml:trace contextRef="#ctx0" brushRef="#br0" timeOffset="93122.6522">28324 5009,'0'0,"0"0,0 0,0 0,0 0,0 0,0 36,0 17,18-18,-18 18,18 0,-18 0,17 0,-17 0,0-1,0-16,0-1,0-17,-17-18,17 0,-18-18,18 0,0-17,18 0,-18-18,35-18,0 18,-17 18,-1 0,19 17,-19 1,1-1,-18 18,18 0,-36 18,18-1,-18 1,1 17,17-17,-18 17,18-17,18 17,17-17,0 17,18 0,0 0,-18 1,1-19</inkml:trace>
  <inkml:trace contextRef="#ctx0" brushRef="#br0" timeOffset="93599.5401">28836 5274,'0'0,"0"0,0 0,18 35,17 1,-17-19,17 19,-17-19,17 1,0-1,0-17,1 0,-19-17,19-1,-19 1,1-1,0 0,-18 1,17-1,-17 18,0 0,18 18,-18 17,0-17,18 34,-1-16,1 17,-1 0,-17-18</inkml:trace>
  <inkml:trace contextRef="#ctx0" brushRef="#br0" timeOffset="94109.8465">29524 4974,'0'0,"0"0,0 0,0 0,0 18,18 17,-18-17,18 17,-18 0,17 1,1-1,0-18,-1 19,-17-36,18 17,-1-34,1 17,-18-18,18 0,-18 1,17-1,-17 1,0 17,18 0,-18 0,18 17,-18 1,17 17,1 0,0-17,-18 17,35 1,-17-1</inkml:trace>
  <inkml:trace contextRef="#ctx0" brushRef="#br0" timeOffset="94397.1133">29965 4410,'0'0,"0"0,0 0,0 0,0 0,18 35,-18 18,0 0,18 0,-1 0,1 17,-18-17,18 18,-1-18,19 17,-36-35</inkml:trace>
  <inkml:trace contextRef="#ctx0" brushRef="#br0" timeOffset="94803.5956">30389 4586,'0'0,"0"0,0 0,0 0,0 0,0 18,-18 17,18 0,0 1,0-1,18 18,-18-18,18 0,-18 1,17-1,1 0,0-17,-1-1,1-17,-18 0,0 0,0-17,-18 17,1-18,-19 1,19-1</inkml:trace>
  <inkml:trace contextRef="#ctx0" brushRef="#br0" timeOffset="95126.2877">30336 4128,'0'0,"0"0,0 0,0 0,0 0,35 35,1 0,-1 0,18 18,-18 0,0 35,1 1,-19 16,1-16,-18 16,-18-16</inkml:trace>
  <inkml:trace contextRef="#ctx0" brushRef="#br0" timeOffset="96409.8861">30442 3034,'0'0,"0"0,0 0,0 0,0 0,0 0,0 0,0 0,0 0,0 0,35 0,18 0,-18 0,18 0,18 18,0-18,-18 0,-1 17,1-17,-17 18,-1-18,0 0,-17 17,0 1,-18 0,-18-1,0 1,1 17,-19 1,19-1,-1 0,0 0</inkml:trace>
  <inkml:trace contextRef="#ctx0" brushRef="#br0" timeOffset="96839.7683">31483 2999,'0'0,"0"0,0 0,0 0,0 0,0 0,0 0,0 0,-18 35,-17 0,18 0,-19 18,1 0,17 0,-17 0,17 0,-17 0,17 0,1 0,-1-18</inkml:trace>
  <inkml:trace contextRef="#ctx0" brushRef="#br0" timeOffset="97757.6563">32171 2734,'0'0,"0"0,0 0,0 0,0 0,0 0,0 0,0 0,0 0,0 0,0 0,0 0,-17-18,17-17,0 17,0 1,17-18,-17 17,0 18,18-18,-18 18,18 0,-1 0,-17 18,18 0,-18-1,0 18,0-17,0 17,0-17,-18 17,18 1,-17-1,-1 0,18 0,-18 1,1-1,17-17,-18 17,36 0,-1-17,36 17,-17-17,17-1,-18 1,18-18,-18 18,0-18,1 0,-1 17,-17-17</inkml:trace>
  <inkml:trace contextRef="#ctx0" brushRef="#br0" timeOffset="98307.931">31571 3034,'0'0,"0"0,0 0,0 0,0 0,0 0,0 0,0 0,18-18,0 18,-1 0,1 0,0-17,-1 17,1 0,-18 0,0 0,0 0,0 0,0 0,0 0,0 0,0 17,18-17,-1 0,19 0,-1 18</inkml:trace>
  <inkml:trace contextRef="#ctx0" brushRef="#br0" timeOffset="101454.6508">24654 2805,'0'0,"0"0,-53 53,0 35,-18 18,0 35,-17 53,-35 70,17 54,18-18,35-18,0-53,53-194</inkml:trace>
  <inkml:trace contextRef="#ctx0" brushRef="#br0" timeOffset="102192.2764">32489 2170,'0'0,"0"0,0 0,0 0,0 0,-18 35,1 18,-19 35,-16 35,-19 36,-17 88,-36 71,18 87,0-70,36-70,52-89,1-70,34-35,1-18,-1 0,-17-36</inkml:trace>
  <inkml:trace contextRef="#ctx0" brushRef="#br0" timeOffset="103220.3906">33036 2628,'0'0,"0"0,0 0,0 0,0 0,0 0,0 53,0-18,18 18,-18 0,0 0,0 0,0 18,0-18,0-1,0-16,0 17,0-18,0 18,0-18,0 0,0 1,0-19,0 1,0 0,0-1,0-17,0 0,0 0,0-17,0-1,0 0,0 1,0-19,0 19,0-19,0 1,17 0,-17 0,0 17,0-17,0-1,18 19,-18-18,18-1,-18 19,17-19,1 19,-18-19,0 36,18 18,-18 0,0 17,0 18,0 0,0 0,0 0,0 0,0-1,0 1,0-17</inkml:trace>
  <inkml:trace contextRef="#ctx0" brushRef="#br0" timeOffset="108686.8827">30213 2469,'0'0,"0"0,0 0,0 0,0 0,35 0,-18 0,19 18,17-18,-18-18,36 18,-1-35,18 0,36-36,17-17,36 0,-19 17,-158 71</inkml:trace>
  <inkml:trace contextRef="#ctx0" brushRef="#br0" timeOffset="111838.8997">23295 6227,'0'0,"0"0,0 0,0 0,0 0,17 35,1 0,0 0,-1 18,1 35,17 1,1 34,16 18,-16 0,-1 0,0-17,-17 17,17-35,-17 0,-18-36,18-17,-18 0,0-35,0-1,0-34,-18-1,-17-52,-1-54,-17-52,-17-54,-1-34,18 52,18 89,17 17,-17 0,17 35,18 1,0 52,36 18,17 36,0 52,17 70,36 54,0 0,-18-1,0 1,-35-53,-17-53,-1-18,-17 0,17-17,-17-1,-1-34,-17-1,18-18,-36 1,1-71,-19-53,1-105,-53-124,17 35,18 53,18 70,0 54,17 35,18 17,-18 1,18 34,-17 36,17 18,0 17,17 0,1 36,0 35,-1 0,19 17,-1 1,0 17,0 0,-17-18,0 18,-1-35,1-18,-18-17,18-18,-18 0,0-53</inkml:trace>
  <inkml:trace contextRef="#ctx0" brushRef="#br0" timeOffset="118253.6768">15512 12859,'0'0,"0"0,0 0,35-18,-17 18,35-18,-18 1,1 17,-1-18,0 18,1 0,-19 0,1 18,-18-1,-35 1,-1 35,-17 0,0 0,0 17,18-17,17-17,1-1,-1-17,1 17,17-18,0 1,17 0,18 17,1-17,34 17,-17 18,36-18,-19 18,1 0,17-18,-17 18,-71-53</inkml:trace>
  <inkml:trace contextRef="#ctx0" brushRef="#br0" timeOffset="118521.6304">16871 13159,'0'0,"0"0,0 0,0 17,-18 19,1 16,-19 1,19 0,-1 0,0 0,-17 0,18 0,-1 0</inkml:trace>
  <inkml:trace contextRef="#ctx0" brushRef="#br0" timeOffset="118815.92">16342 13053,'0'0,"0"0,0 0,0 0,0 0,17 35,19 0,-19 1,18 17,1-1,-1 1,36 18,-1-1,-17 1,-18-18</inkml:trace>
  <inkml:trace contextRef="#ctx0" brushRef="#br0" timeOffset="119398.5487">17189 13018,'0'0,"0"0,0 0,0 0,0 0,0 0,0 0,17 35,-17 0,18 0,17 1,-17-1,0 0,17 0,-18 1,19-19,-19 1,19-18,-19 0,1-18,0 1,-18-1,17 0,1 1,-18-1,0 1,18-1,-18 0,17 18,1 0,0 36,-18-19,17 36,1 0,0 18,-1-1,1-17,-18-18,17 18</inkml:trace>
  <inkml:trace contextRef="#ctx0" brushRef="#br0" timeOffset="120132.314">18371 12047,'0'0,"0"0,0 0,0 0,-18 36,1 17,-1 17,0 1,1 17,-1 35,18-17,0 18,18-1,17-17,18 0,18-18,-1-17,-17-1,-53-52</inkml:trace>
  <inkml:trace contextRef="#ctx0" brushRef="#br0" timeOffset="120397.8354">19006 12435,'0'0,"0"0,0 0,0 36,0-1,0 0,18 1,-18 16,18 19,-18-18,17 17,1-17,-18 0</inkml:trace>
  <inkml:trace contextRef="#ctx0" brushRef="#br0" timeOffset="120887.3065">18636 12771,'0'0,"0"0,0 0,0 0,0 0,17-36,1 1,17 0,-17-18,0 18,17-18,0 17,1-17,-1 18,0 18,0-19,1 19,-1-1,0 18,1-18,17 1,-18 17,-18-18,19 18,-1-18,-17 18,-1-17,-17-19,0 19,18-18</inkml:trace>
  <inkml:trace contextRef="#ctx0" brushRef="#br0" timeOffset="121281.7602">19606 11324,'0'0,"0"0,0 0,0 0,0 0,36 18,-1 17,0-17,1 17,-1 18,0 0,0 0,1 17,-1 19,-17 16,-1 19,1-18,-18-18,-18 0,18-17,0-18,0-53</inkml:trace>
  <inkml:trace contextRef="#ctx0" brushRef="#br0" timeOffset="122472.3012">22201 10566,'0'0,"0"0,0 0,0 0,0 0,0 0,0 0,0 0,-18 35,-17 0,-1 1,-17 16,18 1,0 0,-18 0,18 0,17-18,0 18,18 0,18-17,17 16,36 1,-1-17,36 17,0-18,-18 0,1-17,-19-1,-17 1,0 0,-18-1,-17-17,0 18,-1 0,-17-18</inkml:trace>
  <inkml:trace contextRef="#ctx0" brushRef="#br0" timeOffset="122959.0512">21353 12153,'0'0,"0"0,0 0,0 0,0 0,0 0,0 0,0 0,36 0,-1 0,18 18,35-18,18 17,18 1,-1 0,1-1,-18 1,-18 0,-18-18,-17 17,0 1,-17-18,-1 18,0-18,-17 0,17 17</inkml:trace>
  <inkml:trace contextRef="#ctx0" brushRef="#br0" timeOffset="124331.1916">23842 11871,'0'0,"0"0,0 0,0 0,0 0,17 35,1 1,0 16,-1 1,1 0,0 18,-1-18,1 0,0 0,-1-18,-17-17,18-1,-18-17,18-35,-18-18,0-18,0-34,0-37,-18 19,0 0,18-19,-17 37,-1-19,18 18,0 36,18-18,-1-18,54 17,17 1,71 0,88-35,124-18,-1 17,36 18,18 0,17 18,-35 0,-18 0,-35 0,-71 17,-35 18,-35 0,-35 18,-89 0,-18 17,-17 0,-17 18,-19-17</inkml:trace>
  <inkml:trace contextRef="#ctx0" brushRef="#br0" timeOffset="125253.3704">24918 10813,'0'0,"0"0,0 0,0 0,0 35,18 18,0 17,-1 36,1 0,0 18,-18-19,17-16,-17-19,0-17,0 0,0-35,0-18,0 0,0-18,0-17,0-36,0 18,0-17,0-1,0 1,18 34,-18-17,17 18,1 0,0 0,17-1,-17 1,17 17,-17 18,-1 0,-17 0,18 0,-18 18,-18 0,18 17,0-17,0-1,36 1,17 17,-1 0,54 1,0-1,18 18,-36-18,0 18,-17-18,-1 1,-70-36</inkml:trace>
  <inkml:trace contextRef="#ctx0" brushRef="#br0" timeOffset="125564.0218">26471 11254,'0'0,"0"0,0 0,0 0,0 0,0 0,0 0,-17 35,-1 0,0 0,1 1,-1 17,0-18,1-35,17 18</inkml:trace>
  <inkml:trace contextRef="#ctx0" brushRef="#br0" timeOffset="125822.958">26101 10989,'0'0,"0"0,0 0,0 0,0 0,0 0,0 0,17 18,1 17,17 0,1 1,-1-1,18 18,-18-18,0 0,18 1</inkml:trace>
  <inkml:trace contextRef="#ctx0" brushRef="#br0" timeOffset="126108.6023">27107 10918,'0'0,"0"0,0 0,0 18,-18 17,0 18,-17-17,17 17,1-1,-1 1,0 0,18-35,0-18</inkml:trace>
  <inkml:trace contextRef="#ctx0" brushRef="#br0" timeOffset="126343.3948">26683 10918,'0'0,"0"0,0 0,0 0,0 0,0 0,18 18,17 17,0 18,18-17</inkml:trace>
  <inkml:trace contextRef="#ctx0" brushRef="#br0" timeOffset="126731.7016">27601 10442,'0'0,"0"0,0 0,0 0,0 36,0 16,0 1,0 0,0 0,0 18,17-1,19 1,-19-1,19-17,-19 18</inkml:trace>
  <inkml:trace contextRef="#ctx0" brushRef="#br0" timeOffset="127151.6021">27989 10724,'0'0,"0"0,0 0,0 18,0 17,0 1,18-1,-18 18,17-18,19 0,16 1,-16-1,-1-17,0-1,1-17,-19-17,1-1,0 0,-1-17,-34 0,-19-18,-34 0,-1 0</inkml:trace>
  <inkml:trace contextRef="#ctx0" brushRef="#br0" timeOffset="127506.9985">28571 10125,'0'0,"0"0,0 0,0 0,0 0,36 17,-19 19,19 17,-1-1,-18 19,19 17,-19 18,-17 0,-17-18,-19 0,19-17</inkml:trace>
  <inkml:trace contextRef="#ctx0" brushRef="#br0" timeOffset="128313.3143">29277 10054,'0'0,"0"0,0 0,0 35,0 1,18 17,-1 0,1 17,17 18,-17 18,0-18,-1-17,-17-18,18 0,-18-18,0-17,-18-1,18-17,0-17,-17-1,17-35,-18-17,36 17,-18-18,0 1,17 17,1 17,0 1,-1 0,1-1,17 1,-17 18,0 17,-1 0,1 0,-18 0,-18 17,18 1,-17 17,-1-17,0-1,18 1,0 0,18-1,0 19,-1-19,19 1,-1 0,0 17,0-18,18 19,-17-19,-1 1,0 17,-35-35</inkml:trace>
  <inkml:trace contextRef="#ctx0" brushRef="#br0" timeOffset="128839.1218">30213 10389,'0'0,"0"0,0 0,0 0,0 0,0 0,17 36,-17-19,18 19,-1-19,1 18,0 1,-1-19,19 1,-19 0,1-18,0 0,17-18,-17 18,-18-35,17 17,1 0,0 1,-18-1,17 1,-17 17,18 0,-18 17,17 1,1 17,0 18,-18-18,17 18,1-18,0 1,-1-1</inkml:trace>
  <inkml:trace contextRef="#ctx0" brushRef="#br0" timeOffset="129364.5523">30989 10160,'0'0,"0"0,0 0,0 0,0 0,0 18,0 17,0-17,0 17,18 0,-1-17,1 17,0-17,17-1,0 1,-17 0,17-18,-17-18,17 18,-17-18,-1 1,1-1,0 18,-1-18,1 18,0 0,-18 18,17 0,-17 17,18 0,-18 1,18 16,-18 1,17-17,-17-19,18-17</inkml:trace>
  <inkml:trace contextRef="#ctx0" brushRef="#br0" timeOffset="129691.0516">31942 9684,'0'0,"0"0,0 0,0 0,0 0,0 0,0 17,0 19,-18 17,18 0,0-1,18 1,-18 18,18-18,-1 17,19 1,-1-18,0-18</inkml:trace>
  <inkml:trace contextRef="#ctx0" brushRef="#br0" timeOffset="130134.1309">32454 9825,'0'0,"0"0,0 0,0 0,0 0,0 0,0 0,0 0,0 18,0 17,0 0,0 18,0 0,0-18,17 18,1-18,0 1,17-1,-17-17,17-1,0-17,-17-17,0-1,-1 0,-17 1,0-1,-17-17,-19 17,19 0,-1 1</inkml:trace>
  <inkml:trace contextRef="#ctx0" brushRef="#br0" timeOffset="130460.1995">32648 9119,'0'0,"0"0,0 0,0 0,0 0,18 36,-1-1,18 18,-17 17,0 19,-1 34,-34 0,-19 36,-16-18</inkml:trace>
  <inkml:trace contextRef="#ctx0" brushRef="#br0" timeOffset="131071.9209">28448 9701,'0'0,"0"0,0 0,53-17,53-19,35 1,53-18,71 0,105-35,1 0,-18 0,0 17,-36-17,-17 17,-70 1,-89 17,-53 18,-17-1,-1 19,-34-1,-1 1,-17-1,-1 0,-17 18</inkml:trace>
  <inkml:trace contextRef="#ctx0" brushRef="#br0" timeOffset="139882.9982">10906 7973,'0'0,"0"0,0 0,0 0,0 0,0 0,0 0,0 0,0 0</inkml:trace>
  <inkml:trace contextRef="#ctx0" brushRef="#br0" timeOffset="140308.492">10906 7973,'0'0,"0"0,0 0,0 0,0 0,0 0,0 0,0 0,0 0,0 0,0 0,0 0,0 0,0 0,0 0,0 0,0 0,0 0,0 0,0 0,0 0,18 35,17 0,-17 18,-1 0,1 0,-18 0,18 0,-1 0,-17-18,0 18,0-18,18 1</inkml:trace>
  <inkml:trace contextRef="#ctx0" brushRef="#br0" timeOffset="140670.4042">10483 8361,'0'0,"0"0,0 0,0 0,0 0,0 0,0 0,0 0,53 0,17-18,-17 1,0-1,18 0,-18 1,0-1,-1 0,1 1,-17-1,17 0,-18 18,18-17,-18 17</inkml:trace>
  <inkml:trace contextRef="#ctx0" brushRef="#br0" timeOffset="140949.3265">10641 8961,'0'0,"0"0,0 0,0 0,0 0,0 0,53 0,0-18,0 0,0 1,18-1,17-17,0-1,-35 19</inkml:trace>
  <inkml:trace contextRef="#ctx0" brushRef="#br0" timeOffset="141959.2871">14365 12841,'0'0,"0"0,0 0,0 0,0 35,35 1,-17 34,17 18,18 18,0 0,18 18,-18 17,0 0,0 0,-18 0,0 0,18 0,-35 0,17-17,0-36,-17-17,17-1,18 1,0-18,-53-36</inkml:trace>
  <inkml:trace contextRef="#ctx0" brushRef="#br0" timeOffset="142582.7617">20048 10777,'0'0,"0"0,0 0,0 0,0 0,0 0,0 0,0 0,35 36,-17 17,34-1,1 54,18 18,-18 17,35 71,-35-36,-18 18,18-18,-17-17,-19 0,19-18,-19-18,1 1,0-36,17 0,18 1,0-19,-53-52</inkml:trace>
  <inkml:trace contextRef="#ctx0" brushRef="#br0" timeOffset="145866.8692">12547 12753,'0'0,"0"0,0 0,0 0,18 35,0 0,-1 18,19 36,34 34,-17 18,18 0,-1 36,19 70,16 70,-16-35,-19 1,19-1,-37-35,-34 0,53-18,-1 0,19-17,-19-53,-70-36,18 1,-18-107</inkml:trace>
  <inkml:trace contextRef="#ctx0" brushRef="#br0" timeOffset="147944.6872">12600 12629,'0'0,"0"0,0 0,0 0,0 0,0 0,0 0,0 0,0 0,53-17,0 17,18-18,35 1,17-1,18 0,18-17,0 0,18-1,-1 1,53-18,318-17,495-36,-142-35,-230-36,-140 19,-71-1,-54 0,-34 18,0 18,-18-1,0 36,35 0,-18-18,1 0,17-17,-123 34,106-17,34 1,1-1,-17 0,16 0,1-17,-35-1,35 1,-18-1,0 18,18-35,35 0,18 18,-35-1,-1 1,19-1,-19-17,-17 0,-35 0,-107 53,-17 0,0 17,-35-17,0 0,0 35,-36 0,-17 18,0 17,-36 0,-17 18,35 18,-35-18,0 18,-18 34,1 1,-1 0,0 18,-17 35,-1 0,1 17,0 18,-19 0,-16 0,17 53,0 36,0 105,-18 0,-17-35,17-53,-35-53,17-71,-17 1,0-1,0-17,-17 0,17 17,0 1,-18-18,1-1,-1 19,-35-18,0 0,-35-1,17 1,-35 0,-53 18,-52 34,-89 1,0-18,-18 0,-17-17,-18-18,17 17,-34-17,-18 0,-159 17,17 1,36-18,0-18,17 35,1 1,35-1,17-17,-17 0,0 0,-18-18,35 35,-17 18,-18-17,1-36,34 18,18-18,-17-17,-36-1,35 18,1 36,-19-1,-34-34,17-1,18 0,17 0,1-17,17 17,18 0,-18 0,0 18,35-18,124-17,0-36,18 18,-18-18,0 1,35-36,-17-18,17-17,53-54,18-16,17 34,107 53</inkml:trace>
  <inkml:trace contextRef="#ctx0" brushRef="#br0" timeOffset="150466.1351">26524 10866,'0'0,"0"0,0 0,0 0,0 0,0 0,0 0,18 0,17 0,18 17,-18 1,36 17,17 0,-17 1,35 34,0 1,-1-1,-16 1,17-1,-18 1,-18 0,1-1,-71-70</inkml:trace>
  <inkml:trace contextRef="#ctx0" brushRef="#br0" timeOffset="150973.1625">26489 10795,'0'0,"0"0,0 0,0 0,0 0,0 0,0 0,-18 35,18 36,-17-1,17 36,-18 35,0-17,1 17,17-18,-18 1,0-36,1 0,17-35,-18 0,18-35</inkml:trace>
  <inkml:trace contextRef="#ctx0" brushRef="#br0" timeOffset="151347.0518">25995 10848,'0'0,"0"0,0 0,0 0,0 0,0 0,35 18,0 17,36 18,17 0,0 35,36 0,-1 18,1-18,-18 18,-18-18,0 18,-17-18,-53-70</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29:21.688"/>
    </inkml:context>
    <inkml:brush xml:id="br0">
      <inkml:brushProperty name="width" value="0.05292" units="cm"/>
      <inkml:brushProperty name="height" value="0.05292" units="cm"/>
      <inkml:brushProperty name="color" value="#7030A0"/>
    </inkml:brush>
    <inkml:context xml:id="ctx1">
      <inkml:inkSource xml:id="inkSrc109">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2T05:32:34.461"/>
    </inkml:context>
  </inkml:definitions>
  <inkml:trace contextRef="#ctx0" brushRef="#br0">1977 1305,'0'0,"0"0,0 0,0 0,0 0,0 0,0 0,0 0,0 0</inkml:trace>
  <inkml:trace contextRef="#ctx0" brushRef="#br0" timeOffset="456.4155">2294 2011,'0'0,"0"0,0 0,-35 0,0 0,-1 0,19 0,-19 0,19 0,-19 0,19 0,-1 0,0-18,18 18,18 0,0 0,17 18,0-18,1 0,-1 17,0-17,1 0,-36 18,0 0,0 17,-18 18,0 0,-52 0,17-18,-18 0,36-17,0 0</inkml:trace>
  <inkml:trace contextRef="#ctx0" brushRef="#br0" timeOffset="1280.8568">1571 1323,'0'0,"0"0,0 0,0 0,0 0,53 0,0-18,-18 18,18 0,0-17,-18 17,0-18,1 18,-19 0,1 18,0-1,-18 1,0 0,-18-1,0 18,18-17,0 0,0 17,18-17,0-1,17 1,0 0,36-1,-1 1,19 17,-37 0,1 1,-35 17,-36 0,1 17,-54 1,-17 17,17-18,-17 1,-18 0,18-19,88-52</inkml:trace>
  <inkml:trace contextRef="#ctx0" brushRef="#br0" timeOffset="1642.6912">2806 1217,'0'0,"0"0,0 0,88 35,-17 1,-18 17,0 17,-18 18,-17 53,-54 89,-87 175,-18 1,35-71,88-299</inkml:trace>
  <inkml:trace contextRef="#ctx0" brushRef="#br0" timeOffset="10202.6136">7183 2152,'0'0,"0"0,-36 88,1 36,-18-1,0-17,0 17,0 1,18-1,-18-34,18-19,-1-17,-17-18,36-17,-19 17,36-35</inkml:trace>
  <inkml:trace contextRef="#ctx0" brushRef="#br0" timeOffset="10528.8639">6353 2011,'0'0,"0"0,0 0,0 0,0 0,71 53,-1 17,19-17,16 18,-16-1,-1 1,0-1,-17 19,-1-19,-17 1,0-1,-35-17,17 0,-17-18,17 1,-17-19,17 19,-35-36</inkml:trace>
  <inkml:trace contextRef="#ctx0" brushRef="#br0" timeOffset="10772.7387">7765 1676,'0'0,"0"0,0 0,0 0,0 0,0 0,0 35,0 36,0-1,0 36,0 17,0 36,0-18,0 0,18 0,-18-52,0-19,0-17,0-35</inkml:trace>
  <inkml:trace contextRef="#ctx0" brushRef="#br0" timeOffset="11105.1842">8436 1588,'0'0,"0"0,0 0,0 0,0 0,0 35,0 18,0 0,-18 17,18 36,-18 17,1 19,17-1,0 0,0 0,0-18,17-17,19 0,16-35,-16-18,-19-18,19 0,-36-35</inkml:trace>
  <inkml:trace contextRef="#ctx0" brushRef="#br0" timeOffset="11377.3964">8135 2558,'0'0,"0"0,0 0,0 0,0 0,0 0,36 0,-1-18,18 0,0 1,18-1,-18 0,-1-17,1 0,-35 17,35-17,-18-18</inkml:trace>
  <inkml:trace contextRef="#ctx0" brushRef="#br0" timeOffset="11631.7948">9018 1429,'0'0,"0"0,0 0,0 0,18 17,17 36,0 0,0 0,18 18,-17 17,-1 18,0 0,-17 17,-18-17,-18 17,-17 18,0-35,-36 0,0-18,1 1,52-89</inkml:trace>
  <inkml:trace contextRef="#ctx0" brushRef="#br0" timeOffset="11972.0901">10130 2311,'0'0,"0"0,0 0,0 0,35 0,18 0,17 0,19 0,17 0,35 0,18 0,17-18,-17 0,-18 1,0-1,-17 1,-36-1,-17 0,-18 1,-18-19,18 19,-53 17</inkml:trace>
  <inkml:trace contextRef="#ctx0" brushRef="#br0" timeOffset="12236.7746">11383 1676,'0'0,"0"0,0 0,0 0,0 0,0 0,0 0,0 0,35 17,0 1,1 0,-1 17,0 0,0 0,1 1,-1 17,-17 17,-18 18,-18 1,-17 16,17 19,-17-18,17 0</inkml:trace>
  <inkml:trace contextRef="#ctx0" brushRef="#br0" timeOffset="12997.158">12706 1499,'0'0,"0"0,0 0,0 0,0 36,0 17,18-1,-18 37,0-1,-18 35,18-17,-17 18,17-19,-18-16,0-19,18-17,-17 0,-1 0,18 0,-18-18,1-17,-1-1,0-34,1-1,17-35,0-53,0-17,35-18,0 0,1 0,17-1,-1 19,1 0,18 17,0 17,-1 37,-17 16,0 36,0 18,-18 17,-17 0,-18 1,0 17,0 0,-18 17,-17 1,-36 17,1 0,-1-17,18-1,0-35,18 1,17-1,1-17,-1-1,18 1,18 0,17 17,36-17,-1 17,1 0,-18 18,0-35,17 35,19-18,-1 0,-88-17</inkml:trace>
  <inkml:trace contextRef="#ctx0" brushRef="#br0" timeOffset="13260.9501">14118 2558,'0'0,"0"0,-35 0,17 17,-17 19,17-19,-17 36,0 18,-1-18,19-18</inkml:trace>
  <inkml:trace contextRef="#ctx0" brushRef="#br0" timeOffset="13590.0714">13765 1852,'0'0,"0"0,0 0,0 0,0 0,35 71,18-1,18 36,17 0,-17 0,17 17,-17 1,-19-19,1-16,-17-1,-1-35,0 0,18-18,18 18,-1-18,-70-35</inkml:trace>
  <inkml:trace contextRef="#ctx0" brushRef="#br0" timeOffset="13846.6297">15318 1993,'0'0,"0"0,0 0,0 0,0 0,0 0,-18 35,1 18,-19-17,19 17,-19 17,-16 1,-1 17,17-18,-17 1,36 0,-19-1</inkml:trace>
  <inkml:trace contextRef="#ctx0" brushRef="#br0" timeOffset="14173.3739">14842 1993,'0'0,"0"0,0 0,0 0,0 0,0 0,0 0,35 35,-18 18,19 0,17 0,-18 0,18 35,18 1,-1 34,1-17,-36-18,0-35,1 0,-1-18,-17 0,-1-35</inkml:trace>
  <inkml:trace contextRef="#ctx0" brushRef="#br0" timeOffset="14495.0627">16236 1746,'0'0,"0"0,0 0,0 0,0 0,0 0,0 0,0 0,0 0,0 0,-18 36,-17-1,-1 18,19 0,-1 17,1 36,-1-18,36 18,-1 0,1-18,-1-35,36 0,18 17,0-34,-18 17,-53-53</inkml:trace>
  <inkml:trace contextRef="#ctx0" brushRef="#br0" timeOffset="14765.8337">16889 1887,'0'0,"0"0,0 0,0 0,0 0,0 0,0 0,0 36,17 17,-17-1,0 1,18 0,-18 18,0-18,18 35,-18 18,17 0,-17-18,18-35,-18 0</inkml:trace>
  <inkml:trace contextRef="#ctx0" brushRef="#br0" timeOffset="15413.0092">16447 2064,'0'0,"0"0,0 0,0 0,0 0,0 0,0 0,0 0,36-18,-1 0,0 1,1-1,17 1,-18-1,35 18,-17-18,18 18,-18 0,0 0,0 18,0-18,0 0,0 0,-18 0,0 0,1-18,-1 18,-18-17,1-19,0 1,-1 0,1 0,-18-18,18 0,17-18,0 36,1-18,-19 18,1-1,17 19,-17-1,17 0,-17 18,17 18,-17 17,-1 1,1 17,0 17,-36 18,0 18,-17 0,-18 0,-35 17,17 1,1-18,17-1,35-87</inkml:trace>
  <inkml:trace contextRef="#ctx0" brushRef="#br0" timeOffset="15843.1333">14418 1976,'0'0,"0"0,0 0,0 0,0 0,0 0,0 0,0 0,0 0,0 0,0 0,0 0,-35 17,-1 18,-17 18,-35 0,71-17,-89 105,17-18</inkml:trace>
  <inkml:trace contextRef="#ctx0" brushRef="#br0" timeOffset="16772.9879">6600 4533,'0'0,"0"0,0 0,0 0,0 0,0 0,0 0,18 35,-18 1,17-1,1 18,17 0,-17 0,17 0,1 0,-1 0,0-18,1-18,-1 19,0-36,0 0,1-36,-1 19,0-18,-17-18,17 17,-17 1,0 0,-1 0,1 17,-18 18,17 0,-17 18,18 70,-18 35,18 71,-18 88,0 1,0-89,0-53,0-18,0 1,0-18,0-36,0-17,17-18,-17-17,0 0,0-1</inkml:trace>
  <inkml:trace contextRef="#ctx0" brushRef="#br0" timeOffset="17037.3134">7977 4357,'0'0,"0"0,0 0,0 0,0 53,0 0,-18 17,18 36,0 35,0 0,0-17,18 17,-1-18,1 1,17-18,-17 17,0-35,-18-70</inkml:trace>
  <inkml:trace contextRef="#ctx0" brushRef="#br0" timeOffset="17370.385">8700 4216,'0'0,"0"0,0 0,0 0,0 0,0 0,0 53,-17 0,17-1,-18 19,0 0,18 17,-17 18,17 35,-18-18,36 1,-1-19,-17-16,18-1,0-35,-1 0,1 0,0 0,-18-53</inkml:trace>
  <inkml:trace contextRef="#ctx0" brushRef="#br0" timeOffset="17675.7095">8471 5203,'0'0,"0"0,0 0,0 0,0 0,0 0,53 0,17-35,19 0,34 0,1-18,-18 0,-1 0,-16 0,17 0,-36 0,-17 18,0 0,-18-1,-35 19</inkml:trace>
  <inkml:trace contextRef="#ctx0" brushRef="#br0" timeOffset="18031.5808">9530 3845,'0'0,"0"0,0 0,0 0,0 0,0 0,35 36,0-19,36 36,-1 0,19 35,-1 0,0 1,-17 16,-1 1,-34 18,-1 17,-17 0,-18-18,0 1,-36-18,1 0,0-36,-1 1,1-36,17 0,1-17,-1 0,0-1,18 1</inkml:trace>
  <inkml:trace contextRef="#ctx0" brushRef="#br0" timeOffset="18324.4345">11065 5009,'0'0,"0"0,0 0,0 0,71-17,17-1,35 18,19-17,16-1,1 0,0-17,0 17,0 1,-36-1,1 0,-1 1,-17 17,-18-18,-70 18</inkml:trace>
  <inkml:trace contextRef="#ctx0" brushRef="#br0" timeOffset="18685.5194">12159 4445,'0'0,"0"0,0 0,0 0,0 0,0 0,35 0,18 18,0-18,18 17,-1 1,-17 0,18 17,0-18,-18 36,-1-17,-16 17,-1 0,-17 35,-1 0,-34 18,-1-18,0-18,1-17,-1 0,0-17,18-36</inkml:trace>
  <inkml:trace contextRef="#ctx0" brushRef="#br0" timeOffset="19028.201">13924 4057,'0'0,"0"0,0 0,0 0,0 0,0 0,0 0,0 35,0 1,0 34,0 1,0-1,0 18,0 1,0 52,0-18,0 1,0-19,0-34,0-18,-18 0,18 0,0-18,0-17</inkml:trace>
  <inkml:trace contextRef="#ctx0" brushRef="#br0" timeOffset="19563.5415">13659 4427,'0'0,"0"0,0 0,0 0,0 0,0 0,0 0,0 0,0 0,35-35,1 0,-1 17,18-17,-18 0,18 17,0-17,0 17,0 0,0 1,0-1,-18 18,18 0,-18 18,-17-18,0 17,-1 1,-34 17,17-17,-36 17,1 18,0 18,-18-18,18-18,-1 18,1-18,0 0,17 1,0-1,1 0,17-17,17 17,19-17,17 17,0-17,-18-1,36 19,17-1,18 18,-18 0,0 0,-17-18,-71-35</inkml:trace>
  <inkml:trace contextRef="#ctx0" brushRef="#br0" timeOffset="20107.6618">14912 4604,'0'0,"0"0,0 0,0 0,0 0,18 35,-1 0,-17 1,18-1,0 0,-1 0,19 1,-1-1,0 0,18-17,0 0,0-18,-18 0,18-18,0 0,-17-17,-1 0,0-1,0 1,-17 0,17 0,-17-1,0 1,-1 17,-17 1,0 17,18 0,-18 35,18-17,-18 35,17 0,-17 35,18 18,0-1,-1-34,-17-1,18-17,0-17,-1 17,18-18,-35-35</inkml:trace>
  <inkml:trace contextRef="#ctx0" brushRef="#br0" timeOffset="20648.3009">16147 4339,'0'0,"0"0,0 0,0 0,0 0,0 0,18 35,-18 1,0 17,18 0,-1-1,-17-16,36 17,-19 0,19 0,-1-18,0 0,1-17,-1-1,0-34,0-1,1 0,-19 1,19-18,-19-1,1 1,0 0,-1-1,-17 19,18-1,-18 0,18 1,-18 34,0 1,0 17,17 1,-17 17,18 35,-1 18,1-1,0-16,-1 16,1 1,17-17,18-1,-17-18,-36-70</inkml:trace>
  <inkml:trace contextRef="#ctx0" brushRef="#br0" timeOffset="21016.9834">17789 3810,'0'0,"0"0,0 0,0 0,0 0,0 0,0 0,0 0,0 0,0 0,-18 53,0 0,1 35,-19 36,19-1,-1 0,18 1,0-18,0 17,18-17,-1 0,1 0,17 0,1-54,-1 1,18 0,18 0,-1-17,1-19,-71 1</inkml:trace>
  <inkml:trace contextRef="#ctx0" brushRef="#br0" timeOffset="21960.4813">18477 4286,'0'0,"0"0,0 0,0 0,0 0,0 0,0 0,0 0,0 0,0 0,0 0,0 0,0 36,18-1,-18 0,17 18,1 0,0-18,-18 18,17-18,-17 18,0-17,0-1,-17 0,-19-17,19-1,-19 1,19-18,-19 0,1-18,0 18,-1-17,1-1,0 18,17-17,-17-1,17-17,1 17,-1-17,18 17,0-17,0-1,0 1,18 0,-1 0,1-1,17 1,-17 17,17 1,0-18,-17 17,17 18,18-18,-17 18,34-17,-17 17,0 0,0 0,0-18,0 18,-18-18,18 1,-18-1,1-17,-19 17,1-17,0 0,-1-1,1 1,-18 0,0-1,18-16,-1-1,-17 17,18-17,17 1,-17-1,0 17,17 19,0-1,0 18,1 0,17 35,0 1,17 34,1 18,-18 1,0 16,0 19,-71 35,-53 70,1-17,-1-54,71-140</inkml:trace>
  <inkml:trace contextRef="#ctx0" brushRef="#br0" timeOffset="28321.6419">9018 7726,'0'0,"0"0,0 0,0 0,0 0,0 0,0 0,0 0,0 0,0 0,0 0,0 0,0 0,0 0,0 0,0 0,0 0,0 35,0 0,18 1,-18 17,17 17,-17 18,18 18,-1 18,19-19,-19 19,1-1,0 1,-18 17,17-18,-17 1,0-18,18-18,-18-17,0-1,0-17,0 18,0-19,0-52</inkml:trace>
  <inkml:trace contextRef="#ctx0" brushRef="#br0" timeOffset="28751.7925">9900 7779,'0'0,"0"0,0 0,0 0,18 35,-18 0,0 18,18 0,-18 18,17-18,-17 17,18 1,-1-1,-17 1,18-1,-18-17,18 0,-18 0,0 0</inkml:trace>
  <inkml:trace contextRef="#ctx0" brushRef="#br0" timeOffset="30239.9757">9830 7638,'0'0,"0"0,0 0,0 0,0 0,0 0,0 0,0 0,0 0,0 0,35-36,0 19,18-19,0 1,0 18,0-19,-18 19,18-19,-17 19,16-1,-16 0,-1 18,0 0,-17 0,0 18,-18 17,0 1,-18 17,-35-1,-18 19,-17 0,18-1,-1 18,0-17,36-18,0-18,0 0,17 1,0-19,1 1,-1 0,18-1,0 1,18-1,-1-17,19 18,34 0,-17-18,18 17,-18 1,17 0,36 17,0-17,-18 17,-35 0,0-17,0-1,0 19,0-19,-18 1,-35-18</inkml:trace>
  <inkml:trace contextRef="#ctx0" brushRef="#br0" timeOffset="30566.5149">12036 7532,'0'0,"0"0,0 0,0 0,0 0,0 0,0 0,0 0,0 0,0 0,-18 35,-17 0,17 18,-17 0,17 0,-17 0,-1 0,1 18,18-1,-19-17,19 18</inkml:trace>
  <inkml:trace contextRef="#ctx0" brushRef="#br0" timeOffset="30932.8027">11489 7549,'0'0,"0"0,0 0,0 0,0 0,0 0,0 0,35 36,-18 17,19-18,17 18,-18 0,18 0,0 17,-18-17,0 18,1-18,-1 17,0-17,-17 0,17 0,1 0</inkml:trace>
  <inkml:trace contextRef="#ctx0" brushRef="#br0" timeOffset="31563.2842">12318 7567,'0'0,"0"0,0 0,0 0,0 0,0 0,0 0,0 0,0 0,0 0,18 35,-1 1,1 17,17-18,0 18,-17-18,17 18,1-18,-19 1,19-1,-1 0,0-17,1 17,-1-17,0-18,-17 17,-1-17,19 0,-19 0,1-17,-18-1,18 0,-18 1,17-1,-17 0,18 1,-18-1,0 18,0 0,18-17,-18 17,0 17,0 1,17-1,-17 19,0-19,18 36,-18-17,18 34,-18-17,17 0,1 0,0 0,-1 0,1 0</inkml:trace>
  <inkml:trace contextRef="#ctx0" brushRef="#br0" timeOffset="31951.6133">13694 6985,'0'0,"0"0,0 0,0 0,0 0,-17 35,-1 1,1-1,-1 35,-17 19,-1 16,19 19,-19-1,36 18,0 1,18-1,17 0,1-18,-1 1,0-36,18 18,-18-36,18 1,36-18,-19-18,-70-35</inkml:trace>
  <inkml:trace contextRef="#ctx0" brushRef="#br0" timeOffset="32263.2984">14436 7585,'0'0,"0"0,0 0,0 0,0 0,0 0,0 0,0 0,0 0,0 0,0 0,0 35,0 0,17 18,1 0,0 18,-1-1,-17 1,18-1,0 1,-1-1,-17-17,18 0,-18 0</inkml:trace>
  <inkml:trace contextRef="#ctx0" brushRef="#br0" timeOffset="32819.4216">14012 7814,'0'0,"0"0,0 0,0 0,0 0,0 0,0 0,0 0,0 0,0 0,0 0,0 0,35-35,-17-1,17 1,-17 0,17 0,1-1,-1 1,0 0,0 17,1 1,17-19,-18 36,18-17,-18 17,18 0,-18 0,1 0,-1 0,0 17,1-17,-19 0,19-17,-1 17,0-18,-17 0,17 1,-17-19,-1 1,-17 18,0-19,0 1</inkml:trace>
  <inkml:trace contextRef="#ctx0" brushRef="#br0" timeOffset="33159.5872">15142 6862,'0'0,"0"0,0 0,0 0,35 0,18 35,-18-18,0 19,1-1,17 18,17 35,1 18,-1 0,-17 17,0 1,-35 17,0 0,-18 0,0-17,-18-1,-17-17,-1-18,19-35,-1 0,0-35,1 17,17-35</inkml:trace>
  <inkml:trace contextRef="#ctx0" brushRef="#br0" timeOffset="33677.6764">16218 6156,'0'0,"0"0,0 0,0 0,0 0,0 0,0 0,0 0,0 0,0 0,0 0,18 35,-1 18,19 35,-1 18,18 18,-18-1,18 54,0 105,-35-88,17-35,-17-18,-1 0,1 0,0-18,-1 1,1-18,-18-18,18-18,-18-17,0-17,17-1,-17 0,0 0,18-17,-18 0,0-18</inkml:trace>
  <inkml:trace contextRef="#ctx0" brushRef="#br0" timeOffset="34671.6988">18742 6544,'0'0,"0"0,0 0,0 0,0 0,0 0,0 0,0 0,0 0,0 0,0 0,0 0,-36 18,-17 17,0 0,1 1,-1 16,0 1,0 0,0 0,17 0,1 0,0-18,35 18,18 0,-1-18,1 18,17-17,18-1,35 0,-35 0,0-17,0 17,0-17,-18 0,18-1,-17-17,-1 18,0 0,-35-18</inkml:trace>
  <inkml:trace contextRef="#ctx0" brushRef="#br0" timeOffset="35090.5649">17930 8043,'0'0,"0"0,0 0,0 0,0 0,0 0,0 0,0 0,0 0,53 0,0 18,0-18,35 0,18 18,17-1,1 1,-36 17,0-17,-35-1,18 1,-18-18,0 18,0-1,0 1,0 0,-53-18</inkml:trace>
  <inkml:trace contextRef="#ctx0" brushRef="#br0" timeOffset="35550.5627">20683 5944,'0'0,"0"0,0 0,0 0,0 0,0 0,0 0,0 0,0 36,18 17,-18-1,17 1,1 0,-1 18,-17-1,18 19,0-19,-1 1,1-1,0 1,-18-1</inkml:trace>
  <inkml:trace contextRef="#ctx0" brushRef="#br0" timeOffset="35943.4938">19942 7391,'0'0,"0"0,0 0,0 0,0 0,0 0,35 0,36-18,17 18,35-18,1 1,17-18,-17 17,-1-17,-35 17,-17 0,-18 1,0-1,-18 18,18-18,-18 1,1 17,-1 0,18-18,-18 18,-35 0</inkml:trace>
  <inkml:trace contextRef="#ctx0" brushRef="#br0" timeOffset="36747.9287">20383 8096,'0'0,"0"0,0 0,0 0,0 0,0 0,0 0,0 0,35-17,-17 17,17-18,-17 0,17 18,-17-17,17-1,-17 18,17 0,0 0,1 18,-1-18,0 17,0 1,1 0,-1-1,0 19,-17-19,0 18,-18-17,17 17,-34 1,17-1,-18 0,0 0,1 1,-1-1,-17 0,17-17,0 17,1 1,-1-1,-17-18,35 19,-18-19,1 1,-1 0,18-1,0-17,-18 18,18-18,0 18,0-18,0 17,18-17,-18 0,18 18,34-18,1-18,18 18,35 0,35-17,-17 17,-1-18,-35 0,-17 18,-18-17,0-1,-18 18,-17-18,-1 18</inkml:trace>
  <inkml:trace contextRef="#ctx0" brushRef="#br0" timeOffset="37737.2198">22571 5944,'0'0,"0"0,0 0,0 0,0 0,0 0,0 0,0 0,-35 18,0 17,17 1,-17 16,-1 37,19 16,-19 19,1 17,0 18,17 17,0 1,18-1,-17 71,17 70,17-105,-17-36,18 18,17 53,1-53,-1-52,18-1,18-18,-18-17,-1 0,1-36,-17 19,-1-37,-17-34</inkml:trace>
  <inkml:trace contextRef="#ctx0" brushRef="#br0" timeOffset="38842.6394">23259 6332,'0'0,"0"0,0 0,0 0,0 0,0 0,0 0,0 0,0 0,0 18,18 17,-18 1,18 16,-18 1,17 0,-17 18,18-1,-18-17,18 18,-18-1,0 19,0-19,0 18,0-17,0 17,0-17,0-1,0 1,0-1,0-17,0 0,0-18,-18-17,0 0,18-1,-17-17,-1-17,0-1,18 0,-17-17,-1-18,0 0,18-17,-17 17,-1 0,18-18,0 19,0-1,0-18,18 18,-1 0,19-17,-1-19,36-16,-18 16,17 1,18 0,-17 35,-18 0,-18 36,1-19,16 19,-34-1,17 18,1 0,-19 18,-17-18,18 35,-18-17,-18 17,18 0,-35 0,17 1,-17-1,0 18,0 0,-1-18,1 18,0-18,-1 18,19-18,-19 1,19-19,17 19,-18-1,18-17,18 17,17 0,18 18,18 0,17 0,-18 0,36 0,-17 0,16 0,-34-18,-18-18,0 1,-53-18</inkml:trace>
  <inkml:trace contextRef="#ctx0" brushRef="#br0" timeOffset="39146.5625">25095 6756,'0'0,"0"0,0 0,0 0,0 0,0 0,0 0,-18 35,-17 0,17 1,-17-1,0 18,-18 0,17 0,1 17,0-17,-1 0,1 0,18 0,-19 0,19 0</inkml:trace>
  <inkml:trace contextRef="#ctx0" brushRef="#br0" timeOffset="39451.4443">24459 6809,'0'0,"0"0,0 0,0 0,0 0,0 0,0 0,0 0,0 0,36 17,-1 19,36-1,-1 18,-17 0,0 0,-18-1,18 1,-17 0,-1 0,0-17,1 16,-1-16</inkml:trace>
  <inkml:trace contextRef="#ctx0" brushRef="#br0" timeOffset="39738.3039">25854 6632,'0'0,"0"0,0 0,0 0,0 0,0 0,0 0,-18 36,0-1,1 0,-1 0,0 18,1 0,-1 18,18-18,-18 17,1 1,-1-1</inkml:trace>
  <inkml:trace contextRef="#ctx0" brushRef="#br0" timeOffset="40081.662">25571 6791,'0'0,"0"0,0 0,0 0,0 0,0 0,0 0,0 0,0 0,0 0,0 0,18 35,17 18,0 0,-17 0,17 0,1 0,-1 17,0-17,1 18,17-36,-18 18</inkml:trace>
  <inkml:trace contextRef="#ctx0" brushRef="#br0" timeOffset="40438.1806">26524 6103,'0'0,"0"0,0 0,0 0,0 0,0 0,0 0,0 0,0 35,-17 18,-1-17,18 16,-18 19,18 0,0-19,0 37,18-19,-18 1,18-1,-1 1,18-1,-17 1,0-18,17 0</inkml:trace>
  <inkml:trace contextRef="#ctx0" brushRef="#br0" timeOffset="41007.5354">27124 6403,'0'0,"0"0,0 0,0 0,0 0,0 0,0 0,0 0,0 0,0 0,0 0,0 0,0 0,-17 35,17 0,-18 18,18 18,0-18,0 0,18 0,-1 17,1-17,0 0,17 0,-18-18,19 18,-19-35,19-1,-1 1,0-36,-17 18,17-17,-17-1,-18-17,18 0,-18-1,0 1,-18 0,-17 0,17-1,-17 19,-1-19,1 19,0-19,-18 19,0-1,0 18,18-17</inkml:trace>
  <inkml:trace contextRef="#ctx0" brushRef="#br0" timeOffset="41398.0469">27336 5768,'0'0,"0"0,0 0,0 0,0 0,0 0,0 0,0 0,0 0,35 0,1 35,17-17,-1 17,1 18,0 0,0 35,0 0,0 18,-18 18,-17-1,0 1,-18 17,0 17,-18-16,0-19,1 1,-1-19,1-87</inkml:trace>
  <inkml:trace contextRef="#ctx0" brushRef="#br0" timeOffset="41841.606">28907 5768,'0'0,"0"0,0 0,0 0,0 0,0 0,0 0,0 0,0 0,0 0,0 35,17 18,-17 0,18 18,-18-1,18 18,-1 1,-17 16,18 19,-18-18,0 17,17-17,-17-35,0-1,0-17,0 0,0 0,0-53</inkml:trace>
  <inkml:trace contextRef="#ctx0" brushRef="#br0" timeOffset="42164.0385">28448 6791,'0'0,"0"0,0 0,0 0,0 0,0 0,0 0,0 0,70-18,36 1,35-1,18 0,0-34,0 16,-18 19,0-19,-17 1,-36 17,-17 1,-36-19,18 36,-18-17,0-1,-35 18</inkml:trace>
  <inkml:trace contextRef="#ctx0" brushRef="#br0" timeOffset="43097.0727">29948 5733,'0'0,"0"0,0 0,0 0,0 0,0 0,0 0,17 70,1 18,0 36,17-1,-17 18,-1-17,1-1,0 1,-18-18,17-36,-17 1,0-18,0-18,0 0,18 1,-18-36,0 0,-18-18,18 0,-17-35,-19-35,1-18,17 18,-17 18,17-1,18 18,-17 0,17 18,0-18,0 18,17-18,1 18,17-18,1 0,-1 0,18 0,-18 0,18 18,-18-18,18 17,0 19,0-1,0 18,-17 0,-1 0,0 0,-17 18,-1-1,-17 19,0-1,0 18,-35 18,-35 17,17-18,-18 1,18-1,18-17,-1-17,1 16,0-16,17-19,1 19,17-19,0 19,17-19,19 1,16 17,19-17,17 17,1 0,-19 1,1-1,-36 0,18 0,-18-17,1 17,-36 1,17-19,-17-17</inkml:trace>
  <inkml:trace contextRef="#ctx0" brushRef="#br0" timeOffset="43648.6337">30954 7003,'0'0,"0"0,0 0,0 0,0 0,0 0,0 35,17-17,1 17,0 0,-1 0,1 1,0-1,17-17,-17-1,17 1,-18 0,1-18,0-18,-1 0,1-17,0 0,-18-1,17 1,-17 0,18-18,-18 18,18-1,-18 19,0-19,0 36,0-17,17 34,-17-17,0 18,0 17,0 1,0-1,0 0,18 18,-18-18,0 18,18-17,-1 17,-17-18</inkml:trace>
  <inkml:trace contextRef="#ctx0" brushRef="#br0" timeOffset="44230.7359">31554 6632,'0'0,"0"0,0 0,0 0,0 0,0 0,0 0,0 0,-18 36,18-1,0 0,0 18,0-18,0 18,18-18,-18 18,17-17,1-1,17-17,1-1,-19-17,19 0,-1-17,-17 17,17-18,-18-17,1 17,0 0,-1-17,1 17,0 1,-18-18,17 35,-17-18,0 18,0 18,18-1,-18 1,0 17,0 0,0 1,0 17,0-1,0 1,0 0,0 0,0-17,18 16,-18-16</inkml:trace>
  <inkml:trace contextRef="#ctx0" brushRef="#br0" timeOffset="44660.1164">32383 5521,'0'0,"0"0,0 0,0 0,0 0,0 0,0 0,0 0,0 0,-17 53,-1-18,0 36,18-18,-17 17,-1 1,18 17,-18-17,18 17,-17-18,17 18,0 1,17-19,-17 18,18 1,0-19,-1 1,1-18,0 0,-1-18,1 0,-18-17</inkml:trace>
  <inkml:trace contextRef="#ctx0" brushRef="#br0" timeOffset="45117.4333">32754 5944,'0'0,"0"0,0 0,0 0,0 0,0 0,0 0,0 0,-18 36,0 17,1-1,-1 1,18 0,-17 0,-1 0,18 0,0 0,-18 0,18-18,18 18,-18-18,18 1,-1-1,1-17,-1-1,1-17,0 0,-1-17,1-1,-18 0,18 1,-18-19,0 1,-18 0,0-1,-17 1,0 18</inkml:trace>
  <inkml:trace contextRef="#ctx0" brushRef="#br0" timeOffset="45509.7546">33001 5327,'0'0,"0"0,0 0,0 0,0 0,0 0,0 0,0 0,0 35,17 18,-17 0,0 18,0-1,0 36,0 17,0 19,0-1,-17 0,17-18,0-17,0-35,0-1,0-70</inkml:trace>
  <inkml:trace contextRef="#ctx0" brushRef="#br0" timeOffset="46230.8369">32560 4286,'0'0,"0"0,0 0,0 0,0 0,0 0,0 0,0 0,0 0,0 0,35-17,0 34,-17-17,17 0,-17 0,17 18,0-18,-17 18,17 17,-17-18,17 19,-17-1,17 0,-17 18,17 35,0 18,18 35,0 18,-17 0,34 17,1 1,-18-1,0 53,-18 89,-17-36,-1-17,-17-89,-17 36,-1-54,18-34,0-18,0 0,0-18,-18-35,18 0,-17 0,-1-18,-17 18,-1-18,-16 0,-37 18,-34 0,-71 18,-124-1,-17 1,17-1,71-17,212-53</inkml:trace>
  <inkml:trace contextRef="#ctx0" brushRef="#br0" timeOffset="65596.5084">32613 5962,'0'0,"0"0,0 0,0 0,0 0,0 0,0 0,0 0,0 0,0 0,0 0,0 0,0 0,0 0,0 0,17 0,19 18,-19-1,1-17,-1 18,1 0,0-1,-1 18,1-17,-18 0,18 17,-18-17,17 17,-17-17,0 17,18-18,-18 19,0-19,0 19,0-19,0 1,0 17,-18-17,18-1,0 1,-17 17,17-35,-18 18,18 0,-18-1,18-17,-17 0,-1 0,18 0,0 0,-18 0,18-17,0 17,0-18,0 0,0 18,18-17,-18-1,18 18,-18-18</inkml:trace>
  <inkml:trace contextRef="#ctx0" brushRef="#br0" timeOffset="68624.1475">24389 1252,'0'0,"0"0,17 0,19-17,-1 17,0 0,1 0,17 0,0-18,-18 18,18 18,-18-18,0 17,1 1,-19 0,-17 17,18 0,-18 0,-18 1,18-1,0-17,0 17,0-17,0-18,18 0,-18 0,18-18,-18 0,17 1,1-1,0-17,-18 17,17 0,-17-17,18 18,-18-1,0 18,0 0,18 0,-1 0,1 18,17-18,-17 0,-1 17</inkml:trace>
  <inkml:trace contextRef="#ctx0" brushRef="#br0" timeOffset="69359.8312">25359 988,'0'0,"0"0,0 0,0 0,0 0,0 0,0 17,18 19,17-19,-17 19,17-19,-17 1,17 0,-17-1,17-17,-17 18,17-18,-17 0,-1 0,1 0,0-18,-18 18,17 0,1 0,0 0,-1 0,1 18,0-1,-1 1,1 17,17 1,-17 17,-18-18,18 18,-1 0,-17 0,0 0,0-18,0 0,-17 0,17-17,0-18,17-18,-17 18,18-17</inkml:trace>
  <inkml:trace contextRef="#ctx0" brushRef="#br0" timeOffset="69940.3253">24601 2099,'0'0,"0"0,0 0,0 0,0 0,0 0,35-18,0 18,18-17,0-19</inkml:trace>
  <inkml:trace contextRef="#ctx0" brushRef="#br0" timeOffset="70275.8788">25765 1976,'0'0,"0"0,0 0,0 0,0 0,18 0,17-18</inkml:trace>
  <inkml:trace contextRef="#ctx0" brushRef="#br0" timeOffset="71356.3147">25465 847,'0'0,"0"0,0 0,0 0,0 0,0 0,18 35,-18-17,18 17,-1 0,1-17,17 17,-17-17,0-1,17 19,-18-36,1 17,17-17,-17 18,0-36,-1 18,1 0,0-17,-18 17,17-18,-17 0,18 18,0-17,-18 17,17 0,1 0,-18 17,18 1,-1 0,1 17,-18 18,17 0,-17 17,18 18,-18-17,0 0,0-18,0-1,0-16,-18-1,18 0,0-17,0-18,0 0,0-18,18 18</inkml:trace>
  <inkml:trace contextRef="#ctx0" brushRef="#br0" timeOffset="72701.8898">28060 953,'0'0,"0"0,0 0,0 0,17 0,18 0,1-18,17 36,-18-18,0 0,18 17,-17 1,-19-1,18 1,-35 17,0 1,0-1,0 0,-17 0,17 1,-18-19,18 1,0 0,0-18,0 0,0 0,18-18,-1 0,-17 1,18-19,0 19,-1-18,-17 17,18 0,-18 1,0-1,0 18,0-18,0 18,0 18,18-18,-1 18,19-1,-19 1,19 0,17-18,-36 0,-17 0</inkml:trace>
  <inkml:trace contextRef="#ctx0" brushRef="#br0" timeOffset="73084.4176">29136 459,'0'0,"0"0,0 0,0 0,0 0,0 0,0 0,0 0,18 70,17-17,-17 18,-1-1,1-17,0 18</inkml:trace>
  <inkml:trace contextRef="#ctx0" brushRef="#br0" timeOffset="74017.646">29012 935,'0'0,"0"0,0 0,0 0,36-18,-19 18,19 0,-19-17,19-1,-1 0,-17 1,17-19,0 1,-17 17,-1-17,19 18,-19-19,1 1,0 17,-1 1,1-1,0 0,-1 18,1 0,17 0,-17 18,0 0,17-1,-17 19,17-19,-18 1,19 0,-19-18,19 0,-19-18,1 0,0-17,-1 17,-17-17,18 0,0 17,-1 1,-17-1,18 36,17 17,-17 18,-1 17,1 1,0-1,-18 19,0-36,0 17,-18-35,18 1,-18-1,1-17,17-18,-18 0,18 0,0 0,0-18,18 0,-1 18</inkml:trace>
  <inkml:trace contextRef="#ctx0" brushRef="#br0" timeOffset="74471.7856">28218 1976,'0'0,"0"0,0 0,71 0,17-36,36 19,17-36,53 0,-35 0,35-18,-35 18,0-17,-18 17,-35 0,-18 18,-17-18,-1 0,-70 53</inkml:trace>
  <inkml:trace contextRef="#ctx0" brushRef="#br0" timeOffset="75040.497">28995 2099,'0'0,"0"0,0 0,0 0,0 0,0 0,0 0,35 0,-17-18,17 1,0 17,1-18,-1 18,0 0,1 0,-19 18,18-1,-35 1,18 17,-18 1,0-1,0 0,-18 0,18 1,0-19,0 19,0-19,18 19,35-36,18 17,17-34,18-1,-18 0,18-17,-35 0</inkml:trace>
  <inkml:trace contextRef="#ctx0" brushRef="#br0" timeOffset="78182.5232">30760 1552,'0'0,"0"0,0 0,0 0,0 0,0 0,17 18,19 17,-1 0,0 1,0-1,1 0,-1 1,-17-19,17 18,-17-17,-1-18,1 0,-18-18,18-17,-18-18,0-17,17-18,-17-1,0-17,0 18,18-18,-1-17,36 35,-17-18,34 18,19 0,-1 17,18 0,-18 1,0 17,0 0,1 0,-1 18,-70 35</inkml:trace>
  <inkml:trace contextRef="#ctx0" brushRef="#br0" timeOffset="78926.8788">31060 1094,'0'0,"0"0,0 0,0 0,35 0,0 17,-17-17,17 18,0-18,18 18,-17-1,-1 1,0-1,-17 19,17-1,-17 0,-18 1,17-1,1 0,-18 0,18-17,-18 0,17-18,1 0,0 0,-1-18,1-17,0-1,-1 19,1-18,0-1,-18 1,17 17,-17-17,18 17,-18 18,18-17,-1 17,19 17,-19-17,18 18,1 0,-1-1,0-17,-17 0,0 0</inkml:trace>
  <inkml:trace contextRef="#ctx0" brushRef="#br0" timeOffset="79609.7927">32224 917,'0'0,"0"0,0 0,0 0,0 0,18 36,0-19,17 18,0-17,1 0,-19-1,18 1,-17-18,17 0,-17 0,0-18,-1 18,-17-17,18-1,-18 0,18 1,-18-1,17 18,-17-17,18 17,0 17,-1 1,1-1,0 19,17 17,-18 17,1 1,0 35,-1-36,1 1,-18-18,-18 0,18-18,-17-18,-1 1,18-18,-18 0,18-18,0 1,-17-1</inkml:trace>
  <inkml:trace contextRef="#ctx0" brushRef="#br0" timeOffset="80262.9319">30265 1111,'0'0,"0"0,0 0,0 0,0 0,0 0,0 0,0 0,18 36,0-1,-18 18,17 17,1 18,0 1,-18 34,17 1,-17-19,-17 19,-1-18</inkml:trace>
  <inkml:trace contextRef="#ctx0" brushRef="#br0" timeOffset="81029.9215">27195 3510,'0'0,"0"0,0 0,53 0,0 0,53-17,17 17,54-18,52-17,89-1,70-34,35 17,-17-35,-17-1,16-16,-16 16,-1 1,18-18,-36 18,-34 0,-19 0,-70 17,-52 1,-90 34,-34 1,0 0,-71 35</inkml:trace>
  <inkml:trace contextRef="#ctx0" brushRef="#br0" timeOffset="82214.0225">26983 988,'0'0,"0"0,0 0,0 0,0 0,0 0,0 0,0 0,0 0,18 53,-18-36,53 107,0 35,-18 17,0 53,0 53,-17 54,-18-107,0-70,-18-36,18-17,18 0,-18 0,0-106</inkml:trace>
  <inkml:trace contextRef="#ctx0" brushRef="#br0" timeOffset="97716.7974">2965 10883,'0'0,"0"0,0 0,17 141,19-17,-19-36,1 88,0 1,-1-36,-17-53,18-17,-18 17,0-18,0-17,18 0,-18 0,0-53</inkml:trace>
  <inkml:trace contextRef="#ctx0" brushRef="#br0" timeOffset="98180.0278">2612 11095,'0'0,"0"0,0 0,0 0,0 0,17-35,19 17,-1-17,18-1,-18 1,18 0,0 0,18-1,-1 19,1-19,-18 36,0-17,0 17,-36 17,1 1,0 0,-1-1,-17 19,0-1,-17 0,17 0,-18-17,18 0,-18 17</inkml:trace>
  <inkml:trace contextRef="#ctx0" brushRef="#br0" timeOffset="99126.8293">3582 10513,'0'0,"0"0,0 0,0 0,0 0,0 0,18 17,17 19,1-19,-19 19,19-1,-1 18,-17 0,-1 0,1 0,0-1,-18 1,17 0,-17 0,0-17,0-1,0-18,0-17,0 0,0-17,0-18,0 17,0-35,0 18,18-1,-18 1,35 0,-17 0,-1-1,19 1,-19 0,1-1,0 1,17 0,-17 0,-1 35,1-18,0 18,-1 18,1 17,-1 0,1 36,17-1,1 18,-1-17,0-18,-17 0,17-18,1-17,-19-1,1-34,17-1,-35-17,18-18,-36 0,18 0,-18 0,1 18,-1 0,-17-1,17 1,-17 0,35 35</inkml:trace>
  <inkml:trace contextRef="#ctx0" brushRef="#br0" timeOffset="99561.7376">4906 10548,'0'0,"0"0,0 0,0 0,0 18,18 17,-18 18,0-18,17 18,19 0,-19 0,19 0,-1-18,0 0,-17 1,17-36,-17 0,-1 0,-17-18,0-17,0 17,0-17,-17 17,-1-17,-17 0,17 35,18-18,-18 18</inkml:trace>
  <inkml:trace contextRef="#ctx0" brushRef="#br0" timeOffset="99922.778">5312 9790,'0'0,"0"0,0 0,0 0,0 0,18 17,-1 36,1 0,17 35,18 36,0 17,-18 18,18-18,-17 0,-1-18,-18 1,1-36,-18-35,0 0,0-18,0 0,0-17</inkml:trace>
  <inkml:trace contextRef="#ctx0" brushRef="#br0" timeOffset="100135.3155">5241 10883,'0'0,"0"0,0 0,36 0,17 0,17-17,1 17,35-36,-1 19,1-1,-35-17,0 17</inkml:trace>
  <inkml:trace contextRef="#ctx0" brushRef="#br0" timeOffset="100520.3277">3512 11871,'0'0,"0"0,0 0,0 0,0 0,35 0,36 0,35-18,35 1,53-36,53 0,18-18,-71 1,-35 17,-18 0,-141 53</inkml:trace>
  <inkml:trace contextRef="#ctx0" brushRef="#br0" timeOffset="171482.3321">5559 12347,'0'0,"0"0,0 0,0 0,35 0,18-17,0 17,18-18,35-35,17 0,1-17,17-1,-18 0,1-17,-36 18,18-1,-53 18,0 0,-18 18,1 0,-1-1,0 1,-17 0,-1 17,1 1,0 17,-18 0,17 17,-17 1,18 35,-18 0,0 17,0 36,0 0,0 17,-18 1,1-18,17-18,0-70</inkml:trace>
  <inkml:trace contextRef="#ctx0" brushRef="#br0" timeOffset="171836.5072">8012 12859,'0'0,"0"0,0 0,-18 35,18 0,-17-17,-1 0,0 17,18 0,-17 0,-1 1</inkml:trace>
  <inkml:trace contextRef="#ctx0" brushRef="#br0" timeOffset="172375.5471">8083 12383,'0'0,"0"0,0 0,0 0,0 0,0 0,0 0,0 0,0 0,0 0,0 0,0 0,0 0,0 0,0 0,0 0,0-36,17 1,-17 17,0-17,0 0,0 17,0 0,-17 1,17-1,0 18,0 0,0 18,0-1,0 19,0-1,0 0,-18 18,36 0,-18 0,17 0,1-18,17 18,18-18,18 18,17-17,0-19,0 1,1-18,17 0</inkml:trace>
  <inkml:trace contextRef="#ctx0" brushRef="#br0" timeOffset="172991.8063">6124 11730,'0'0,"0"0,0 0,0 0,0 0,0 0,0 0,17 35,19 0,-1 18,-17 0,17 18,0 35,0-1,1 19,-1-1,0 1,-17 17,17-18,1-17,-19-17,1-19,0 1,17-36,-18 18,1-18,17-17,-35-1</inkml:trace>
  <inkml:trace contextRef="#ctx0" brushRef="#br0" timeOffset="173796.7708">6794 11748,'0'0,"0"0,0 0,0 0,0 0,0 0,0 0,0 0,0 17,18 36,-18-18,18 18,-1 0,1 35,17 1,-17 34,-1-17,1-18,0 0,-1-17,-17-1,18-17,-18 18,18-18,-18 0,17-18,-17 18,0-18,18-17,-18 17,0-17,0-1,18 1,-18-18,0 0,0 0,0-18,0 1,0-19,0 1,17-18,-17 18,0-18,18 0,0 18,-18-18,17 18,1-1,17 1,-17 0,17 17,0 1,1 17,17 0,-18 17,18 1,0-1,-18 19,18-1,0 0,0 18,-18-18,1 18,16 0,-16-17,-19-1,-17-35</inkml:trace>
  <inkml:trace contextRef="#ctx0" brushRef="#br0" timeOffset="179143.0383">10747 11642,'0'0,"0"0,0 0,0 0,0 0,0 0,0 0,0 0,0 0,0 0,0 0,0 0,0 0,0 0,0 0,-35 0,17 0,-17 0,0-18,-18 18,18 0,-1 0,-17 18,18-18,0 17,-1 19,1-19,17 19,1-1,-18 18,35-18,-18 18,18 0,18 0,17-18,18 18,-18-18,0-17,-17-1,17 1,-17-18,0 0,-1-18,1 1,0-1,-18-17,17 17,1-17,-18 0,0-18,18 18,-18-1,17 1,-17 17,0-17,18 17,-1 1,1 17,-18 0,0 17,18 54,35 17,-18 36,0-1,-17 71,17 71,-17-71,-36-53,1-35,-1 0,0-18,1-18,-1-34,0-1,1-18,-19 1,1-18,0-18,-18 18,0-35,0 0,18 0,35-36,17-17,19 0,-19-18,1 18,0 17,-1 1,1 17,-18 17,18-17,-18 18,17 0,18 17,-17 1,17-1,-17 0,0 18,-1-17,-17 17</inkml:trace>
  <inkml:trace contextRef="#ctx0" brushRef="#br0" timeOffset="180168.3288">11400 12118,'0'0,"0"0,0 0,0 0,0 0,0 0,0 0,0 0,0 0,0 0,0-35,18-1,-18 1,0 0,0-18,-18 18,18-1,0 1,-17 17,-1-17,0 18,1-1,-1 18,0 0,1 18,-1-1,0 18,1 1,17-1,0 0,0 18,17-18,1 18,17 0,-17-17,17-1,18 0,-17 0,17-17,-18 0,18-1,17-17,-34-17,17-1,-18-17,0-1,0 1,-17-18,17 0,-17 0,0 1,-1 16,-17 1,18-18,-18 35,18-17,-18 18,0-1,17 18,-17 0,0 0,0 18,0 17,18-18,-18 19,0-1,18-17,-18 17,17 0,-17 0,18 1,17-19,-17 19,17-19,0 1,-17 0,17-18,-17 0,0 0,-1-18,-17-17,0 17,0-17,-35-1,17 1,-17-18,0 18,17 0,-17-1,17 1,1 0,17 17,0 1,0 17,0-18,0 18,0 0</inkml:trace>
  <inkml:trace contextRef="#ctx0" brushRef="#br0" timeOffset="181003.8187">12389 11377,'0'0,"0"0,0 0,0 0,0 0,0 0,35 35,-18 1,19-1,-19 18,1 17,0 1,-1-18,1 17,0-17,-18 18,17-36,-17 18,0-18,0-17,18 0,-18-18,0 0,0-18,0-17,18-1,-18 1,0 0,17 0,-17-1,0 1,18 0,0 17,-18 1,17-1,1 0,17 18,-17 18,17 0,-17-1,17 18,0 1,-17-1,0 0,-1 1,1-1,0-18,-18 19,17-36,-17 0,0-18,0 0,0-17,0-18,18 18,-18-36,18 19,-1-1,1 0,-1 0,1 17,0 1,-1 0,1 17,17 18,-17 18,17 0,1 17,-1 0,18 18,0 35,0-17,-18-1,0 1,-17-18,0-18,-1 18,1-18,-18-35</inkml:trace>
  <inkml:trace contextRef="#ctx0" brushRef="#br0" timeOffset="181498.2347">13924 11977,'0'0,"0"0,0 0,0 0,0 0,0 0,0 0,0 0,0 0,0 0,0 0,18-35,-1-1,-17-17,18 18,-18 0,0 0,-18-18,18 17,-17 1,17 17,-18-17,-17 17,17 1,0 17,18 0,-17 17,17 1,-18 17,18 1,0 17,0-18,18 18,-1-18,1 18,0 0,35 0,-1-18,-16 0,-19-35,19 18,17 0</inkml:trace>
  <inkml:trace contextRef="#ctx0" brushRef="#br0" timeOffset="181849.3859">14400 10760,'0'0,"0"0,0 0,0 0,0 0,0 0,0 0,0 0,18 35,0 18,-1 0,1 0,17 17,1 1,-19-1,1 1,17 0,-17-1,-1 1,1-1,-18-17,18 0,-1 0,-17 0,0-18,0 0</inkml:trace>
  <inkml:trace contextRef="#ctx0" brushRef="#br0" timeOffset="182414.5668">14418 11589,'0'0,"0"0,0 0,0 0,0 0,0 0,0 0,0 0,0 0,0 0,35-18,18 0,-17 1,16-1,1-17,0 17,-17-17,17 17,0 1,-1-1,1 0,18 18,-18 0,-18 0,18 18,-18 0,1-1,-19 19,1-1,0 18,-1-18,-17 18,0-18,-17 1,17-1,-18-17,18-18,-18 0,18 0,0-18,0-17,0-18,18-18,0-17,-1 17,1 18,0 1,-1 16,1-17,0 18,-1 17,1-17,-18 18,0 17</inkml:trace>
  <inkml:trace contextRef="#ctx0" brushRef="#br0" timeOffset="182538.4063">15777 11359,'0'0,"0"0,0 0,0 0</inkml:trace>
  <inkml:trace contextRef="#ctx0" brushRef="#br0" timeOffset="182656.4746">15953 11853,'0'0,"0"0,0 0,0 0,0 18,18 17,-18-17,0 17,18-17</inkml:trace>
  <inkml:trace contextRef="#ctx0" brushRef="#br0" timeOffset="182837.7403">15530 11007,'0'0,"0"0,0 0,0 0,0 0,0 0,0 0,0 0</inkml:trace>
  <inkml:trace contextRef="#ctx0" brushRef="#br0" timeOffset="183307.3244">16536 11324,'0'0,"0"0,0 0,0 0,0 0,0 0,0 0,-18-17,-17-1,-1 0,1 1,18 17,-19 0,1 0,17 0,-17 0,17 17,1 1,-1 0,18-1,0 18,0 1,0-19,18 19,-1-1,1 18,17-36,-17 19,17-1,1-17,-1-1,0 1,-17-18,17 18</inkml:trace>
  <inkml:trace contextRef="#ctx0" brushRef="#br0" timeOffset="183665.466">15547 11307,'0'0,"0"0,0 0,0 0,0 0,0 0,0 0,36 35,-1-18,0 36,18-17,-17 17,-1-1,0 1,0 0,1 0,-1-17</inkml:trace>
  <inkml:trace contextRef="#ctx0" brushRef="#br0" timeOffset="185191.664">17683 11307,'0'0,"0"0,0 0,0 0,0 0,0 0,0 0,0 0,0 0,0 0,0 0,0 0,0 0,0 0,0 0,0 0,17 35,-17 18,18-18,-18 18,18-18,-18 0,0 1,17-1,-17 0,0 1,18-19,-18-17,18 0,-1 0,-17-17,18-1,0 0,-1 1,1-1,0 0,-1-17,1 17,0 1,-1-1,1 1,17 17,-17 0,17 0,0 0,-17 17,0-17,-1 18,1-1,0 19,-1-19,1 1,0 0,-1-18,1 0,-1 0,1-18,17 0,-17-17,17 0,1 0,-19-18,19 17,-19-17,19 18,-19 0,1 0,-1 17,19 0,-1 18,-17 0,17 18,-17 0,17 17,-17 0,17 18,0-18,0 1</inkml:trace>
  <inkml:trace contextRef="#ctx1" brushRef="#br0">17314 13742</inkml:trace>
  <inkml:trace contextRef="#ctx0" brushRef="#br0" timeOffset="202662.0533">19448 11395,'0'0,"0"0,0 0,0 0,0 0,0 0,0 0,70 35,1-35,-1 0,1 0,-1 0,1-18,-18-17,0-18,-18 18,1-18,-19-18,-17 1,0 17,-17 0,-19 0,-17 0,0 18,-17 17,-1 1,1 34,-36 1,17 35,19 17,-1 19,18-1,18 35,0-17,17 18,18-1,18 1,-1-19,19-16,17-19,17 1,1-36,17 0,0-35,1-17,16-19,-16-34,-19-1,-17 1,0-1,-35 71</inkml:trace>
  <inkml:trace contextRef="#ctx0" brushRef="#br0" timeOffset="203293.8637">20648 11307,'0'0,"0"0,0 0,0 0,0 0,0 0,0 0,0 0,-36-53,1 17,-18 19,18-1,-18 18,18 18,-18 17,17 18,1 0,17 53,1-1,34-16,1 17,17-54,1 1,-1-17,18-19,0-17,-18-17,18-1,-18-35,1 0,-19 0,1 0,0-17,-18 17,17 18,-17 17,0 0,0 1,18 17,-18 17,17 36,1 0,0 0,17 18,-17-18,17 17,0-17,-17-18,17-17,-17-18,0-35,-1 17,1-17,-18 35</inkml:trace>
  <inkml:trace contextRef="#ctx0" brushRef="#br0" timeOffset="203752.3668">21036 11183,'0'0,"0"0,0 0,0 0,0 0,0 0,0 0,17 71,1-1,-18 1,18-1,-1 1,-17-18,0 0,18-18,-18-17,0-1,0 1,0-18,0-35,0-18,18 0,-18-18,17-17,1 17,0 1,17 17,-17 18,-1-1,19 36,-1 18,0 0,0 35,18 0,18 35,-18 0,-18-18,-17 19,17-36,-17 0,-1-18,-17-18,18 1,-18-18</inkml:trace>
  <inkml:trace contextRef="#ctx0" brushRef="#br0" timeOffset="205239.9031">23948 10954,'0'0,"0"0,0 0,0 0,0 0,0 0,-53-18,0 0,-18 18,1 0,-1 18,18 17,-18 1,36 34,-18-17,36 53,-1 0,0 17,36 1,17-18,1 17,16-35,19-17,0-18,17-18,0-17,18-18,0-36,-18-17,18-35,-35-18,-18 18,-36 88</inkml:trace>
  <inkml:trace contextRef="#ctx0" brushRef="#br0" timeOffset="205893.7354">24759 10936,'0'0,"0"0,0 0,0 0,0 0,-52 35,-19 1,0-1,18 18,-17 0,17 17,0 19,0-19,35 18,1-17,-1-1,36 19,-1-36,19-1,17-34,-18-18,18 0,17-18,-17 1,0-36,0 0,0-35,-18 0,-17-36,0 1,-18-1,17 54,-17-1,0 0,0 36,0 0,0 17,0 18,0 18,0 35,18 35,0 18,17-18,-17 18,17 17,-17-52,17-1,-17 1,-1-18,1 0,17-35,-17-1,17-17,-17 0,-18 0</inkml:trace>
  <inkml:trace contextRef="#ctx0" brushRef="#br0" timeOffset="206403.3014">25165 10813,'0'0,"0"0,0 0,0 0,0 0,0 0,53 88,-17 18,-1 17,0-35,-17 1,-1-1,1 0,0-35,-18-18,0 0,0 1,0-19,0-34,0-19,0-34,17-18,-17-36,36-17,-1 0,0 35,1 0,-1 36,0 17,0 18,18 35,-17 0,-1 35,18 18,0 35,0 18,-18 0,0 17,-17-17,17 0,-17-18,0-18,-1-17,1-35,0 0,-18-1</inkml:trace>
  <inkml:trace contextRef="#ctx0" brushRef="#br0" timeOffset="208447.3576">27124 10936,'0'0,"0"0,0 0,0 0,0 0,0 0,0 0,0 0,0 0,0 0,0 0,0 0,18-53,17 18,-17-18,17 35,-17-17,17 0,18 35,-18 0,18 17,-17 19,34 34,-35-17,18 53,-35-35,0-1,-1 1,1-1,-18-34,0-1,0 0,0-17,0-18,0-18,0-17,0-71,0 0,0-17,35-1,-17 1,17-1,0 18,-17 36,0 17,-1 0,19 35,-19 18,19 18,-19 17,19 36,-1 17,0 0,0 36,1-18,-1 17,-17-52,-1-1,1 1,0-18,-1-18,1-35,0 18,-1-18,-17 0</inkml:trace>
  <inkml:trace contextRef="#ctx0" brushRef="#br0" timeOffset="208890.6495">28483 10142,'0'0,"0"0,0 0,0 0,0 89,0-19,0 36,0 0,18-18,-18 18,17 0,-17-18,18-18,0-17,-1 0,1-17,0-1,17-35,18 17,-18-34,0-18,18-1,-17-17,-19-53,1 18,-18-18,0-17,-35 17,-1 0,-17 18,-17 18,-1 17,1 0,-19 17,1 1,18 18,70-1</inkml:trace>
  <inkml:trace contextRef="#ctx0" brushRef="#br0" timeOffset="209302.7161">29012 9648,'0'0,"0"0,0 0,0 0,0 71,0 17,0 0,18 18,-18 35,18 0,-1 1,-17-54,18 0,0-17,-1 17,1-35,0 17,17-17,0 0,18 0,0-18,0 1,18-36,-1-18,-17-17,0-1,-53 36</inkml:trace>
  <inkml:trace contextRef="#ctx0" brushRef="#br0" timeOffset="209558.3039">29030 10425,'0'0,"0"0,0 0,0 0,0 0,35 0,54-36,-1 1,53-18,-17-17,-1-1,1 0,-18 1</inkml:trace>
  <inkml:trace contextRef="#ctx0" brushRef="#br0" timeOffset="227138.0335">8259 14517,'0'0,"0"0,0 0,0 0,0 0,0 0,18-88,-1-1,-34 1,17 0,-36 0,19 35,-19 18,1 17,-18 18,0 53,0 35,18 18,0 17,17 1,0-1,36 1,0-1,17-17,0-18,18-17,-17-36,34-17,18-18,-17-18,0-35,-18-17,-1 17,-16-18,-1-35,-17 18,17-18,-35 36,0 17,18 18,-18-1,-18 1,18 0,0 17,0 1,-18-1,36 0,-18-17,35 17,1 1,17-1,-1 18,19 18,0 17,-18 0,0 18,-18 18,0-1,-17 1,-18 35,0-1,-36-34,19 0,-18-36,17 0,-17-35,17-53,0-35,18-18,18-17,0-1,-18 1,17 35,1 17,-18 36,0-1,18 54,-36 53,18 17,0 35,0 1,18 17,-1 0,18-17,1-19,17-34,0-53,17-36,1-35,17-18,-35 19,-35 52</inkml:trace>
  <inkml:trace contextRef="#ctx0" brushRef="#br0" timeOffset="227420.0885">9971 13811,'0'0,"0"0,0 0,0 0,0 0,0 0,0 0,-53 53,18 18,-1 17,19 0,-19 36,36-1,0-35,18-17,17-1,1-17,17-35,17-18,1 0,-18-18,-53 36</inkml:trace>
  <inkml:trace contextRef="#ctx0" brushRef="#br0" timeOffset="227834.3642">10430 14182,'0'0,"0"0,0 0,0 0,0 0,0 0,0 0,53-53,0 0,-18-18,0 18,-17-17,-1 17,-17 0,-17 18,-1 17,-17 18,17 18,-17 17,0 36,17 17,0 18,18-1,0 1,18-18,17 1,36-19,-1-35,1-17,-18-36,18-17,-18-18,-1-35,1 35,-53 53</inkml:trace>
  <inkml:trace contextRef="#ctx0" brushRef="#br0" timeOffset="228213.0806">11171 13917,'0'0,"0"0,0 0,0 0,0 0,0 0,35-70,0-1,-17 0,0 1,-18 17,0 18,-18 17,-17 36,0 35,-18 17,17 18,19 18,-1 18,36-19,-1 1,19-17,17-1,17-35,1 0,17-36,-17-17,34-17,1-36,-35 17,-53 36</inkml:trace>
  <inkml:trace contextRef="#ctx0" brushRef="#br0" timeOffset="228872.2948">12106 12982,'0'0,"0"0,0 0,0 0,0 0,0 0,35 106,36 18,-18 17,0 17,18 1,-36-18,18-17,-18 17,-17-18,-1-34,1-19,0-17,-18-18,17 1,-17-36,0-18,18-35,-18 0,-18-17,18-19,-17 19,-1-1,-17 1,-1-1,-17 1,-17 17,17 35,0 0,0 18,18 36,-18 34,18 36,17 0,18 17,35 1,0-36,36 0,17-35,1-35,-1-36,18-52,0-54,17 1,-35 17,-70 88</inkml:trace>
  <inkml:trace contextRef="#ctx0" brushRef="#br0" timeOffset="233965.0288">14418 12806,'0'0,"0"0,0 0,0 0,0 0,35 53,1 70,34 18,-17 36,0-1,0 1,0-19,-35-17,17-35,-17-35,-18-1,17-34,-17-36,0-18,0-17,0 17,0 36</inkml:trace>
  <inkml:trace contextRef="#ctx0" brushRef="#br0" timeOffset="234597.7486">14330 13617,'0'0,"0"0,0 0,0 0,0 0,0 0,0 0,70-17,19-36,16-18,-16-17,-1-18,-17-17,-1-1,1 18,-1 0,-34 36,-1-1,0 18,-17 18,17 35,0 53,-17 35,0 18,-1 18,1 34,0 19,-1-1,-17-17,0-18,0-70,0-1,-17-35,17 1,0-36,0-18,-18-53,18-17,18-18,-18-17,35-1,-17 19,-1 34,19 1,-1 34,18 36,0 18,17 17,-17 53,18 1,-18 16,0-16,-18-1,0-18,-17-34,0-1,-1-17,1-18,0 0,-18 0</inkml:trace>
  <inkml:trace contextRef="#ctx0" brushRef="#br0" timeOffset="235224.6133">16200 13705,'0'0,"0"0,0 0,0 0,0 0,0 0,0 0,36-70,-19-18,1-1,0 19,-36-1,18 18,-18 1,1 16,-1 36,-17 18,17 35,0 35,1 18,34 0,1 0,35-1,0-16,18-19,-18-35,-1 1,19-36,0-36,-1-17,1-35,-1-18,-34-17,-1-18,-17 35,-1 18,-17 35,0 0,18 18,-18 17,0 18,18 18,-1 35,1 17,17 36,-17-18,17-17,-17-18,17 0,-17-18,-1 0,19-35,-19-17,1-36,0 17,-1-17,-17 71</inkml:trace>
  <inkml:trace contextRef="#ctx0" brushRef="#br0" timeOffset="235396.3712">16889 12965,'0'0,"0"0,0 0,0 0,0 0,0 0,0 0,0 0,0 0,0 0</inkml:trace>
  <inkml:trace contextRef="#ctx0" brushRef="#br0" timeOffset="235968.7615">17400 13864,'0'0,"0"0,0 0,0 0,-17-70,-1-19,-17-52,0-17,17-1,-17 35,17-17,0 71,1-1,-1 36,-17 0,17 35,-17 17,17 1,0 35,18 0,0-18,0 18,18-18,17 0,1-17,17-18,0 18,0-18,17 0,-17 0,0 35,-18 0,18 53,0 18,-17 18,-19-1,18 36,-17-18,17 0,1-53,-1-35,18-35,18-36,-1-52,-17-1,0 1,-35 70</inkml:trace>
  <inkml:trace contextRef="#ctx0" brushRef="#br0" timeOffset="237429.1247">19748 13511,'0'0,"0"0,0 0,0 0,0 0,-53-53,-18 1,18-1,0 17,0 1,-17 35,-1 0,0 53,1 18,-1 34,36 1,17 0,18-18,18 0,17-35,18-17,0-36,-18 0,36-36,-18-17,18-17,-19-36,1 18,-17 0,-19 17,1 36,0-18,-1 35,-17 36,18 0,0 52,-1 18,19 1,-1 16,0 1,0-35,1-1,-19-34,19-1,-1-18,18-34,18-36,-36-18,0-17,0-35,-35-18,0 17,-17 18,-1 18,-17 18,0 34,-1 19,1 34,0 1,17 17,0 0,1 18,34-17,-17-1,36 18,-1-18,18 18,17 0,-17 18,18 17,0 35,-18 18,-1 0,1 1,-17-19,17-35,0 0,0-70,-1-18,-16 0,-36 18</inkml:trace>
  <inkml:trace contextRef="#ctx0" brushRef="#br0" timeOffset="237712.4046">20612 13053,'0'0,"0"0,0 0,18 88,35 53,0 0,0 0,17 0,-17-17,0-1,-17-17,-19-35,1-18,-1-18,-17-17,18-18,-18 17,0 1</inkml:trace>
  <inkml:trace contextRef="#ctx0" brushRef="#br0" timeOffset="238346.0914">20489 13864,'0'0,"0"0,0 0,0 0,0 0,106-70,0-36,-1 0,-34-18,0 1,-18 17,-18 36,0-1,-17 18,-1 0,1 36,0-19,-1 36,1 18,0 35,-1 53,1 17,0 18,-1 18,1-18,-18 0,0 0,18-35,-36-35,18-18,0-36,0-17,0-35,0-36,0-34,0-19,18 1,-1-18,18 17,1 36,-19 53,19-1,17 36,0 18,-18 35,18 17,-18 36,0-17,1-1,-19-18,19-17,-1 0,0-18,1-17,16-36,-16 18,17-17,-53 17</inkml:trace>
  <inkml:trace contextRef="#ctx0" brushRef="#br0" timeOffset="240827.4882">21689 13247,'0'0,"0"0,0 0,0 0,70-35,1-1,0 19,-1-1,-70 18,18 18,52 35,1 35,-18 0,0 18,-36-36,1-17,0 0,-1-18,-17 1,0-36,0 0,0-36,0-52,0-18,18 1,17-1,-17 35,17 18,-17 0,17 36,18-1,-17 36,-1-1,-18 36,1 0,0 0,-1 0,-17 0,18 0,-18-36,0 1,0 0,18-36,-1-35,-17 0,36-35,-19-18,19 18,-1 18,0 17,0 17,18 36,0 18,0 35,-17 17,17 54,-1-1,-16 1,-1-18,0 0,-17-36,0-35,-1-17,1 0,-18-18</inkml:trace>
  <inkml:trace contextRef="#ctx0" brushRef="#br0" timeOffset="241764.9881">23542 13441,'0'0,"0"0,0 0,0 0,0 0,0 0,35-71,-17-17,-18 0,0 0,0 17,-18-17,0 35,1 18,-1 35,-17 17,0 36,17 18,0 35,18 35,0-18,0 1,36-18,-1-36,18-17,17-35,1-18,0-53,-19-35,1-18,0-18,0-17,-35 0,17-18,-17 36,-18 35,18 17,-18 36,0 17,0 18,17 53,-17 35,18 0,17 18,-17 18,17 17,0-35,-17-18,0-18,-1-17,-17-35,-17 0,17-36,-36 0,1-17,0 0,-18 17,18-17,-1 17,19 18,-1-17,0-1,18 18,18-18,17-17,18 0,0 0,18-18,-1 0,-17 17,0 1,0 0,-18 35,1 0,-1 18,-17 17,-1 18,1 17,17 36,-17-35,0-1,-18-17,17 0,-17-35,0-18,0-18,0-35,0 18,0 52</inkml:trace>
  <inkml:trace contextRef="#ctx0" brushRef="#br0" timeOffset="241911.0532">24371 12682,'0'0,"0"0,0 0,0 0,0 0,0 0,0 0,0 0</inkml:trace>
  <inkml:trace contextRef="#ctx0" brushRef="#br0" timeOffset="242262.6257">25077 12806,'0'0,"0"0,0 0,0 0,0 0,0 0,0 0,0 0,-70-35,-1 35,0 17,-17 36,18 18,17-1,17 36,19 18,17-19,35-16,18-19,17-17,19-35,-19-36,36-35,-18-17,18-19,-35 36,-53 36</inkml:trace>
  <inkml:trace contextRef="#ctx0" brushRef="#br0" timeOffset="243137.0724">26101 12347,'0'0,"0"0,0 0,0 0,0 0,0 0,0 0,141 88,18 36,-53-1,-18-17,-35-18,-18-35,0 18,-17-18,0-18,-1-17,-17-18,0-18,0-17,0-53,0-18,0-18,18 1,-18 17,18 35,-1 19,18 16,1 19,17 34,-18 1,18 35,-18 17,-17 1,17-18,-35 0,18 0,0-18,-18 0,17-35,-17 0,18-35,-18-18,35-35,-17-18,17 18,0-18,1 35,-1 18,0 18,1 18,16 34,-16 18,34 18,-17 18,0 17,0 18,-18-35,1-19,-1 1,0-35,-17-18,17-18,-17 18,-18 0</inkml:trace>
  <inkml:trace contextRef="#ctx0" brushRef="#br0" timeOffset="243913.8012">27918 12383,'0'0,"0"0,0 0,0 0,0 0,0 0,0 0,0 0,0 0,53-71,-17 0,-1 1,-35-1,18 36,-36 0,0 35,-17 35,17 0,1 18,-19 35,36 36,0-18,18 17,17-35,18-17,18-18,17-36,0-17,1-17,-19-36,1-35,-18 0,0-1,0-16,-36 16,1 19,-18 17,-18 0,1 18,-19 35,1 0,0 35,-1 35,1 1,17 17,18 0,-17-17,17-18,17-18,1 0,0-17,17-18,0-18,18-17,0-18,0-17,-18 17,18 0,-17 0,-19 18,19 17,-19 0,1 18,0 0,17 18,-18 17,1 1,17-1,1-17,-19-1,19 1,-1-1,-17-34,17-1,-17-17,17 17,-35 18</inkml:trace>
  <inkml:trace contextRef="#ctx0" brushRef="#br0" timeOffset="244324.0832">29312 11906,'0'0,"0"0,0 0,0 0,0 0,36 53,-19 0,19 0,-1 18,-17-19,-1-16,1-19,0 19,-18-19,17 1,-17 0,0-18,0-18,18 0,-18-35,18 0,-1-17,1-18,17-18,18 0,18 36,17 34,-17 19,-1 34,1 36,-18 18,0-1,0 36,-18 18,18-19,-18 1,18-18,-18-17,18-18,-53-35</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33:39.553"/>
    </inkml:context>
    <inkml:brush xml:id="br0">
      <inkml:brushProperty name="width" value="0.05292" units="cm"/>
      <inkml:brushProperty name="height" value="0.05292" units="cm"/>
      <inkml:brushProperty name="color" value="#7030A0"/>
    </inkml:brush>
  </inkml:definitions>
  <inkml:trace contextRef="#ctx0" brushRef="#br0">4006 4621,'0'0,"0"0,0 0,0 0,0 0,0 0,0 71,18 17,-1 18,19 17,-19 19,1-37,17-16,-17-19,-1 1,-17-1,18-34,0-1,-18-18,0 1,17-18,-17-18,0-34,0-37,0-16,-17-19,-1-35,0-17,-17 17,0-17,17 17,-17 0,0 1,17-1,0 18,-17-18,35 0,-18 0,18 18,18 18,0 35,17-1,18 37,18-1,34 17,1 1,53 0,0 17,35 0,88-17,18 0,0 0,18-1,-18-17,18 1,176-19,-35 18,-53-17,0-1,-18 0,-18 18,19-17,-36 17,-36 0,-34 18,-142 0,0 17,0 18,-53-18,1-17,-19 0,-35 35</inkml:trace>
  <inkml:trace contextRef="#ctx0" brushRef="#br0" timeOffset="919.8612">4800 3757,'0'0,"0"0,0 0,0 0,35 88,18 53,-17 18,17-18,-18 18,0 0,-17-36,17-17,-17-35,-1-1,-17-17,18-18,-18-17,0-36,0-17,-18-35,1-19,-1-16,0-19,1 1,-1-1,1-17,-1 18,0-1,18 18,0 36,0-1,18 1,0 17,-1 0,18 0,18 18,0 17,18 18,-18 0,17 53,-17 17,-17 19,-19 16,-17 19,-35-36,-18 18,-17 0,-1-18,-17 0,-1-35,37 0,-19-35,36-1,-1 1,19-1,17-17,17 0,36 18,36-18,16 18,19-1,-1 1,-17-18,18 35,-1-17,-17 17,-17-17,-89-18</inkml:trace>
  <inkml:trace contextRef="#ctx0" brushRef="#br0" timeOffset="1198.6593">6406 3916,'0'0,"0"0,0 0,-18 88,-17 53,0 0,0 36,-18-36,17 18,-17-36,18-17,0-36,17-17,0 0,1-18,17-17</inkml:trace>
  <inkml:trace contextRef="#ctx0" brushRef="#br0" timeOffset="1470.8724">5930 4004,'0'0,"0"0,0 0,0 0,0 0,35 71,18 17,0 0,0 0,35 36,-35-36,17 0,-17-17,-17-1,17-17,-18-18,0 1,1-1,-36-35</inkml:trace>
  <inkml:trace contextRef="#ctx0" brushRef="#br0" timeOffset="1743.9002">7024 4004,'0'0,"0"0,0 0,0 0,-18 71,-17 34,-1 19,-16 17,16 0,1-17,0-1,-1-35,1-35,17 0,-17 0,17-35,1-1</inkml:trace>
  <inkml:trace contextRef="#ctx0" brushRef="#br0" timeOffset="2027.2208">6635 4163,'0'0,"0"0,0 0,0 0,36 53,17 35,17 35,19 18,-19-17,18-1,-17 1,-36-54,18 1,-18-18,1-18,-1 0,0-17,-35 0</inkml:trace>
  <inkml:trace contextRef="#ctx0" brushRef="#br0" timeOffset="2317.9812">7641 3457,'0'0,"0"0,0 0,0 0,-17 88,17 18,-18 53,18 0,0 17,0-17,18-18,-1 0,1-35,0-18,17-35,0 0,1 0,-1-18,-35-17</inkml:trace>
  <inkml:trace contextRef="#ctx0" brushRef="#br0" timeOffset="2743.9142">8259 3757,'0'0,"0"0,0 0,-18 71,1 17,-1 0,18 0,0 0,0 18,0-18,18-17,-1 0,19-19,-19 1,36-35,-17 0,-1-36,18 0,-18-35,0 1,-17-19,0-35,-18 0,-18 18,-17 0,-36 17,1 18,-19 18,1 18,17-1,19 18,-1-18,35 18</inkml:trace>
  <inkml:trace contextRef="#ctx0" brushRef="#br0" timeOffset="3044.883">8506 3087,'0'0,"0"0,0 0,0 0,0 0,35 70,18 1,36 35,-19 17,1 1,-1 34,1-16,-36-1,1 17,-19 1,-17 0,-35 0,0-18,-1-35,-34-1,34-34,1 0,17-54</inkml:trace>
  <inkml:trace contextRef="#ctx0" brushRef="#br0" timeOffset="3363.0713">9424 3069,'0'0,"0"0,0 0,0 0,35 141,18 18,0 0,0 35,0-18,-18-17,18-18,-35 0,17-35,-35 0,18-36,-18-17,0-17,-18-36,0 0,1 0,17 0</inkml:trace>
  <inkml:trace contextRef="#ctx0" brushRef="#br0" timeOffset="3808.2626">9530 3616,'0'0,"0"0,0 0,0 0,0 0,0 0,0 0,-18-88,36-18,17-18,18 1,0 17,0 53,0 0,0 18,0 17,0 36,-1 17,-16 18,-19 35,-17 1,-17 16,-19 19,-16-18,-19-18,0 0,36-17,-18-18,18 0,0-18,17-18,0 1,18 0,18 17,17 0,18 1,0 17,53-1,0 1,0 0,0-17,-18 16,0-16,-88-36</inkml:trace>
  <inkml:trace contextRef="#ctx0" brushRef="#br0" timeOffset="4330.9021">10306 3810,'0'0,"0"0,0 0,0 0,35 71,1-1,-1-17,0 18,18-36,0 0,0 0,-18-17,18-36,-17-17,17-18,-18-35,0 0,-17-18,0 35,-18-17,0 35,-18 18,18 0,0 17,0 36,0-1,18 36,-18 36,35 34,-18 0,1 19,0-19,-1 18,1-17,0-19,-18-16,17-36,1 0,0-18,-1-18,-17 1</inkml:trace>
  <inkml:trace contextRef="#ctx0" brushRef="#br0" timeOffset="4845.0199">11330 3651,'0'0,"0"0,0 0,0 71,17-1,1 1,0-1,17 1,-17-18,17-35,0-1,0-17,1-17,17-19,-18-17,0-17,1-18,-1-1,0 19,-17-1,-1 1,1 17,-18 0,18 35,-18 36,0 0,17 35,1 35,0 18,-1 17,1 18,0 0,17 0,-17-17,-1-1,1-17,0-18,-1 1,1-37,-1-34</inkml:trace>
  <inkml:trace contextRef="#ctx0" brushRef="#br0" timeOffset="5178.3178">12389 3104,'0'0,"0"0,0 0,0 89,-18 69,0 1,18 35,0 0,0-17,0-1,18-35,0 0,-1-35,18 0,18-36,0-52,-17 0,-1-18,-35 17</inkml:trace>
  <inkml:trace contextRef="#ctx0" brushRef="#br0" timeOffset="5676.2312">12989 3404,'0'0,"0"0,0 0,-36 71,36-36,-17 89,-1-19,18 1,-18 0,18 0,-17-18,34-17,-17-1,36 1,-19-36,36 0,-17-17,16-36,1 1,0-1,18-35,-18-35,17 0,-34-18,-19 35,1 1,-36-1,1 1,-54-18,1 35,-19 17,-17 1,18 17,18 18,17-17,0 17,17 0,1 0,17 0</inkml:trace>
  <inkml:trace contextRef="#ctx0" brushRef="#br0" timeOffset="5966.287">13218 2840,'0'0,"0"0,0 0,0 0,0 0,53 53,18 17,17 36,0 18,18 17,-36-18,1 18,-18-17,-18 17,-35 0,-17 0,-19 18,1-18,0-18,17-105</inkml:trace>
  <inkml:trace contextRef="#ctx0" brushRef="#br0" timeOffset="8398.7287">15971 2099,'0'0,"0"0,0 0,0 0,0 106,-18-18,-17 18,0-36,-18 54,0-54,18 1,-18 0,0-18,0-1,0 19,0-18,18-18,-18 18,17-35,19-1,-1 1,18-18,0 18,18-36,17 18,0 0,18 0,18 18,-1-1,36 1,0 0,18 17,-1 0,1-17,-1 17,1 0,-18-17,-36 0,-17-1,-17 1,-1-18,0 18,-17-18</inkml:trace>
  <inkml:trace contextRef="#ctx0" brushRef="#br0" timeOffset="8839.5374">15459 3810,'0'0,"0"0,0 0,53 35,18 1,-1 16,36 1,0 18,-18-36,1 1,-1-1,-18 0,1 0,0 1,-18-19,-1 1,-16 0,17-1,-36-34,19 17,-36 0</inkml:trace>
  <inkml:trace contextRef="#ctx0" brushRef="#br0" timeOffset="9594.9233">18583 2275,'0'0,"0"0,0 0,17 53,1 36,0 34,-1-35,1 0,0 1,17 34,-35-35,18 0,-1-17,-17-18,0 0,18-18,-18-17</inkml:trace>
  <inkml:trace contextRef="#ctx0" brushRef="#br0" timeOffset="9916.9414">18159 3792,'0'0,"0"0,0 0,124-17,17-1,18-17,0 17,17-35,-17 0,0 18,-18 0,-18 0,-34 35,-19 0,-17 17,-17 1,-19-1,1-34</inkml:trace>
  <inkml:trace contextRef="#ctx0" brushRef="#br0" timeOffset="10542.7254">18353 4516,'0'0,"0"0,0 0,0 0,71-36,0-17,17 18,0 0,0 17,1 1,-19 17,1 0,17 35,-35 0,-18 0,0 36,-17 17,-36 18,1 17,-18-17,-18-18,-18 1,0-1,-34 0,16-17,36-36,0 0,18 0,0-17,17-18,18 0,18 0,-1 0,36-18,36 1,17 17,-1 0,19-18,17 18,0-17,-17 17,-18 0,0 0,-36-18,1 0,-18-35,17 0,-17-17,0 35,-53 17</inkml:trace>
  <inkml:trace contextRef="#ctx0" brushRef="#br0" timeOffset="10996.5743">20824 2275,'0'0,"0"0,0 0,0 0,-18 89,-17 52,0 17,0 37,-1-1,1-18,17 0,1 1,17-1,0 0,17 1,1-1,35 1,0-19,17-16,19-19,-1-35,18 0,0-52,-18-19,18-34,-18-36,0 17,-17 1,-71 35</inkml:trace>
  <inkml:trace contextRef="#ctx0" brushRef="#br0" timeOffset="11815.5702">21442 3016,'0'0,"0"0,0 0,0 0,17 71,-17 17,36 35,-19 19,19-19,-19 18,1-35,-18-18,18-35,-18 18,0-36,0 0,0 1,0-19,0-17,0-17,-18-19,18-17,-18-17,1-1,17-17,-18 17,0-52,18 17,0-17,18 17,0 0,17 18,0 17,18-35,0 36,0 17,0 0,-18 18,1 17,-1 0,0 54,-17-1,-18 18,17-18,-34 53,-19 1,1-1,0 0,-36 0,18 0,0-35,18-17,0-1,0 0,17-17,18 17,0-35,35 18,0-18,18 17,0 1,53 17,-18 18,18-18,-17 18,-1 0,0 0,-17-18,-1 1,-52-36</inkml:trace>
  <inkml:trace contextRef="#ctx0" brushRef="#br0" timeOffset="12137.7219">22906 3210,'0'0,"0"0,0 0,0 0,-17 106,-18 18,-1 17,1-18,-18 1,18-36,-1-18,1 1,-18 0,18-36,-18 18,18-18,17 0,18-17</inkml:trace>
  <inkml:trace contextRef="#ctx0" brushRef="#br0" timeOffset="12484.3514">22430 3263,'0'0,"0"0,0 0,0 0,0 0,53 71,0-1,0 19,17-1,1 0,0 0,-18-17,17-18,-17-1,18 1,-18-17,0-19,-1 1,-16-36,17 1,-18-1,-17 18</inkml:trace>
  <inkml:trace contextRef="#ctx0" brushRef="#br0" timeOffset="12773.7206">23736 3052,'0'0,"0"0,0 0,0 0,-18 88,-17 0,0 53,17-53,-17 0,-1 18,19-18,-19-17,19 17,-18-35,17 18,0-18,1-18,-1-17,0 17,18-35</inkml:trace>
  <inkml:trace contextRef="#ctx0" brushRef="#br0" timeOffset="13097.7596">23383 3122,'0'0,"0"0,0 0,0 0,0 0,53 71,0 52,17-17,1 17,0-17,-36-18,18-17,-18 0,0-1,1 1,-1-18,0 0,1-18,-1-53,0 1,0-1,1 0,-36 18</inkml:trace>
  <inkml:trace contextRef="#ctx0" brushRef="#br0" timeOffset="13417.0231">24424 2540,'0'0,"0"0,0 0,0 0,0 88,-18 0,1 54,17-1,-18 0,18-18,0 1,0-1,0-35,18 18,-18-18,17 1,19-19,-19-17,19-18,-1-17,-17 0,-18-18</inkml:trace>
  <inkml:trace contextRef="#ctx0" brushRef="#br0" timeOffset="14272.7241">25077 2910,'0'0,"0"0,0 0,0 0,-35 71,0 0,-1 17,1 35,0-35,17 1,18-1,0-18,0 19,35-19,1-17,-1 0,18-18,35-17,0-18,1-35,-1-18,0-18,-17-17,-18 0,-18 0,-18-1,-17 1,-35 0,-35 17,-1 18,-35 1,0-1,0 17,0 36,1-35,34 35,0-18,36 18,17-35,1 18,34-19,1 1,0 0,-1-18,19 17,-1-16,0-1,-17 17,17-17,-17 36,17-18,0 35,1 0,17 17,17 18,19 18,-1 36,0-1,-17 0,17 35,-35-34,-18-19,0-17,-17 18,0-18,-1 17,1 18,-36 1,18-1,-35 0,17-18,1-17,17 0,-18-17,18-1,0-18</inkml:trace>
  <inkml:trace contextRef="#ctx0" brushRef="#br0" timeOffset="14571.4043">26489 2417,'0'0,"0"0,0 0,0 0,0 0,0 35,0 18,18 0,-18 0,17 17,-17 1,0 17,18-18,-18 19,0-19,0 18,17-17,-17-1</inkml:trace>
  <inkml:trace contextRef="#ctx0" brushRef="#br0" timeOffset="14938.1028">26012 3193,'0'0,"0"0,0 0,0 0,36 0,-1 0,18 0,0 0,17-18,1 18,0 0,-1-18,-17 18,18-17,-18 17,-18-18,18 0,-18 18,1-17,-19-1,18 1,-17-1</inkml:trace>
  <inkml:trace contextRef="#ctx0" brushRef="#br0" timeOffset="15720.4463">27389 2293,'0'0,"0"0,0 0,0 0,0 0,0 0,18 35,-1 1,1 17,0-1,-1 19,1 0,-18-1,17 1,-17-1,18-17,-18 18,0-1,0-17,0 0,-18-18,18 1,0-19,18-17,-18 0,0-17,0-19,0 1,0-35,18-36,-1 18,1-18,0-18,17 36,0-18,1 36,-1-1,0 18,-17 18,17 0,0-1,18 19,-17 17,-19 0,19 0,-19 17,19 19,-36-1,0 0,-18 18,-17 0,-18 18,0-1,-18 1,-17-18,35-1,0-16,18-1,-1 0,19-17,17 0,-18 17,36-17,17-1,18 1,18 17,-1 0,1 18,17-17,18-1,-18 0,-17 0,-1-17,-34 0,-36-18</inkml:trace>
  <inkml:trace contextRef="#ctx0" brushRef="#br0" timeOffset="16277.1828">28571 2787,'0'0,"0"0,0 0,0 0,0 0,0 0,18 35,0 1,17 16,-17-16,17-1,-18 0,19 1,-1-1,0-18,1 1,-19-18,19-18,-1 1,0-1,-17-17,-1 0,1-1,0 1,-1 0,-17 0,0-1,0 19,0-1,-17 0,17 36,0 0,0 17,0 0,0 36,0 35,17 17,-17-17,18 17,-18-17,18-18,-18-35,17 0</inkml:trace>
  <inkml:trace contextRef="#ctx0" brushRef="#br0" timeOffset="16879.8486">29330 2628,'0'0,"0"0,0 0,0 0,0 0,0 35,0 1,18 17,-18-18,17 18,1 0,-18-18,18 18,-1 0,1-18,0 0,17-17,0-18,-17 0,17-18,1 1,-19-1,18-17,-17 0,17-1,-17-17,0 18,-1 0,1 0,-18 17,18 18,-18 0,0 18,0 17,17 0,-17 36,18 17,-18 18,18 0,-1 17,1-17,0 0,17-18,0 0,0-35,-17-18,17 1,-35-36</inkml:trace>
  <inkml:trace contextRef="#ctx0" brushRef="#br0" timeOffset="17226.348">30618 2064,'0'0,"0"0,0 0,0 0,0 0,-17 53,17 0,-18 0,0 35,1 18,-1 17,1 0,17 1,-18-1,18-17,18-18,-18 18,35 0,0-18,-17-17,17-18,-17-18,-18-35</inkml:trace>
  <inkml:trace contextRef="#ctx0" brushRef="#br0" timeOffset="17750.8394">31236 2558,'0'0,"0"0,0 0,0 0,0 0,0 0,0 0,-35 35,17 0,0 0,-17 18,18-17,-1 17,18 0,-18-18,18 18,0-18,18 18,0-18,17 0,0 1,0-19,1 1,17-18,-18 0,0-18,1 1,-1-1,-18-17,1 0,-18-18,0 17,-18-17,-17 1,0-1,0 17,-1 1,1 17,0-17,-18 17,0 1,18-1</inkml:trace>
  <inkml:trace contextRef="#ctx0" brushRef="#br0" timeOffset="18105.4377">31518 1905,'0'0,"0"0,0 0,0 0,0 0,0 0,36 35,-1 1,-17 34,17 1,0 17,1 18,-19 17,19 1,-36-1,17 1,-17-19,-17 19,-19-18,1 17,0-35,-1 1,36-72</inkml:trace>
  <inkml:trace contextRef="#ctx0" brushRef="#br0" timeOffset="18653.8183">31377 1129,'0'0,"0"0,0 0,0 0,0 0,0 0,0 0,0 0,0 0,36 18,-1-1,0 18,18-17,0 17,0 18,0-17,18 34,-1 1,1 17,17 18,0 0,-35 17,18 0,-36 19,0-1,-35 0,0 18,-35 52,-53 54,35-54,-18 54,18 0,0-54,53-175</inkml:trace>
  <inkml:trace contextRef="#ctx0" brushRef="#br0" timeOffset="29299.3798">7094 7655,'0'0,"0"0,0 0,53 106,0 35,0 18,0 35,0 35,-18 71,1 0,-19-18,-17-35,0-88,0-18,0 0,0 0,0-17,18-1,0-35,-1-17,-17-53</inkml:trace>
  <inkml:trace contextRef="#ctx0" brushRef="#br0" timeOffset="30129.4936">8365 8396,'0'0,"0"0,0 0,0 141,0 0,18 36,-1-1,19 18,-19-17,1-19,-1-17,1-35,-18-35,0-18,0 0,0-36,-18-17,1-17,-18-36,-1-35,1-36,0 1,-18-19,17-16,1-1,17-17,1 17,17 0,0 18,17 0,19 0,17 35,17 18,19 0,-1 35,18 35,-18 18,18 18,0 35,-18 17,-35 18,0 18,-53 18,-18-1,-35 18,-17 0,-19-17,-17-1,-17-35,35-17,-1 0,19-36,52-18,1-17,34 0,54-17,17 17,36-18,17 18,18-17,-1 34,1 1,0-1,-35 19,-19 17,-16-18,17 0,-36-17,-52-18</inkml:trace>
  <inkml:trace contextRef="#ctx0" brushRef="#br0" timeOffset="30382.8997">10500 8555,'0'0,"0"0,0 0,0 0,0 88,-17 53,-19 36,19-1,-19-17,-17 17,18-52,0-1,-18-17,18-36,17-17,-17 0,35-35</inkml:trace>
  <inkml:trace contextRef="#ctx0" brushRef="#br0" timeOffset="30666.1742">9794 8837,'0'0,"0"0,0 0,0 0,0 0,0 0,0 0,53 35,18 18,35 35,0 18,0-17,-1 34,-16-17,17-18,-18 0,-35-35,17-18,-17 1,-17-36,-1-18,0 18,-17 0</inkml:trace>
  <inkml:trace contextRef="#ctx0" brushRef="#br0" timeOffset="30917.1346">11524 8431,'0'0,"0"0,0 0,0 0,-18 106,-17 18,0 17,-18 35,0 1,0-19,0 1,0-35,0-19,0 1,0-53,18-35,-1-1,19 1</inkml:trace>
  <inkml:trace contextRef="#ctx0" brushRef="#br0" timeOffset="31210.2714">10959 8590,'0'0,"0"0,0 0,0 0,0 0,0 0,71 88,-1 18,19 18,-19-1,18 18,-17-17,0-1,-36-52,18-1,-18-17,0-35,36-36,-18 1,-18-1,-17 18</inkml:trace>
  <inkml:trace contextRef="#ctx0" brushRef="#br0" timeOffset="31511.0168">12177 8220,'0'0,"0"0,0 0,0 0,-18 70,0 54,18 17,-17 0,34 0,-17-17,18-1,17 1,1-19,-1-34,0-18,1 0,17-36,-18 1,18-18,-53 18</inkml:trace>
  <inkml:trace contextRef="#ctx0" brushRef="#br0" timeOffset="31804.0178">12900 8237,'0'0,"0"0,0 0,0 0,18 53,0 18,-1 17,1 18,17-18,-17 18,0-18,-1 18,18-18,-17-17,0-1,-18-17,0-35,0-1,0 1,0 0</inkml:trace>
  <inkml:trace contextRef="#ctx0" brushRef="#br0" timeOffset="32191.5848">12406 8484,'0'0,"0"0,0 0,0 0,0-53,18 0,17-17,0 17,18 0,-17 18,34 17,-17 1,18-1,-1 36,-17-18,18 17,-18 18,0-17,0 0,-18-1,18-17,-18 0,18 0,0-17,-18-19,1 1,-1-18,-35-17,18-1,-18 1,0 70</inkml:trace>
  <inkml:trace contextRef="#ctx0" brushRef="#br0" timeOffset="32452.5474">13394 7232,'0'0,"0"0,0 0,0 0,0 0,0 0,71 88,0 36,17 34,0 1,-17 0,-1-18,-17 0,0 0,-18 0,-17-17,0-18,-36 17,0-17,18-18,0-17,18-54</inkml:trace>
  <inkml:trace contextRef="#ctx0" brushRef="#br0" timeOffset="32835.1467">14347 6756,'0'0,"0"0,0 0,0 0,0 0,0 0,36 88,17 35,0 54,0 34,-1 1,1-18,0 0,-17-17,-1-1,0-17,1-1,-19-34,1-18,-1-18,-17-18,18-34,-18-1,0-17,0-1</inkml:trace>
  <inkml:trace contextRef="#ctx0" brushRef="#br0" timeOffset="34285.9884">16342 7761,'0'0,"0"0,0 0,-71 88,18-17,-53 35,0-18,0-18,18 1,0-18,35 0,0-18,18 0,-1-17,36 0,18-1,35 1,35 0,18-1,35 19,1-36,-1 17,0 1,-18-1,1 1,-53 0,-19-18,1 17,0 1,-53-18</inkml:trace>
  <inkml:trace contextRef="#ctx0" brushRef="#br0" timeOffset="34574.2608">15830 9331,'0'0,"0"0,0 0,106 0,35 18,0-18,0 0,18 17,-18-17,-17 18,-36-18,-17 18,-18-18,-1 0,-34 0</inkml:trace>
  <inkml:trace contextRef="#ctx0" brushRef="#br0" timeOffset="35677.3506">18265 8678,'0'0,"0"0,0 0,0 0,0 0,53 71,-18-1,18 19,-17-19,-1 18,0-17,1 0,-19-1,1-35,-1 1,1-19,0-17,-18 0,0-53,0-17,-18-36,-17-53,0 0,-1-35,-17 0,0 18,18 17,-18 1,18 34,-18 1,35 17,-17 18,17-18,18 18,0-1,18 36,0 0,35 1,17-1,1 17,35 1,17 0,18 17,18-17,35 0,89-1,-1-17,18 1,-18-1,1 0,-1 0,0-18,18 1,-17 17,17 0,141 0,-176 0,-1 18,-17-1,1 19,-19-18,-35 17,-17 18,-72 0,-16 0,-19 0,-17 0,-35 0</inkml:trace>
  <inkml:trace contextRef="#ctx0" brushRef="#br0" timeOffset="36493.0763">19148 7638,'0'0,"0"0,0 0,0 0,0 0,35 88,18 53,0 0,-18 18,0-18,1 0,-19 0,1-70,-18-1,0-17,0-18,0-17,-18-36,1-17,-1-35,0-36,1 0,-1-35,0 17,18-17,0 0,0 35,18 18,0 0,17 35,0 0,18 0,0 18,0 17,0 18,0 18,-18 0,1 17,-19 18,-17 0,-17 0,-1 17,-17 1,-18-18,0 0,17-1,-17-16,18-1,18-17,17-1,0 1,17-18,36 18,0-1,35 1,18-1,0 19,18-1,-18-17,-1-1,-16-17,-1 0,-88 0</inkml:trace>
  <inkml:trace contextRef="#ctx0" brushRef="#br0" timeOffset="36777.6426">20948 7655,'0'0,"0"0,0 0,-36 88,1 1,-18 34,0 1,18-1,-18 1,18-1,-1-52,1-1,0-52,17-1,-17-17,17 0,0 18</inkml:trace>
  <inkml:trace contextRef="#ctx0" brushRef="#br0" timeOffset="37026.7877">20348 7673,'0'0,"0"0,0 0,0 0,53 53,17 17,1 1,35 35,-1 0,-16-1,-1 1,-35-35,0-1,0-17,0-17,-18-19,0 1,1-18,-19 18</inkml:trace>
  <inkml:trace contextRef="#ctx0" brushRef="#br0" timeOffset="37260.9642">21706 7638,'0'0,"0"0,0 0,0 70,-17 18,-1 1,0 16,-17-16,0-1,-18 0,18-17,-18-1,35-35</inkml:trace>
  <inkml:trace contextRef="#ctx0" brushRef="#br0" timeOffset="37559.0038">21230 7549,'0'0,"0"0,0 0,0 0,53 53,17 0,1 35,17 18,18 18,-18-1,1-17,-1 0,-35-53,0 17,-18-34,18-1,-18-17,-17-18</inkml:trace>
  <inkml:trace contextRef="#ctx0" brushRef="#br0" timeOffset="37863.4945">22395 7020,'0'0,"0"0,0 0,0 88,0 18,0 53,17 0,-17 35,18-35,0-1,-1-17,1-35,0-18,-1-35,1 0,17-17,0-19,1-17,-36 18</inkml:trace>
  <inkml:trace contextRef="#ctx0" brushRef="#br0" timeOffset="38278.9069">23083 7408,'0'0,"0"0,0 0,0 0,-18 71,1 17,-1 18,0 17,1-17,34 18,1-36,0-18,17-17,18 0,17-35,1-18,0-35,-1-18,1-18,-36-17,0 0,-17 0,-36-1,-17 19,0 17,-53 18,-1 17,-17 0,1 18,16 0,1 0,35 18,36-36</inkml:trace>
  <inkml:trace contextRef="#ctx0" brushRef="#br0" timeOffset="38579.9842">23506 6809,'0'0,"0"0,0 0,71 53,17 17,18 18,0 36,0-1,-18 18,-17 18,-36 0,-17 0,-36-1,0 1,-17-18,0-17,0-36,-1-35,19 0,17-36</inkml:trace>
  <inkml:trace contextRef="#ctx0" brushRef="#br0" timeOffset="39355.3777">24777 6985,'0'0,"0"0,18 71,-18 52,17 18,1 0,0 18,-1 0,1 0,-18-36,18 0,-18-52,0-18,0-18,0-17,0-18,-18-18,18-35,-18 0,-17-35,0-35,-1-18,19-18,-18-18,35 1,-18 0,36 17,-1 18,18 35,1 18,17 17,0 36,-18 17,18 1,0 34,0 1,0 35,-18 0,0 0,-17 35,-18 18,-18 0,-17 17,0-17,-18 0,-18-18,18-18,0-17,18-17,0-19,17 1,18 0,18-18,17 17,0-17,18 0,35 0,18 35,0 1,-18 17,1 0,-36 0,0-18,0-18,-18-17,0 0,0 0,-35 0</inkml:trace>
  <inkml:trace contextRef="#ctx0" brushRef="#br0" timeOffset="39890.9474">25342 7038,'0'0,"0"0,0 0,17 53,1 17,0 1,17 0,18 17,-18-18,18 1,0-18,18 0,-1-18,-17-17,18-18,-18-18,17-17,-34-1,17-52,-18-18,0 1,-35 34,18 0,-18 18,0 18,-18 18,18 17,0 17,0 36,0 35,0 18,0 0,18 35,-18 0,0 18,18-18,-18 0,17-35,-17-35,18-36,-1-18,1-17,17-52,18-1,-17 0,-36 53</inkml:trace>
  <inkml:trace contextRef="#ctx0" brushRef="#br0" timeOffset="40371.2032">26559 7091,'0'0,"0"0,0 0,0 0,0 0,0 0,0 70,18 19,-18-19,18 18,-1-17,1-1,0 1,17-18,0-18,1-17,-1-18,0-18,0-17,1 0,-1-36,0-17,1-18,-19 18,-17 17,0 18,0 18,0 0,0 17,0 36,0 17,0 36,0 35,0-1,18 19,-18 17,18 18,-1-18,1-18,17-17,-17-35,17-18,18-36,-18 1,1-18,-36 0</inkml:trace>
  <inkml:trace contextRef="#ctx0" brushRef="#br0" timeOffset="40712.9719">27565 6756,'0'0,"0"0,0 0,0 0,0 0,0 70,0 1,0 35,0-1,18 37,-18-1,18 0,-1 0,19-18,-19-17,1-18,0-17,17 0,0-36,0 0,1-35,-1 0,-35 18</inkml:trace>
  <inkml:trace contextRef="#ctx0" brushRef="#br0" timeOffset="41185.8033">28236 6791,'0'0,"0"0,0 0,0 0,0 0,-35 71,17 17,0 18,1-18,-1 18,18-18,0 18,18-18,-1-18,1 1,17-1,1-34,17-1,0-35,-1-18,-16-17,34-35,-17-1,-17-35,-19 18,-17-18,0 36,-17-1,-19 18,-17 0,-17-17,-18 34,-1-17,19 36,17 17,0-18,0 18,0-17,53 17</inkml:trace>
  <inkml:trace contextRef="#ctx0" brushRef="#br0" timeOffset="41520.9877">28518 6297,'0'0,"0"0,0 0,0 0,36 53,17 35,17 36,1 17,-1 35,-17 1,0-1,-35-17,0 17,-18-17,-18 0,-35-18,0-18,-18-52,1-1,17-17,53-53</inkml:trace>
  <inkml:trace contextRef="#ctx0" brushRef="#br0" timeOffset="42288.3941">23665 6209,'0'0,"0"0,0 0,0 0,0 0,0 0,0 0,0 0,0 0,0 0,0 0,0 0,53-35,18 17,17-17,53-1,0 1,54-18,-1 18,17 0,89-18,18 0,-18 0,0 18,-18-1,1 1,-18 17,-1 1,1 17,0 17,-36 1,1-18,-19 18,-34-18,-71 0,17 0,-35 0,1 0,-36 0,0 0,-36-18,18 18,-35-18,0-17,0 18,18-1</inkml:trace>
  <inkml:trace contextRef="#ctx0" brushRef="#br0" timeOffset="44402.7931">29224 6826,'0'0,"0"0,0 0,0 0,0 0,0 0,71 36,-1-1,-17 0,0 0,18 18,0 18,34 17,1 0,-17 0,16 1,-16-1,-19-35,-17 0,0-18,0 0,-53-35</inkml:trace>
  <inkml:trace contextRef="#ctx0" brushRef="#br0" timeOffset="44746.9754">30195 7867,'0'0,"0"0,0 0,35 53,0 17,36-17,0-17,-1-19,18-34,-17-1,17-35,-17 0,-18-17,0-36,-18 0,0 0,1-17,-19 17,19 18,-36 88</inkml:trace>
  <inkml:trace contextRef="#ctx0" brushRef="#br0" timeOffset="45335.9494">31518 7179,'0'0,"0"0,0 0,0 0,0 0,0 0,0 0,0 0,0 0,0 0,0 0,71-35,0 17,-18 0,17 18,1 18,-18 35,-18-18,0 36,1 17,-19 0,-34 18,-19 0,1-18,17-35,-17 0,0 0,35-18,-18 0,36-17,-1-18,19-18,52 18,0-35,0 0,18-18,-17-18,-1 1,-35 17,-36 53</inkml:trace>
  <inkml:trace contextRef="#ctx0" brushRef="#br0" timeOffset="45786.9467">31730 6703,'0'0,"0"0,0 0,-70 53,-19 17,1 36,0 18,17 34,1-17,34 18,19 0,34 17,1-17,35 0,35-18,18-18,35 1,1-54,34-17,-17-53,17-35,36-53,-71-18,-35 0,-18 0,-35-35,-17 0,-36-18,-53-52,-53-19,-18 36,-35 18,-35 35,18 17,52 54,89 35</inkml:trace>
  <inkml:trace contextRef="#ctx0" brushRef="#br0" timeOffset="48135.9028">30742 5803,'0'0,"0"0,0 0,18 88,-1 36,1 17,0 0,-1 18,1-18,-1-53,-17-17,18-18,-18 0,0-18,0-18,0 1,0-36,-18-17,1-18,-1-35,1-35,17-19,-18 1,18-35,18 17,-1 18,1 18,17 34,0 19,1 35,-1-1,0 19,1 17,-1 35,18 36,-36-19,-17 19,0-18,0 17,-17 1,-1-18,-17-18,17 1,1-19,17-17,0-17,17-1,1-17,0-1,17-17,18 0,-18 18,36 18,-18-1,35 36,-18 34,-17 1,0 36,-17 16,-19 1,-17-18,0-17,0 0,0-19,0-16,0-19,0-17,18 0,-18-17,18-36,-1 0,19-18,-19 1,18-1,-17 18,0 0,-1 36,-17-18,18 17,-18 0,0 18,0-17,18 17,-18-18,17 18,-17-18,18 1,-18 17,18-18,-18 18,0-18,0-17,0-18,0 18,-18-18,18 18,0-1,18 1,-18 0,0 17,17 1,1 17,0 17,-1 19,1 52,0 18,-1 35,1 0,-1 35,1-35,0 0,-1-17,-17-54,18-17,-18-17,0-1,-18-35,18-18,-17-17,-1-36,0-17,1-35,-1-1,18 1,0-18,0 35,18 18,17-1,-17 19,17 17,-17 18,17 17,0 0,-17 36,17 0,-17 35,-18-18,0 18,-18 17,18-17,-17-17,17-1,-18-17,36-1,-18 18,17-17,1-18,17-18,0 1,1-18,17-1,17 1,-17-18,0 0,-18-17,-17 17,0 17,-18 19,-18-1,-17 36,17-1,-35 19,18 34,0-17,17 18,18-18,0 0,0-18,18 0,17-17,-17-1,-1-17,1-35,0 0,-1-18,1-35,-1-1,1-16,0-1,-1 35,1 18,0 0,-1 36,19 17,-19 17,1 36,0 0,-1 0,1 0,0 0,-1-18,-17 1,18-19,-1-17,1-17,-18-19,18-34,-18-1,17 1,-17-1,18 1,-18 17,0 0,0 17,0 19,0 17,0 0,0 0,18 35,-18 0,17 18,1 0,0 18,-1-18,1 17,0-17,-18 0,17 0,-17-53</inkml:trace>
  <inkml:trace contextRef="#ctx0" brushRef="#br0" timeOffset="48346.0753">32842 5415,'0'0,"0"0,0 0,0 0,0 0,0 0,0 0,0 0,0 0,0 0</inkml:trace>
  <inkml:trace contextRef="#ctx0" brushRef="#br0" timeOffset="55932.0857">7641 12136,'0'0,"0"0,0 0,0 0,0 0,0 0,0 0,0 0,0 0</inkml:trace>
  <inkml:trace contextRef="#ctx0" brushRef="#br0" timeOffset="56119.0898">7394 12965,'0'0,"0"0,0 0,0 0,0 0,0 0</inkml:trace>
  <inkml:trace contextRef="#ctx0" brushRef="#br0" timeOffset="56275.0641">7994 12629,'0'0,"0"0,0 0,0 0,0 0,0 0</inkml:trace>
  <inkml:trace contextRef="#ctx0" brushRef="#br0" timeOffset="56975.5937">10465 12224,'0'0,"0"0,0 0,0 0,0 0,0 0,0 0,0 0,53 106,-18 35,1 0,-1 18,0-1,-17 1,-1-18,1 0,-18 0,18-35,-18-35,17-18,-17 0,0 0,18-18,-18-18</inkml:trace>
  <inkml:trace contextRef="#ctx0" brushRef="#br0" timeOffset="57443.7136">10200 12594,'0'0,"0"0,0 0,0 0,0 0,36-53,-1-17,18-1,0 1,35-19,18 19,0 17,17 18,-17 35,-18 17,-35 1,0 17,-17 18,-36 35,-18 1,-17-1,-36 18,-17-1,0 1,-1-18,36-35,0 0,18-17,18-19,34 18,1-17,52 17,19-17,34 17,-17 1,0-1,0 0,0 18,-18-18,-17 1,-54-36</inkml:trace>
  <inkml:trace contextRef="#ctx0" brushRef="#br0" timeOffset="57675.0084">11983 12771,'0'0,"0"0,0 0,0 0,0 0,0 0,0 0,0 0,0 70,0 18,-18 36,18 35,-18-18,18-36,-17-16,17-19,-18-17</inkml:trace>
  <inkml:trace contextRef="#ctx0" brushRef="#br0" timeOffset="57976.473">11453 12771,'0'0,"0"0,0 0,0 0,0 0,0 0,53 70,0 18,35 1,-52-37,52 72,18-18,-53-18,17-18,-17 1,0-36,-18 1,18-1,-17-17,-36-1</inkml:trace>
  <inkml:trace contextRef="#ctx0" brushRef="#br0" timeOffset="58481.178">12459 12735,'0'0,"0"0,0 0,0 0,18 71,17-1,0 1,1 0,17-19,0 1,-18-17,18-1,17-17,-34-36,17 0,0-17,-18-18,-17 0,-1 0,1-17,-1 34,1-17,-18 18,0 18,0-1,18 36,-18 17,0 0,17 36,-17 35,18 17,0 18,-1 0,1-17,0-1,-1-70,1 0,17-18,-17-35,0 0,-1 0,-17 0</inkml:trace>
  <inkml:trace contextRef="#ctx0" brushRef="#br0" timeOffset="58840.4824">13694 11924,'0'0,"0"0,0 0,0 0,0 0,0 0,0 0,0 53,0 17,0 36,0 53,0-18,18 0,0-17,-1-1,1-17,0-35,-1-1,1 18,17-35,1 0,17-35,-1-18,-16 17,-36-17</inkml:trace>
  <inkml:trace contextRef="#ctx0" brushRef="#br0" timeOffset="59142.848">14400 12047,'0'0,"0"0,0 0,0 0,0 0,0 0,0 0,18 53,17 18,1 52,17 1,-18-1,-18-35,19 1,-19-19,1 18,0-35,-1 0,-17-17,18-1,-18 0,0-35</inkml:trace>
  <inkml:trace contextRef="#ctx0" brushRef="#br0" timeOffset="59778.3373">14171 12277,'0'0,"0"0,0 0,0 0,0 0,0 0,0 0,35-53,1 17,16-16,1 34,0-17,0 35,18 0,-18 17,0 1,17 0,-17 17,0-18,0 1,0-18,0 0,-18-18,1-17,-19-18,1-35,-36-18,1 0,-1 1,-17-1,17 35,0 1,18 34,-17 1,34 0,-17 17,36 18,-19 0,36 35,36 18,-1 36,-18 16,1 37,0 16,-1 19,1-1,-18 0,-18-17,0 0,-35-36,0-17,-17 0,17-35,0-54</inkml:trace>
  <inkml:trace contextRef="#ctx0" brushRef="#br0" timeOffset="60212.0078">16059 11148,'0'0,"0"0,0 0,0 0,0 0,0 0,0 0,0 0,0 0,0 0,18 70,17 19,18 69,18 54,-18 17,53 89,-36-1,1-35,-36-35,0-17,-17-89,0-18,-18-34,0-19,0 1,0-36,0-17</inkml:trace>
  <inkml:trace contextRef="#ctx0" brushRef="#br0" timeOffset="60680.6389">9388 11942,'0'0,"0"0,0 0,0 0,0 0,0 0,53 88,0 53,53 71,35 123,1 0,-19 18,-17-18,-35-35,-1-1,-35-34,1-53,-19-36,1-70,17-53,18-36,-17 19,-36-19</inkml:trace>
  <inkml:trace contextRef="#ctx0" brushRef="#br0" timeOffset="61368.1204">17736 11359,'0'0,"0"0,0 0,0 0,0 0,0 0,0 36,0-1,-18 18,0 17,1 19,-18-1,-1 0,-17-17,0-1,18 1,-18-1,0 1,18-18,-18 0,35-36,1 19,17-19,0 1,35 0,0-1,36 1,-1-1,36 1,18 0,-18-18,17 17,-35 1,-17 0,0-18,-18 17,0 1,-1-18,1 0,-17 0,-19 0</inkml:trace>
  <inkml:trace contextRef="#ctx0" brushRef="#br0" timeOffset="61790.3028">17524 13053,'0'0,"0"0,0 0,0 0,0 0,71 0,17 17,35 1,1-18,17 18,0-1,-17 1,-1-18,-34 18,-19-1,1 1,-18 0,-18-1,-17-17,-1 18,1-18,-18 0,0 0,18 0,-18 0,0 0</inkml:trace>
  <inkml:trace contextRef="#ctx0" brushRef="#br0" timeOffset="62588.0009">20224 10707,'0'0,"0"0,0 0,0 0,0 0,0 0,35 88,1 0,-1 36,0-1,18 18,-18-35,-17-18,0-17,-1-1,1 1,-18-18,18 0,-18-18,0 18,0-53</inkml:trace>
  <inkml:trace contextRef="#ctx0" brushRef="#br0" timeOffset="62881.1612">19800 12047,'0'0,"0"0,0 0,0 0,0 0,89-17,70-19,17-16,18-1,0 0,0 0,-17 0,-36 18,-17 17,-19 0,-34 1,-36 17,18 17,-35 1,17 0,-35-18</inkml:trace>
  <inkml:trace contextRef="#ctx0" brushRef="#br0" timeOffset="63335.6084">20471 12806,'0'0,"0"0,0 0,0 0,0 0,0 0,71-53,17 0,-17 18,-1 17,1 0,-1 18,-17 18,0 17,-18 18,-17 18,-18-1,0 36,-35 0,-18-18,-18 18,36-35,-18-18,35-1,1-16,17-1,53-17,17-18,19-18,34 0,18-17,0 0,-17-36,-18 1,0-1,-36 1,-52 70</inkml:trace>
  <inkml:trace contextRef="#ctx0" brushRef="#br0" timeOffset="64144.8095">22324 11042,'0'0,"0"0,0 0,0 0,0 0,0 0,0 0,0 0,53 88,0 53,0 0,0 18,0 18,-18-36,0 0,1-35,-19-36,-17-35,18 1,-36-36,18-18,-35-35,0-17,-18-54,0-17,0 0,0-18,0 18,18 0,17 17,0 36,18 18,0-1,18 1,17 17,1 17,17 1,0 17,0 1,17 34,-17 1,18 35,-18 0,-18 17,-17-17,-18 18,-36 17,19-17,-36-1,-18 1,18-18,0 0,18 0,0-18,35 0,17-17,1 17,35-17,35 17,18 0,0 18,0-35,0-1,-36-17,1 0,-18 0,17-17,-17 17,-53 0</inkml:trace>
  <inkml:trace contextRef="#ctx0" brushRef="#br0" timeOffset="64396.6343">23965 10883,'0'0,"0"0,0 0,0 71,-35-1,17 19,-17 16,-18 1,0 35,0-17,0-1,0-17,18-18,0-35,17-18,0 1,1-1,17-35</inkml:trace>
  <inkml:trace contextRef="#ctx0" brushRef="#br0" timeOffset="64668.3549">23577 10777,'0'0,"0"0,0 0,0 0,35 71,18 52,18 1,-1-1,19 18,-1 18,0-35,-17-1,17-17,-17-18,-18-35,-1-18,-16-35,17 18,-53 0</inkml:trace>
  <inkml:trace contextRef="#ctx0" brushRef="#br0" timeOffset="64943.2993">25148 10989,'0'0,"0"0,0 0,-18 88,-35 36,18-1,-36 1,18 17,0 0,0-18,0-17,18-35,0-36,0 0,-1-17,19-18,-1 18,18-18</inkml:trace>
  <inkml:trace contextRef="#ctx0" brushRef="#br0" timeOffset="65225.7157">24548 10866,'0'0,"0"0,0 0,0 0,0 0,70 88,1 53,17-18,0 18,-17-35,0 18,-1-18,-35-18,1-18,-1-34,18-1,18-53,-1-17,1-18,-18 0,-36 53</inkml:trace>
  <inkml:trace contextRef="#ctx0" brushRef="#br0" timeOffset="65503.0974">25659 10336,'0'0,"0"0,0 0,0 0,-17 71,17 52,0 36,0 18,0-1,17 0,-17 1,18-36,0 0,-1-18,1-34,0-36,17-18,0-35,18-18,-17 1,-36 34</inkml:trace>
  <inkml:trace contextRef="#ctx0" brushRef="#br0" timeOffset="66211.5918">26277 10530,'0'0,"0"0,0 0,0 0,0 0,0 0,-18 89,1 52,17 17,-18-16,1-1,17-18,0-52,17 17,1-35,17 0,0-18,1-35,34-18,1-17,-1-18,-17-35,0-35,-17-1,-19 18,-17-17,-35 35,-18 17,-18 18,-17 18,0 0,0-1,17 19,18-19,18 1,17-18,1 0,34 0,-17 0,18-17,0 17,17-18,-17 18,17 1,-18 16,19 1,-1 17,0 18,1 0,34 36,18 34,18 18,0 36,0-1,0 18,0 18,-35 0,-1 17,-35-17,-17-18,-36 0,1 0,-36-52,18-19,-18-17,17-18,36-17</inkml:trace>
  <inkml:trace contextRef="#ctx0" brushRef="#br0" timeOffset="66515.7029">27830 10178,'0'0,"0"0,0 0,18 70,-1 18,1 36,17 35,1-1,-1 1,0-18,1 0,-1-35,-18-35,-17-1,-17 1,17-18,0 0,0-53</inkml:trace>
  <inkml:trace contextRef="#ctx0" brushRef="#br0" timeOffset="66798.1503">27389 11024,'0'0,"0"0,0 0,0 0,0 0,71-35,17 0,35-18,-17 18,18-1,-18 1,-18 0,-18 17,-17 0,18 1,-18-1,-18-35,53-17,-17-1,-18 18,-35 53</inkml:trace>
  <inkml:trace contextRef="#ctx0" brushRef="#br0" timeOffset="67491.6145">28748 10231,'0'0,"0"0,0 70,17 36,-17 35,0-17,18 34,-18-17,0 1,-18-37,18-34,0-1,-17-34,-1-19,0-17,1 0,-1-53,-17-35,17-35,-17-1,17-34,18-1,0-18,0 19,36-1,-1 18,0 53,18 17,0 1,0 34,18 36,-36 18,35 17,-17 18,0 18,-17-1,-19 36,1-18,-18-17,-18-1,-17 1,0-18,-1 0,-17-18,1 0,16 1,1-19,17 1,1-1,34 1,1 17,17 1,18-1,0 0,18 18,17-18,-17-17,-1 0,-17-1,0-17,0 0,-18 0,-17 0</inkml:trace>
  <inkml:trace contextRef="#ctx0" brushRef="#br0" timeOffset="67970.2839">29401 10283,'0'0,"0"0,0 0,0 0,0 53,17 18,1 17,17 0,-17 1,17-1,-17-18,35-17,-18-18,0-17,18-18,0-18,-17-34,17-19,-18-35,0 0,-17-17,-1-1,1 36,-18 35,0 0,-18 36,18 17,-17 35,17 36,0 17,0 18,0-1,0 37,17-1,1 0,17-18,-17 1,0-36,-1-18,1-17,0-17,-1-1,-17-35</inkml:trace>
  <inkml:trace contextRef="#ctx0" brushRef="#br0" timeOffset="68475.0148">30301 10248,'0'0,"0"0,0 0,17 71,-17-1,0 1,18-1,-18 1,18 0,-1-1,19-17,-1-18,0-17,1 0,16-36,-16-17,-1-1,0-17,1-17,-19-1,19-17,-36 18,17 17,1 17,-18 1,0 35,0 35,0 18,0 36,-18 16,18 1,0 18,0-19,0 1,0-35,18-1,-18 1,0-36,18 1,-1-36,1 17,-18-17</inkml:trace>
  <inkml:trace contextRef="#ctx0" brushRef="#br0" timeOffset="68778.3132">31324 9596,'0'0,"0"0,0 0,0 0,0 0,0 0,0 70,-17 36,-1 53,0 35,-17-18,17 18,18-17,0-19,18 1,0-35,-1-1,19-35,-19-53,19 1,-1-36,18-18,-18 0,-35 36</inkml:trace>
  <inkml:trace contextRef="#ctx0" brushRef="#br0" timeOffset="69183.2983">31871 9966,'0'0,"0"0,0 0,0 0,0 0,0 0,-53 53,-17 53,17 17,0 1,0 17,35-35,1-1,17-34,0 0,17-19,1-16,17-19,18-34,-17-1,17-17,-1-53,-16-18,-19-35,1 17,-18 1,-18-1,-35 18,-17 18,-18 18,-1 17,19 0,-1 0,18-18,18 18,17 53</inkml:trace>
  <inkml:trace contextRef="#ctx0" brushRef="#br0" timeOffset="69432.2592">31942 9419,'0'0,"0"0,0 0,53 71,35 35,0 35,1 35,-19 0,-17 36,-18-18,1-17,-36-1,0-17,-18-36,0 1,-17-36,0-18,35-52</inkml:trace>
  <inkml:trace contextRef="#ctx0" brushRef="#br0" timeOffset="69984.9271">32436 9031,'0'0,"0"0,0 0,0 0,0 0,0 0,0 0,35 53,36 0,0 18,-1-1,1 1,-18 17,0 35,0 18,-18 1,-17 34,-1 36,-17-18,18 17,-18-17,0 18,0-18,0 0,-18 0,18-18,0-17,0 18,0-19,0-17,0 1,0-19,-17-35,17-70</inkml:trace>
  <inkml:trace contextRef="#ctx0" brushRef="#br0" timeOffset="70668.8719">22218 10089,'0'0,"0"0,0 0,0 0,-53 0,0 0,0 18,0 17,-17 36,-1 35,1 0,-1 17,36 18,-1-17,1 34,35-16,18 34,-1 0,36 1,18 17,53 53,-19 0,1 0,-17-36,-1 1,-35-89,-18 18,18-17,-18-18,-17-18,17-35,-35-18,18-17,0 17,-18-35</inkml:trace>
  <inkml:trace contextRef="#ctx0" brushRef="#br0" timeOffset="72686.0025">1218 4763,'0'0,"0"0,0 0,0 0,0 0,70 123,36-17,-88-71,105 71,-34 0,-1-36,0-52,18-53,-18-36,53-123,36-53,123-211,17-19,19 36,-19-17,-52 52,-124 159,-70 141</inkml:trace>
  <inkml:trace contextRef="#ctx0" brushRef="#br0" timeOffset="87877.8309">4765 10072,'0'0,"0"0,0 0,53 0,35 0,0-18,36-17,52-18,124-70,0-36,18-35,35-53,-53-18,-71 36,-193 194</inkml:trace>
  <inkml:trace contextRef="#ctx0" brushRef="#br0" timeOffset="91094.3497">25536 5274,'0'0,"0"0,0 0,0 0,35 35,-17 1,35-19,17 19,19-19,34 1,18-18,18-18,53 1,-36-1,-17-17,0-1,-35 19,-107-1</inkml:trace>
  <inkml:trace contextRef="#ctx0" brushRef="#br0" timeOffset="93283.2881">25095 13494,'0'0,"0"0,0 0,0 0,0 0,0 0,0 0,0 0,0 0,0 0,0 0,35 0,53 0,1 0,69 0,72-36,70-52,-18 0,-247 70</inkml:trace>
  <inkml:trace contextRef="#ctx0" brushRef="#br0" timeOffset="99971.7646">6212 8378,'0'0,"0"0,0 0,0 0,0 0,0 0,0 0,-53-17,0 17,-18 0,-34 0,-54 17,35 19,-17 17,17 17,19 1,34-18,0 17,36 1,53 17,17 18,71 35,88 53,-17 35,-1-17,89 670,158 1111,-282-1164,-88-388,-53-265,-17-87,-1-36,0-18,18-35,53 0,53-18,0-17,35-53,53-18,18 53,35 53,-17 123,17 89,35 211,1 18,-107-194,18-35,18-71,17-106,1-70,-36 0,-159 35</inkml:trace>
  <inkml:trace contextRef="#ctx0" brushRef="#br0" timeOffset="107268.627">3724 9296,'0'0,"0"0,53 35,17 0,1 1,17-1,36-18,34-34,89-54,71-105,17-89,-17-17,-18 35,-71 53,-193 176</inkml:trace>
  <inkml:trace contextRef="#ctx0" brushRef="#br0" timeOffset="108163.0866">5894 14852,'0'0,"0"0,36 35,-1-17,0 0,18-1,0 1,18-18,52-18,18-35,-88 18,212-212,70-70,-317 299</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35:59.051"/>
    </inkml:context>
    <inkml:brush xml:id="br0">
      <inkml:brushProperty name="width" value="0.05292" units="cm"/>
      <inkml:brushProperty name="height" value="0.05292" units="cm"/>
      <inkml:brushProperty name="color" value="#7030A0"/>
    </inkml:brush>
    <inkml:context xml:id="ctx1">
      <inkml:inkSource xml:id="inkSrc164">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1" timeString="2021-01-22T05:39:31.624"/>
    </inkml:context>
  </inkml:definitions>
  <inkml:trace contextRef="#ctx0" brushRef="#br0">1447 2293,'0'0,"0"0,0 0,0 0,0 0,0 0,0 0,0 0,0 0,0 0,0 0,0 0,18 53,-1 18,1-1,0 1,-18-36,0 18,0-36,0 19,0-19,0 1,17-18,-17 18,0-18,18 0,0-18,17-17,0-1,1-16,16 16,1-17,0 18,0-18,0 18,-17-18,-1 18,0-18,-17 35,-18-17,17 17,-17 1,0-1,0 18,0 0,0 18,0 35,0 35,18 35,0 18,-1 0,1-35,0 18,-1-54,1 1,0-36,-1-17,1 17,0-17,-18-1</inkml:trace>
  <inkml:trace contextRef="#ctx0" brushRef="#br0" timeOffset="306.2221">2506 1552,'0'0,"0"0,0 0,0 0,0 0,53 88,35 18,18 18,0 17,-18 18,-17-1,-18 1,-18 17,-35 19,-35-1,-18 52,-18 1,18-70,36-142</inkml:trace>
  <inkml:trace contextRef="#ctx0" brushRef="#br0" timeOffset="4866.5152">5788 2487,'0'0,"0"0,0 0,0 0,0 0,-35 88,-36 53,19 18,-37 18,19-1,-1-35,1 0,17-17,0-1,17-35,1-17,0-18,17-18,-17 0,0 1,35-19</inkml:trace>
  <inkml:trace contextRef="#ctx0" brushRef="#br0" timeOffset="5177.727">4853 2558,'0'0,"0"0,0 0,0 0,0 0,71 53,35 17,17 18,1 18,-19 18,1-1,0 1,-18-19,1 1,-19-18,-17 18,-17-53,-1 0,-17 0,17-18,0-17,-35 0</inkml:trace>
  <inkml:trace contextRef="#ctx0" brushRef="#br0" timeOffset="5476.2457">6724 2081,'0'0,"0"0,0 0,0 0,0 0,17 53,-17 53,0 53,0 70,-17 1,17-1,0 0,0-17,17-36,1-17,17-18,1-53,17-17,-1-36,19-35,-18-35,18 17,-71 18</inkml:trace>
  <inkml:trace contextRef="#ctx0" brushRef="#br0" timeOffset="5765.1741">7624 2240,'0'0,"0"0,0 0,0 0,0 0,0 0,0 88,17 36,-17 35,0 35,0 0,0 17,18-17,-18-35,18 0,17-36,0-17,1-35,16-1,19-34,0-19,-1 18,-70-35</inkml:trace>
  <inkml:trace contextRef="#ctx0" brushRef="#br0" timeOffset="6040.2549">7394 3087,'0'0,"0"0,0 0,0 0,0 0,53-18,53-17,35-18,53-18,-35 1,0-1,-35 1,-18-18,-18-18,-35 18,-36 88</inkml:trace>
  <inkml:trace contextRef="#ctx0" brushRef="#br0" timeOffset="6320.0949">8347 1958,'0'0,"0"0,0 0,0 0,0 0,71 88,52 36,-17 34,0 1,0 0,0 35,-35-18,-1 1,-35-1,-35-17,-17 0,-36-1,-18-34,18-1,-17-35,17 1,53-72</inkml:trace>
  <inkml:trace contextRef="#ctx0" brushRef="#br0" timeOffset="6948.1329">10483 2134,'0'0,"0"0,0 0,0 0,0 0,0 0,-53 53,-18 18,0-1,1 1,17-1,0 1,18-18,17-18,18 0,18 1,17-19,18 19,0-19,0 1,0-18,-18 35,0-17,-17 17,-18 18,-35 0,-1 0,1 0,0 0,0-18,17 0,0-17,36-18,17 0,0 0,18-18,0 36,0 0,0 52,-17 18,-19 18,1 18,-36 17,1-18,-1-17,0 0,18-18,-17 0,17-17,0-71</inkml:trace>
  <inkml:trace contextRef="#ctx0" brushRef="#br0" timeOffset="7460.043">12071 2434,'0'0,"0"0,0 0,18 88,-1 71,1-18,17 18,0-36,18-34,18-1,-18-35,17-36,1-17,-18-35,18 0,-36-36,18-17,-18-18,-17-17,17-1,-35 54,18-1,-1 18,1 36,0-1,-1 53,19 53,-19 18,-17 35,18 36,-36 17,18 0,-17-18,-19 1,1-19,17-16,-17-19,17-35,18-70</inkml:trace>
  <inkml:trace contextRef="#ctx0" brushRef="#br0" timeOffset="7775.961">13659 1993,'0'0,"0"0,0 0,0 141,-17 36,-1 34,0 19,18-1,-17-35,-1-18,18-34,0-19,0-17,18-36,-1-17,19-35,-1 0,-18-18,-17 17</inkml:trace>
  <inkml:trace contextRef="#ctx0" brushRef="#br0" timeOffset="8088.1052">14506 2046,'0'0,"0"0,0 0,0 0,-17 124,-1 34,18 1,-18 35,1-35,17-18,-18 0,18-35,0-18,0-17,18-18,-18 0,17-18,19 0,-1-17,0-1,-35 1</inkml:trace>
  <inkml:trace contextRef="#ctx0" brushRef="#br0" timeOffset="8370.0221">14259 2875,'0'0,"0"0,0 0,0 0,0 0,0 0,35 0,36-17,0 17,35-18,-18 0,0 1,-17-1,-1 0,-35 1,1-1,-36 0,17 18</inkml:trace>
  <inkml:trace contextRef="#ctx0" brushRef="#br0" timeOffset="8662.6368">14965 1940,'0'0,"0"0,0 0,0 0,0 0,35 71,54 52,-19 1,36 17,0 0,-18-18,-17 19,-18-1,-18-18,-35 36,-35 0,-18-1,18-16,35-125</inkml:trace>
  <inkml:trace contextRef="#ctx0" brushRef="#br0" timeOffset="12241.9788">18142 2611,'0'0,"0"0,0 0,0 0,0 0,0 0,0 0,0 0,-18-36,-17-17,-18 0,-18-17,1 17,-1 0,0 35,18 1,-17 34,-1 19,18 52,0 0,18 0,17 18,1 0,17-18,0-17,17-18,1-18,17 18,1-36,-1-17,18 0,35-35,-17-18,-1-17,-17-18,18-1,-18 1,-18-18,0 36,-17 17,0 0,-1 18,1 35,-18 17,0 19,18 16,-18 1,0 18,17-1,-17 1,18 0,0-1,17-17,0-18,18 1,0-19,0-34,35-19,-17-17,-1-35,-17-18,0-17,-17-1,-19 1,-17 35,-17 0,-19-1,1 54,0 17,-18 1,17 17,19 0,-1 17,18 19,18-1,-1 0,19 18,-1-17,0 16,18 19,-17-18,-1 35,-17-17,17-1,-18 1,19-1,-1 1,18-18,0-18,0-17,53-18,-18 0,18-36,-18-16,0-19,1-17,-36-18,-1 18,-34-18,0 53,-18-18,-18 36,0 0,1 17,-18 36,-18 0,-18 34,18 37,18-1,-1 0,36 18,0-18,36 0,17-17,17-18,36-18,18-17,-1-36,36-35,0-17,0-19,-18 19,-123 70</inkml:trace>
  <inkml:trace contextRef="#ctx0" brushRef="#br0" timeOffset="12734.1493">22324 2170,'0'0,"0"0,0 0,0 0,-71-18,1 18,-18 18,-1-1,19 19,-18-1,17 18,18-18,18 0,17 18,18 0,18 0,17-18,36 18,17 0,0 0,18 0,-18 18,0-19,-35 37,-17-19,-36 36,0-35,-18 17,-17-35,-1-36,-34 1,17-18,18 0,35 0</inkml:trace>
  <inkml:trace contextRef="#ctx0" brushRef="#br0" timeOffset="13006.3312">22342 1658,'0'0,"0"0,0 0,0 0,0 0,0 0,35 88,18 36,0 17,0 18,0-1,0 1,-18-18,0 0,1-35,-19 18,1-19,-18-16,18-1,-18-88</inkml:trace>
  <inkml:trace contextRef="#ctx0" brushRef="#br0" timeOffset="13272.2547">22536 2575,'0'0,"0"0,0 0,0 0,53-17,17-19,1 1,0 0,-18-18,17 18,1 17,-18 0,0 18,17 18,-17 17</inkml:trace>
  <inkml:trace contextRef="#ctx0" brushRef="#br0" timeOffset="13828.2513">23489 2822,'0'0,"0"0,0 0,0 0,0 0,35-35,18-18,-35 0,17 0,-35 0,0 0,0 18,-35-18,-1 36,-17-19,1 36,-1 0,-18 18,18 17,18 18,-1 0,1 0,18 17,17-17,0 0,35 18,0-36,18-17,0-1,0-34,0-1,0-17,0-18,-18 0,-17-18,-1 19,1-1,0 17,-18 1,0 17,17 18,-17 18,18 17,-18 18,35 18,-17-1,17 1,0 0,1-19,17-16,-18-19,18 1,-18-18,-35 0</inkml:trace>
  <inkml:trace contextRef="#ctx0" brushRef="#br0" timeOffset="14113.5991">24124 1517,'0'0,"0"0,0 0,0 71,18 52,-1 18,1 35,0-17,-1 0,19 0,-19-36,1 1,17-36,-17-18,0 1,-1-36,1 18,-18-53</inkml:trace>
  <inkml:trace contextRef="#ctx0" brushRef="#br0" timeOffset="14482.7821">24142 2417,'0'0,"0"0,0 0,0 0,0 0,70-36,1 1,0 0,-1-1,1 1,-36 18,18-1,-35 18,17 0,0 18,18 17,-18 18,1 17,-1 1,0-1,1 1,-1-1,-17-17,17 0,-17 0,-1-17,-17-36</inkml:trace>
  <inkml:trace contextRef="#ctx0" brushRef="#br0" timeOffset="14656.9767">24759 1764,'0'0,"0"0,0 0,0 0,0 0,0 0,0 0,0 0,0 0</inkml:trace>
  <inkml:trace contextRef="#ctx0" brushRef="#br0" timeOffset="15079.2816">25201 1887,'0'0,"0"0,0 0,0 0,0 0,0 0,0 0,0 0,0 0,0 0,0 0,0 0,-53 36,0-1,0 0,18 0,-1 18,36 0,0 0,18-17,17 16,18 1,18-17,17 17,18-1,-36-16,-17-1,0 18,0 0,-35 17,-18-17,-18 18,1-1,-19-17,-17 0,0-17,18-19,-18-34,18-1,0 0,35 18</inkml:trace>
  <inkml:trace contextRef="#ctx0" brushRef="#br0" timeOffset="15343.8023">25677 1482,'0'0,"0"0,0 0,0 0,0 0,18 88,-1 53,19 0,-19 18,1-18,17 0,-17-17,0-1,-18-17,17-18,-17 18,0-18,18 0,-18-88</inkml:trace>
  <inkml:trace contextRef="#ctx0" brushRef="#br0" timeOffset="15711.4557">25712 2152,'0'0,"0"0,0 0,0 0,0 0,71-18,0 18,-1-17,-17-1,18 0,-36 1,0-1,1 18,-19 0,-17 0,18 35,0 18,-1 18,1 17,-18-17,17 17,1 0,0-17,17-1,-17-35,-1 1,1-19,-18 1</inkml:trace>
  <inkml:trace contextRef="#ctx0" brushRef="#br0" timeOffset="15881.3377">26242 1658,'0'0,"0"0,0 0,0 0,0 0,0 0,0 0</inkml:trace>
  <inkml:trace contextRef="#ctx0" brushRef="#br0" timeOffset="17763.0137">26842 1993,'0'0,"0"0,0 0,0 0,0 0,0 0,0 0,0 0,0 0,0 0,0 0,-71 0,18 0,-17 18,17 17,0 18,18 18,17-1,0 36,36-18,17 18,18-35,18 17,-1-35,36 0,0-36,0-34,0-36,-18 0,0-35,-17-18,-36 0,1 0,-36 18,0 0,-36 17,1 36,-18 0,0 35,-18 17,1 18,17 36,-18 17,36 18,0-18,17 18,36-18,17-17,18-18,0-18,35-35,-17 0,17-35,-17-18,-1-35,1-18,-18 0,-18-17,-17 52,-1 18,-17 0,18 18,-18 17,0 36,0-1,0 36,0 36,0-1,0 18,18-36,-18 1,17-1,19-17,-19-18,18-17,1-18,17-18,0-52,0-36,-18 0,18-35,-18 0,-17 0,-1 0,1 70,-18 1,0 17,0 18,0-1,-18 36,18 53,-17 35,-1 36,0 17,18 0,0 0,0-17,36-19,-19 1,19-53,-1 0,0-35,36-18,-18-36,17-34,-17-36,0-35,0 0,0-36,-35 19,-1 34,1 18,-18 36,18 35,-18-1,-18 36,0 36,1 34,-1 1,1 35,-1 17,18-17,0 17,18-17,-18-35,35-1,-18-17,36-18,-17-17,34-18,1-35,-1 0,-17-1,0-17,-17 18,-1 17,-17-17,-18 35,17-17,-17 34,0 1,0 17,18 18,-18-18,35 1,-17-1,35 0,0-35,17 0,19-35,16-18,-16-35,-19-18,1 0,-18-17,0 17,-36 18,-17 17,18 18,-36 18,18 17,-17 18,-1 35,0 54,18 34,-17 1,17 52,0 0,0 18,-18-17,18-1,-17 1,-1-19,-17-17,-1-35,1-18,0-52,-1-36,-17-36,18-52,18-35,17-36,0-35,35 18,35-18,1 52,35 19,0 35,35 17,18 36,-36 17,-105 18</inkml:trace>
  <inkml:trace contextRef="#ctx0" brushRef="#br0" timeOffset="18362.2111">7518 5468,'0'0,"0"0,0 0,0 0,35 71,0 17,1 0,-1 0,0 0,18 1,-17-1,16 0,1 0,-17-35</inkml:trace>
  <inkml:trace contextRef="#ctx0" brushRef="#br0" timeOffset="19200.1199">7447 5662,'0'0,"0"0,0 0,0 0,0 0,0 0,36-70,-1-1,0 0,-17 1,-18 17,0 18,0-1,-18 1,0 17,1 18,-1 18,1 17,17 18,0 18,17-1,1 1,35 17,17-53,36 1,-18-36,-17 0,-18-18,0 0,-18-17,-17 18,17-19,-17 19,-18-1,17 18,-17 0,18 18,0 17,-1 18,19 0,-19 17,1 1,0-18,-1 0,1 0,0-18,-18 0,0-17,0-1,0-17,0-35,0-18,0-53,0-35,17 0,1 18,17-1,1 36,-1 17,18 36,0 18,17 34,1 36,-18 18,17 35,-17-18,0 35,-17-17,-1-18,0 18,18-18,-35-35,-1-18,1 1,0-36</inkml:trace>
  <inkml:trace contextRef="#ctx0" brushRef="#br0" timeOffset="20499.6005">9794 4921,'0'0,"0"0,0 0,36 124,-36-89,70 177,1-18,-18-18,-18-52,-17-36,17-18,-17 1,-1-36,-17-17,0-1,0-17,0-35,-17-18,-19-35,1-18,-18-17,18 17,-18 0,0 53,0 0,0 18,0 17,0 18,-17 36,17 34,0 1,35 17,0 0,18-17,36 17,17-18,0 19,35-36,-18-18,36-35,-17 0,16-35,-16-1,-1-34,-18-1,-17 1,-17 17,-19-18,1 36,0-18,-18 35,0 1,-18 17,0 35,1 18,-1 17,0 36,18-18,0 18,36 0,-1-18,18-17,0-1,18-52,17-36,0-17,-17-18,17-17,-18-36,1-18,-18-17,-18 0,-17 18,0 17,-1 35,-17 18,18 0,-18 36,17 17,19 53,-1 53,18 17,-18 36,18 17,-17 18,-1-17,0-19,-17 1,-1-35,1-19,-18-52,0-17,-18-1,18-35,-17-35,-1-18,-17-53,17-35,1-18,-19-17,19-18,-1-1,18 1,-18 18,36 17,0 36,-1 17,1 35,0 36,-1 0,1 35,17 35,-17 36,-18 17,0 0,-18 18,0 0,1 0,-1-36,-17-17,17-18,1-35,-1 18,18-18,0 0</inkml:trace>
  <inkml:trace contextRef="#ctx0" brushRef="#br0" timeOffset="21324.6969">12159 5627,'0'0,"0"0,0 0,0 0,0 0,0 0,35-35,-17-18,17 0,-35 0,0 0,-17 0,-1 18,-17-1,-1 36,-16 18,16 17,-17 36,18-1,17 1,18 17,0 0,18-17,17-1,36-17,-1-35,19 0,-1-36,0-17,0-18,-17-18,-18 18,-35 53,17-229,0 106,-35 17,18 35,-18 18,0 36,17 34,-17 1,0 17,18 18,0 0,-18 18,17-1,1-17,-18 0,18 0,-18-18,17 0,-17-17,18-18,0-18,-1-17,1-18,0-17,17-18,-17-18,17 0,-17 18,-1 35,18 17,-17 19,17 17,18 35,0 18,0 35,18 18,-1 0,1 17,0-17,-1 18,-17-36,0-35,-18 0,-17-36</inkml:trace>
  <inkml:trace contextRef="#ctx0" brushRef="#br0" timeOffset="21866.2209">13977 4427,'0'0,"0"0,0 0,35 124,18 17,0 18,0-1,0 36,0-17,-18-36,0-18,-17-52,-18-18,18 0,-18-36,0 1,0-18,0-35,-18-36,0-35,-17 1,-18-1,0 0,0 18,-17 17,17 36,0 17,-18 36,18 0,0 34,18 1,17 36,18-19,0 18,36 1,17-19,17 1,18-36,1 0,-1-35,18-17,-18-19,-17 19,-54 17</inkml:trace>
  <inkml:trace contextRef="#ctx0" brushRef="#br0" timeOffset="22961.5422">14877 5415,'0'0,"0"0,0 0,0 0,0 0,0 0,0 0,0 0,0 0,17-70,1 17,-18 0,-18 0,1 0,-1 35,1 1,-19 17,19 17,-19 19,19 16,-1 37,18-19,18 36,-1-35,19-18,17-1,17 1,18-17,1-36,-19-36,18 1,-17-35,0-19,-1 1,-17 0,-35 17,17 18,-17 18,-1 0,-17 17,0 18,18 18,-18 17,0 18,18-18,-1 36,1-18,17 0,1-18,17-17,-1-1,1-34,0-19,-17 1,17-18,0-17,-18-1,0 18,-17 0,17 0,-17 36,-18-1,17 18,1 18,0 17,-1-17,19 17,-19 0,19 0,-1-17,18 0,-18-18,18 0,0-36,-18 1,1-53,-1-35,-18-1,-17-17,-17 0,-1 0,1 0,-19 0,19 52,-1 19,0 17,1 18,-1 17,18 36,18 17,-18 35,35 19,-17 16,35 37,-18 16,18-17,0 1,-18-19,18-17,-18-36,-17-17,17-17,-17-1,-1-18,1-17,0 0,-18-17,0 34</inkml:trace>
  <inkml:trace contextRef="#ctx0" brushRef="#br0" timeOffset="23253.4083">16447 4551,'0'0,"0"0,0 0,0 0,0 0,71-35,53 17,-1-35,36 18,-18-18,0 18,-17-1,-1 1,-52 0,-18 17,-18 18,1-18,-19 18,1 0,-18-17,0 17,0 0,0 0</inkml:trace>
  <inkml:trace contextRef="#ctx0" brushRef="#br0" timeOffset="25540.2552">19995 4551,'0'0,"0"0,0 0,0 0,0 0,0 0,0 0,-36-35,-17-18,0 17,0 19,-17-1,-1 18,1 35,17 1,-18 52,36 0,0 0,35-17,0-1,17-17,19 0,16-18,1-17,0 0,18-36,0-35,-1 0,-17-35,0 0,0-18,-35 35,-1 19,-17-1,18 0,-18 35,0 18,0 18,-18 35,18 17,0 18,18 18,-18-35,18-1,17 1,-17-18,34 0,-34-18,-18-35</inkml:trace>
  <inkml:trace contextRef="#ctx0" brushRef="#br0" timeOffset="26027.6997">20630 4639,'0'0,"0"0,0 0,18 53,-1 0,-17 0,18 17,-18-34,0-1,18 0,-18-17,0-1,0-17,17-17,-17-18,18-18,-1-18,1 1,0-1,17 0,-17 18,17 1,18 16,-18 36,18 18,0 0,0 17,0 18,0 0,0 0,0 0,-18-18,0 0,1 0,-1-17,-17 0,-1-18,-17 0</inkml:trace>
  <inkml:trace contextRef="#ctx0" brushRef="#br0" timeOffset="26548.2605">21636 3757,'0'0,"0"0,0 0,0 0,17 71,1 17,17 35,-17 18,17 18,1-18,-1 0,0-17,-17-36,0-35,-1 18,1-36,-18 0,0 0,17-35,-17 0,0-17,-17-19,-1-16,1-19,-1 0,-17 1,-18-1,17 18,-34 36,17-1,0 36,18-1,-1 19,1-1,17 0,18 18,18-18,17 18,18-17,35-1,1-35,17 0,17-18,1-17,-36 0,-88 35</inkml:trace>
  <inkml:trace contextRef="#ctx0" brushRef="#br0" timeOffset="29166.3789">24354 4286,'0'0,"0"0,0 0,0 0,-18-70,18 17,-35-18,-1 18,-17 0,0 0,-17 18,-18 35,-1 18,-17 17,18 36,18-1,17 18,17-17,19 0,17 17,17-35,19 0,-1-18,0-18,18 1,0-36,18 1,-18-18,0-1,17-34,-17-18,-18 17,1 0,-19 1,19 35,-19-18,-17 35,18 18,0 18,-18 35,17-18,1 35,0-17,-1 18,19-18,-1 17,0-17,18-17,0-19,18 1,-18-36,0-17,-1 0,1-54,0 1,-35-18,-18 1,0 34,-18 0,-17 19,0 16,17 1,-17 17,17 36,1-18,17 35,17 1,1 16,-1 1,1 0,17 18,1 17,-1-17,0 17,1-18,-1 1,0-18,0 0,18-36,0 1,18-18,0-18,-1-35,1 1,-1-37,-17-16,0-1,-18-18,-35 54,18-1,-36 18,1 18,-18 17,-1 36,1 0,-18 34,0 1,18 18,17-18,0 17,18 1,18 0,0-1,35 1,17-18,19-1,-1-34,18-18,17-18,-35 1,1-1,-72 18</inkml:trace>
  <inkml:trace contextRef="#ctx0" brushRef="#br0" timeOffset="30449.0788">27830 4392,'0'0,"0"0,0 0,0 0,0 0,0 0,18-35,-36-18,0 0,-17 18,0-1,-18 19,0 17,-18 0,18 17,-17 19,-1 17,1 17,17 18,0 1,35-19,36 18,-1-35,1 0,17-18,36-17,0-18,17-18,18-17,-18-35,0-36,-17-18,-18 18,0 1,-36 52,1 17,-18 1,0 35,0 18,-18 35,1 35,17 0,0 0,17 0,19 1,-1-19,18-17,17-18,19-17,-19-36,1 1,-18-18,0-36,0-17,-18-18,-17 0,-1-17,-17-1,-17 1,-1 17,0 35,1 1,-1 17,0 18,1-1,17 19,-18 17,18 70,18 18,-18 18,17 18,-17 17,18 0,17 0,1-18,-1 19,0-37,18 1,0-35,-18-1,-17-52</inkml:trace>
  <inkml:trace contextRef="#ctx0" brushRef="#br0" timeOffset="30745.9188">28518 4568,'0'0,"0"0,0 0,0 0,0 0,71-17,0-18,-1 17,1-17,17-1,-35 1,0 0,0 0,-18-18,-17 0,-1-18,1 1,0-1</inkml:trace>
  <inkml:trace contextRef="#ctx0" brushRef="#br0" timeOffset="31044.3227">29330 3457,'0'0,"0"0,0 0,0 0,18 71,-1 17,1 18,0 17,-1 18,1 1,0 16,-1-17,-17 18,0-18,18 0,0-70,-18-1,17-17,1-35,17 0,-17-18,0 0,-18 17</inkml:trace>
  <inkml:trace contextRef="#ctx0" brushRef="#br0" timeOffset="32297.0245">29665 4533,'0'0,"0"0,0 0,0 0,0 0,0 0,36-35,17-18,-18 0,18 0,-35-17,17-1,-35 18,18-17,-36 17,18 17,-18 1,-17 0,17 35,-35 0,18 35,-36 36,19 17,-1 0,17 0,19-17,17 17,17-17,19-19,17 19,17-36,18 1,1-36,16-18,-16-17,17-18,-18 0,0-35,0-1,-35 1,-17 18,-1 17,-18-18,-17 18,0 18,-17 17,-18 1,17 17,-17 17,-18 36,17 18,1-1,-18 36,35-35,1-1,17 1,0-18,0 0,35-18,-17-17,17-1,18-34,0-1,0-17,0-18,17-35,-17-1,0-16,-17 34,-1 1,-17 17,-18 0,17 17,-17 19,0-1,-17 36,17-1,-18 19,18 17,0 0,-18-1,18 1,18-17,0 17,-1-18,1-18,17-17,0 0,18-17,0-18,-17-18,34-18,-17-17,0 0,-18-18,-17 35,-18 1,0 17,0 0,-18 0,1 35,-1 1,0 17,1 35,17 0,17 18,1 18,17-1,1 18,17 18,0-17,-18 16,0-34,-17-1,-1 19,-17-19,0 18,-17-35,-1 0,0-35,1 0,17-1,0 1</inkml:trace>
  <inkml:trace contextRef="#ctx0" brushRef="#br0" timeOffset="32706.4068">31766 3122,'0'0,"0"0,0 0,0 0,0 0,0 88,0 0,0 1,0-1,17 18,-17-18,0 18,18-18,-18 0,17 18,-17 17,18-34,0-1,-1-18,1-17,0 0,17-18,-17-17,17-18,0 0,1 0,-1 18,-18-1,1-17</inkml:trace>
  <inkml:trace contextRef="#ctx0" brushRef="#br0" timeOffset="32982.3186">31536 4022,'0'0,"0"0,0 0,0 0,0 0,0 0,124-18,17-17,0-1,18 19,-18-18,0 17,-35 0,-35 1,-18-1,0 18,-18-18,-18 18,1 0,0 0</inkml:trace>
  <inkml:trace contextRef="#ctx0" brushRef="#br0" timeOffset="34119.5867">5753 7655,'0'0,"0"0,0 0,0 0,0 0,0 0,0 0,0 0,0 0,35 71,1 17,17 18,-18-18,0 18,1-18,-1-17,0-1,-17-35,-1 1,1-19,0 1,-1-36,1 1,0-19,-1-34,1-1,-18-17,18 18,-1-1,1 18,0 0,-1 36,18-1,-17 36,17-1,1 19,-19-1,19 18,-1-18,0 0,-17-17,17 0,-17-1,17-17,-17 0,17 0,-17-35,17 0,-17-36,-18 1,17-19,-17 1,0 18,0-36,-17 18,17-1,0 1,-18 18,18 52</inkml:trace>
  <inkml:trace contextRef="#ctx0" brushRef="#br0" timeOffset="34722.3151">7571 6914,'0'0,"0"0,0 0,0 0,0 0,-71 53,-17 18,17-1,1 1,-1-18,18 0,18 0,0-18,17 0,18 1,18-1,17-17,0-1,36 1,-1-1,19 1,-19-18,18 18,-17-1,0 19,-18-19,0 19,-36 16,1 19,-18-18,0 18,-35-19,-1 19,1-18,-18-18,18 0,-18 18,17-35,1 0,0-18,0 0,17-18,0 0,1 1,-1-1,18 18</inkml:trace>
  <inkml:trace contextRef="#ctx0" brushRef="#br0" timeOffset="35274.4035">8312 6862,'0'0,"0"0,0 0,0 0,0 0,-71 70,1 36,17-18,0-17,0-1,35 1,1-18,-1-18,18 0,0 1,18-19,17 1,0-1,18 1,-18-18,18 18,0-18,-17 17,17 19,-18-19,0 36,-17 0,0 0,-1 18,-34-1,-1 1,0-18,-35 17,18 1,-18-18,0 0,0-18,0 0,18-35,0 0,-1-18,19 1,-1 34</inkml:trace>
  <inkml:trace contextRef="#ctx0" brushRef="#br0" timeOffset="35760.9288">10959 7108,'0'0,"0"0,0 0,0 0,0 0,0 0,0 0,0 0,18 71,17 35,-17 53,17-1,-17-34,-1-18,1-36,-18 1,18-1,-18-34,0-1,0 0,0-17,0 17,0-35</inkml:trace>
  <inkml:trace contextRef="#ctx0" brushRef="#br0" timeOffset="36648.5698">10624 7761,'0'0,"0"0,0 0,0 0,0 0,53-18,0-17,35 0,18-53,-18 0,0-18,1 0,-37 35,-16 1,-1-1,0 36,-17 0,0 17,-18 0,17 36,1 17,0 53,17 18,-17 35,-1-17,18-1,-17 1,0-18,-1-36,-17 1,0-36,18 0,-18-17,0-18,0-18,18-35,-1-35,1 0,0-18,17 18,0 17,1 1,-1 35,0-1,0 19,1 34,-1-17,0 18,1 17,-1 1,0 16,-17-16,35 17,-18-36,18 19,0-19,0 1,17-18,1-18,-18 1,18-36,-18-18,-1-17,-34 17,0 1,-18 17,0 18,-18-1,0 19,-17 34,-18 1,18 17,0 18,-1 0,19 0,-1 0,18 0,18 0,-1 0,19 0,17-1,0-16,17-36,1 0,-1-36,1 19,-71 17</inkml:trace>
  <inkml:trace contextRef="#ctx0" brushRef="#br0" timeOffset="37157.2206">12847 6985,'0'0,"0"0,0 0,0 0,0 0,0 0,0 0,36 53,-1 0,0 17,1 1,-19-18,1 0,0-18,-18 0,17-35,-17 18,0-53,-17-1,17-16,0-54,0 0,17-18,1 1,17 17,18 0,-18 53,1 0,17 18,0 17,17 18,1 36,-1 17,1 17,-18 1,0 17,-18 0,0 0,1 18,-19-35,1-1,0-17,-1-17,1-1,17 0,0 0,-35-35</inkml:trace>
  <inkml:trace contextRef="#ctx0" brushRef="#br0" timeOffset="37678.6372">14806 8361,'0'0,"0"0,0 0,0 0,0 0,0 0,18 141,0-106,17 283,0-36,-17-53,17-52,-35-72,18-16,-18-19,0 1,0-36,0 0,0-17</inkml:trace>
  <inkml:trace contextRef="#ctx0" brushRef="#br0" timeOffset="38146.3586">14736 8502,'0'0,"0"0,0 0,17-53,1 0,0 0,17 18,0 0,0 17,1 0,17 18,0 18,-18 0,18-1,-35 1,-18 0,35 123,-35 0,-18-18,-17 1,0-36,-1-18,1-17,0 0,17-17,0-19,1 19,17-36,35 17,0 1,54-1,16 19,-16-1,34 18,-17 0,0 0,0 0,0-18,-53 0,0-17,-18 17,18-17,-53-18</inkml:trace>
  <inkml:trace contextRef="#ctx0" brushRef="#br0" timeOffset="38439.4009">16395 8767,'0'0,"0"0,0 0,0 0,0 0,0 0,-36 141,19 0,-19 53,-17-18,36-17,-19-71,19 0,-1-17,0-1,1-34,17-19,-18 1,1-18,17 0,0 18</inkml:trace>
  <inkml:trace contextRef="#ctx0" brushRef="#br0" timeOffset="38722.0485">15724 8943,'0'0,"0"0,0 0,0 0,0 0,0 0,71 70,-1 19,18 17,18-1,0-16,0-1,-18 0,-17-35,-36 0,18 0,-18 0,1-18,-19 0,19-17,-19 17,-17-35</inkml:trace>
  <inkml:trace contextRef="#ctx0" brushRef="#br0" timeOffset="39288.1638">16659 8819,'0'0,"0"0,0 0,0 0,0 0,18 71,17-18,0 0,1 17,17-17,-18-17,18-1,0 0,-18-17,18-18,-18-18,1-17,-1-18,0-35,-17-18,0-18,-18 19,0-19,0 54,0 17,-18 0,18 17,0 19,0-1,0 18,0 18,0 35,0 0,18 53,-18-1,17-16,1-1,-18-18,18 18,-1 1,1 34,-18-35,17 1,1-19,-18-35,18-17,-1 0,1-18,-18 0</inkml:trace>
  <inkml:trace contextRef="#ctx0" brushRef="#br0" timeOffset="39717.1935">18142 7108,'0'0,"0"0,0 0,0 0,0 0,-71 71,71-53,-88 140,17 19,1-18,-1-18,18 0,18 0,17 18,36 17,-1-17,1-36,17 1,18-36,0 0,18-17,-1-36,1 0,-18-35,18-17,-18-19,-1-34,19 17,-36-18,-17 89</inkml:trace>
  <inkml:trace contextRef="#ctx0" brushRef="#br0" timeOffset="40066.996">18742 7532,'0'0,"0"0,0 0,0 0,0 0,17 88,1 0,0 0,-1 18,19-18,-19 18,1-18,-1 18,1-18,-18 1,18-1,-1-18,-17 1,18 0,-18-19,0-16,0-19,-18-17,18 18,0-36,-17 18,17 18</inkml:trace>
  <inkml:trace contextRef="#ctx0" brushRef="#br0" timeOffset="40478.0494">18318 8237,'0'0,"0"0,0 0,0 0,0 0,0-70,18-18,-1-1,1-16,17 34,-17 0,17 19,1 16,-1 1,0 35,18 0,0 35,0-17,0 17,0 0,0 1,17-1,-17-17,18-1,-18 1,-18-18,18 0,-18-18,-17-17,17 0,-35-18,18 0,-18-35,-18-18,1-35,-1 35,18 106</inkml:trace>
  <inkml:trace contextRef="#ctx0" brushRef="#br0" timeOffset="40766.0461">19359 6703,'0'0,"0"0,0 0,0 0,53 88,35 35,1 19,17 16,-1-17,-34 18,17 0,-17-18,-18-17,-18 52,0 0,-35 18,0-35,-35-18,0 0,0 0,-1-52,1-19,0 1,35-54</inkml:trace>
  <inkml:trace contextRef="#ctx0" brushRef="#br0" timeOffset="41104.6398">20824 7761,'0'0,"0"0,0 0,0 0,0 0,71 0,17-18,0 18,0-17,18-1,-18 1,-17-1,0 0,-18 18,0 0</inkml:trace>
  <inkml:trace contextRef="#ctx0" brushRef="#br0" timeOffset="41399.3072">21071 8396,'0'0,"0"0,0 0,0 0,0 0,0 0,88-35,1 17,-1 1,-18-19,19 19,-19-1,18 0,-35-17,0 17,0-17,0 18,-17-19</inkml:trace>
  <inkml:trace contextRef="#ctx0" brushRef="#br0" timeOffset="41751.2457">22783 7267,'0'0,"0"0,0 0,0 0,0 0,0 0,0 0,0 0,-53 212,-18 0,18-18,1-18,-1-35,0 0,17-17,19-54,-19 1,19-18,-1-18,0-35,1 18,-1-18,18 0</inkml:trace>
  <inkml:trace contextRef="#ctx0" brushRef="#br0" timeOffset="42035.6346">22165 7444,'0'0,"0"0,0 0,0 0,0 0,36 88,34 35,18 1,1 17,17-18,-36-17,18 0,-17-18,-36-17,18-1,-18-17,1 0,-1-18,-17-17,17 0,-35-1</inkml:trace>
  <inkml:trace contextRef="#ctx0" brushRef="#br0" timeOffset="42388.2024">21495 7020,'0'0,"0"0,0 0,0 0,70-17,18 17,36-36,35 1,-18 0,18 0,-18-1,0 1,-35 0,-35 17,-18 0,0 1,-36-1,19 1,-1-1,-18 0,-17 18</inkml:trace>
  <inkml:trace contextRef="#ctx0" brushRef="#br0" timeOffset="43107.1397">23648 7108,'0'0,"0"0,0 0,17 71,19 17,-1-17,0 17,0 0,1 0,-1-17,0-1,18-17,0 0,0-35,0 0,0-36,0 0,0-35,0-17,0-36,-18 18,0-36,-17 19,-18 16,18 19,-18 17,0 0,0 35,0 1,0 17,17 35,-17 35,18 36,-18 18,18 35,-18 35,17 17,1-17,0 18,-18-36,17 1,-17-54,0 1,0-54,0-17,-17-18,17-17,-18-36,18 18,0 0</inkml:trace>
  <inkml:trace contextRef="#ctx0" brushRef="#br0" timeOffset="43483.8243">23524 6438,'0'0,"0"0,0 0,0 0,0 0,53 0,35 0,18-17,35-19,36-17,-18 18,-18 17,-18 1,-34-1,-1 1,-35-1,17 18,-34-18,-1 1,0-1,-17 18</inkml:trace>
  <inkml:trace contextRef="#ctx0" brushRef="#br0" timeOffset="45158.9033">3900 11536,'0'0,"0"0,0 0,0 0,0 0,0 0,0 0,0 0,0 0,0 0,0 0,0 0,0 0,0 0,0 0,-35 123,17 18,18 1,0-19,0 18,0-17,-17-1,17 1,0-54,-18 1,18-1,0-35,-18-17,1-36,-1-34,0-19,18-35,-17-17,-1-18,18-1,0-16,18 17,-18 0,35 17,-17 18,17 0,18 18,-18 0,36 0,-18 35,17 18,-17 17,18 36,-1 17,-17 18,-35 35,0-17,-18 34,-18 1,-17 0,-1-18,1-17,0-36,17 0,0-17,1-36,-1-17,18-35,18-1,17-17,36 0,-1 17,19 18,-1 0,0 36,0 17,0 35,-17 18,0 17,-36 18,0 18,-35 18,-17-18,-19-36,19-17,-19 0,19-35,-19-18,19-36,17-52,17 0,1-35,35 17,0 0,18 18,-19 17,1 36,-17 17,17 18,0 53,-18 0,0 18,0 17,1 18,-1-1,-17-52,17 18,-17-36,17-17,0-18,1-18,-1-52,-18-19,1-34,-18-36,0 0,-35 1,0 17,-1 52,-17 1,0 53,0 17,18 1,17 17,-17-18,18 0,17 1</inkml:trace>
  <inkml:trace contextRef="#ctx0" brushRef="#br0" timeOffset="45497.1506">5682 10954,'0'0,"0"0,0 0,0 0,36 88,-1 0,0 36,1-1,17 18,-18-17,18-18,0-54,0 1,-18-35,18-36,-18 1,18-36,-35-18,0-17,-18-18,-36-17,-17-1,0 18,-35 36,18 17,-1 18,18 35,0 17,18 1,-1-18,36 0</inkml:trace>
  <inkml:trace contextRef="#ctx0" brushRef="#br0" timeOffset="45827.1817">6494 10178,'0'0,"0"0,0 0,0 0,0 0,0 0,18 70,0 18,17 54,0 16,-17 19,17-1,0 0,1 1,-19-1,1-17,0-18,-18-17,0-54,0-35,0 1,-18-19,18-17,0 18</inkml:trace>
  <inkml:trace contextRef="#ctx0" brushRef="#br0" timeOffset="46047.8465">6335 11289,'0'0,"0"0,0 0,0 0,0 0,71-35,0-18,17 17,0 1,0 0,1 0,-1-1,-18 19,-17-1,-17 18,-1 18</inkml:trace>
  <inkml:trace contextRef="#ctx0" brushRef="#br0" timeOffset="46396.2305">4359 12859,'0'0,"0"0,0 0,88-53,89-18,17-35,123-52,1-19,0 1,-36 17,-35 18,-53 35,-70 53,-36 18,-17 17,-18 1,-18 17,0-18</inkml:trace>
  <inkml:trace contextRef="#ctx0" brushRef="#br0" timeOffset="65263.525">31148 6438,'0'0,"0"0,0 0,0 0,0 0,0 0,0 0,0 0,-71 18,-17 17,0 18,17-18,1 1,17-1,17-17,1-1,17 1,36 17,0 0,35 18,0-17,17-19,-17 18,18-17,-1 17,-17 1,-17-19,-1 36,-18 0,-17 18,-35-1,0 1,-18-1,-18-17,1-17,17-1,0-18,18 1,-1 0,36-18,0-36,0 1,0 18,0 17</inkml:trace>
  <inkml:trace contextRef="#ctx0" brushRef="#br0" timeOffset="65817.5518">31977 6456,'0'0,"0"0,0 0,0 0,-53 17,-17 1,-1-18,-17 35,35 1,0-1,0 0,18 1,17-19,0 18,18 1,0-19,36 1,-19 0,36-1,-17 1,17 17,-18 0,18 1,-18-19,0 19,-17-1,-18 18,0-18,0 18,-35 0,17-18,-17 18,-18-18,0 1,18-1,-18-17,17-18,1-18,0 0,35 18</inkml:trace>
  <inkml:trace contextRef="#ctx0" brushRef="#br0" timeOffset="66294.0023">32489 6456,'0'0,"0"0,0 0,0 0,0 0,-53 53,0 0,18 0,0-36,-1 19,36-1,0 0,18 0,0 1,35-1,-18-17,18 17,17-18,-17 1,0 17,0 1,0 17,-35-1,-1 19,-17-18,-17 18,-1-19,0 1,-17-17,0-1,0-17,-18-1,17 1,1-1,35-17</inkml:trace>
  <inkml:trace contextRef="#ctx0" brushRef="#br0" timeOffset="66588.8794">31713 8096,'0'0,"0"0,0 0,0 0,0 0,0 0,0 0,0 0,0 0,53 71,-1-1,-16 1,17-1,-18 1,0 0,-17-1,0 1</inkml:trace>
  <inkml:trace contextRef="#ctx0" brushRef="#br0" timeOffset="66901.7398">31536 8502,'0'0,"0"0,0 0,0 0,53 53,0-18,0 0,18-17,-1 0,18-18,18-18,0 0,0-34,-18-1,-17 0,17-18,-35 18,-18 0,-17 0,17 0,-17 1,-18 52</inkml:trace>
  <inkml:trace contextRef="#ctx0" brushRef="#br0" timeOffset="67481.9337">31289 9490,'0'0,"0"0,0 0,35-53,18-18,0 18,18 0,-1 36,-17-18,18 52,-36 1,36 17,-36 0,18 18,-35 0,-1 0,1 0,0 0,-18-18,0-17,-18 17,18-53,0 1,0-36,0-35,18-18,-1-18,36 19,-17-1,16 35,-16 18,-1 18,0 17,1 18,-1 18,0 17,1 18,-1 35,0 36,-17-1,17 1,-17 17,-1-35,1-53,0 0,-1-18,1 0,-18-17</inkml:trace>
  <inkml:trace contextRef="#ctx0" brushRef="#br0" timeOffset="67774.9135">32595 8361,'0'0,"0"0,0 0,0 0,0 0,0 0,35 70,1 1,-1 17,-18 0,19 1,-1-1,-17-18,17-17,-17 0,-1 0,-17-35,18 17,-18 0</inkml:trace>
  <inkml:trace contextRef="#ctx0" brushRef="#br0" timeOffset="68445.7815">32560 8855,'0'0,"0"0,0 0,0 0,0 0,53-36,0 1,17-18,-17-17,0-1,-18-17,1 17,-1-17,0 18,-17 17,-1 0,1 18,-18 17,18 0,-18 1,0 34,17 19,-17 16,0 1,0 18,0-1,0 19,0-1,18 0,-18-17,0-1,0-17,0-18,0 1,0-1,0-35,0 0,0-18,0-35,0 0,18-17,17-36,-17 36,17 17,-17 0,17 17,-17 19,-1-1,1 18,-1 35,19 1,-1-1,18 18,0 35,0-35,0 0,-18-35,0 17,-35-35</inkml:trace>
  <inkml:trace contextRef="#ctx0" brushRef="#br0" timeOffset="73749.5496">30830 10460,'0'0,"0"0,0 0,0 0,35 53,1 17,-1 19,0-19,1 1,-1-1,0-17,-17-18,0-17,-1 17,1-35,-1 0,-17-35,18 0,0-1,-1 1,1 0,-18-18,18 35,-18 1,17 17,19 0,-19 17,19 1,-1-18,-17 18,17-18,-18 17,1-17,0-17,-1-1,1-17,-18-18,0 0,-18-53,-17-17,17 52,-17-17,18 17,-1 1,0 34,18 1,0 18,0-1,18 0,0 18,-1 18,18-18,1 0,-1 0,0 0,-17 18,0-18,-1 17,-17-34,0 34,-17 1,-19 35,1-18,0 18,-1-18,19-17,-1-1,18 1,18 0,17-18,18 0,0 17,0-17,0 18,18 0,-19-1,1 36,-17-17,-1 16,-17 19,-18-18,-18 0,18 0,-18 0,-17-36,17 1,1-36,-1 1,0-19,1 1,17 35</inkml:trace>
  <inkml:trace contextRef="#ctx0" brushRef="#br0" timeOffset="74059.0811">32013 10019,'0'0,"0"0,0 0,0 0,0 0,0 0,0 0,0 0,0 0,70 35,-17 0,18-17,-36 17,18-17,-18 17,-17 1,17-1,-35 18,0-36,0-17</inkml:trace>
  <inkml:trace contextRef="#ctx0" brushRef="#br0" timeOffset="74574.4603">31854 10795,'0'0,"0"0,0 0,0 0,35 88,36 53,-1-17,-17-1,0-17,0-18,-35-17,-1-36,-17 18,0-35,-35-18,0 0,-1-18,-16-17,16-1,1 1,17 0,1 17,-1 1,18 34,18 1,-1 17,36 0,0 1,18-19,-18 1,0-36,0 1,0-19,-18-16,0-1,18-36,-18-16,-17 16,0 19,-18 52</inkml:trace>
  <inkml:trace contextRef="#ctx0" brushRef="#br0" timeOffset="74946.2257">31960 12030,'0'0,"0"0,0 0,0 0,0 0,0 0,53-36,17 19,-17 17,0 0,0 17,-18 19,1-1,-19 18,1 0,-18 0,0 0,18-18,-18 0,0-35,17 18,1-36,17 1,0-19</inkml:trace>
  <inkml:trace contextRef="#ctx0" brushRef="#br0" timeOffset="75431.7596">32454 11271,'0'0,"0"0,0 0,0 0,0 0,35 124,18 17,0 0,-18-53,1-17,-1-18,-18-18,1-17,0-18,-18-18,0-17,17-54,-17 1,0 0,0-18,18 36,0 34,17 19,0 17,1 17,-1 19,-17-1,17 18,0-18,0 18,-17-18,17-35,-17-17,-18-1,18-35,-18 0,0 0,0 53</inkml:trace>
  <inkml:trace contextRef="#ctx0" brushRef="#br0" timeOffset="75816.4452">33089 10777,'0'0,"0"0,0 0,35 71,-17-1,17 19,1-19,17 1,-1-18,-16 17,-1-34,0-1,-35-18,0-17,-17-17,-19-18,-17-1,18 1,-18 17,18-17,0 17,-1 18,19 0,-19 36,36-1,0 0,18 1,53-1,70-18,0-34,-35-1,-88 18</inkml:trace>
  <inkml:trace contextRef="#ctx0" brushRef="#br0" timeOffset="83573.8282">30018 6244,'0'0,"0"0,0 0,0 0,0 0,0 0,0 0,0 0,106 0,35 0,18-17,53-19,88-52,35 0,-17 0,-18 17,-18-17,-17 53,-35 17,-36 0,-71 1,-88 17</inkml:trace>
  <inkml:trace contextRef="#ctx0" brushRef="#br0" timeOffset="84228.0821">29842 6297,'0'0,"0"0,0 0,0 0,18 88,17 36,18-1,0 18,-18 36,0-19,1 1,-1-18,-17 0,17-35,0-18,18 1,-18-19,18 1,18-1,0 1,-1-36,1 0,52-17,1 0,-1-36,36 0,0-34,17-1,-34 0,-19 17,-105 19</inkml:trace>
  <inkml:trace contextRef="#ctx0" brushRef="#br0" timeOffset="91227.1159">32524 9754,'0'0,"0"0,0 0,0 0,0 0,0 0,0 0,0 0,0 0,0 0,-35 0,-18 0,0 0,18 0,0 0,-1 0,1 18,0-18,17 18,-17 17,17-17,0-1,1 18,-1 1,1-1,-1 0,18 1,0-1,0 0,18-17,-1-1,18 1,1 0,17-18,-18 0,0 0,18 0,-17-18,16 18,-16 0,-1 18,0-18,-17 0,17 17,-17-17,0 18,17 0,-35 17,18-18,-18 19,0-1,0 18,-18-18,0 18,1-35,-19 17,19-17,-1-1,0 1,-17 0,17-1,18-17,0 0,0 0</inkml:trace>
  <inkml:trace contextRef="#ctx0" brushRef="#br0" timeOffset="91911.6948">32313 12594,'0'0,"0"0,0 0,0 0,0 0,0 0,0 0,70-17,36-36,0 0,17-18,-17 1,18-19,17 1,18 0,0 17,-36-17,-35 18,1-1,-36 18,-36 36</inkml:trace>
  <inkml:trace contextRef="#ctx0" brushRef="#br0" timeOffset="112140.5607">8347 12294,'0'0,"0"0,0 0,0 71,0 70,-17 0,17 0,0 0,-18-17,18-1,-18-52,18-1,-17-17,-1-17,0-19,1-34,-1-19,0-17,1 0,-1-52,0-1,1-18,17 1,-18 17,18 18,-17 17,17 1,17-1,-17-17,35 17,1-17,17-18,0 1,0 34,17 0,1 19,-1 34,1 0,-18 36,0 0,0-1,-36 36,1 0,-18 0,-18 17,-34 19,-1-1,-18-18,0 19,18-19,18-17,-18 0,18 0,17-18,1-17,17-1,0 1,17 0,1 17,35-17,-18 17,36-17,-18-1,0 18,0-17,17 17,-17-17,18 17,-71-35</inkml:trace>
  <inkml:trace contextRef="#ctx0" brushRef="#br0" timeOffset="112456.4513">9812 11853,'0'0,"0"0,0 0,0 0,0 53,-18 35,18 1,-17 52,-1 18,0 17,-17-35,17 0,1 0,-1-35,-17-35,17-18,1-1,-1-16,18-36</inkml:trace>
  <inkml:trace contextRef="#ctx0" brushRef="#br0" timeOffset="112756.2149">9230 11712,'0'0,"0"0,0 0,0 0,0 0,0 0,0 0,53 88,17 1,36 52,-18-18,1-17,-19 18,1-54,-18 18,-18-17,18-1,-18-17,0 0,18-18,-17-17,-36 0</inkml:trace>
  <inkml:trace contextRef="#ctx0" brushRef="#br0" timeOffset="113287.679">10130 11818,'0'0,"0"0,0 0,0 0,17 53,19 18,-1 17,0 0,0-18,1 19,-1-19,18-17,-18 0,1-18,17-17,-18-18,0-18,18-17,-18-18,-17 0,0-17,-1-19,1 37,-18-19,18 18,-18 35,0-17,0 35,0 18,-18 35,36 0,-18 52,0 19,0-1,17 19,1-37,0 1,17 0,-17-35,-1-1,1-17,-1-18,1-17,-18 0,18-18,-18 17</inkml:trace>
  <inkml:trace contextRef="#ctx0" brushRef="#br0" timeOffset="113618.937">11489 11095,'0'0,"0"0,0 0,0 0,0 0,0 0,-18 88,-17 18,-1 70,1 18,17-17,1-1,17 0,17-34,1-1,17-18,1-17,34-35,-17-1,35-35,1-17,-19 0,-52-1</inkml:trace>
  <inkml:trace contextRef="#ctx0" brushRef="#br0" timeOffset="113909.6726">12265 11695,'0'0,"0"0,0 0,0 70,18 18,-18 1,17 34,19 0,-19 1,19-1,-19 1,1-36,-1-17,1-1,-18-35,0 1,0-19,0 1,0 0</inkml:trace>
  <inkml:trace contextRef="#ctx0" brushRef="#br0" timeOffset="114305.7257">11789 11889,'0'0,"0"0,0 0,0 0,0 0,0 0,0 0,0 0,17-36,18-17,1 18,17 0,0 35,0 0,17 0,-17 0,18 0,-1 0,-17 0,18 0,-1-18,-17 1,0-1,0 0,-35-17,0 0,-18-18,0-18,-18-17,-17-18,17 18,18 70</inkml:trace>
  <inkml:trace contextRef="#ctx0" brushRef="#br0" timeOffset="114558.2014">12689 10883,'0'0,"0"0,0 0,52 53,19 35,17 18,1 18,-1 34,18 19,-18-18,-17-1,-1 1,-17 0,-35-18,-18 0,0-18,-36-34,1-1,0-18,0-17,35-35</inkml:trace>
  <inkml:trace contextRef="#ctx0" brushRef="#br0" timeOffset="114835.746">13924 11730,'0'0,"0"0,0 0,0 0,0 0,0 0,70-18,1 1,0-1,-1 0,18 1,-17-1,-53 0,-1 18,1 0</inkml:trace>
  <inkml:trace contextRef="#ctx0" brushRef="#br0" timeOffset="115063.3337">14506 12206,'0'0,"0"0,0 0,0 0,0 0,0 0,71-18,-1-17,-17 0,-35 17,-18 18</inkml:trace>
  <inkml:trace contextRef="#ctx0" brushRef="#br0" timeOffset="115671.3235">15618 11271,'0'0,"0"0,0 0,0 0,0 0,0 0,35 53,18 53,-17 17,-1 19,-17-1,-1 0,1-18,-18 1,0-36,0 0,-18-35,18 18,0-36,0 0,0-35,18 18,-1-18,1-18,17-17,-17 17,17-17,18 17,-17 1,17-1,17 0,-17 1,0 17,18 0,-18-18,-1 18,-16 0,-19-17,19 17,-19-18,1 18,-18 0</inkml:trace>
  <inkml:trace contextRef="#ctx0" brushRef="#br0" timeOffset="115922.137">15900 11853,'0'0,"0"0,0 0,0 0,0 0,53-17,18-1,0 0,-1 1,1-1,-1 1,-17-1,0 0,-18 1,-17-19,-18 1</inkml:trace>
  <inkml:trace contextRef="#ctx0" brushRef="#br0" timeOffset="116177.6847">15477 11236,'0'0,"0"0,0 0,0 0,0 0,0 0,70-18,1 18,0-17,-1 17,1-18,-1 0,-52 18,0-17,-18 17,17 0</inkml:trace>
  <inkml:trace contextRef="#ctx0" brushRef="#br0" timeOffset="116730.0862">17189 10795,'0'0,"0"0,0 0,0 0,0 0,-53 0,17-18,-17 18,1 0,16 0,-17 36,18 17,0-1,-1 54,19 18,-1 17,18-18,18 36,-1 0,19 0,17-18,-18 0,18 0,-18-18,0 1,1-18,-19-36,1 1,0-18,-18-18,0 0,0 1,0-19,0 1,0 0,0-18,0 17,17-17,19-17,-1-19,53-34,-17-19,-1 1,-70 88</inkml:trace>
  <inkml:trace contextRef="#ctx0" brushRef="#br0" timeOffset="143028.3456">17895 10989,'0'0,"0"0,0 0,0 0,-18 71,0 17,-17 35,0 1,17-1,-17 1,-1-1,19-52,-1 17,1-18,-1 1,0-18,1-18,17 0,-18-17</inkml:trace>
  <inkml:trace contextRef="#ctx0" brushRef="#br0" timeOffset="143358.4086">17524 11007,'0'0,"0"0,0 0,0 0,0 0,53 88,0-18,35 54,18-18,-18 17,18-17,-18 0,-17 0,-18-36,0-17,-18 0,0 0,-17-18,0-17</inkml:trace>
  <inkml:trace contextRef="#ctx0" brushRef="#br0" timeOffset="143678.0357">18565 10724,'0'0,"0"0,0 0,0 0,0 0,0 71,0 35,-17 35,17 18,0 17,17-35,-17-17,18-36,-1 0,1-17,0-1,17-35,-17-17,17-18,-17-18,-1 1,-17 34</inkml:trace>
  <inkml:trace contextRef="#ctx0" brushRef="#br0" timeOffset="144020.461">18900 10619,'0'0,"0"0,0 0,0 0,0 0,0 0,0 0,18 105,-18 37,18-1,-18 17,17-16,-17-1,18-53,-18 0,18 0,-1-17,1-1,0 1,17-36,18 0,-18 1,18-36,-18 0,1-36,-1 1,-17-18,-1 18,1-18,-18 53</inkml:trace>
  <inkml:trace contextRef="#ctx0" brushRef="#br0" timeOffset="144266.4726">18724 11377,'0'0,"0"0,0 0,0 0,0 0,88-18,0 18,36-35,0 0,-36 17,0-17,-17 0,-18 17,-1-17,-34 0,0-18,-18 0</inkml:trace>
  <inkml:trace contextRef="#ctx0" brushRef="#br0" timeOffset="144606.5941">19518 10495,'0'0,"0"0,0 0,0 0,0 0,0 0,71 53,-1 18,1-1,17 54,-17-19,-18 1,-18 18,-17-1,-18 1,-18-1,-17 1,-18-36,-18-18,1-17,-1-35,0 0,36-1,17-17</inkml:trace>
  <inkml:trace contextRef="#ctx0" brushRef="#br0" timeOffset="146528.0535">20436 10724,'0'0,"0"0,0 0,0 0,0 0,0 0,0 0,0 0,0 0,0 0,0 0,0 53,0 36,17-19,1 18,0-17,-1-18,19 17,-19-34,19-1,17-17,-18-36,18 0,-18-17,0-18,1-35,-1-18,-17 35,-1 1,-17 17,18 0,-18 18,18 0,-18 17,0 18,17 18,1 34,-18 54,18 18,-1 17,-17 0,0 0,18-17,-18-1,17-35,-17-35,0 18,18-36,-18 0,18-17,-1-53,1 17,0-17,-18 35</inkml:trace>
  <inkml:trace contextRef="#ctx0" brushRef="#br0" timeOffset="146791.7268">21548 10301,'0'0,"0"0,0 0,0 0,0 0,0 0,-18 106,18-71,-35 177,17 17,0-35,1-35,-1-18,18-17,0-36,18-18,-1 1,1-36,17-17,-17-1,-18-17</inkml:trace>
  <inkml:trace contextRef="#ctx0" brushRef="#br0" timeOffset="147166.907">21883 10301,'0'0,"0"0,0 0,0 0,0 0,0 88,0-70,-18 176,18 0,18-35,-18-18,0-53,0-17,18 17,-1-18,1-17,17 0,0 0,18-35,-17-1,-1-17,0-17,1-1,-19-17,1 0,-1-18,1 0,-18 17,0 36</inkml:trace>
  <inkml:trace contextRef="#ctx0" brushRef="#br0" timeOffset="147378.1984">21724 10989,'0'0,"0"0,0 0,0 0,71-18,17 1,0-1,18 0,-18-17,0 18,1-19,-1 1,-35-18,0 18</inkml:trace>
  <inkml:trace contextRef="#ctx0" brushRef="#br0" timeOffset="147671.6297">22906 10407,'0'0,"0"0,0 0,0 0,0 0,0 0,36 71,-1 17,18 35,-18 18,18-17,-35-1,17 18,-17 0,-1-52,-17-19,0-17,-17-18,17-17,0 0</inkml:trace>
  <inkml:trace contextRef="#ctx0" brushRef="#br0" timeOffset="147944.0616">22677 10936,'0'0,"0"0,0 0,0 0,0 0,0 0,0 0,53 0,0-18,35 1,0-1,1-17,-19 17,18 1,-17-1,-18-17,0 17,0-17,0 0</inkml:trace>
  <inkml:trace contextRef="#ctx0" brushRef="#br0" timeOffset="148247.9794">23859 10372,'0'0,"0"0,0 0,0 0,0 0,36 88,-19 0,19 0,-19 18,36 35,-35-53,17 1,-17-1,-1-18,-17-17,0 0,-17-18,-1-17,18-18,0 18,0-18</inkml:trace>
  <inkml:trace contextRef="#ctx0" brushRef="#br0" timeOffset="148670.6614">23348 10601,'0'0,"0"0,0 0,0 0,0 0,0 0,35-71,0 19,1-1,16 0,1 17,0 19,0-19,0 36,0 0,18 0,-18 0,0 0,0 18,17-18,-35 0,1 0,-1 0,0 0,-17-18,17 1,-17-1,-18-17,0-18,0-18,-18 19,1-1,17 53</inkml:trace>
  <inkml:trace contextRef="#ctx0" brushRef="#br0" timeOffset="149051.2527">24530 9737,'0'0,"0"0,0 0,0 0,0 0,0 0,0 0,0 0,35 53,18 17,18 18,17 36,-17 17,-1 0,-34 0,-1 36,-17-1,-18-17,-18-18,-17-18,-1-35,-17-35,18 0,17-17,1-19</inkml:trace>
  <inkml:trace contextRef="#ctx0" brushRef="#br0" timeOffset="149721.3004">24689 9331,'0'0,"0"0,0 0,0 0,0 0,0 0,0 0,0 0,35 0,0-18,18 18,-17-17,-1 17,0-18,-17 18,0 0,17 18,-17-18,17 35,0 18,18 17,0 36,18 0,-1 0,1 17,-1 1,-17-1,18 18,-18 36,0-18,17-1,-17 1,0 0,0-36,0-17,-18-18,1-17,-19-18,-17-18,18 0,-18-17,0 17,-35-17,-1 17,-52 18,-18 0,-35 18,-124 34,-35 1,-17 0,52 0,71-35,141-54</inkml:trace>
  <inkml:trace contextRef="#ctx0" brushRef="#br0" timeOffset="150843.1958">10324 12788,'0'0,"0"0,0 0,0 0,0 0,0 0,0 0</inkml:trace>
  <inkml:trace contextRef="#ctx0" brushRef="#br0" timeOffset="154168.7972">9759 13529,'0'0,"0"0,0 0,0 0,0 0,0 0,0 0,0 0,0 0,0 0,0 0,0 0,0 0,53 0,18-18,-18 1,17-36,-17 18,-35 17,-18 18</inkml:trace>
  <inkml:trace contextRef="#ctx0" brushRef="#br0" timeOffset="155047.1062">10906 13458,'0'0,"0"0,0 0,0 0,0 0,0 0,0 0,0 0,0 0,0 0,0 0,0 0,0 0,0 36,18-1,-1 0,1 1,0-19,17-17,0-17,18-36,0 0,18 0,-18-18,-36 71,-17-17</inkml:trace>
  <inkml:trace contextRef="#ctx0" brushRef="#br0" timeOffset="160289.0371">15336 7585,'0'0,"0"0,0 0,0 0,0 0,0 0,0 0,53 17,17 1,18-53,1-18,34-18,-17-17,35 0,-17-18,17 0,0 0,-17 1,-1-1,-17 35,-88 54</inkml:trace>
  <inkml:trace contextRef="#ctx0" brushRef="#br0" timeOffset="167834.7918">13818 14217,'0'0,"0"0,0 0,0 0,0 0,0 0,0 0,0 0,71-18,-1 1,-17-1,18 0,-1 1,-17-1,0-17,-18 35,1-18,-19 18,-17 0</inkml:trace>
  <inkml:trace contextRef="#ctx0" brushRef="#br0" timeOffset="168151.758">14136 14764,'0'0,"0"0,0 0,0 0,0 0,0 0,0 0,53-18,0 0,17-17,1 0,-18 17,17-17,-52 35,-18 0</inkml:trace>
  <inkml:trace contextRef="#ctx0" brushRef="#br0" timeOffset="182265.8231">1659 13952,'0'0,"0"0,0 0,0 71,18 17,-1 36,1 17,-1-18,1 1,-18-1,0 1,0-36,18-18,-18 1,0-18,-18-18,18 0,0-17</inkml:trace>
  <inkml:trace contextRef="#ctx0" brushRef="#br0" timeOffset="182638.2824">1165 14217,'0'0,"0"0,0 0,0 0,0 0,53 35,17 1,54-1,-18 18,17 0,-35 0,18-18,0-18,-18 1,-17 0,0-1,-18-17,-18 18,0-36,-17 1,-1-1,1 18</inkml:trace>
  <inkml:trace contextRef="#ctx0" brushRef="#br0" timeOffset="183300.1136">2153 13582,'0'0,"0"0,0 0,0 0,0 0,0 0,-18 71,1-1,-1 1,0-1,1 1,17-18,-18-18,18 0,18-17,-1-1,19-17,-1-17,18-1,0-17,-18 17,18-17,-18 17,1 18,-1 0,-17 18,-1 17,1 18,-18 18,0-18,0 17,0-17,0 0,0-18,0-17,0-18,18 0,-1-18,1 1,0-36,17 35,0-17,0 17,18 1,-17 34,17 19,-18-1,0 18,0 0,1 0,-19-1,19-16,-19-1,1-17,-18-18,18 0,-18 17,0-17</inkml:trace>
  <inkml:trace contextRef="#ctx0" brushRef="#br0" timeOffset="183826.7206">2753 13617,'0'0,"0"0,0 0,0 0,0 0,53 53,0 0,0 0,0-18,17-17,-17 17,0-35,0-17,0-1,-18 0,1-35,-19 0,1 1,-18-19,0 18,0-18,-18 19,1 16,-1 19,18-1,-18 18,18 18,0 35,18-1,35 37,0 17,0-18,18 18,17 17,-18-17,19 17,-19-34,1-1,-1 0,-17-18,0-17,-53-35</inkml:trace>
  <inkml:trace contextRef="#ctx0" brushRef="#br0" timeOffset="185142.7646">1518 15646,'0'0,"0"0,0 0,0 0,0 0,0 0,53 53,17 52,-17-16,0 34,0-52,0-1,-18-17,1 18,-1-18,-17-18,-1 0,1-17,-18-1,17 1,-17-18,0 0,18-18,0 1,-1-1,1-17,17 0,1-1,-19 19,19-19,17 19,-18 17,-18-18,19 18,-1 18,-17-18,17-18,-17 1,-1-1,1 0,0 1,-18-19,17 19</inkml:trace>
  <inkml:trace contextRef="#ctx0" brushRef="#br0" timeOffset="185395.2402">1871 15946,'0'0,"0"0,0 0,0 0,0 0,0 0,53-36,0 1,17-18,1 0,-18 0,0 18,-36 17,-17 18,18-17</inkml:trace>
  <inkml:trace contextRef="#ctx0" brushRef="#br0" timeOffset="185711.2305">1412 15628,'0'0,"0"0,0 0,0 0,0 0,0 0,0 0,53-35,17 0,-17-1,18 1,-18 0,17-1,-34 1,17 0,-18 17,0 1,18-1,-18 0</inkml:trace>
  <inkml:trace contextRef="#ctx0" brushRef="#br0" timeOffset="186214.4716">2559 14993,'0'0,"0"0,0 0,0 0,0 0,0 0,0 0,0 0,0 0,0 0,0 0,0 0,0 0,0 0,0 0,18 53,-1 18,18-1,18 1,18-1,-18 36,18 0,-19 0,-16 0,17-1,0 1,-18-53,0 0,-17 0,17-18,-17-17,-18 0,17-1,19-17,-19-17,1-19,0-17,-1 0,1 18,-18 35</inkml:trace>
  <inkml:trace contextRef="#ctx0" brushRef="#br0" timeOffset="186522.4553">3424 14781,'0'0,"0"0,0 0,0 0,0 0,0 0,0 0,0 0,35 106,-17 0,-18 0,17-18,1 0,0 0,-18-17,0-18,17 0,-17 0,0-36</inkml:trace>
  <inkml:trace contextRef="#ctx0" brushRef="#br0" timeOffset="186885.7357">3124 14852,'0'0,"0"0,0 0,0 0,0 0,0 0,0 0,53 35,35 18,-35 0,17 0,1 0,-18-18,0 18,0-18,0 1,0-1,-18-17,0-1,1-17,-19 0,1-17</inkml:trace>
  <inkml:trace contextRef="#ctx0" brushRef="#br0" timeOffset="187509.4037">3582 14517,'0'0,"0"0,0 0,0 0,0 0,0 0,0 0,53 53,0 0,0 0,0-18,0 0,0 18,0-18,-18 1,1-19,-1-17,0 0,1-17,-19-1,1-17,-1-18,-17 0,0 0,0-18,0 18,0 1,-17-1,17 17,0 1,0 17,0 18,0 0,0 18,17 17,1 1,0-1,17 18,0 17,36 19,-18 16,0 1,-18-35,0 17,1-17,-1-1,-17-17,-1-18,1 1,0-19,-18 1,0-1,0-17,0 0</inkml:trace>
  <inkml:trace contextRef="#ctx0" brushRef="#br0" timeOffset="188077.1864">3724 13970,'0'0,"0"0,0 0,0 0,0 0,0 0,0 0,70-18,-17-35,0 18,0 0,-18 17,-17-17,17 17,-17 1,0 17,17 0,-35 17,53 36,-18 0,53 35,-17 1,17 16,-17 19,-18-18,0 0,0-1,0 1,-1-18,1 18,0-35,-17-1,-1-17,0 0,-17-18,0-17,-18 0,0 17,-18 0,-17 1,-1-1,-17 0,18 0,0-17,35 0</inkml:trace>
  <inkml:trace contextRef="#ctx0" brushRef="#br0" timeOffset="188598.4513">3018 16828,'0'0,"0"0,0 0,0 0,0 0,0 0,0 0,0 0,0 0,0 0,0 0,0 0,0 0,35-18,0 0,1 1,-1-1,-17 0,-1 18,-17 0,18 0</inkml:trace>
  <inkml:trace contextRef="#ctx0" brushRef="#br0" timeOffset="188855.6177">3318 17110,'0'0,"0"0,0 0,0 0,0 0,0 0,0 0,0 0,53-36,17-16,-52 16,17 1,-17 17</inkml:trace>
  <inkml:trace contextRef="#ctx0" brushRef="#br0" timeOffset="189722.0986">1853 12153,'0'0,"0"0,0 0,0 0,0 0,0 0,0 0,106 53,17 0,19 0,-89-35,123 35,-17 35,17-35,1-18,-18 0,-1 18,19-35,-18 17,0 0,-1-17,19 35,-18 0,0 0,17 0,-17 0,0 17,-36 18,1 18,-1 0,1 0,-18 0,0 17,-18 18,-18 18,72 88,-1-18,-18 0,-17-34,-35 16,17-34,-17-54,17 53,18 1,0 17,-1-18,1 1,18-1,-1-17,-17-36,-88-105</inkml:trace>
  <inkml:trace contextRef="#ctx0" brushRef="#br0" timeOffset="197497.8365">3530 16316,'0'0,"0"0,0 0,0 0,0 0,0 0,0 0,0 0,35 71,0 17,53 35,-17-17,0-18,-19-17,1-18,-17 0,-1 0,-17-36,-1 18,-17-17,18 0,0-18,-18 0,17-18,1-17,0 0,17-1,0 1,0 0,18-18,-17 0,17 18,-18-1,0 19,0-19,-35 36</inkml:trace>
  <inkml:trace contextRef="#ctx0" brushRef="#br0" timeOffset="197765.4414">3812 16739,'0'0,"0"0,0 0,0 0,0 0,53-53,0 0,-18 1,0 16,1-17,-19 18,19 17,-36 1,0 17</inkml:trace>
  <inkml:trace contextRef="#ctx0" brushRef="#br0" timeOffset="198012.9337">3494 16334,'0'0,"0"0,0 0,0 0,0 0,0 0,53-53,0 0,18-18,-36 36,-17 17,-18 1</inkml:trace>
  <inkml:trace contextRef="#ctx0" brushRef="#br0" timeOffset="198410.2079">4130 15928,'0'0,"0"0,0 0,0 0,0 0,0 0,0 0,-18 35,18 18,18 0,-1 0,18 0,36 0,0 0,17 17,-18 1,-17-1,0-17,0 18,0-1,0-17,-18 0,-17-17,17-19,-17 1,17-18,-17 0,-18 17</inkml:trace>
  <inkml:trace contextRef="#ctx0" brushRef="#br0" timeOffset="198674.8945">4800 15610,'0'0,"0"0,0 0,0 0,35 89,-17-1,17 0,1 35,-1 1,18-1,-18 1,0-1,1-17,-36-18,0 1,0-36,17-36</inkml:trace>
  <inkml:trace contextRef="#ctx0" brushRef="#br0" timeOffset="198965.3521">4641 15946,'0'0,"0"0,0 0,0 0,0 0,0 0,0 0,0 0,71 35,-1 0,1 18,17-18,-35 1,18-1,-18 0,-18-17,-17-18,17 17,-17-17,17 0</inkml:trace>
  <inkml:trace contextRef="#ctx0" brushRef="#br0" timeOffset="199386.3763">4800 15363,'0'0,"0"0,0 0,0 0,0 0,0 0,0 0,53-17,0-1,18 1,-18 17,17 17,1 1,-1 17,19 18,-19 0,36 35,-18 0,-17 1,-1 16,-17-34,0-18,0 17,-17-17,-19-17,19 17,-36 17,17 1,-17-18,18-36</inkml:trace>
  <inkml:trace contextRef="#ctx0" brushRef="#br0" timeOffset="201352.1567">865 8096,'0'0,"0"0,0 0,0 0,0 0,0 0,0 0,0 0,0 0,0 0,0 0,0-35,0 0,-18-18,0 18,1-18,-19 17,1 1,0 17,35 18,-18 0,-35 0,0 71,18 0,17-19,18 37,0 34,18 1,35 34,-18-17,36 1,-18 16,17 1,19 0,-19-18,1 0,-18-18,0 1,-18-53,-17-54</inkml:trace>
  <inkml:trace contextRef="#ctx0" brushRef="#br0" timeOffset="201642.8245">635 9701,'0'0,"0"0,0 0,0 0,53-35,18 0,-1-18,1-18,0 1,-1-36,-17 18,0 17,-18-17,-17 17</inkml:trace>
  <inkml:trace contextRef="#ctx0" brushRef="#br0" timeOffset="201911.3915">1306 8520,'0'0,"0"0,0 0,18 53,-18 35,17 0,1 0,0 53,-1-53,1 36,-18-36,17-17,1-1,-18-17,0-18,0 1,0-36,-18 0,18 0,0 0</inkml:trace>
  <inkml:trace contextRef="#ctx0" brushRef="#br0" timeOffset="202171.1">1288 8890,'0'0,"0"0,0 0,0 0,0 0,71 53,-18 17,17-17,1 0,-53-53,52 36,-52-36,-18 0,18 0</inkml:trace>
  <inkml:trace contextRef="#ctx0" brushRef="#br0" timeOffset="202679.9905">1677 8449,'0'0,"0"0,0 0,0 0,0 0,0 0,0 0,52 88,-16 0,17 1,0-36,-18-1,0-16,18-19,-35 1,17-36,-17-17,-1 0,-17-18,0-35,-17 35,-1-18,0 36,18-18,-17 35,17 1,0 34,0 19,17-19,1 36,17 18,1 17,-1 0,0 18,18 0,-17-18,-1-17,0-18,-17-18,17 0,-17 0,-1-17,-17-18</inkml:trace>
  <inkml:trace contextRef="#ctx0" brushRef="#br0" timeOffset="203043.0145">1906 7391,'0'0,"0"0,0 0,0 0,18 70,17 36,0 18,0-1,18 1,-17-1,17-17,-18 0,0-1,18-34,-18 0,1-1,-1 1,18-36,-18 0,18-17,-17 0,-36-1</inkml:trace>
  <inkml:trace contextRef="#ctx0" brushRef="#br0" timeOffset="203860.5303">2329 7726,'0'0,"0"0,0 0,0 0,0 0,0 0,0 0,0 0,0 0,0 0,0 0,0 0,0 0,0 0,0 0,0 0,0 0,0 0,0 0,36-18,-1 18,0 0,1-17,-19 17,1 17,0-17,-18 0,17 0,-17-17,18 17,0 0,-1-18,1 36,-1-1,1 1,0 17,-18 0,0 18,0-35,0 17,0 1,0 16,0-16,0-1,-18-17,18-1,0-17,0 18,0-18,0-18,0 1,0-1,0-17,-18-18,18 35,-17 1,17-1,0 0,0 18,0 0,0 18,17 0,1-1,-18-17,35 35,-17 1,17-36,1 0,-1 0,0-18,-17 0,-18 18,0-17</inkml:trace>
  <inkml:trace contextRef="#ctx0" brushRef="#br0" timeOffset="204179.8996">2524 7391,'0'0,"0"0,0 0,0 0,0 0,0 0,0 0,0 0,0 0,123 53,-17 35,0-18,-18 1,-17-1,-18 1,-18-36,0 36,-35-1,0-17,0 0,0 0,18 18,-18-36,0-17</inkml:trace>
  <inkml:trace contextRef="#ctx0" brushRef="#br0" timeOffset="204459.5511">3088 7849,'0'0,"0"0,0 0,0 0,0 0,0 0,0 0,0 0,0 0,0 0,0 0,0 0,0 0,0 0,0 0,0 0,36 18,-1-18,-17 0,-1 0,1-18,-1 18,-17 0,0 0</inkml:trace>
  <inkml:trace contextRef="#ctx0" brushRef="#br0" timeOffset="204842.1127">741 10866,'0'0,"0"0,0 0,0 0,0 0,0 0,0 0,53-53,18 0,-54 53,-17-18</inkml:trace>
  <inkml:trace contextRef="#ctx0" brushRef="#br0" timeOffset="204988.0884">1165 11130,'0'0,"0"0,0 0,0 0,0 0,0 0,0 0</inkml:trace>
  <inkml:trace contextRef="#ctx0" brushRef="#br0" timeOffset="205277.0497">1324 10107,'0'0,"0"0,0 0,0 0,0 0,0 0,0 0,-18 53,18 18,0 17,18 35,-1 1,19-36,-1 18,18 0,-18-18,0-18,1-17,-1 0,0 0,-17 0,0-53</inkml:trace>
  <inkml:trace contextRef="#ctx0" brushRef="#br0" timeOffset="205616.0974">1165 11130,'0'0,"0"0,0 0,35-35,18-18,18-18,17-17,-18 0,-52 70,53-87,-1 34,-34 18,-1 0,0 18,0 35,-17 0,0 35,-1 0,-17 18,18 0,0 18,-18-18,17 17,-17 1,0-18,18-53</inkml:trace>
  <inkml:trace contextRef="#ctx0" brushRef="#br0" timeOffset="205762.0631">1465 10566,'0'0,"0"0,0 0,0 0,0 0,0 0,0 0,0 0,0 0,0 0</inkml:trace>
  <inkml:trace contextRef="#ctx0" brushRef="#br0" timeOffset="206424.2867">1888 9631,'0'0,"0"0,0 0,0 0,36 70,-1 19,0-1,18 35,18 1,-18-18,0-18,-18-35,0 0,0-18,1-35,-36 0,0-35,0-36,-18-17,-17 17,0 1,-1 34,1-16,17-1,1 17,-1 1,36 17,-1 1,19 17,-1 0,18 17,-18 1,18 17,-18 1,1-1,-1 0,-17 0,-1-17,1-18,0 18,-18-36,0-17,-18 17,18-17,-18-18,1 18,17-1,-18 1,18 35,18 18,-1-1,1 36,0-17,-1 17,18-18,-17 0,17 0,-35-35</inkml:trace>
  <inkml:trace contextRef="#ctx0" brushRef="#br0" timeOffset="206993.0336">2435 9313,'0'0,"0"0,0 0,53 71,18-1,-1-17,1 18,-18-18,0 0,0 17,-18-34,-17-1,17-17,-17-18,-18 0,0-18,0-35,-18-18,0 18,1-17,-18-1,17 1,0 17,1 18,-1 17,18 0,18 54,-1-1,19 0,-19 0,18 18,-17-17,0-19,-1 19,1-36,0 17,-18-17,0 0,0 0,0-17,0 17,0-18,0 18,0 0,17-18,1 1,0-19,-1 1,-17 35</inkml:trace>
  <inkml:trace contextRef="#ctx0" brushRef="#br0" timeOffset="207141.461">3494 9084,'0'0,"0"0,0 0,0 0,0 0,0 0,0 0,0 0,0 0</inkml:trace>
  <inkml:trace contextRef="#ctx1" brushRef="#br0">1240 9599,'25'0,"99"0,25 0,-75 0,-49 0</inkml:trace>
  <inkml:trace contextRef="#ctx0" brushRef="#br0" timeOffset="213777.819">741 6526,'0'0,"0"0,0 0,0 0,0 0,0 0,35 0,18 18,18-18,17 18,18-1,18 1,17 0,0-18,-17 17,-19-17,37 0,-19 0,18 18,-17 0,17-1,0 18,-17-17,-1 17,18 18,1-17,-19 34,-17 1,0-18,-18 17,0 1,-17 17,0 0,-18 18,-18-18,0 18,-35 0,0 17,0 1,-17-1,-1 18,-17 0,-18 1,0-1,0 17,-35-17,-1-17,-52 52,-88 54,-36-19,-35 1,71-71,193-106</inkml:trace>
  <inkml:trace contextRef="#ctx0" brushRef="#br0" timeOffset="230650.7112">10183 14199,'0'0,"0"0,0 0,0 0,0 0,-71 18,0 0,1 17,-1 18,1 0,17 0,17 0,1-1,17-16,36 17,0 0,35-18,35 18,0-18,18 18,-18 0,1 17,-19 1,-35 0,1-19,-36 19,0 0,0-19,-18 1,0-17,1-1,17-17,0-18</inkml:trace>
  <inkml:trace contextRef="#ctx0" brushRef="#br0" timeOffset="230860.8742">10941 14305,'0'0,"0"0,0 0,0 0,36 71,-1 17,0 0,1 36,-1-36,-17 0,17-17,-17-1,-1 1</inkml:trace>
  <inkml:trace contextRef="#ctx0" brushRef="#br0" timeOffset="231180.4568">10889 14482,'0'0,"0"0,0 0,0 0,0 0,0 0,0 0,0 0,52-71,1-17,-17 0,-1-1,-17 19,-1-1,-17 36,0 0,-17 35,-1 17,0 19,1 34,17 1,0-18</inkml:trace>
  <inkml:trace contextRef="#ctx0" brushRef="#br0" timeOffset="232079.3705">11559 14129,'0'0,"0"0,0 0,35 53,-17 17,17 18,1-17,-19 0,1-1,0-17,-1 0,-17-18,0-17,18-1,-18-34,0-18,0-1,18-17,-1-17,1-1,17 18,-17 18,35 35,0 35,0 36,0-1,-1 36,1 0,-17 0,-1-18,0-17,1-36,-1-35,0-53,0-17,1-19,-1-17,0 1,-17-19,0 36,-1 35,-17 18,18 17,-18 36,0 35,-18 0,18 35,0 0,0 18,18-36,0-17,17 0,18-35,0-18,35-35,-17-18,-1-18,1-35,-18 0,0 1,-18 34,-17 18,-1 0,1 18,-36 35,1 35,-1 71,0 18,1 52,17 18,35-18,0-35,54-52,16-19,37-52,52-18,17-71,1-70,-35-35,-18-18,-18 35,-35 53,-89 71</inkml:trace>
  <inkml:trace contextRef="#ctx0" brushRef="#br0" timeOffset="232644.8917">15442 13935,'0'0,"0"0,0 0,-18 106,-17 52,-1 1,1 0,-18 17,0-17,0-18,0-35,0-18,0-53,18-52,-18-36,18-35,-18-18,0-18,0-17,0 0,18 18,-1 34,36 19,-17 35,17-1,0 1,35 53,36 52,35 1,-1 35,37-1,-1 1,0 0,0 0,-17-18,-1-17,-17-36,0-17,-35-1,-54-17</inkml:trace>
  <inkml:trace contextRef="#ctx0" brushRef="#br0" timeOffset="232882.4306">15953 14446,'0'0,"0"0,18 71,0 52,-1-17,19 18,-19-89,-17 0,0-17,18-1</inkml:trace>
  <inkml:trace contextRef="#ctx0" brushRef="#br0" timeOffset="233213.4566">16447 13564,'0'0,"0"0,0 0,0 0,0 0,-17 71,17 35,0 52,17 19,1-1,17-17,1 0,17-18,0 0,0-35,-1-36,1 1,0-36,-17-17,17-18,-18-18,0-35,-35 0,18 0,-18 71</inkml:trace>
  <inkml:trace contextRef="#ctx0" brushRef="#br0" timeOffset="233424.7429">16412 14429,'0'0,"0"0,0 0,0 0,71-18,-1-17,54-36,-1 1,-52 17,0 0,-1 0,-35 0,1 18</inkml:trace>
  <inkml:trace contextRef="#ctx0" brushRef="#br0" timeOffset="233731.901">16836 13335,'0'0,"0"0,0 0,70 18,36 52,18 1,-1-1,1 36,-18 0,0 17,-36 19,-17 16,-18 1,-35-18,0 18,-53-18,-17-35,-36-53,0 0,18-36,70 1</inkml:trace>
  <inkml:trace contextRef="#ctx0" brushRef="#br0" timeOffset="234108.7442">15653 13653,'0'0,"0"0,0 0,0 0,0 0,0 0,0 88,18 35,17 36,1 35,17-18,17 18,1 0,-1-17,19-36,-1-18,0-34,0-19,0-52,1-18,-19 0,-52 0</inkml:trace>
  <inkml:trace contextRef="#ctx0" brushRef="#br0" timeOffset="234768.9504">18918 13282,'0'0,"0"0,0 0,-53 71,-17-1,-1 18,18 1,0-19,0 18,36 1,17-37,17 1,18-17,18-1,18-35,0 0,-1 0,-17-18,0 1,0 17,-35 0,-18 17,0 36,-36 18,1 17,17 0,-17-35,17 0,18-18,-17 1,17-36,17 0,19-18,-1 18,0-18,18 36,0 0,18 17,-1 18,-17 35,0 0,0 18,0 0,-18-36,1-17,17-17,0-36,17-18,-17 18,-53 0</inkml:trace>
  <inkml:trace contextRef="#ctx0" brushRef="#br0" timeOffset="235628.6945">20401 13582,'0'0,"0"0,0 0,17 88,1 0,17 1,0-19,18 1,0-18,0-36,35 1,1-36,-1-17,-17-36,-19-17,1-18,0-17,-17-1,-19 36,1 35,0 18,-18 17,17 54,19 69,-1 19,18 123,17 17,-17 1,-17-18,-19-71,-17-52,-17-18,-1-36,-35-17,18-70,-18-19,0-52,18-18,17-53,18 1,0-36,35 17,36 19,-1 34,1 54,17-1,-17 36,-1-1,-17 19,0-1,-17 18,-1-17,0-19,0 1,18-18,-17-18,-1-17,0 35,-17-17,-18-1,18 18,-18 18,17 17,-17 18,0 36,0 34,18 36,-18 18,17 17,-17 0,36 0,-19-18,1 1,17-54,18-17,0-53,18-17,-18-36,0 17,-36 36</inkml:trace>
  <inkml:trace contextRef="#ctx0" brushRef="#br0" timeOffset="235901.3353">22854 12771,'0'0,"0"0,0 0,0 0,0 88,-18 35,18 36,0 17,0 1,18-36,-1 0,1-18,17 1,0-36,1-35,34 0,1-18,-18-52,0-19,-18-17,0 0,-17 53</inkml:trace>
  <inkml:trace contextRef="#ctx0" brushRef="#br0" timeOffset="236363.3461">22801 13670,'0'0,"0"0,0 0,0 0,0 0,0 0,105-53,1-35,0 0,-53 17,0 18,0-17,0-1,-35 18,17 0,-17 36,-1-18,1 17,0 18,-1 0,18 18,36 52,17 36,1 17,-19 36,-17 0,0 17,-35-17,-1 0,-17-36,0-35,-17-17,-19-18,1-53,0-35,17-1,18-17,18 18,-18 35</inkml:trace>
  <inkml:trace contextRef="#ctx0" brushRef="#br0" timeOffset="237358.2575">25395 13247,'0'0,"0"0,0 0,0 0,0 0,0 0,0 0,0 0,-53-18,-35 18,-18 18,0 17,0 53,35 0,18 1,18-19,35 1,35-18,1-36,17 1,17-36,18-35,1-17,-1-36,0-17,0-1,-17 18,-36 0,1 54,-1-1,-17 53,-1 17,-17 19,18 34,-1 36,1 0,0 17,17-35,18 1,0-19,18-35,-1-17,1-18,-18-35,17-18,-17-35,0-18,-18 0,-17 18,17 0,-35 35,18 0,-18 35,0 1,0 34,0 1,0 35,18 0,17 35,18-18,17 1,1-18,17-18,18-53,18-17,-18-18,17-17,-17-36,0 0,0 0,-18-17,-17 35,-18-1,-18 54,-35 0,0 17,-18 36,-35 35,0 17,0 36,-17 0,35 17,-1 19,36-37,36 1,16-35,37-18,17-36,52-34,72-36,35-53,-1-18,-34 54,-72 17,-122 35</inkml:trace>
  <inkml:trace contextRef="#ctx0" brushRef="#br0" timeOffset="237839.5859">18406 15963,'0'0,"0"0,0 53,18 53,17 35,18 0,0 18,18 0,-36-1,18-34,-35-54,-1 1,1-36,0-35,-18-35,-18 0,18 17,0 18</inkml:trace>
  <inkml:trace contextRef="#ctx0" brushRef="#br0" timeOffset="238527.0834">18512 16157,'0'0,"0"0,0 0,0 0,0 0,0 0,36-70,-1-19,-35 19,0-18,-35 17,-1 18,-17 18,0 17,0 54,18 34,17 18,1 18,34 0,1 0,35-36,18-17,17-35,0-36,-17-17,-1-18,19-17,-19-19,1 1,-1 35,-34 18,-1 35,0 18,18 17,-18 35,1 19,-1 17,-17-1,-1 19,1-18,-18-36,18-17,-18-18,0-35,0-17,0-54,0-17,17-18,-17-17,18 17,17 0,18 18,18 53,-1 17,19 36,-19 52,-17 1,18 17,-18 18,-18 0,0-18,1-18,-1-52,-18 17,-17-35</inkml:trace>
  <inkml:trace contextRef="#ctx0" brushRef="#br0" timeOffset="239834.0793">20224 15416,'0'0,"0"0,0 0,0 0,0 0,0 0,0 0,71 142,-1 34,18-17,-17 17,0-35,-1 0,-17-35,-18-35,1-18,-19-18,1-35,-18-18,-18-35,-17-17,0-18,-18-18,0 0,-18 18,1 35,-1 17,1 72,-1-1,18 36,18 17,17 18,18 17,18-35,17 0,18-35,18-17,-1-36,36-53,0-18,0-17,0-18,-18 18,-17-18,-19 36,-16 17,-1 0,-17 35,-1 18,-17 18,0 17,0 18,18-18,-18 1,18-1,17-35,0 0,18-18,0-17,18-36,-18 1,0-18,-18-18,-17 35,-1 18,-17 18,-17 17,-1 36,-17 35,17 17,18 36,0 18,18-1,-1 1,19-18,16-18,19-53,0-35,-1-18,1-35,-1-17,-17-36,-17 0,-1-35,-17 18,-1 17,1 35,0 18,-18 18,17 35,1 35,17 54,0 16,1 19,-19 35,19-1,-1 19,-35-19,18-52,-18-35,0-36,-18 0,18-52,-18-36,1-35,-1-36,0-35,1-35,-1 0,18 18,18 17,17 36,0 35,18 35,0 35,0 36,-18 35,1 35,-36 18,-18 17,-17-17,-18-18,0-17,0-36,0-35,35-18,18-35,18-35,17 0,18 0,-17 0,-36 88</inkml:trace>
  <inkml:trace contextRef="#ctx0" brushRef="#br0" timeOffset="240496.3908">22959 15910,'0'0,"0"0,0 0,0 0,0 0,0 0,36-53,-19-17,-17 17,0 0,0 18,-17-1,-1 36,-17 18,-1 53,19 17,-1 18,1 17,34-17,1-18,35-17,0-36,17-17,19-36,-19-17,-17-53,18-18,-18 0,0-18,-1 19,-16-1,-19 53,1 18,-18 35,18 35,-1 18,1 17,17 1,-17-18,0 0,-1 0,19-18,-1-18,-18-17,19-17,-1-36,-17 0,17-35,0 0,1 17,-1 1,-17 17,17 17,18 36,17 36,1 17,-18-1,17 37,-17-19,18 1,-36-36,1-17,17-1,-36-17,1 0</inkml:trace>
  <inkml:trace contextRef="#ctx0" brushRef="#br0" timeOffset="241515.4335">24742 14393,'0'0,"0"0,0 0,17 71,19 17,17 36,0 17,0 17,-18 1,18-18,-18 0,0-17,1-54,-19-17,1-17,-18-19,0-17,0-17,-18-19,1-17,-19-17,-17-1,-17 1,-18 34,17 36,0 0,36 53,0 36,35 16,18 1,34 0,19-18,0-17,17-71,18-18,17-35,-17-35,0-35,-18-18,-17-18,-1 18,-34 17,-1 36,-17 53,-18 35,0 53,17 17,-17 18,0 18,18 18,0-18,-1-18,19-18,17-52,-1-18,19-35,-36-18,18 0,-17-35,-1 17,0 0,0 19,-17 16,17 36,18 18,18 17,0 36,-1-1,1-17,-1 0,1-35,17-18,18-18,-35-17,-1-18,-17-18,-18-52,-17-18,0 0,-36 0,0-1,-17 54,18 18,-1 34,0 19,-17 34,35 36,0 53,35 35,1 18,34 106,1 17,-18-106,17-17,1-36,17-34,-17-36,-18-36,0 19,-53-19</inkml:trace>
  <inkml:trace contextRef="#ctx0" brushRef="#br0" timeOffset="241691.1256">27248 14905,'0'0,"0"0,0 0,123 0,1-18,-1-17,1 0,-18-54,0 19</inkml:trace>
  <inkml:trace contextRef="#ctx1" brushRef="#br0" timeOffset="54446.0605">17190 7789,'24'0,"1"0,-25-25,50-50,-1 51,-24-1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12T06:31:40.139"/>
    </inkml:context>
    <inkml:brush xml:id="br0">
      <inkml:brushProperty name="width" value="0.05292" units="cm"/>
      <inkml:brushProperty name="height" value="0.05292" units="cm"/>
      <inkml:brushProperty name="color" value="#7030A0"/>
    </inkml:brush>
  </inkml:definitions>
  <inkml:trace contextRef="#ctx0" brushRef="#br0">5118 3263,'0'0,"0"0,0 0,0 0,0 0,-18 71,-17 17,-18 35,0-34,0 34,-18 1,18-19,1 1,-1-35,17-1,1-17,17 0,-17 0,17-18,18-35</inkml:trace>
  <inkml:trace contextRef="#ctx0" brushRef="#br0" timeOffset="389.3528">4324 3528,'0'0,"0"0,0 0,0 0,0 0,0 0,0 0,0 0,53 35,17 18,36 35,0 18,0 0,-18 17,18 1,-35-36,17 0,-35-35,0 0,-18 0,0-18,-17-17,0-1,-1 1,-17-18,0 0,0 0,18 0</inkml:trace>
  <inkml:trace contextRef="#ctx0" brushRef="#br0" timeOffset="4115.2407">5965 4075,'0'0,"0"0,0 0,0 0,0 0,0 0,18 70,-1 18,1 1,-1-1,1 0,-18 0,18 0,-18-17,17-18,-17 0,0-18,18-17,-18-1,0 1,0-18</inkml:trace>
  <inkml:trace contextRef="#ctx0" brushRef="#br0" timeOffset="4639.4411">6530 3775,'0'0,"0"0,0 0,0 0,0 0,0 0,0 0,0 0,0 0,0 0,0 0,0 0,53 0,17-18,-17 0,18 18,-1-17,1-1,-36 18,0-17,1 17,-1 0,-17 0,-18-18,17 18,-17 18,18-18,-18 0,0 0,0 0</inkml:trace>
  <inkml:trace contextRef="#ctx0" brushRef="#br0" timeOffset="4944.5882">6865 4198,'0'0,"0"0,0 0,0 0,0 0,0 0,0 0,0 0,0 0,0 0,0 0,53-18,17 1,-17-1,0 1,0-1,-17 18,-19-18,18 1,-17 17,0 0,-18-18,0 18,0 0</inkml:trace>
  <inkml:trace contextRef="#ctx0" brushRef="#br0" timeOffset="5316.058">8365 3263,'0'0,"0"0,0 0,0 0,0 0,0 0,0 0,0 0,-18 53,-17 35,-18 1,0 52,-18-18,19 1,16-36,1-18,0 1,-1-18,19 0,-19-18,19 0,17 1,-18-36</inkml:trace>
  <inkml:trace contextRef="#ctx0" brushRef="#br0" timeOffset="5744.2983">7765 3440,'0'0,"0"0,0 0,0 0,0 0,0 0,0 0,35 53,18 17,18 18,-1 0,1 18,-1-35,1 17,-18-17,0-18,0-1,-18 1,1-17,-19-19,1 1,-1 0,1-18,0-18,-18-17,17-1,1-17,-18 18,0 53</inkml:trace>
  <inkml:trace contextRef="#ctx0" brushRef="#br0" timeOffset="6143.8219">8877 3087,'0'0,"0"0,0 0,0 0,0 0,0 0,0 0,0 0,0 0,0 53,-18 17,0 18,-17 18,0 35,17-17,1 17,-1-18,18-34,18-19,-1 1,1-1,-1-17,19 0,17-18,0 1,-18-19,-35 1</inkml:trace>
  <inkml:trace contextRef="#ctx0" brushRef="#br0" timeOffset="6524.5762">9424 2981,'0'0,"0"0,0 0,0 0,0 0,-18 88,18 0,0 18,-18 0,1 0,17-18,-18 0,18 0,-17 1,17-19,17 1,-17-18,18 0,17-18,-17 0,17-17,18-1,-18-34,18 17,-35 0,-18 0</inkml:trace>
  <inkml:trace contextRef="#ctx0" brushRef="#br0" timeOffset="6803.9663">9159 3634,'0'0,"0"0,0 0,0 0,0 0,53-18,0 0,18-17,-1 0,18-18,-17 18,17-18,-17 17,-18 19,0-19,0 1</inkml:trace>
  <inkml:trace contextRef="#ctx0" brushRef="#br0" timeOffset="7142.2686">10147 3528,'0'0,"0"0,0 0,0 0,0 0,0 0,0 70,0 36,18 0,-18-18,0 0,18-17,-1 0,-17-19,18-16,-18-1,18-17,-18 17</inkml:trace>
  <inkml:trace contextRef="#ctx0" brushRef="#br0" timeOffset="8093.2989">10412 2875,'0'0,"0"0,0 0,0 0,0 0,0 0,0 0,0 0,0 0,0 0,0 0,0 0,0 0,0 0,0 0,0 0,35 35,18 18,0 0,0 0,0 35,0 1,0-1,18 35,-36-35,0 1,0-19,1 18,-19-17,1-1,-18 1,0-18,0 0,18-18,-18 0,0-17,0 0,0-1,0 1,0 0,0-18,0 17,0-17,0 0,0 0,0 0,0 18,0-18,0 0,0 0,0 0,0 0,0 0,0 0,0 0,0 18,0-18,0 0,0 0,0 0,0 0,0 0,0 0,0 0,0 0,0 0,0 0,0 0,0 0,0 0,0 0,0 0,0 0,0 0,0 0,0 0,0 0,0 0,0 0,0 0,0 0,0 0</inkml:trace>
  <inkml:trace contextRef="#ctx0" brushRef="#br0" timeOffset="9051.481">12089 3104,'0'0,"0"0,0 0,0 0,0 0,0 0,0 0,0 0,0 0,0 0,52-17,1 17,0-18,0 1,-35 17,-18 0,18-18,-18 18</inkml:trace>
  <inkml:trace contextRef="#ctx0" brushRef="#br0" timeOffset="9347.3991">12247 3422,'0'0,"0"0,0 0,0 0,0 0,0 0,0 0,0 0,36 0,-1-18,18 1,-18 17,0-18,-17 18,0 0,-18 0,0 0</inkml:trace>
  <inkml:trace contextRef="#ctx0" brushRef="#br0" timeOffset="10749.2973">1641 2328,'0'0,"0"0,0 0,0 0,-35 71,0 17,-1 0,1 0,17 1,18-36,0 0,18-18,0-35,17-18,0-17,-17-36,17-17,-17-18,0 0,-18 36,17 17,-17 18,0-1,0 19,0 17,0 17,0 19,0 17,18 17,-1-17,1 18,17-18,1-18,17-18,0 1,0-18,-1-18,-16-17,17-35,-18-1,18-35,-35-17,17 17,-35-18,18 54,-18 17,0 0,0 18,0 17,0 18,0 35,0 18,0 36,0 16,17 19,1-18,-1 17,1-17,17-35,-17-1,0 1,17-36,-17 18,-1-35,-17-1,18-17,-18 18,0-18</inkml:trace>
  <inkml:trace contextRef="#ctx0" brushRef="#br0" timeOffset="10993.1416">2241 2487,'0'0,"0"0,0 0,0 0,0 0,53-18,18-17,35-18,17-17,-35 17,1 0,-19 18,1-1,-18 1,-18 17,-17 1</inkml:trace>
  <inkml:trace contextRef="#ctx0" brushRef="#br0" timeOffset="13398.5998">4518 1358,'0'0,"0"0,0 0,0 0,0 0,0 71,0 17,17 18,-17-18,0 18,18-18,-18-17,18-1,-18 1,35-18,-17-18,17-17,0-1,-17-17,17 0,0-17</inkml:trace>
  <inkml:trace contextRef="#ctx0" brushRef="#br0" timeOffset="13730.9179">4447 1958,'0'0,"0"0,0 0,0 0,0 0,0 0,71-35,-1-1,1 1,-36 17,18-17,-18 35,1-17,-1 17,0 17,1 18,-1 1,0 17,1 0,-1-1,18 1,-18-17</inkml:trace>
  <inkml:trace contextRef="#ctx0" brushRef="#br0" timeOffset="13922.5249">4924 1552,'0'0,"0"0,0 0,0 0,0 0,0 0,0 0</inkml:trace>
  <inkml:trace contextRef="#ctx0" brushRef="#br0" timeOffset="14840.1737">5294 1693,'0'0,"0"0,0 0,0 0,0 53,18 18,0-1,-18-17,17 0,-17-18,0 1,0-19,0 19,0-36,0 0,0-18,0-17,0-1,18-16,-1-19,1 18,0 0,-1 18,19 0,-19 17,19 18,-19 18,19-1,-19 1,1 17,0 0,-18 1,17-19,-17 1,18 0,-18-18,17 0,-17-18,18-17,-18-18,18 0,-1 0,1 0,-18 18,18 17,-1 1,1-1,17 36,1 17,-19 0,19 0,-19 18,19-17,-19-1,1 0,17-17,-17-1,-1-17,1 0,17-17,-17-1,17-35,-17 0,-18 0,18 0,-18 18,0 0,0 17,0 18,0 18,-18 17,18 0,0 18,0 0,0 0,18-18,17 1,0-1,18-17,18-18,-18 0,53-18,-18-17,-18 17,-70 18</inkml:trace>
  <inkml:trace contextRef="#ctx0" brushRef="#br0" timeOffset="15231.3408">7430 829,'0'0,"0"0,0 0,0 0,0 0,0 71,0 17,0-18,0 19,0-19,0 18,0-17,0-1,0 1,17-18,1 0,0 0,-1-18,18-17,1 17,-1-35,-17 0,17-18,-17-17</inkml:trace>
  <inkml:trace contextRef="#ctx0" brushRef="#br0" timeOffset="15497.5914">7306 1323,'0'0,"0"0,0 0,0 0,0 0,0 0,71-35,-1-1,1 19,-18-19,0 19,-18-18,0 17,-17 18,-18-18</inkml:trace>
  <inkml:trace contextRef="#ctx0" brushRef="#br0" timeOffset="15834.3574">8065 1305,'0'0,"0"0,0 0,0 0,0 0,0 0,0 0,0 36,18 16,-18 37,35 17,-18-1,19 1,-19-35,19-1,-1-17</inkml:trace>
  <inkml:trace contextRef="#ctx0" brushRef="#br0" timeOffset="22541.8105">13518 2840,'0'0,"0"0,0 0,0 0,0 0,0 0,0 0,0 0,0 0,35-53,-17-18,0 1,-18-1,-18 18,0 18,-17 0,0 35,-1 17,-17 54,18 17,0 18,35 35,0 18,18 0,-1-36,1 1,-18-54,17-17,-34 0,-1-18,-17-17,0-18,-18 0,0-18,0 1,17-19,1 19,0-1,17 0,18 36,18 17,17 36,18 35,18 35,-18 0,17-18,1 1,17-18,-35-18,0-18,-35-52</inkml:trace>
  <inkml:trace contextRef="#ctx0" brushRef="#br0" timeOffset="23274.3583">14030 3069,'0'0,"0"0,0 0,0 0,0 0,53 71,17 35,1 17,-36 1,0-36,-17-18,-18-17,0 0,0-18,0-35,-18 18,18-36,0 1,18-36,0 0,-1-18,1 1,17-1,-17 18,0 36,-1-19,1 36,0 0,-18 36,17-1,-17 0,18 18,-18-18,18-17,-1 17,18-35,-17 18,17 0,-17-18,17-36,1 1,-19 0,19-18,-19 18,1 17,-18 0,18 1,-1 17,1 17,-18 19,17-1,-17 35,0-17,0 18,0-18,0-18,18 0,-18 1,0-19,18 1,-18 0,0-18</inkml:trace>
  <inkml:trace contextRef="#ctx0" brushRef="#br0" timeOffset="23804.1717">15636 2963,'0'0,"0"0,0 0,0 0,0 0,0 0,53 18,17 17,1 1,-18 34,0-17,-18 18,-17-19,-18 1,17 0,-34-17,17-19,0 1,-18 0,18-36,0 0,0-17,18-18,-1-18,1 1,17-18,-17 35,17 0,-17 18,-1 17,-17 36,18 17,-36 18,18 17,0-17,0 0,0 0,0 0,18-18,17-17,1-18,-19 18,-17-18</inkml:trace>
  <inkml:trace contextRef="#ctx0" brushRef="#br0" timeOffset="24125.0947">16659 3104,'0'0,"0"0,0 0,0 0,0 0,0 0,0 0,53 36,-18 17,1 17,-19-17,-17 0,0 0,18 0,-18-18,0-17,0-1,18 19,-1-36,1 0,0 0,-18 0,0 0,17 0</inkml:trace>
  <inkml:trace contextRef="#ctx0" brushRef="#br0" timeOffset="24294.9093">17753 3157,'0'0,"0"0,0 0,0 0,0 0,0 0</inkml:trace>
  <inkml:trace contextRef="#ctx0" brushRef="#br0" timeOffset="24438.1588">18371 3069,'0'0,"0"0</inkml:trace>
  <inkml:trace contextRef="#ctx0" brushRef="#br0" timeOffset="25024.3689">18918 2822,'0'0,"0"0,0 0,0 0,0 0,0 0,35 0,18 0,18 18,-18 0,0 17,0 0,-18 0,0 18,-17-17,0 16,-1-34,-17 17,0-17,0 0,0-1,0-17,0 0,-17-35,17 0,17-18,1 0,0-18,-1 18,1 1,-18 34,18 0,-1 18,-34 0,17 36,-18 16,18 1,-18 0,18 0,18 0,0-18,-1 1,18-19,71 36,88 0,-17 0,-18-18,-142-17</inkml:trace>
  <inkml:trace contextRef="#ctx0" brushRef="#br0" timeOffset="25420.3892">19906 3246,'0'0,"0"0,0 0,0 0,0 0,0 0,0 0,0 0,0 0,0 0,0 0,0 0,0 0,71-18,0 0,-18 1,-1-1,-16 0,17 18,-18 0,-17 0,35 36,-18-1,-17-17,-1 34,18-16,-17-1,0-17,-1-1,54 36,0 18</inkml:trace>
  <inkml:trace contextRef="#ctx0" brushRef="#br0" timeOffset="25988.3187">20471 2487,'0'0,"0"0,0 0,53 35,0 1,-18 34,1-17,-1 18,-17 17,-18-35,17 0,-17 17,18-17,-18 0,17-18,19 1,-19-19,1 1,0-18,17 0,-35-18,18-17,-18 35,17-18,-17 18,0 18,-17 0,17 17,0 18,17 35,1 18,17-18,-17-17,0-1,-1-17,-17 0,0 18,-35-36,17 0,18-17,-17-1,-1-17,18 0</inkml:trace>
  <inkml:trace contextRef="#ctx0" brushRef="#br0" timeOffset="35615.1022">5312 5874,'0'0,"0"0,0 0,0 0,0 0,0 0,0 0,0 0,0 0,0 0,0 0,0 0,0 0,0 0,0 0,0 0,0 0,0 0,-71 141,1 0,-1 0,1-17,17-1,-18-17,36-36,-18 1,35-18,-17 0,17 0,18-18,-17 18,17-53</inkml:trace>
  <inkml:trace contextRef="#ctx0" brushRef="#br0" timeOffset="35918.3595">4641 5980,'0'0,"0"0,0 0,0 0,71 70,17 54,0-19,1 19,-1-18,-18-18,1-17,-18-1,-18-17,1 18,-1-19,0-16,-17 17,-1-18,-17-35</inkml:trace>
  <inkml:trace contextRef="#ctx0" brushRef="#br0" timeOffset="36201.8605">5877 6156,'0'0,"0"0,0 0,17 53,1 35,0-17,-1 17,1 0,0 0,-1 18,1-18,-18 0,17-17,-17 0,0-19,0-16,0-19,0 1,0-18,0 0</inkml:trace>
  <inkml:trace contextRef="#ctx0" brushRef="#br0" timeOffset="36538.0339">6477 6368,'0'0,"0"0,0 0,0 0,0 0,0 0,-53 53,0-1,0 19,0-36,0 18,18-17,-1-19,19 18,17 1,0-1,17 0,19 1,-1-1,18 0,17 0,1 1,-18-19,18 19,-1-19,-17 1,0-18,-18-18</inkml:trace>
  <inkml:trace contextRef="#ctx0" brushRef="#br0" timeOffset="36766.5922">7077 6350,'0'0,"0"0,0 0,0 0,0 0,70-18,1 1,-1-1,-52 18,-18 0,18-18</inkml:trace>
  <inkml:trace contextRef="#ctx0" brushRef="#br0" timeOffset="36993.8243">7518 6703,'0'0,"0"0,0 0,0 0,0 0,0 0,53-18,-36 18,-17 0,18-17,0-1</inkml:trace>
  <inkml:trace contextRef="#ctx0" brushRef="#br0" timeOffset="37305.2594">8912 5662,'0'0,"0"0,0 0,0 0,0 0,-18 53,-35 35,0 36,1 34,-19 19,0-36,18-18,18-34,0-36,17-1,-17 1,17-17,18-19</inkml:trace>
  <inkml:trace contextRef="#ctx0" brushRef="#br0" timeOffset="37601.0194">8330 5644,'0'0,"0"0,0 0,0 0,53 89,35 16,0 37,0-1,-17 0,17-18,-17-17,-1-18,-17-17,-17-36,16 0,-16-17,-1-18,0-18,1 1,-36 17</inkml:trace>
  <inkml:trace contextRef="#ctx0" brushRef="#br0" timeOffset="37928.3169">9812 5327,'0'0,"0"0,0 0,0 0,0 141,18 18,-18 0,0 17,0-17,0-18,17-18,-17 1,18-36,0-17,-1-19,19 1,16 0,1-35,0 0,0-1,-53-17</inkml:trace>
  <inkml:trace contextRef="#ctx0" brushRef="#br0" timeOffset="39071.8906">10800 5574,'0'0,"0"0,0 0,0 0,0 0,0 0,0 0,0 0,0 0,0 0,0 0,0 0,0 0,0 70,0 19,-17-1,17 35,0 18,0-17,17-1,-17-34,18-19,0 1,17-18,-17-18,17 0,0-17,0-18,1 0,-1 0,0 0,-35 0</inkml:trace>
  <inkml:trace contextRef="#ctx0" brushRef="#br0" timeOffset="39331.5719">10553 6138,'0'0,"0"0,0 0,0 0,0 0,0 0,71-17,17-19,0 1,1 0,-1 0,-71 17,1 18,-18-18</inkml:trace>
  <inkml:trace contextRef="#ctx0" brushRef="#br0" timeOffset="39586.4519">11489 5821,'0'0,"0"0,0 0,0 0,17 70,1 19,-1 16,1-16,0-1,-18 18,17-36,1-17,-18-18,18 1</inkml:trace>
  <inkml:trace contextRef="#ctx0" brushRef="#br0" timeOffset="39966.2261">12053 5874,'0'0,"0"0,0 0,0 0,0 0,0 0,-53 53,-17-18,17 18,0 0,18-18,17 0,-17 1,17-1,18-17,0 17,18 18,17-18,0 0,36 1,-18-19,0 1,0-1,17-17,-17-17,0-1</inkml:trace>
  <inkml:trace contextRef="#ctx0" brushRef="#br0" timeOffset="40270.8891">12000 4886,'0'0,"0"0,0 0,0 0,53 53,35 53,1 35,-72-71,36 1,71 317,-18-35,-53-36,-53-123,0-35,0-35,0-107</inkml:trace>
  <inkml:trace contextRef="#ctx0" brushRef="#br0" timeOffset="52235.4954">17383 5203,'0'0,"0"0,0 0,0 0,-36 53,1 53,-35 35,-1 0,0 18,1 0,-1-18,18 0,-17-35,34-18,1-35,0 0,0-18,17 1,0-19,18 1</inkml:trace>
  <inkml:trace contextRef="#ctx0" brushRef="#br0" timeOffset="52636.3071">16253 5433,'0'0,"0"0,0 0,0 0,71 53,-18 0,17 17,19 1,-1 35,0-1,0 1,1-18,-1 18,0-18,-17-35,-1 0,-17 0,0-18,-18 1,1-19,-36 1,17-18,1 0,-18-18,0 36</inkml:trace>
  <inkml:trace contextRef="#ctx0" brushRef="#br0" timeOffset="52987.3738">17612 5838,'0'0,"0"0,0 0,0 0,0 0,0 0,0 0,0 0,36 53,-1 0,18 36,-18-19,0 1,1 17,-1-18,0 1,-17-1,17-17,-17 18,-1-36,1 1,-18-19,18 1</inkml:trace>
  <inkml:trace contextRef="#ctx0" brushRef="#br0" timeOffset="56548.0301">18830 6085,'0'0,"0"0,0 0,0 0,88 0,36-17,17-1,0 1,0-1,-17 0,-54 18,1-17,-1-1,-34 0,-1 1,-17-19,-1 19,-17-19,0 36</inkml:trace>
  <inkml:trace contextRef="#ctx0" brushRef="#br0" timeOffset="56781.4269">19342 5715,'0'0,"0"0,0 0,0 0,70 18,1 17,-18-17,17 34,1-16,-36 34,1 1,-19-1,1 1,-36 0,18-1,-17-17,17-18</inkml:trace>
  <inkml:trace contextRef="#ctx0" brushRef="#br0" timeOffset="57613.6821">21018 5362,'0'0,"0"0,0 71,0 35,0 17,0 18,18-17,-18-18,17-36,-17 1,-17-36,17 0,-18-35,1-17,-1-19,-17-34,17-36,0 0,18-35,-17 35,52 0,18-35,0 18,17 34,1 19,0 52,-1 18,-17 36,-18 16,-17 19,-18 0,-35 17,-1-18,-34 1,17-1,0-34,-18-19,18 19,18-36,0 17,0-17,35 0,0 18,17 0,36-1,0 18,18 18,17 0,18 0,-18 0,0-18,-88-35</inkml:trace>
  <inkml:trace contextRef="#ctx0" brushRef="#br0" timeOffset="57982.8362">21777 5203,'0'0,"0"0,0 0,0 0,35 71,1 17,17 0,-1 1,1-19,-17 1,-1-18,0-18,-17-17,17-1,-17-34,0-19,-1-34,18-36,1 0,-1-35,0 35,1 18,34 35,-17 18,35 35,-35 0,18 0,-71 0</inkml:trace>
  <inkml:trace contextRef="#ctx0" brushRef="#br0" timeOffset="58681.2144">23718 5221,'0'0,"0"0,0 0,0 0,0 0,0 0,0 0,0 0,-35 18,-18 17,0 18,0-18,18 18,17-18,1 18,34-35,-17 0,35-18,-17-18,17 0,1 1,-1-19,-17 19,-1-18,1 17,-18 0,18 18,-18-17,17 17,-17 0,18 17,0 1,-1 0,18-1,1 1,-1-18,18 0,0-35,0-1,0 1,-18-36,0 1,-17-36,0-35,-1 17,-17 54,0-1,0 36,0 17,0 36,18 35,-18 35,18 18,-1 0,1 17,17 1,-17-18,17-36,-17-17,-18-18,17 1,-17-1,0-17</inkml:trace>
  <inkml:trace contextRef="#ctx0" brushRef="#br0" timeOffset="58880.0655">24212 5221,'0'0,"0"0,0 0,0 0,71-18,17 1,18-1,18-17,17-18,-18 18,1-18,-18 18</inkml:trace>
  <inkml:trace contextRef="#ctx0" brushRef="#br0" timeOffset="59202.6428">26012 4339,'0'0,"0"0,0 0,0 0,0 88,0 18,-17 35,17 0,0-17,17-18,-17-36,18 18,-18-35,18 18,-1-36,-17-17,18 0,-18-1</inkml:trace>
  <inkml:trace contextRef="#ctx0" brushRef="#br0" timeOffset="59484.8225">25907 4833,'0'0,"0"0,0 0,0 0,52 0,19 0,0-18,-1 18,18 0,-17 0,0 18,-18 0,0 17,-1 0,-16 1,-1 16,-17 1,17-17,-17 17,-1-18,1 18</inkml:trace>
  <inkml:trace contextRef="#ctx0" brushRef="#br0" timeOffset="60413.234">26736 4921,'0'0,"0"0,0 0,0 0,0 0,0 0,0 0,0 0,0-88,18 0,-18 35,0 0,17 0,-17 35,18 1,0 17,-1 35,18 18,-17 0,0 18,17-1,-17 1,-18-18,17-1,-17-34,18 17,-18-35,0 18,0-36,0 1,0-36,18-18,-1 1,1 17,17 18,-17-1,17 36,1 18,-1 0,0 17,-17 18,-1 0,19-18,-19 0,-17 0,18-17,0 0,-18-1,17-17,-17-17,18-1,0-35,-1-17,1 17,0 0,-1 18,1-1,-1 19,1 17,-18 0,18 17,-1 19,1-19,0 18,-1-17,19 0,-1-1,0-17,1-17,-1-1,0-17,-17-18,17 0,-35 0,18 18,-36-1,0 19,1 34,-19 19,19 17,-1 17,18-17,0 18,35-18,18 17,18-17,35-35,0-1,0-34,-18 17,-70 0</inkml:trace>
  <inkml:trace contextRef="#ctx0" brushRef="#br0" timeOffset="60764.1761">29295 3863,'0'0,"0"0,0 0,0 88,-18 53,1 18,-1 0,0-18,18-18,0-34,0-19,0 1,18-1,0-35,17 1,-18-1,36-17,-17-18,17-18,0 0,-18 1,-35 17</inkml:trace>
  <inkml:trace contextRef="#ctx0" brushRef="#br0" timeOffset="61018.0421">29171 4639,'0'0,"0"0,0 0,0 0,0 0,0 0,53-18,18 1,-1 17,1-18,17 0,-17 18,-1-17,1-1,0 1</inkml:trace>
  <inkml:trace contextRef="#ctx0" brushRef="#br0" timeOffset="61294.5498">30265 4410,'0'0,"0"0,0 0,0 0,18 53,-18 35,0 53,0 0,0 0,0 0,0-17,-18 35,18-18,0-36,0-87</inkml:trace>
  <inkml:trace contextRef="#ctx0" brushRef="#br0" timeOffset="62031.9651">17948 7408,'0'0,"0"0,0 0,0 0,0 0,-18 89,-35 69,0 1,0 0,0 17,0-35,0 0,18-35,0-53,-1 0,1-35,-36-18,18-36,18 19,35 34</inkml:trace>
  <inkml:trace contextRef="#ctx0" brushRef="#br0" timeOffset="62265.0581">17118 7585,'0'0,"0"0,0 0,0 0,0 0,53 88,18 18,17 17,18 1,-18-18,0-1,-17-34,-1-1,-17-17,0 18,0-18,-17-18,-19-17</inkml:trace>
  <inkml:trace contextRef="#ctx0" brushRef="#br0" timeOffset="62710.216">18177 8396,'0'0,"0"0,0 0,0 0,0 0,0 0,0 0,0 0,0 0,35-18,18 18,0 18,-18 0,-17 35,17-18,-35 36,0-19,0 19,-17 0,-1-19,0 1,18-17,0-1,0-17,18-1,17 1,18-18,0 0,18 0,-1-18,19-17,17 0,-1-18,1 0,-17-18,-37 36,-34 35</inkml:trace>
  <inkml:trace contextRef="#ctx0" brushRef="#br0" timeOffset="63030.6748">19377 8008,'0'0,"0"0,0 0,0 0,0 0,0 0,88 18,0-18,36 17,17-17,0 0,1-17,16-1,-16 18,-19-18,-17 1,-18 17,-35-18,0 1,0-1,-35 0,17 1,-35 17</inkml:trace>
  <inkml:trace contextRef="#ctx0" brushRef="#br0" timeOffset="63299.2623">20365 7761,'0'0,"0"0,0 0,0 0,0 0,0 0,0 0,0 0,0 0,0 0,53 53,0 18,0-18,-18 17,1-17,-19 0,-17 0,0 0,-17 0,-1 17,-17-17,-1 0,1-18,17 18</inkml:trace>
  <inkml:trace contextRef="#ctx0" brushRef="#br0" timeOffset="64175.9188">27460 6756,'0'0</inkml:trace>
  <inkml:trace contextRef="#ctx0" brushRef="#br0" timeOffset="65032.0065">22201 7673,'0'0,"0"0,17 88,1 0,-1 1,19-1,-36 0,17-18,1-17,-18-17,0-19,-18 1,1-36,-19-17,19 0,-18-53,-1-36,19 1,17-36,17 18,36 17,0 18,0 36,18 52,-1 18,-17 36,-17 16,-19 19,1 17,-36 0,1 1,-1-19,0-17,1 0,-19-18,36 1,-17-19,17 1,0-1,17 19,36-19,-17 19,34-19,-17 1,18-18,-1-18,-17 18,-53 0</inkml:trace>
  <inkml:trace contextRef="#ctx0" brushRef="#br0" timeOffset="65311.9563">22995 7426,'0'0,"0"0,0 0,53 71,0 34,17 19,-17-36,-18-17,18-1,0-17,18 0,-36-35,18-1,0-34,-18-1,18-53,18-34,-18-54,17 0,1-17,-18 35,-35 123</inkml:trace>
  <inkml:trace contextRef="#ctx0" brushRef="#br0" timeOffset="65758.871">27812 6403,'0'0,"0"0,0 0,0 0,0 0,0 0,0 0,0 0,0 0,0 88,0 0,18 36,-18 17,18 0,-1-18,1 1,0-53,-1-1,19-17,-19-18,-17-17</inkml:trace>
  <inkml:trace contextRef="#ctx0" brushRef="#br0" timeOffset="66011.1305">27760 6950,'0'0,"0"0,0 0,0 0,0 0,0 0,52-18,19 0,17 18,-17-17,-18 17,17 17,-17 19,0-1,0 18,0 17,-18 1,1-18</inkml:trace>
  <inkml:trace contextRef="#ctx0" brushRef="#br0" timeOffset="66789.2364">28377 6632,'0'0,"0"0,0 0,0 0,0 0,0 0,0 0,0 0,0 0,0 0,53 18,-18 17,1 18,-1 0,0-18,-35 1,18-1,-18 0,18-17,-18-1,17-17,-17 0,18 0,-18 0,18-17,-1-1,1 18,-1 0,19 0,-19 0,19 18,-19-1,19 1,-19 0,19-1,-19 1,1-18,0 0,-1 0,1 0,-1-18,1 1,0-19,-1 19,1 17,-18-18,18 18,-1 0,1 0,0 18,17-18,-17 0,17 0,0 0,-17 0,17 0,-17 0,-1-18,-17 18,18-18,-18 18,0 0,0 0,0 18,0 17,0 18,0-35,0-18,0 18</inkml:trace>
  <inkml:trace contextRef="#ctx0" brushRef="#br0" timeOffset="67150.3398">30336 6244,'0'0,"0"0,0 0,-18 71,18 17,-17 53,17-17,-18 17,18 0,0-18,0 1,18-54,17 1,0-18,1-18,-1-17,0-18,18-18,-18-35,1 0,-1 0,-35 71</inkml:trace>
  <inkml:trace contextRef="#ctx0" brushRef="#br0" timeOffset="67363.5347">30160 6967,'0'0,"0"0,0 0,0 0,0 0,0 0,0 0,35-17,35-1,1-17,0 17,17-17,-18 0,-70 17,18 18,-18 0</inkml:trace>
  <inkml:trace contextRef="#ctx0" brushRef="#br0" timeOffset="67807.1571">30830 6967,'0'0,"0"0,0 0,0 0,0 0,0 0,0 0,0 0,0 0,53 0,-18 18,1 17,-1 1,-17-1,-1 18,-17 0,-17 17,-1-17,-17 18,-1-18,1 0,17-18,18 0,0-17,18 17,35-17,0-1,53-17,17-17,1-1,-1 0,-17-17,-35 17,0-17,-18 18,-53 17</inkml:trace>
  <inkml:trace contextRef="#ctx0" brushRef="#br0" timeOffset="71304.4801">4377 10795,'0'0,"0"0,0 0,0 0,0 0,0 0,53-18,-1 1,-16-19,17-16,0-19,-36 0,19-34,-36-19,0 54,-18-1,-17 36,-1-1,1 19,-18 52,0 18,0 35,36 36,-19 17,36 35,0 1,0-1,0 0,18-17,0-18,-1 0,1-35,-18-35,18-1,-18-17,0-53</inkml:trace>
  <inkml:trace contextRef="#ctx0" brushRef="#br0" timeOffset="71521.2963">4112 11448,'0'0,"0"0,0 0,0 0,0 0,70 0,1 0,17-18,36 0,-71 1,-18-1,0 18,-17-18</inkml:trace>
  <inkml:trace contextRef="#ctx0" brushRef="#br0" timeOffset="71765.7058">5506 10901,'0'0,"0"0,0 0,-35 70,17 1,-35 52,18 19,-18-1,0-18,0 1,18-54,-1-17,-17-18,1 1,16-19,36-17</inkml:trace>
  <inkml:trace contextRef="#ctx0" brushRef="#br0" timeOffset="71998.822">4818 10901,'0'0,"0"0,0 0,0 0,0 0,70 70,-17 1,18 17,-1-17,1 17,0-18,-1 1,1-18,-1 0,1-18,-18-35,-35 18</inkml:trace>
  <inkml:trace contextRef="#ctx0" brushRef="#br0" timeOffset="72257.7733">5983 10478,'0'0,"0"0,0 0,0 0,0 70,0 18,0 36,17 17,-17 0,18-18,17 1,18-18,0-18,0-53,0-17,0-18,0 0,-18 0,-35 0</inkml:trace>
  <inkml:trace contextRef="#ctx0" brushRef="#br0" timeOffset="72717.8498">6424 10689,'0'0,"0"0,0 0,0 0,0 0,0 0,70 18,1 17,-1 0,-17 18,0 18,-17-1,-1 1,-35 0,18-19,-18-16,0-1,17-17,-17-18,0-36,18 1,-18-35,18-1,-1 0,-17 1,18 17,-18 18,17 17,-17 0,0 18,0 18,18 17,0 1,-1 16,1 1,17 0,18 0,18-35,-18 0,0-1,-36-17</inkml:trace>
  <inkml:trace contextRef="#ctx0" brushRef="#br0" timeOffset="72943.1923">7377 9966,'0'0,"0"0,0 0,0 0,70 123,18 1,1 35,-1-1,-17 36,-1 89,-17-19,-18-70,-35-141</inkml:trace>
  <inkml:trace contextRef="#ctx0" brushRef="#br0" timeOffset="74113.4683">8665 11183,'0'0,"0"0,0 0,0 0,0 0,0 0,0 0,0 0,0 0,0 0,0 0,0 0,71-18,-1 18,36-17,-18-1,18 1,0-1,0 0,0-17,-18 17,-17 1,-1-1,1 0,-18-17,0 17,-53 18</inkml:trace>
  <inkml:trace contextRef="#ctx0" brushRef="#br0" timeOffset="74698.2858">9124 10848,'0'0,"0"0,0 0,0 0,0 0,0 0,0 0,0 0,0 0,0 0,0 0,0 0,0 0,0 0,53 18,35-18,0 0,0 0,1 17,-19-17,18-17,-17 17,17 0,-17 0,-18-18,-18 18,0 0,1 0,-19 0,1 0,0 18,-36-1,-17 18,-1 18,-17 53,-35 53,0 17,17-17,71-141</inkml:trace>
  <inkml:trace contextRef="#ctx0" brushRef="#br0" timeOffset="76109.4795">10977 10125,'0'0,"0"0,0 0,0 0,0 0,0 0,0 0,17 70,1 54,17 17,1 35,-1 1,-17-36,-1-53,1-17,-18-19,18 1,-18-35,17 0,-17-36,0-17,0-18,-17 0,-1-35,-17 17,17 18,-17 0,-1 18,1 35,-18 18,18 35,-18-1,35 37,18-1,0-35,18 0,0 0,-1-18,36-35,18 0,17-35,0-18,-17-18,-18-17,0-18,-36 18,1 17,0 18,-18 18,-18 18,18 17,-18 35,1 35,-1 1,36 17,-1-17,1-1,0-34,17-1,35 0,19-53,-1-17,-17-18,-1-35,-17 17,0-34,-35 16,-1 19,1 17,0 18,-18-1,17 19,-17 34,18 19,0 17,-18 0,17 17,-17-17,0 0,18-18,-18-17,17-1,1 1,0-36,-1-17,19-18,-1 0,0 0,18 1,-17-1,-1 17,0 19,0 17,1 17,-1 19,-17-1,17 0,0 0,1-17,-1 0,0-18,0-18,18-17,-17-18,-19 0,1-35,0-18,-18 35,0 18,-18 1,18 16,0 19,18 17,-1 35,1 0,17 18,1 18,-1 35,0-36,-17 1,-1-1,1-17,-18 18,0-36,-18-17,1-1,-1-17,18 0</inkml:trace>
  <inkml:trace contextRef="#ctx0" brushRef="#br0" timeOffset="76308.6288">13218 10248,'0'0,"0"0,0 0,0 0,35 71,-17-1,-18-52,18 70,-18-70,0-1,17 72,-17-54,0 0</inkml:trace>
  <inkml:trace contextRef="#ctx0" brushRef="#br0" timeOffset="77011.066">13271 10266,'0'0,"0"0,-18-71,18-17,0 18,0 17,0 17,0 1,0 0,0 17,0-17,0 0,18-1,-18 19,18-19,-18 36,17 0,-17 18,18 17,-18 36,18-1,-1 1,18 17,1 0,-1-17,0 17,1-17,17-18,-18 0,0-36,-17-17,-18-17,0-1,0-35,-35 18,17-1,-17-17,17 18,0 0,18 0,0-1,18 19,0-19,17 19,0 17,0 0,1 17,-1 1,0 17,1 1,-19 17,1-18,0-18,-1 19,1-19,17-17,0 0,1-17,-1-19,-17 1,-1-18,1-17,0-1,-18 18,17 0,-17 36,0 17,18 70,-18 36,18-18,-18-88</inkml:trace>
  <inkml:trace contextRef="#ctx0" brushRef="#br0" timeOffset="77212.9209">14224 11906,'0'0,"0"0,0 0,0 0,0 0,-35-106,17-52,-17-54,35 0,17-17,19 53,-1 35,35 52,19 54,17 35,-1 18,-34-1,-53-34</inkml:trace>
  <inkml:trace contextRef="#ctx0" brushRef="#br0" timeOffset="77635.2475">15883 9648,'0'0,"0"0,0 0,0 0,0 0,0 0,0 0,35 159,-17 53,17-18,-17-71,-18-17,17-18,-17-17,18-18,-18-18,0 0,0-17,0-18,0 0,0 0,0-18,0 1,-18-1,18 1,0 34</inkml:trace>
  <inkml:trace contextRef="#ctx0" brushRef="#br0" timeOffset="78642.7581">15512 10336,'0'0,"0"0,0 0,0 0,0 0,0 0,53-17,0 17,18-36,17 1,0 0,0 0,1-1,-1 1,-18-18,1 18,-18-18,-18 18,1 17,-19 0,1 1,-1-1,1 36,-18 17,18 0,-1 18,-17 0,18 0,0-18,-1 1,-17-1,18-17,17-18,-17 0,17-18,-17-17,17-1,0-17,-17 1,0-1,-1 35,1-17,-18 17,18 0,-18 36,0 0,17 17,1 18,0 0,-1 17,1-17,17-17,-17-1,17-18,-17-17,17-17,-17-1,-18-17,17 0,-17-1,18-17,-18 36,0-18,0 35,0 0,0 17,18 1,-18 17,0 18,17-35,-17 17,0-17,0-1,0-17,0 0,0 0,0-17,0-19,18 1,-18-18,35 0,-17 18,35 0,-18 17,18 0,0 36,0 0,-18-1,18 19,-17-1,-19 0,19 0,-19-17,1 0,17-18,-17 0,-18 0</inkml:trace>
  <inkml:trace contextRef="#ctx0" brushRef="#br0" timeOffset="78873.0059">18089 9719,'0'0,"0"0,0 0,0 0,0 0,-36 71,1-1,17 18,1-17,17-1,17-17,1 0,17 0,1-35,-1-1,0-34,1-1,-1-17</inkml:trace>
  <inkml:trace contextRef="#ctx0" brushRef="#br0" timeOffset="79303.2903">18265 9313,'0'0,"0"0,0 0,0 0,0 0,18 71,-18 17,17-17,1 17,0 0,-1-17,1-1,-18 1,18-36,-18 0,0 1,0-19,0-17,-18 0,18-35,0 17,0-35,18 18,-1 0,19-18,-19 35,36 1,-17 17,16 0,-16 17,17 19,-18-1,0 0,-17 0,0 1,-1-19,1 1,-18-18</inkml:trace>
  <inkml:trace contextRef="#ctx0" brushRef="#br0" timeOffset="79462.5258">18459 9596,'0'0,"0"0,0 0,0 0,0 0,0 0,0 0,0 0,0 0,0 0</inkml:trace>
  <inkml:trace contextRef="#ctx0" brushRef="#br0" timeOffset="80119.8622">19059 9384,'0'0,"0"0,0 0,0 0,0 0,-17 70,17 19,-18-1,18 0,0 0,0-17,18-18,-18-18,17-17,1-1,0-17,-18-17,17-1,-17-17,0-18,18 0,-18 0,0 0,18 0,-1 18,1 0,-1 17,19 18,-1 18,0 17,-17 0,17 0,-17 1,0-1,-1-17,1-1,0 1,-18-18,17 0,-17 0,18-18,-1-17,1 0,0-18,17-18,0 18,1 0,-1 36,0-1,1 18,-1 18,0 17,0 0,1 18,-1 0,0 18,1-18,17 0,17-1,18-34,1-36,-1-17,-18 0,-70 35</inkml:trace>
  <inkml:trace contextRef="#ctx0" brushRef="#br0" timeOffset="84473.2135">6935 13159,'0'0,"0"0,0 0,0 0,0 0,0 0,0 0,0 0,0 0,0 0,0 0,0 0,0 0,0 0,-17 105,17 19,-18-1,1 1,-19-18,19 0,-1-36,0 1,1-18,17-18,0-18,0 1,35-18,-17 0,35 0,-1-18,19 1,0-1,-1 1,1 17,-18-18,0 18,-18-18,-17 18,17 0,-35 0</inkml:trace>
  <inkml:trace contextRef="#ctx0" brushRef="#br0" timeOffset="84686.9718">6988 13741,'0'0,"0"0,0 0,0 0,0 0,0 0,36 0,34-18,1-17,-1 0,1-1,0 1,-36 0,-17 17,-18 0</inkml:trace>
  <inkml:trace contextRef="#ctx0" brushRef="#br0" timeOffset="84889.2977">6830 12929,'0'0,"0"0,0 0,0 0,0 0,0 0,0 0,70 0,36-17,-18 17,18-18,-88 0,17 18</inkml:trace>
  <inkml:trace contextRef="#ctx0" brushRef="#br0" timeOffset="85244.4095">8171 12453,'0'0,"0"0,0 0,0 0,-53 88,-18 18,18 35,36-17,-1 17,18 18,0-18,35-18,-17 1,17-1,1-17,-1 0,0-36,-17 1,17-18,-17 0,17 0,-17-18,-18-17</inkml:trace>
  <inkml:trace contextRef="#ctx0" brushRef="#br0" timeOffset="85478.3873">9159 12859,'0'0,"0"0,0 0,0 0,0 0,0 70,0 19,0 34,-18 18,1-17,-1-36,-17-18,17 1,-17-1,17-34</inkml:trace>
  <inkml:trace contextRef="#ctx0" brushRef="#br0" timeOffset="85733.1829">8771 12929,'0'0,"0"0,0 0,0 0,0 0,0 0,53 71,17 35,19 17,-1 1,-35-36,0 0,0 0,0-17,0-18,-53-36</inkml:trace>
  <inkml:trace contextRef="#ctx0" brushRef="#br0" timeOffset="86357.5781">9706 13018,'0'0,"0"0,0 0,0 0,0 0,18 88,17 0,-17 18,17-18,-17 0,-1-17,1-1,0-17,-1-18,-17 1,18-19,-18-34,18-19,17-16,-18-1,19-18,-1-17,0 35,-17 0,17 0,-35 18,18 0,-18 17,18 0,-18 18,-18 0,-17 18,-1 17,1 18,0-18,-1 1,19-19,-1 19,18-19,0-17,18 18,-1-1,19 1,17 17,0-17,-18 0,18 17,-18-17,0-1,-17 1,17 0,-17-1,0 1,-18-18</inkml:trace>
  <inkml:trace contextRef="#ctx0" brushRef="#br0" timeOffset="86893.4459">10200 12435,'0'0,"0"0,0 0,0 0,0 0,0 0,0 0,36-17,-1 17,18 0,0-18,-18 18,0 0,1 0,-19 0,19 0,-1 35,0 18,0 0,1 35,17 1,0 16,0 1,0 0,-1 0,1-18,0 0,-17-17,17-18,-18 17,0-34,-17 17,-1-36,-17 19,0-1,-35 0,0 0,-36 1,-35 17,-35 17,-18 18,36-35,105-35</inkml:trace>
  <inkml:trace contextRef="#ctx0" brushRef="#br0" timeOffset="88805.7625">4518 7655,'0'0,"0"0,0 0,0 0,0 0,0 0,0 0,0 0,0 0,159 18,35 17,17-35,19 18,88-36,-107 1,-17-1,-17 0,-36 1,0 17,-17-18,-18 18,-18-18,-70 18</inkml:trace>
  <inkml:trace contextRef="#ctx0" brushRef="#br0" timeOffset="92925.2506">12618 13106,'0'0,"0"0,0 0,0 0,71 0,-1-18,1 18,-1-18,1 1,0-1,17 1,-18-1,1 0,0-17,-1 17</inkml:trace>
  <inkml:trace contextRef="#ctx0" brushRef="#br0" timeOffset="93275.6801">12883 13617,'0'0,"0"0,0 0,0 0,0 0,0 0,0 0,35-17,18-1,18 0,-36 1,18-1,-18 0,0 1,1 17,-19-18,1 0,0 18,-1-17,-17 17,0 0</inkml:trace>
  <inkml:trace contextRef="#ctx0" brushRef="#br0" timeOffset="93818.3669">15283 11818,'0'0,"0"0,0 0,0 0,0 0,0 0,-71 0,-17 18,17 17,-17 18,0 0,17 0,18 17,0 1,0 35,18 17,35 1,18-1,35 18,-18-17,18-1,-18 1,18-19,-18 1,-17-35,0-1,-18 1,0-18,0 0,-18 0,0-18,1 0,-1-17,1 0,17-1,-18-17,18 0,0 0,18-17,-18-1,17 18,-17 0</inkml:trace>
  <inkml:trace contextRef="#ctx0" brushRef="#br0" timeOffset="94137.3502">14100 14781,'0'0,"0"0,0 0,0 0,0 0,53-35,18 17,-1 1,-17-1,0 18,-17-17,-1-1,0 18,-17 0,-18-18,0 18</inkml:trace>
  <inkml:trace contextRef="#ctx0" brushRef="#br0" timeOffset="94554.5473">15565 13864,'0'0,"0"0,0 0,0 0,-18 53,-17 18,0-1,0 1,-1-1,1-17,0 0,17-18,0 1,1-19,17 1,0-18,0 0,17-35,1 17,0-17,-1 17,19 1,-19-1,19 0,-19 18,19 18,-19 0,1-1,-1 1,1-1</inkml:trace>
  <inkml:trace contextRef="#ctx0" brushRef="#br0" timeOffset="94809.1">15653 13794,'0'0,"0"0,0 0,0 0,0 0,0 0,0 0,0 0,53 35,-17 18,-1-18,0 0,0 1,-35-36,0 0</inkml:trace>
  <inkml:trace contextRef="#ctx0" brushRef="#br0" timeOffset="95265.0901">15812 11642,'0'0,"0"0,0 0,0 0,0 0,0 0,0 35,0 36,-17 17,-1 0,0-18,-17 1,17-36,1 1,-1-1,0-18,1-17,-1 0,18 0,0-17,0 17,18-18,-1 18,19 18,-1-18,0 17,1 1,16 17,-16 1,-36-36,0 0,0 17,17-17</inkml:trace>
  <inkml:trace contextRef="#ctx0" brushRef="#br0" timeOffset="95510.121">15812 11395,'0'0,"0"0,0 0,0 0,0 0,0 0,0 0,53 70,-18 18,1 1,-1-1,-35-70,0-1,0 1</inkml:trace>
  <inkml:trace contextRef="#ctx0" brushRef="#br0" timeOffset="96115.565">16589 12347,'0'0,"0"0,0 0,0 0,0 0</inkml:trace>
  <inkml:trace contextRef="#ctx0" brushRef="#br0" timeOffset="97485.4099">16942 12047,'0'0,"0"0,0 0,0 0,0 0,0 0,0 0,0 0,0 0,0 0,0 0,0 0,0 0,0 0,0 0,0 0,0 0,0 0,0 0,0 0,0 0,-36 36,-17-1,0-17,18-1,0 1,0-1,-1-17,1 18,17-18,1 18,-1-18,18-18,18 18,17 0,0-18,18 18,-18 0,18 18,-17-18,17 35,-18 1,-17-1,17 18,-35 17,0-17,0 18,0-1,-18-17,1-17,17-1,0-17,-18 17,18-35,0 17,0 1,0-18,0 18,0-18,0 0,0 0,0 0,0 0,0 0,0 17,0-17,0 0,0 0,0 0,0 0,0 0,0 0,0 0,0 0,0 0,0 0,0 0,0 0,0 0,0 18,0-18,0 0,0 0,0 0,0 0,0 0,0 0,0 0,0 0,0 0,0 0,0 0,0 0,0 0,0 0,0 0,0 0,0 0,0 0,0 0,0 0,0 0,0 0,0 0,0 0,0 0,0 0,0 0,0 0,0 0,0 0,0 0,0 0,0 0,0 0,0 0,0 0,0 0,0 0,0 0,0 0,0 0,0 0,0 0,0 0,0 0,0 0,0 0,0 0</inkml:trace>
  <inkml:trace contextRef="#ctx0" brushRef="#br0" timeOffset="98191.9263">17065 11677,'0'0,"0"0,0 0,-18 88,18 0,-35 53,18 1,-36 16,17 1,-17 0,18-18,-18 0,18-17,0-19,-1-34,19-18,-1 0,18-53</inkml:trace>
  <inkml:trace contextRef="#ctx0" brushRef="#br0" timeOffset="98438.2896">16589 12047,'0'0,"0"0,0 0,0 0,0 0,0 0,0 0,0 0,53 53,0 18,17 17,18 36,-35-36,18 0,-18 0,0 0,-18-17</inkml:trace>
  <inkml:trace contextRef="#ctx0" brushRef="#br0" timeOffset="98772.8982">17365 12435,'0'0,"0"0,0 0,35 89,36 34,-18 18,0 0,0-17,-18-36,0-17,-17-1,0-17,-1-18,-17-35,0 0,18-35,-18 17,0 18</inkml:trace>
  <inkml:trace contextRef="#ctx0" brushRef="#br0" timeOffset="99053.6548">17806 12400,'0'0,"0"0,0 0,0 0,0 0,-17 71,-1-1,-17 1,-1 17,1-17,18-1,-1-17,18-18,18 18,-1-35,18 17,18-35,36 18,-19-18,1-18,35-17,-18-18,-88 53</inkml:trace>
  <inkml:trace contextRef="#ctx0" brushRef="#br0" timeOffset="99434.0793">19024 11430,'0'0,"0"0,0 0,0 0,0 0,-71-53,18 18,-17 35,-1 0,1 35,34 0,-17 36,18 35,18 0,17-1,17 19,36-1,-18-17,18 0,-17 0,-1 0,0 17,-17-17,0-18,-18-17,0-54</inkml:trace>
  <inkml:trace contextRef="#ctx0" brushRef="#br0" timeOffset="99667.1622">18248 12365,'0'0,"0"0,0 0,0 0,0 0,0 0,52 0,37-18,-1 1,18-1,-18 0,18-17,17-18,-17 0,0-17,-18 17,-88 35</inkml:trace>
  <inkml:trace contextRef="#ctx0" brushRef="#br0" timeOffset="99919.4254">19942 11783,'0'0,"0"0,0 0,0 0,-36 70,1 19,-18-19,18 1,0 17,-1-18,1 1,0 0,17-19,0 1,1-17</inkml:trace>
  <inkml:trace contextRef="#ctx0" brushRef="#br0" timeOffset="100165.1308">19553 11606,'0'0,"0"0,0 0,0 0,36 53,-1 36,18-1,0 0,0 0,-36-70,36 88,0-36,-17 1,17-36,-18-17</inkml:trace>
  <inkml:trace contextRef="#ctx0" brushRef="#br0" timeOffset="100449.837">20330 11307,'0'0,"0"0,0 0,0 70,0 18,0 36,0 17,18-18,-1 1,19-1,-1-17,0-35,0-1,1-17,17-18,0-17,-18-18,-35 18</inkml:trace>
  <inkml:trace contextRef="#ctx0" brushRef="#br0" timeOffset="100995.1934">20718 11465,'0'0,"0"0,0 0,0 0,0 0,53 18,18 17,-1 18,-17 0,0 0,-18 0,18 0,-35 17,0-17,-18-17,0-1,0 0,0 0,0-17,-18-18,18 0,0 0,0-35,0-1,0-16,18-1,-18 0,17 0,-17 18,0-1,0 19,0-19,0 36,-17 0,17 0,-18 36,18-1,0 18,0 0,18 0,-1 0,19-1,17 1,0-17,-1-19,19-17,-18 0,-53 0</inkml:trace>
  <inkml:trace contextRef="#ctx0" brushRef="#br0" timeOffset="101325.8796">21406 10742,'0'0,"0"0,0 0,0 0,36 71,34 52,-17 18,18 0,-18 18,0 0,-18-18,0 18,-35-18,0-18,-35 1,0-36,-1-17,-17-36,1-18,16-34,19-54,17 1,-18-1,18 89</inkml:trace>
  <inkml:trace contextRef="#ctx0" brushRef="#br0" timeOffset="102303.4434">22695 10566,'0'0,"0"0,0 0,0 0,17 141,-17 0,18 35,-18-17,0-18,18 0,-18-17,0-54,0 1,0-18,0 0,0-18,0-17,-18-18,18 0,-18 0,-17-18,0-17,-1-18,-16 18,-1-18,0 17,0 1,0 17,0 18,0 36,18-1,17 0,0 18,1 18,34-18,1 0,17-18,36 0,17-35,18-18,-35-34,-1-19,1 0,-36-17,0-18,1 1,-1 16,0 19,-17 17,-1 18,19 17,-19 0,19 18,-1 18,0 17,1 1,17 16,-18 1,0 18,-17-18,17 17,-17-17,-18 0,17-17,-17-19,0 1,18-1,-18-34,18-1,-1-17,1-18,35-35,0-18,0-18,-18 19,0 34,1 18,-19 0,1 36,-18-1,0 36,-18 35,1 17,-1-17,18 18,0-1,35 18,18-17,18-36,17 0,-35-17,-35-18</inkml:trace>
  <inkml:trace contextRef="#ctx0" brushRef="#br0" timeOffset="106450.2725">17595 14093,'0'0,"0"0,0 0,0 0,17 89,1 17,17 17,0 18,1 0,-1 0,0-17,1-54,-19 1,1-1,-18-34,18-1,-18-17,-18-1,18 1,0 0,0-18</inkml:trace>
  <inkml:trace contextRef="#ctx0" brushRef="#br0" timeOffset="106787.0521">17418 15258,'0'0,"0"0,0 0,0 0,0 0,0 0,35 35,18 0,0 18,36 0,-1 0,0 0,0-35,-17-1,-18-34,0-1,-18-35,18-18,-18-52,1-1,-19 1,1-18,-18 17,35 1,-17 35,-1 0,-17 70</inkml:trace>
  <inkml:trace contextRef="#ctx0" brushRef="#br0" timeOffset="107253.4912">18971 15046,'0'0,"0"0,0 0,0 0,0 0,0 0,35-35,1-18,-1 0,-17 0,-18 18,0-1,0 19,-18-19,-17 36,-1 18,1 17,0 36,-1 17,1 0,18 18,17-35,0-1,35-17,0-18,36 18,-18-35,17-18,1 0,-1-35,1-18,0-35,-18-18,-1-18,1 36,-53 88</inkml:trace>
  <inkml:trace contextRef="#ctx0" brushRef="#br0" timeOffset="107945.6387">19536 14534,'0'0,"0"0,0 0,17 71,1 0,17 17,-17 0,17-17,1-1,-19 1,1-36,0 0,-18-17,17-1,-17-17,0-17,0-36,0 0,0-53,0 0,18 0,17 1,-17 34,17 36,0 17,18 36,18 17,-18 0,0 36,-18-18,0 0,1-18,-1 0,0 1,-17-36,17 0,-17 0,17-36,-17 1,-1-18,-17 0,0-35,0 0,-17 17,-1 1,-17-1,17 18,1 36,-1-1,18 36,0-1,18 19,17 16,-17 1,34 0,-16 0,17 0,-18 18,0-1,1 1,-36-1,0-17,0 0,-18-18,-17-35,17-35,0 0,1 0,17 35</inkml:trace>
  <inkml:trace contextRef="#ctx0" brushRef="#br0" timeOffset="108918.1018">21089 14640,'0'0,"0"0,0 0,0 0,0 0,0 0,35-70,-17-18,-1-18,-17 35,0-17,0 17,0 18,-17 36,17-1,-18 53,0 36,18 17,0 18,0 18,0-1,18-17,17 0,1-53,-1-18,0-17,18-36,18-17,-36-54,0 1,1-35,-1-18,-17 17,-1 18,-17 36,18 34,0 19,-18 34,17 1,1 35,-18 18,17-18,1 17,0 1,-1-1,-17-17,18 0,0-35,-18 17,0-35,0 0,0-18,-18-17,18 0,0-36,0 1,0-19,18 19,-1 17,1 0,17 35,1 36,34 17,-35 1,1-1,-1 18,0-18,-17-17,-18-1,18 1,-36-18,18-18,-18-17,1 0,-1-36,18 18,0-17,18-1,-1 18,1 18,17 0,1 35,-1 0,18 35,0 0,-18 18,18 0,-18 0,1 0,-1 0,-17-18,-1 0,1-17,-18-18</inkml:trace>
  <inkml:trace contextRef="#ctx0" brushRef="#br0" timeOffset="109398.9377">22395 13247,'0'0,"0"0,0 0,0 0,53 123,0 18,17 1,-17-1,0 17,-18-34,1-1,-19-34,1-37,-18 1,0-17,0-36,-18 0,1-18,17-17,-18-1,18-16,18-19,-1 18,1-18,17 36,1 0,16 17,19 18,0 36,-1-1,-17 18,-18 0,-17 0,0 0,-18-1,-53 1,0-17,18-19,-18-17,0-17,17 17,36 0</inkml:trace>
  <inkml:trace contextRef="#ctx0" brushRef="#br0" timeOffset="109921.6488">23101 12859,'0'0,"0"0,0 0,0 0,0 0,0 0,53 88,-1 53,1 18,-17-18,17 0,-18-17,0-1,1-52,-1-19,18 1,-18-17,18-19,18-17,-18-17,-18-1,18-17,-18-1,0-16,-17-1,0 0,-18 0,-18 18,0 17,-17 18,0 35,-1 0,1 1,0 17,17 0,18-1,0 1,36-17,-1-1,0-17,53-18,1-18,-1-35,35 0,-34 0,-1 0,-88 53</inkml:trace>
  <inkml:trace contextRef="#ctx0" brushRef="#br0" timeOffset="110772.3712">25201 13106,'0'0,"0"0,0 0,0 0,0 0,0 0,0 0,0 0,-71 17,0 19,19 17,-1 17,17 1,1-1,17 1,18-18,0-18,18 0,17-17,-17-18,17-18,1-35,-1 18,0-36,-17 19,-1-19,1 0,0 19,-18 16,17 19,-17-1,18 0,0 36,-1 17,19 18,17 18,-1 17,1-18,0 1,-17-36,-1 1,0-1,-17-35,0-18,-1-17,-17-18,0-18,0-17,-17 0,-1 18,0 17,1 0,17 17,0 1,0 35,0 0,17 18,19 17,-19 0,36 18,-18 0,18 0,-17 0,17-18,-18-17,0-36,0 1,1-19,-19 1,19-53,-1-18,-17-17,17 17,0 0,-17 35,0 18,-1 18,36 18,-18-1,1 18,-36 0</inkml:trace>
  <inkml:trace contextRef="#ctx0" brushRef="#br0" timeOffset="111538.4635">26771 12841,'0'0,"0"0,0 0,0 0,0 0,-17-53,-19 18,19 0,-19 17,1 18,0 0,-1 18,-16 35,16-18,19 35,-1-17,18-17,18-1,-1 0,19-35,16-17,-16-1,-1-35,18-18,-18-17,1 18,-19-1,19 18,-1 18,-18 0,1 35,0 0,-1 53,19 17,-1 36,-17 17,17 19,-17 16,-1-17,1 0,0 1,-36-37,18-34,-18-18,1 0,-19-18,1-35,0 0,-1-18,1 1,17-36,1-18,-1-34,18-1,0 35,18 1,17-1,0 0,1 19,17 16,0 1,0 0,0-1,-1 19,-34 17,17-18,-17 18,0 0,-1 0,1 0,-18 0</inkml:trace>
  <inkml:trace contextRef="#ctx0" brushRef="#br0" timeOffset="113373.2044">19271 16245,'0'0,"0"0,0 0,0 0,0 0,0 0,-35 36,17 17,-17-18,17 0,18 0,18 18,-1-17,1-1,17 0,18 0,0 1,0-1,0 0,-18 1,18-1,-35 18,0-18,-1 0,-34 18,-1-35,-17 17,-1-35,19 0</inkml:trace>
  <inkml:trace contextRef="#ctx0" brushRef="#br0" timeOffset="113641.7509">19677 15787,'0'0,"0"0,0 0,0 0,35 70,1 19,-1-1,0 53,18-18,0 18,-18-17,1-36,-19-17,19 17,-19-35,1 0,0-36</inkml:trace>
  <inkml:trace contextRef="#ctx0" brushRef="#br0" timeOffset="113861.8463">19818 16439,'0'0,"0"0,0 0,0 0,0 0,0 0,35-35,36 0,0-18,-1 18,-52 17,0 18,-1 0</inkml:trace>
  <inkml:trace contextRef="#ctx0" brushRef="#br0" timeOffset="114790.5414">20648 16281,'0'0,"0"0,0 0,0 0,0 0,0 0,0 0,-53 0,17 0,-17 35,0 0,18 18,18 18,17-1,0 1,0-18,17 0,1-18,17-35,0 0,1-35,17-36,-18 1,0 17,1-18,-19 18,1 0,-1 18,-17 17,18 1,0 17,-1 0,1 35,0 0,17 18,0-18,1 1,-19-1,19-35,-1 0,0-18,0-17,-17-35,17-19,-17-16,0-37,-36 1,18 0,-18 35,18 18,0 35,0 18,0 17,0 36,0 53,18 17,17 18,-17-1,17 19,1-18,-1 0,0-36,-17-17,-1 0,-17-35,18-1,-18-17,0-17,0-19,-18 1,18 0,18-18,-18 18,0-1,18 19,17-1,-17 18,17 18,0-1,18 19,-18-1,1 0,-19-17,19-1,-19 1,19 0,-36-18</inkml:trace>
  <inkml:trace contextRef="#ctx0" brushRef="#br0" timeOffset="114959.7344">21548 15716,'0'0,"0"0,0 0,0 0,0 0,0 0,0 0</inkml:trace>
  <inkml:trace contextRef="#ctx0" brushRef="#br0" timeOffset="115289.8994">22236 15540,'0'0,"0"0,0 0,0 0,-35 53,-18 17,17 1,19-1,-1-17,18 0,18 0,-1-18,19 1,-1-19,0 19,18-19,0 19,0-19,0 19,-18-1,-17-18,-18 19,-18-1,-17-17,0 17,17-17</inkml:trace>
  <inkml:trace contextRef="#ctx0" brushRef="#br0" timeOffset="115756.0819">22483 15011,'0'0,"0"0,0 0,18 70,35 54,-1 17,-16-18,17 18,-18 1,18-19,-35-52,-1-1,19-17,-36-18,17 1,-17-19,-17-17,17-17,-18-1,18-35,-18 0,18-17,0-19,18 19,0 17,34 0,19 35,17 1,-35 34,35 19,-52-1,17 0,-18 18,0-18,1 1,-19-19,-17 1,18-18</inkml:trace>
  <inkml:trace contextRef="#ctx0" brushRef="#br0" timeOffset="115914.9583">22906 15258,'0'0,"0"0,0 0,0 0,0 0,0 0,0 0</inkml:trace>
  <inkml:trace contextRef="#ctx0" brushRef="#br0" timeOffset="116469.2836">23789 15169,'0'0,"0"0,0 0,0 0,-53 71,0 0,0 17,18-18,-1 19,19-19,17 1,17-18,19-1,-1-34,18 0,0-36,17 0,1-34,0-1,-1-18,-17 1,-18-19,-35-17,0 18,-17 18,-1 34,-17 1,17 18,-17 17,17 35,1-18,-1 19,18-1,18 18,-1-35,19 17,17-18,-18 19,18-1,0 0,0 1,0 17,-18-18,0 0,0 18,-17-35,0-1,-1 1,1-18,-18 0</inkml:trace>
  <inkml:trace contextRef="#ctx0" brushRef="#br0" timeOffset="116721.218">24318 14499,'0'0,"0"0,0 0,0 0,53 124,18 17,17 0,0 0,1 0,-19-17,18-19,-35-34,-17-18,17 0,-1-18,19 0,-18-17,-53 0</inkml:trace>
  <inkml:trace contextRef="#ctx0" brushRef="#br0" timeOffset="117274.0847">26330 14799,'0'0,"0"0,0 0,0 0,0 0,-35-35,-36 35,18 0,0 17,0 36,0 0,18 18,17-1,18 1,0-1,36-17,-19-17,19-19,-1-34,0-1,-17-17,17-18,1 0,-19-18,1 18,-1 1,-17 16,18 19,-18-1,18 0,-1 36,1 0,17 35,18-1,-17 19,17-18,-1 0,-16-18,17 0,-18-35,0-17,1-19,-19 19,-17 17</inkml:trace>
  <inkml:trace contextRef="#ctx0" brushRef="#br0" timeOffset="117553.9171">26683 14534,'0'0,"0"0,0 0,0 0,18 53,-18 18,35 17,0-17,1-1,16 1,-16-18,17-18,0 0,-18-35,0 0,1-35,-1-18,-17-35,17-18,0 0,-17 18,-1 0,1 17,0 1,-18 70</inkml:trace>
  <inkml:trace contextRef="#ctx0" brushRef="#br0" timeOffset="118236.2602">27865 14534,'0'0,"0"0,0 0,0 0,0 0,-35-35,-18 0,0 0,0 17,0 18,0 18,18 17,-18 0,36 18,-1-18,18 18,0-17,18-1,17-35,0 0,0 0,18-18,-17-17,-1 0,0-18,-17 17,0 1,-1 0,1 17,-18 18,17 0,1 36,-18-1,35 71,-17-1,17 54,18 0,-17 0,-1-1,0-16,-17-37,-18-34,0-36,-18-17,1-36,-19-17,19 0,-19-36,19 1,-19-36,36 0,-17 35,17 1,0 35,17-18,1 35,0-17,17 17,18 0,-18 18,-35-17</inkml:trace>
  <inkml:trace contextRef="#ctx0" brushRef="#br0" timeOffset="118402.9023">28483 14288,'0'0,"0"0,0 0,0 0</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43:05.864"/>
    </inkml:context>
    <inkml:brush xml:id="br0">
      <inkml:brushProperty name="width" value="0.05292" units="cm"/>
      <inkml:brushProperty name="height" value="0.05292" units="cm"/>
      <inkml:brushProperty name="color" value="#7030A0"/>
    </inkml:brush>
  </inkml:definitions>
  <inkml:trace contextRef="#ctx0" brushRef="#br0">5965 8855,'0'0,"0"0,0 0,0 0,0 0,0 0,0 0,53 17,17-17,1-17,17-1,0 18,1-18,52 1,0 17,0 0,18 0,18 17,-1-17,0 0,19 0,-19-17,-17 17,0-35,0 17,-36-17,-17 17,-35 18,17-18,0 18,-17-17,-71 17</inkml:trace>
  <inkml:trace contextRef="#ctx0" brushRef="#br0" timeOffset="1428.7618">22412 3475,'0'0,"0"0,0 0,0 0,71 0,17 0,18-18,18 1,-89 17,0 0,-17 0</inkml:trace>
  <inkml:trace contextRef="#ctx0" brushRef="#br0" timeOffset="2061.3717">10606 6138,'0'0,"0"0,0 0,124 0,35 0,35 18,-141-36,300 18</inkml:trace>
  <inkml:trace contextRef="#ctx0" brushRef="#br0" timeOffset="4006.6608">17206 13035,'0'0,"0"0,0 0</inkml:trace>
  <inkml:trace contextRef="#ctx0" brushRef="#br0" timeOffset="4386.8088">20012 12753,'0'0,"0"0</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40:03.677"/>
    </inkml:context>
    <inkml:brush xml:id="br0">
      <inkml:brushProperty name="width" value="0.05292" units="cm"/>
      <inkml:brushProperty name="height" value="0.05292" units="cm"/>
      <inkml:brushProperty name="color" value="#7030A0"/>
    </inkml:brush>
  </inkml:definitions>
  <inkml:trace contextRef="#ctx0" brushRef="#br0">5347 2240,'0'0,"0"0,0 0,0 0,0 0,35 71,1 52,-1 18,0 18,-17-18,17 18,-17-18,0-18,-1-52,1-18,0 0,17-35,-18-18,-17 0,18 0,-18 0</inkml:trace>
  <inkml:trace contextRef="#ctx0" brushRef="#br0" timeOffset="677.8241">5347 2611,'0'0,"0"0,0 0,0 0,0-71,18 0,17 1,18-54,18 19,-1-1,36 18,0-1,-18 54,-35 0,18 35,-18 17,-18 36,-17 36,-18-1,-36 35,-34-17,-18 18,17-19,-17-16,17-1,36-35,0-18,-1-17,36 17,0-17,18 17,52 0,19-17,17 17,0 0,-1-17,19 0,-18-18,-18-18,0-17,-17 17,-18-35,0-35,17 0,-34-18,17 18,-18-18,-17 53,-1 0,-17 18,18 17,-18 18,0 35,-18 36,1 17,-1 36,0-1,-17 1,17 34,-17-34,17-1,-17-17,17-35,1-1,-1-17,18-35</inkml:trace>
  <inkml:trace contextRef="#ctx0" brushRef="#br0" timeOffset="948.7929">6565 2593,'0'0,"0"0,0 0,53 88,35 18,18 17,0 1,-18 17,0-35,1-18,-37-17,1-36,-17 0,17 0,-53-17</inkml:trace>
  <inkml:trace contextRef="#ctx0" brushRef="#br0" timeOffset="1427.7987">7571 2646,'0'0,"0"0,0 0,0 0,35 70,0 19,1-1,-1-18,18-17,-18-17,0-19,18-34,-17-1,-1-17,18-36,-18-17,1 0,-36 17,17 1,1 34,-18 1,0 17,0 36,0 53,-18-1,18 54,0 34,18 19,-1-1,19 1,-1-19,0-34,1-36,17-35,0-36,17-52,1-35,-18-1,-18 1,-17 70</inkml:trace>
  <inkml:trace contextRef="#ctx0" brushRef="#br0" timeOffset="1665.28">8965 2434,'0'0,"0"0,-18 88,18 36,-17 35,17 17,0 18,17 0,1-35,0-36,35-17,-1-18,1-52,18-19,-18 1,-53-1</inkml:trace>
  <inkml:trace contextRef="#ctx0" brushRef="#br0" timeOffset="1906.9154">9971 2663,'0'0,"0"0,0 0,17 124,-17 17,18 18,-18 0,18-36,-18-17,0-36,0 1,0-36,-18-17,0 0</inkml:trace>
  <inkml:trace contextRef="#ctx0" brushRef="#br0" timeOffset="2237.6448">9406 2434,'0'0,"0"0,0 0,0 0,0 0,71 0,-1 18,1-1,17 36,-17-17,-1-1,19-17,-37 17,19-18,-36-17,18-17,-17-1,-19-35,19-35,-1 0,-35 88</inkml:trace>
  <inkml:trace contextRef="#ctx0" brushRef="#br0" timeOffset="2485.3582">10200 1676,'0'0,"0"0,0 0,0 0,106 88,-18 18,18 17,0 36,0 0,-18 17,-17 0,-36 1,-17-1,-18-17,-18 0,-17-18,0-18,-18-52,35-18,-17 0,35-53</inkml:trace>
  <inkml:trace contextRef="#ctx0" brushRef="#br0" timeOffset="2669.051">11789 2558,'0'0,"0"0,0 0,0 0,70 0,-52 0,-1 0,1 0</inkml:trace>
  <inkml:trace contextRef="#ctx0" brushRef="#br0" timeOffset="2880.6409">12124 3351,'0'0,"0"0,0 0,0 0,88 0,36-17,-1-19,-88 19,-17 17,0-18</inkml:trace>
  <inkml:trace contextRef="#ctx0" brushRef="#br0" timeOffset="3349.2195">13889 2275,'0'0,"0"0,0 0,0 89,0-1,0 53,-18 0,18 0,-18-53,18 1,0-19,0 1,0-36,0 0,18-17,17-1,1-17,16-17,19-1,0 1,17-1,0 0,0 1,-17-1,17 0,-17 1,-1-1,-17 18,-53 0</inkml:trace>
  <inkml:trace contextRef="#ctx0" brushRef="#br0" timeOffset="3580.5061">14065 2752,'0'0,"0"0,0 0,0 0,71 0,17-18,-18 0,-52 18,0 0,-1 0,1-17,-18 17</inkml:trace>
  <inkml:trace contextRef="#ctx0" brushRef="#br0" timeOffset="3865.7763">13677 2205,'0'0,"0"0,0 0,0 0,70 0,19-18,69 1,1-19,0 19,0-19,-36 19,1-19,-53 19,-1-1,-17-17,0 17,-35 18</inkml:trace>
  <inkml:trace contextRef="#ctx0" brushRef="#br0" timeOffset="4260.4028">15547 1746,'0'0,"0"0,0 0,-70 18,-1 0,18 34,0 1,0 53,36 0,-1 18,18 17,18 17,-1 1,1 18,0-1,17-17,-17-18,-1-18,19-17,-19-35,1-18,0-18,17 0,-17-35,34-18,1-17,-17 18,-36 34</inkml:trace>
  <inkml:trace contextRef="#ctx0" brushRef="#br0" timeOffset="4529.9905">16377 2117,'0'0,"0"0,0 0,-18 106,-17 35,0 17,17 1,-35 35,18-17,-1-36,1-18,0-17,35-35,-18-36,1-18,-1 19,18-36</inkml:trace>
  <inkml:trace contextRef="#ctx0" brushRef="#br0" timeOffset="4829.1849">16042 2187,'0'0,"0"0,0 0,0 0,0 88,17 18,19 53,16 35,1-18,0-17,-17-18,17-17,0-18,17-18,-35-35,18 0,-17-18,-36-35</inkml:trace>
  <inkml:trace contextRef="#ctx0" brushRef="#br0" timeOffset="5130.8492">17153 2081,'0'0,"0"0,0 0,-17 124,-1 17,0 18,1 35,-19-18,19 1,17-36,0 0,0-35,17-36,1-17,0-18,17-17,0 0,1-18,-36 17</inkml:trace>
  <inkml:trace contextRef="#ctx0" brushRef="#br0" timeOffset="5461.4813">17683 2081,'0'0,"0"0,0 0,0 0,-18 89,1 34,17 18,-18 18,18-18,-18-17,18-1,18-35,-18 0,18-17,-1-18,18 0,1-18,-1 0,18-35,0-17,-18-1,18 0,-53 36</inkml:trace>
  <inkml:trace contextRef="#ctx0" brushRef="#br0" timeOffset="5710.2208">17595 2752,'0'0,"0"0,0 0,0 0,0 0,0 0,0 0,35-18,35 0,1-17,17 0,-17-18,-18 0,17-18,-34 19,-1-19</inkml:trace>
  <inkml:trace contextRef="#ctx0" brushRef="#br0" timeOffset="5991.5046">18195 1905,'0'0,"0"0,0 0,0 0,70 71,36 34,-18 37,-17-1,17 17,-35-17,0 36,-18-36,1-18,-19 1,-17-18,0-36,0-17,-17 0,17-18,0-17</inkml:trace>
  <inkml:trace contextRef="#ctx0" brushRef="#br0" timeOffset="6455.7785">18777 1341,'0'0,"0"0,0 0,0 0,0 0,71 0,-1 17,1 18,17 36,0 35,0 0,-17 35,0 18,-1-1,-17 1,-18 17,18-17,-17 18,17-19,0 1,-18-18,0-17,0-18,-17-1,-18-16,-18-19,-17 18,-18-35,-17 0,-1-18,0-17,18 0,53-1</inkml:trace>
  <inkml:trace contextRef="#ctx0" brushRef="#br0" timeOffset="6918.3362">20453 1940,'0'0,"0"0,0 0,0 0,0 88,18 1,-18 52,18 18,-18-36,17-17,-17-18,18 0,-18-17,18-1,-1 1,19-1,-19-34,36 17,-17-36,16 1,19-18,0-18,-18-17,0 0,-1-18,-16 0,-36 53</inkml:trace>
  <inkml:trace contextRef="#ctx0" brushRef="#br0" timeOffset="7142.3662">20648 2716,'0'0,"0"0,0 0,0 0,0 0,0 0,0 0,0 0,70-17,1-1,-1-17,1 0,0-1,-71 36,17-17,-17 17,18-18</inkml:trace>
  <inkml:trace contextRef="#ctx0" brushRef="#br0" timeOffset="7420.0238">20436 1993,'0'0,"0"0,0 0,0 0,0 0,0 0,70-17,19-1,-1-17,35-1,-34 19,-1-1,0-17,-17 17,-18 1,0-19,0 19</inkml:trace>
  <inkml:trace contextRef="#ctx0" brushRef="#br0" timeOffset="7783.1657">21777 1552,'0'0,"0"0,0 0,0 0,0 0,0 0,-35 36,-18-1,0 18,18 17,-1 36,19 18,-1 17,18 17,18 19,17-1,0 1,0-19,1-17,-1 1,-17-37,17-16,-17-19,-1-35,19 1,-19-1,19-17,-36-1</inkml:trace>
  <inkml:trace contextRef="#ctx0" brushRef="#br0" timeOffset="8401.7498">22377 1993,'0'0,"0"0,0 0,0 0,18 71,-1 17,1 0,17-17,1-1,-1-17,0-18,0-17,18 0,-17-18,17-36,0-34,0-36,-18-17,-18-1,19 18,-36 36,17 17,1 18,-18-1,0 54,18 52,-18 36,0 18,0 35,0 35,0-18,0 0,-18-17,18-18,-18-35,18-35,-17-19,17 1,0-35,-18-18,0-35,1-36,17-17,17-18,1 0,0 1,17-1,0 17,18 19,18-1,-36 18,-17 36</inkml:trace>
  <inkml:trace contextRef="#ctx0" brushRef="#br0" timeOffset="8726.8348">23912 1782,'0'0,"0"0,0 0,-17 88,-1 53,-17 0,35 35,-18-17,18-18,18 18,-1-36,19-17,-1-53,18 0,18-35,17-36,-18-52,19-19,-19 1,-17 0,-53 88</inkml:trace>
  <inkml:trace contextRef="#ctx0" brushRef="#br0" timeOffset="9015.5237">24601 1658,'0'0,"0"0,0 0,0 0,0 71,0 17,-18 35,18 36,0-18,0 0,0 18,18-18,-1-17,1-19,17-16,-17-19,35-17,-18 0,36-35,-18-36,0 0,-18 1,-17 17</inkml:trace>
  <inkml:trace contextRef="#ctx0" brushRef="#br0" timeOffset="9270.0925">24424 2417,'0'0,"0"0,0 0,0 0,0 0,71-18,-1 18,1-18,17 1,0-1,1 0,-19 1,1 17,-18-18,0 0</inkml:trace>
  <inkml:trace contextRef="#ctx0" brushRef="#br0" timeOffset="9541.0791">25748 2011,'0'0,"0"0,0 0,0 0,17 106,1 35,0-18,-18-17,0-18,0 0,0 1,0-36,0 0,0-18,0 0</inkml:trace>
  <inkml:trace contextRef="#ctx0" brushRef="#br0" timeOffset="9842.1887">25342 2540,'0'0,"0"0,0 0,0 0,70-18,19 1,34-19,1 19,-18-18,17-1,-35 1,-17 17,-18 1,-18-19,0 1,-17-18,17 18,-35 35</inkml:trace>
  <inkml:trace contextRef="#ctx0" brushRef="#br0" timeOffset="10096.6379">26824 1834,'0'0,"0"0,0 0,0 0,18 71,-1 17,19 36,-19 17,1-53,-18 18,18-18,-18-17,0-1,0-17,-18 0,18-35,-18-1</inkml:trace>
  <inkml:trace contextRef="#ctx0" brushRef="#br0" timeOffset="10713.8112">26118 1799,'0'0,"0"0,0 0,0 0,0 0,53-53,0 18,0 0,18 17,-18 18,17 0,-17 0,0 18,0-18,18 17,-36-17,18 0,0 0,-18-17,18-1,-18-17,18 0,-17-1,-19-17,1 0,0 0,-18 1,0 16,17 1,-17 17,0 1,18-1,17 18,0 18,18 17,0 18,36 17,-19 19,1 17,-18 17,-18 0,0 1,-35-1,18 19,-36-37,1 19,-19-36,19-17,-19-19,19-16,-1 17,18-53</inkml:trace>
  <inkml:trace contextRef="#ctx0" brushRef="#br0" timeOffset="11247.0736">27565 953,'0'0,"0"0,0 0,0 0,53 17,36 1,-19-1,1 1,-1 0,-17-1,0 1,0 0,-18 35,1 17,-1 54,0-1,-17 18,17 18,-17 0,17-1,18 1,-18-18,1-17,17-1,-18 1,-17-18,-1-1,-17-16,0-1,-35 0,-18-35,-35 17,-18 1,-35-18,-142 17,-34 36,-1 35,89-35,176-88</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42:29.806"/>
    </inkml:context>
    <inkml:brush xml:id="br0">
      <inkml:brushProperty name="width" value="0.05292" units="cm"/>
      <inkml:brushProperty name="height" value="0.05292" units="cm"/>
      <inkml:brushProperty name="color" value="#7030A0"/>
    </inkml:brush>
  </inkml:definitions>
  <inkml:trace contextRef="#ctx0" brushRef="#br0">13200 6526,'0'0,"0"0,0 0,0 0,0 0,0 0,0 0,0 0,0 0,0 0,0 0,0 0,0 0,71-17,-36 17,53-18,1 0,-1 1,0-1,-70 1,-1 17,1 0</inkml:trace>
  <inkml:trace contextRef="#ctx0" brushRef="#br0" timeOffset="345.6878">13289 7250,'0'0,"0"0,0 0,0 0,0 0,0 0,0 0,0 0,0 0,53-36,35 19,18-19,-18 19,-18-1,1 0,-18 1,-18-1,1 1,17 17</inkml:trace>
  <inkml:trace contextRef="#ctx0" brushRef="#br0" timeOffset="1002.1189">6653 6597,'0'0,"0"0,0 0,0 0,0 71,18-1,-18 36,17 35,1 0,0 0,-1 0,1-17,0-18,-1 17,1-52,-18 17,18-35,-18 0,17 0,-17-53</inkml:trace>
  <inkml:trace contextRef="#ctx0" brushRef="#br0" timeOffset="1527.0281">6441 6879,'0'0,"0"0,0 0,0 0,0 0,0 0,0 0,0 0,36-35,17-18,17 18,1-1,17 19,0 17,0 17,-17 1,17 0,-35 17,0 0,-18 18,1 18,-54 35,-17-18,-36 18,1-18,-19-18,1 1,0-1,35-34,0-19,18 1,17 17,0-35,18 0,18 0,35 0,18 0,17 0,18 0,0 0,0 0,-1 36,-16-19,-1 18,-88-35</inkml:trace>
  <inkml:trace contextRef="#ctx0" brushRef="#br0" timeOffset="1834.9169">8135 6809,'0'0,"0"0,0 0,0 0,0 0,0 0,0 88,-17 18,-1 17,-17 18,17 0,18-17,-17-1,17-17,-18-35,18 17,0-18,0-17,0 0,0-17,0-19</inkml:trace>
  <inkml:trace contextRef="#ctx0" brushRef="#br0" timeOffset="2160.7486">7730 7038,'0'0,"0"0,0 0,0 0,0 0,0 0,35 70,-17 1,34 0,1 17,18 18,17-1,-17 1,17-18,-17 1,-1-19,-17 1,0-36,0 0,-18-17,1-36,-1 1,0 17,-35 0</inkml:trace>
  <inkml:trace contextRef="#ctx0" brushRef="#br0" timeOffset="2675.4476">8700 6879,'0'0,"0"0,0 0,0 0,18 71,0-1,-1 18,18-17,-17 0,17-1,18-17,0-18,0 1,18-36,-1-18,19-35,-19-17,-17-19,18 1,-36 35,0 0,-17 0,17 0,-35 36,18-1,-18 1,18 17,-18 17,0 18,0 54,0 34,0 1,0 17,0-18,0 18,0 0,17-17,1-18,0-18,-1-35,1-36,17-17,18-35,-18-18,1 18,-36 35</inkml:trace>
  <inkml:trace contextRef="#ctx0" brushRef="#br0" timeOffset="2995.3476">10306 6315,'0'0,"0"0,0 0,-18 88,-17 18,18 35,-19 0,19 35,-1 1,0-18,36-1,0-17,-1 0,36-35,-18-35,18-1,0-17,18-35,17-36,0-52,-17 17,0 0,-71 53</inkml:trace>
  <inkml:trace contextRef="#ctx0" brushRef="#br0" timeOffset="3279.2838">11153 6703,'0'0,"0"0,0 0,0 0,0 0,0 70,18 1,-18 17,35 36,-17-1,-1 1,19-1,-19-35,1-17,0 17,-1-18,-17 1,0-18,0-18,-17 1,34-36</inkml:trace>
  <inkml:trace contextRef="#ctx0" brushRef="#br0" timeOffset="3707.0101">10924 6950,'0'0,"0"0,0 0,0 0,0 0,0 0,0 0,0 0,0 0,0 0,0 0,0 0,0 0,0 0,0 0,0 0,70 0,1 17,0-17,-1 0,-17 0,18 0,-1-17,-17-19,0 19,-18-18,18-18,-17 0,-19 0,1-18,0 1,-18-1,-18-17,18 17,0 71</inkml:trace>
  <inkml:trace contextRef="#ctx0" brushRef="#br0" timeOffset="3916.2638">11736 6050,'0'0,"0"0,0 0,0 0,53 53,-1 18,19 34,0 1,17 35,-18-17,1-1,-18 18,0 18,-35 18,-18-1,17-35,-17-123</inkml:trace>
  <inkml:trace contextRef="#ctx0" brushRef="#br0" timeOffset="4475.2501">16818 5980,'0'0,"0"0,0 0,0 0,0 0,-18 70,-17 18,17 18,-17 18,0 17,0 0,-18 0,17-18,-17 1,18-1,-18-17,18-53,0 0,-1-18,19-17,-19 0,19-1,17 1</inkml:trace>
  <inkml:trace contextRef="#ctx0" brushRef="#br0" timeOffset="4798.4966">16271 6050,'0'0,"0"0,0 0,0 0,71 71,-1 35,18 17,18 0,18 1,-18-1,17 19,-35-19,1-17,-1 0,-17-18,-19-18,19 1,-18-18,-18-18,18-17,-53-1</inkml:trace>
  <inkml:trace contextRef="#ctx0" brushRef="#br0" timeOffset="5210.4155">15565 5521,'0'0,"0"0,0 0,0 0,0 0,0 0,0 0,106-35,53-1,35-16,18-1,-1 0,19 17,-36 1,-18 0,-17 0,-35 17,-36 0,-35 18,-18-17,1 17,-1 0,-17 0</inkml:trace>
  <inkml:trace contextRef="#ctx0" brushRef="#br0" timeOffset="11880.0648">18865 5838,'0'0,"0"0,0 0,0 0,0 0,0 0,0 0,0 0,18 53,-1 18,1 17,0-17,17-1,0 1,1-1,34-17,1-17,-18-19,35-17,-17-17,-1-19,1 1,-18 0,0-18,-18 0,18 0,-18-18,0 1,-17-18,0 17,-1 1,1 17,0 0,-18 35,0 36,0 17,0 18,-18 35,18 36,-18-19,18 37,0-1,-17 17,17 1,0-18,0-17,17 17,-17-35,0 0,18-36,-18 1,18-18,-18-36,0 1,0-1,0-17</inkml:trace>
  <inkml:trace contextRef="#ctx0" brushRef="#br0" timeOffset="12332.6781">18689 5027,'0'0,"0"0,0 0,0 0,0 0,0 0,0 0,70-18,71 1,1-18,52-18,-18 0,18 17,0-16,-35-1,0 17,-35 1,-36 17,-17 18,-36 0,0-17,0 17,-17 17,-18 1,18 0,-18-1,0 1,0-18</inkml:trace>
  <inkml:trace contextRef="#ctx0" brushRef="#br0" timeOffset="68144.846">1553 9860,'0'0,"0"0,0 0,0 35,-18 36,18 0,-17-1,-1-17,18 0,0-18,0-17,0-1,35 1,1-36,17 1,0-18,17-1,1 1,-1 0,1-1,-1 19,1 17,-18 17,18 19,-36-1,-17 36,-18 17,0 0,-36-17,1-1,-36 1,18-1,-17-17,-1-18,1-17,-19 0,1-36,35 18,36 0</inkml:trace>
  <inkml:trace contextRef="#ctx0" brushRef="#br0" timeOffset="68392.7413">1394 9525,'0'0,"0"0,0 0,0 0,88-35,-17-1,17 1,18-18,0-35,18 35,-19-17,1-1</inkml:trace>
  <inkml:trace contextRef="#ctx0" brushRef="#br0" timeOffset="68783.4779">2735 8925,'0'0,"0"0,0 0,0 0,71 71,17 35,0 35,1-18,-36 36,0-18,-18 18,-18 0,-34 17,-18 0,-18-17,0-18,17-17,19-107</inkml:trace>
  <inkml:trace contextRef="#ctx0" brushRef="#br0" timeOffset="69719.1403">6371 10195,'0'0,"0"0,0 0</inkml:trace>
  <inkml:trace contextRef="#ctx0" brushRef="#br0" timeOffset="70009.2125">6318 9737,'0'0,"0"0,0 0,0 0,0 0,0 0,0 0,-18 70,-17 71,0 18,-18 0,17 0,-17-1,0 19,1-36,16 18,1-54,0-16,-1-1,1-35,35-36</inkml:trace>
  <inkml:trace contextRef="#ctx0" brushRef="#br0" timeOffset="70301.1098">5630 9737,'0'0,"0"0,0 0,0 0,0 0,0 0,0 0,88 106,-18 35,19 0,-1 17,-18 1,19-18,-19 18,1-35,-18-1,0-35,0-17,17-18,-34-18,-36-17</inkml:trace>
  <inkml:trace contextRef="#ctx0" brushRef="#br0" timeOffset="70584.9412">7077 9331,'0'0,"0"0,0 0,0 88,-18 0,18 53,-18 36,1-1,17 1,-18-19,18-16,0-19,0 0,18-17,-1-35,1-1,35-34,0-1,0-17,-53-1</inkml:trace>
  <inkml:trace contextRef="#ctx0" brushRef="#br0" timeOffset="70899.1154">7553 9384,'0'0,"0"0,0 0,0 0,0 0,-18 88,1 0,-1 18,1 35,17 0,-18 0,18 1,18-19,-1-17,1 0,17-36,0 1,1-1,17-34,17-1,1-35,-18 18,0-18,-53 0</inkml:trace>
  <inkml:trace contextRef="#ctx0" brushRef="#br0" timeOffset="71417.2781">7412 10037,'0'0,"0"0,0 0,0 0,0 0,0 0,0 0,0 0,71-36,17 1,53-53,-35 0,17-18,-52 18,0-1,-36 19,0 17,-35 18,18-1,-1 19,-17-1,18 18,-18 18,35-1,1 36,-1 0,36 35,17 1,0 34,0 1,-17-1,-1 0,-34 19,-1-1,-35 0,-18-35,1-1,-19-16,1-36,18-18,-1-35,0-18,18-17,-17 17,17 18</inkml:trace>
  <inkml:trace contextRef="#ctx0" brushRef="#br0" timeOffset="72028.5113">10341 9225,'0'0,"0"0,0 0,0 0,-53 88,1 1,-19-1,18 0,0 0,18-17,-1-1,36-17,18 0,53 0,17-35,0-18,18 0,-18 0,18 0,-53 0,0 0,-18 17,-17 1,0 52,-54 19,1 16,-18-16,0-1,0-18,18-17,0-17,17-1,18-17,0-18,18 0,17 0,18-18,18 18,-1 18,18 17,-35 18,18 17,-36 18,0 18,1 0,-19-18,1-17,0-18,17 0,-17 0,-18-53</inkml:trace>
  <inkml:trace contextRef="#ctx0" brushRef="#br0" timeOffset="72568.3973">12265 9507,'0'0,"0"0,0 0,18 53,-1 35,1-17,0 35,-1-36,19 19,-1-19,18 1,0-36,0 0,0-35,35-17,0-36,0 0,-35-18,0 18,-35 0,17 1,-17-1,-18 35,17-17,-17 35,0 0,-17 35,17 18,-18 70,18 18,-17 36,17-18,17 35,-17-18,18 0,-18-34,17-37,1-52,-18-17,18-36,17-36,-17-34,-1-1,-17 89</inkml:trace>
  <inkml:trace contextRef="#ctx0" brushRef="#br0" timeOffset="72816.1192">13747 9331,'0'0,"0"0,0 0,-17 106,-1 35,-17 35,17 1,1-1,17-17,-18-18,36 0,-1-17,1-54,17-17,0 0,1-18,-36-35</inkml:trace>
  <inkml:trace contextRef="#ctx0" brushRef="#br0" timeOffset="73160.8987">14418 9172,'0'0,"0"0,0 0,0 0,0 0,18 106,-18-18,0 18,0 35,0 18,17-18,-17 18,18-18,17-18,1 1,-1-36,18 0,0-35,0 0,-18-18,0-52,1-1,16 0,-16-17,-36 53</inkml:trace>
  <inkml:trace contextRef="#ctx0" brushRef="#br0" timeOffset="73427.3322">14259 9966,'0'0,"0"0,0 0,0 0,0 0,0 0,53-18,18 18,-1-17,1-1,17 0,0 1,-17-1,-18 1,0-1,-18-17,-17-1,17-17</inkml:trace>
  <inkml:trace contextRef="#ctx0" brushRef="#br0" timeOffset="73808.35">14965 8502,'0'0,"0"0,0 0,0 0,0 0,0 0,71 88,17 18,18 17,0 1,-18 17,18 18,0 17,-36-17,1 17,-18-17,-36 0,-17-18,-17-18,-18-34,-36-1,18-35,0-18,18-17,-1-18,36 17</inkml:trace>
  <inkml:trace contextRef="#ctx0" brushRef="#br0" timeOffset="75413.0525">17012 8661,'0'0,"0"0,18 106,-1 35,1 0,0 53,-1-18,-17 18,18-17,-18-19,0-34,0-1,0-70,0 0,0-18,0-17,0-36,0-17,18-35,-18-19,35 1,0-18,1 18,-1 18,18 34,-18 1,18 35,18 18,-1 17,-17 18,0 0,0 0,-18 0,18-18,-17 0,17 0,0-17,-18-18,18-18,17-34,-17-19,-17-17,-1 0,-17-18,-18 35,0 1,-18 17,0 17,-17 19,0 17,-36 17,18 36,0 18,18 17,17 0,1 1,34-19,1 1,17-36,0 0,1 0,17-35,0-17,-18 17,18-35,-18-1,-17 1,17 0,-35 17,18 0,-1-17,1 35,-18-17,18 17,-1 17,1 1,0 17,17 0,0 18,1-17,-1-1,-18 0,-17-35</inkml:trace>
  <inkml:trace contextRef="#ctx0" brushRef="#br0" timeOffset="75759.7029">18530 9437,'0'0,"0"0,0 0,0 0,0 0,0 0,35 70,0 1,18-1,0 19,-17-19,-1 18,18-17,-18-18,0-18,1 0,-19-35,19 0,-19-35,19 0,-19-53,1-18,0-18,17-17,-17 0,17 0,0 18,0-1,-17 36,-18 70</inkml:trace>
  <inkml:trace contextRef="#ctx0" brushRef="#br0" timeOffset="76183.2063">19818 9490,'0'0,"0"0,0 0,0 0,0-71,0 1,0-19,0 19,-18-18,1 35,-18 0,-1 18,1 35,-18 17,0 36,-18 35,19 18,16 35,1-17,17-1,18-17,18 0,35-36,0-34,35-1,0-35,18-35,0-1,0-69,-18-1,0 18,-88 88</inkml:trace>
  <inkml:trace contextRef="#ctx0" brushRef="#br0" timeOffset="76700.2989">21248 8855,'0'0,"0"0,0 0,0 0,0 0,0 0,70-36,18 1,-17 18,17-1,0 0,-17 18,-18 0,0 18,-18 35,-17 0,-36 17,1 36,-19 0,1 0,-18 0,18-36,-1-17,19 0,-1 0,18-18,35-17,1-1,52-17,18-35,17 0,-17-18,-17 0,-72 53</inkml:trace>
  <inkml:trace contextRef="#ctx0" brushRef="#br0" timeOffset="77686.9812">22712 9084,'0'0,"0"0,0 0,0 0,0 0,0 0,0 0,0 0,0 0,0-35,0-1,0 1,0 0,-17 17,-19 18,1 0,0 36,-18 52,53-71,-18 107,18-1,36-17,-1-18,0-35,0-17,1-1,-1-35,0-18,-17 1,0-54,-1-17,-17 0,0-36,18 18,0 0,-1-17,18 35,1 35,-1 0,36 18,-1 35,18 35,-17 18,0 17,-18 1,0 35,-18 0,-18 0,-17-18,0-18,0 1,-17-18,-1-36,18 1,-17-36,17-17,0-35,17-19,18-16,1-19,17 1,0 17,-18 18,0 35,1 17,-1 36,0 53,-17 18,-18-1,0 36,0 0,17 0,-17-18,18-17,0-18,-1-36,1-17,17-35,1 0,-19-36,19-17,-19-36,-17 19,0-19,-17 1,-1 17,-17 18,-18 17,0 18,-18 18,18 0,53 35</inkml:trace>
  <inkml:trace contextRef="#ctx0" brushRef="#br0" timeOffset="78498.1641">25112 8537,'0'0,"0"0,0 0,0 0,0 0,71 88,-53-70,-1 0,72 158,-19 0,1 1,-36-36,-17-35,-18-36,0-34,0-1,0-35,0-53,0 0,17-35,1-36,0 1,-1-36,19 18,-1 35,0 0,18 36,-18 52,1 18,17 53,0 18,-18 35,0-1,-17-16,-18 16,0-34,0-18,0-18,0 0,0-35,0 0,0-17,17-18,1-36,17-17,1-36,17 18,-18 1,18 16,0 19,0 17,0 35,0 1,0 34,-1 36,19 18,-36 17,1 18,-1-18,-17 18,17-18,-17 18,-1-36,18-17,-17 0,-18-53</inkml:trace>
  <inkml:trace contextRef="#ctx0" brushRef="#br0" timeOffset="79335.3409">27230 8943,'0'0,"0"0,0 0,0 0,0 0,0 0,0 0,35-71,1 1,-19-1,1 18,-18 18,0 0,-18 17,1 18,-36 35,0 36,18 17,-1 0,19 18,17-18,17 18,19 0,16-18,37-35,-1-18,35-17,-17-53,18-18,-1-18,-17-17,0-18,0 0,-35 1,-18 16,-36 19,1 17,-36 0,1 18,-19 17,1 1,-36 52,1 18,-1 17,1 18,17-17,35 0,0-19,18 1,18 0,0-17,17-19,0-17,1 0,17-17,17-36,-17 17,-18-17,1-17,-1 17,0 0,-17 18,-18 17,18 1,-1 17,1 35,-1 0,1 36,0-1,17-17,-17 18,17-18,0-18,1 18,-36-53</inkml:trace>
  <inkml:trace contextRef="#ctx0" brushRef="#br0" timeOffset="79856.1239">28642 8502,'0'0,"0"0,0 0,0 0,0 0,18 71,17 17,0 0,0-18,1 1,-19 0,19-19,-36 1,17-17,-17-1,0-35,-17 0,17-18,-18 1,18-1,0-53,0 1,18-36,17 0,0 18,1 18,16 17,19-18,17 36,18 17,-18 36,1 35,-36 35,17 18,-17 17,-18 1,1 17,-19-18,1 1,-18-1,0-17,18-35,-18-1,0-17,0-53</inkml:trace>
  <inkml:trace contextRef="#ctx0" brushRef="#br0" timeOffset="81450.1864">7924 11765,'0'0,"0"0,0 0,0 0,0 0,-53 71,-18-18,-17 52,0-16,17-19,18 1,18-18,0 0,35 0,17-36,1 1,35-1,0-17,17-17,1-1,0 1,-19-1,1 18,-17 18,-1-1,-17 54,-18-18,-18 17,-17-17,17-18,0 18,18-17,0-19,18-17,0-17,17 17,18-18,18 36,-1 17,18 18,-17 35,0 0,-18 18,-1 0,-16 0,-1-18,0 0,-17 0,17-17,-35-71</inkml:trace>
  <inkml:trace contextRef="#ctx0" brushRef="#br0" timeOffset="81855.0711">10871 11818,'0'0,"0"0,0 0,18 88,34 18,1 0,0 17,0 19,0-19,0 0,-18 1,-17-18,-18 0,0-36,0 1,-18-18,-17-18,0 0,-18-35,0-17,0-36,0-18,18 18,35 53</inkml:trace>
  <inkml:trace contextRef="#ctx0" brushRef="#br0" timeOffset="82024.5999">10853 11589,'0'0,"0"0,0 0,0 0,0 0,0 0,0 0,0 0,0 0,0 0</inkml:trace>
  <inkml:trace contextRef="#ctx0" brushRef="#br0" timeOffset="82402.6887">11524 11836,'0'0,"0"0,0 0,0 0,-18 70,1 1,-19 17,19 35,-1-17,18 18,0-36,0 0,35-35,-17 0,17-18,18-17,0-36,18-17,-18-36,-18 1,0-18,-17 0,-18-18,0 35,-18 18,1 0,-19 0,1 36,0-1,-1 18,1 18,0-18,35 0</inkml:trace>
  <inkml:trace contextRef="#ctx0" brushRef="#br0" timeOffset="82622.0949">12494 11994,'0'0,"0"0,18 71,0 52,-1-70,1 89,0-1,-1-18,1-17,-18-36,0-17,18 0</inkml:trace>
  <inkml:trace contextRef="#ctx0" brushRef="#br0" timeOffset="82929.0823">12141 11924,'0'0,"0"0,0 0,0 0,0 0,0 0,0 0,0 0,53-18,0-17,0 0,-17-1,-19-16,1 16,0 1,-18 0,0 17,-18 0,-17 36,35-18,0 0,-18 18,18-18</inkml:trace>
  <inkml:trace contextRef="#ctx0" brushRef="#br0" timeOffset="83388.7162">13200 12347,'0'0,"0"0,0 0,0 71,0-1,0-17,0 0,0-18,0-17,0-18,0-18,0-34,-17-1,17-53,17 0,1-18,17 1,-17 52,17 1,-17 17,17 35,18 1,0 34,0 36,0 18,-18-1,18 19,-35-1,17 18,-17-1,-18-52,0 0,17 0,-17-18,0-35</inkml:trace>
  <inkml:trace contextRef="#ctx0" brushRef="#br0" timeOffset="83635.5501">13800 11412,'0'0,"0"0,0 0,0 0,36 89,17 52,0-18,-18 18,18 0,0-17,0-1,0 1,0 17,-18-35,-18-36,1-17,0-18,-18-17</inkml:trace>
  <inkml:trace contextRef="#ctx0" brushRef="#br0" timeOffset="84670.7812">13747 12206,'0'0,"0"0,0 0,0 0,0 0,53-18,18-17,0-18,-19-17,1 17,0-18,-17 18,-19 0,1 18,0 0,-18 17,17 1,-17 17,0 17,18 36,0 35,17 1,-18 16,19-16,17 16,0-34,17 0,-17-36,0-18,0 1,-18-36,1-17,-1 0,0-18,-17 18,-18-18,18 35,-18-17,17 17,-17 18,0 35,18-17,-1 0,1 17,17 0,1-17,17-18,0 0,0 0,-1-18,1-17,-17-18,17-17,-18-19,0-16,-17-1,0 35,-1 18,-17 18,0 0,18 17,-18 0,0 71,18 18,-1 52,18 18,1 106,17 36,-18-89,0 53,1-71,-19-35,-17-17,0-19,0-34,-35-18,0-53,-18-35,17-54,-17-16,18-37,18-34,-1-18,18 0,18 18,17 35,18 17,-18 18,18 53,-18 0,1 36,34 17,-35 17,18 1,0 17,0-17,0 0,-17 17,-36-53</inkml:trace>
  <inkml:trace contextRef="#ctx0" brushRef="#br0" timeOffset="85273.2309">17224 11254,'0'0,"0"0,0 0,0 0,0 0,18 70,-1 1,1 35,0-18,17 18,-18-18,1-18,0 1,17-36,-17 0,-1-17,19-18,-19 0,1-53,0 0,-1 0,1 0,0 18,-1-18,-17 18,18 17,0 18,-1 0,18 36,-17-1,17 0,18 18,0-18,-17 1,17-19,-1 1,-16-18,-1-18,-17-17,17-36,-35-34,0-1,-18-18,1 1,-19-1,1 19,-18-1,36 0,-19 18,19 17,17 71</inkml:trace>
  <inkml:trace contextRef="#ctx0" brushRef="#br0" timeOffset="85710.4046">18742 10636,'0'0,"0"0,0 0,0 0,0 0,0 0,-53 36,-36 16,19 1,-18 18,17-1,18-17,0 0,36 0,17 0,0-18,52 1,19 17,17-18,1 0,16 0,-16-17,-19 17,1-17,-18 17,-18 18,-17 0,-18 0,0 0,-18-18,-17 18,-1-18,-16 1,-1-36,0 0,17-18,-17 0,53 18</inkml:trace>
  <inkml:trace contextRef="#ctx0" brushRef="#br0" timeOffset="86178.2759">19483 10319,'0'0,"0"0,0 0,0 0,0 0,-53 70,0-17,18 0,-1 0,1 0,17-18,18 1,18-1,17 0,18 0,0 1,0-1,18 18,-18 0,17 0,-17 0,0 17,0 1,-18 35,-35-1,-17 1,-1-18,-35 18,0-35,0-36,-17 0,-1-35,18-17,18-19,-18 19,53 17</inkml:trace>
  <inkml:trace contextRef="#ctx0" brushRef="#br0" timeOffset="86620.1259">22483 10619,'0'0,"0"0,0 0,0 0,18 123,17 18,0 18,-17-18,17 0,0-17,-17-1,0-35,-1-17,-17-1,0-17,18-35</inkml:trace>
  <inkml:trace contextRef="#ctx0" brushRef="#br0" timeOffset="87439.7157">22024 11201,'0'0,"0"0,0 0,71 0,52-18,1-35,17-17,0-1,-17-35,-1 36,-17-19,-35 19,-18 17,-18 18,0 17,-17 0,-18 54,0 34,-18 36,18 18,0 34,0 1,0 17,18-34,-1-19,1-17,0-53,-1-18,-17-35,18-18,17-17,-17-35,0-19,-1-16,19 16,-1 1,0 18,-17 34,17 19,0 34,1 1,-1 0,0 35,18-1,-17 1,-1-17,0 17,18-18,-18-18,18 1,-17-36,34 1,-17-18,18-36,-1-17,-17 0,-17-18,-19 18,-17 35,-17 17,-19 19,1 17,-18 35,18 53,-1 0,1 18,35 18,0-18,18-1,35-16,0-19,35-17,-18-53,1-18,-18 18,-53 0</inkml:trace>
  <inkml:trace contextRef="#ctx0" brushRef="#br0" timeOffset="87872.1733">25059 11007,'0'0,"0"0,0 0,0 0,0 53,18 17,-18-35,0 18,0-17,0-19,0 19,0-19,0-17,0 0,0 0,0-17,0-19,18-17,-1-17,19-1,17-17,-36 53,89-18,0 0,18 18,-19 70,19 53,-36 18,-17 17,-18 1,-18 17,-35 0,-18 0,1 0,-19-35,1-18,18 1,17-89</inkml:trace>
  <inkml:trace contextRef="#ctx0" brushRef="#br0" timeOffset="88360.5666">12583 14693,'0'0,"0"0,0 0,0 0</inkml:trace>
  <inkml:trace contextRef="#ctx0" brushRef="#br0" timeOffset="88925.1291">12459 15787,'0'0,"0"0,0 0,0 0,0 0,0 0,0 0,35-141,-17-53,0-36,-1-87,1-1,-18 124,0 36,0 34,0 18,0 36,0 34,0 36,0 71,0 35,0 106,18 70,-1 0,1-35,17-106,1-18,16-17,19-53,0-35,-1-36,1-35,-18-17,-18-54,18 1,-18-1,1 1,-1 35,-17 35,-1 17,1 36,17 36,-17 34,17 19,-17-1,-1 0,19 0,-19-53,1 18,0-35,-1-18,1-18,0 18,-18 0</inkml:trace>
  <inkml:trace contextRef="#ctx0" brushRef="#br0" timeOffset="89070.3705">13324 14623,'0'0,"0"0,0 0,0 0,0 0,0 0,0 0,0 0</inkml:trace>
  <inkml:trace contextRef="#ctx0" brushRef="#br0" timeOffset="89645.4666">14312 15205,'0'0,"0"0,0 0,0 0,0 0,0 0,0 0,-18-71,18-17,-17-35,17-1,0 36,17 0,-17 35,18 0,0 18,17 35,-17 17,17 1,0 17,-17 0,17 1,-17-1,-18 0,0-17,18-1,-18-17,0-17,0-18,17-1,1-52,-1-18,36 0,-17 1,17 34,-18 18,18 18,0 17,17 36,1 35,0 35,-18 18,-18 17,0-17,-17 18,-18-19,0-16,0-19,0-52</inkml:trace>
  <inkml:trace contextRef="#ctx0" brushRef="#br0" timeOffset="90027.7758">13147 16281,'0'0,"0"0,0 0,0 0,0 0,0 0,36 106,-1 17,18 18,-18-17,1 17,-1-18,-18-52,1-18,-18 0,0-36</inkml:trace>
  <inkml:trace contextRef="#ctx0" brushRef="#br0" timeOffset="90413.1166">12512 16563,'0'0,"0"0,0 0,0 0,0 0,0 0,0 0,35-53,1 18,34-18,1 35,17-17,-17 17,17 18,0-17,18-1,-18 18,-17-18,-1 1,-17-1,0-17,-17-18,-1-35,-17-18,-1 0,-17 35,18-17,0-18,-1 18,-17 88</inkml:trace>
  <inkml:trace contextRef="#ctx0" brushRef="#br0" timeOffset="90684.4039">13800 16581,'0'0,"0"0,0 0,0 0,0 0,89-36,-1 1,0 0,53-18,0 18,-17-18,-36 35,-17-17,-1-1,-34 19,17-18,-36-1,1 36</inkml:trace>
  <inkml:trace contextRef="#ctx0" brushRef="#br0" timeOffset="90938.1197">14277 16140,'0'0,"0"0,0 0,0 0,0 0,70 0,1 0,0 17,-1 1,-17 17,0 18,0-18,-53-17,35 88,-35-18,0 0,-17-17,-1-18,0-18</inkml:trace>
  <inkml:trace contextRef="#ctx0" brushRef="#br0" timeOffset="91431.7897">15477 15575,'0'0,"0"0,0 0,0 88,-18 1,18 16,-35 19,17-36,-17 0,0 0,-1-17,1-18,17 0,-17-18,17-17,1-18,17 0,0-18,0-17,17 0,1-1,17 1,1 0,-1 17,0 18,18 18,0-1,0 1,-18 35,18 17,0-17,-17 18,-1-36,0-17,-17 17,-18-35</inkml:trace>
  <inkml:trace contextRef="#ctx0" brushRef="#br0" timeOffset="91629.2015">15477 15575,'0'0,"0"0,0 0,0 0,0 0,0 0,35 53,18 18,0-18,0 17,-53-52,35 52,1 1</inkml:trace>
  <inkml:trace contextRef="#ctx0" brushRef="#br0" timeOffset="92459.399">17100 14182,'0'0,"0"0,0 0,0 0,0 0,0 0,0 0,0 0,0 0,18 141,0 0,17 18,-17-1,-1 1,19-18,-36-53,17-35,-17 0,0-17,0-36,-17 0,-1-53,0-36,-17-34,17-18,-17 0,0-18,17 0,0 18,1 35,34 18,1 18,0 17,17 0,18-18,18 18,17 18,0 35,0 35,-17 1,-18 34,-18 18,-17 18,-1 0,-34 0,-18-18,-18 0,-18-35,18 0,18-18,-18-17,35 0,-17-1,17 1,18-36,0 36,35-1,1 1,34 35,1 18,17 17,-17-18,-1 19,-17-37,0 1,-17-17,-1-1,0 0,-17-35</inkml:trace>
  <inkml:trace contextRef="#ctx0" brushRef="#br0" timeOffset="92744.613">18600 14429,'0'0,"0"0,0 0,-17 70,-1 36,1 17,-1 19,0-1,18-18,-17-17,-1-35,0-1,18-17,-17-18,17 1,-18-1,18-35</inkml:trace>
  <inkml:trace contextRef="#ctx0" brushRef="#br0" timeOffset="92997.1178">18142 14570,'0'0,"0"0,0 0,0 0,0 0,53 53,35 52,18-16,0 17,-1 17,-16-17,-19-18,1-17,-18-19,0-16,-18-1,18 0,-53-35</inkml:trace>
  <inkml:trace contextRef="#ctx0" brushRef="#br0" timeOffset="93447.3348">18936 14534,'0'0,"0"0,0 0,0 0,0 0,17 53,1 18,17-1,1-17,-1 0,0 0,1-17,-1-1,18-18,-18-34,0-1,-17-17,17-18,-17 0,0-18,-18 1,17 17,-17 0,0 18,18 35,-18 0,-18 53,18 17,0 18,0 36,18 17,0-17,-1-19,1-52,17 0,18-18,18-35,17 18,-18-18,-70 0</inkml:trace>
  <inkml:trace contextRef="#ctx0" brushRef="#br0" timeOffset="93749.4292">20048 13370,'0'0,"0"0,0 0,0 88,-18-17,18 35,0 35,0 18,18 17,-18 1,35-1,0 0,18-17,18-18,-1-17,1-54,-18-17,0-18,0-17,-53 0</inkml:trace>
  <inkml:trace contextRef="#ctx0" brushRef="#br0" timeOffset="94013.0556">20789 13758,'0'0,"0"0,0 0,0 0,0 0,35 89,0 52,18 0,-17 0,-1 0,0 0,0-17,-17-36,-18-35,18-18,-18 0,17-17,-17 0</inkml:trace>
  <inkml:trace contextRef="#ctx0" brushRef="#br0" timeOffset="94620.9066">20418 13758,'0'0,"0"0,0 0,0 0,0 0,0 0,0 0,0 0,0 0,0 0,71-17,-1 17,1 17,0 1,-1 0,1-1,-18 1,0 0,0-18,-18-18,18 0,-36-17,19-36,-19-17,-17 18,0-36,0 0,0 18,0 17,0 18,0 0,0 18,18 18,0 17,17 17,0 1,18 52,35 19,-17 34,0 18,-1 18,36 105,-18 1,1-18,-54-18,-18 1,-34-107,-1 1,-35-36,18-35,0-18,17-35,-17 0,17-18,18 36</inkml:trace>
  <inkml:trace contextRef="#ctx0" brushRef="#br0" timeOffset="94906.9495">22695 13952,'0'0,"0"0,0 0,0 0,0 0,0 0,0 0,0 0,70-17,1-1,-1 0,1 18,0 0,-1-17,-52 17,-18 0</inkml:trace>
  <inkml:trace contextRef="#ctx0" brushRef="#br0" timeOffset="95159.3397">22924 14411,'0'0,"0"0,0 0,0 0,0 0,71 0,17-18,-17 18,17-17,0-19,-70 36,-1 0,19-17,-19 17</inkml:trace>
  <inkml:trace contextRef="#ctx0" brushRef="#br0" timeOffset="95625.4927">24071 13582,'0'0,"0"0,0 0,0 0,0 0,0 0,0 0,0 0,-17 71,-1-19,18 37,0 34,0 18,18 0,17-17,0-18,0-36,1-17,17-18,0-17,0-36,-1-35,-16-35,-1 0,-17-35,-1-1,1 1,-18-1,0 36,-18 0,1 0,-19 17,-34 18,-18 35,-1 18,19 0,52-17</inkml:trace>
  <inkml:trace contextRef="#ctx0" brushRef="#br0" timeOffset="276580.2589">19059 16281,'0'0,"0"0,0 0,0 0,0 0,0 0,0 0,53 35,-17-17,16-1,1 1,0-18,18-18,0 1,17-19,0-34,18-18,-18-18,18-18,18 1,-1-1,-17 36,-88 88</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44:28.685"/>
    </inkml:context>
    <inkml:brush xml:id="br0">
      <inkml:brushProperty name="width" value="0.05292" units="cm"/>
      <inkml:brushProperty name="height" value="0.05292" units="cm"/>
      <inkml:brushProperty name="color" value="#7030A0"/>
    </inkml:brush>
  </inkml:definitions>
  <inkml:trace contextRef="#ctx0" brushRef="#br0">2418 2611,'0'0,"0"0,0 0,0 0,0 0,0 0,0 0,0 0,0 70,0 71,0-17,0 34,0-34,0 17,-18-17,18-19,0-34,0-1,0-17,18-17,-18-19,17 1,-17 0</inkml:trace>
  <inkml:trace contextRef="#ctx0" brushRef="#br0" timeOffset="1086.1253">2206 2734,'0'0,"0"0,0 0,0 0,0 0,0 0,18-53,17-17,0 17,0 0,1 17,17 19,-18 17,18 17,-18 36,1 18,-36 17,0 0,-36 18,1-35,-18-36,18 0,-1-17,1-18,17-18,18-35,18 0,35-17,18 17,-1 0,1 18,-1 17,19 18,-19 18,-17 17,18 0,-54 18,19 18,-36-18,0-18,0 0,-18 1,18-19,-18 1,18-18,0-18,0-17,18 0,0-1,-1 1,1 0,17 17,1 18,-1 18,-17-18,17 17,-18 1,19 0,-19-18,19 0,-19 0,19-18,-19 0,1-17,0 0,-18 17,0-35,-18 18,0 0,1-1,-19 1,19 0,-19 17,19 1,-1-1,18 0,0 18,18-17,17 17,0 17,1 1,-1 17,0 18,1 18,-1-1,0 1,-17-18,-1 0,1-18,17 0,-17 1,0-36,17 0,-17-36,-1-17,-17-17,0-54,-35 18,0 1,-18 34,17 18,-34 18,35 35,-18 0,17 0,1 0,35 0</inkml:trace>
  <inkml:trace contextRef="#ctx0" brushRef="#br0" timeOffset="1321.4226">4041 1905,'0'0,"0"0,0 0,0 0,18 71,17-1,1 1,-1 17,-18 0,19 0,-19-17,1-1,-18 1,0-1,0-34</inkml:trace>
  <inkml:trace contextRef="#ctx0" brushRef="#br0" timeOffset="1549.8756">3918 2505,'0'0,"0"0,0 0,0 0,0 0,70-18,19 0,-19-17,1 0,-1 0,1-1,-18 1,-18 0,0 17</inkml:trace>
  <inkml:trace contextRef="#ctx0" brushRef="#br0" timeOffset="1901.0793">2453 3598,'0'0,"0"0,0 0,0 0,0 0,71-17,70-36,35-18,89-52,17-1,-17 1,-18-1,-106 54,0-1,-35 18,-17 18,-19 0,-17 17,-18-17,18 35,-53-18</inkml:trace>
  <inkml:trace contextRef="#ctx0" brushRef="#br0" timeOffset="5834.8818">6547 3739,'0'0,"0"0,0 0,0 0,0 0,0 0,0 0,0 71,18 52,-18 1,0-1,0-34,0-1,0-18,0 19,0-19,-18-17,18 0</inkml:trace>
  <inkml:trace contextRef="#ctx0" brushRef="#br0" timeOffset="6289.5011">6177 3757,'0'0,"0"0,0 0,17-53,19-17,-1 17,18-18,0 18,0 18,0 0,0 35,-18 0,0 17,0 19,1 17,-19 35,-17 18,-35-1,0-16,-18-1,0-18,18-17,-1 0,1-18,35 1,0-19,18 1,35 0,0-1,35 19,0-1,18 0,-18-17,0 17,1-17,-89-18</inkml:trace>
  <inkml:trace contextRef="#ctx0" brushRef="#br0" timeOffset="6545.1306">7853 3528,'0'0,"0"0,0 0,0 70,-18 19,1 34,-18 18,-1-17,-17-1,18 1,-18-19,18 1,-18 0,18-35,17-54</inkml:trace>
  <inkml:trace contextRef="#ctx0" brushRef="#br0" timeOffset="6817.1939">7218 3545,'0'0,"0"0,0 0,0 0,53 71,53 35,-18 0,0-1,-17-16,-1 17,1-36,-18 1,-18-1,18 1,0 17,-18-35,-35-36</inkml:trace>
  <inkml:trace contextRef="#ctx0" brushRef="#br0" timeOffset="7278.5161">7977 3704,'0'0,"0"0,0 0,0 0,0 0,0 0,17 53,19 0,-1 0,0-18,0 0,18-17,0-36,0-17,18-18,-18 0,0-17,-18 17,0 0,1 0,-19 0,1 18,-18 17,18 1,-18 17,0 35,0 53,0 18,0 17,17 18,1 1,0-1,17-18,-17 1,17-54,0-17,18-53,0-35,-18 17,-35 36</inkml:trace>
  <inkml:trace contextRef="#ctx0" brushRef="#br0" timeOffset="7549.4522">9512 2840,'0'0,"0"0,0 0,0 0,-18 88,1 36,-19 17,19 0,-19 18,19-18,17 0,0-18,0-17,17-18,19-17,17-1,0 19,0-37,-53-34</inkml:trace>
  <inkml:trace contextRef="#ctx0" brushRef="#br0" timeOffset="7798.1045">10094 2946,'0'0,"0"0,0 0,0 0,0 0,18 70,-18 1,18 17,-1-17,1 17,0-18,-1 19,1-19,-18 18,18-17,-1-1</inkml:trace>
  <inkml:trace contextRef="#ctx0" brushRef="#br0" timeOffset="8366.3083">9618 3193,'0'0,"0"0,0 0,0 0,0 0,0 0,0 0,35-53,0 17,18 1,0 18,0-1,0 18,0 0,18 0,-1 0,1 0,17 0,-17-18,-18-17,0 0,0-18,-18 0,-17 0,-18-18,17 1,-17-1,0 18,0 0,0 18,18 18,0 34,17-17,0 35,0 18,36 36,0-1,-1 35,-17 18,-18 0,1 1,-36 34,0-17,-18-1,0-16,-17-1,17-35,18-89</inkml:trace>
  <inkml:trace contextRef="#ctx0" brushRef="#br0" timeOffset="8589.0215">11771 3210,'0'0,"0"0,0 0,0 0,0 0,53-17,0-1,-53 18,17-18,-17 18</inkml:trace>
  <inkml:trace contextRef="#ctx0" brushRef="#br0" timeOffset="8797.1213">11683 3916,'0'0,"0"0,0 0,0 0,0 0,0 0,70-18,1-17,-36 17,0 1,-17-1</inkml:trace>
  <inkml:trace contextRef="#ctx0" brushRef="#br0" timeOffset="9192.355">12689 2928,'0'0,"0"0,0 0,-18 71,0-1,18 18,-17 1,-1-1,0-18,1 1,17-1,0-17,0-17,0-1,35 0,0-17,1-18,16 0,19 0,0-18,17 18,0-17,0-1,-17 18,-18-18,0 1,0-1,-18-17,-35 35</inkml:trace>
  <inkml:trace contextRef="#ctx0" brushRef="#br0" timeOffset="9421.355">12812 3369,'0'0,"0"0,0 0,0 0,0 0,0 0,53 0,0-35,18 17,-18 0,-36 1,-17 17,0-18</inkml:trace>
  <inkml:trace contextRef="#ctx0" brushRef="#br0" timeOffset="9631.7535">12547 2734,'0'0,"0"0,0 0,0 0,0 0,71 0,0-18,17 1,-71 17,1 0,0-18</inkml:trace>
  <inkml:trace contextRef="#ctx0" brushRef="#br0" timeOffset="10062.0731">14030 2275,'0'0,"0"0,0 0,0 0,0 0,-53 53,0 18,18 52,17 18,0 1,18 16,0 19,18-1,-18 18,18-35,-18 0,17-18,-17-18,0-17,0-53,0 0,0-18,0 0,18-35,0-17,17-18,0-1,-35 54</inkml:trace>
  <inkml:trace contextRef="#ctx0" brushRef="#br0" timeOffset="10314.4733">15142 2575,'0'0,"0"0,0 0,0 0,0 0,-18 71,-17 17,-1 36,-17 17,-17-18,17 36,-18-18,1-18,-1-17,18-18,0 1,53-89</inkml:trace>
  <inkml:trace contextRef="#ctx0" brushRef="#br0" timeOffset="10575.4065">14630 2716,'0'0,"0"0,0 0,0 0,0 0,53 71,0 35,17 17,1 18,-1-17,1 17,17-18,-17-17,17-18,-17-35,-1 0,-70-35</inkml:trace>
  <inkml:trace contextRef="#ctx0" brushRef="#br0" timeOffset="10861.3236">15883 2611,'0'0,"0"0,0 0,0 88,-18 35,0 18,18-17,-17 17,17 18,0-18,17 0,19-18,-1-17,0-53,1 0,-19 0,-17-35</inkml:trace>
  <inkml:trace contextRef="#ctx0" brushRef="#br0" timeOffset="11177.5236">16571 2469,'0'0,"0"0,0 0,0 0,0 0,0 0,0 0,0 71,-18 17,18 18,0 0,0 35,0-53,18 18,0-18,-1 0,19-17,-19 0,36-19,-18 1,18-17,0-19,-53 1</inkml:trace>
  <inkml:trace contextRef="#ctx0" brushRef="#br0" timeOffset="11438.391">16324 3087,'0'0,"0"0,0 0,0 0,0 0,0 0,0 0,53-18,17-17,19 0,-1-18,-70 35,-1 18,1-18</inkml:trace>
  <inkml:trace contextRef="#ctx0" brushRef="#br0" timeOffset="11748.5276">16977 2275,'0'0,"0"0,0 0,0 0,70 89,19 16,-1 1,0 35,-17 18,-18 0,-18 0,0-1,-35-16,0-19,0 0,-17-52,17-36,-18 18,18-35,0-1</inkml:trace>
  <inkml:trace contextRef="#ctx0" brushRef="#br0" timeOffset="12235.1671">18000 2716,'0'0,"0"0,0 0,0 0,0 0,0 0,18 53,0 18,-1-18,19-18,-1 0,18 1,0-36,17 0,-17-36,36-17,-36-35,17 0,-35 35,1 0,-1 0,-17 18,-1 17,-17 1,18 17,-18 35,0 36,0 17,-18 35,18 18,0 0,-17 1,17-1,0-18,0-17,17-35,-17-19,18 1,17-35,-17 0,-18-1</inkml:trace>
  <inkml:trace contextRef="#ctx0" brushRef="#br0" timeOffset="12524.3202">19518 2152,'0'0,"0"0,0 0,0 88,-35 36,17 17,1 17,17 1,0 18,17-19,1 1,-1-18,19-17,17-18,0-54,35-16,-18-19,-17 19,-35-36</inkml:trace>
  <inkml:trace contextRef="#ctx0" brushRef="#br0" timeOffset="12845.3752">20383 2099,'0'0,"0"0,0 0,0 0,-18 71,18 17,-17 0,-1 53,0 0,1 18,17-18,0 0,0-17,35-19,-17 1,35-17,-1-19,-16-17,17-35,17-18,-17-18,0 0,-53 36</inkml:trace>
  <inkml:trace contextRef="#ctx0" brushRef="#br0" timeOffset="13120.2486">20295 2981,'0'0,"0"0,0 0,0 0,0 0,0 0,0 0,106-35,17 17,18-17,0-18,1 18,-19 17,-35-35,-17 18,0 17,-19 0,-16 1,-19 17</inkml:trace>
  <inkml:trace contextRef="#ctx0" brushRef="#br0" timeOffset="13362.2858">21424 2522,'0'0,"0"0,0 0,0 0,0 0,0 0,18 71,-1 17,1 18,0 35,-18-53,17 18,1-18,0 0,-1-17,1 17,-18-88</inkml:trace>
  <inkml:trace contextRef="#ctx0" brushRef="#br0" timeOffset="13669.8892">21089 3052,'0'0,"0"0,0 0,0 0,0 0,70 0,19-18,52-17,-18-1,1 1,-1 0,1 0,-36-1,-17 1,-18-18,0 18,0-1,-53 36</inkml:trace>
  <inkml:trace contextRef="#ctx0" brushRef="#br0" timeOffset="14489.3735">22306 2417,'0'0,"0"0,0 0,0 0,0 0,18 70,0-17,-1 35,-17-17,18 17,-18 0,18 0,-18-17,17-1,-17-17,0 0,-17-17,17-19,-18-17,0-17,1-36,-36-18,-18-17,1 17,17 18,0 1,17-1,19 0,-1 0,0 0,1 18,17-18,17-18,1 36,0-18,-1 18,1-1,0 19,17-1,0 18,1 0,17 18,-1-18,1 35,0-17,0-1,0 1,-17 0,17-18,-1-18,-34 18,17-35,-17-1,0-17,-18 1,17-19,-17 0,18 18,0 18,-1 0,1 17,17 18,1 0,-1 36,0-1,18 35,0 36,0 18,-18 17,1 0,-1 0,0 18,-17-18,-18 0,0 0,-36-17,19-19,-1-16,18-72</inkml:trace>
  <inkml:trace contextRef="#ctx0" brushRef="#br0" timeOffset="15023.4231">22942 1393,'0'0,"0"0,0 0,0 0,0 0,0 0,0 0,0 0,70-17,1 34,0 1,34 35,-16 35,-1 0,-18 18,1 18,-18 34,-18-16,1 16,-1 1,0-18,0 18,1-18,-1 18,0 0,1-18,-19 0,1-18,0-17,-18-18,-18-17,-17-18,-36 17,-52-34,-19 17,-122-18,-54 0,18-17,71-1,176-17</inkml:trace>
  <inkml:trace contextRef="#ctx0" brushRef="#br0" timeOffset="16888.7559">4341 8925,'0'0,"0"0,0 0,0 0,0 0,0 0,0 0,0 0,0 36,0-19,0 1,36-1,-19-34,36-36,-18-35,1-18,-1-35,-17-36,-1 1,-17-18,0 18,-17 17,17 35,-18 54,0 35,1 70,-1 35,18 54,0 17,0 35,0 1,18-1,17-17,0-18,1-35,-19-36,19-17,-1-35,0-18,0-18,1-35,-1-17,0-1,-17 18,0 0,-18 18,17 0,-17 17,18 1,0 34,-1 1,1 17,17 0,0 1,1-19,-1 1,0-18,-17-18,0 1,-18 17</inkml:trace>
  <inkml:trace contextRef="#ctx0" brushRef="#br0" timeOffset="17652.0929">4941 8026,'0'0,"0"0,0 0,0 0,0 0,0 0,0 0,53-53,0 18,-18-1,18 19,0 34,-17 1,17 35,0 35,-1 0,-16-17,-1-1,-17 1,-1-1,1-34,0-1,-18 0,0-35,17 0,-17-17,0-36,18 0,0 0,-1-18,1 18,17 0,0 18,1 18,-1-1,0 36,18-1,-17 1,-1 17,-17-17,-1-1,-17 1,18-18,0 18,-18-18,0 0,0-18,17-17,-17-18,18-18,-1 18,1-17,17-1,1 36,-1 0,18 17,18 18,-1 35,1 36,-1-1,-34 1,-1 0,-17-1,-1-17,1 0,-18 0,0 0,0-53,0 0,0 0,0 0,0 0</inkml:trace>
  <inkml:trace contextRef="#ctx0" brushRef="#br0" timeOffset="18478.5944">4659 9631,'0'0,"0"0,0 0,0 0,0 0,0 0,0 0,0 0,0 0,35 106,-17-18,17 53,-17-18,-1 1,1-18,0-18,-18-17,17-1,-17-17,0 0,0-18,0 0,0-17</inkml:trace>
  <inkml:trace contextRef="#ctx0" brushRef="#br0" timeOffset="22600.1002">3671 10054,'0'0,"0"0,0 0,0 0,0 0,0 0,0 0,0 0,0 0,53-35,17 0,1-1,17 1,0 17,-17-34,17 16,0 1,18-36,-18-17,-17 18,0 17,-1-18,-17 1,-18 17,1-18,-1 18,0 18,-17 0,17-1,-35 36</inkml:trace>
  <inkml:trace contextRef="#ctx0" brushRef="#br0" timeOffset="22924.9993">5347 10001,'0'0,"0"0,0 0,0 0,0 0,71-17,17-1,36 0,-1-17,18-18,-17 0,-18 0,0 0,-53 0,-1 1,-16 16,-19-17,19 18,-36 35</inkml:trace>
  <inkml:trace contextRef="#ctx0" brushRef="#br0" timeOffset="23194.8774">6018 9278,'0'0,"0"0,0 0,0 0,0 0,0 0,0 0,0 0,53 0,17 0,1 0,-18 18,17-1,-34 19,17-1,-36 35,1 1,0 0,-18-1,0 1,0-18,0 0,-18-18,36-18,-18-17</inkml:trace>
  <inkml:trace contextRef="#ctx0" brushRef="#br0" timeOffset="23717.3238">7412 8502,'0'0,"0"0,0 0,0 71,-18-1,18 18,-17 0,-19 1,-17 52,0-18,1-17,16-18,-17-17,0-18,18 0,0-18,-1-17,19-18,-1-36,18 1,0-18,18 0,-1 0,19 0,-1 0,0 18,1 18,-1-1,0 36,18-1,-18 1,18 35,-17 0,17 0,-18 17,0-17,-17-18,0-17,17 0,-35-1,17-17</inkml:trace>
  <inkml:trace contextRef="#ctx0" brushRef="#br0" timeOffset="23943.6959">7324 8608,'0'0,"0"0,0 0,0 0,0 0,0 0,0 0,70 53,1-18,-18 18,0-18,-18 36,-17-71,-18 17,0 1</inkml:trace>
  <inkml:trace contextRef="#ctx0" brushRef="#br0" timeOffset="24659.7958">8135 7285,'0'0,"0"0,0 0,0 0,0 0,36 88,-1 0,18 36,-18 34,-17-16,0-19,-1-17,-17-18,0 0,-17-35,17 0,0-18,-18-17,0-36,1-35,-1-35,-17 0,35-53,-18 0,18 0,0-18,0-17,18 35,17 17,-17 36,-1 35,19 0,-1 35,-17 1,17 34,0 36,0 35,-35 18,0 18,-17-18,-1 17,-17-17,0 0,17-53,-17 0,35-18,-18 0,18-35,18 0,-1-17,36 17,0 0,35 0,18 35,-17-18,16 19,1-1,-35 0,-1-17,-17 0,-53-18</inkml:trace>
  <inkml:trace contextRef="#ctx0" brushRef="#br0" timeOffset="24913.846">9724 7232,'0'0,"0"0,0 0,-18 71,0 17,-17 35,18 18,-19 0,1 1,-18-19,18 0,-1-17,1-35,17-18,-17 0,18-18,17-17</inkml:trace>
  <inkml:trace contextRef="#ctx0" brushRef="#br0" timeOffset="25162.2373">9194 7250,'0'0,"0"0,0 0,0 0,0 0,0 0,36 88,17 35,0 1,17-1,1 1,-18-18,0-18,0-18,-1-17,-16 0,-1-35,0 17,-35-35</inkml:trace>
  <inkml:trace contextRef="#ctx0" brushRef="#br0" timeOffset="25617.0654">9936 7567,'0'0,"0"0,0 0,0 0,17 35,1 36,-1-36,1 0,0 1,17-19,0-17,1 0,-1-35,0-18,1-35,16-18,-16-17,-19 52,1 18,0 0,-18 0,0 36,0 52,17 18,-17 35,0 0,18 18,0 18,-18-19,35 19,-17-18,-1-36,19 1,-19-18,36-18,18-35,-36 18,-35-18</inkml:trace>
  <inkml:trace contextRef="#ctx0" brushRef="#br0" timeOffset="25910.132">10853 6791,'0'0,"0"0,0 0,-17 71,-1 34,0 19,1 17,17 18,17-36,19 18,-1-17,18-36,-18-17,18-19,0-16,0-19,0-34,17-1,-34 0,-19 36</inkml:trace>
  <inkml:trace contextRef="#ctx0" brushRef="#br0" timeOffset="26160.3164">11541 7003,'0'0,"0"0,0 0,0 0,0 0,18 88,0 18,17 35,-17-18,-1 18,1-35,0-18,-1-17,-17-18,18 0,-18-18,-18-17,18-18,0 17,0-17</inkml:trace>
  <inkml:trace contextRef="#ctx0" brushRef="#br0" timeOffset="26516.8505">11189 6685,'0'0,"0"0,0 0,0 0,0 0,0 0,0 0,0 0,0 0,0 0,0 0,0 0,0 0,0 0,52 0,19 18,0-18,-18 0,17 17,1-17,-1 0,-17 0,0-17,0-1,-18 1,-17-36,0 0,-18-36,0-16</inkml:trace>
  <inkml:trace contextRef="#ctx0" brushRef="#br0" timeOffset="26820.4682">11947 5733,'0'0,"0"0,0 0,53 53,0 17,18 36,17 17,0 19,-17 16,-1-17,1 18,-36-18,1 0,-19 0,-17-17,0-1,-17-34,-1-36,18-18,-18-18,18 19,0-36</inkml:trace>
  <inkml:trace contextRef="#ctx0" brushRef="#br0" timeOffset="27105.47">13236 6438,'0'0,"0"0,0 0,0 0,0 0,0 0,0 0,0 0,0 0,53-17,0-1,17 0,-52 18,-18-17,17 17,-17 0</inkml:trace>
  <inkml:trace contextRef="#ctx0" brushRef="#br0" timeOffset="27311.1388">13483 6897,'0'0,"0"0,0 0,0 0,0 0,0 0,0 0,0 0,53-18,17 1,-52-1,0 18,-1-18</inkml:trace>
  <inkml:trace contextRef="#ctx0" brushRef="#br0" timeOffset="27919.4468">15142 7144,'0'0,"0"0,0 0,0 0,0 0,17-88,18-36,-17-52,0-18,-18 0,0 17,0 19,0 69,0 19,0 34,-18 19,18 17,-18 70,18 19,-17 52,34 17,-17 19,18-18,0-18,17-18,0-17,18-35,0-36,0-18,0-34,0-18,0-18,-18-18,1 1,-19 17,1 0,0 17,-1 19,-17-1,0 18,18 18,0 17,-1-17,1 17,-1-17,19-18,-1 0,-17 0,17 0,-35 0</inkml:trace>
  <inkml:trace contextRef="#ctx0" brushRef="#br0" timeOffset="28029.0963">15742 6315,'0'0,"0"0,0 0,0 0,0 0,0 0,0 0</inkml:trace>
  <inkml:trace contextRef="#ctx0" brushRef="#br0" timeOffset="28643.1609">16395 6844,'0'0,"0"0,0 0,0 0,17 35,-17 0,18-17,-18 0,0-18,-18 0,18-36,-17 1,17-18,0-17,17-1,1-17,-1 17,19 18,-1 18,0 18,18 34,-17 1,17 17,-18 0,-18 1,19-1,-19 0,1-17,-18 0,18-1,-18-17,0 0,17-17,-17-36,18-18,17-35,1 0,17 18,-1 18,1 34,18 1,0 53,-1 17,-17 53,0 18,-18 17,-17 1,-18-18,0 17,-18 1,1-18,-1-1,18-105</inkml:trace>
  <inkml:trace contextRef="#ctx0" brushRef="#br0" timeOffset="28955.1317">15653 8273,'0'0,"0"0,0 0,0 0,0 0,0 0,36 88,-1-18,-17 36,17-18,-17-17,-18-53,0-1,0-17</inkml:trace>
  <inkml:trace contextRef="#ctx0" brushRef="#br0" timeOffset="29310.349">15000 8308,'0'0,"0"0,0 0,0 0,0 0,0 0,0 0,0 0,53-53,18 18,-1 35,19 0,-19 0,19 0,-1-18,0 18,0 0,1-18,-19-17,1 0,-1 0,-34-36,-1 18,-17 0,-1-17,1 17,-18 53</inkml:trace>
  <inkml:trace contextRef="#ctx0" brushRef="#br0" timeOffset="29538.3245">16518 8361,'0'0,"0"0,0 0,71 0,-1 0,18 0,1-18,-1 1,-53 17,-17 0,-18 0</inkml:trace>
  <inkml:trace contextRef="#ctx0" brushRef="#br0" timeOffset="29821.3525">16712 8026,'0'0,"0"0,0 0,0 0,0 0,71 17,-1 19,1-1,-18 18,0 0,0 0,-18 17,0-17,-17 53,0-18,-18-17,17-18,-17-18</inkml:trace>
  <inkml:trace contextRef="#ctx0" brushRef="#br0" timeOffset="30254.7851">17718 7779,'0'0,"0"0,0 0,0 0,0 0,0 0,0 0,-18 70,-17 19,18-1,-36 35,17-52,1-1,17-17,-17 0,17-18,1-17,-1-18,18 0,-18-18,18-17,18 17,-18-17,18 18,-1-1,1 18,17 18,18-1,-17 18,17 18,-1 0,-16-17,-1-1,0 0,1-17,-1-18,-17 17,-18-17</inkml:trace>
  <inkml:trace contextRef="#ctx0" brushRef="#br0" timeOffset="30454.7424">17700 7497,'0'0,"0"0,0 0,0 0,0 0,36 70,17 1,0 17,-18-18,-17 1,-18-53,0-18</inkml:trace>
  <inkml:trace contextRef="#ctx0" brushRef="#br0" timeOffset="30923.5749">18759 6015,'0'0,"0"0,0 0,0 106,-17 17,17-17,0 35,0 0,0-17,0-36,0 0,17 0,-17-17,18-18,0 0,17 0,0-36,18 1,0-18,0-35,0-1,18-17,-19 0,1 18,-35 35</inkml:trace>
  <inkml:trace contextRef="#ctx0" brushRef="#br0" timeOffset="31141.9463">18918 6844,'0'0,"0"0,0 0,0 0,0 0,0 0,53-18,-18 1,54-19,-54 36,-17-17,-18-1,17 18</inkml:trace>
  <inkml:trace contextRef="#ctx0" brushRef="#br0" timeOffset="31385.7496">18812 5980,'0'0,"0"0,0 0,0 0,0 0,0 0,36 0,16 0,1-18,0 18,0-18,-35 18,-18 0,18-17</inkml:trace>
  <inkml:trace contextRef="#ctx0" brushRef="#br0" timeOffset="31842.1229">19995 5203,'0'0,"0"0,0 0,0 0,-71-35,18 35,-18-17,1 34,-18 1,-1 52,19 19,17 16,0 37,35-1,18 17,18 19,0-1,17 1,0-1,0 0,1-17,-1 0,-17-36,-1 1,19-36,-36-17,17-19,1-16,0-36,35-18,-1-35,1 0,0 0,-53 53</inkml:trace>
  <inkml:trace contextRef="#ctx0" brushRef="#br0" timeOffset="32123.035">20983 5821,'0'0,"0"0,0 0,-18 70,-17 36,17 35,-17 0,-18 36,18-18,-18-1,18-17,-1-17,1-36,0 0,17-35,18-35</inkml:trace>
  <inkml:trace contextRef="#ctx0" brushRef="#br0" timeOffset="32384.3202">20436 5838,'0'0,"0"0,0 0,35 53,18 36,0 34,18 1,-1 17,1-18,-18 1,17-1,-17-70,-17 18,16-36,-16 0,-1-17,-35-1</inkml:trace>
  <inkml:trace contextRef="#ctx0" brushRef="#br0" timeOffset="32647.1478">21212 5733,'0'0,"0"0,0 0,0 0,0 0,18 70,0 1,-1 70,1 0,0-18,-1 19,-17-19,18 1,-1-54,1-17,-18 0,18-18,17-17,0-36,1 18,-36 18</inkml:trace>
  <inkml:trace contextRef="#ctx0" brushRef="#br0" timeOffset="32898.1729">21795 5539,'0'0,"0"0,0 0,0 0,0 88,0 0,0 53,-18 0,36 18,-18-18,0 18,17-36,1-34,0-19,-1-17,1-18,0 1,17-19,-18 18,-17-35</inkml:trace>
  <inkml:trace contextRef="#ctx0" brushRef="#br0" timeOffset="33133.3489">21724 6279,'0'0,"0"0,0 0,0 0,0 0,0 0,0 0,0 0,53-35,0 18,18-1,-19-35,-34 53,-18-18,0 18</inkml:trace>
  <inkml:trace contextRef="#ctx0" brushRef="#br0" timeOffset="33362.9189">22130 5503,'0'0,"0"0,0 0,0 0,0 0,71 124,17-1,0 36,18 17,-18 1,-17-18,-36-18,-17 0,-18-18,-36-35,-17 1,1-36,16-1,36-34</inkml:trace>
  <inkml:trace contextRef="#ctx0" brushRef="#br0" timeOffset="33868.3006">23224 5715,'0'0,"0"0,0 0,0 0,0 53,18 17,-1 19,19-1,-1-18,18-17,0 0,0-17,0-19,17-17,1-17,-18-19,0-17,-18 0,0 1,1-1,-19 17,1 1,0 17,-18 18,0 0,0 36,0 52,0 35,-18 36,18 0,-18 17,18 1,0-19,0-17,0-17,18-36,0-53,-1-17,1 0,-18-18</inkml:trace>
  <inkml:trace contextRef="#ctx0" brushRef="#br0" timeOffset="34140.7851">24583 5733,'0'0,"0"0,0 0,0 70,-18 18,1 36,17-1,-18 18,18-17,0-1,18 1,-1-36,-17-17,18-1,17 1,-17-18,-18-53</inkml:trace>
  <inkml:trace contextRef="#ctx0" brushRef="#br0" timeOffset="34463.3873">25271 5309,'0'0,"0"0,0 0,0 0,0 89,-17-1,17 18,-18 35,18 17,0-16,0-1,0 0,18-18,-1 1,19-18,-19-36,18-17,18 0,-17-35,17-18,-18 17,-35-17</inkml:trace>
  <inkml:trace contextRef="#ctx0" brushRef="#br0" timeOffset="34688.3549">25218 6191,'0'0,"0"0,0 0,0 0,0 0,0 0,53-17,18-19,17 19,-17-19,-1-16,-52 52,0-18,-1 18</inkml:trace>
  <inkml:trace contextRef="#ctx0" brushRef="#br0" timeOffset="34939.3881">26295 5345,'0'0,"0"0,0 0,0 0,17 88,1 0,17 53,-17 0,0 0,-1 18,1-18,-18-35,18 17,-36-52,18 0,0-18,0-1,0-52</inkml:trace>
  <inkml:trace contextRef="#ctx0" brushRef="#br0" timeOffset="35147.7513">25871 6191,'0'0,"0"0,0 0,0 0,0 0,71-35,-1 17,1-17,17-18,-17 0,-54 53,1-17,0-1</inkml:trace>
  <inkml:trace contextRef="#ctx0" brushRef="#br0" timeOffset="35406.6121">26965 5221,'0'0,"0"0,0 0,0 0,0 71,18 17,-18 18,18 35,-1-18,1 18,-18 1,18-19,-1-17,-17-18,0-17,-17-1,17-35,0 18,0-17,0-36</inkml:trace>
  <inkml:trace contextRef="#ctx0" brushRef="#br0" timeOffset="35945.9546">26401 5256,'0'0,"0"0,0 0,0 0,0 0,0 0,35-35,18-18,0 18,17 0,-17 17,18 18,-18 0,17 18,1-1,-18 1,18-18,-1 0,-17 0,0-18,0 1,-18-19,-17-17,0-17,-1-1,-17 1,0-18,0 35,0 17,18 1,-18 17,0 18,18 18,17 53,18-1,-18 36,36 18,-18 17,0 17,0 19,-18-18,-18 17,-17-17,-17 17,-18-17,17-18,18-123</inkml:trace>
  <inkml:trace contextRef="#ctx0" brushRef="#br0" timeOffset="36394.1416">25942 6138,'0'0,"0"0,0 0,0 0,0 0,0 0,0 0,0 0,70-17,1-1,0 0,-1 18,1-17,17-18,0 17,-17 0,-1-17,-17 0</inkml:trace>
  <inkml:trace contextRef="#ctx0" brushRef="#br0" timeOffset="37121.7573">27371 4180,'0'0,"0"0,0 0,0 0,0 0,0 0,0 0,0 0,0 0,0 0,0 0,89-17,-19-1,18 18,-17 0,0-17,-1 17,-17 17,0-17,-18 35,1-17,-19 35,19 35,-19 36,1 17,-1 35,1 1,17 34,1-17,-1 0,0 0,1 0,-1 0,0-17,0-1,1-17,-19-18,1 0,-36 0,-35-17,-35-36,-88 53,-18 0,52-53,125-70</inkml:trace>
  <inkml:trace contextRef="#ctx0" brushRef="#br0" timeOffset="39390.6001">4165 12030,'0'0,"0"0,0 0,0 0,0 0,0 0,0 0,0 0,0 0,0 0,0 0,-71 53,1 17,34 18,19 1,17 16,35-52,0 0,1-17,17-54,-1-17,1-18,0-35,-17-1,-1-17,-17 1,-1-1,1 53,-18 0,0 18,0-1,18 72,-18 34,17 1,1 35,-1-1,19 1,-1 0,-17-35,17-18,-17-18,35-35,0-35,-18-18,0-18,-17-35,-1-17,1-18,-36 17,1 18,17 18,-36 35,19 18,-1 0,1 17,17 18,0 18,35 35,18 17,17 18,1 1,17-1,0 0,1 0,-19 0,-17-35,-18 18,-17-36,17 0,-35-17</inkml:trace>
  <inkml:trace contextRef="#ctx0" brushRef="#br0" timeOffset="39698.326">7694 11730,'0'0,"0"0,18 70,17 36,1 35,-1-17,0 17,-17 0,-1-17,1-36,-18-35,0 0,0-18,0-18</inkml:trace>
  <inkml:trace contextRef="#ctx0" brushRef="#br0" timeOffset="40059.3788">7024 11677,'0'0,"0"0,0 0,0 0,0 0,35-35,0-18,1 0,17 18,-1 17,19 0,0 36,-1-18,1 0,17 18,0-18,-17 0,-1 0,1 0,-18-18,0 0,-18-17,1-18,-36 0,17 0,-17-17,0 17,0 53</inkml:trace>
  <inkml:trace contextRef="#ctx0" brushRef="#br0" timeOffset="40310.7961">8700 11959,'0'0,"0"0,0 0,141 0,1 18,-1-36,0 18,18-17,-18-19,-18 1,1-18,-36 0,0 18,-17 0,-53 35</inkml:trace>
  <inkml:trace contextRef="#ctx0" brushRef="#br0" timeOffset="40607.3994">9283 11624,'0'0,"0"0,0 0,0 0,0 0,0 0,0 0,70-18,1 18,-1 0,1 18,0 0,-1 35,-35 0,18 35,-35 18,-18-1,0-34,-18-18,1 17,-19 1,19-53,-1 17,18-35</inkml:trace>
  <inkml:trace contextRef="#ctx0" brushRef="#br0" timeOffset="41093.095">10712 10954,'0'0,"0"0,0 0,-18 88,1 18,-1 17,-17 18,0-17,-18 17,-18-35,0 0,1-36,17-35,0-17,0-18,18 0,17-35,0 0,1-18,34 0,1 0,0 0,17 35,0 1,18-1,-18 36,18 17,18 18,-18-18,0 18,0 0,0-18,0 18,0-35,-18 17,0-35,-17 0,17-18,-17-35,0 18,-18 35</inkml:trace>
  <inkml:trace contextRef="#ctx0" brushRef="#br0" timeOffset="41347.5888">10765 10742,'0'0,"0"0,0 0,0 0,0 0,0 0,0 0,0 0,71 53,-18 0,-1 17,-16-17,-1 18,-17 0,-18-19,0 1,-18 0</inkml:trace>
  <inkml:trace contextRef="#ctx0" brushRef="#br0" timeOffset="63341.6563">13306 10813,'0'0,"0"0,0 0,0 0,0 0,0 0,0 0,0 0,-35 88,-18 35,0 36,-18 17,19 1,16-18,1-18,-18-35,35-18,1-35,-19-18,19-17,-1-18,0 0,1 17</inkml:trace>
  <inkml:trace contextRef="#ctx0" brushRef="#br0" timeOffset="63617.5555">12794 10724,'0'0,"0"0,0 0,0 0,0 0,36 89,-1 34,18 18,18 18,17-18,0-17,18-1,-18-17,18 0,-18-36,-35-34,0-1,0-18,-18 1,-35-18</inkml:trace>
  <inkml:trace contextRef="#ctx0" brushRef="#br0" timeOffset="63870.2271">13642 10583,'0'0,"0"0,0 53,0 35,17 1,1 52,-1 0,1 0,0-18,-1 19,1-37,0-16,-1-1,1-35,-18 17,18-70</inkml:trace>
  <inkml:trace contextRef="#ctx0" brushRef="#br0" timeOffset="64190.6676">14294 10566,'0'0,"0"0,0 0,-17 70,17 36,-18 35,18-17,0 17,18-53,-1 35,19-17,-1-35,0-1,1-34,17-1,17-17,-17-1,35-34,-35-19,0 1,-35 53</inkml:trace>
  <inkml:trace contextRef="#ctx0" brushRef="#br0" timeOffset="64627.763">14083 10971,'0'0,"0"0,0 0,0 0,0 0,88-17,0-1,53-35,1 0,-19-17,18 17,-17 0,-18-18,-18 18,-35 18,0 0,-18 0,0 35,-17-18,0 18,17 18,0 17,18 18,-17 17,34 36,-35 18,1 17,-1-35,-17-18,-18-18,-18-17,0 0,1 0,-1-18,18-35</inkml:trace>
  <inkml:trace contextRef="#ctx0" brushRef="#br0" timeOffset="67761.9249">12053 11659,'0'0,"0"0,0 0,0 0,0 0,0 0,0 0,0 0,0 71,0 52,0 36,-17-106,17 18</inkml:trace>
  <inkml:trace contextRef="#ctx0" brushRef="#br0" timeOffset="68682.0773">16783 10601,'0'0,"0"0,0 0,0 0,0 0,0 0,0 0,0 0,0 0,0 0,0 0,0 0,0 0,0 0,0 0,-53 35,0 1,18-1,-1 0,36 0,18 1,0-1,35-17,-1-18,1 0,18 17,-18-34,0 34,-18-17,0 35,-35 18,-17 36,-18-1,-1 0,1-17,0-1,17-17,-17-18,35 1,0-19,17-17,1 0,35 0,0 0,17 0,1 18,-18 17,18 0,-18 1,-1 52,-16-18,-19 1,19 0,-1-19,-17 1,-18-35</inkml:trace>
  <inkml:trace contextRef="#ctx0" brushRef="#br0" timeOffset="69297.9802">18018 10672,'0'0,"0"0,0 0,0 0,18 70,-1-17,1 18,17-1,1-17,17-18,0-17,17-36,18-17,1-18,-19-17,1-19,-18 1,0-18,-18 1,-17 52,-18 0,17 17,-17 1,18 35,-18 53,18 35,-18 18,17 35,-17 36,0-1,18 0,-36-35,18 1,0-37,0-34,0-36,-17-17,-1-53,0-36,18-35,0-35,18-18,17-17,18 35,18 35,17 18,0 53,0 17,-17 18,17 18,-35-1,-18-17,18 18,-17-18,-36 0</inkml:trace>
  <inkml:trace contextRef="#ctx0" brushRef="#br0" timeOffset="69591.8917">19889 9719,'0'0,"0"0,0 0,0 71,0 17,17 53,-17-18,0 18,18-17,0-18,-1-18,-17-35,18 17,0-17,-18-35,17 0,-17-1,0-17</inkml:trace>
  <inkml:trace contextRef="#ctx0" brushRef="#br0" timeOffset="69909.6023">20083 9366,'0'0,"0"0,0 0,0 0,0 0,0 0,0 0,0 88,18 36,-1-1,1 19,-1-19,1 18,17-17,1-19,-19-34,19 0,-1-19,0-16,1-1,-1-17,0-36,0-17,-17-1,17 1,-35 53</inkml:trace>
  <inkml:trace contextRef="#ctx0" brushRef="#br0" timeOffset="70115.2468">20030 10089,'0'0,"0"0,0 0,0 0,0 0,0 0,71-17,-1-1,1-17,35-18,-89 18,1 35,-18-18</inkml:trace>
  <inkml:trace contextRef="#ctx0" brushRef="#br0" timeOffset="70422.916">20630 8943,'0'0,"0"0,0 0,0 0,0 0,53 70,17 36,19 18,-1-1,0 1,0 17,-17-18,-18-17,0 18,-35-1,-1 1,-17-19,-17-16,-19-19,1-17,17-18,-17-17,17-36,1 1,-1-1,18 18</inkml:trace>
  <inkml:trace contextRef="#ctx0" brushRef="#br0" timeOffset="72334.8453">23365 9260,'0'0,"0"0,0 0,0 0,0 0,0 0,-53 18,0 0,0 17,1 18,-19 35,18 18,0 0,35 0,1-36,34 18,1-17,35-1,0-17,35-35,0-18,1-53,34 0,-17-53,0 1,-35-1,-19 0,1 18,-35 17,0 36,-18-18,0 18,-18 17,0 18,-17 18,0 17,0 18,-1 17,19 1,-19-18,36 17,0-17,0-17,36-19,-19 19,19-54,-19 0,18 1,-17-36,0-18,-1 18,-17 0,18 0,-18 18,0 0,0 17,0 1,18 34,-1 36,19 35,-1 0,0 18,1-17,-1-37,0 1,0 0,1-35,-1-18,-17-18,17-35,-17-17,-1-36,1-18,-18 1,0 52,0 1,18 17,-18 18,0 17,0 18,17 18,1 17,-1 18,-17 0,18 0,-18 0,0 0,0-18,0-18,0 1,-18-18,18-18,0-34,0-37,0-16,36-1,-1 18,-17 17,35 36,-18-1,18 19,0 17,0 17,17 19,1 17,-18 35,0 0,0-35,-36 17,19-34,-19 17,1-36,17 1,-17 0,0-18</inkml:trace>
  <inkml:trace contextRef="#ctx0" brushRef="#br0" timeOffset="72883.5444">26489 8625,'0'0,"0"0,18 71,-1 17,-17 36,35-19,-17 19,-18-18,18-18,-18 0,-18-17,0-1,1-17,17 0,-18-35,1-1,-1-17,18-17,0-19,0 1,18-18,17-17,0-1,0 18,18-17,0 34,0 1,0 35,0 18,-18-1,1 19,-1 17,-17 0,-18-1,0 1,-18 0,-17-17,17-1,-17-18,-1-34,1-1,18-35,-1 18,0-18,18 53</inkml:trace>
  <inkml:trace contextRef="#ctx0" brushRef="#br0" timeOffset="73287.1526">27248 9366,'0'0,"0"0,0 0,0 0,0 0,0 0,53-17,0-19,0 1,-18 0,0-36,-17 18,-1 0,-17 0,0 18,-17 0,-18 35,-1 18,-17-1,0 54,0-1,18 19,17-1,1 18,34-18,1 0,35-18,18 1,-1-18,36-35,0-36,0-17,17-36,-34 36,-89 35</inkml:trace>
  <inkml:trace contextRef="#ctx0" brushRef="#br0" timeOffset="74538.091">28765 8696,'0'0,"0"0,0 0,0 0,0 0,-53 71,1-1,-19 18,0 36,18-1,36 1,-1-1,18-52,18-18,17 0,18-36,0-17,35-35,-17-18,-1-18,1-17,-18-18,-18 1,0 34,-17 0,-18 19,18 16,-1 19,-17-1,-17 36,17 17,-18 0,18 36,-18-1,18 19,0-1,18-18,-18 1,18-18,-1-18,1-17,0-18,-18-36,0-17,0-17,0-36,0 0,-18 0,18 1,0 16,0 1,0 35,18 0,-18 0,17 36,1 17,0 0,17 53,0 17,-17 1,17-1,0 19,-17 34,0-52,-1-1,-17-35,18 1,0-19,-18-17,17-17,1-19,0-52,17 0,0-18,1 0,-19 18,19 18,-19 34,1 1,-1 35,19 35,-19 1,1 17,0 17,17-17,0 18,1-19,-1 1,18-17,-18-19,0-17,1-17,-1-19,-17 1,-18-71,0 0,-18 18,-17 0,17 18,-17 17,17 17,0 1,1 17,17 1,17 52,19 18,-1 35,18 0,-18 36,18-1,-17 18,-1-17,0-1,-17-17,-18-18,-18-35,18-17,-18-19,18 1,0-1</inkml:trace>
  <inkml:trace contextRef="#ctx0" brushRef="#br0" timeOffset="74768.1803">30671 8961,'0'0,"0"0,18 105,0 19,17-1,-17-17,-1-35,1 17,0-35,-18-18,17 0</inkml:trace>
  <inkml:trace contextRef="#ctx0" brushRef="#br0" timeOffset="74945.1837">30389 8308,'0'0,"0"0,0 0,0 0,0 0,0 0,0 0,0 0,0 0</inkml:trace>
  <inkml:trace contextRef="#ctx0" brushRef="#br0" timeOffset="75420.7489">30813 7920,'0'0,"0"0,17 70,18 36,1 35,34 18,1 35,0-17,-19-1,1-17,-17-1,-1-34,-17-1,-18-52,17-18,-17-18,0-17,-17-18,-1-53,-17-35,-1-36,-17 18,18-17,0-1,-18 19,35 52,-17 0,0 17,17 36,-17 18,-1 0,19 35,-1 0,18-1,0 19,18-18,17 0,36 0,-1 0,-17-36,-53-17</inkml:trace>
  <inkml:trace contextRef="#ctx0" brushRef="#br0" timeOffset="76003.8135">31289 8961,'0'0,"0"0,0 0,0 0,0 0,0 0,0 0,0 0,0 0,35-53,-17 0,0 0,-18 18,0 17,-18 0,18 18,-18 18,1 17,17 18,-18 35,18 0,0-17,35 35,18 0,0-36,0-34,0-36,18 0,-1-18,-17-35,0-18,-35-17,17-18,-17-17,-18 35,17 35,-17 0,0 18,0 35,18 17,-18 1,18 52,-1 1,1 17,17 0,-17-17,17-18,1-18,-1 0,18-17,-18 0,-35-18</inkml:trace>
  <inkml:trace contextRef="#ctx0" brushRef="#br0" timeOffset="76787.6825">32313 8696,'0'0,"0"0,0 0,0 0,0 0,0 0,0 0,0 0,0 0,0 0,0 0,0 0,0 0,-53 35,0 71,17-35,19-1,17 18,17 18,36-18,0-17,18-36,-1-17,1 0,17-36,1-17,-19-36,1 1,-36-19,-17-17,-18 1,0 16,-36 1,-17 35,0 18,1 17,-19 36,0 35,18 35,0 0,18 36,0-18,35-18,18 0,-1-35,1-35,17-1,18-17,0-35,0-36,0-17,-18-35,0-36,-17-17,0 17,-1 18,-17 17,18 1,-18 52,0 18,0 0,0 36,0 17,0 53,0 35,0 53,0 35,0 124,35 18,1-18,34-18,-17-53,18 0,-36-87,-17-107</inkml:trace>
  <inkml:trace contextRef="#ctx0" brushRef="#br0" timeOffset="77854.2424">9177 13582,'0'0,"0"0,0 0,0 0,0 0,-71-71,1 18,-1 18,0 18,1 17,-18 35,-1 35,19 36,-1 18,18-18,36-1,17 1,17-35,18-18,1-36,-1-52,18 0,-18-53,18-1,0-16,0-37,0 37,-18-1,1 18,-19 52,1 19,0 17,17 53,-17 52,17 1,0 18,0-18,1-1,-1-16,0-37,18-16,18-54,-18-17,17-18,-34-53,17 0,-36-52,1-19,-36 18,1 18,-1 35,-17 18,-1 53,1 17,0 18,-1 36,36-1,0 18,36 53,17-1,0 1,17 18,-17-18,18 17,-36-17,18 0,-35-53,-18 0,17-36,-17 1,18-1,-18 1</inkml:trace>
  <inkml:trace contextRef="#ctx0" brushRef="#br0" timeOffset="78073.5846">11930 13511,'0'0,"0"0,17 71,19 35,-36-89,17 89,1-18,-18 18,18-35,-18-36</inkml:trace>
  <inkml:trace contextRef="#ctx0" brushRef="#br0" timeOffset="78783.7913">11877 13176,'0'0,"0"0,0 0,0 0,0 0,0 0,35-53,-17-35,-18 0,17 17,-34-17,-1 53,-17 17,-18 36,0 35,18 35,-18 36,35-1,0 18,18-17,36-19,17-52,0-35,17-36,1-35,-1-35,1 0,-1 17,1 1,0 17,-18 35,0 36,-18 17,0 18,0 53,-17 0,0-18,-18-17,17-1,-17-35,0 1,0-1,0-35,0-35,0-53,0-36,18-17,0 17,-1 1,19 35,-1 17,35 54,-17 17,18 53,0-1,-1 54,-34 18,16-1,-16-17,-19 0,19-18,-19-35,-17-35</inkml:trace>
  <inkml:trace contextRef="#ctx0" brushRef="#br0" timeOffset="79873.9386">13447 12171,'0'0,"0"0,0 0,0 0,53 176,18 18,-18 18,-18 17,0-17,1-18,-19-18,1-52,-18-36,18-35,-18-18,0-17,0-53,0-18,-18-36,0-34,-17-18,-18 35,-17 0,-1 36,0 34,1 36,-1 53,36 18,0 52,17 1,18-1,18 1,17-18,53-18,0-53,1-17,17-54,17-17,1-52,-19-19,-16 1,-36-18,0 35,-18 18,-35 35,0 17,-35 36,-18 53,0 53,0 18,0 17,35 35,1-17,34-18,18-18,18-34,18-54,0-53,17-17,0-53,0-36,18-105,-35 53,-18-1,-18 36,-17 18,-1 52,1 1,0 34,-18 19,17 52,1 35,0 19,-1 52,-17 17,18 19,-1-1,1 1,-18-19,0-52,0-35,-18-18,18-36,-17-70,17-35,-18-35,18-54,0-105,0 0,18 88,17 35,-17 18,17 35,0 36,1 34,-19 54,19 17,-36 18,0 18,-18-1,18-34,-18 17,18-36,-17 1,17-1,0-17</inkml:trace>
  <inkml:trace contextRef="#ctx0" brushRef="#br0" timeOffset="80588.7977">15759 13176,'0'0,"0"0,0 0,0 0,0 0,0 0,36-53,-36-17,0-1,-36 18,1 36,-18-1,-18 53,1 18,17 35,0 54,35 16,1 1,34-35,1-19,17-52,36-17,35-36,0-71,-1-35,19-88,0-35,-36-18,-53 70,-17 54,-1 17,1 36,-18 52,0 53,0 18,0 35,0 18,0 18,18-36,-1 0,1-35,0-18,-1-17,1 0,17-36,0 0,1-52,-1-1,0-35,1 18,-1 35,0 0,1 53,-1 18,18 52,-18 1,18 35,0 0,0 17,-18-17,18-18,0-35,-18-53,1-35,-1 0,0-1,-35 36</inkml:trace>
  <inkml:trace contextRef="#ctx0" brushRef="#br0" timeOffset="81774.7119">17295 11994,'0'0,"0"0,0 0,0 0,0 0,0 0,52 124,1 17,18 35,-18-17,0 18,-18-19,1-34,-19-18,1-36,-1-17,1-18,-18-35,0-17,0-54,-18 1,-17-36,-18 0,-17 0,-1 18,-17 70,0 18,17 53,0 18,1 17,34 35,19 19,17-1,35-36,0-34,36-36,17-52,18-36,0-18,-18-35,1-35,-1-17,-18 16,-34 19,-1 17,-17 53,-18 18,17 17,-17 1,0 34,18-17,0 18,17-18,0-18,18 1,0-19,-18 1,1 0,-1 0,-17-1,-1 19,-17 17,-17 0,-19 53,-17 17,18 36,0 35,17-18,18-17,35 0,1-18,17-70,35-18,0-18,18-35,0-35,-36-18,1 1,-18-1,-18 18,-17 35,-18 17,18 19,-18 34,0 19,17 17,-17-1,35 19,1 0,34-1,1-17,0-18,17-35,-18-17,1-36,-18-35,17-18,-17-18,-17-34,-1-19,-17 18,-18 18,0 35,0 36,0 35,-18-1,18 54,-18 35,36 70,0 18,-1 18,36 35,0-17,0-36,0-18,-18-17,1-53,-1 0,-17-18,-1-17</inkml:trace>
  <inkml:trace contextRef="#ctx0" brushRef="#br0" timeOffset="81987.6519">19571 12294,'0'0,"0"0,0 0,106-35,53-18,17-17,1-19,-1 1,-17-18,0 36,-36-1,-17 18,-17 0,-72 36</inkml:trace>
  <inkml:trace contextRef="#ctx0" brushRef="#br0" timeOffset="83980.4488">9883 15804,'0'0,"0"0,0 0,0 0,0 0,0 0</inkml:trace>
  <inkml:trace contextRef="#ctx0" brushRef="#br0" timeOffset="84161.5693">10112 16475,'0'0,"0"0,0 0,0 0,0 0,0 0</inkml:trace>
  <inkml:trace contextRef="#ctx0" brushRef="#br0" timeOffset="84791.6751">11206 16669,'0'0,"0"0,0 0,0 0,0 0,53-141,-18-18,18-35,-35-18,0 18,-1 0,-17 18,-17 35,17 35,0 35,-18 36,18 17,0 54,0 52,18 18,-1 52,19 19,-1-1,18-17,17-36,-17-17,18-35,-18-36,-18-17,18-36,-18 0,-17-17,0 0,-1 0,1-1,-18 1,0 17,0 1,0 17,18 0,-18 53,35 0,-17 0,17-1,0 1,0-17,18-19,-17 1,17-18,-53 0</inkml:trace>
  <inkml:trace contextRef="#ctx0" brushRef="#br0" timeOffset="84976.4763">11912 15558,'0'0,"0"0,0 0,0 0,0 0,0 0,0 0,0 0,0 0,0 0,0 0,0 0</inkml:trace>
  <inkml:trace contextRef="#ctx0" brushRef="#br0" timeOffset="85519.1839">12636 15628,'0'0,"0"0,17 71,1-1,0 1,-1-1,1-34,-18-1,0 0,17-35,-17 0,0-35,0-36,18-35,0 18,-1 0,19 18,-19-1,19 18,-1 0,0 35,36 36,-1 17,1 36,17 0,-17 34,-1-16,-17-19,-17-17,-19 0,1-18,0 0,-1-35,-17 0,0-35,0-18,0 0,0-17,18-1,17 18,1 18,-1 0,0 35,36 17,-1 36,1 36,17 16,-17 19,17 35,-17 17,-1-17,-17-36,-35-105</inkml:trace>
  <inkml:trace contextRef="#ctx0" brushRef="#br0" timeOffset="86237.813">24618 7426,'0'0,"0"0,0 0,0 0,0 0,0 0</inkml:trace>
  <inkml:trace contextRef="#ctx0" brushRef="#br0" timeOffset="86480.1144">21283 8026,'0'0,"0"0,0 0,0 0,0 0,0 0,0 0</inkml:trace>
  <inkml:trace contextRef="#ctx0" brushRef="#br0" timeOffset="86661.7836">24283 7497,'0'0,"0"0,0 0,0 0,0 0,0 0</inkml:trace>
  <inkml:trace contextRef="#ctx0" brushRef="#br0" timeOffset="87661.234">12018 17092,'0'0,"0"0,0 0,0 0,0 0,0 0,0 0,18 106,-18-71,35 124,0-18,0-35,-17-36,-18 1,0-36</inkml:trace>
  <inkml:trace contextRef="#ctx0" brushRef="#br0" timeOffset="88038.8175">11471 17251,'0'0,"0"0,0 0,0 0,0 0,0 0,0 0,0 0,0 0,70-53,19 18,-1 17,35 0,1 36,0 0,-1-18,-17 17,-35-17,-19 0,1-17,-17 17,-1-18,-17 0,-1-17,-17 0,0-18,-17 0,17 18,0 35</inkml:trace>
  <inkml:trace contextRef="#ctx0" brushRef="#br0" timeOffset="88255.1253">12936 17515,'0'0,"0"0,0 0,0 0,70-17,1-1,17 1,0-1,18-17,-18-1,-17 1,17 0,-35-1</inkml:trace>
  <inkml:trace contextRef="#ctx0" brushRef="#br0" timeOffset="88566.8612">13200 17216,'0'0,"0"0,0 0,0 0,0 0,0 0,89-18,-19 36,1-1,-1 18,1 18,0 36,-19 16,1 1,-35 0,0 0,-18-36,17-17,-34-17,17-19,17-34,-17-1,0 18</inkml:trace>
  <inkml:trace contextRef="#ctx0" brushRef="#br0" timeOffset="88997.1753">14506 16510,'0'0,"0"0,0 0,-17 88,-1 0,-17 36,-1 17,1 0,0 18,-18-18,0-18,0-17,-18-35,36-36,0-17,-1-18,19-18,17-35,0-35,35 0,0 0,18 35,-17 0,-1 17,53 36,-17 36,35 34,0 36,-18 0,-18 0,-17-18,-17-17,-1-36,-17 0,-1-35,1 18,-1-18</inkml:trace>
  <inkml:trace contextRef="#ctx0" brushRef="#br0" timeOffset="89222.0978">14700 16581,'0'0,"0"0,0 0,0 0,0 0,0 0,0 0,0 0,36 88,17-18,-18 19,18-19,-36 18,1-52,0 16,-1 1,1-35</inkml:trace>
  <inkml:trace contextRef="#ctx0" brushRef="#br0" timeOffset="89940.4789">15371 15187,'0'0,"0"0,0 0,0 0,0 0,0 0,0 0,18 53,-18 53,17 17,19 36,-36-53,17 0,-17-36,0 1,0-18,0 0,-17-36,-1-17,0-17,-17-36,17-35,1-18,17-18,0 18,0-17,17 17,1-17,0-1,17 18,18 18,-18 18,0 34,18 19,-17 17,17 17,-18 54,0 17,-17 0,-36 0,1 1,-1-36,-17-1,-1 1,1-17,17-1,1-17,-1-1,0-17,18 18,18 0,35 17,18 18,-1 0,18 17,1 18,-36-35,17-17,-17-1,0-18,-18-17,1-17,-1-1,0 1,-35 17</inkml:trace>
  <inkml:trace contextRef="#ctx0" brushRef="#br0" timeOffset="90152.7435">16536 15258,'0'0,"0"0,0 0,0 0,0 0,0 0,0 0,0 70,0 54,0 17,-18 18,0-18,18 0,-17-53,-1-17,0-19,18-34,-17 17,17-35</inkml:trace>
  <inkml:trace contextRef="#ctx0" brushRef="#br0" timeOffset="90869.3308">16200 15275,'0'0,"0"0,0 0,0 0,0 0,0 0,0 0,18 53,35 18,-18 35,36 17,-1 53,19-34,-1-1,-35-71,0 1,-18-18,0-36,-17-17,0-35,-1-35,-17-19,0-34,-17-18,-19 35,19 0,-1 36,0 34,18-17,0 36,0-1,18 36,0 17,17 0,0 36,1-18,-1 17,0-17,1-18,-1 1,0-36,0-18,18-17,-17-36,17-17,-18-18,-17 0,-1-17,1 52,-18 1,0 17,17 35,-17 18,0 53,0 18,18 17,-18 35,18 19,-1 34,1-17,17-18,-17-18,17 18,1-35,-1-35,0-18,1-18,-36-35</inkml:trace>
  <inkml:trace contextRef="#ctx0" brushRef="#br0" timeOffset="91153.8359">17965 14587,'0'0,"0"0,0 0,0 0,-35 71,17 52,1 36,-1 18,18-1,18 0,17 1,0-19,36-34,-18-18,0-18,0-35,-18-18,18-17,-53-1</inkml:trace>
  <inkml:trace contextRef="#ctx0" brushRef="#br0" timeOffset="91387.74">18548 15099,'0'0,"0"0,0 0,17 88,1 0,-1 36,1 17,17 0,-17-35,0-18,-1-17,1-19,-18-16,0-19</inkml:trace>
  <inkml:trace contextRef="#ctx0" brushRef="#br0" timeOffset="92008.3567">18230 15381,'0'0,"0"0,0 0,0 0,0 0,0 0,0 0,0 0,35-70,18-1,0 0,0 19,-18 16,18 19,0 17,0 17,0 1,-18 17,18-17,0 17,0-35,-18 0,1-18,-19 1,1-18,-18-18,0 0,-18-18,1 1,-1-19,0-34,1 17,17 18,0 70,35-70,-17 18,17 17,18 17,-18 36,1 0,17 18,-1 17,1 36,0 17,18 35,0 19,-1 34,1 0,-18 18,-36-17,1-1,-36-17,-17-36,17-52,-17-36,17 0,1 1,17-36</inkml:trace>
  <inkml:trace contextRef="#ctx0" brushRef="#br0" timeOffset="92234.7518">20083 14870,'0'0,"0"0,0 0,0 0,0 0,0 0,0 0,70-18,1 0,-18-17,-35 35,-18-18</inkml:trace>
  <inkml:trace contextRef="#ctx0" brushRef="#br0" timeOffset="92432.3684">20383 15205,'0'0,"0"0,0 0,0 0,0 0,0 0,53-53,-36 53,-17-18</inkml:trace>
  <inkml:trace contextRef="#ctx0" brushRef="#br0" timeOffset="94017.8002">21565 15293,'0'0,"0"0,0 0,0 0,0 0,0 0,0 0,0 0,0 0,18-71,0-34,-18-1,17-35,-17-18,0 18,0-18,0 36,0-1,-17 36,17 17,0-17,0 35,0 18,-18 0,18 17,0-17,0 17,0 36,0 35,18 17,-18 36,17 17,1 19,-1-1,1 0,0-18,17-17,-17-35,17-36,0 0,18-35,0-17,0-36,-18-18,1-52,-19-18,19 17,-19-17,-17 35,0 36,0-1,0 36,0-1,0 19,0 34,0 1,18 35,-18 0,18 17,-1 19,19-19,-19 1,18-18,-17-18,17 0,18-17,-17 0,-1-1,-17-17,17-35,-17 0,-18-36,17 18,-17 53</inkml:trace>
  <inkml:trace contextRef="#ctx0" brushRef="#br0" timeOffset="94249.598">22236 13494,'0'0,"0"0,0 0,0 0,0 0,0 0,0 0,0 0,0 0,0 0</inkml:trace>
  <inkml:trace contextRef="#ctx0" brushRef="#br0" timeOffset="96776.49">18142 8890,'0'0,"0"0,0 0,0 0,0 0,0 0,0 0,0 0,0 0,0 0,0 0,0 0</inkml:trace>
  <inkml:trace contextRef="#ctx0" brushRef="#br0" timeOffset="97265.6473">20012 7920,'0'0,"0"0,0 0,0 0,0 0,0 0,0 0,0 0,0 0,0 0</inkml:trace>
  <inkml:trace contextRef="#ctx0" brushRef="#br0" timeOffset="97594.6715">21618 7497,'0'0,"0"0,0 0,0 0,0 0,0 0,0 0,0 0,0 0</inkml:trace>
  <inkml:trace contextRef="#ctx0" brushRef="#br0" timeOffset="101877.229">20542 7955,'0'0,"0"0,0 0,0 0,0 0,0 0,0 0,0 0,0 0,0 0,0 0,0 0</inkml:trace>
  <inkml:trace contextRef="#ctx0" brushRef="#br0" timeOffset="102403.5719">20859 7938,'0'0,"0"0,0 0,0 0,0 0,36 52,17-16,-18-19,35 1,19-36,17-35,17-17,-17-1,18-17,-19 0,-105 88</inkml:trace>
  <inkml:trace contextRef="#ctx0" brushRef="#br0" timeOffset="102958.1495">24724 7655,'0'0,"0"0,0 0,0 0,35 36,1 16,17-34,17-36,1 18,35-52,17-1,18-36,1-16,-1-19,-124 107</inkml:trace>
  <inkml:trace contextRef="#ctx0" brushRef="#br0" timeOffset="106240.2904">21495 13617,'0'0,"0"0,0 0,0 0,0 0,0 53,17 18,-17 70,0 0,18 53,-18 0,0 18,18-18,-18-18,-18-35,18-17,18-71,-18-1,17-16,19-36,-1-18,18 0,17-34,19-1,16-18,1 18,0 0,18 0,-18 0,17 18,-17 0,-18 0,-17-1,-53 36</inkml:trace>
  <inkml:trace contextRef="#ctx0" brushRef="#br0" timeOffset="106554.9498">21742 14534,'0'0,"0"0,0 0,0 0,53-17,35-1,35-17,1 0,-1-1,1 1,-18 0,-18 0,-17-1,-18 1,0 0,-18-18,0 17,-35 36</inkml:trace>
  <inkml:trace contextRef="#ctx0" brushRef="#br0" timeOffset="106837.1488">21459 13688,'0'0,"0"0,0 0,0 0,0 0,53-18,18 1,35-1,35-17,35-18,-17 17,0 1,-18 0,0 0,-17-1,-18 1,0-18,-18 18,-70 17</inkml:trace>
  <inkml:trace contextRef="#ctx0" brushRef="#br0" timeOffset="107246.2908">23754 12912,'0'0,"0"0,0 0,0 0,0 0,0 0,-71 17,-17 19,17-1,-35 53,36 18,-1 17,18 1,35 35,1-1,17 36,17 0,1-17,17 17,1-18,-1 1,0-36,-17-18,17-17,-17-35,0-36,-1 0,18-17,-17-18,35-53,0-18,0-35,-18 36,-17 70</inkml:trace>
  <inkml:trace contextRef="#ctx0" brushRef="#br0" timeOffset="107508.591">24548 13388,'0'0,"0"0,0 0,0 0,-36 70,19 1,-19 17,1 71,17 0,-17 17,0-17,0-18,-1-18,19-34,-19-36,19-1,-1 1,18-53</inkml:trace>
  <inkml:trace contextRef="#ctx0" brushRef="#br0" timeOffset="107748.8241">23877 13335,'0'0,"0"0,0 0,0 0,0 0,53 53,0 35,35 36,36 34,17 19,-18-1,1-35,-18 0,0-35,-18-18,-17-17,-71-53</inkml:trace>
  <inkml:trace contextRef="#ctx0" brushRef="#br0" timeOffset="108033.2964">25077 12947,'0'0,"0"0,0 0,0 0,0 0,18 71,-1 52,19 18,-19 18,19 0,-19-1,19 1,-19-18,1-17,0-18,-1-36,1-17,-1-18,1 1,-18-36</inkml:trace>
  <inkml:trace contextRef="#ctx0" brushRef="#br0" timeOffset="108358.2741">25607 12982,'0'0,"0"0,0 0,0 0,0 0,0 0,0 0,0 53,17 53,-17 17,18 54,-1-18,1-18,0 0,-1-53,1-17,0-1,-1-17,19 0,-19-35,19-18,-1-18,0-17,0-18,-17 0,0 18,-18 35</inkml:trace>
  <inkml:trace contextRef="#ctx0" brushRef="#br0" timeOffset="108575.4884">25624 13688,'0'0,"0"0,0 0,0 0,0 0,0 0,53-35,18-1,17 1,-17-18,-1 0,-52 35,-1 1,-17 17</inkml:trace>
  <inkml:trace contextRef="#ctx0" brushRef="#br0" timeOffset="108858.9463">25924 12435,'0'0,"0"0,0 0,0 0,53 71,53 52,0 1,17 35,1-1,-18 1,-18 18,-17-1,-36-17,-17-18,-1-18,-17-35,-35-35,0-35,-1 17,54-17</inkml:trace>
  <inkml:trace contextRef="#ctx0" brushRef="#br0" timeOffset="109377.7248">26383 11994,'0'0,"0"0,0 0,0 0,0 0,0 0,71 0,-1 18,18-18,-17 35,17 1,0 52,1 35,-1 36,-35 17,18 18,-19 106,-16-17,-1-89,-17-36,17 1,-17-18,-1-17,1-18,0-18,-1-18,-34 18,-1 1,0-1,-52 0,-1-17,-17-1,0-35,-1 1,89-36</inkml:trace>
  <inkml:trace contextRef="#ctx0" brushRef="#br0" timeOffset="109808.3202">27830 12435,'0'0,"0"0,0 0,0 0,0 89,0 34,18 1,-18 17,17 0,1 0,0 0,-1-35,1-36,0 1,-1-18,1 0,0 0,-1-36,36 19,-18-36,36 0,-18-18,18-35,-18-35,-1 17,1 18,-53 53</inkml:trace>
  <inkml:trace contextRef="#ctx0" brushRef="#br0" timeOffset="110045.549">28077 13176,'0'0,"0"0,0 0,0 0,0 0,0 0,0 0,35 0,36-17,0-1,-36 0,18 1,-53 17,18 0,-18-18,0 18</inkml:trace>
  <inkml:trace contextRef="#ctx0" brushRef="#br0" timeOffset="110236.1824">27812 12471,'0'0,"0"0,0 0,0 0,0 0,0 0,0 0,53 0,0-18,36 0,-1-17,-53 35,-35 0,18-17</inkml:trace>
  <inkml:trace contextRef="#ctx0" brushRef="#br0" timeOffset="110603.1889">28854 11642,'0'0,"0"0,0 0,0 0,0 0,0 0,0 0,0 0,0 0,-18 88,-17 35,-1 71,19 18,17 0,0-18,17-18,1-17,17 17,1-35,-1 18,18-18,-18 0,0-17,-17-18,0-53,-1-1,-17-34,18 0,-18-18,0 17</inkml:trace>
  <inkml:trace contextRef="#ctx0" brushRef="#br0" timeOffset="111219.0954">29136 12418,'0'0,"0"0,0 0,18 70,-1 1,19-1,-1-17,-17 18,17-36,0 18,18-35,-18-1,1-17,-1-17,-17-36,17-18,-17-17,-1-18,-17 0,18 36,-18-1,0 18,0 18,0 0,0 17,18 36,-18 52,17 36,1 35,17 18,-17 17,-1 19,1-19,-18-35,0-18,0-52,-18-18,1-18,-1-35,0-17,1-19,-1-17,1-35,17 0,0 35,0-17,17-1,1 0,17 19,0-19,36-17,0 0,-18 35,-36 35</inkml:trace>
  <inkml:trace contextRef="#ctx0" brushRef="#br0" timeOffset="111511.2331">30248 11677,'0'0,"0"0,0 0,0 0,0 0,0 106,0 17,0 18,0 0,17 1,-17 16,0-34,18 17,0-35,-18-18,0-35,0 17,17-34,1-19,0 1,-18-18</inkml:trace>
  <inkml:trace contextRef="#ctx0" brushRef="#br0" timeOffset="111837.8892">30689 11765,'0'0,"0"0,0 0,0 0,0 0,0 71,18 17,-1 53,1 35,17 1,1-1,-19-35,1-53,-1-17,1 0,-18-18,18-18,-1-18,1 1,0-36,17 1,-17-18,-1-18,1-18,0 36,-18 35</inkml:trace>
  <inkml:trace contextRef="#ctx0" brushRef="#br0" timeOffset="112079.1716">30583 12383,'0'0,"0"0,0 0,0 0,0 0,0 0,0 0,53-18,18 0,-18 1,17-1,1 0,-54 1,54-1,-53 0,-18 18,17 0,-17-17</inkml:trace>
  <inkml:trace contextRef="#ctx0" brushRef="#br0" timeOffset="112310.6144">31413 11730,'0'0,"0"0,0 0,0 0,0 0,0 0,0 0,17 88,36 36,-18-1,18 18,-17-35,17 17,-18-17,0-18,-17-35,0 0,-1 0,-17-18,0-35</inkml:trace>
  <inkml:trace contextRef="#ctx0" brushRef="#br0" timeOffset="112568.8044">31077 12241,'0'0,"0"0,0 0,0 0,0 0,0 0,71-17,17 17,18-18,0 18,-18-18,18 18,-35-17,17-1,-35 18,0-17,0-19,-18 1</inkml:trace>
  <inkml:trace contextRef="#ctx0" brushRef="#br0" timeOffset="112829.3993">32066 11553,'0'0,"0"0,0 0,0 0,17 71,18 17,1 0,17 18,0 0,-18-18,-17 0,17-17,-17 0,-18-18,17-18,-34-18,-1-17</inkml:trace>
  <inkml:trace contextRef="#ctx0" brushRef="#br0" timeOffset="113408.7566">31642 11624,'0'0,"0"0,0 0,0 0,0 0,0 0,0 0,0 0,35-53,36 18,-1 0,1-1,17 19,-17-1,17 0,-17 18,-18 0,0 0,0 0,-18 0,0-17,-17 17,17-36,-17 1,-18-18,0 0,-18-17,18 17,0 0,0 0,0 18,18 35,-1 0,19 35,34 36,1 17,-1 35,-17 1,0-1,-17 36,-1 0,-17-1,-1 1,-17-18,18-17,-18-1,0-52,-18-36,18 0,-17 1,17-19</inkml:trace>
  <inkml:trace contextRef="#ctx0" brushRef="#br0" timeOffset="113912.1463">32577 10548,'0'0,"0"0,0 0,0 0,0 0,0 0,0 0,0 0,36-18,-1 18,0-17,0 17,1 0,-1 17,18 19,-18 17,18 52,0 19,0 17,18 35,-18 1,17-1,1 18,-1 18,-17 52,-53 19,-35-36,-36-36,1-17,35-70,-18-18,0-1,17-34,-34-18,-36-35,-18-36,-123-17,-35-36,88 36,141 17</inkml:trace>
  <inkml:trace contextRef="#ctx0" brushRef="#br0" timeOffset="114683.8977">21001 16581,'0'0,"0"0,0 0,0 0,0 0,0 0,0 0,0 0,0 0,0 0,0 0,0 0,0 0,0 0,0 0,0 0,0 0,0 0,0 0,0 0,0 0,0 0</inkml:trace>
  <inkml:trace contextRef="#ctx0" brushRef="#br0" timeOffset="114966.103">21106 16916,'0'0,"0"0,0 0,0 0,0 0,0 0,0 0,0 0,0 0,0 0,0 0,53 0,0 0,18 0,-1 0,1 0,0 0,-36 0,-17-18,-1 18</inkml:trace>
  <inkml:trace contextRef="#ctx0" brushRef="#br0" timeOffset="119801.6094">20718 16210,'0'0,"0"0,0 0,0 0,0 0,0 0,0 0,0 0,53 0,0 0,35 0,1-17,-1 17,0-18,0 0,0 1,-17-1,0 0,-1 1,-17-1,0 0</inkml:trace>
  <inkml:trace contextRef="#ctx0" brushRef="#br0" timeOffset="122850.1412">23930 15752,'0'0,"0"0,0 0,0 0,0 0,0 0,0 0,0 0,0 0,0 52,-18 37,18 34,0 54,-35 69,17-16,-17-1,0-35,-18-35,18-36,-18-17,17-35,1-36,0 0,17-17</inkml:trace>
  <inkml:trace contextRef="#ctx0" brushRef="#br0" timeOffset="123155.6712">23277 16228,'0'0,"0"0,0 0,0 0,0 0,71 70,52 19,1-1,-1 0,18 18,-17-18,17-17,-17-1,-18-17,-36-18,-17 1,18-19,-18 18,-53-35</inkml:trace>
  <inkml:trace contextRef="#ctx0" brushRef="#br0" timeOffset="123558.7326">22783 15857,'0'0,"0"0,0 0,0 0,0 0,88 0,53 0,18-17,0-36,0 18,17-18,-35 0,1 17,-1-16,-35 16,-36 19,1-19,-18 19,-18 17,0-18,-17 18,0-18,-18 18</inkml:trace>
  <inkml:trace contextRef="#ctx0" brushRef="#br0" timeOffset="124700.6447">25465 15452,'0'0,"0"0,0 0,0 0,0 0,0 0,18 70,0 18,17 18,-17 0,17-18,0 0,0-17,-17 0,35-18,-18-18,18-18,0-17,0-17,0-18,0-36,0 0,-18 1,-17-1,0 18,17 18,-35 0,18 0,-18 17,17 0,-17 1,0 17,18-18,-18 18,0-18,17 89,72 123,17 141,-1-35,-34-18,-18-53,-35-70,-1-35,1-36,-18-53,-18-35,-17-17,17-1,18 36</inkml:trace>
  <inkml:trace contextRef="#ctx0" brushRef="#br0" timeOffset="125113.252">25042 15028,'0'0,"0"0,0 0,0 0,0 0,0 0,0 0,0 0,0 0,70 0,1-17,53-19,-1 1,1 0,-1-18,1 18,-18-1,17-17,-17-17,0 17,17-18,-34 19,-72 34</inkml:trace>
  <inkml:trace contextRef="#ctx0" brushRef="#br0" timeOffset="133437.5751">27760 15646,'0'0,"0"0,0 0,0 0,0 0,0 0,0 0,0 0,0 0,0 0,0 0,0 0,0 0,88-36,-18 1,19 0,-1-18,0 18,-70 17,-1 0,1 18</inkml:trace>
  <inkml:trace contextRef="#ctx0" brushRef="#br0" timeOffset="133736.5526">28060 15963,'0'0,"0"0,0 0,0 0,0 0,0 0,0 0,35-17,35-19,1 19,17-19,-17 1,17 0,-53 35,-35 0,18-18</inkml:trace>
  <inkml:trace contextRef="#ctx0" brushRef="#br0" timeOffset="134285.7694">29401 14852,'0'0,"0"0,0 0,0 0,0 0,0 0,0 0,0 0,0 0,0 71,-18 17,18 35,0 18,0-35,0 0,18-35,-1 17,1-35,0 0,17-18,0-18,18-17,0 0,0-17,0-18,0-18,-18 17,1-34,-19-18,-17-18,-17 0,-1-18,-17 1,-1 17,-17 18,0 0,1 0,-1 52,0 1,17 17,1 18,0 0,17 0,0 0</inkml:trace>
  <inkml:trace contextRef="#ctx0" brushRef="#br0" timeOffset="134496.1899">30248 15011,'0'0,"0"0,0 0,0 0,0 0,0 0,0 0,0 0,0 0</inkml:trace>
  <inkml:trace contextRef="#ctx0" brushRef="#br0" timeOffset="134990.9531">30813 14517,'0'0,"0"0,0 0,0 0,0 0,0 0,0 70,0 19,0-1,0 0,17 0,1 18,-1-18,1 0,17-17,1-1,-1 1,18-36,0 1,-18-36,18-18,0 0,0-52,18-1,-18-17,-18 0,-18 17,1-17,-18 0,0 17,-18 1,-17-1,-35 1,-36-1,-18 18,-17-17,0 34,17-17,107 53</inkml:trace>
  <inkml:trace contextRef="#ctx0" brushRef="#br0" timeOffset="135429.5967">28854 16969,'0'0,"0"0,0 0,0 0,0 0,70-18,54-35,-1 0,-17-17,0-1,0 0,-18 36,-17-18,-18 18,-18 17,0-17,1 17,-36 18</inkml:trace>
  <inkml:trace contextRef="#ctx0" brushRef="#br0" timeOffset="135666.282">29383 17216,'0'0,"0"0,0 0,0 0,0 0,0 0,0 0,71-36,17 1,0 0,0-18,1 18,-19-18,-17 0,0 0</inkml:trace>
  <inkml:trace contextRef="#ctx0" brushRef="#br0" timeOffset="136226.0068">30636 16245,'0'0,"0"0,0 0,0 0,0 0,0 0,0 0,0 0,0 0,0 0,-18 53,1 36,-1-1,18 18,0-18,18 0,-1 0,1-35,0 18,17-36,0 0,18-17,0-1,0-34,0 17,0-18,0-17,-18 0,1-18,-1 0,-18 0,1-35,-18 17,-18 1,-17-36,-18 0,0 0,-35 0,17 0,-34 18,-1 18,-18-1,1 18,34 18,72 35</inkml:trace>
  <inkml:trace contextRef="#ctx0" brushRef="#br0" timeOffset="174557.6074">24477 12030,'0'0,"0"0,0 0,0 0,0 0</inkml:trace>
  <inkml:trace contextRef="#ctx0" brushRef="#br0" timeOffset="179920.2361">23383 12171,'0'0,"0"0,0 0,0 0,0 0,0 0,18 53,-1 0,36-36,0 1,35-53,18-71,0-35,88-89,-17-17,-1 18,-17 0,18 52,-1 54,-35 17,-35 36,-88 52</inkml:trace>
  <inkml:trace contextRef="#ctx0" brushRef="#br0" timeOffset="181086.7496">29365 10883,'0'0,"0"0,0 0,18 71,0-18,17-18,0 0,18-17,53-18,0-35,18-1,-1-17,18-17,18-18,0-18,17 0,-52 35,-106 54</inkml:trace>
  <inkml:trace contextRef="#ctx0" brushRef="#br0" timeOffset="181520.6711">26189 15981,'0'0,"0"0,0 0</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50:15.921"/>
    </inkml:context>
    <inkml:brush xml:id="br0">
      <inkml:brushProperty name="width" value="0.05292" units="cm"/>
      <inkml:brushProperty name="height" value="0.05292" units="cm"/>
      <inkml:brushProperty name="color" value="#7030A0"/>
    </inkml:brush>
  </inkml:definitions>
  <inkml:trace contextRef="#ctx0" brushRef="#br0">24989 2734,'0'0,"0"0,0 0,0 0,53-18,0 18,17 0,-17-17,0-1,-35 18,-18-18,18 18</inkml:trace>
  <inkml:trace contextRef="#ctx0" brushRef="#br0" timeOffset="315.1689">24883 2417,'0'0,"0"0,0 0,0 0,0 0,71-18,17-17,0 17,0-17,1 17,-1-17,-18 17,1 1,-36-1,1 18,-19 0,1 0</inkml:trace>
  <inkml:trace contextRef="#ctx0" brushRef="#br0" timeOffset="3411.1744">24583 2646,'0'0,"0"0,0 0,0 0,0 0,0 0,0 0,0 0,0 0,0 0,0 0,0 0,53 141,0-18,-35 1,17-36,-18 0,1-17,0-1,-18-17,17-17,1-1,-18-17,18 17,17-35,0 0,36 0,-18-18,35-17,0-18,36-18,-18 18,-18 18,-88 35</inkml:trace>
  <inkml:trace contextRef="#ctx0" brushRef="#br0" timeOffset="3852.2949">26012 1852,'0'0,"0"0,0 0,0 0,0 0,0 0,-53 71,36 70,-1 18,36 35,-1-18,19 0,-1 1,18-19,-18 1,-17-35,17-1,-17-52,17-18,-17 0,-1-36,1-17,0-17,17-1,-35 18</inkml:trace>
  <inkml:trace contextRef="#ctx0" brushRef="#br0" timeOffset="4035.845">26877 2046,'0'0,"0"0,0 0,0 0,0 0,0 0,0 0,-18 124,-17 17,0 17,35-105,-53 141,18 0</inkml:trace>
  <inkml:trace contextRef="#ctx0" brushRef="#br0" timeOffset="4351.7892">26259 2223,'0'0,"0"0,0 0,0 0,0 0,0 0,89 70,17 18,17 18,18-18,-17 18,-18-18,0 1,-18-19,-18-17,-34-18,17 1,-18-1,0 0,-35-35</inkml:trace>
  <inkml:trace contextRef="#ctx0" brushRef="#br0" timeOffset="4528.1844">27248 2611,'0'0,"0"0,0 0,0 0,0 0,70-18,1 0,52 1,-70-1,-35 18,0-18</inkml:trace>
  <inkml:trace contextRef="#ctx0" brushRef="#br0" timeOffset="4752.5493">28660 1852,'0'0,"0"0,0 0,0 0,0 0,0 0,-18 88,0 0,1 18,-19 35,36-105,-17-19,17 1,0 0</inkml:trace>
  <inkml:trace contextRef="#ctx0" brushRef="#br0" timeOffset="5047.4508">28201 1940,'0'0,"0"0,0 0,0 0,0 0,53 71,35-1,0 36,0 0,1 0,-1-18,-35-17,17-1,-17-35,-17 1,17 17,-18-36,-35 1</inkml:trace>
  <inkml:trace contextRef="#ctx0" brushRef="#br0" timeOffset="5250.1176">27830 1623,'0'0,"0"0,0 0,0 0,0 0,106-53,-35 35,-18 1</inkml:trace>
  <inkml:trace contextRef="#ctx0" brushRef="#br0" timeOffset="5519.3679">29330 1199,'0'0,"0"0,0 0,0 0,35 71,18 70,18 0,0 18,-36 35,-17-18,-18 1,-36-1,-70 89,-35-54,-18-17,71-70,53-89</inkml:trace>
  <inkml:trace contextRef="#ctx0" brushRef="#br0" timeOffset="5885.6286">26507 1658,'0'0,"0"0,0 0,0 0,-36 53,19 35,-36 36,35 34,-17 36,35 0,17 0,19 1,34-19,18-17,71-1,53-52,0-53,-53-18,-124-35</inkml:trace>
  <inkml:trace contextRef="#ctx0" brushRef="#br0" timeOffset="6198.5847">30160 1129,'0'0,"0"0,0 0,0 0,0 0,0 0,-18 123,18 18,0 18,0-106,0 0,35 176,18 1,0-36,-18-36,-35-140</inkml:trace>
  <inkml:trace contextRef="#ctx0" brushRef="#br0" timeOffset="6709.1521">30618 1535,'0'0,"0"0,0 0,0 0,0 0,0 0,0 0,36 53,-1-1,18 19,-35-53,-1-1,1-17,123 0,-17-35,-19-36,-16 1,-36-18,-18 35,0 17,1 1,-19 0,1 17,-1 1,-17 17,0 17,0 19,0 52,0 35,18 1,0-1,-18-17,17 17,1-17,0-35,-18-1,0-34,0-1,17 0,-17-17,0 0,0-18</inkml:trace>
  <inkml:trace contextRef="#ctx0" brushRef="#br0" timeOffset="6876.769">31483 1887,'0'0,"0"0,0 0,0 0,0 0,0 0,0 0,53-35,-35 35,-1-18,-17 18</inkml:trace>
  <inkml:trace contextRef="#ctx0" brushRef="#br0" timeOffset="7316.7727">32083 1217,'0'0,"0"0,0 0,0 0,0 0,0 0,0 0,18 71,17-1,0 1,1-18,17 17,-18-17,18-35,0-1,-18-17,18 0,-18-17,1-1,-19 1,1-1,0 0,-1 1,1 17,-18 0,18 0,-18 0,0 17,17 19,-17 34,0 54,18-1,-18 0,0-34,17-1,-17 0,0-35,-17 0,17-35</inkml:trace>
  <inkml:trace contextRef="#ctx0" brushRef="#br0" timeOffset="7547.7133">31871 917,'0'0,"0"0,0 0,0 0,71 0,0-17,-36-1,-35 18,18-18</inkml:trace>
  <inkml:trace contextRef="#ctx0" brushRef="#br0" timeOffset="11359.4196">23948 3687,'0'0,"0"0,0 0,0 0,35 0,18-18,35 18</inkml:trace>
  <inkml:trace contextRef="#ctx0" brushRef="#br0" timeOffset="12705.5648">23348 3351,'0'0,"0"0,0 0,0 0,0 0,0 0,35 0,0-17,18-1,35 0,-17 1,0-1,-1-17,1 17,-54 18,19 0</inkml:trace>
  <inkml:trace contextRef="#ctx0" brushRef="#br0" timeOffset="13181.3205">22483 3228,'0'0,"0"0,0 0,0 0,0 0,0 0,0 0,-35 18,17-1,-17 18,17 18,18 18,-18 17,18 0,18 18,-18-18,18-17,-1-18,19 0,-1 17,18-34,-18-1,0 0</inkml:trace>
  <inkml:trace contextRef="#ctx0" brushRef="#br0" timeOffset="13414.5165">23048 3792,'0'0,"0"0,0 0,0 0,0 0,0 0,0 36,0-1,-18 0,18 18,0-18,0-17,-35 35,17-18</inkml:trace>
  <inkml:trace contextRef="#ctx0" brushRef="#br0" timeOffset="13662.218">22712 3581,'0'0,"0"0,0 0,0 0,0 0,0 0,18 35,17 0,1 1,-1-1,0 18,0-18,1 0,-1 1,18-1,-18 0,1 0</inkml:trace>
  <inkml:trace contextRef="#ctx0" brushRef="#br0" timeOffset="14074.3589">23277 3828,'0'0,"0"0,0 0,0 0,0 0,0 0,0 0,0 0,0 0,0 0,35 35,1-17,-1 17,0-18,1 1,-1 0,0-18,-17 17,17-17,-17 0,-1-17,1 17,0-18,-18 18,17 0,-17-18,0 18,18 18,0 17,-1 1,19 34,16 18,-16 18,17 0,-53-88,53 123,-18-18</inkml:trace>
  <inkml:trace contextRef="#ctx0" brushRef="#br0" timeOffset="14484.6622">25148 5503,'0'0,"0"0,0 0,0 0,0 0,0 0,35-17,18 17,-18-18,18 0,-18 18,18-17</inkml:trace>
  <inkml:trace contextRef="#ctx0" brushRef="#br0" timeOffset="14675.5195">25607 5821,'0'0,"0"0,0 0,0 0,0 0,0 0,0 0,35 0,0-18,-17 18,-18 0</inkml:trace>
  <inkml:trace contextRef="#ctx0" brushRef="#br0" timeOffset="15399.59">26895 4798,'0'0,"0"0,0 0,0 0,0 0,17 35,-17 18,18 0,0 0,-1 17,1 1,0-1,-1-17,1 18,0 0,-18-19,17 1,-34-17,17-19,-18 1,0-36,-17 1,0-19,17-17,0 1,1-1,17 17,-18-17,36 0,-18 1,17-1,1 0,0 17,17-16,-17 16,17 1,18 17,-18 18,-17-17,0 34,-1 1,1 0,-36 17,18 0,-17 18,-1-18,18 18,-18-17,18 16,0-16,0-1,36-17,-1 17,0-17,18 17,18-17,17 17,18 0,-18-17,-88-18</inkml:trace>
  <inkml:trace contextRef="#ctx0" brushRef="#br0" timeOffset="15670.4256">28201 4833,'0'0,"0"0,0 0,0 0,-18 18,18 35,0 0,-18-1,18 19,-17-18,17 17,-18-17,0 18,1-18,17 17</inkml:trace>
  <inkml:trace contextRef="#ctx0" brushRef="#br0" timeOffset="16467.5532">27865 4780,'0'0,"0"0,0 0,0 0,0 0,0 0,0 0,18 18,17 17,1 0,-1 1,0-1,18 18,-18-18,1 18,17-18,-18 1,-17-1,17 0,-17-17,-1-1,1-17,0 0,-1-17,-17-1,18 0,-18 1,0-1,17-17,-17 17,0 1,18-1,0 18,-18 0,17 0,19 0,-19 0,1 18,17-18,1 17,-19-17,19 18,-1-18,0-18,-17 18,-1-17,1-1,0-17,-1 17,-17-17,18 0,-18 17,0-17,0 17,18 0,-18 18,0 0,17 18,1 0,0 17,-1 18,1 17,17 36,-17-18,-1-17,1 0,0-19,-1 1,1 0,0-17,-18-1,17 0,-17-35</inkml:trace>
  <inkml:trace contextRef="#ctx0" brushRef="#br0" timeOffset="16733.2289">29436 4957,'0'0,"0"0,0 0,0 0,0 0,0 0,35 0,1 0,-1 0,0 0,18-18,0 0,0 1,0-1,0 0,-18-17</inkml:trace>
  <inkml:trace contextRef="#ctx0" brushRef="#br0" timeOffset="16998.4223">30654 4269,'0'0,"0"0,0 0,0 0,0 0,0 0,0 0,0 35,0 0,0 0,-18 18,18 0,0 0,-18 0,18 0,-17 0,-1 0,0 0</inkml:trace>
  <inkml:trace contextRef="#ctx0" brushRef="#br0" timeOffset="17283.5047">30265 4322,'0'0,"0"0,0 0,0 0,0 0,0 0,0 0,36 17,-1 1,18 17,0 0,0 18,-18-17,0 16,18 1,-35-17,17 17,1-18,-19 0,-17 0,18-17</inkml:trace>
  <inkml:trace contextRef="#ctx0" brushRef="#br0" timeOffset="17529.2133">30018 3863,'0'0,"0"0,0 0,0 0,0 0,53 0,-17 0,17 0,-18 0,35-18,-17 18,18-17,-18 17,0-18,0 0</inkml:trace>
  <inkml:trace contextRef="#ctx0" brushRef="#br0" timeOffset="18102.4253">31307 3863,'0'0,"0"0,0 0,0 0,0 0,0 0,17 35,-17 0,0 1,18-19,0 19,-1-1,1 0,17-17,-17 17,17-17,0-18,1 17,-1-17,0-17,1 17,-19-18,1 1,0-1,-1 18,1-18,0 18,-18 0,17 0,1 36,-1-1,1 18,0 17,-1 36,1 18,17-19,-17 1,0-18,-1-17,-17-18,18 0,-18-18,0 0,0-17</inkml:trace>
  <inkml:trace contextRef="#ctx0" brushRef="#br0" timeOffset="18439.3093">31042 3422,'0'0,"0"0,0 0,0 0,0 0,0 0,0 0,53-18,0 18,17-17,36-19,0 1,-18 17,-17 1,-18-18,0 17,-18 0,1 1,-1-1,-18 18</inkml:trace>
  <inkml:trace contextRef="#ctx0" brushRef="#br0" timeOffset="19411.4649">26507 7426,'0'0,"0"0,0 0,0 0,0 0,0 0,0 0,0 0,0 0,0 0,17 0,18-18</inkml:trace>
  <inkml:trace contextRef="#ctx0" brushRef="#br0" timeOffset="19588.4193">26559 8079,'0'0,"0"0,0 0,0 0,0 0,0 0,0 0,36-18,-19 0,19 1</inkml:trace>
  <inkml:trace contextRef="#ctx0" brushRef="#br0" timeOffset="19884.6234">26983 7056,'0'0,"0"0,0 0,0 0,0 0,0 0,0 0,18 17,17 18,-17 18,17-17,-17 17,-1-18,1 18,0 0,-1-18,1 0,-1 18,1-35,0 17,-1-17,19-1,-19 1,19-18,-1 18,18-18</inkml:trace>
  <inkml:trace contextRef="#ctx0" brushRef="#br0" timeOffset="20112.7937">27124 7514,'0'0,"0"0,0 0,0 0,0 0,36 0,-19-17,18-1,1 18,-1-18,0 1</inkml:trace>
  <inkml:trace contextRef="#ctx0" brushRef="#br0" timeOffset="20312.4998">27071 7003,'0'0,"0"0,0 0,0 0,0 0,0 0,0 0,36-18,17 18,-1-18,-34 18,0 0</inkml:trace>
  <inkml:trace contextRef="#ctx0" brushRef="#br0" timeOffset="20651.6354">27883 6403,'0'0,"0"0,0 0,0 0,0 0,0 0,0 0,0 0,0 0,0 0,0 0,0 53,18 0,-18 35,17 0,19 36,-1-1,-17 1,17-19,0-16,-17-19,-1-17,1 0,0-18,17 1,0 16,-35-52</inkml:trace>
  <inkml:trace contextRef="#ctx0" brushRef="#br0" timeOffset="20896.8861">28518 6562,'0'0,"0"0,0 0,0 0,0 0,0 0,0 0,0 0,0 35,0 0,0 1,0 16,0 1,0 0,0 0,0 0,0 0,-17-18</inkml:trace>
  <inkml:trace contextRef="#ctx0" brushRef="#br0" timeOffset="21164.3125">28218 6544,'0'0,"0"0,0 0,0 0,0 0,0 0,36 18,-1-1,0 1,1 17,-1-17,0 17,0 0,1 1,-1-19,0 19,18-1,-17-17</inkml:trace>
  <inkml:trace contextRef="#ctx0" brushRef="#br0" timeOffset="21674.2993">28854 6438,'0'0,"0"0,0 0,0 0,0 0,0 0,0 0,17 18,19-1,-19 19,19-19,-19 1,18 17,1-17,-1-18,0 0,1 0,-1-18,-17 1,-1-19,1 19,0-19,-18 1,17 0,-17 17,18 1,-18-1,17 0,1 36,0 0,-1-1,1 19,0 16,-1-16,19 17,-19 0,1 0,0-1,-1 1,-17-17,18-1,-18 0,18-17,-1-1</inkml:trace>
  <inkml:trace contextRef="#ctx0" brushRef="#br0" timeOffset="22214.6167">29101 5750,'0'0,"0"0,0 0,0 0,0 0,0 0,0 0,0 0,35 0,-17 0,17 0,0 0,-17 0,17 0,-17 0,17 0,0 18,1-18,-1 35,0 0,18 18,0 18,18 35,-1 17,-17 18,18-17,0-1,-19 1,-16-18,-1-36,0 1,-35-18,18 0,-18-18,0 0,-35 18,-36-18,1 18,-19 0,1 0,0-18,0 18,-1-17,36-1,0-18,36-17</inkml:trace>
  <inkml:trace contextRef="#ctx0" brushRef="#br0" timeOffset="22874.5396">30124 6509,'0'0,"0"0,0 0,0 0,0 0,0 0,0 0,0 0,36-18,-1 0,18 1,0-1,17 1,-17-19,-17 19,17-1,-18 0,18 1,-36-1,19 0,-19 1,1-1,0 18,-18 0</inkml:trace>
  <inkml:trace contextRef="#ctx0" brushRef="#br0" timeOffset="23202.4363">31483 5786,'0'0,"0"0,0 0,0 0,0 0,0 0,0 0,-18 35,18 18,-17 17,17-17,-18 18,18 17,0-17,-17-1,17-17,0 18,0-19,-18 1</inkml:trace>
  <inkml:trace contextRef="#ctx0" brushRef="#br0" timeOffset="23496.3727">31148 5856,'0'0,"0"0,0 0,0 0,0 0,0 0,0 0,35 18,0-1,1 19,17-1,-18 0,18 18,-18-18,18 18,-18-17,1 17,-19-18,19 0,-19 0</inkml:trace>
  <inkml:trace contextRef="#ctx0" brushRef="#br0" timeOffset="23780.9946">30848 5539,'0'0,"0"0,0 0,0 0,0 0,0 0,0 0,35 0,36 0,-18 0,17-18,1 18,17-18,-17 1,-1-1,-17 0,18 1,-18 17</inkml:trace>
  <inkml:trace contextRef="#ctx0" brushRef="#br0" timeOffset="24376.2848">32030 5539,'0'0,"0"0,0 0,0 0,0 0,0 0,0 0,18 35,0 0,17 0,0 1,0-1,1 18,-1-18,0-17,1 17,-1-17,-17-18,17 0,-18-18,1 0,0 1,-1-18,1-1,0 1,-18 17,17-17,1 0,-18 17,18 1,-18-1,17 18,1 0,-18 18,18 17,-1 0,1 18,17 35,-17 0,17 1,-17 16,17-34,-35 0,18-19,-18 1,0 0,0 0</inkml:trace>
  <inkml:trace contextRef="#ctx0" brushRef="#br0" timeOffset="24720.6874">32030 4763,'0'0,"0"0,0 0,0 0,0 0,53 0,18 0,-1 0,36-18,18 0,-18 1,-18-1,-18 0,-17 1,0 17,-35-36,-18 1,-71 0,-34-18,-1 0,106 53</inkml:trace>
  <inkml:trace contextRef="#ctx0" brushRef="#br0" timeOffset="25739.5949">21671 2822,'0'0,"0"0,0 0,0 0,0 0,0 0,-35-17,0-1,-1 0,1 36,0 0,17-1,0 36,18 18,36 35,34 52,54 72,35 34,17 18,18 1,18 16,17 19,1 35,-36-36,-35 1,-18 17,-18-35,-34-53,-36-53,-36-53,1-53,-18 0,0 0,0-17,-18-18,18-18,-17 0,17 1,17-1,1-17,17-1,1 1,-1 17,18-17,35 35,36 0,-19 17,1 18,18 36,-1-18,19 70,69 89,1-36,-18 53,18 18,35 0,-18 17,19-34,-1-72,-18-34,18-54,-17-88,17-52,-53-18,-159 35</inkml:trace>
  <inkml:trace contextRef="#ctx0" brushRef="#br0" timeOffset="30132.3041">31818 1940,'0'0,"0"0,0 0,0 0,0 0,0 0,0 0,0 0,0 0,0 0,0 0,0 0,0 0,0 0,36-17,17-1,0 18,17-18,1 1,-18-1,0 18,0-18,-18 18,-17-17,-18 17</inkml:trace>
  <inkml:trace contextRef="#ctx0" brushRef="#br0" timeOffset="30503.0852">32824 864,'0'0,"0"0,0 0,0 0,0 0,0 0,36 18,-1 17,0 1,1-1,-1 18,0 0,0 35,-17 18,-18-53,-18-1</inkml:trace>
  <inkml:trace contextRef="#ctx0" brushRef="#br0" timeOffset="36043.5708">31871 5450,'0'0,"0"0,0 0,0 0,0 0,0 0,0 0,0 0,0 0,0 0,0 0,0 0,0 0,0 0,0 0,0 0,53-35,36 0,16 0,19-1,0 1,-1 0,1-1,-36 1,-18 18,-17 17,0-18,-17 0,-36 18</inkml:trace>
  <inkml:trace contextRef="#ctx0" brushRef="#br0" timeOffset="44205.8451">3318 3069,'0'0,"0"0,0 0,0 0,0 0,-53 35,17 1,-16 17,16 0,1-1,0 19,-1 0,19-1,-1 1,18-1,18 1,-1-18,19 0,-19-18,19-17,-1-18,0 0,-17-18,17-17,-17-36,-1 18,-17-17,-17-1,-36 1,0 17,0 0,-35 35,-1-17,19-1,52 36</inkml:trace>
  <inkml:trace contextRef="#ctx0" brushRef="#br0" timeOffset="44600.4948">2312 2805,'0'0,"0"0,0 0,0 0,0 0,-35-18,-1 36,-17-18,0 17,0 1,18 35,-18 17,0 19,18-1,17 18,18-1,36 1,-1 0,18-18,35 0,0-17,18-18,18-18,17 0,-35-17,-89-18</inkml:trace>
  <inkml:trace contextRef="#ctx0" brushRef="#br0" timeOffset="45043.556">3618 3157,'0'0,"0"0,0 0,35 18,-17 17,17 1,-17-1,17 18,-17 0,-1-18,1 18,0 0,-1-18,1 18,-1-18,1-17,-18-18,18 0,-1-35,19-18,34-35,-17-1,0-17,-18 18,1 0,34 18,1-19,17 19,-88 70</inkml:trace>
  <inkml:trace contextRef="#ctx0" brushRef="#br0" timeOffset="45927.2799">4871 3457,'0'0,"0"0,0 0,0 0,0-35,-18 0,-17-1,17-17,0 18,-17 0,18 0,-19-1,19 19,-1-1,0 18,1 18,-1 17,0-17,1 35,-1-18,0 18,18 0,-17 0,17-18,0 0,-18 0,36-35,17 0,18-35,0 0,-18-18,18-18,-18 18,1 1,-19 16,1 19,-18-19,18 36,-18-17,17 34,-17 1,0 0,18-1,-18 19,18-1,-1 0,1-17,17-1,1 1,-1-18,18-18,0-17,0-18,-18-17,-35 17,-18-35,-17 17,17 18,-17 0,17 18,1 17,-1 1,18-1,-18 18,18 18,18-1,0 1,17 17,0 18,18 0,0 35,-17-17,-1-1,-18-17,19 0,17 0,17 0,36-18,18-17,-1 0,-17-18,-88 0</inkml:trace>
  <inkml:trace contextRef="#ctx0" brushRef="#br0" timeOffset="54840.2331">6106 2840,'0'0,"0"0,0 0,0 0,0 0,0 0,0 0,0 88,18 53,-18-88,35 123,-17-105,17 88,0-53,-17-18,17-35,-35-36</inkml:trace>
  <inkml:trace contextRef="#ctx0" brushRef="#br0" timeOffset="55029.5316">6035 2364,'0'0,"0"0,0 0,0 0,0 0,0 0,0 0,0 0</inkml:trace>
  <inkml:trace contextRef="#ctx0" brushRef="#br0" timeOffset="55529.0486">6935 3087,'0'0,"0"0,0 0,0 0,0 0,0 0,0 0,-52-35,-19 17,0-17,1 52,-1 1,36 17,-36 53,18 18,18-18,35 18,0-18,35-52,1-1,17-17,-18-18,18-18,0-17,0-18,-18-18,-17 1,-1-1,-17 18,18 18,-18 0,0 17,0 18,18 18,17 52,0 18,18 1,0-1,18-18,-18 1,0-18,-53-36</inkml:trace>
  <inkml:trace contextRef="#ctx0" brushRef="#br0" timeOffset="55993.5766">7324 3034,'0'0,"0"0,0 0,17 88,1 0,-18 0,18-17,-18 17,0-17,0-1,-18-34,18-1,-18-17,1-36,-1-17,0-18,18-53,0-18,18 1,17 35,-17 17,17 18,18 0,18 36,-18 34,17 36,-17 18,0-1,0 19,-18 16,1-34,-19-18,19 0,-19-18,1-17,17-1,-17 1,-18-18</inkml:trace>
  <inkml:trace contextRef="#ctx0" brushRef="#br0" timeOffset="56510.2259">8383 2681,'0'0,"0"0,0 0,0 0,0 0,0 0,-36 71,36-36,-17 53,-1 18,36-35,-1-1,19 1,34-18,18-18,1-53,17-35,17-17,-17-36,0 0,-18 0,0 0,-52 53,-1 1,0 16,-17 19,-36-1,-17 18,-18 35,0 18,0 18,0-1,0 19,18-1,35 18,0-18,35-18,36-17,-1-35,19-18,-1 0,0-35,0-18,1 0,-1 0,-18 18,-17-1,-53 36</inkml:trace>
  <inkml:trace contextRef="#ctx0" brushRef="#br0" timeOffset="57305.0554">11841 2170,'0'0,"0"0,0 0,0 0,-17-71,-18 18,-1-17,-17 17,0 17,0 1,0 17,-17 36,17 53,0 34,18 19,-1 35,36 35,18 0,0 0,17-18,-17 1,17-36,0-18,-17-17,0-35,-18-19,0 1,0 0,0-35</inkml:trace>
  <inkml:trace contextRef="#ctx0" brushRef="#br0" timeOffset="57821.9591">10747 3457,'0'0,"0"0,0 0,106-53,35 0,-17 0,17-17,-17-1,-1 36,-70 0,0 17,-18 1,1 17,-19 17,-17 18,0 1,18-1,-18 18,18-18,17 0,0 1,0-36,18 0,-17-18,17-17,-18 0,0-18,1-18,-19 18,1 18,-18 0,17 35,-17-18,18 53,0 1,-1 34,1 36,0-18,-1-17,1-1,0 1,-18-36,17 0,1 1,0-1,-18-35</inkml:trace>
  <inkml:trace contextRef="#ctx0" brushRef="#br0" timeOffset="58219.5772">12300 3069,'0'0,"0"0,0 0,18 106,17-18,-17 0,0-17,-1 0,1-1,-1-35,-17-17,0-18,-17-18,17-17,-18-53,18-18,0-35,18 35,-1 0,36 18,0 35,18 36,0 17,-1 35,1 35,-1 1,-17 17,-17-17,-1-18,0-1,-17-16,-1-1,19-17,-19-1,1-17</inkml:trace>
  <inkml:trace contextRef="#ctx0" brushRef="#br0" timeOffset="58469.7392">13483 2716,'0'0,"0"0,0 0,-53 89,17-19,-16 36,34 0,18-36,0 19,18-19,34 36,1-53,18-18,17-17,-17-36,-1 1,1 17,-71 0</inkml:trace>
  <inkml:trace contextRef="#ctx0" brushRef="#br0" timeOffset="58707.2402">13924 2187,'0'0,"0"0,0 0,0 0,0 88,18 1,-1 16,18 37,1-19,-1 18,18 0,0-17,-18-36,1-18,-19 1,1-18,-1-18,-17-17</inkml:trace>
  <inkml:trace contextRef="#ctx0" brushRef="#br0" timeOffset="59046.0654">13765 3034,'0'0,"0"0,0 0,0 0,0 0,0 0,88-53,-17 0,17 0,0 0,1 0,-19 18,1 17,-18 18,0 18,-18 17,0 18,1 0,-19 0,1 18,-1-18,1-1,-18 1,18-17,-18-19,17-17,1 0,-18 0</inkml:trace>
  <inkml:trace contextRef="#ctx0" brushRef="#br0" timeOffset="60105.8889">14577 2346,'0'0,"0"0,0 0,0 0,0 0,0 0,0 0,0 0,53-18,17 18,-17 36,-17-1,-19 18,1 35,0 18,-18 0,-18 17,18-17,18 0,-18 0,17-36,18-17,-17-18,17 1,1-19,-19-17,19-17,-36-1,17-35,-34 0,17 0,-18 0,18-17,0-1,0 18,0 0,18 18,-1 0,19 17,17 18,-1 0,1 18,0 0,-17 34,17 19,-36 0,1-19,-18 1,0 0,0-35,0 0,0-36,18-17,-18-36,35-17,-17-18,17 0,18-17,-18 17,18 53,-18 18,18 52,-17 36,-1 18,0 35,0 35,1 0,-1 0,0-35,1 0,-19-36,19-34,-1-1,-18-35,36-35,-17-36,-19-35,1-35,-18-18,0-17,-18 35,-17 17,17 18,-17 18,0 53,17 35,18 18,0 17,35 35,18 36,18 18,0 17,-1 0,-17 18,0-36,0 1,-35-18,-1-36,1-35,-18 1,18-1,-18-17,0-1</inkml:trace>
  <inkml:trace contextRef="#ctx0" brushRef="#br0" timeOffset="60434.1312">18389 1923,'0'0,"0"0,0 0,0 0,-71 53,1 35,-1 35,18 36,35 17,1 18,17 0,17 89,19-89,-1-36,0 1,1-35,-19-19,18-16,-17-36,-18-36</inkml:trace>
  <inkml:trace contextRef="#ctx0" brushRef="#br0" timeOffset="61192.515">17630 3263,'0'0,"0"0,0 0,70-53,36-17,18-1,-1-17,1 35,-36 35,-35 1,18 17,-36 17,0 36,-17 36,-18-19,0-17,18 18,-18-19,17 19,19-18,-1-18,18-17,17-18,19-35,-19-36,-17 0,0-17,-35 0,-18 18,-36-1,1 36,-35-1,-1 36,36-17,-1 17,1 0,17 0,18 0,18-18,17 18,18-35,18 0,-36 17,18-17,-35 17,-1-17,-17 17,-17-35,-19 18,-16 0,-1 17,17 0,1 18,0-17,35 17,0 17,53 19,17 17,18 35,18 35,0 18,18-17,-18-1,0 1,-1-18,-16-36,-1-17,18-18,-36 1,-52-36</inkml:trace>
  <inkml:trace contextRef="#ctx0" brushRef="#br0" timeOffset="61819.2133">20189 2822,'0'0,"0"106,17 0,-17 0,0 17,18 1,0-1,-18 1,17-19,-17-34,0-18,0 0,0-36,-17-17,-1-17,0-36,-17-18,0-34,17-37,-17-34,0-18,35-18,0 36,17 35,19 17,-1 36,18 35,17 18,-17 17,36 54,-37 17,1 35,-17 18,-36 35,-18-18,-17 18,-18-35,18 0,-18-18,35-35,0-18,1 1,17-19,17-17,19 18,17 0,35-1,0 1,0-1,0-17,-17 0,-18 18,-53-18</inkml:trace>
  <inkml:trace contextRef="#ctx0" brushRef="#br0" timeOffset="62324.8454">20789 2452,'0'0,"0"0,0 0,0 0,0 0,0 88,17 35,1 19,-18-1,18 0,-18-35,0-1,0-16,17-19,-17-17,0 0,0-35,0-18,-17-36,17-34,-18-18,18-36,0-17,-18-35,18 17,18 0,-18 18,18 18,-1 70,19-35,17 17,0 36,17 17,-35 18,36 53,-36 18,1 34,-19 19,-34-1,-1 1,-35-18,-18-1,1-34,17 0,53-71</inkml:trace>
  <inkml:trace contextRef="#ctx0" brushRef="#br0" timeOffset="62723.7155">17983 4498,'0'0,"0"0,0 0,0 0,106-53,70 18,107-53,52-1,18 19,0-1,-36 18,-17 0,-70 36,-71-1,-89 0,-34 36,-19 0,1-1,-1-17</inkml:trace>
  <inkml:trace contextRef="#ctx0" brushRef="#br0" timeOffset="63098.8252">11206 4568,'0'0,"0"0,0 0,0 0,71-70,35-1,35 1,141-18,53-1,230-52,-18 35,-35 106,-71 18,-35-18,-53 53,-35-18,-177-17,-35 17,-18-17,-35 0,-18-1</inkml:trace>
  <inkml:trace contextRef="#ctx0" brushRef="#br0" timeOffset="63604.6211">2435 4974,'0'0,"0"0,124-17,35-1,52 0,142-52,36-18,246-18,-35 0,-18 35,-52 1,-18-18,-18 17,-35 0,-18 19,-71 34,-52 0,-71 36,-70 0,-89-18,-18 0,-34-18,17 0,-18 1,-17 17</inkml:trace>
  <inkml:trace contextRef="#ctx0" brushRef="#br0" timeOffset="66692.7997">2894 8167,'0'0,"0"0,0 0,0 0,0 0,0 0,0 0,0 0,0 0,0-106,0-53,0-17,0-18,0 0,0-18,18 18,-18 35,17 1,1 16,0 54,17 18,0 34,18 19,18 52,17 36,-17 17,17 35,-17 1,-1-1,-17 18,0 0,-35-35,-1-17,-17-19,-17-35,17 18,0-53</inkml:trace>
  <inkml:trace contextRef="#ctx0" brushRef="#br0" timeOffset="66926.5788">2682 7532,'0'0,"0"0,0 0,0 0,53-35,36-1,52-34,0-1,0-17,0 0,-35 17,0-17,-35 0,-1 17,-52 71</inkml:trace>
  <inkml:trace contextRef="#ctx0" brushRef="#br0" timeOffset="67399.5713">4041 6544,'0'0,"0"0,0 0,0 0,18 71,17 52,1-17,-1 17,0 1,0-54,18 19,0-36,0-1,18-52,-18-17,17-36,-17-18,0-35,-17 18,-1-18,0 18,-35 18,18 34,-18 1,17 0,-17 35,0 18,0 17,0 35,0 19,18 34,0 0,17 1,-17-1,17-17,0-53,1-18,-1-17,0-36,0-52,-17-18,0 0,-1 88</inkml:trace>
  <inkml:trace contextRef="#ctx0" brushRef="#br0" timeOffset="67639.7596">5277 5768,'0'0,"0"0,0 0,0 0,0 0,0 70,17 72,19 16,-19 19,18-19,-17 19,0 17,17-35,-17-18,-18-18,17-17,-17-53,0-18,0 1,0-19,0 1</inkml:trace>
  <inkml:trace contextRef="#ctx0" brushRef="#br0" timeOffset="68121.4544">5153 6720,'0'0,"0"0,0 0,0 0,71-17,17-36,-18 18,19-18,-19 0,-17 0,0 18,-18 17,-17 36,0 17,-1 53,-17 18,0 17,18 1,-18-1,18-17,-18 0,17-35,19-36,-1 18,18-53,0-36,17-34,-17-18,-17-36,17-17,-36 0,1 0,-36 35,1 0,-1 36,-53 34,18 19,-17 17,-1 35,-17-17,35 17,53-53</inkml:trace>
  <inkml:trace contextRef="#ctx0" brushRef="#br0" timeOffset="68507.2924">7818 6174,'0'0,"0"0,0 0,0 0,-71 53,1-1,-1 37,-17 16,35 1,0 18,35-1,1-17,34 18,1-36,35-18,17-17,1-35,35-36,-18-52,0-1,-17 1,-71 70</inkml:trace>
  <inkml:trace contextRef="#ctx0" brushRef="#br0" timeOffset="68879.1889">8153 5997,'0'0,"0"0,0 0,0 0,-18 88,1 54,-1-19,18 18,0-17,0-36,18 18,17-36,-17 1,17-18,18-36,-18-17,18-35,-17 0,-1-36,-17 1,-18-36,-18-18,-17 1,-18 35,0-18,-18 35,0 18,1 18,35 17,-18 18,17-17,36 17</inkml:trace>
  <inkml:trace contextRef="#ctx0" brushRef="#br0" timeOffset="69477.9187">8700 6033,'0'0,"0"0,0 0,0 0,0 0,0 0,0 0,0 0,0 0,0 0,36 70,16 1,19 52,-18-17,18 17,-18-17,-18-35,18-1,-18-34,0-1,1 0,-19-35,19-17,-19-19,19-70,-19-52,-17-36,0-18,0 18,-17 0,17 35,-18 0,18 36,0 17,18 18,-18 70</inkml:trace>
  <inkml:trace contextRef="#ctx0" brushRef="#br0" timeOffset="71512.4357">10165 5962,'0'0,"0"0,0 0,0 0,0 0,0 0,0 0,0 0,0 0,0 0,-53 88,18 0,-18 36,35-18,0-18,18 18,0-36,18 18,17-35,1 0,-1-17,18-19,0 1,17-53,-17-36,-17 0,-19-34,1-19,-18 1,-35-1,-1 18,1 18,-35 35,-1 0,0 36,-17-1,35 36,18-1,-18-17,53 0</inkml:trace>
  <inkml:trace contextRef="#ctx0" brushRef="#br0" timeOffset="73279.0065">10341 6068,'0'0,"0"0,0 0,0 0,0 0,0 0,0 0,0 0,0 0,18 70,17 19,18-19,-17 18,-1 0,18-17,-18 0,0-1,1-17,-1-18,0 18,-17-35,0 0,17-1,-17-17,-1 0,1 0,0 0,-1 0,-17 0,18 0,-18 0,17 0,-17 0,0 0,0-17,0 17,18-18,-18 0,0 1,18-19,-18 1,17-18,-17-17,0-1,0-17,0 0,-17 35,-1-18,0 18,-17 0,18 36,-36-19,17 19,19 17,-1 0,0 0,18 17,0-17,18 18,35 17,0-17,0 35,17-18,1 18,0 18,-18-18,-1 17,1 1,-17-1,17-17,0 18,0-36,-1-17,1-36,0 0,-17 1,-36 17</inkml:trace>
  <inkml:trace contextRef="#ctx0" brushRef="#br0" timeOffset="73471.9299">11806 6103,'0'0,"0"0,0 0,0 71,18-1,-18 1,0 17,17 0,-17-70,18 52,0-34,-1-1,1-17</inkml:trace>
  <inkml:trace contextRef="#ctx0" brushRef="#br0" timeOffset="73625.9296">11753 5680,'0'0,"0"0,0 0,0 0,0 0,0 0,0 0,0 0</inkml:trace>
  <inkml:trace contextRef="#ctx0" brushRef="#br0" timeOffset="74195.2886">12706 6297,'0'0,"0"0,0 0,0 0,-17-53,-1-35,-17 0,-1 0,-17-1,-17 19,-18 35,-1 35,1 35,0 35,35 36,0 18,18-1,35 1,17-19,1-16,35-36,35-36,0-17,1-35,-1-36,0-17,-17 0,-18-18,-18 18,-17 35,-1 0,1 0,-1 18,-17 35,18 18,-18 17,35 35,1 19,-1-1,0 0,1-17,-19-1,19 1,-1-36,0-17,-17-36,-1-35,1 18,-18 35</inkml:trace>
  <inkml:trace contextRef="#ctx0" brushRef="#br0" timeOffset="74628.1536">13059 5750,'0'0,"0"0,0 0,0 0,0 88,18-17,-1 17,-17 18,18-35,0-1,-18-17,0 0,17-35,-17-1,-17-34,17-54,0-17,17-18,-17 0,18-35,17 18,1 17,-1 0,18 53,0 18,0 52,17 19,1 34,0 36,-19 0,1 17,-17 19,17-19,-36-17,1-53,0 0,17-18,-17-35,-1-18,1 1,-18 17</inkml:trace>
  <inkml:trace contextRef="#ctx0" brushRef="#br0" timeOffset="75102.1621">14171 5380,'0'0,"0"0,0 0,-35 70,-1 19,1-1,17 0,1 0,17 0,17-17,1-18,53 17,-1-52,36-18,-18-18,18-17,-18-18,1-35,-19 0,-17-18,-17-17,-19 17,-17 35,-35 1,-18 52,-18 18,1 35,-18 36,35 17,-18 0,36 0,35-17,17 17,36-17,18-18,35-36,17 1,18-18,1 0,-19-35,1 17,-36 0,-70 18</inkml:trace>
  <inkml:trace contextRef="#ctx0" brushRef="#br0" timeOffset="75542.5355">8277 7990,'0'0,"0"0,0 0,0 0,0 0,0 0,88-35,53 0,71-18,141-35,35 17,230-52,-54-1,-69 18,-54 36,-71-1,-34 36,-36 35,-159-18,-18-17,-34 35,-72 0,1 0,0 0,-1 0</inkml:trace>
  <inkml:trace contextRef="#ctx0" brushRef="#br0" timeOffset="75958.4795">2965 8590,'0'0,"0"0,0 0,0 0,159-53,35 18,123-53,1 0,17-18,-17 18,-18-1,-18 1,-35 35,-17 0,-18 18,-36 17,1 18,-54 0,-105 0</inkml:trace>
  <inkml:trace contextRef="#ctx0" brushRef="#br0" timeOffset="76545.3714">16977 5292,'0'0,"0"0,0 0,0 0,0 0,-35-71,-18 18,0-17,-18 17,-17-18,0 36,17 17,-35 18,18 53,17 18,18 35,18 52,35 19,18 17,17 0,18 0,0-18,18 1,-1-19,-17-17,0-17,0-18,-18-18,-17-18,0-52</inkml:trace>
  <inkml:trace contextRef="#ctx0" brushRef="#br0" timeOffset="77113.8539">15812 6438,'0'0,"0"0,0 0,0 0,53-35,35-18,36-18,17 1,0-18,-17 0,-18-1,-36 36,-17 18,-18 17,1 18,-19 18,1 35,-18 18,18-1,-1 18,1-17,0-1,-1-17,19 0,-1-35,18-18,0-35,17-18,-17 0,-17-35,-1 35,-17 0,-1 18,1-1,-18 1,17 17,-17 36,0 0,0 35,18 17,0 18,-1 18,1-53,0 18,-1-19,1-16,0-1,-18-35</inkml:trace>
  <inkml:trace contextRef="#ctx0" brushRef="#br0" timeOffset="77564.412">17436 5786,'0'0,"0"0,0 0,0 0,17 70,19 18,-19 1,1-1,0-18,-1-17,-17-18,18 1,-18-19,0-34,18-19,-18-16,17-37,1-52,0 0,17-18,0 36,0 35,-17 35,35 18,0 17,0 53,0 18,17 35,-17 18,0 0,-17-18,17 0,-36-17,1-18,17-18,0-35,1 18,-19-18,-17 17</inkml:trace>
  <inkml:trace contextRef="#ctx0" brushRef="#br0" timeOffset="77829.9111">18689 5239,'0'0,"0"0,0 0,-36 70,-17 1,18-1,-18 54,18-1,17 1,36-18,0 17,35-17,-1-18,37-35,-19-35,19-36,-1-35,-18-35,1 35,-71 53</inkml:trace>
  <inkml:trace contextRef="#ctx0" brushRef="#br0" timeOffset="78068.6853">19042 4780,'0'0,"0"0,0 0,0 0,0 71,17-1,-17 1,18 35,17 17,-17 18,17-17,-17-1,-1-17,19 17,-36-34,17-19,1 1,-18-1,0-52</inkml:trace>
  <inkml:trace contextRef="#ctx0" brushRef="#br0" timeOffset="78397.4332">18936 5786,'0'0,"0"0,0 0,0 0,0 0,0 0,70-53,1-18,17-17,18 0,-53 52,0-16,-18 16,1 36,-1 0,0 36,-17 16,17 1,-17 18,17-18,-17 17,-1 1,19-18,-36-18,17-17,1-1,0-17,-18 0</inkml:trace>
  <inkml:trace contextRef="#ctx0" brushRef="#br0" timeOffset="78524.4539">19712 5080,'0'0,"0"0,0 0,0 0,0 0,0 0</inkml:trace>
  <inkml:trace contextRef="#ctx0" brushRef="#br0" timeOffset="79245.2056">20030 5398,'0'0,"0"0,0 0,-18 70,18 1,-17 17,17 0,0-70,17 52,1 1,0-36,17 0,0-17,0-18,1-35,-1-1,-17-34,-18-1,0-35,0 18,0-18,-18 1,18 16,0 36,0-17,18 17,-1 35,19 1,17-1,0 36,-1 17,1 36,-17 17,-1 0,-17 35,-1-34,-17 16,0-52,0 0,-17-17,17-36,-36-36,19-17,17-35,0-18,0-17,35-36,-17 0,17-17,0 35,18 35,18 18,17 53,0 52,0 36,-35 18,0 35,-17 17,-36 0,0 36,-18 0,-17 17,-36-17,-35 70,0 1,36-89,52-106</inkml:trace>
  <inkml:trace contextRef="#ctx0" brushRef="#br0" timeOffset="79612.9073">17347 6809,'0'0,"0"0,0 0,0 0,106-36,53 19,35-36,124-53,53-18,-1 1,-35 17,-17 18,-53 17,-53 19,-106 34,-18-17,-35 35,-36 0,-34 0,-19-18,-17 0,18 1,53 17</inkml:trace>
  <inkml:trace contextRef="#ctx0" brushRef="#br0" timeOffset="96898.4984">7606 9049,'0'0,"0"0,0 0,0 0,0 0,0 0,0 0,0 0,-71 106,1 35,-1-18,18 36,-17-18,17-17,0 17,0-36,18 1,17-35,0-18,-17 0,17-36,1 19,-1-19,18-17</inkml:trace>
  <inkml:trace contextRef="#ctx0" brushRef="#br0" timeOffset="97217.42">6583 9225,'0'0,"0"0,0 0,0 0,52 53,19 18,35 17,0 0,17 18,1 0,-1-18,1 0,-18 0,17-17,-17-1,0 1,-53-36,18-17,-36-1,18-34,-18 17,-17 0</inkml:trace>
  <inkml:trace contextRef="#ctx0" brushRef="#br0" timeOffset="97528.3994">8224 8749,'0'0,"0"0,0 0,0 70,0 19,0 34,0 18,0 18,17 17,1-17,0 0,17-18,0-18,1-17,17-18,-18-35,0-17,18-19,-18-17,-17 0,-18 18</inkml:trace>
  <inkml:trace contextRef="#ctx0" brushRef="#br0" timeOffset="97892.8808">8753 8890,'0'0,"0"0,0 0,0 0,0 0,0 71,0 34,0-16,0 16,0 37,18-19,-1 0,1 1,17-18,1-18,-19-17,36 17,-17-18,17-34,-18-19,18-17,-18 0,0 0,-17 0,-18 0</inkml:trace>
  <inkml:trace contextRef="#ctx0" brushRef="#br0" timeOffset="98264.0137">8700 9437,'0'0,"0"0,0 0,0 0,0 0,53-18,0 1,18-19,-1 19,1-19,-1 1,1 0,0 0,-1-1,-17 1,0 0,18-1,-18 1,0 0,0 0,-1-18,1 35,-53 0</inkml:trace>
  <inkml:trace contextRef="#ctx0" brushRef="#br0" timeOffset="98652.325">9565 8255,'0'0,"0"0,0 0,0 0,0 0,53 35,17-17,1 35,17 0,18 17,0 36,-18 0,-17 17,-1 1,-17-1,-17 1,-19-1,1 1,-18-1,0 1,-18-1,1-17,-19-18,-17 0,18-35,35-35</inkml:trace>
  <inkml:trace contextRef="#ctx0" brushRef="#br0" timeOffset="100432.9365">13765 8273,'0'0,"0"0,0 0,0 0,0 0,0 0,0 0,0 0,0 0,0 88,-18 35,1 18,-19 1,1 16,-18-17,0-17,18-1,-18-17,18-53,-1 18,19-18,-18-1,35-52</inkml:trace>
  <inkml:trace contextRef="#ctx0" brushRef="#br0" timeOffset="100723.9016">13042 8290,'0'0,"0"0,0 0,0 0,0 0,70 71,18 17,1 18,16 17,-16-17,-1 0,0 0,0 0,-17-18,17 0,-17-17,17-18,-17-36,-18-34,0-1,-36 36</inkml:trace>
  <inkml:trace contextRef="#ctx0" brushRef="#br0" timeOffset="101044.98">14700 7814,'0'0,"0"0,0 0,0 88,0-17,0 35,0 35,0 0,18 18,0-1,-1 1,19-35,-1-1,-17 1,17-19,-18-34,19-1,-19-17,1 0,17-17,1-19,-19 18,1-35</inkml:trace>
  <inkml:trace contextRef="#ctx0" brushRef="#br0" timeOffset="101434.4646">15212 8061,'0'0,"0"0,0 0,0 0,0 0,0 71,18-1,-18 18,0 18,17-18,1 36,17-1,1 1,-19-36,19-18,-19 1,19 0,-19-1,19-17,-1-18,18 1,0-19,0-17,17 0,-17-17,0-19,0 19,-53 17</inkml:trace>
  <inkml:trace contextRef="#ctx0" brushRef="#br0" timeOffset="101804.571">14965 8802,'0'0,"0"0,0 0,0 0,0 0,0 0,71-35,17-1,18-17,-18 18,0-18,1 0,-1 18,-18 17,-17 1,-17-1,-1 0,-17 18,-1 0,1-17,-18 17,0 0,0 0</inkml:trace>
  <inkml:trace contextRef="#ctx0" brushRef="#br0" timeOffset="102284.8788">16712 7902,'0'0,"0"0,0 0,0 0,18 53,-1 18,1-18,0 17,17 1,-17-1,-1 18,1-17,0 17,-1-17,1-1,0-17,-18-17,0 16,0-16,0-1</inkml:trace>
  <inkml:trace contextRef="#ctx0" brushRef="#br0" timeOffset="102661.5518">16183 8202,'0'0,"0"0,0 0,0 0,0 0,0 0,0 0,0 0,53 0,17-18,19 1,-1-18,18 17,0-17,-18-1,0 19,-35-1,0 0,0 18,-18-17,-17 17,-1 0,1-18,0 18</inkml:trace>
  <inkml:trace contextRef="#ctx0" brushRef="#br0" timeOffset="103044.1589">17753 7549,'0'0,"0"0,0 0,0 0,0 0,0 0,0 0,18 71,0 0,-1 17,1 0,0-17,-1 17,1 0,0-18,-1 19,1-19,-18 1,18-1,-1-17,-17 0,0-35,0-1,0 1,0 0,0-18</inkml:trace>
  <inkml:trace contextRef="#ctx0" brushRef="#br0" timeOffset="103805.1959">16783 7673,'0'0,"0"0,0 0,0 0,0 0,0 0,0 0,0 0,0 0,35-35,18-18,18 17,-1-16,1 16,52 19,1-1,-1 18,1 0,-18 0,-18 0,-17 18,17-1,-35-17,17 0,-17 0,-17-17,-1 17,0-18,1 0,-19-17,-17-18,0 18,0-18,0 0,-17 18,17-18,0 18,0-1,17 19,1 17,-1-18,1 18,0 0,17 0,0 0,1 18,-1-1,18 19,0 16,17 19,19 35,-19 0,1 0,17 35,-17 17,-18 1,0-18,-1 18,-16 0,-19-18,-17-18,-35 18,-18-35,-17-18,17-35,53-35</inkml:trace>
  <inkml:trace contextRef="#ctx0" brushRef="#br0" timeOffset="106631.0475">9247 10830,'0'0,"0"0,0 0,0 0,0 0,0 0,0 0,0 0,53 106,18 35,-1 0,1 18,-36-18,18-17,-35-36,17-18,-35 1,18-18,-18-18,0-17,-18-1,1 1,17-18</inkml:trace>
  <inkml:trace contextRef="#ctx0" brushRef="#br0" timeOffset="106950.7674">9106 10954,'0'0,"0"0,0 0,0 0,0 0,0 0,-35 35,17 0,-17-17,17 0,18-1,0-17,0 0,18-35,0-18,17 0,-18 0,19 0,-1 0,0 0,-17 18,35 18,-18 34,18 1,-35-1,-1-17,-17 18</inkml:trace>
  <inkml:trace contextRef="#ctx0" brushRef="#br0" timeOffset="107351.4793">9794 11959,'0'0,"0"0,0 0,0 0,0 0,18 88,-18 1,18 52,-1 0,19 0,-19 0,19-18,-1-34,0-19,0-17,1 0,-19-18,19-17,-1-18,0-18,1 18,-36 0</inkml:trace>
  <inkml:trace contextRef="#ctx0" brushRef="#br0" timeOffset="107616.6955">9741 12700,'0'0,"0"0,0 0,0 0,53-18,36-17,-19-18,18 0,1 18,-19 0,1-18,-18 18,-18 17,18 0,-18-17</inkml:trace>
  <inkml:trace contextRef="#ctx0" brushRef="#br0" timeOffset="108209.633">16042 9913,'0'0,"0"0,0 0,0 0,0 0,0 0,53 35,-1 54,19 16,17 19,-17-18,-1 17,1-17,-18 0,-18-36,-17 1,0-18,-1 0,-17-36,0-17,0 18,0-18,0 18</inkml:trace>
  <inkml:trace contextRef="#ctx0" brushRef="#br0" timeOffset="108584.6251">15953 9984,'0'0,"0"0,0 0,0 0,0 0,0 0,0 0,0 0,0 0,0 0,0 0,0 0,0 0,0 0,0 0,0 0,0 0,36-71,-1 1,0-1,1 18,-1 0,-18 18,-17 17,18 18,17 18,-17 17,-18-17,88 141,18 35,-35-36,-54-122</inkml:trace>
  <inkml:trace contextRef="#ctx0" brushRef="#br0" timeOffset="108987.2573">16465 11201,'0'0,"0"0,0 0,0 0,0 70,0-17,18 18,-1 17,19 0,-1 18,18 17,0-17,0-35,0-1,0-17,-18-17,18-1,-18-35,-17 17,17-17,-35 0</inkml:trace>
  <inkml:trace contextRef="#ctx0" brushRef="#br0" timeOffset="109202.3767">16465 11871,'0'0,"0"0,0 0,0 0,0 0,53-35,18-1,17 1,0-18,0-17,18-19,-18 1,-17 0</inkml:trace>
  <inkml:trace contextRef="#ctx0" brushRef="#br0" timeOffset="109437.7214">17524 10848,'0'0,"0"0,0 0,0 0,18 70,-1 1,19 17,-19 0,19 1,-19-1,18-18,-17 1,0-1,-1-34,1-1</inkml:trace>
  <inkml:trace contextRef="#ctx0" brushRef="#br0" timeOffset="109695.182">17153 11359,'0'0,"0"0,0 0,0 0,0 0,71-17,0-18,17-18,0 17,0 1,1 0,-19-18,18 0,-17 18,0-1</inkml:trace>
  <inkml:trace contextRef="#ctx0" brushRef="#br0" timeOffset="109962.2998">18283 10566,'0'0,"0"0,0 0,0 0,17 70,19 1,-19 17,19 0,-1 0,-17-17,-1 0,1-19,-18 1,0-17,0-19</inkml:trace>
  <inkml:trace contextRef="#ctx0" brushRef="#br0" timeOffset="110371.7744">17683 10566,'0'0,"0"0,0 0,0 0,0 0,0 0,35-18,36-17,-18 17,17 1,1 17,-1 0,-17 0,18 0,0 0,-1 0,1-18,-1 0,-17-17,18 0,-18-18,0 0,-18-18,-17 1,-1-36,-17 0,-17-17,-19 17,19 0,17 106</inkml:trace>
  <inkml:trace contextRef="#ctx0" brushRef="#br0" timeOffset="121101.1556">5912 14252,'0'0,"0"0,0 0,0 0,0 0,0 0,0 0,0 0,0 0,0 0,0 0,0 0,0 0,0 0,-35-17,-18-19,0 19,0-1,0 18,0 0,0 0,0 0,0 18,0-1,18 19,0-1,-1 18,19-18,-1 18,0 0,18-18,-17 18,17 0,0 18,0-19,0 19,0-18,0 35,17-17,1-1,0 1,-1-1,19 1,-1-18,0 0,0-18,1 18,-1-18,0 1,18-19,-17 1,-1-1,0-17,18 0,0 0,0 0,0-17,-18-1,18 1,0-1,-18 0,1 18,-19-17,19-1,-19 0,1 1,0 17,-1 0,-17-18,18 18,-18 0,18 0,-18 0,0 0,0 0,0 0,17 0,-17-18,0 18,0 0,0 18,0-18,0 0</inkml:trace>
  <inkml:trace contextRef="#ctx0" brushRef="#br0" timeOffset="122530.0104">6935 15081,'0'0,"0"0,0 0,0 0,0 0,0 0,0 0,0 0,0 53,-17 35,17 36,0 52,-18-17,18 0,0-71,0 18,-17-18,17-17,0-19,-18 1,18-17,0-19</inkml:trace>
  <inkml:trace contextRef="#ctx0" brushRef="#br0" timeOffset="122911.8665">6406 15187,'0'0,"0"0,0 0,0 0,0 0,0 0,0 0,71 35,-1 18,18 35,1-17,17 35,-1 0,-16 0,-19-36,1 1,-36-1,18-17,-18-18,1 1,-1-19,0-17,-17-35,17 0,-17-1,-18 36</inkml:trace>
  <inkml:trace contextRef="#ctx0" brushRef="#br0" timeOffset="123602.3524">7306 15081,'0'0,"0"0,0 0,0 0,0 0,0 0,0 0,18 36,17 16,0 1,-17 0,0-17,17-1,-17 0,-1-17,18-1,1 1,-1 0,-17-18,17 0,0 0,1-36,-1 19,0-19,-17-16,-1 16,1-17,-18 0,18 18,-18 0,0 0,0-1,-18 1,18 17,0 1,-18-1,18 1,0-1,0 18,-17 0,17 0,0 0,17 35,1 36,0-1,-1 1,1 17,17 0,-17 0,0 18,-1 0,1-35,0 17,-18-35,17 0,-17-18,0-17,0-1,0 1,0-36,0 18,0 0</inkml:trace>
  <inkml:trace contextRef="#ctx0" brushRef="#br0" timeOffset="124315.3474">8347 13106,'0'0,"0"0,0 0,0 0,0 0,0 0,0 35,0 36,0 17,0-18,0 18,18-17,-18 0,18 17,-18 0,17 0,-17 36,18-1,0 18,-1-35,1 18,-1-54,1 18,-18-17,35 17,-17 0,0 0,-1-17,1 17,0 0,-1-17,19-1,-1 1,18-18,-18 0,18-18,0 0,0-17,0-18,0 18,-53-18</inkml:trace>
  <inkml:trace contextRef="#ctx0" brushRef="#br0" timeOffset="124920.0844">9194 13741,'0'0,"0"0,0 0,0 0,0 0,0 0,0 0,0 0,0 0,0 70,18 1,-18-1,0 19,18-1,-18 0,17 0,1 0,-18 1,18-19,-1 18,19-35,-19 18,18-1,1-34,-1-1,18 0,0-17,0-18,-18-18,0 1,1-1,-19 0,1-17,0 0,-18-1,0 1,0 35</inkml:trace>
  <inkml:trace contextRef="#ctx0" brushRef="#br0" timeOffset="125174.4556">9194 14411,'0'0,"0"0,0 0,0 0,0 0,0 0,0 0,53-35,0-1,18-16,-1-1,1 17,-18 1,0 17,0-17,-36 17,19 18,-19-17</inkml:trace>
  <inkml:trace contextRef="#ctx0" brushRef="#br0" timeOffset="125479.3406">10412 14411,'0'0,"0"0,0 0,0 0,0 0,0 0,0 53,0 17,-18 19,18-1,0 0,-17 0,17 0,-18 1,18-1,0-35,0 0,-18-18</inkml:trace>
  <inkml:trace contextRef="#ctx0" brushRef="#br0" timeOffset="125898.6924">10941 13458,'0'0,"0"0,0 0,0 0,18 71,-18 17,18 0,-1 18,-17 35,36-17,-19 17,19-18,-19-52,1 17,0-17,17-1,0-17,0 0,1 0,-1-35,18-1,-18-17,1-17,-1-19,-17 1,17-18,-18 0,-17 53</inkml:trace>
  <inkml:trace contextRef="#ctx0" brushRef="#br0" timeOffset="126172.0875">10959 14217,'0'0,"0"0,0 0,0 0,0 0,0 0,0 0,53-18,18-17,17 0,-18-1,1 1,0 0,-18 0,-18-1,0 19,0-1,-17 0,0 18</inkml:trace>
  <inkml:trace contextRef="#ctx0" brushRef="#br0" timeOffset="126494.2236">11789 13564,'0'0,"0"0,0 0,0 0,0 0,0 0,35 53,0 18,0-1,1 1,-1-1,0 19,-17-19,17 1,-17-1,0-17,-18 0,0-18,17-17,1 0,-18-18</inkml:trace>
  <inkml:trace contextRef="#ctx0" brushRef="#br0" timeOffset="126842.9263">11630 13988,'0'0,"0"0,0 0,0 0,0 0,0 0,0 0,70-18,1-35,-1 18,19 0,-1-1,-17-17,17 18,-18 0,1 0,-18 17,-18 18,0-18,-17 18,0-17,-18 17,17-18,-17 0</inkml:trace>
  <inkml:trace contextRef="#ctx0" brushRef="#br0" timeOffset="127178.7206">12777 13000,'0'0,"0"0,0 0,0 0,0 0,0 0,0 0,35 70,0 1,1 0,-19 17,19-18,-19 18,1-17,0 0,-1-18,1-18,-18 0,0 0,0-17,0-18,0 18</inkml:trace>
  <inkml:trace contextRef="#ctx0" brushRef="#br0" timeOffset="127679.2989">12141 13018,'0'0,"0"0,0 0,0 0,0 0,0 0,0 0,0 0,0 0,36-36,17-17,-18 18,18 0,0-1,0 19,0 17,0-18,17 36,1-18,-1 0,19 0,-19 0,-17 0,18 0,-18-18,-18 18,0-17,-17-1,17-17,-35-18,18 0,-18-18,0 1,-35-36,17 0,0 18,18 88</inkml:trace>
  <inkml:trace contextRef="#ctx0" brushRef="#br0" timeOffset="128059.1633">13147 11853,'0'0,"0"0,0 0,0 0,0 0,53 36,18 17,0 17,-1 1,1-1,17 54,0-1,-17 18,-18 0,0 18,-18-18,-17 18,-18-36,0 1,-18-18,18-36,-18-17,1 0,-1-35,0-1,1 1,17-18,0 18</inkml:trace>
  <inkml:trace contextRef="#ctx0" brushRef="#br0" timeOffset="128594.752">14242 13123,'0'0,"0"0,0 0,0 0,0 0,0 0,0 0,52-17,19-19,0 19,-1-18,1-1,-1 1,-17 0,0-1,-17 19,17-19</inkml:trace>
  <inkml:trace contextRef="#ctx0" brushRef="#br0" timeOffset="128916.9906">14400 13494,'0'0,"0"0,0 0,0 0,0 0,0 0,71-36,0 1,17-18,-18 18,19-18,-19 18,-17 0,0 17,-18-17,1 35,-19-18</inkml:trace>
  <inkml:trace contextRef="#ctx0" brushRef="#br0" timeOffset="151509.3559">15459 13353,'0'0,"0"0,0 0,0 0,0 0,0 0,0 0,0 0,0 0,0 0,0 0,0 0,0 0,18 53,0 17,-1 1,-17 17,18-18,-18 19,0-19,0 18,0-17,-18 17,18-17,0-1,-17-17,17 0,0-18,-18-17,18 17,0-17,0-18,0 18,0-18,18 0,-18-18,17 18,1 0,17-18,0 18,18-17,0 17,18 0,-18 0,17 17,1-17,0 0,-18 0,17 0,-17-17,0 17,-18-18,-17-17,0 17,-18 18</inkml:trace>
  <inkml:trace contextRef="#ctx0" brushRef="#br0" timeOffset="151864.6467">15459 13988,'0'0,"0"0,0 0,0 0,0 0,0 0,53 0,35-18,-17 0,0-17,-1 17,1 1,-18-18,-18 17,0 0,1 1,-19-1,-17 0,18-17,-36 17,18-17,-17-18,-19 0</inkml:trace>
  <inkml:trace contextRef="#ctx0" brushRef="#br0" timeOffset="152095.7546">15495 13282,'0'0,"0"0,0 0,0 0,0 0,0 0,0 0,0 0,0 0,0 0,52-35,19 17,17-17,-17 17,17 1,-17-19,-1 1,1 0</inkml:trace>
  <inkml:trace contextRef="#ctx0" brushRef="#br0" timeOffset="152888.3297">24565 1782,'0'0,"0"0,0 0,0 0,0 0,0 0,0 0,0 0,0 0,0 0,0 0,53 17,-17 1,17-36,17 1,36-19,0-17,0-17,17-1,1 1,17-19,0 19,0-18,-35 17,-88 54</inkml:trace>
  <inkml:trace contextRef="#ctx0" brushRef="#br0" timeOffset="153565.452">16571 13159,'0'0,"0"0,0 0,0 0,0 0,0 0,0-71,0 53,0 18</inkml:trace>
  <inkml:trace contextRef="#ctx0" brushRef="#br0" timeOffset="154111.1881">16906 12506,'0'0,"0"0,0 0,0 0,0 0,0 0,0 0,0 0,0 0,-35 0,-36 0,1 18,-1 17,1 18,-1 17,36 1,-1-1,19 19,-1-1,18 35,18-17,-1 35,1-17,17 35,-17-1,17 1,1-18,-19 0,19 0,-1-17,-17-1,-1 18,1-17,-1-1,1-17,0 0,-18-35,0-19,0 1,0-17,0-1,0-17,0 17,0-17,0-18,17 0,19-18,-1-17,0 17,-35 36</inkml:trace>
  <inkml:trace contextRef="#ctx0" brushRef="#br0" timeOffset="155193.2525">25677 4480,'0'0,"0"0,0 0,0 0,0 0,0 0,0 0,0 0,0 0,71-17,35-19,35 1,0 17,35-34,1 16,17-17,0 0,89-35,-1 18,0-19,-17 1,0 35,17-17,-17-1,35 1,-18 17,177-35,-18-18,-70 18,-18-1,-18 1,-17 18,-18 34,-18 19,-35-54,-88 1,-18 34,0 19,-17-36,-1 0,-34 18,-1-1,-71 36</inkml:trace>
  <inkml:trace contextRef="#ctx0" brushRef="#br0" timeOffset="158240.6802">26807 2910,'0'0,"0"0,0 0,0 0,0 0,0 0,0 0,0 0,0 0,0 0,0 0,0 0,0 0,0 0,0 0,0 0,0 0</inkml:trace>
  <inkml:trace contextRef="#ctx0" brushRef="#br0" timeOffset="161306.3742">17259 13600,'0'0,"0"0,0 0,0 0,0 0,0 0,0 0,18-36,17 1,-17 17,-1 1,-17-1,18 0,-18 18,0-17,18 17,-18 0,0 17,0 19,0-1,0 18,0 35,-18 0,0 1,18-1,-17 0,-1 0,1 0,-1-17,18-18,-18-18,18 0,0-17,0 0</inkml:trace>
  <inkml:trace contextRef="#ctx0" brushRef="#br0" timeOffset="161840.298">16995 13688,'0'0,"0"0,0 0,0 0,0 0,0 0,0 0,0 0,0 0,0 0,0 0,0 0,52 17,1 19,36-1,-1-17,0 17,0 0,-17 0,0 1,-1-1,-17-17,18 17,-18-17,-18-1,18 1,0-1,-18 1,-35-18</inkml:trace>
  <inkml:trace contextRef="#ctx0" brushRef="#br0" timeOffset="163313.2547">18036 12982,'0'0,"0"0,0 0,0 0,0 0,0 0,0 0,0 0,0 53,-18 0,18 18,0-1,0 18,18-17,-1-1,1 19,17-1,1 0,-19 0,19 0,-19 1,19-1,-19-18,18 1,1-18,-19 0,19-18,17-17,-18-1,18-17,-18 0,-35 18</inkml:trace>
  <inkml:trace contextRef="#ctx0" brushRef="#br0" timeOffset="163873.9243">18636 12823,'0'0,"0"0,0 0,0 0,0 0,0 0,0 0,0 36,17 17,-17 0,18 17,-18 1,18-1,-18 1,17 17,-17 0,18 0,-18-17,18 17,-1-17,-17-18,18 17,0-17,-1-18,-17 1,18-1,0-17,17-1,-18 1,19-18,-1 0,18-18,-18 1,18-19,-17 19,-36 17</inkml:trace>
  <inkml:trace contextRef="#ctx0" brushRef="#br0" timeOffset="164236.9051">18689 13476,'0'0,"0"0,0 0,0 0,0 0,0 0,0 0,0 0,0 0,35-18,18-17,-18 18,1-19,-1 19,0-1,-17 0,-1 1,1-1,0 0,-18 1,0 17</inkml:trace>
  <inkml:trace contextRef="#ctx0" brushRef="#br0" timeOffset="164708.9869">19059 12524,'0'0,"0"0,0 0,0 0,0 0,0 0,0 0,53 17,0 19,18-1,-18 18,17 17,-17 1,18-1,-18 19,0-1,0 18,0-18,-18 0,0 0,0-17,-17-1,0 1,-18-1,0 1,0 0,-18-1,-17-17,0 0,17-18,18-17</inkml:trace>
  <inkml:trace contextRef="#ctx0" brushRef="#br0" timeOffset="176083.2295">19995 13088,'0'0,"0"0,0 0,0 0,0 0,0 0,0 0,0 0,0 0,0 0,53 0,-18 0,18 0,-18-18,18 18,0-17,18 17,-18-18,-1 1,19-1,-18 0,-18 1,1 17,-1-18,-17 0,-1 18,1 0,-1 0,-17-17,18 17,-18 0,0 0</inkml:trace>
  <inkml:trace contextRef="#ctx0" brushRef="#br0" timeOffset="178672.2636">28536 2346,'0'0,"0"0,0 0,0 0,0 0,0 0,0-53,0 18,0-18,0 18,0-18,0 0,18 17,-18 19,0-1,0 1,0-1,0 0,0 18,0 0,0 0,-18 18,18 35,-18 35,1 36,-1-1,-17 0,-1 36,1-18,0 0,0-17,-18-18,35-36,-17 1,17-18,-17 0,17 0,0-18,1 0,17-35</inkml:trace>
  <inkml:trace contextRef="#ctx0" brushRef="#br0" timeOffset="180732.3984">26471 2064,'0'0,"0"0,0 0,0 0,0 0,0 0,0 0,0 0,0 0,0 0,0 0,0 0,0 0,0 0,0 0,0 0,36-36,-1 1,0 18,0-1,-17 18,0-18,-1 18,1 0,0 0,-18 0,17 0,-17 0,0 18,18-18,-18 18,0-18,18 17,-18 1,0 17,0 0,0 36,0 17,-18 18,0 35,1-17,-1-1,0 18,-17 0,17 0,1-17,-1-18,0-36,1 1,17-18,0-18,-18 0,18 1,0-19,0 1,18-1,-18 1,0-18</inkml:trace>
  <inkml:trace contextRef="#ctx0" brushRef="#br0" timeOffset="181303.5546">26118 2364,'0'0,"0"0,0 0,0 0,0 0,0 0,0 0,0 0,0 0,53 17,18 19,17 16,18 37,0-19,0 1,0 17,-18 0,0 0,-17 1,-36-37,0 19,1-18,-1 0,0-18,-17 0,-1 1,1-36,0 17,-1-17,1 0,-18 18</inkml:trace>
  <inkml:trace contextRef="#ctx0" brushRef="#br0" timeOffset="181507.8879">26807 2910,'0'0,"0"0,0 0</inkml:trace>
  <inkml:trace contextRef="#ctx0" brushRef="#br0" timeOffset="181743.1907">27901 2946,'0'0,"0"0</inkml:trace>
  <inkml:trace contextRef="#ctx0" brushRef="#br0" timeOffset="182378.9626">27636 1552,'0'0,"0"0,0 0,0 0,0 0,71-17,17-19,35 1,-17-18,35 0,-17 0,-1 18,-34 17,-19 1,-17-1,-17 0,-1 1,-18 17,1 0</inkml:trace>
  <inkml:trace contextRef="#ctx0" brushRef="#br0" timeOffset="183554.5706">26736 1746,'0'0,"0"0,0 0,0 0,0 0,0 0,0 0,0 0,0 0,0 0,18 88,-18 54,17-1,-17 35,-17-17,17 17,-18 1,0-19,1 1,-1-18,0 18,-17-36,17 1,18-18,-17-36,17-17,0 0,0-18,0 1,0-1,0-35</inkml:trace>
  <inkml:trace contextRef="#ctx0" brushRef="#br0" timeOffset="184051.6177">25959 2328,'0'0,"0"0,0 0,0 0,0 0,0 0,0 0,0 0,71 18,0 17,52 36,36 17,17 18,1-18,-36 18,0-18,-17 0,-18 0,-18 1,-35-36,0-18,-18 0,-17 0,17-17,-35 0,18-18,-18 17,17-17,-17 0,0 0,0 18,-17-36,17 18,0 0</inkml:trace>
  <inkml:trace contextRef="#ctx0" brushRef="#br0" timeOffset="186843.407">26401 1464,'0'0,"0"0,0 0,0 0,0 0,0 0,0 0,0 0,0 0,0 0,0 0,35 35,-17 1,17-19,0 1,18-36,35 1,-17-19,17-17,0 0,18-17,18 17,-18-18,0 1,0-1,-1 18,-16 1,-89 52</inkml:trace>
  <inkml:trace contextRef="#ctx0" brushRef="#br0" timeOffset="191703.5584">28907 1905,'0'0,"0"0,0 0,0 0,0 0,0 0,0 0,0 0,0 0,0 0,0 0,0 0,0 0,53 35,17-35,1-17,-54 17,19-18,-19 0</inkml:trace>
  <inkml:trace contextRef="#ctx0" brushRef="#br0" timeOffset="194353.5296">21371 12383,'0'0,"0"0,0 0,0 0,0 0,0 0,0 0,0 0,0 52,0 1,18 36,-18 34,0 36,-18-18,0 0,1-18,-1-34,1-19,-1-17,0-18,18 1,-17-1,17-17,0-1,0-17,17 0,1 0,0 0,17-17,18-1,-18 0,36 1,-18-1,17 0,-17 1,18-1,-1-17,1 17,-1-17,-17 17,-17-17,-1 0,-35 17,18-17,-18 35</inkml:trace>
  <inkml:trace contextRef="#ctx0" brushRef="#br0" timeOffset="194621.854">21477 13123,'0'0,"0"0,0 0,0 0,0 0,0 0,0 0,0 0,53-35,18 0,-1 17,1-17,-1 0,-17-1,18 1,-18 0,-18-1,18-16,-18-1</inkml:trace>
  <inkml:trace contextRef="#ctx0" brushRef="#br0" timeOffset="194934.8587">21353 12294,'0'0,"0"0,0 0,0 0,0 0,0 0,0 0,0 0,0 0,53 0,36-35,-19 17,1 1,-1-19,1 19,-18-1,0 1,-18-19,18 19,-35-19</inkml:trace>
  <inkml:trace contextRef="#ctx0" brushRef="#br0" timeOffset="198925.174">22748 11800,'0'0,"0"0,0 0,0 0,0 0,-53 18,0 0,17-1,-16 19,-19-1,18 18,18-18,-18 18,17 18,19-1,-1 1,0 52,18 1,0-1,18 1,0-19,-1 1,1 0,0 0,-1 0,19-18,-36 0,17-17,1-1,0 1,-1-18,-17 0,0 0,0-18,0 0,0 0,0-17,0 0,0-1,18 1,-18-18,18 0,-1 0,1 0,17-18,18 1,-18-1,18-17,0-18,0 18,0-18,-53 53</inkml:trace>
  <inkml:trace contextRef="#ctx0" brushRef="#br0" timeOffset="199331.8137">23118 12259,'0'0,"0"0,0 0,0 0,0 0,0 0,0 0,0 53,-17 0,17 35,-18 36,0 17,18-36,-17-16,-19 17,19-18,-19 0,19-18,-1 1,0-18,18-35</inkml:trace>
  <inkml:trace contextRef="#ctx0" brushRef="#br0" timeOffset="199617.0648">22765 12330,'0'0,"0"0,0 0,0 0,0 0,0 0,0 0,0 0,36 35,-1 18,35 17,19 36,-19-18,19 1,-19-1,-17-18,0 1,-18-36,1 0</inkml:trace>
  <inkml:trace contextRef="#ctx0" brushRef="#br0" timeOffset="199935.054">23418 12065,'0'0,"0"0,0 0,0 0,0 0,0 0,0 0,0 0,36 35,-19 36,18 17,18 36,0 34,-17-52,-1 0,-17-18,17-17,-17-1,17-17,-18 0,1-18,-18-17</inkml:trace>
  <inkml:trace contextRef="#ctx0" brushRef="#br0" timeOffset="200346.7802">23912 11924,'0'0,"0"0,0 0,0 0,0 0,0 53,0 17,18 1,0-1,-1 19,19-19,-19 18,1 1,17-1,-17-18,-1 1,19-18,-19 17,19-34,-19-1,19-17,-1-1,0-17,-17-35,17 17,-35-35,18 18,-1 0,-17 35</inkml:trace>
  <inkml:trace contextRef="#ctx0" brushRef="#br0" timeOffset="200833.5342">23930 12330,'0'0,"0"0,0 0,0 0,0 0,0 0,0 0,0 0,0 0,35-36,18 1,0 0,-35 17,35-35,-53 53,35-88,-17 17,-1-17,-17 18,0 34,0-16,0 34,0-17,0 17,18 18,17 18,1-1,17 36,17 18,1 17,-1 0,19 18,-19 0,-17-18,-18 18,1-36,-36 1,0-1,-18-17,0 0,-17-17,0-19,17 18,18-35</inkml:trace>
  <inkml:trace contextRef="#ctx0" brushRef="#br0" timeOffset="201396.0209">23930 10971,'0'0,"0"0,0 0,0 0,0 0,0 0,0 0,35-17,18-1,0 18,0 0,0 0,0 0,-18 18,18 17,0 18,0 35,0 18,0 17,0 19,18 16,-1 19,18-36,-17 18,-18-18,0 0,-18 0,0-18,1-17,-1 18,-17-36,-1 18,-17 0,-17-1,-1 1,0-35,-17-18,-18 0,-35-36,0-17,-18 0,35 0,54 0</inkml:trace>
  <inkml:trace contextRef="#ctx0" brushRef="#br0" timeOffset="203671.84">28836 9172,'0'0,"0"0,0 0,0 0,0 0,0 0,0 0,0 0,0 0,0 71,-18-1,18 36,-17 35,-1 18,0 0,1-53,17-18,-18 0,0-17,1-1,17 1,0-18,0-53</inkml:trace>
  <inkml:trace contextRef="#ctx0" brushRef="#br0" timeOffset="203985.1243">28395 9560,'0'0,"0"0,0 0,0 0,0 0,0 0,88 53,18 18,53 17,-18 0,18 0,-36-17,-17-1,-18-17,-35 0,-17-35,-1 0,0-1,-17 1</inkml:trace>
  <inkml:trace contextRef="#ctx0" brushRef="#br0" timeOffset="204310.2543">28007 9084,'0'0,"0"0,0 0,0 0,70-18,18 1,36-36,-1 0,1 0,-18-18,0 19,-18 16,-35 1,18 17,-19 1,1-1,-53 18</inkml:trace>
  <inkml:trace contextRef="#ctx0" brushRef="#br0" timeOffset="204588.6288">29348 9402,'0'0,"0"0,0 0,0 0,0 0,0 0,0 0,0 0,53-18,17-17,1 17,-36-17,-17 35,-18-18,18 18</inkml:trace>
  <inkml:trace contextRef="#ctx0" brushRef="#br0" timeOffset="204828.4205">29418 9878,'0'0,"0"0,0 0,0 0,0 0,71-18,0 1,-1-19,-52 36,-1 0,-17-17,18 17</inkml:trace>
  <inkml:trace contextRef="#ctx0" brushRef="#br0" timeOffset="205244.7225">30054 8767,'0'0,"0"0,0 0,0 0,0 70,17 1,1 17,0 35,-1-17,1-18,0 18,17-18,-17-17,-1-1,1-17,17 0,0-17,1-19,-1 1,18-18,0-18,-18 1,18-1,-18-17,1-1,-19-17,19 18,-19 0,-17 35</inkml:trace>
  <inkml:trace contextRef="#ctx0" brushRef="#br0" timeOffset="205482.5995">30213 9119,'0'0,"0"0,0 0,0 0,70-17,18 17,-17-18,17 18,-70 0,-1-18,-17 18,18 0</inkml:trace>
  <inkml:trace contextRef="#ctx0" brushRef="#br0" timeOffset="205742.5108">30177 8837,'0'0,"0"0,0 0,0 0,0 0,0 0,0 0,0 0,0 0,71-18,-1-34,19 16,-1 1,-18 0,-52 35,-18-18,18 18</inkml:trace>
  <inkml:trace contextRef="#ctx0" brushRef="#br0" timeOffset="206143.2116">31289 8255,'0'0,"0"0,0 0,0 0,0 0,0 0,0 0,0 0,-35 0,-18 0,-18 18,18 17,18 18,0 17,17 36,18 18,0-1,18 1,17-1,0 18,1-35,-1 0,0 0,0-53,-17 17,0-35,-1 1,1-19,0-17,-1 0,1-35,17-18,-17 0,-18 71</inkml:trace>
  <inkml:trace contextRef="#ctx0" brushRef="#br0" timeOffset="206396.3515">31766 8431,'0'0,"0"0,0 0,0 0,-18 71,0 0,1 34,-19-16,19 16,-1-16,0 16,-17-34,17 0,1-1,-1-35,0-17,1 0</inkml:trace>
  <inkml:trace contextRef="#ctx0" brushRef="#br0" timeOffset="206678.9177">31360 8467,'0'0,"0"0,0 0,0 0,0 0,0 0,70 70,36 36,0 0,-18 0,0 0,18-1,-17 1,-36-53,17 0,-35 0,18-35,-35-18,17 17,-35-17</inkml:trace>
  <inkml:trace contextRef="#ctx0" brushRef="#br0" timeOffset="207231.5597">31624 7902,'0'0,"0"0,0 0,0 0,0 0,0 0,0 0,53 0,18 0,17-17,0-1,1 0,-19 1,1-1,-36 0,-17 18,17 0,-17 0,-1 18,19 17,-19 18,19 35,-1 18,-18 18,19-1,-1 18,0 0,1 1,-1-1,18-18,-18 1,18-19,-18-34,1-18,-1 0,-17-18,-18 18,-18-18,-53 18,-34 0,-37 0,-122 71,-36 52,0-17,88-54,159-69</inkml:trace>
  <inkml:trace contextRef="#ctx0" brushRef="#br0" timeOffset="222896.6461">24618 10619,'0'0,"0"0,0 0,0 0,0 0,0 0,0 0,0 0,0 0,0 0,0 0,53-18,0 0,0 18,0 18,0 0,-18 17,18 35,-17 36,-1 18,-18 17,19-18,-19 18,-17-17,18-18,-18 17,0-17,18 0,-18 0,35-18,0 18,36-36,-1 1,-17-36,0-17,0-18,0 0,0-18,-18 1,1-1,-19 18,-17 0,0 0,-17 18,-1-1,0 36,1 0,-1 18,18 34,18 1,-1-18,36 18,-17-18,17 18,0 18,-18-1,-17 18,-36 0,0 18,-35 0,-17 0,-19-18,-16-35,-37-53,19-36,-18-17,35-17,88 17</inkml:trace>
  <inkml:trace contextRef="#ctx0" brushRef="#br0" timeOffset="224030.586">17224 12718,'0'0,"0"0,0 0,0 0,0 0,0 0,0 0,0 0,0 0,0 0,0 0,-53 17,-18 19,1-1,-18 18,17-18,18 18,0 0,0 17,18-17,17 0,1 35,34 1,36-1,18 0,-1 0,19-17,-19 17,18-17,1 17,-1 0,-35 0,0 18,-18 0,-35 0,-18-18,1-35,-19 0,1 0,0-18,17-18,-17 1,35 0,-18-1,18-17,0 0,18 0,17 18,18 0,35 35,-17 35,35 35,0 1,17 34,1 19,-18-18,-18-36,0 1,0-54,18-17,-17-18,-1-17,0 0,-88-18</inkml:trace>
  <inkml:trace contextRef="#ctx0" brushRef="#br0" timeOffset="239228.9418">18248 16351,'0'0,"0"0,0 0,0 0,0 0,0 0,0 71,-18 52,0 1,18 35,-17-18,-1 0,0-18,1-35,17 1,-18-36,0-1,1 1,17-53</inkml:trace>
  <inkml:trace contextRef="#ctx0" brushRef="#br0" timeOffset="239559.3438">17524 16492,'0'0,"0"0,0 0,0 0,0 0,0 0,53 53,18 0,17 0,-18 18,54-1,-18 18,-36-35,19 0,-1 0,-18 0,19-18,-19-17,1 0,-18-1,0 1,-53-18</inkml:trace>
  <inkml:trace contextRef="#ctx0" brushRef="#br0" timeOffset="239897.9402">18759 15857,'0'0,"0"0,0 0,0 36,0 34,0 1,0 17,18 35,0 19,-18-1,17-18,1 1,0 17,-1-35,1 17,-1-52,1-1,17 1,1-36,17 0,0-17,0-36,-1 18,-52 0</inkml:trace>
  <inkml:trace contextRef="#ctx0" brushRef="#br0" timeOffset="240391.8404">19271 15804,'0'0,"0"0,0 0,0 0,0 0,-18 71,18-18,0 17,18 1,-18 17,0 0,18 18,-18-18,17 18,1-18,0 18,-1-35,1-1,0 1,17-18,0-18,0 0,1-17,-1-18,0 0,1 0,-1-18,0 1,1 17,-36 0</inkml:trace>
  <inkml:trace contextRef="#ctx0" brushRef="#br0" timeOffset="240717.2831">19306 16422,'0'0,"0"0,0 0,0 0,0 0,53-18,18 18,-1-35,1 17,0 1,-18-1,-18 0,18 1,-36 17,19 0,-19-18,-17 18,0 0,0 0</inkml:trace>
  <inkml:trace contextRef="#ctx0" brushRef="#br0" timeOffset="242971.3816">20383 15981,'0'0,"0"0,0 0,0 0,0 0,0 0,0 0,0 0,0 0,0 0,0 0,0 0,0 0,0 0,0 0,0 0,0 0,0 0,18 70,-1 1,1 17,-1-17,-17 17,18 0,-18-17,18-18,-18-1,0-16,0-1,0-17,0 17,0-17,0-1,0 19,17-36</inkml:trace>
  <inkml:trace contextRef="#ctx0" brushRef="#br0" timeOffset="243377.5971">20012 16492,'0'0,"0"0,0 0,0 0,0 0,0 0,53-35,18 17,-1-17,1 0,0 17,-1-17,1 0,-18-1,0 1,0 0,-18 0</inkml:trace>
  <inkml:trace contextRef="#ctx0" brushRef="#br0" timeOffset="243779.4553">21124 15716,'0'0,"0"0,0 0,0 0,0 0,0 71,18-1,-1 1,1 17,17 0,-17 36,17-1,-17 1,0-36,-1-18,-17 1,0-18,-17-18,17-17,-18-36,18 1,-18-19,18 1,0 0,0 35</inkml:trace>
  <inkml:trace contextRef="#ctx0" brushRef="#br0" timeOffset="244178.1403">20683 16069,'0'0,"0"0,0 0,0 0,0 0,0 0,0 0,0 0,18-35,-1-18,18 18,1-1,17 1,-18 17,18 1,0 17,0 0,0 0,0-18,0 18,0-18,-18 18,-17 0,17-17,-18-1,1-17,0 0,-1-1,-17-17,0 1,0-19,0 0</inkml:trace>
  <inkml:trace contextRef="#ctx0" brushRef="#br0" timeOffset="244533.7037">21371 14975,'0'0,"0"0,0 0,0 0,0 0,53 53,0 0,18 18,-1-1,36 36,0 18,-18-1,0 18,-17 0,-18 0,-18 1,-17-1,0-18,-1 1,-17-54,-17 1,-1-18,0-18,-17-17,0-1,35-17</inkml:trace>
  <inkml:trace contextRef="#ctx0" brushRef="#br0" timeOffset="246980.4556">16747 16651,'0'0,"0"0,0 0,0 0,0 0,0 0,18-53,0 0,-36-17,0-1,1 1,-18-19,-18 19,0 17,0 0,0 35,17 1,1 34,18 1,17 17,35 18,18 35,35 36,18-1,17 36,1-18,17 18,-17 0,-18-1,-36-16,-17-19,-18 1,-35-36,-35 0,0-18,-1-34,1-1,0-17,0-1,17-17,0 0,18-17,0-1,18 0,17 1,53 17,18 17,18 19,17-1,18 36,0 17,35-18,-18-34,-17-1,-35-18,-107-17</inkml:trace>
  <inkml:trace contextRef="#ctx0" brushRef="#br0" timeOffset="247489.2859">22554 16016,'0'0,"0"0,0 0,0 0,0 0,0 0,0 0,0 0,0 0,35-18,18 1,35-18,-17-1,17 1,-18 0,1 17,0-17,-36 35,0-18,0 1,-17 17</inkml:trace>
  <inkml:trace contextRef="#ctx0" brushRef="#br0" timeOffset="247994.1439">23683 15187,'0'0,"0"0,0 0,0 0,0 0,0 0,0 53,0 35,0-17,18 35,-1 17,1 1,-18-19,18-16,-18-19,0-17,0-18,17 1,-17-19,18-17,-1 0,1-17,17-1,1 0,17-17,0 17,17 1,1-1,-1 0,-17 1,18 17,-36 0,18-18,-18 1,-17-1,17 0,-35 18</inkml:trace>
  <inkml:trace contextRef="#ctx0" brushRef="#br0" timeOffset="248237.9759">23912 15575,'0'0,"0"0,0 0,0 0,0 0,0 0,71-17,0-1,-1 0,1 1,-1-1,-34 0,-1-17,-17 17,-18 18</inkml:trace>
  <inkml:trace contextRef="#ctx0" brushRef="#br0" timeOffset="248464.5607">23665 15117,'0'0,"0"0,0 0,0 0,0 0,0 0,0 0,36 0,34-18,1 0,17 1,0-19,-70 36,0 0,-1-17</inkml:trace>
  <inkml:trace contextRef="#ctx0" brushRef="#br0" timeOffset="248877.934">24954 14464,'0'0,"0"0,0 0,0 0,-53 18,0 17,-18-18,18 1,18 17,0 1,-1 17,19 35,17 35,17 1,36 17,18 18,17-1,-17 19,-18-19,17-16,-17-37,-18 1,-17-53,0 0,-1-18,1-17,-18-18,18 0,-18-18,17-17,-17 0,18 0,-18 52</inkml:trace>
  <inkml:trace contextRef="#ctx0" brushRef="#br0" timeOffset="249202.7957">25765 14764,'0'0,"0"0,0 0,0 0,-17 70,-1 1,0 17,18 36,-17 17,-1 0,18 0,-18-18,18 1,-17-36,17-35,-18-18,18-17,-17-1,17 1</inkml:trace>
  <inkml:trace contextRef="#ctx0" brushRef="#br0" timeOffset="249456.2021">25377 14852,'0'0,"0"0,0 0,0 0,0 0,0 0,35 35,18 1,0 34,53 18,18 36,-18-18,-1-1,-52-34,18-18,-18 0,-18 0,-17-53</inkml:trace>
  <inkml:trace contextRef="#ctx0" brushRef="#br0" timeOffset="249765.9074">26207 14446,'0'0,"0"0,0 0,0 0,0 0,17 53,-17 35,18-17,-18 35,35 17,-17 36,17-36,0 19,1-1,17 0,-18-35,18-1,-18-52,0-35,1-36,-1 18,-35 18</inkml:trace>
  <inkml:trace contextRef="#ctx0" brushRef="#br0" timeOffset="250145.4283">26754 14393,'0'0,"0"0,0 0,0 0,0 0,0 0,0 53,0 0,0 35,17 1,-17 34,18 1,17-1,-35-35,18 0,-1 1,1-19,0-17,-1 0,1-18,17 1,1-19,-1-17,18-17,-18-1,1-17,-1-1,0-17,-17 0,-18 71</inkml:trace>
  <inkml:trace contextRef="#ctx0" brushRef="#br0" timeOffset="250360.7405">26736 14958,'0'0,"0"0,0 0,0 0,0 0,0 0,0 0,53-18,17-17,19 0,-1-1,-17 1,-54 35,-17-18</inkml:trace>
  <inkml:trace contextRef="#ctx0" brushRef="#br0" timeOffset="250635.3754">27548 14340,'0'0,"0"0,0 0,0 0,35 53,0 18,18 17,0 36,0-1,-18-17,1-18,-19 0,1-17,-18-18,18-18,-18 0</inkml:trace>
  <inkml:trace contextRef="#ctx0" brushRef="#br0" timeOffset="250919.2292">27336 14834,'0'0,"0"0,0 0,0 0,0 0,0 0,0 0,71 0,17-17,-18-1,19 0,-19 1,1-1,-1 0,-17-17,-17 0,-1-18,0 18,-17-18</inkml:trace>
  <inkml:trace contextRef="#ctx0" brushRef="#br0" timeOffset="251209.2297">28465 14005,'0'0,"0"0,0 0,0 0,0 0,0 71,18-1,-18 19,18 34,-1 18,1-17,0 17,-18-18,0-35,0-17,0-18,-18-35,0-18,18 17,0-17</inkml:trace>
  <inkml:trace contextRef="#ctx0" brushRef="#br0" timeOffset="251833.2666">27848 14023,'0'0,"0"0,0 0,0 0,0 0,0 0,0 0,0 0,0 0,0 0,0 0,0 0,70-35,1-1,17 19,-17 17,-1-18,1 18,-18 0,0-18,-18 18,0 0,18-17,-35-1,17 1,-17-19,0-17,-18 0,-18 1,0-1,1 0,17-18,0 36,0 0,0 17,17 0,19 36,17 17,17 18,1 35,-18 1,0-1,17 53,-17 0,18 35,-18-17,0 0,-18-18,-35-18,0-34,-35-36,17-18,0-35,18 17,0-17</inkml:trace>
  <inkml:trace contextRef="#ctx0" brushRef="#br0" timeOffset="252419.2511">28836 12965,'0'0,"0"0,0 0,0 0,0 0,0 0,0 0,0 0,35-18,18 18,0 0,0 0,18 0,-18 18,0-1,0 36,17 18,-17 52,0 1,0 34,-18 1,1 0,-1 17,0-17,-17-18,17 0,-17-35,17-18,-17 0,-1-17,1 0,-18-1,0 1,0-1,0 1,-35-1,17-17,-17-17,-1-1,-16-35,-37-18,1-17,35 0,35 52</inkml:trace>
  <inkml:trace contextRef="#ctx0" brushRef="#br0" timeOffset="253217.6735">29542 12383,'0'0,"0"0,0 0,0 0,0 0,0 0,0 0,0 0,0 0,0 0,53 17,0 18,0 36,35 17,-17 18,-1 17,-17 1,-18-1,-17 19,0-1,-18 0,0-18,0 1,0-1,0-35,0 18,17 0,1-35,17-1,-17-17,35-18,-18 1,18-1,-18-17,1-1,-19-17,1 0,0 0,-18 0,0 0,0 18,-36-1,19 19,-19-1,19 18,-1 0,0 17,18 36,18 18,17-1,18-17,0 17,18 1,-18 17,-18-17,0-19,-35 1,-35-35,-35 17,-19 0,-17-17,-52-36,-107 18,-17-53,-1-35,89 17,159 0</inkml:trace>
  <inkml:trace contextRef="#ctx0" brushRef="#br0" timeOffset="255609.811">29348 12047,'0'0,"0"0,0 0,0 0,0 0,0 0,0 0,0 0,0 0,0 0,0 0,53 18,-18 17,18 1,18-19,-36 1,0-1,0-17,-17 18,17 0,-17-18,-18 35,18 18,-1 0,-17 35,18 0,0 36,-1-1,-17-35,18 36,0-1,-18 1,17 17,1 18,0-18,17 18,0-1,0 1,1 0,-19 0,19-18,-1-18,-17 1,-1-19,1 19,0-18,-1-36,1 18,-1 18,1-35,0-1,17 1,-17 0,17-1,-17-17,-1 0,1 0,0-18,-18-17,17-1,-17 1,0-18,0 18,-17-1,-1 1,-17 0,-18 17,0-17,-18 17,-35 18,-17 17,-1-17,18 18,0-1,36-17,17-18,0 1,18-1,-1-35,19-18,-1 1,0-1,18 18</inkml:trace>
  <inkml:trace contextRef="#ctx0" brushRef="#br0" timeOffset="256834.084">29065 12594,'0'0,"0"0,0 0,0 0,0 0,0 0,0 0,0 0,0 0,0 0,0 0,0 0,0 0,0 0,0 0,36 35,17 1,0 34,-18-17,18 18,-18-1,-17 1,-1 17,1 0,0 0,-18 1,17 16,1-16,0-1,-1-18,19 1,-19 0,1-19,0-16,-1-1,1-17,-18-1,18 1,-18 0,17-1,-17-17,0 18,0-18,0 17,0 19,-17-1,34 18,-17 18,0-1,18 18,35 36,-18-1,36-17,-18 18,0-1,-18-17,-18-36,-17 1,0-1,-17 1,-18 0,-1-18,-17 17,0-17,0-18,-17 1,17-19,-18 1,71-18</inkml:trace>
  <inkml:trace contextRef="#ctx0" brushRef="#br0" timeOffset="258749.2644">18177 14728,'0'0,"0"0,0 0,0 0,0 0,0 0,0 0,0 0,0 0,0 0,0 0,0 0,0 0,0 0,0 0,0 0,0 0,0 0,0 0,0 0,0 0,0 0,0 0,0 0,0 0,0 0,0 0,0 0,53 18,-18-18,0 0,18 0,-53 0,18 0,-18 0</inkml:trace>
  <inkml:trace contextRef="#ctx0" brushRef="#br0" timeOffset="259257.4343">19483 14340,'0'0,"0"0,0 0,0 0,0 0,0 0,0 0,0 0,0 0</inkml:trace>
  <inkml:trace contextRef="#ctx0" brushRef="#br0" timeOffset="259700.2655">22854 13952,'0'0,"0"0,0 0,0 0,0 0,0 0,0 0,0 0,0 0,0 0,0 0,0 0,0 0,0 0,0 0,0 0,0 0,0 0</inkml:trace>
  <inkml:trace contextRef="#ctx0" brushRef="#br0" timeOffset="260547.2891">18689 14834,'0'0,"0"0,0 0,0 0,0 0,0 0,0 0,0 0,0 0</inkml:trace>
  <inkml:trace contextRef="#ctx0" brushRef="#br0" timeOffset="260861.5349">19818 14305,'0'0,"0"0,0 0,0 0,0 0,0 0,0 0,0 0,0 0,0 0,0 0</inkml:trace>
  <inkml:trace contextRef="#ctx0" brushRef="#br0" timeOffset="261218.4644">21142 13794,'0'0,"0"0,0 0,0 0,0 0,0 0,0 0</inkml:trace>
  <inkml:trace contextRef="#ctx0" brushRef="#br0" timeOffset="261750.2689">23948 13423,'0'0,"0"0,0 0,0 0,0 0,0 0,0 0,0 0,0 0,0 0,0 0,0 0,0 0,0 0,0 0,0 0</inkml:trace>
  <inkml:trace contextRef="#ctx0" brushRef="#br0" timeOffset="263849.1787">31201 2505,'0'0,"0"0,0 0,0 0,0 0,0 0,0 0,0 0,17 53,1 0,17-1,1-34,17 0,35-1,18-34,0-19,0-16,-1-1,19 0,-18-18,-18 18,-70 53</inkml:trace>
  <inkml:trace contextRef="#ctx0" brushRef="#br0" timeOffset="265272.2708">20612 17216,'0'0,"0"0,0 0,0 0</inkml:trace>
  <inkml:trace contextRef="#ctx0" brushRef="#br0" timeOffset="296588.8896">9759 15875,'0'0,"0"0,0 0,0 0,0 0,0 0,0 0,0 0,0 0,0 0,0 0,0 0,0 0,0 0,0 0,0 0,0 0,0 0,0 0,53 35,35-17,-17 0,-1-36,19-35,-19-18,18-17,1-18,17 1,17-19,-35 36,1 0,-89 70</inkml:trace>
  <inkml:trace contextRef="#ctx0" brushRef="#br0" timeOffset="297150.6325">12194 15011,'0'0,"0"0,0 0,0 0,0 0,0 0,36 17,17-17,-18 0,18 0,0-17,-18-19,18 1,35-53,18 0,18-18,-18 0,17-17,-17 17,-88 106</inkml:trace>
  <inkml:trace contextRef="#ctx0" brushRef="#br0" timeOffset="298886.9706">10341 15981,'0'0,"0"0,0 0,0 0,0 0,0 0,0 0,0 0,0 0,0 0,18 53,35 17,0 36,53 35,-18 0,-17-17,-36-36,0 0,1-35,-1 18,-35-36,18 0,-1-17,-17 0,18-1,-18-17,0 0,0 0,0 0</inkml:trace>
  <inkml:trace contextRef="#ctx0" brushRef="#br0" timeOffset="299359.2705">10218 15875,'0'0,"0"0,0 0,0 0,0 0,0 0,0 0,0 35,18 18,-18 18,17 17,1-17,-18-1,17-17,-17 0,18-18,-18 18,0-35,0-1,18-17,-18 0,0-35,0 17,0 1,0 17,0 0,0-18</inkml:trace>
  <inkml:trace contextRef="#ctx0" brushRef="#br0" timeOffset="299609.7607">10271 15646,'0'0,"0"0,0 0,0 0,0 0,0 0,0 0,0 0,0 0,0 0,0 0,0 0,0 0,0 0,0 0,70 53,19 0,-19-1,19 1,-19 0,-52-35,-1 0</inkml:trace>
  <inkml:trace contextRef="#ctx0" brushRef="#br0" timeOffset="300633.8265">12600 14852,'0'0,"0"0,0 0,0 0,0 0,0 0,0 0,0 0,0 0,0 0,18 35,17 18,18 18,35 17,-17 0,0-17,-18-1,0 1,-18 17,0-35,0 17,1 1,-1-18,0 17,1-17,-1-17,-35-19</inkml:trace>
  <inkml:trace contextRef="#ctx0" brushRef="#br0" timeOffset="301084.4392">12583 14817,'0'0,"0"0,0 0,0 0,0 53,-18 17,18 1,0-18,-18 17,18 1,0-18,18 17,-18-17,0-18,18 1,-18 17,0-18,17 0,-17-17,0-1,18 1,-18-18,18-18</inkml:trace>
  <inkml:trace contextRef="#ctx0" brushRef="#br0" timeOffset="301351.0204">12547 14764,'0'0,"0"0,0 0,0 0,0 0,0 0,0 0,0 0,0 0,71 17,0-17,-1 18,18-18,-17 0,0 18,-18-18</inkml:trace>
  <inkml:trace contextRef="#ctx0" brushRef="#br0" timeOffset="310678.4739">18918 14570,'0'0,"0"0,0 0,0 0,0 0,0 0,0 0,0 0,0 0,0 0,0 0,0 0,0 0,0 0,0 0,53 0,0 0,18 0,-18 0,-1-18,1-17,18 0,0-54,-1 1,18-18,18 18,-17 0,-89 88</inkml:trace>
  <inkml:trace contextRef="#ctx0" brushRef="#br0" timeOffset="311380.0656">23965 13176,'0'0,"0"0,0 0,0 0,0 0,71 18,17 17,-17 0,-18-17,0 0,0-18,-1 0,1-36,18 1,0-18,17-35,0 0,0 0,-88 88</inkml:trace>
  <inkml:trace contextRef="#ctx0" brushRef="#br0" timeOffset="314533.6218">7747 14464,'0'0,"0"0,0 0,0 0,0 0,0 0,0 0,0 0,18 70,0 54,-1 35,1-1,17 19,-17-1,-18 1,17-1,-17-35,0-17,0-54,0 1,0-18,0-18,18 0,-18 0,0-17,0 0</inkml:trace>
  <inkml:trace contextRef="#ctx0" brushRef="#br0" timeOffset="314992.0827">7253 15011,'0'0,"0"0,0 0,0 0,0 0,0 0,0 0,0 0,0 0,88 35,36 0,-1 18,19 18,16-1,-16 1,-19-1,1 19,-1-1,-35 0,1 0,-36-35,0 0,-18-18,0 1,-17-1,-18-35,17 0,-17-18,-17-35,17 36,0 17</inkml:trace>
  <inkml:trace contextRef="#ctx0" brushRef="#br0" timeOffset="323216.0071">19236 14058,'0'0,"0"0,0 0,0 0,0 0,0 0,0 0,0 0,0 0,0 0,0 0,0 0,0 0,0 0</inkml:trace>
  <inkml:trace contextRef="#ctx0" brushRef="#br0" timeOffset="323704.0922">20559 13723,'0'0,"0"0,0 0,0 0,0 0,0 0,0 0,0 0,0 0,0 0,0 0,0 0,0 0,0 0,0 0,0 0,0 0</inkml:trace>
  <inkml:trace contextRef="#ctx0" brushRef="#br0" timeOffset="324379.7053">28554 2875,'0'0,"0"0,0 0,0 0,0 0,0 0,0 0,0 0,0 0,0 0</inkml:trace>
  <inkml:trace contextRef="#ctx0" brushRef="#br0" timeOffset="325544.3129">21989 13688,'0'0,"0"0,0 0,0 0,0 0,0 0,0 0,0 0,0 0,0 0,0 0,0 0,0 0,0 0,0 0,0 0,0 0</inkml:trace>
  <inkml:trace contextRef="#ctx0" brushRef="#br0" timeOffset="328873.9538">28518 10848,'0'0,"0"0,0 0,0 0,0 0,0 0,71-18,35-17,53 0,-1-18,54 0,106-35,17-18,1 18,-1-18,177-35,-36 17,-52 1,-36 35,-53 17,-52-17,-1 35,88 18,-122 17,-248 18</inkml:trace>
  <inkml:trace contextRef="#ctx0" brushRef="#br0" timeOffset="336482.0817">7994 14288,'0'0,"0"0,0 0,0 0,0 0,0 0,0 0,0 0,0 0,-35 17,-18 36,18 0,17 18,0-19,1 19,-1 0,18-1,0 36,0 17,18-34,-1-1,-17 18,18-36,0 18,-18-17,17-18,1 0,0 0,-1-36,1 1,0-18,-1 18,-17-18</inkml:trace>
  <inkml:trace contextRef="#ctx0" brushRef="#br0" timeOffset="336993.3481">7483 14799,'0'0,"0"0,0 0,0 0,0 0,0 0,0 0,0 0,70 53,1 18,-1-19,19 19,34 17,1 0,-1 1,1-1,-1-18,-17 1,0-1,-35-34,-18-1,-1 0,-16-17,-19 0,1-1,0 1,-1-18,1 17,-18-17,18 0,-18 18</inkml:trace>
  <inkml:trace contextRef="#ctx0" brushRef="#br0" timeOffset="337884.6729">1888 7691,'0'0,"0"0,0 0,0 0,0 0,18 52,17-16,1-19,-1-17,35-35,-52 0,106-142,-89 125,0-1</inkml:trace>
  <inkml:trace contextRef="#ctx0" brushRef="#br0" timeOffset="339707.4093">18742 17568,'0'0,"0"0,0 0,0 0,0 0,0 0,0 0,0 0,0 0,0 0,0 0</inkml:trace>
  <inkml:trace contextRef="#ctx0" brushRef="#br0" timeOffset="340099.9529">20101 17180,'0'0,"0"0,0 0,0 0,0 0,0 0,0 0,0 0</inkml:trace>
  <inkml:trace contextRef="#ctx0" brushRef="#br0" timeOffset="340587.6695">21636 17039,'0'0,"0"0,0 0,0 0,0 0,0 0,0 0,0 0,0 0,0 0,0 0,0 0,0 0,0 0,0 0,0 0,0 0,0 0,0 0,0 0,0 0,0 0,0 0,0 0,0 0</inkml:trace>
  <inkml:trace contextRef="#ctx0" brushRef="#br0" timeOffset="341028.2484">23365 16351,'0'0,"0"0,0 0,0 0,0 0,0 0,0 0,0 0,0 0,0 0</inkml:trace>
  <inkml:trace contextRef="#ctx0" brushRef="#br0" timeOffset="344438.9257">24901 16228,'0'0,"0"0,0 0,0 0,0 0,0 0</inkml:trace>
  <inkml:trace contextRef="#ctx0" brushRef="#br0" timeOffset="375373.0263">24512 6138,'0'0,"0"0,0 0,0 0,0 0,0 0,0 0,0 0,53 18,18 17,0-35,70-17,0-19,18-34,0-1,17-17,-17 0,0 0,17 17,-17 18,-36 18,-105 17</inkml:trace>
  <inkml:trace contextRef="#ctx0" brushRef="#br0" timeOffset="376287.9237">26295 6209,'0'0,"0"0,0 0,0 0,0 0,0 0,0 0,0 0,0 0,0 0,0 0,0 0,0 0,70 0,19-18,16 1,37-1,-1 0,0 1,0-1,18-17,0 17,0 1,17-19,-17 19,35-19,-17 19,-1-19,18 19,0-19,-17 1,17 0,-18 17,1-17,-1 0,18-1,54 1,-1 0,0 0,0-1,0 1,-18 0,1 0,17-18,-18 0,18 0,-17-18,-19 18,19 18,17 0,-35 17,-36 0,1 1,-177 17</inkml:trace>
  <inkml:trace contextRef="#ctx0" brushRef="#br0" timeOffset="410594.5442">24036 2487,'0'0,"0"0,0 0,0 0,0 0,0 0,0 0,0 0,0 0,0 0,0 0,0 0,70 106,1 0,-36-53,54 123,16 0,-16-17,-1 0,-35 0,18 17,-19 89,-16-71,-19 70,-17-87,-17-19,-1 1,-17-35,0-19,-1-16,1-19,-18 18,0-35,18-17,-1-1,19-17,-1-18,18 0,0 0,18 0,-1-18,1 18,17 0,1 18,17-18,17 35,1 0,-1 36,1-1,-18 18,0 18,0-18,0 1,0 16,0-16,35-1,0-18,36 1,17-18,-18 0,-105-53</inkml:trace>
  <inkml:trace contextRef="#ctx0" brushRef="#br0" timeOffset="490261.7882">27812 7920,'0'0,"0"0,0 0,0 0,0 0,0 0,0 0,0 0</inkml:trace>
  <inkml:trace contextRef="#ctx0" brushRef="#br0" timeOffset="490485.5952">29648 7126,'0'0,"0"0,0 0,0 0,0 0</inkml:trace>
  <inkml:trace contextRef="#ctx0" brushRef="#br0" timeOffset="490767.8707">31254 6668,'0'0,"0"0,0 0,0 0,0 0,0 0,0 0</inkml:trace>
  <inkml:trace contextRef="#ctx0" brushRef="#br0" timeOffset="491077.4167">32595 6262,'0'0,"0"0,0 0,0 0,0 0,0 0,0 0</inkml:trace>
  <inkml:trace contextRef="#ctx0" brushRef="#br0" timeOffset="492944.9459">31448 6791,'0'0,"0"0,0 0,0 0,0 0,0 0,0 0,0 0,0 0,0 0,0 0,0 0,0 0,0 0,0 0,0 0,0 0,0 0,0 0,0 0,0 0,0 0,0 0,0 0,0 0,0 0,0 0,0 0,0 0,0 0,0 0,0 0,0 0,0 0</inkml:trace>
  <inkml:trace contextRef="#ctx0" brushRef="#br0" timeOffset="495286.118">32948 6632,'0'0,"0"0</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2T05:56:11.596"/>
    </inkml:context>
    <inkml:brush xml:id="br0">
      <inkml:brushProperty name="width" value="0.05292" units="cm"/>
      <inkml:brushProperty name="height" value="0.05292" units="cm"/>
      <inkml:brushProperty name="color" value="#7030A0"/>
    </inkml:brush>
  </inkml:definitions>
  <inkml:trace contextRef="#ctx0" brushRef="#br0">3953 3704,'0'0,"0"0,0 0,0 0,0 0,0 0,0 0,-88-17,0 17,-1 0,-17 52,1 1,-19 36,18 16,0 19,36-1,-1 18,36-17,17-1,0-17,36-18,17 1,18-19,18-17,0-18,17-17,0-18,18-18,-18-17,-17 0,-1 0,-52 35</inkml:trace>
  <inkml:trace contextRef="#ctx0" brushRef="#br0" timeOffset="284.8172">4341 4410,'0'0,"0"0,0 0,0 0,-17 88,-1 0,-17 18,17 0,0-18,1 18,-1 0,0-18,1 18,17-36,0-52</inkml:trace>
  <inkml:trace contextRef="#ctx0" brushRef="#br0" timeOffset="580.3603">3935 4339,'0'0,"0"0,0 0,0 0,0 0,18 88,17 1,1-1,34 35,-17-35,0 1,-18-1,18-18,0 19,0-19,-17 1,-1-18,-18-36</inkml:trace>
  <inkml:trace contextRef="#ctx0" brushRef="#br0" timeOffset="1153.5171">4765 4516,'0'0,"0"0,0 0,17 52,-17 19,18 0,0-18,-1-1,1 1,0 0,17-17,-17-1,35-35,-18 0,18-35,-18-1,18-34,-18 17,18-35,-17 17,-19 0,1 19,0-1,-18 17,17 19,-17-1,0 0,-17 36,17 0,0 35,0 35,0 35,0 18,0 1,17-1,1 17,-18-34,17-1,-17-34,0-37,0 1,18-17,-18-19,-18-17,18 0,0 0,0 0</inkml:trace>
  <inkml:trace contextRef="#ctx0" brushRef="#br0" timeOffset="1840.987">5365 4145,'0'0,"0"0,0 0,0 0,0 0,0 0,0 0,0 0,0 0,17 88,-34 36,-1 17,-17 18,0-1,-1 1,-17 18,18-36,0 0,-1-35,19-36,-1-17,18-18,-17-17,-1 0,18-18,-18 0,18 17</inkml:trace>
  <inkml:trace contextRef="#ctx0" brushRef="#br0" timeOffset="2174.0316">4535 4339,'0'0,"0"0,0 0,0 0,0 0,0 0,71 53,17 35,18 53,18 1,-1 16,-17 1,0 0,0 0,0-18,0-18,-18-17,0-18,-35-35,-18-18,1-17,-1 0,-17-1,-1-17</inkml:trace>
  <inkml:trace contextRef="#ctx0" brushRef="#br0" timeOffset="2790.3163">6477 3493,'0'0,"0"0,0 0,0 0,0 0,0 0,0 0,0 0,-18 88,-17 35,-1 18,-17 71,18 0,0-18,17 0,1-18,34-35,1 0,0-17,34-36,1-17,0-19,18-34,0 0,-1-18,-70 17</inkml:trace>
  <inkml:trace contextRef="#ctx0" brushRef="#br0" timeOffset="3246.1721">7183 3916,'0'0,"0"0,0 0,0 70,0 19,0-1,0 35,17 18,-17 0,18-17,-1-1,-17-52,18 0,0-19,-18 1,17-35,-17 17,0-17,18 0,-18-1,0-17,0 18,0-18,18 17,-1-17,1 0,0 0,17 0,18-17,0 17,-18-35,18-1,0 1,-18-18,-17 0,0 71</inkml:trace>
  <inkml:trace contextRef="#ctx0" brushRef="#br0" timeOffset="3464.0889">7288 4498,'0'0,"0"0,0 0,0 0,71 0,17-35,0 17,-52 0,-19 18,1-17</inkml:trace>
  <inkml:trace contextRef="#ctx0" brushRef="#br0" timeOffset="3738.2121">8647 4410,'0'0,"0"0,0 0,0 0,0 0,-17 88,17 18,0 35,-18 0,0 0,1 0,-1-17,0-36,1-18,-1 1,0 0,18-71</inkml:trace>
  <inkml:trace contextRef="#ctx0" brushRef="#br0" timeOffset="4070.8855">9194 3457,'0'0,"0"0,0 0,0 0,0 0,-17 53,-1 35,18 18,-18 35,1 0,17 18,0 0,17-36,1 1,0-18,-1-36,19 1,-1-36,0-17,18-18,0-18,0 18,-53 18</inkml:trace>
  <inkml:trace contextRef="#ctx0" brushRef="#br0" timeOffset="4306.1362">9036 4269,'0'0,"0"0,0 0,0 0,0 0,70-18,18 0,1-17,34-35,1 17,-1-18,-35 0,1 19</inkml:trace>
  <inkml:trace contextRef="#ctx0" brushRef="#br0" timeOffset="4631.0427">10236 3704,'0'0,"0"0,0 0,0 0,0 0,0 0,17 71,1 35,-1-18,1 0,0 18,-1 35,1-35,-18-18,18 0,-18 0,0-35,0 0,0-18,0-17</inkml:trace>
  <inkml:trace contextRef="#ctx0" brushRef="#br0" timeOffset="4876.7871">9812 4251,'0'0,"0"0,0 0,0 0,71-18,-1 18,36-35,18 0,-1 0,1-18,-18 0,-1 0,-34 17,0-16,-18-1,0 0,-53 53</inkml:trace>
  <inkml:trace contextRef="#ctx0" brushRef="#br0" timeOffset="5086.0808">10959 3563,'0'0,"0"0,0 0,0 0,0 0,0 0,18 71,-1-1,1 18,0 1,-1-1,1 0,0 0,-18 0,17-35</inkml:trace>
  <inkml:trace contextRef="#ctx0" brushRef="#br0" timeOffset="5732.1136">10394 3634,'0'0,"0"0,0 0,0 0,0 0,36-53,-1 0,0 0,18 18,-17-1,16 1,19 17,0 18,-1-17,-17 34,18-17,-18 0,0 0,0 18,0-18,-36 0,18-18,1 18,-19-35,-17 0,0 0,0-18,0 0,-17-18,17 18,-18-17,18 34,18 1,-1 35,19-17,-1 34,18 18,18 36,-1 17,18 18,-17 35,0 18,17 17,-35 1,0 17,-18-18,-17 0,-18-17,-18-18,-17-17,-1-36,1-53,0-17,17-36,-17 18,35 18</inkml:trace>
  <inkml:trace contextRef="#ctx0" brushRef="#br0" timeOffset="6219.93">12900 3545,'0'0,"0"0,0 0,0 0,0 0,0 0,0 0,71 18,17-18,-17 18,-1-18,1 0,0 0,-36 0,0 0,0-18,-17 18,-18 0,18 0</inkml:trace>
  <inkml:trace contextRef="#ctx0" brushRef="#br0" timeOffset="6556.6521">12953 4004,'0'0,"0"0,0 0,0 0,0 0,71-18,-1 1,1-1,0 0,-1 1,-17-18,0 35,-18-18,-17 18,17-18,-17 18,-18 0,18 0,-18 0,17 0,-17 0,0-17</inkml:trace>
  <inkml:trace contextRef="#ctx0" brushRef="#br0" timeOffset="7351.7877">14806 3298,'0'0,"0"0,0 0,0 0,0 0,0 0,0 0,0 0,0 0,18 71,17 35,-17 35,17 18,0 17,-17-17,0-18,-18-35,0-36,0 1,-18-18,18-36,-18-17,1-17,-1-36,0 0,18 18,0 35</inkml:trace>
  <inkml:trace contextRef="#ctx0" brushRef="#br0" timeOffset="7841.6339">14559 3087,'0'0,"0"0,0 0,0 0,0 0,0 0,0 0,53-35,0-1,18 1,-1 35,1 0,-18 18,17 17,-17 18,0 0,-17 17,-1-17,-18 18,-17-1,0 1,-17-1,-1-17,-17 18,0-36,-1 18,1-35,0 17,17-17,0-18,1 17,34 1,1 0,17-1,18 1,18 17,-1-17,1 17,17 0,-17 1,-18-1,0 0,0-17,-18 17,0-17,-35-18</inkml:trace>
  <inkml:trace contextRef="#ctx0" brushRef="#br0" timeOffset="8168.9551">16306 3704,'0'0,"0"0,0 0,0 0,0 0,-17 53,-1 18,-17-1,-1 18,1 18,0-18,0 1,-1-1,19-18,-19-17,19-17,-1-1,0 0</inkml:trace>
  <inkml:trace contextRef="#ctx0" brushRef="#br0" timeOffset="8497.8219">15865 3775,'0'0,"0"0,0 0,0 0,0 0,53 70,18 1,17 52,0-34,18 16,-18 1,0-18,-17-17,-18-18,0 17,0-34,-35-1,17-17,0-18,-17 0,-1 0</inkml:trace>
  <inkml:trace contextRef="#ctx0" brushRef="#br0" timeOffset="8811.7112">17030 3704,'0'0,"0"0,0 0,0 0,0 0,0 71,-18-1,1 1,-1 17,0 0,1-17,-1 17,0-17,-17-1,17 1,1-18,-1-18,0 0,18 0</inkml:trace>
  <inkml:trace contextRef="#ctx0" brushRef="#br0" timeOffset="9156.9012">16695 3775,'0'0,"0"0,0 0,0 0,0 0,0 0,0 0,0 0,52 53,19 35,17 0,36 18,-36-36,0 19,-17-36,-1 17,-17-35,-17 18,-1-35,-17 0,-18-18</inkml:trace>
  <inkml:trace contextRef="#ctx0" brushRef="#br0" timeOffset="10026.0285">17595 2646,'0'0,"0"0,0 0,0 0,0 0,0 0,0 0,-18 70,18 19,0 52,0 35,0 71,0 0,18-35,-18-36,17-17,1-36,17-17,-17-53,17-18,18-17,0-36,0 18,-53 18</inkml:trace>
  <inkml:trace contextRef="#ctx0" brushRef="#br0" timeOffset="10354.3586">18230 2910,'0'0,"0"0,0 0,0 0,0 0,-18 53,18 36,-17-1,17 18,0 17,0 1,17-1,1 0,0-17,17-35,0-18,0 0,1 0,17-36,-18-17,18-17,-18-19,-17 19,-1 17</inkml:trace>
  <inkml:trace contextRef="#ctx0" brushRef="#br0" timeOffset="10593.7014">18106 3598,'0'0,"0"0,0 0,0 0,0 0,53-17,0 17,35-36,1 19,-19-1,1-17,-53 35,-1-18,-17 18</inkml:trace>
  <inkml:trace contextRef="#ctx0" brushRef="#br0" timeOffset="10865.9801">19271 3581,'0'0,"0"0,0 0,0 0,0 70,0 18,0-17,0 17,-18 0,1-17,-1 17,0-35,18 0,-17-18</inkml:trace>
  <inkml:trace contextRef="#ctx0" brushRef="#br0" timeOffset="11229.861">19853 3069,'0'0,"0"0,0 88,0 1,18 34,-18 1,18-36,-18 0,17 0,1-17,0-18,17-1,0-16,1-19,-1 1,0-18</inkml:trace>
  <inkml:trace contextRef="#ctx0" brushRef="#br0" timeOffset="11486.0719">19730 3475,'0'0,"0"0,0 0,70-18,19 1,-1-19,0 1,0 0,-70 17,-18 18,18-18</inkml:trace>
  <inkml:trace contextRef="#ctx0" brushRef="#br0" timeOffset="11757.598">20595 2963,'0'0,"0"0,0 0,0 0,0 0,0 0,17 71,1-1,0 1,-1 0,1-1,-18 1,0-1,0 1,0-18,-18-18,18 0,-17 18</inkml:trace>
  <inkml:trace contextRef="#ctx0" brushRef="#br0" timeOffset="11997.7424">20189 3457,'0'0,"0"0,0 0,0 0,0 0,0 0,0 0,88-35,0 17,0-17,1 0,-1-1,0 1,0 0,1 0,-19-1,1 1</inkml:trace>
  <inkml:trace contextRef="#ctx0" brushRef="#br0" timeOffset="12238.9268">21336 2875,'0'0,"0"0,0 0,0 0,0 0,17 71,19-18,-19 17,19 1,-19-1,1 1,17-1,-35 1,18-18,0 0</inkml:trace>
  <inkml:trace contextRef="#ctx0" brushRef="#br0" timeOffset="12624.7361">20859 2822,'0'0,"0"0,0 0,0 0,0 0,0 0,0 0,0 0,0 0,71-17,0-1,-1 0,1 18,-1 0,1 0,-1 0,1 0,0 0,-1-17,-17 17,-18-18,1 0,-19-17,1 0,0-36,-18 18</inkml:trace>
  <inkml:trace contextRef="#ctx0" brushRef="#br0" timeOffset="12859.9712">21865 2205,'0'0,"0"0,0 0,71 106,-1 35,19 18,-1 17,-18 18,-34 18,17 70,-36-18,-17 1,-35-36,0-17,17-71,0-106</inkml:trace>
  <inkml:trace contextRef="#ctx0" brushRef="#br0" timeOffset="17274.9489">22959 3634,'0'0,"0"0,0 0,0 0,0 0,0 0,0 0,0 0,0 0,71-18,0 0,34 18,1-17,-17-1,-19 0,-17 1,0-1,-18 18,-17 0,17-17,-17 17,-18 0,18 0,-18 0,17 0</inkml:trace>
  <inkml:trace contextRef="#ctx0" brushRef="#br0" timeOffset="25673.7882">24106 2522,'0'0,"0"0,0 0,0 0,0 0,0 0,0 0,0 0,0 0,0 0,18 53,-18 35,18 36,-18-1,0-17,0 0,0-18,0-17,0-18,0-18,0 0,0 1,17-19,-17-17,36 18,-1-18,0-18,36 1,-1-1,1-17,-18 17,0-17,0-1,0 19,0-1,-53 18</inkml:trace>
  <inkml:trace contextRef="#ctx0" brushRef="#br0" timeOffset="25906.0255">24230 2963,'0'0,"0"0,0 0,0 0,53-35,18 17,-1 1,1-1,-54 1,-17 17,18 0</inkml:trace>
  <inkml:trace contextRef="#ctx0" brushRef="#br0" timeOffset="26177.0711">23912 2522,'0'0,"0"0,0 0,0 0,0 0,0 0,71-35,17 17,53-17,1 0,-107 17,141-17,-17 0,0-18,-141 53</inkml:trace>
  <inkml:trace contextRef="#ctx0" brushRef="#br0" timeOffset="26508.5237">25307 2046,'0'0,"0"0,0 0,0 0,0 0,0 0,0 0,-53 71,17 35,1 17,17 18,1 0,17 0,17 18,1-35,0-1,-1-52,1-1,0 1,-1-36,-17 0,18-17,17 17,-17-17,-18-18</inkml:trace>
  <inkml:trace contextRef="#ctx0" brushRef="#br0" timeOffset="26753.8815">25942 2240,'0'0,"0"0,0 0,-18 71,1-1,-1 1,-17 35,-1 17,1 1,-18-1,35-35,-17 0,17-17,18-71</inkml:trace>
  <inkml:trace contextRef="#ctx0" brushRef="#br0" timeOffset="26997.8074">25536 2328,'0'0,"0"0,0 0,0 0,0 0,0 0,0 0,35 36,18 34,18 18,-1 1,1-1,0 0,-1-17,-17 17,0-35</inkml:trace>
  <inkml:trace contextRef="#ctx0" brushRef="#br0" timeOffset="27321.4149">26524 1958,'0'0,"0"0,0 0,0 0,0 0,0 70,0 19,0-1,0 18,18 0,-18-1,17-16,1 16,17-34,-17 0,17-19,1-16,-1-19,-17-17,-1 0,1 18</inkml:trace>
  <inkml:trace contextRef="#ctx0" brushRef="#br0" timeOffset="27582.8949">26895 1940,'0'0,"0"0,0 0,0 0,0 0,0 0,0 0,17 53,-17 0,0 53,18-18,-18 0,18 18,-1-35,1 17,-18-18,18-17,-1 0,1-35,0 0,-1-18,1 0</inkml:trace>
  <inkml:trace contextRef="#ctx0" brushRef="#br0" timeOffset="27789.5041">26718 2540,'0'0,"0"0,0 0,0 0,0 0,0 0,53-18,18-17,17 0,0 0,1-1,-72 19,-17 17</inkml:trace>
  <inkml:trace contextRef="#ctx0" brushRef="#br0" timeOffset="28072.722">27354 1834,'0'0,"0"0,0 0,0 0,0 0,53 71,-18 0,18 17,-18 53,18-18,-18 1,-17-36,-18 0,0-17,-18 17,1-35,-19 17,36-34,0-19</inkml:trace>
  <inkml:trace contextRef="#ctx0" brushRef="#br0" timeOffset="28558.3344">27407 1552,'0'0,"0"0,0 0,0 0,0 0,0 0,0 0,35 0,35-17,-17 17,18 17,-18 1,18 17,-19 0,1 54,0 16,0 1,-17 18,-1 17,0-18,0-17,-17 0,17-18,-17-17,0-1,-18 1,0-1,-36 1,19 0,-54 17,1-35,-19-18,19-17,17-18,0 0,0 0,53 0</inkml:trace>
  <inkml:trace contextRef="#ctx0" brushRef="#br0" timeOffset="28977.8932">28448 1817,'0'0,"0"0,0 0,0 0,0 0,0 0,17 70,-17 1,18 35,0 0,-18-1,17 1,1-18,0 1,-1-19,19 1,-19-18,19 0,-1-18,18-17,0-1,0-17,0-17,17-1,-17-17,0 17,-53 18</inkml:trace>
  <inkml:trace contextRef="#ctx0" brushRef="#br0" timeOffset="29204.0305">28571 2452,'0'0,"0"0,0 0,0 0,0 0,0 0,36-18,17 1,17-19,1 19,-54-1,1 18,-18 0</inkml:trace>
  <inkml:trace contextRef="#ctx0" brushRef="#br0" timeOffset="29437.7303">28554 1923,'0'0,"0"0,0 0,0 0,0 0,0 0,0 0,0 0,53-36,0 19,17-19,18 19,-52-1,-36 18,17 0</inkml:trace>
  <inkml:trace contextRef="#ctx0" brushRef="#br0" timeOffset="29824.8387">29648 1411,'0'0,"0"0,0 0,0 0,0 0,0 0,0 0,-35 18,-18 17,0 18,17 35,19 36,-1 17,18 0,18 0,17 0,-17 0,17-17,-17-19,17-16,-17-19,-1-17,-17 0,18-18,-18-17,17 17,-17-35,18 18,-18-18,0 0</inkml:trace>
  <inkml:trace contextRef="#ctx0" brushRef="#br0" timeOffset="30185.9712">29983 1746,'0'0,"0"0,0 0,0 0,0 0,0 0,0 0,0 0,0 0,0 36,-18 34,-17 1,18 34,-1-16,-17-1,17 0,0-35,1 18,-1-19,18-34,-18 17</inkml:trace>
  <inkml:trace contextRef="#ctx0" brushRef="#br0" timeOffset="30409.5025">29560 1905,'0'0,"0"0,0 0,0 0,0 0,0 0,0 0,53 53,-1 17,1 1,36 17,-19 18,1-35,-18 17,0-35,0 0,0 0,0-18</inkml:trace>
  <inkml:trace contextRef="#ctx0" brushRef="#br0" timeOffset="30719.8731">30530 1570,'0'0,"0"0,0 0,0 0,0 53,-17 35,17 0,0 18,0 35,0-53,17 36,1-36,17 0,-17-17,17-36,0 18,1-35,-1 17,-35-35</inkml:trace>
  <inkml:trace contextRef="#ctx0" brushRef="#br0" timeOffset="30995.0743">30883 1499,'0'0,"0"0,0 0,0 0,0 0,0 0,0 36,0 34,0 1,-18 35,36-1,-18 1,0 0,18-18,-1 0,1-17,0-18,17-18,-17 0,17-17,0-18,1-18</inkml:trace>
  <inkml:trace contextRef="#ctx0" brushRef="#br0" timeOffset="31210.4011">30760 2081,'0'0,"0"0,0 0,0 0,0 0,0 0,0 0,53-17,17-1,1-17,-36 35,-17-18,-1 18,-17-17</inkml:trace>
  <inkml:trace contextRef="#ctx0" brushRef="#br0" timeOffset="31449.2095">31607 1588,'0'0,"0"0,0 0,0 0,0 0,17 70,-17 1,18 17,-18-18,18 36,-18-18,17-17,1 17,-18-17,18-18</inkml:trace>
  <inkml:trace contextRef="#ctx0" brushRef="#br0" timeOffset="31704.3481">31218 2011,'0'0,"0"0,0 0,0 0,0 0,0 0,53-18,18 1,17-19,0 1,-70 35,0-18,-18 18,17 0</inkml:trace>
  <inkml:trace contextRef="#ctx0" brushRef="#br0" timeOffset="31907.9857">32118 1605,'0'0,"0"0,0 0,0 0,0 0,0 0,0 0,0 0,18 53,0 35,-1 0,1 1,-18-1,18 0,-1-17,-17-18,18-1</inkml:trace>
  <inkml:trace contextRef="#ctx0" brushRef="#br0" timeOffset="32250.9852">31571 1605,'0'0,"0"0,0 0,0 0,0 0,36-53,-1-17,18-1,0 18,17 18,-17 0,18 35,-18 0,0 17,0 1,0 17,-18 0,0-17,-17 0,0-1,17 1,-17-18,17-18,-17-17,-1 17</inkml:trace>
  <inkml:trace contextRef="#ctx0" brushRef="#br0" timeOffset="32473.3078">32471 1147,'0'0,"0"0,18 52,17 37,1 34,17 18,-18-17,-17 17,-1 0,-17-18,0 1,-17-18,-19-18,19-18,-1-17,18-53</inkml:trace>
  <inkml:trace contextRef="#ctx0" brushRef="#br0" timeOffset="32970.7367">32577 512,'0'0,"0"0,0 0,0 0,36 17,17 36,-1 0,1 18,0-1,0 36,0 17,-17 1,-1 17,-18 0,-17 18,0 0,0-1,0 1,-17 0,17 0,0-1,0 1,0 0,17-18,1-18,-18-17,0-18,-18-17,-70 17,-159 18,-35-18,70-17,177-54</inkml:trace>
  <inkml:trace contextRef="#ctx0" brushRef="#br0" timeOffset="44300.0546">1341 8326,'0'0,"0"0,0 0,0 0,18 70,-18 18,18-17,-18-18,17 17,-17-34,0 17,0-36,0 1,0-1,0 1,0-18,0-18,-17-34,17-1,0-53,17-18,1 18,-1-17,1 52,0 1,-1 17,1 35,0 18,17 18,18 17,0 18,-18 0,18 18,-18-1,1-17,-19 0,19 0,-1 0,-17-18,17-35,-17 18,-1-36,1 1,-1-36,-17-36,0 19,-17-1,-1-35,18 18,-35-18,17 1,1 34,-1 0,0 1,18-1,0 71</inkml:trace>
  <inkml:trace contextRef="#ctx0" brushRef="#br0" timeOffset="44673.5533">2188 7726,'0'0,"0"0,0 0,0 53,18 17,-18 1,0 17,18 0,-18 18,17-18,-17-17,18-18,17 0,-17-18,-1-17,1-36,0 0,-1-17,-17 0,18-1,-36-16,18-1,-17-18,-19 1,1-1,0 0,-36 1,1-18,17 17,53 53</inkml:trace>
  <inkml:trace contextRef="#ctx0" brushRef="#br0" timeOffset="45011.3655">2329 7320,'0'0,"0"0,0 0,0 0,0 0,0 0,18 71,0 17,17 35,0 1,1-1,-19 18,19 1,-19-19,19 0,-19 1,1-36,-18-17,17-36,-17-17,0-18,-17 17,17-17,0 0</inkml:trace>
  <inkml:trace contextRef="#ctx0" brushRef="#br0" timeOffset="45226.0641">2418 7973,'0'0,"0"0,0 0,0 0,0 0,0 0,70-18,-17-17,18 0,-1-1,1 1,-53 17,-1 18,-17 0</inkml:trace>
  <inkml:trace contextRef="#ctx0" brushRef="#br0" timeOffset="45691.7306">3053 8378,'0'0,"0"0,0 0,0 0,0 0,0 0,0 0,18-52,-18-1,0 0,0 0,0 18,-18-1,0 19,-17 17,0 17,-1 19,1 16,0 1,17 18,1-1,-1 1,18 17,18-17,17-1,0-17,18-17,0-1,0-18,18-52,-1 0,1-53,-18 0,0 17,-53 71</inkml:trace>
  <inkml:trace contextRef="#ctx0" brushRef="#br0" timeOffset="45995.8607">3194 7497,'0'0,"0"0,0 0,0 0,0 0,0 0,18 70,-1 1,19 17,-19 0,19 0,-19 0,1 1,0-19,-1 1,1-1,-18-17,18 18,-18-18,-18-18,18 18,0-53</inkml:trace>
  <inkml:trace contextRef="#ctx0" brushRef="#br0" timeOffset="46382.2458">1482 9402,'0'0,"0"0,0 0,71-36,53 1,17-18,18-17,35-19,-18 19,18-18,-35-1,18 36,-36 1,-18-1,-17 17,-35 19,-18-1,0 18,-18 0,-17 0,-1 0,1 0</inkml:trace>
  <inkml:trace contextRef="#ctx0" brushRef="#br0" timeOffset="46653.3273">3830 7708,'0'0,"0"0,0 0,0 0,0 0,0 0,0 0</inkml:trace>
  <inkml:trace contextRef="#ctx0" brushRef="#br0" timeOffset="46802.3386">3777 8326,'0'0,"0"0,0 0,0 0</inkml:trace>
  <inkml:trace contextRef="#ctx0" brushRef="#br0" timeOffset="73197.9387">5700 7303,'0'0,"0"0,0 0,0 0,0 0,0 35,0 0,18 18,-18 0,0-18,17 36,-17-18,0 0,0-18,0 18,0 0,18 0,-18-18</inkml:trace>
  <inkml:trace contextRef="#ctx0" brushRef="#br0" timeOffset="73524.5198">4888 7638,'0'0,"0"0,0 0,0 0,0 0,0 0,0 0,53-18,18 0,-18-17,35-18,-17 0,-18 18,0 0,-1-18,19 18,-36-1,18 19</inkml:trace>
  <inkml:trace contextRef="#ctx0" brushRef="#br0" timeOffset="73813.2423">5241 8608,'0'0,"0"0,0 0,0 0,0 0,0 0,36-18,17 1,17-1,-17 0,18-17,-1 0,1-1,35 1,0 0</inkml:trace>
  <inkml:trace contextRef="#ctx0" brushRef="#br0" timeOffset="74287.7755">7112 7214,'0'0,"0"0,0 0,0 0,-53-17,18-19,-1 19,1-1,17 0,-17 1,-18-1,0 18,18-17,0 17,-1 0,1 0,17 17,36 1,-18 17,0 0,18 18,-1 18,-17 17,18 0,0 0,-1 18,-17-18,18 1,0-19,-18-17,0 18,0-71</inkml:trace>
  <inkml:trace contextRef="#ctx0" brushRef="#br0" timeOffset="74593.3094">6247 8167,'0'0,"0"0,0 0,36 0,16 0,19-18,35 1,35-1,-35 0,18-17,-1 0,1-1,-1 1,-52 0,-18 17,0-17,-53 35</inkml:trace>
  <inkml:trace contextRef="#ctx0" brushRef="#br0" timeOffset="75025.0135">10059 6685,'0'0,"0"0,0 0,0 0,0 0,0 0,-18 18,1 35,-1 0,-17 0,17 17,1-17,-19 35,1 18,0 18,-1-36,19-18,-1 1,-17-18,17 0,18-53</inkml:trace>
  <inkml:trace contextRef="#ctx0" brushRef="#br0" timeOffset="75327.0116">9247 6844,'0'0,"0"0,0 0,0 0,0 0,0 0,0 0,0 0,36 35,-1 0,18 18,0-17,0 17,-18-1,18 19,0-18,-18 0,0 17,18-17,-17 0,-1-17</inkml:trace>
  <inkml:trace contextRef="#ctx0" brushRef="#br0" timeOffset="75614.2301">10518 6332,'0'0,"0"0,0 0,0 0,0 0,0 0,0 36,0-1,-18 18,18 17,0-17,0 18,0 17,0-17,0-1,18 1,-18-1,18-17,-1 18</inkml:trace>
  <inkml:trace contextRef="#ctx0" brushRef="#br0" timeOffset="75988.2711">10994 6279,'0'0,"0"0,0 0,0 0,0 36,-17-1,17 18,0 0,0 17,0-17,0 18,0-1,17 1,-17 0,18-1,0-17,-1 18,1-19,0 1,35 0,-18-17,0-1,0-17,1-1,-1 1,-35-18</inkml:trace>
  <inkml:trace contextRef="#ctx0" brushRef="#br0" timeOffset="76191.574">10941 7038,'0'0,"0"0,0 0,0 0,0 0,0 0,0 0,36-18,-1 18,18 0,0-17,0-1,-18 0,0 1</inkml:trace>
  <inkml:trace contextRef="#ctx0" brushRef="#br0" timeOffset="76476.6791">11541 6050,'0'0,"0"0,0 0,0 0,0 0,0 0,36 35,-19-17,19 17,-1 1,0-1,-17 18,17 17,-17 1,0 35,-18 0,-18-18,-17 18,-18-18,0-18</inkml:trace>
  <inkml:trace contextRef="#ctx0" brushRef="#br0" timeOffset="76920.8401">10606 6438,'0'0,"0"0,0 0,0 0,0 0,0 0,0 0,0 0,0 0,0 0,-17 35,-1 1,0-1,18 0,0 18,0 0,0 18,0-1,0 1,0-1,18 1,-18-18,18 17,17 1,-18-18,36 0,-17 0</inkml:trace>
  <inkml:trace contextRef="#ctx0" brushRef="#br0" timeOffset="77448.041">9477 7303,'0'0,"0"0,0 0,0 0,0 0,0 0,35 35,0-18,18 19,0-1,35 18,1 0,17 0,-18 17,0-17,-35 0,0-18,-18 1,0-1,1 0,-1-17</inkml:trace>
  <inkml:trace contextRef="#ctx0" brushRef="#br0" timeOffset="77805.7857">9918 6914,'0'0,"0"0,0 0,0 0,0 0,-18 36,1-1,-1 18,0 0,1 17,-1 19,-17 16,-1 19,19-18,-1-18,0-18,18 19,18 17,-18-106</inkml:trace>
  <inkml:trace contextRef="#ctx0" brushRef="#br0" timeOffset="80340.1323">14453 6068,'0'0,"0"0,0 0,0 0,0 0,0 0,0 0,0 0,0 0,0 0,0 0,0 0,0 0,0 0,0 0,0 0,18 35,-18 0,0-17,0 17,0 1,0-19,0 18,0 1,0-1,0 0,18 1,-18-1,0 0,17 0,1 1,0-1,-1 0,18-17,1 0,-1-1,0 1,1-18,-19 0,19-18,-19 1,19-1,-19 0,1-17,-1 17,1-17,0 17,-18 1,17-1,1 0,-18 18,18 18,-1-18,1 18,17 17,1-17,-1 17,0 0,0 1,1-1,-1-18,0 1,1 0,-1-18,-17 0,-1-18,1-17,-18 0,0-1,18 1,-36-18,18 0,0 0,0 0</inkml:trace>
  <inkml:trace contextRef="#ctx0" brushRef="#br0" timeOffset="80880.2458">16306 5874,'0'0,"0"0,0 0,0 0,0 0,-35 0,0 0,-1 17,-17 1,18 0,0 17,-18 0,35 1,-17 16,17-16,1 17,17-18,17 0,-17 18,36-18,-19 1,19-1,-1 0,18 0,-18 1,0-1,18 0,-35 1,17-1,-17 0,-18 0,0 1,0-1,-18 0,1 1,-1-1,0 0,-17-17</inkml:trace>
  <inkml:trace contextRef="#ctx0" brushRef="#br0" timeOffset="81459.9662">17047 5980,'0'0,"0"0,0 0,0 0,0 0,0 0,-35 17,0 19,0-19,-1 18,1-17,0 17,17 1,0 17,1-18,34 0,-17 0,18 1,17-1,1 0,17 0,-18 1,0-19,0 19,1-19,-19 19,19-19,-19 19,1-19,-18 18,18 1,-36-1,0 0,1 1,-19 16,-17-16,-17 17,-18 0,-1-1,1-16,-18-1,0-35,18 18</inkml:trace>
  <inkml:trace contextRef="#ctx0" brushRef="#br0" timeOffset="81848.2012">15353 6015,'0'0,"0"0,0 0,0 0,0 0,0 0,0 0,0 0,0 0,0 0,0 0,0 0,0 0,18 35,-18 18,18 0,-18 0,0 35,0 0</inkml:trace>
  <inkml:trace contextRef="#ctx0" brushRef="#br0" timeOffset="84568.0226">19500 5644,'0'0,"0"0,0 0,0 0,0 0,0 0,0 0,36 36,-19-1,19 36,-36-54,70 107,1-36,-71-70,53 123,0-18</inkml:trace>
  <inkml:trace contextRef="#ctx0" brushRef="#br0" timeOffset="85572.4001">19289 6174,'0'0,"0"0,0 0,0 0,17 0,36-18,0 0,0 1,18-1,-1-17,1-18,-18 0,0 0,0 18,0-18,-18 0,0 18,1-1,-1-17,0 36,-17-18,0 35,-1 0,1 17,17 1,-17-1,-1 19,-17 17,18 35,0-35,-18 0,17 0,-17 0,18-18,-18 0,0-17,18-1,-18-17,17-17,1 17,0-18,17-17,-17 17,-1 1,1-1,17 0,-17 1,-1-1,1 18,0 0,17 0,-17 0,17 0,0 18,18-1,0 1,0-18,0 18,-18-18,18 17,0-17,-18-17,1-1,-19 18,19-18,-19-17,-17 17,0 1,-17-1,-1 0,0 1,1 17,-1-18,-17 36,17-18,1 17,-1 19,0-19,18 19,18-1,17 18,18 0,0 0,18-18,17 0,-18-35,1 18,-36-36,18 1,18-19,-36 19,-17 17</inkml:trace>
  <inkml:trace contextRef="#ctx0" brushRef="#br0" timeOffset="86107.6965">21883 5609,'0'0,"0"0,0 0,0 0,0 0,0 0,0 0,35 35,-17 1,-1-19,1 19,0-19,-18 1,17 0,-17-1,0 1,0-1,0-17,0 0,0-17,0-1,0-17,18 0,0-1,17 1,-17 0,35-18,0 18,35-18,35 17,-17-16,18 34,-1 18,-17 0,0 35,-35 0,-1 1,-17 17,-18 0,-17-1,0 1,-18-17,17 17,-17-1,0-16,18 17,0-18,-18 0,0-35</inkml:trace>
  <inkml:trace contextRef="#ctx0" brushRef="#br0" timeOffset="86998.944">10783 8872,'0'0,"0"0,0 0,0 0,0 0,0 0,-36-17,1 17,0 0,-18-18,18 18,-18 18,0-18,17 17,-17 19,0-1,0 18,1 0,16 0,1 35,17 0,18 0,36 0,-1 1,0-1,18-18,18-17,17-17,0-1,-17-35,17 0,-17 0,-18 0,-53 0</inkml:trace>
  <inkml:trace contextRef="#ctx0" brushRef="#br0" timeOffset="87288.8256">11736 9260,'0'0,"0"0,0 0,0 0,0 0,-18 36,-17-1,17 18,0-18,1 18,-1 0,0-18,18 18,-17 0,-1 0,0-18</inkml:trace>
  <inkml:trace contextRef="#ctx0" brushRef="#br0" timeOffset="87584.6561">11241 9225,'0'0,"0"0,0 0,0 0,0 0,0 0,36 18,-1-1,0 19,1-1,17 0,-18 1,18-1,0 18,0 0,0-18,0 0,-18 18,18-18,-18 1</inkml:trace>
  <inkml:trace contextRef="#ctx0" brushRef="#br0" timeOffset="87900.9824">12636 9066,'0'0,"0"0,0 0,0 0,0 0,0 0,0 0,0 0,-18 36,0-1,1 18,-1 0,0-18,1 18,-1 0,0 0,1-18,-1 18,0-18,1 18</inkml:trace>
  <inkml:trace contextRef="#ctx0" brushRef="#br0" timeOffset="88263.306">12177 9102,'0'0,"0"0,0 0,0 0,0 0,0 0,0 0,0 0,35 0,18 35,-18-17,18 17,-17 0,16 18,-16-18,17 18,-18 0,0-18,18 18,-17-17,-1-1,0 0,18 0,-18-17</inkml:trace>
  <inkml:trace contextRef="#ctx0" brushRef="#br0" timeOffset="88736.8567">13747 8326,'0'0,"0"0,0 0,0 0,0 0,0 0,0 0,0 0,0 0,0 0,0 0,-17 35,-1 0,0 18,18 0,-17 18,17-1,0 1,0 17,17-18,-17 19,18-1,-18-18,18 1,-1-1,19-17,17 18,-18-36,18 18,0-18,-53-35</inkml:trace>
  <inkml:trace contextRef="#ctx0" brushRef="#br0" timeOffset="89158.7417">14506 8467,'0'0,"0"0,0 0,0 0,0 0,0 0,0 0,0 0,0 0,0 0,0 35,18-17,0 17,-1 0,-17 0,18 1,-1-1,1 0,0 1,-18-1,17 0,1 0,-18 1,18 17,-1-18,-17-18,18 19,-18-1,0 0,0-17,0 17</inkml:trace>
  <inkml:trace contextRef="#ctx0" brushRef="#br0" timeOffset="89670.1764">14100 8767,'0'0,"0"0,0 0,0 0,0 0,0 0,0 0,18-18,-18-17,18-1,-1 1,-17 0,18 17,0-17,-1 0,1 17,17 0,-17 1,17-1,-17 18,17-18,0 18,18-17,-17 17,17-18,-18 18,0 0,0-18,1 18,-19-17,1 17,0-18,-1 18,1-17,-18-1</inkml:trace>
  <inkml:trace contextRef="#ctx0" brushRef="#br0" timeOffset="90037.8634">15406 8043,'0'0,"0"0,0 0,0 0,0 0,0 0,0 0,0 0,0 0,18 36,0-1,-1 0,1 0,0 18,-1 0,1 18,-1-18,-17 0,0 35,-17-18,17 1,-18 17,18-17,-17-18</inkml:trace>
  <inkml:trace contextRef="#ctx0" brushRef="#br0" timeOffset="90502.5382">16147 8537,'0'0,"0"0,0 0,0 0,0 0,0 0,0 0,36 0,-1 0,18-17,-18 17,1 0,-1-18,18 18,-36-18,19 18,-1-17,-35 17,0 0</inkml:trace>
  <inkml:trace contextRef="#ctx0" brushRef="#br0" timeOffset="90749.8143">16395 8996,'0'0,"0"0,0 0,0 0,0 0,0 0,35 0,18-18,0 1,17-19,-17 19,18-1,-18-17,17 17</inkml:trace>
  <inkml:trace contextRef="#ctx0" brushRef="#br0" timeOffset="93086.4108">17965 7585,'0'0,"0"0,0 0,0 0,0 0,0 0,0 0,0 0,0 35,0 0,18 18,-1 0,-17 35,18 1,0 34,-18-17,17 0,-17-36,18 1,-18-1,0 1,18-18,-18 0,17 0,-17-18,18 0,-18-17</inkml:trace>
  <inkml:trace contextRef="#ctx0" brushRef="#br0" timeOffset="93680.8947">17718 7814,'0'0,"0"0,0 0,0 0,0 0,35-18,1-17,17 0,17 17,-17 1,0-1,0 0,0 1,0 17,0-18,0 18,-18 0,0 18,1-18,-19 17,1 19,-18-1,-18 0,-17 0,0 1,-18 34,18-34,-18 16,17-16,-17 17,18-18,17 0,1 0,-1 1,36-1,35 0,0 1,17 16,1-16,17 17,0 0,1 0,16-1,-16-16,-1 17,-88-53</inkml:trace>
  <inkml:trace contextRef="#ctx0" brushRef="#br0" timeOffset="94634.4043">1112 3545,'0'0,"0"0,0 0,0 0,0 0,0 0,0 0,0 0,0 0,17 18,19 0,-1-1,-17 1,35 0,-18-1,36 1,34-18,19-35,17-1,18-34,17-54,71-52,18-53,-35 17,-36 18,17 0,-16 0,-19 35,-158 141</inkml:trace>
  <inkml:trace contextRef="#ctx0" brushRef="#br0" timeOffset="100405.3456">7253 6068,'0'0,"0"0,0 0,0 0,0 0,0 0,0 0,35 0,1 0,-1 0,-17-18,35 18,-18 0,35-17,1 17,0-18,17 18,18 0,17-18,18 1,18-1,-17 0,34-17,-17 17,0-17,17 17,-17-17,17 0,1-18,-1 18,36-18,-18 18,-35-18,0 17,0 1,-18 0,0 0,-17-1,-18 1,-36 17,1 1,-36-1,18 18,-18-18,-17 18,0-17,-18 17,17-18,-17 18</inkml:trace>
  <inkml:trace contextRef="#ctx0" brushRef="#br0" timeOffset="101192.4249">8047 1552,'0'0,"0"0,0 0,0 0,0 0,0 0,0 0,0 0,0 0,18 36,17 16,-17 1,17 18,18 17,-35 0,17-35,-17 18,17-1,-17-17,-1 18,-17-18,18-18,-36 0,1 1,-19-1</inkml:trace>
  <inkml:trace contextRef="#ctx0" brushRef="#br0" timeOffset="101596.7143">7430 1993,'0'0,"0"0,0 0,0 0,0 0,0 0,0 0,0 0,0 0,0 0,17-35,19 0,-1 17,0-17,18-1,35 1,18 0,0 17,-35 1,-1-1,1 0,-1 1,-17-1,18 0,-18-17,-18 18,18-19,-18 1,1 17,-1-17,-17 0,-1-1,1 1,-18 18,18 17</inkml:trace>
  <inkml:trace contextRef="#ctx0" brushRef="#br0" timeOffset="102581.7075">6530 3175,'0'0,"0"0,0 0,0 0,0 0,0 0,-18 35,18-17,0 17,0 0,18 1,-18-1,17-17,1 17,0 0,17-17,-18 0,36-18,-17 17,17-34,-18 17,18-18,0-17,35-1,0 1,36-18,-18 18,0 0,17-1,1 19,-18 17,-36 0,1 0,-18 17,-18-17,0 18,1 0,-1-18,0 17,-17 1,-1-18,19 0,-19 0,19-18,-19 1,19-1,17-17,0 17,-1-17,1-1,18 19,17-1,18 1,18-19,-18 36,-1 0,19-17,-1 17,-17 0,0-18,0 18,18-18,-18-17,17 0,-17 0,0-18,0-18,-18 0,0 1,-17-18,-36 17,0-17,1 0,-36 88</inkml:trace>
  <inkml:trace contextRef="#ctx0" brushRef="#br0" timeOffset="154047.8016">14347 7267,'0'0,"0"0,0 0,0 0,0 0,0 0,0 0,0 0,0 0,71-17,35-1,17-17,36 17,35 0,18-17,88 17,0-17,0 0,-17 0,-19 17,-34 18,-19 0,-16-35,-72 17,-17 0,0 18,-88 0</inkml:trace>
  <inkml:trace contextRef="#ctx0" brushRef="#br0" timeOffset="158794.5002">25554 6491,'0'0,"0"0,0 0,0 0,0 0,0 71,0-1,0 18,0 54,0-1,0 0,0 0,0-18,0 1,17-18,-17-18,18-18,0-17,17 0,0-17,18-1,35-18,1-34,16-18,-16-18,-1-18,0-17,-17 17,-71 71</inkml:trace>
  <inkml:trace contextRef="#ctx0" brushRef="#br0" timeOffset="159051.8586">25730 7514,'0'0,"0"0,0 0,0 0,88 0,-17-17,17-1,0 0,1 1,-1-19,-35 1,17-18,-17 0</inkml:trace>
  <inkml:trace contextRef="#ctx0" brushRef="#br0" timeOffset="159284.8312">25483 6632,'0'0,"0"0,0 0,0 0,53 0,18 0,34 0,19-17,-36 17,-53 0,-17-18</inkml:trace>
  <inkml:trace contextRef="#ctx0" brushRef="#br0" timeOffset="563427.4955">19377 8132,'0'0,"0"0,0 0,0 0,-18 123,-17 36,0 0,-1-1,1-34,0-1,0 1,-1-71,19 17,-1-17,-17 0,17-18,18-17</inkml:trace>
  <inkml:trace contextRef="#ctx0" brushRef="#br0" timeOffset="563731.0931">18953 8237,'0'0,"0"0,0 0,0 0,53 89,0-1,0 0,35 35,-17-17,0-18,-18-17,0 17,-1-17,1-18,0 0,0-18,-53-17</inkml:trace>
  <inkml:trace contextRef="#ctx0" brushRef="#br0" timeOffset="564235.7039">19624 8290,'0'0,"0"0,0 0,0 0,18 71,-1-1,-17-52,36 53,-19-1,19-17,-1-18,18 1,-18-36,18-18,0-17,-18-1,1-16,-1-1,0 0,-17-18,-1 36,1 0,0-1,-18 36,0-17,0 34,0 36,-18 53,18 35,0 0,0 36,18-1,-18-17,35 0,-17-1,17-52,-17-35,17-36,-17-17,-1 17,-17-35</inkml:trace>
  <inkml:trace contextRef="#ctx0" brushRef="#br0" timeOffset="564541.5174">20736 7796,'0'0,"0"0,0 0,-18 89,1 34,-1 36,0 0,-17 35,35-36,0 1,0-18,35-17,-17-1,35-35,0-17,17-18,-17 0,0-18,-53-35</inkml:trace>
  <inkml:trace contextRef="#ctx0" brushRef="#br0" timeOffset="564823.2926">21389 7955,'0'0,"0"0,0 0,0 0,0 0,0 71,17-36,-17 53,18 18,0 35,-1 0,-17-53,18 1,-18-19,18 1,-18-1,-18-34,0-19</inkml:trace>
  <inkml:trace contextRef="#ctx0" brushRef="#br0" timeOffset="565271.5252">20930 8184,'0'0,"0"0,0 0,0 0,0 0,0 0,0 0,0 0,0 0,71-17,-19-18,1-1,0 19,0 17,0 0,0 0,18-18,-18 0,0 1,0 17,0-36,-1 1,-16 0,-1-18,0-18,-17 1,0 17,-18-18,0-17,0 18,-18 17,18 35</inkml:trace>
  <inkml:trace contextRef="#ctx0" brushRef="#br0" timeOffset="565495.2754">21918 7338,'0'0,"0"0,0 0,0 0,71 88,-18 0,35 36,-17 17,-1 0,-17 18,-18-1,1 1,-36 0,-18 0,0-1,-17-17,0-35,-1 0,1-35,35-54</inkml:trace>
  <inkml:trace contextRef="#ctx0" brushRef="#br0" timeOffset="566633.1389">22942 7973,'0'0,"0"0,0 0,0 0,0 0,0 0,0 0,70 0,36-18,35 1,36-19,17 1,-18 0,-34 17,-54 0,-18 1,-17-1,0 18,-17 0,-1 0,0 18,-17-1,0-17,-1 0</inkml:trace>
  <inkml:trace contextRef="#ctx0" brushRef="#br0" timeOffset="567212.6294">25783 6473,'0'0,"0"0,0 0,0 0,18 71,-18 17,0 53,-18 53,-17 0,-1 18,1 0,-18-18,-17 0,34-35,-17-18,18-18,0-17,-1-18,19-35,-1-35,18-18,-17 17,17-17</inkml:trace>
  <inkml:trace contextRef="#ctx0" brushRef="#br0" timeOffset="567551.3664">25042 6914,'0'0,"0"0,0 0,0 0,0 0,0 0,0 0,88 71,18 17,35 0,0 18,18 18,0-18,-18 17,0 18,-17-17,-1-36,-17 0,-18 0,-17-17,-18-18,0-36,0 1,-18 0,-35-1</inkml:trace>
  <inkml:trace contextRef="#ctx0" brushRef="#br0" timeOffset="568351.4428">24124 6262,'0'0,"0"0,0 0,0 0,0 0,0 0,0 0,106-18,53-17,17-18,18 18,18-18,-18 18,0-18,-35 17,-18 1,-17 17,-53 1,-1-1,-17 18,0-18,-18 1,-17 17</inkml:trace>
  <inkml:trace contextRef="#ctx0" brushRef="#br0" timeOffset="569819.1802">29401 3334,'0'0,"0"0,0 0,0 0,0 0,88-18,18-17,35 0,36-1,34-17,89-17,18 17,-18-18,-18 18,1 18,-36 0,-18 17,-52 1,-71-1,-18 0,-18 18,-17 0,-17-17,-1-1,-17 18</inkml:trace>
  <inkml:trace contextRef="#ctx0" brushRef="#br0" timeOffset="570741.0512">27318 6879,'0'0,"0"0,0 0,0 0,0 0,0 0,0 0,0 0,0 0,0 0,0 0,0 0,0 0,0 0,0 0,0 0,0 0,0 0,0 0,0 0,0 0,0 0,0 0,0 0,0 0,0 0,0 0,0 0,0 0,0 0,0 0,0 0,0 0,0 0,0 0,0 0,0 0,0 0,0 0,0 0,0 0,0 0,0 0,0 0,0 0,0 0,0 0,0 0,0 0,0 0,0 0,0 0</inkml:trace>
  <inkml:trace contextRef="#ctx0" brushRef="#br0" timeOffset="579446.8884">28360 5997,'0'0,"0"0,0 0,0 0,0 0,0 0,0 0,-18 124,-17 17,17 0,0 18,-17-18,17 0,-17 0,17 0,1-17,17-36,0 0,0-17,17 17,1-18,0 1,-1-18,-17-36</inkml:trace>
  <inkml:trace contextRef="#ctx0" brushRef="#br0" timeOffset="579798.7965">27812 6385,'0'0,"0"0,0 0,0 0,0 0,53 53,0 18,53 35,0 17,0 1,0-1,0-17,-18 0,-17 0,-1-54,-17 1,0-17,-18-1,1-17,-1-1,-17-34,-1 17,1 17</inkml:trace>
  <inkml:trace contextRef="#ctx0" brushRef="#br0" timeOffset="580109.4097">27336 5874,'0'0,"0"0,0 0,0 0,71-18,-18 18,52-18,1 1,0-18,18-1,17 1,-18 0,-17-1,18 1,-18 18,0-19,-89 36</inkml:trace>
  <inkml:trace contextRef="#ctx0" brushRef="#br0" timeOffset="582599.1783">12089 11994,'0'0,"0"0,0 0,0 0,0 0,0 0,0 0,0 0,0 0,0 0,-36 0,-17 0,0 18,0-18,0 35,18 1,0 17,-18 17,18 18,35 18,0 0,0 0,53 0,0-18,35 0,-18-17,36-18,-18-36,18 18,-17-17,-89-18</inkml:trace>
  <inkml:trace contextRef="#ctx0" brushRef="#br0" timeOffset="582862.6286">13412 12206,'0'0,"0"0,0 0,0 0,0 0,-18 53,-17 0,0 18,-18 34,0 19,18-1,-18 1,17-1,1-35,0-17,0-18,-1 0,1 0,35-53</inkml:trace>
  <inkml:trace contextRef="#ctx0" brushRef="#br0" timeOffset="583091.7327">12689 12418,'0'0,"0"0,0 0,0 0,0 0,35 17,18 19,17 17,19 17,-1 1,0-1,18 18,-18-17,0 0,-17-18,-18-1,-53-52</inkml:trace>
  <inkml:trace contextRef="#ctx0" brushRef="#br0" timeOffset="583307.826">14153 12171,'0'0,"0"0,0 0,0 0,0 0,0 35,-35 18,17 18,-35 17,18 0,17-53,-34 71,16 0,-17 0</inkml:trace>
  <inkml:trace contextRef="#ctx0" brushRef="#br0" timeOffset="583572.4794">13853 12171,'0'0,"0"0,0 0,0 0,0 0,0 0,0 0,18 17,17 36,18-17,-18 17,18 0,-17 17,17-17,-36-35,54 70,17 18</inkml:trace>
  <inkml:trace contextRef="#ctx0" brushRef="#br0" timeOffset="583868.5617">14947 11748,'0'0,"0"0,0 0,0 0,0 0,-17 35,17 18,0 0,0 17,0 18,0 36,17-18,1 17,17-35,1 18,34-18,1-17,-18-1,0-17,-53-35</inkml:trace>
  <inkml:trace contextRef="#ctx0" brushRef="#br0" timeOffset="584098.2879">15724 11942,'0'0,"0"0,0 0,0 0,0 0,18 35,-1 0,-17 0,18 18,0 18,-1-18,1 17,-1 1,1-1,-18-17,0 18,0-18</inkml:trace>
  <inkml:trace contextRef="#ctx0" brushRef="#br0" timeOffset="584440.5062">15300 12083,'0'0,"0"0,0 0,0 0,0 0,0 0,0 0,0 0,36-18,-1 0,0 1,18 17,0-18,18 18,-18 0,17 0,-17 0,18 0,-18 0,0 0,0-18,-18 1,0-1,-17-17,0 0,-18 17</inkml:trace>
  <inkml:trace contextRef="#ctx0" brushRef="#br0" timeOffset="584712.0243">16306 11183,'0'0,"0"0,0 0,0 0,18 35,17 18,18 0,0 35,0 18,0 0,0 35,0 0,-35 0,17-17,-35-1,0-17,-18 0,1-35,17-1,-18-35,18 1,0-36</inkml:trace>
  <inkml:trace contextRef="#ctx0" brushRef="#br0" timeOffset="584913.8228">17383 11677,'0'0,"0"0,0 0,0 0,0 0,35 0,18 18,-18-18,18 17,0-17,18 0,-1 0,-17 0,0 0</inkml:trace>
  <inkml:trace contextRef="#ctx0" brushRef="#br0" timeOffset="585113.2633">17806 12365,'0'0,"0"0,0 0,0 0,53 0,0 0,0 0,35 0,-52 0,-19-18</inkml:trace>
  <inkml:trace contextRef="#ctx0" brushRef="#br0" timeOffset="585815.553">19359 11518,'0'0,"0"0,0 0,0 0,18 35,-18 18,18 0,-1 0,-17 18,18-18,-18 17,18 1,-18 17,0-35,0 17,-18-17,18-17,-18-19,18 1,-17-36,-1-17,18-18,-18-17,36-36,0 18,-1-18,19-18,16 18,-16 1,34 16,1 1,-18 35,17 18,-34 35,-1 0,-35 35,0 18,-18 18,-17 17,-18-18,0 19,0-1,0-35,18 0,17-18,18 0,-17 1,34-19,1 1,35-1,18 1,17 0,0-1,18 1,0 17,-18 1,-17-1,-18-18,0 19,-18-19,0 1,-35-18</inkml:trace>
  <inkml:trace contextRef="#ctx0" brushRef="#br0" timeOffset="586042.0117">20948 11218,'0'0,"0"0,0 0,0 0,0 0,0 36,0 34,-18 1,18 17,-18 53,18 0,-17 0,-1-17,18-36,-18-18,18-70</inkml:trace>
  <inkml:trace contextRef="#ctx0" brushRef="#br0" timeOffset="586287.3368">20701 11430,'0'0,"0"0,0 0,0 0,0 0,0 0,35 35,0 18,18 18,-18 17,36 0,-36 0,1-17,-1-18,0 0,-17 0</inkml:trace>
  <inkml:trace contextRef="#ctx0" brushRef="#br0" timeOffset="586771.7511">21424 11412,'0'0,"0"0,0 0,0 0,0 0,18 36,-1 17,19-18,-19 18,19-18,-19 0,19 1,-1-1,-18-17,19-1,-1-17,0 0,-17-17,17-19,-17 19,0-36,-1 17,1 1,0 0,-18 17,0 1,0 17,0 35,0 0,0 36,17-1,1 36,17 18,0-19,18 1,0 0,-17-53,17-18,-1 1,1-19,-53 1</inkml:trace>
  <inkml:trace contextRef="#ctx0" brushRef="#br0" timeOffset="586955.993">22712 10901,'0'0,"0"0,0 0,0 0,0 0,0 0,0 35,-17 0,17 18,-18 18,18 35,0 0,0 17,18-17</inkml:trace>
  <inkml:trace contextRef="#ctx0" brushRef="#br0" timeOffset="587011.4536">22924 12294,'0'0,"0"0</inkml:trace>
  <inkml:trace contextRef="#ctx0" brushRef="#br0" timeOffset="587273.8445">23489 11236,'0'0,"0"0,0 0,0 0,0 0,0 35,0 1,17 16,-17 19,18-18,-18 17,0-17,18 18,-36 0,18-19,0 1,0 0</inkml:trace>
  <inkml:trace contextRef="#ctx0" brushRef="#br0" timeOffset="587870.8629">23048 11077,'0'0,"0"0,0 0,0 0,0 0,0 0,0 0,0 0,35-17,0-1,1 18,16-18,-16 18,17 0,-18 18,18 0,18-18,-19 17,1 1,0 0,0-18,-17 17,-1-34,-17 17,-1-18,1-17,-18 17,0-17,0-1,0-17,0 18,17 0,1 0,0-1,-1 1,1 17,0-17,-1 18,1 17,0 0,17 0,-17 35,17 18,0 0,0 52,1 19,-1 17,-17 0,-18-17,-36-1,1 1,-18-19,18 19,-18-36,53-70</inkml:trace>
  <inkml:trace contextRef="#ctx0" brushRef="#br0" timeOffset="588252.6449">22818 10795,'0'0,"0"0,0 0,0 0,0 0,0 0,0 0,0 0,0 0,0 0,-17 35,-1 1,-17 34,17 36,18 35,18 18,-1 35,19-18,-1 1,18-36,0 0,35-18,-17-34,-1-19,1 1,-71-54</inkml:trace>
  <inkml:trace contextRef="#ctx0" brushRef="#br0" timeOffset="588654.0768">25165 11377,'0'0,"0"0,0 0,0 0,36 0,17 0,17-18,-17 18,35-17,1-1,-1 1,-18-1,-17 0,0 18,0-17,-17 17,-1-18,0 18,-17-18,17 1</inkml:trace>
  <inkml:trace contextRef="#ctx0" brushRef="#br0" timeOffset="589485.1253">27107 10795,'0'0,"0"0,0 0,0 0,0 0,0 0,0 0,0 0,0 0,-18 35,0 36,-17 35,-18 35,18 18,-18-1,17 19,-16-1,16-35,1-17,0-19,-1-16,19-19,-1-70</inkml:trace>
  <inkml:trace contextRef="#ctx0" brushRef="#br0" timeOffset="589726.4345">26365 10724,'0'0,"0"0,0 0,0 0,0 0,36 36,17 17,17 0,36 52,0 1,0 18,0-1,-18 1,0-1,-35-17,0-35,-18-19,-17 1,0-53</inkml:trace>
  <inkml:trace contextRef="#ctx0" brushRef="#br0" timeOffset="590043.2569">26295 10319,'0'0,"0"0,0 0,0 0,0 0,0 0,53 0,17 17,1-17,17-17,0 17,1-18,-1 18,-35-18,0 18,0 0,-18-17,0 17,1-18,-19 18</inkml:trace>
  <inkml:trace contextRef="#ctx0" brushRef="#br0" timeOffset="590528.3434">27777 9596,'0'0,"0"0,0 0,0 0,0 0,0 0,0 0,0 0,0 0,18 0,17-18,0 18,-17 18,17-18,-17 17,17 1,-17 17,-18 0,0 1,18 17,-36 0,18-1,-18 19,1-18,17 0,-18 17,0-17,18-17,0 16,18-16,17-1,18-17,53-1,53-34,70-1,89-17,-53-53,-18 17,-71 0,-140 54</inkml:trace>
  <inkml:trace contextRef="#ctx0" brushRef="#br0" timeOffset="595850.2199">9459 13212,'0'0,"0"0,0 0,0 0,0 0,0 0,0 0,35 35,1-18,-1 19,18-19,0 1,17 0,36-18,35 0,-17-18,-18-17,-18-1,-17-16,17-1,0 0,-17-18,-36 18,0 18,-17 0,0 35</inkml:trace>
  <inkml:trace contextRef="#ctx0" brushRef="#br0" timeOffset="596196.9507">10077 12506,'0'0,"0"0,0 0,0 0,0 0,35 0,18 18,0-18,-18 0,18 0,-18 17,1-17,17 18,0 0,0-1,-18 18,18 18,-18 18,0 35,-35 53,18 70,35-35,-53-177</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02:22.996"/>
    </inkml:context>
    <inkml:brush xml:id="br0">
      <inkml:brushProperty name="width" value="0.05292" units="cm"/>
      <inkml:brushProperty name="height" value="0.05292" units="cm"/>
      <inkml:brushProperty name="color" value="#7030A0"/>
    </inkml:brush>
  </inkml:definitions>
  <inkml:trace contextRef="#ctx0" brushRef="#br0">6935 7426,'0'0,"0"0,0 0,0 0,0 0,0 0,0 0,0 0,0 0,0 0,0 0,0 0,0 0,0 0,0 0,0 53,0-18,0 0,0 18,0-17,0 34,0 1,0-1,0 1,0-18,0 17,0-17,0 18,18-18,-18 0,0 17,0 1,0-18,18 17,-18 1,0-18,0 0,0 17,17-35,-17 1,0-1,0 0,0 1,0-19,0 1,0-1,0 1,0 0,0 17,0-35</inkml:trace>
  <inkml:trace contextRef="#ctx0" brushRef="#br0" timeOffset="518.8897">6230 8237,'0'0,"0"0,0 0,0 0,0 0,0 0,53-17,17-19,54 1,-18-35,17-1,18 1,-17-1,17 0,-18 18,-17-17,-35 35,0 17,-19 0,1 1,-17-1,-1 0,-17 18,-1 0,1-17,-18 17</inkml:trace>
  <inkml:trace contextRef="#ctx0" brushRef="#br0" timeOffset="1325.0857">7200 7532,'0'0,"0"0,0 0,0 0,0 0,0 0,0 0,0 0,0 0,-17-35,17-18,0 0,0-18,-18 1,18 17,-18 17,1 1,17 0,-18 0,-17-1,17 19,-17-1,-1 0,1 18,-18-17,0 34,18-17,0 0,-1 18,1 0,17 17,1 18,-1 0,18 0,18 0,-1 17,19 36,-1 0,18 0,-18-1,1 1,-1 0,-18 0,19 0,-19 0,-17 17,18 1,0-19,-1-34,-17 0,18-19,0 19,-1-18,-17-35,0 17,18-18,-18 1,0 0,-18-18,18 0,-17 17,17-17</inkml:trace>
  <inkml:trace contextRef="#ctx0" brushRef="#br0" timeOffset="1686.3134">6424 8343,'0'0,"0"0,0 0,0 0,0 0,53-17,17-36,36 0,35-53,18 0,0 0,0 0,-36 36,1-1,-54 18,1 18,-36 0,1 0,-1 17,-35 0,18 1,-18 17</inkml:trace>
  <inkml:trace contextRef="#ctx0" brushRef="#br0" timeOffset="2351.4216">5718 7144,'0'0,"0"0,0 0,0 0,0 0,0 0,0 0,0 0,17 53,1 0,0 35,-1 0,1 0,0 0,-1 53,1-17,0 17,-1-17,1-1,-18-35,18 0,-18-17,17 0,-17-19,18-16,0-1,-18 0,17-17,-17-18,18 18,-18-18,17 0,-17 0</inkml:trace>
  <inkml:trace contextRef="#ctx0" brushRef="#br0" timeOffset="2732.5718">5277 8784,'0'0,"0"0,0 0,0 0,0 0,0 0,0 0,53-35,35-18,18-18,35-17,0-18,0 18,-17 0,-1 17,-34 1,-37 17,1 18,-17-1,-19 19,1-1,0 1,-18 17,0 0,0 0,0 0</inkml:trace>
  <inkml:trace contextRef="#ctx0" brushRef="#br0" timeOffset="3153.3997">5153 7673,'0'0,"0"0,0 0,0 0,0 0,0 0,0 0,35-35,36-18,17 0,36-35,-18-18,17 18,1 17,-18 0,-36 19,1-1,-18 17,0 1,0 0,-18 17,0 18,-17-17,17 17,-35 0</inkml:trace>
  <inkml:trace contextRef="#ctx0" brushRef="#br0" timeOffset="538271.4771">20542 7902,'0'0,"0"0,0 0,0 0,0 0,0 0,0 0,0 0,0 0,0 0,0 0,0 0,0 0,0 0,0 0,0 0,0 0,-18 53,0 35,1 1,-19 34,19 18,-1 0,-17 0,17 0,1-17,-19 17,19-35,-19 17,36-52,-17-1,-1 1,0 0,18-19,-17-16,17-19,-18 1,18-18,0-18,0 18,-18 0</inkml:trace>
  <inkml:trace contextRef="#ctx0" brushRef="#br0" timeOffset="538731.9081">19553 8202,'0'0,"0"0,0 0,0 0,0 0,0 0,0 0,0 0,0 0,0 0,53 53,36 0,16 70,1 19,0-1,0 17,-18-17,18 18,-17-18,-19-17,18-1,-17-17,17-18,-17-17,-1-18,1 0,-71-53</inkml:trace>
  <inkml:trace contextRef="#ctx0" brushRef="#br0" timeOffset="539333.5178">22324 11465,'0'0,"0"0,0 0,0 0,0 0,0 0,0 0,0 0,0 0,-18-53,1 18,-1 0,-17 0,17-1,1 1,-1 17,0 1,1-1,-1 0,18 18,-18 18,1 17,-1 18,-17 71,-1 17,-17 35,1 1,16-1,-17 0,18-17,0 0,-1-36,1-17,17-35,-17-18,35 0,-17 0,-1-18,18-18</inkml:trace>
  <inkml:trace contextRef="#ctx0" brushRef="#br0" timeOffset="539698.2993">21618 11377,'0'0,"0"0,0 0,0 0,0 0,0 0,0 0,71 88,17 53,0 1,0 16,1-17,-19-17,1-18,-36-36,18 1,-18-18,1 0,-1-18,-17 0,-18-17</inkml:trace>
  <inkml:trace contextRef="#ctx0" brushRef="#br0" timeOffset="544203.9124">17789 6244,'0'0,"0"0,0 0,0 0,0 0,0 0,17 53,1 18,17-18,1 17,-1-17,0-18,18 1,-18-19,18-17,-17-17,-1-19,0 1,1-36,16 1,1-18,0-18,0 18,-35 70</inkml:trace>
  <inkml:trace contextRef="#ctx0" brushRef="#br0" timeOffset="549533.8362">24654 3969,'0'0,"0"0,0 0,0 0,0 0,0 0,0 0,0 0,0 0,0 0,0 0,0 0,0 0,0 0,35-18,35 0,-17 1,18 17,0-18,17 1,35-19,1 19,17-19,-17 1,17 17,0-17,-18 18,19-19,-1 1,0 17,0 1,18-19,-18 1,18 18,-35-1,-19-17,-16 17,-1-17,-35 17,-35 18</inkml:trace>
  <inkml:trace contextRef="#ctx0" brushRef="#br0" timeOffset="550443.8583">29154 3387,'0'0,"0"0,0 0,0 0,0 0,0 0,70-18,18-17,-17 17,0 0,-1 1,1-1,-1-17,19 17,-1 1,35-1,1 0,17 1,0-1,18-17,-18 17,18 18,0-17,0 17,17-18,-17 0,0 18,0-35,0 35,-18-18,0 1,-17-19,-1 19,1-1,-1 18,-52 0,-1 0,-17 0,-53 0</inkml:trace>
  <inkml:trace contextRef="#ctx0" brushRef="#br0" timeOffset="551805.1497">24530 3898,'0'0,"0"0,0 0,0 0,0 0,0 0,0 0,53-17,35-1,0 0,54 1,-1-19,0 19,0-19,18 1,0 0,0-18,17 18,1-1,-1-16,1 34,-1-17,0-1,-34 19,-1-19,-18 19,-17-19,-17 19,-72 17</inkml:trace>
  <inkml:trace contextRef="#ctx0" brushRef="#br0" timeOffset="553449.5109">25730 6473,'0'0,"0"0,0 0,0 0,0 0,0 0,0 0,0 0,0 0,0 0,0 0,0 53,-18 0,18 36,-17 69,-1 36,0 0,1 0,-1-35,-17 0,17-18,1-18,-1 1,18-18,-18 0,18-36,0 1,0-1,18-17,-18-18,0 1,18-36,-18 0,0-36,0 1,0 0,0 53</inkml:trace>
  <inkml:trace contextRef="#ctx0" brushRef="#br0" timeOffset="553883.2544">25059 6720,'0'0,"0"0,0 0,0 0,0 0,0 0,53 36,18 34,35 1,-18 35,18-1,0 1,-18 0,36 18,-18-19,-18 37,18-1,0-18,17 1,-17-19,0-34,-36 0,-17-19,-17-34,-1 17,-17-17,17 0,-35-1</inkml:trace>
  <inkml:trace contextRef="#ctx0" brushRef="#br0" timeOffset="554495.9521">24054 6103,'0'0,"0"0,0 0,0 0,0 0,0 0,0 0,70 0,18 0,1 0,34-18,18 1,18-18,0-1,0 1,0 0,-1-1,-16 1,-1 0,-18 0,1 17,-54 0,-17 1,0-1,0 18,-17-18,-19 1,19-1,-19 0,1 18</inkml:trace>
  <inkml:trace contextRef="#ctx0" brushRef="#br0" timeOffset="555612.1495">29560 3404,'0'0,"0"0,0 0,0 0,0 0,0 0,0 0,0 0,0 0,70 0,1 0,17 0,-17 0,17 0,-18-17,36-1,18 0,17-17,-17 17,17-17,0 18,0-1,18-17,-18-1,18 19,0 17,-18-18,18 0,0 1,-36-1,1 18,-18-17,-1-1,1 0,-17 1,16 34,-34-17,-71 0</inkml:trace>
  <inkml:trace contextRef="#ctx0" brushRef="#br0" timeOffset="557534.03">28342 6085,'0'0,"0"0,0 0,0 0,0 0,0 0,-18 53,1 53,-1 53,-17 17,17 1,0 17,1-18,-1-17,18 0,-18-18,18 0,0-18,0-34,0-19,0-17,0 0,0-35,-17-1,17 1,0-18,0 0,0 17</inkml:trace>
  <inkml:trace contextRef="#ctx0" brushRef="#br0" timeOffset="557962.9637">27742 6456,'0'0,"0"0,0 0,0 0,0 0,0 0,0 0,0 0,0 0,0 0,53 70,17 1,1 17,17-17,0 17,-17-18,17 19,-17-19,-1 1,1-1,0 1,-18-1,17-17,-17 0,0-17,-18-19,1 18,-1-17,-35-18</inkml:trace>
  <inkml:trace contextRef="#ctx0" brushRef="#br0" timeOffset="558391.6731">27354 5944,'0'0,"0"0,0 0,0 0,0 0,106 0,-1-17,37-19,-19 1,18 0,0 0,-35-1,18 1,-54 0,1 17,-18 0,0-17,-18 35,-17-17,0-1,-1 0,1 1,-18 17</inkml:trace>
  <inkml:trace contextRef="#ctx0" brushRef="#br0" timeOffset="562534.0853">14806 14905,'0'0,"0"0,0 0,0 0,0 0,-53 0,0 0,-17 0,-1 18,18 17,0 18,-35 35,35 0,-17 0,34 0,19-17,-1 0,0 17,36-18,0-17,17 0,18 0,35-35,18-18,-18-18,0-35,1 18,-36-18,-36 53</inkml:trace>
  <inkml:trace contextRef="#ctx0" brushRef="#br0" timeOffset="562799.5191">15600 15028,'0'0,"0"0,0 0,0 0,0 0,0 0,-17 71,-1 35,-17 52,0 1,-18 0,17-36,-17 1,36-36,-19-17,1-18,0 0,-1-1,36-52</inkml:trace>
  <inkml:trace contextRef="#ctx0" brushRef="#br0" timeOffset="563060.9968">15089 15064,'0'0,"0"0,0 0,0 0,0 0,53 70,17 1,18 35,1-1,17 1,-1-18,1 18,-35-35,-1-18,-17 0,0-18,-17 0,-36-35</inkml:trace>
  <inkml:trace contextRef="#ctx0" brushRef="#br0" timeOffset="563324.9111">16536 14975,'0'0,"0"0,0 0,0 0,0 0,-18 71,-17 17,-18 18,0 53,-18 0,18-1,0-34,0-36,18-18,18-17,-19 0,19 0,17-53</inkml:trace>
  <inkml:trace contextRef="#ctx0" brushRef="#br0" timeOffset="563608.058">15883 15187,'0'0,"0"0,0 0,0 0,0 0,0 0,70 53,36 0,35 35,1 0,-19-17,1 17,-1-17,-35 17,-17-35,0-18,-36 18,0-35,-17-1</inkml:trace>
  <inkml:trace contextRef="#ctx0" brushRef="#br0" timeOffset="563920.5528">17277 14640,'0'0,"0"0,0 0,0 0,-18 88,-17 54,0 16,17 1,18 17,0 19,18-37,17 1,0-53,18 0,35-53,-17-18,0-35,-18-18,17-17,-35 0,-17 35</inkml:trace>
  <inkml:trace contextRef="#ctx0" brushRef="#br0" timeOffset="564187.6944">18036 14834,'0'0,"0"0,0 0,0 0,35 53,0 35,1 18,-1-18,-17 18,17-18,0 18,-17-17,-1-1,-17-18,0-17,0-18,0-17,0 0</inkml:trace>
  <inkml:trace contextRef="#ctx0" brushRef="#br0" timeOffset="564505.7853">17612 15222,'0'0,"0"0,0 0,0 0,0 0,0-70,18-18,0 17,17 18,18 0,0 18,0 0,17 17,1 18,-1 0,1 0,0 0,-18-18,-18 18,0 0,-17-17,-1-1,-17-35,0 18</inkml:trace>
  <inkml:trace contextRef="#ctx0" brushRef="#br0" timeOffset="564744.5006">18424 14041,'0'0,"0"0,0 0,0 0,88 123,0 1,1 34,17 19,-18 17,-18-18,19 0,-36-17,-18 0,-17-18,-1-35,-17-18,0 0,0-88</inkml:trace>
  <inkml:trace contextRef="#ctx0" brushRef="#br0" timeOffset="564993.4748">19818 14887,'0'0,"0"0,0 0,0 0,0 0,35-17,18-19,36-17,-19 0,-34 36,-36 17,17 0</inkml:trace>
  <inkml:trace contextRef="#ctx0" brushRef="#br0" timeOffset="565208.3457">20136 15240,'0'0,"0"0,0 0,0 0,53-18,17-17,1-18,0 0,-36 36,-35-1,17 18</inkml:trace>
  <inkml:trace contextRef="#ctx0" brushRef="#br0" timeOffset="565876.8645">21177 14146,'0'0,"0"0,0 0,18 89,17-1,-17 18,-1-18,1 18,0-1,-1-16,-17-1,18-18,-18 1,0-36,-18 1,1-36,-1-18,0-17,-17-36,17-35,18-17,-17-36,17-17,17-1,19 1,17 52,-1 1,1 52,0 36,0 17,0 36,-17 35,-1 35,-18 18,-17 0,-17 17,-1 1,-17-36,-18 0,18-35,-1 0,1-18,0-17,17 0,0-18,36 17,0-17,35 18,0-18,35 35,35 18,1-18,-1 18,-17 0,-17 0,-72-53</inkml:trace>
  <inkml:trace contextRef="#ctx0" brushRef="#br0" timeOffset="566150.0778">22889 14076,'0'0,"0"0,0 0,0 0,0 0,-18 70,1 36,-19 35,-17 0,18 1,-18 16,0 1,0-35,18-19,0-34,-1-1,19-34,-1-19</inkml:trace>
  <inkml:trace contextRef="#ctx0" brushRef="#br0" timeOffset="566404.3029">22324 14235,'0'0,"0"0,0 0,0 0,0 0,53 70,18 1,35 35,17-1,1 1,-1 0,-17 0,0-36,-53 1,17-18,-34-18,-19-17</inkml:trace>
  <inkml:trace contextRef="#ctx0" brushRef="#br0" timeOffset="566678.8133">23789 14005,'0'0,"0"0,0 0,0 0,0 0,-35 88,-18 36,0 17,0 0,17 0,1 0,-18-17,36-36,-1-17,-17-1,17-17,18-53</inkml:trace>
  <inkml:trace contextRef="#ctx0" brushRef="#br0" timeOffset="566962.7239">23365 13952,'0'0,"0"0,0 0,0 0,0 0,0 0,53 89,18 16,35 54,0 0,-18-18,0 0,0-17,-17-19,-18-52,-18 0,18-35,-18 17,-35-35</inkml:trace>
  <inkml:trace contextRef="#ctx0" brushRef="#br0" timeOffset="567253.6478">24759 13705,'0'0,"0"0,0 0,0 0,0 0,-35 89,-18 34,36 18,-1 0,0 0,18-17,18-1,17-17,1-18,16-35,1-17,0-19,-17 1,-36 0</inkml:trace>
  <inkml:trace contextRef="#ctx0" brushRef="#br0" timeOffset="567518.8358">25554 13776,'0'0,"0"0,0 0,0 0,0 0,0 0,0 71,0 52,17-17,-17 0,18 0,0-1,-18-34,0-1,0-17,17-17,-34-1</inkml:trace>
  <inkml:trace contextRef="#ctx0" brushRef="#br0" timeOffset="568121.675">25095 13988,'0'0,"0"0,0 0,0 0,0 0,0 0,0 0,0 0,53-36,0-17,17 1,-17 16,0 19,18-1,-1 0,-17 18,18 0,-18 0,17-17,1-1,0 0,-19-17,1 0,-17-18,-19 0,1 0,-18-17,-18-1,36 71,-71-71,18 36,17 0,18 0,0 17,18 18,-1 18,19 17,17 35,0 19,17 34,1 1,17 17,-17 0,-18 0,-1-18,-34 19,0-19,-36-35,-35 18,0-35,0-19,0-16,53-19</inkml:trace>
  <inkml:trace contextRef="#ctx0" brushRef="#br0" timeOffset="568416.5074">27354 13988,'0'0,"0"0,0 0,0 0,0 0,88-18,0-17,0 17,1-17,-1 0,18-1,-18 1,0 17,-17-35,-18 18</inkml:trace>
  <inkml:trace contextRef="#ctx0" brushRef="#br0" timeOffset="568721.8509">28554 13247,'0'0,"0"0,0 0,0 0,0 0,0 0,0 70,-18 36,0 0,1 35,-1-17,-17-1,17-35,-17-17,0-1,-18-34,17-1,1 0,35-35</inkml:trace>
  <inkml:trace contextRef="#ctx0" brushRef="#br0" timeOffset="568997.1142">28130 13370,'0'0,"0"0,0 0,0 0,0 0,71 71,17-1,18 36,17 0,1 0,-18 0,-53-53,0 17,0-35,-18-17,-17-18,-1 0,1-18,-18 36</inkml:trace>
  <inkml:trace contextRef="#ctx0" brushRef="#br0" timeOffset="569311.284">27918 13035,'0'0,"0"0,0 0,0 0,0 0,0 0,71-17,17-19,18 19,0-19,-18 1,0 17,-17 1,-18-19,0 19,0-1,-36-35,19 0,-19 0,1 53</inkml:trace>
  <inkml:trace contextRef="#ctx0" brushRef="#br0" timeOffset="569721.8057">29048 12241,'0'0,"0"0,0 0,0 0,0 0,0 0,0 0,0 0,0 0,0 0,0 0,0 0,35 18,18 17,0 18,0 0,-18 18,0-1,-17 18,-18 18,-18 0,-17 0,0-35,17-1,-17-17,17 0,1-18,34-17,36-18,53-18,53 1,141-72,18-16,17-19,-17 1,-107 34,-158 72</inkml:trace>
  <inkml:trace contextRef="#ctx0" brushRef="#br0" timeOffset="570426.0106">13183 14781,'0'0,"0"0,17 159,19 18,17 17,17 17,-17 1,18 70,-18-88,-18 0,0-35,1-18,-36 0,17-35,-17-35,0-1,0-52</inkml:trace>
  <inkml:trace contextRef="#ctx0" brushRef="#br0" timeOffset="572094.9094">13130 14587,'0'0,"0"0,0 0,0 0,106 18,35 0,35-1,36-34,88-1,18-17,-1-18,1 0,0-18,-1 18,177-35,-35 18,-53 17,-35 17,-1 1,1 0,-18 0,18-1,-1 1,1 0,-1-18,19 18,-19-18,-17 0,0 0,-18-18,1-17,-1 18,18-1,-18 18,-17 0,0 0,17 0,-18-17,19-18,-19 17,1-35,0 0,-18 1,0 16,-18 1,18 0,18 0,-18 0,17-18,-17-18,0 18,0 1,-17 34,-18 0,-107 19,19 34,17-17,-18 17,1 18,17 0,-70 18,-19-1,1 19,-17 16,16 19,-16 17,-1 18,-17 18,-19-1,1 18,-17 0,-1 0,0 0,-17-17,0-1,-1-17,-17 18,18-18,-18 17,-18-35,1 18,-1-53,0 53,-17-18,-36 0,-17 0,-18 1,0-1,-35 0,-18 18,1-36,-107 36,18 0,0-18,-18-17,0 17,-17-17,0 17,-18 0,-159 18,35 0,54-18,17-18,17 1,19-1,-36 1,0 17,0 0,-18 1,1-1,-1-18,0 1,19-1,-1 1,0 0,-18-1,18 18,0 0,-35 1,17-19,1 1,-1-18,36 17,-18 1,35 17,18-17,18-1,17 18,-17-17,17-18,89-36,-124 1,105 0,1-1,-17 19,-1-19,-18 19,19-19,-1 1,18-1,0-34,17 17,1-35,52-1,1 1,-1-18,0-17,1 17,-1-18,1 0,17-17,0 0,0 0,18-36,17 1,1-18,35 0,17 0,36-36,70-52,18 35,-18 35,-70 124</inkml:trace>
  <inkml:trace contextRef="#ctx0" brushRef="#br0" timeOffset="611836.0435">31518 12188,'0'0,"0"0,0 0,0 0,0 0,0 0,0 0,0 0,36 53,-1-17,0-1,-17 0,17 1,1-19,17 1,17-36,36-17,18-36,52-52,71-71,0-18,-53-17,-35 88,-124 105</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25:38.589"/>
    </inkml:context>
    <inkml:brush xml:id="br0">
      <inkml:brushProperty name="width" value="0.05292" units="cm"/>
      <inkml:brushProperty name="height" value="0.05292" units="cm"/>
      <inkml:brushProperty name="color" value="#7030A0"/>
    </inkml:brush>
  </inkml:definitions>
  <inkml:trace contextRef="#ctx0" brushRef="#br0">8630 10354,'0'0,"0"0,0 0,0 0,0 0,17 35,1 36,0-36,35 0,-1-35,19-52,17-19,18-35,0-35,18 0,17-18,-35 0,0 54,-89 87</inkml:trace>
  <inkml:trace contextRef="#ctx0" brushRef="#br0" timeOffset="26383.1884">25024 4022,'0'0</inkml:trace>
  <inkml:trace contextRef="#ctx0" brushRef="#br0" timeOffset="26768.1018">24689 3898,'0'0,"0"0,0 0,0 0,0 0,0 0,0 0,0 0,0 0,0 0,0 0,0 0,0 0,0 0,0 0,106-35,17-18,36 0,18 18,17-18,0 0,0 18,0-1,0-16,-17 34,-1-17,-17 17,0 0,-36 1,1-1,-18 0,-36 18,-17-17,18-1,-18 0,-53 18</inkml:trace>
  <inkml:trace contextRef="#ctx0" brushRef="#br0" timeOffset="27413.2406">29101 3528,'0'0,"0"0,0 0,0 0,0 0,0 0,0 0,0 0,53-18,0 1,35-1,53-17,18-18,17 17,18 1,1 0,16 0,1 17,-18-17,0-1,0 1,-35 0,0 17,-18-17,-17 17,-54 1,-17 17,-17 0,-1-18,-17 18,-1 0</inkml:trace>
  <inkml:trace contextRef="#ctx0" brushRef="#br0" timeOffset="75349.97">24901 16069,'0'0,"0"0,0 0,0 0,0 0,0 0,17 53,1 18,0-1,17 1,-17 17,17-18,0 1,-17-1,-1 1,1-36,0 1,-1-19,-17 19</inkml:trace>
  <inkml:trace contextRef="#ctx0" brushRef="#br0" timeOffset="75779.0853">24636 16122,'0'0,"0"0,0 0,0 0,0 0,0 0,0 35,-18 18,18-18,-17 1,17-19,0 1,0-18,17 0,1-18,0 1,17-19,0 1,18-18,0 18,0 17,18 18,-1 0,-17 18,18 0,-1-1,1 1,-1 0,1-18</inkml:trace>
  <inkml:trace contextRef="#ctx0" brushRef="#br0" timeOffset="77177.0219">24512 17709,'0'0,"0"0,0 0,0 0,0 0,0 0,36 36,17 34,-18 1,18-1,-18-17,-17-35,-18-18,0 18,17-18</inkml:trace>
  <inkml:trace contextRef="#ctx0" brushRef="#br0" timeOffset="77495.1096">24530 17886,'0'0,"0"0,0 0,0 0,0 0,0 0,0 0,18-71,-18 1,0-54,0 18,-18 18,0 18,-17-1,0 36,-1 17,19 18,-18 18,35 17,0 0,17 1,1-19,17 1,0-18</inkml:trace>
  <inkml:trace contextRef="#ctx0" brushRef="#br0" timeOffset="77886.1253">24848 17674,'0'0,"0"0,0 0,0 0,0 0,0 0,35 35,0 1,-17-19,0 1,-18-18,0-18,0 1,0-36,0 0,-18 0,18-18,18 19,-18-1,35 17,0 19,0 17,18 35,0 0,0 18,-17-18,17 1,-36-1,1-17,-1-18</inkml:trace>
  <inkml:trace contextRef="#ctx0" brushRef="#br0" timeOffset="78912.6443">25289 16775,'0'0,"0"0,0 0,0 0,0 0,53 70,35 54,-17-1,17 18,-18-17,-17-36,-17-18,-1-17,-17-17,-1-1,-17-35,-17 0,-1-35,0-1,-17-17,0 1,-1 16,1 19,18-1,-19 53,19 18,17 0,0 0,17 0,1 0,0 0,34-36,-16-17,52-17,-17-19,-18-34,17-36,-35 18,1 0,-1 17,-35 18,18 18,-18 17,-18 36,-17 35,17 35,0 0,18 0,0-35,18 0,0-17,-1-19,19-17,-1-35,0-36,18-34,0-1,-18-18,-17 18,0 36,-1-1,1 36,0-18,-18 35,17 18,1 18,0 17,17 18,18 35,0 36,0-18,-36-36,1 1,0-18,-1-18,1-17,-18-1,-18-52,1-35,-19-1,1-35,0-17,-1-18,19 17,34 1,-17 17,36 53,-1 18,-17 17,17 36,0-1,-17 18,0 1,-1-1,-17 18,-17-18,17-17,-18-18,0 18,18-18</inkml:trace>
  <inkml:trace contextRef="#ctx0" brushRef="#br0" timeOffset="79587.766">26983 16863,'0'0,"0"0,0 0,0 0,0 0,0 0,0 0,0 0,0-53,18-18,-18 1,0 17,-18 18,0 17,-17 53,17 36,-17 35,35-1,18 19,17-18,0-18,36-35,-18-36,18-34,-19-18,-16-36,-1-35,0 0,-17 1,0 16,-1 36,-17 18,18 0,-18 17,0 36,18 17,17 18,-17-18,17 18,0-17,-17-1,17-18,-17-17,17-17,-17-18,-1-36,1 0,0 1,-1 17,19 0,-19 35,36 36,-18 17,18 36,18-1,0-17,-19-17,1-1,-17-35,-1-18,0 18,-35 0</inkml:trace>
  <inkml:trace contextRef="#ctx0" brushRef="#br0" timeOffset="80488.8285">28165 15734,'0'0,"0"0,0 0,36 70,17 19,0-1,-18 0,18 0,-18-17,0-1,1-17,-19-17,1-1,-18-35,-18 0,1-18,-19 18,-17-35,1 17,-1 18,-36 18,19 35,17 17,18 19,17-1,18-18,35-17,18-17,18-36,-1-18,1-53,-1-35,1 18,0-18,-1 1,-34 52,-19 0,18 18,-17 17,-18 18,18 18,-18-1,17 18,1-17,0 0,-1-1,19-17,-1-17,-17-1,17-17,0 0,-17-1,17 19,0-1,18 0,0 18,0 0,18-17,-18-1,17 0,-17-35,0 1,-17-37,-1-16,-17-37,-36-16,0-19,1 36,-54 0,-17 71,-1 70,37 35,16 18,19 17,17 18,17 18,36 0,18 18,-1-1,1 1,0-36,17 0,-18-53,-17 0,0 1,-35-36</inkml:trace>
  <inkml:trace contextRef="#ctx0" brushRef="#br0" timeOffset="80657.3958">29365 15505,'0'0,"0"0,0 0,0 0,0 0,0 0,0 0,71-18,53-35,-1 0,-88 35,-17 1,0-1</inkml:trace>
  <inkml:trace contextRef="#ctx0" brushRef="#br0" timeOffset="81057.8431">30689 14693,'0'0,"0"0,0 0,0 0,0 0,-71 71,1 35,-1 17,1 1,34-54,1 18,17-17,18-36,18 0,17-17,36-36,-18-17,17-18,-34-35,17-18,-36-17,1-1,0 1,-36 52,0 1,-17 34,-18 19,0 17,0 17,18 1,17 17,1-35,-1 18,18-18</inkml:trace>
  <inkml:trace contextRef="#ctx0" brushRef="#br0" timeOffset="81325.4772">31254 14323,'0'0,"0"0,0 0,0 0,0 0,-18 70,0 1,1 17,-1 36,18 17,18-18,-1 1,1-36,-18-18,18 1,-1-1,-17-17,0 0,18-17,-18-1,0-17</inkml:trace>
  <inkml:trace contextRef="#ctx0" brushRef="#br0" timeOffset="81538.2937">30724 15293,'0'0,"0"0,0 0,0 0,0 0,0 0,36-18,34 1,18-19,18-34,71-18,-18-1,-1 1,-34 0,0 17,-36 1,-71 52</inkml:trace>
  <inkml:trace contextRef="#ctx0" brushRef="#br0" timeOffset="81892.6058">32436 14093,'0'0,"0"0,0 0,0 0,0 53,0 36,0-19,0 18,0 18,18-18,-18 1,17 16,19-34,-19 0,19-1,17-17,17-35,-17-1,0-34,0-1,0-17,-18 17,-35 18</inkml:trace>
  <inkml:trace contextRef="#ctx0" brushRef="#br0" timeOffset="82179.6406">32418 14711,'0'0,"0"0,0 0,0 0,0 0,0 0,0 0,36-35,34-18,19 0,-19 0,1 18,-18-18,-36 35,-17 18,18-18</inkml:trace>
  <inkml:trace contextRef="#ctx0" brushRef="#br0" timeOffset="82453.6455">32683 13458,'0'0,"0"0,0 0,0 0,0 0,18 71,17 0,0-1,18 18,-35-17,17-1,-17 1,0-18,-18 17,0-17,-18-17</inkml:trace>
  <inkml:trace contextRef="#ctx0" brushRef="#br0" timeOffset="82698.9475">31730 13935,'0'0,"0"0,0 0,0 0,0 0,0 0,0 0,36 88,16-18,-34-52,0-18,-18 18,17-18</inkml:trace>
</inkml:ink>
</file>

<file path=ppt/ink/ink9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1-22T06:08:09.790"/>
    </inkml:context>
    <inkml:brush xml:id="br0">
      <inkml:brushProperty name="width" value="0.05292" units="cm"/>
      <inkml:brushProperty name="height" value="0.05292" units="cm"/>
      <inkml:brushProperty name="color" value="#7030A0"/>
    </inkml:brush>
  </inkml:definitions>
  <inkml:trace contextRef="#ctx0" brushRef="#br0">28426 7243</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78152" units="1/cm"/>
          <inkml:channelProperty channel="Y" name="resolution" value="55.81395" units="1/cm"/>
        </inkml:channelProperties>
      </inkml:inkSource>
      <inkml:timestamp xml:id="ts0" timeString="2021-01-23T08:12:23.445"/>
    </inkml:context>
    <inkml:brush xml:id="br0">
      <inkml:brushProperty name="width" value="0.05292" units="cm"/>
      <inkml:brushProperty name="height" value="0.05292" units="cm"/>
      <inkml:brushProperty name="color" value="#7030A0"/>
    </inkml:brush>
  </inkml:definitions>
  <inkml:trace contextRef="#ctx0" brushRef="#br0">1818 3052,'0'0,"0"0,0 0,0 0,0 0,0 0,-36 0,-17 0,36 0,-18-18,17 0,0 1,1-1,17 0,0 1,17-1,-17 0,18 18,0 0,-1 18,1 0,-1 17,1 18,-18 17,0 1,-18 0,1 17,-1-18,-17 1,0-18,-1 0,1-18,17 0,1-35,-1 0,0-17,18-1,0-17,18 17,0 18,-1 0,1 35,17 1,1-1,-1 18,0 0,18 0,-18-18,18 0,0-35,-17 0,17-17,-18-1,0-17,-35 35</inkml:trace>
  <inkml:trace contextRef="#ctx0" brushRef="#br0" timeOffset="325.5293">2135 2734,'0'0,"0"0,0 0,0 0,36 71,-1 17,18 35,-18 18,18 36,-35-18,-1 35,1-36,-36 19,1-19,-19-16,-34-19,-18 0,35-34,35-72</inkml:trace>
  <inkml:trace contextRef="#ctx0" brushRef="#br0" timeOffset="2565.7568">4712 3704,'0'0,"0"0,0 0,0 0,0 0,0 0,0 0,0 0,0 0,0 0,0 0,0 0,0 0,0 0,0 0,-53-35,0 0,0 17,-18 0,1 36,-1 0,1 35,17 17,0-17,18 18,-1-19,19 1,-1-35,18 17,18-35,-1-17,19-1,-1-17,-18-18,19 0,-1-18,0 1,-17-1,17 36,-17 0,0-1,-1 36,1 18,-18 17,18 18,-1 35,18 18,-17-35,17-18,-17 0,17-18,1-17,17-18,0-36,-1-17,1-35,-17 0,17-53,-18 0,0 17,-17 1,0 52,-1 18,-17 18,18 17,-18 36,0 35,0 18,17-1,-17 36,18 0,-18 0,18 17,-1-52,1-1,0-17,-1 0,19-18,-19-17,1 0,0-1,-18-17</inkml:trace>
  <inkml:trace contextRef="#ctx0" brushRef="#br0" timeOffset="2820.2404">5012 3634,'0'0,"0"0,0 0,0 0,0 0,70-18,19-17,-19 17,19 0,-19-17,1 0,-1 17,19-17,-19 17</inkml:trace>
  <inkml:trace contextRef="#ctx0" brushRef="#br0" timeOffset="3161.5545">7130 3122,'0'0,"0"0,0 0,0 0,0 0,17 71,1 17,-18 0,0 0,0 0,0 1,0-1,-18-18,18-17,-17-17,-1-19,0 18,1-35,-19-17,1-18</inkml:trace>
  <inkml:trace contextRef="#ctx0" brushRef="#br0" timeOffset="3570.5341">6459 3281,'0'0,"0"0,0 0,0 0,53-53,-18 0,18 0,0 18,0 17,0 18,18 0,-1 18,1-1,-1-17,-17 18,18-18,-18 0,0 0,-18-35,18 0,0-1,-18 1,18-18,-18 0,1 0,-1 0,-17 0,-1 18,-17 17,18-17,-18 35,18-17,-18 17</inkml:trace>
  <inkml:trace contextRef="#ctx0" brushRef="#br0" timeOffset="3866.2988">7783 3334,'0'0,"0"0,0 0,0 0,0 0,0 0,0 0,0 0,0 0,35-36,18 19,-18-18,0 17,1 0,-19 1,-17 17,0 0</inkml:trace>
  <inkml:trace contextRef="#ctx0" brushRef="#br0" timeOffset="4150.6419">7747 3775,'0'0,"0"0,0 0,0 0,0 0,0 0,0 0,0 0,36 0,16-18,1 0,0 18,-17-17,-1-1,-17 18,-18 0,0-17</inkml:trace>
  <inkml:trace contextRef="#ctx0" brushRef="#br0" timeOffset="4617.1332">8612 2999,'0'0,"0"0,0 0,0 0,0 0,0 0,-18 53,1 17,-19 18,19-17,-1 17,0 0,18-17,0-1,18 1,0-1,17-17,0-17,18-19,0-17,0-17,-18-19,18 1,-17-35,-1-19,-17-16,-18 34,0-17,0 35,-36-18,1 36,-18 0,0 35,0 0,18 0,35 0</inkml:trace>
  <inkml:trace contextRef="#ctx0" brushRef="#br0" timeOffset="18291.6415">8541 5221,'0'0,"0"0,0 0,0 0,0 0,0 0,-53 0,-35 0,18 18,-19 17,1 0,0 18,0 35,-1 1,19 16,-1-16,36 16,0 1,35 0,0-18,17-17,19-18,-1-18,18-17,0-18,17 0,19-36,-19 1,18-18,1 0,-36 18,-36 35</inkml:trace>
  <inkml:trace contextRef="#ctx0" brushRef="#br0" timeOffset="18606.5465">9124 5539,'0'0,"0"0,0 0,-18 70,-17 1,17 17,-17 35,0 1,-1 17,1-18,17-52,-17 0,17-1,-17-35,17 1,1-1,17-35</inkml:trace>
  <inkml:trace contextRef="#ctx0" brushRef="#br0" timeOffset="18869.448">8647 5768,'0'0,"0"0,0 0,0 0,0 0,36 53,34 17,-17 1,18-18,-1 17,1 1,-1 0,-17-19,0 1,0 0,-17-17,-1-1</inkml:trace>
  <inkml:trace contextRef="#ctx0" brushRef="#br0" timeOffset="19177.2079">9847 5556,'0'0,"0"0,0 0,0 0,-17 53,-1 35,-17 53,-1-17,1 17,0-17,0-1,-1-52,1-1,0-17,-1-18,1 1,17-1,18-35</inkml:trace>
  <inkml:trace contextRef="#ctx0" brushRef="#br0" timeOffset="19476.7478">9300 5697,'0'0,"0"0,0 0,0 0,0 0,0 0,71 53,-1 18,1-1,0 19,-1-1,1-18,-18 1,17-1,-17-34,-17-1,16-17,1-36,0-35,0 0,0 0,-53 53</inkml:trace>
  <inkml:trace contextRef="#ctx0" brushRef="#br0" timeOffset="19727.3259">10394 5203,'0'0,"0"0,0 0,0 0,0 0,0 0,0 0,0 89,0 52,0-18,0 18,0-52,18 34,0 1,-18-36,17-18,1 1,17-36,18 0,-17-17,-36 0</inkml:trace>
  <inkml:trace contextRef="#ctx0" brushRef="#br0" timeOffset="20181.1748">10994 5309,'0'0,"0"0,0 0,0 0,0 0,-17 89,17-1,-18 18,18-1,0-16,0 16,18-34,-1 17,1-35,0 0,-1-35,19-1,-1-17,18-17,-35-36,17 0,0-35,-35-18,0 18,0 17,-18 0,1 19,-1 16,-17 1,-18 17,18 18,-1 0,1-17,0 17,-1-18,36 18</inkml:trace>
  <inkml:trace contextRef="#ctx0" brushRef="#br0" timeOffset="20491.9361">11506 4992,'0'0,"0"0,0 0,0 0,53 88,18 53,-18 0,17 18,-34-18,-1 0,-18 0,-17-35,0-18,-17-35,-1 18,1-18,-19-36,1 19,0-36,17 17,18-17</inkml:trace>
  <inkml:trace contextRef="#ctx0" brushRef="#br0" timeOffset="20789.1435">12336 5398,'0'0,"0"0,0 0,0 0,0 0,0 0,0 0,0 0,35-18,18 0,17-17,1 17,0 1,-18-19,-36 36,1 0,-18 0</inkml:trace>
  <inkml:trace contextRef="#ctx0" brushRef="#br0" timeOffset="21113.3331">12600 5874,'0'0,"0"0,0 0,0 0,0 0,0 0,53 0,18-18,-1 0,1 1,-18-18,-18 17,1 18,-1-18,-17 1,-1 17,-17 0,0 0</inkml:trace>
  <inkml:trace contextRef="#ctx0" brushRef="#br0" timeOffset="21477.565">13783 4886,'0'0,"0"0,0 0,0 0,0 71,0 34,0 36,17 18,-17-18,18 0,-18-52,0-1,18-18,-18 1,0-18,0-18,0 0,0-17,0-18,0 18,0-18</inkml:trace>
  <inkml:trace contextRef="#ctx0" brushRef="#br0" timeOffset="21969.4219">13783 4727,'0'0,"0"0,0 0,0 0,0 0,0 0,0 0,70-17,-17 17,18 17,-18 36,0-18,0 18,-36 0,19 18,-36-18,0 0,-18 17,-17-17,-1 18,-17-18,0 0,1-18,16 0,1 0,17-17,18-18,0 18,18-1,0-17,35 18,-1 17,1-17,18 17,0 0,-18 18,17-17,-17-19,0 18,-53-35</inkml:trace>
  <inkml:trace contextRef="#ctx0" brushRef="#br0" timeOffset="22222.9616">14930 5186,'0'0,"0"0,0 0,0 0,0 0,-18 70,0 19,1 16,-1-16,1-1,-1 0,0-17,1-1,-1 1,0-1</inkml:trace>
  <inkml:trace contextRef="#ctx0" brushRef="#br0" timeOffset="22547.0864">14506 5239,'0'0,"0"0,0 0,0 0,0 0,53 70,18 19,-1-1,19 0,-19-18,1 1,-1 0,1-1,0-35,-19 18,1-17,-17-19,17 1,-53-18</inkml:trace>
  <inkml:trace contextRef="#ctx0" brushRef="#br0" timeOffset="22803.3216">15653 5151,'0'0,"0"0,0 0,0 0,0 0,-17 88,-1 0,0 0,1 18,-19-18,19 0,-1-17,1-1,-1 1,0-36,18 1</inkml:trace>
  <inkml:trace contextRef="#ctx0" brushRef="#br0" timeOffset="23095.5296">15300 5186,'0'0,"0"0,0 0,0 0,0 0,71 106,17 17,0 1,1-1,-1 1,-35-54,0 1,0-18,-18-18,0 0,1-17,-1-1,-35 1</inkml:trace>
  <inkml:trace contextRef="#ctx0" brushRef="#br0" timeOffset="23393.2365">16165 4639,'0'0,"0"0,0 0,0 88,-18 53,18 18,0 0,0-18,0 0,18-53,-18 0,18-17,-1-18,1 0,17-18,-17-17,17 17,-35-35</inkml:trace>
  <inkml:trace contextRef="#ctx0" brushRef="#br0" timeOffset="23841.1702">16606 4992,'0'0,"0"0,0 0,-17 70,17 19,-18-19,18 36,0-18,18-17,-18-18,17 0,19-18,-1 0,0-17,0-18,18 0,0-36,-17-16,17-1,-18 0,0-18,-17 1,-18-1,0 18,-18 0,1 18,-19 0,1 17,-18 36,18-1,-18 36,17 18,1-18,35-53</inkml:trace>
  <inkml:trace contextRef="#ctx0" brushRef="#br0" timeOffset="24203.0754">16977 4216,'0'0,"0"0,0 0,0 0,53 70,17 54,1 17,17 0,-17 18,-1-18,1-18,-36 1,18-18,-35-1,-18-16,0-19,-18 1,1-18,-19-18,-17 0,18-17,0-18,-1 0,19 0,17 0</inkml:trace>
  <inkml:trace contextRef="#ctx0" brushRef="#br0" timeOffset="24643.4134">18159 4868,'0'0,"0"0,0 0,0 0,0 0,0 0,0 0,0 0,0 0,0 0,0 0,0 0,53-17,0 17,18-18,-36 0,18 1,-18 17,1-18,-19 18,1 0,0 0,-1-17,-17 17,0 0,0 0</inkml:trace>
  <inkml:trace contextRef="#ctx0" brushRef="#br0" timeOffset="25047.1045">19889 4163,'0'0,"0"0,0 0,0 0,0 0,0 0,-36 88,-17 0,18 0,0 18,-18-18,18 18,-1-18,1 1,-18-19,18 1,0-1,-1-34,1-19,0 1,-1-1,36-17</inkml:trace>
  <inkml:trace contextRef="#ctx0" brushRef="#br0" timeOffset="25353.9624">19324 4198,'0'0,"0"0,0 0,0 0,53 71,18 17,-1 35,18-17,-35-18,18-17,-18-1,-18 1,18-18,-18 0,-17-36,0 1,-18 0,0-18,0 0</inkml:trace>
  <inkml:trace contextRef="#ctx0" brushRef="#br0" timeOffset="25735.7358">18795 3969,'0'0,"0"0,0 0,0 0,0 0,0 0,0 0,35 0,18 0,17-18,19 0,-19 1,18-1,-17 1,0-1,-1 0,-17 1,-18 17,-17-18,17 0,-17-17,17 0,-17 0</inkml:trace>
  <inkml:trace contextRef="#ctx0" brushRef="#br0" timeOffset="26293.6011">20012 3157,'0'0,"0"0,0 0,0 0,0 0,0 0,0 0,0 0,53-17,-17-19,16 19,-16 17,17 0,-18 0,18 17,0 1,-18 17,0 18,1 0,-19 18,-17-18,0 17,0-17,-17 18,-1-18,0 0,18-18,-17 0,-1 0,18-17,0 0,0-18,0 17,0-17,53-17,0-1,53-17,0-18,35 0,35-18,-17 1,0-18,-35 35,-107 35</inkml:trace>
  <inkml:trace contextRef="#ctx0" brushRef="#br0" timeOffset="27068.5495">12724 8202,'0'0,"0"0,0 0,0 0,0 0,0 0,0 0,-18-35,1 0,-1-1,18 19,-18-19,1 19,17 17,0-18,-18 18,18-18,0 18,18-17,17 17,-17 0,17 0,18-18,0 18,0-17,-18-1,18 0,-35 18,-18 0,0 0</inkml:trace>
  <inkml:trace contextRef="#ctx0" brushRef="#br0" timeOffset="27317.6366">12953 8378,'0'0,"0"0,0 0,0 0,0 0,0 0,0 0,71-17,-18-18,17 17,-52 18,0-18</inkml:trace>
  <inkml:trace contextRef="#ctx0" brushRef="#br0" timeOffset="47186.3674">14242 7726,'0'0,"0"0,0 0,0 0,0 0,0 0,0 53,0 35,0 0,-18 18,0-18,-17 18,17 0,-17-18,17 0,-17-17,17-18,1-18,-1 0,18-17,0 0,0-18,18 0,17-18,0 0,1 1,17-1,0 0,-18 18,18 0,0 0,0 18,-18-18,0 0,1 0,-1 0,0-18,0 18,1-35,-19 0,1 17,-18 18</inkml:trace>
  <inkml:trace contextRef="#ctx0" brushRef="#br0" timeOffset="47442.9884">14383 8255,'0'0,"0"0,0 0,0 0,0 0,0 0,35 0,18 0,18-18,-19 18,-16-17,17-1,-18 18,-35 0,0 0,0-18,18 18</inkml:trace>
  <inkml:trace contextRef="#ctx0" brushRef="#br0" timeOffset="47739.2373">14224 7691,'0'0,"0"0,0 0,0 0,0 0,0 0,0 0,0 0,53 0,0-18,-18 18,0-18,18 18,-17-17,-36 17,17 0,-17 0,18 0</inkml:trace>
  <inkml:trace contextRef="#ctx0" brushRef="#br0" timeOffset="48204.6824">15353 7479,'0'0,"0"0,0 0,0 0,0 0,0 0,-35 0,-18 0,18 18,17-1,-17 18,0 18,35 0,0 18,0 52,17 1,18 17,1-18,-1 18,0 1,1-19,17-17,-36-53,1 17,0-34,-18-1,17-17,-17-1,18 1,-18-18,0 0,0 0,0 0,0 0</inkml:trace>
  <inkml:trace contextRef="#ctx0" brushRef="#br0" timeOffset="52777.5366">16571 7532,'0'0,"0"0,0 0,0 0,0 0,0 0,0 0,0 0,-18 53,1 17,-19 36,-17 35,18-17,0-1,0-17,-1-35,19-1,-1-17,-17 0,17-18,-17 1,17-36,-17 17,35-17</inkml:trace>
  <inkml:trace contextRef="#ctx0" brushRef="#br0" timeOffset="53103.3534">16024 7620,'0'0,"0"0,0 0,0 0,53 35,17 18,1 18,35 17,-35-17,-1 17,1-35,-18 17,0-17,0 0,-36-35,18 17,-17-17,0-18,-1 17</inkml:trace>
  <inkml:trace contextRef="#ctx0" brushRef="#br0" timeOffset="53603.0271">16642 7020,'0'0,"0"0,0 0,0 0,0 0,0 0,0 0,0 0,0 0,0 0,53-17,-18 17,0 0,18 17,-18 1,1 17,-19 18,1 0,-18 0,0 0,0 0,-18 0,18-18,0 0,-17 1,34-19,1 1,17-1,1-17,-19-17,-17 17,0 0</inkml:trace>
  <inkml:trace contextRef="#ctx0" brushRef="#br0" timeOffset="54219.7991">17242 6791,'0'0,"0"0,0 0,0 0,0 0,53 0,-1-18,1 1,-17 17,17-18,-18 18,0-18,1 18,-1 18,0 0,0 17,1 18,-1 17,0 36,18 18,-17-18,-1 17,0 1,0-1,1-17,-1 0,-17-18,17-35,-17 17,-1-17,1 0,-18-35,0 17,-18 0,-17 1,-36-1,-34 18,-37 0,-16 17,-1 19,35-19,89-52</inkml:trace>
  <inkml:trace contextRef="#ctx0" brushRef="#br0" timeOffset="58351.5189">18918 7567,'0'0,"0"0,0 0,0 0,0 0,0 0,0 0,0 0,0 0,0 0,0 0,0 0,0 0,0 0,0 0,53-18,18 18,17-17,0-1,0 1,-17-1,17 0,-17 1,-18-1,0 0,-18 18,0-17,-17 17,0-18,17 18,-18-18</inkml:trace>
  <inkml:trace contextRef="#ctx0" brushRef="#br0" timeOffset="58881.1013">20789 6950,'0'0,"0"0,0 0,0 0,0 0,-18 35,18 36,-35 34,17-16,1 16,-1-16,-17-1,17 0,0-35,-17 0,35 0,-18-18,1 0,-1-17</inkml:trace>
  <inkml:trace contextRef="#ctx0" brushRef="#br0" timeOffset="59321.6575">20206 7073,'0'0,"0"0,0 0,0 0,0 0,0 0,53 18,18-1,0 1,-1 35,1-18,-1 18,19 0,-19 0,1 0,-1 0,1-18,-1 18,-17-18,0 1,-17-19,-19 1,1-18,-18 0,18 0,-18 0</inkml:trace>
  <inkml:trace contextRef="#ctx0" brushRef="#br0" timeOffset="59869.4865">19977 6526,'0'0,"0"0,0 0,0 0,0 0,0 0,0 0,0 0,0 0,53 0,18-17,-19-1,19 0,0-17,-18 18,0-1,-1 18,-16 0,-19-18,19 18,-19 0,-17 0,0 0,18 0</inkml:trace>
  <inkml:trace contextRef="#ctx0" brushRef="#br0" timeOffset="60577.983">20912 5856,'0'0,"0"0,0 0,0 0,0 0,0 0,0 0,0 0,0 0,0 0,0 0,36-35,-1 0,0 17,0 0,18 18,0 0,-17 36,-1-19,0 18,-17 18,0-17,-1 17,1-18,-18 0,0 18,0-18,0-17,-18 17,18 1,0-19,-17 1,17-1,-18 1,18 0,-18-1,18-17,0 0,0 18,0-18,0 0,0 0,0 0,0 0,18 18,0-36,34 18,1-18,53-17,18 0,17-18,18 18,0-18,-18 17,0 1,-35 0,-88 35</inkml:trace>
  <inkml:trace contextRef="#ctx0" brushRef="#br0" timeOffset="61760.4204">13200 10636,'0'0,"0"0,0 0,0 0,0 0,0 0,0 0,0 0,0 0,0 0,36 0,17-17,-18 17,18 0,-18 0,0-18,1 18,-1 0,-35 0,0 0,0 0</inkml:trace>
  <inkml:trace contextRef="#ctx0" brushRef="#br0" timeOffset="62037.1025">13553 11042,'0'0,"0"0,0 0,0 0,0 0,0 0,0 0,0 0,53-18,-17 18,16 0,-52 0,0 0,18 0,-18 0</inkml:trace>
  <inkml:trace contextRef="#ctx0" brushRef="#br0" timeOffset="159528.8104">26312 3069,'0'0,"0"0,0 0,0 0,0 0,0 0,36-17,17-1,0-17,0-1,-36 19,1 17,-18-18</inkml:trace>
  <inkml:trace contextRef="#ctx0" brushRef="#br0" timeOffset="159942.728">25836 2364,'0'0,"0"0,0 0,0 0,18 105,17 19,0 35,0-1,-17 19,17-36,-35 0,18-35,-18-18,0-35,18 0,-18 0,17-18,1-17,35-18,-18 0,36-18,-18-17,17-18,1 0,0 0,-19 0,19 0,-71 53</inkml:trace>
  <inkml:trace contextRef="#ctx0" brushRef="#br0" timeOffset="160177.7611">26171 3052,'0'0,"0"0,0 0,0 0,0 0,0 0,71-18,-18 0,17 1,1-19,-18 1,-53 35,18-18,-18 18</inkml:trace>
  <inkml:trace contextRef="#ctx0" brushRef="#br0" timeOffset="160403.0923">25748 2346,'0'0,"0"0,0 0,0 0,0 0,70-18,-17 1,35-1,-52 0,-19 18,1 0</inkml:trace>
  <inkml:trace contextRef="#ctx0" brushRef="#br0" timeOffset="160753.9673">27442 2117,'0'0,"0"0,0 0,0 0,0 0,-71 0,1 0,17 17,-18 19,18 17,0 52,0 1,36 18,-1 17,18 18,18-1,17-17,0 0,-17-17,17-18,1-36,-19-17,18 0,-17-18,17-17,-35 0</inkml:trace>
  <inkml:trace contextRef="#ctx0" brushRef="#br0" timeOffset="161057.5098">28201 2328,'0'0,"0"0,0 0,-18 106,-17 35,-1 18,-16 0,-1 17,0-17,0-36,17-34,1-19,17-35,-17 1,18-54,-1 0,-17-17,17 0,18 53</inkml:trace>
  <inkml:trace contextRef="#ctx0" brushRef="#br0" timeOffset="161281.8645">27618 2593,'0'0,"0"0,0 0,0 0,0 0,0 0,0 0,71 70,0 1,34 53,-16-19,-1 19,-18-54,-17 1,0-1,0-34,-17 17,-1-18,0-17,-35-1</inkml:trace>
  <inkml:trace contextRef="#ctx0" brushRef="#br0" timeOffset="161506.3625">28765 2752,'0'0,"0"0,0 0,0 0,53 0,36 0,-19-18,18 0,-17 1,17-19,-17 1,17 0,-35 17</inkml:trace>
  <inkml:trace contextRef="#ctx0" brushRef="#br0" timeOffset="161799.0128">30177 2240,'0'0,"0"0,0 0,0 0,-17 71,-1 35,-17-18,-1 35,1 18,-18-35,35-18,-17 1,0-19,17-17,-17-18,17 1,1-36,-1 0,18 0,0 0</inkml:trace>
  <inkml:trace contextRef="#ctx0" brushRef="#br0" timeOffset="162033.8382">29718 2469,'0'0,"0"0,0 0,0 0,0 0,53 53,0 18,18-1,17 1,-17-18,17 18,-17-19,-1 1,-17-17,0-19,-18 1,1-18</inkml:trace>
  <inkml:trace contextRef="#ctx0" brushRef="#br0" timeOffset="162349.6505">29613 1940,'0'0,"0"0,0 0,0 0,52 0,19-17,0 17,17-18,-18 0,19 1,-19-1,-17 0,-17 1,-1-1,-18 18,1-17</inkml:trace>
  <inkml:trace contextRef="#ctx0" brushRef="#br0" timeOffset="162820.8578">30918 1588,'0'0,"0"0,0 0,0 0,36 88,17 35,-18 18,0 36,-35-1,0 18,-17-18,-36 1,-18-18,-17-18,17-35,54-89</inkml:trace>
  <inkml:trace contextRef="#ctx0" brushRef="#br0" timeOffset="163267.3257">27742 1993,'0'0,"0"0,0 0,0 0,-35 71,17 17,0 0,1 53,-1 0,0-17,-17 17,35 0,-18 0,18-17,36 17,-1-18,36-17,17 0,0 0,-17-36,-71-70</inkml:trace>
  <inkml:trace contextRef="#ctx0" brushRef="#br0" timeOffset="163804.8828">30954 1676,'0'0,"0"0,0 0,0 0,0 0,0 0,0 0,0-53,17 18,1-1,0 1,17 17,0 1,1-1,16 36,-34-1,17 19,-17 17,0 17,-18-17,0 0,0 17,-18-17,18-17,0-1,0-17,18 17,-1-18,19-17,17 0,17 0,-52-17,-1 17,-17 0</inkml:trace>
  <inkml:trace contextRef="#ctx0" brushRef="#br0" timeOffset="164283.0783">31465 1094,'0'0,"0"0,0 0,0 0,0 0,71 0,0 0,-1 17,1-17,-18 18,17 0,1 17,-18 0,0 18,17 53,1 0,0 17,-1 18,-17 0,-18 0,18 18,-17 0,-19-18,1-17,0-1,-18-17,0-18,-36 0,-17-17,-17-1,-36-17,-35-17,17-1,1-18,105 1</inkml:trace>
  <inkml:trace contextRef="#ctx0" brushRef="#br0" timeOffset="164760.3481">28518 3845,'0'0,"0"0,0 0,0 0,0 0,53 71,18 52,-1 18,1 18,0 0,-18-18,0-17,-18-54,0 1,0-18,-17-1,0-16,-18-19,17 1,-17 0</inkml:trace>
  <inkml:trace contextRef="#ctx0" brushRef="#br0" timeOffset="165147.468">28518 5027,'0'0,"0"0,0 0,0 0,0 0,53 35,18 18,-18-17,17-1,-17-18,0 19,18-36,-18 0,0-36,17 1,-17 0,18-53,-1-18,-17 0,18-17,-18 17,-18 35,-17 54</inkml:trace>
  <inkml:trace contextRef="#ctx0" brushRef="#br0" timeOffset="167918.8054">28395 5838,'0'0,"0"0,0 0,0 0,70 53,-17 0,0 0,0 0,0-18,-18 1,1-19,-1 1,0-36,-17 1,0-19,-1-16,1-54,17-18,-17-17,0 0,17 18,-18 52,1 0,0 18,-18 53</inkml:trace>
  <inkml:trace contextRef="#ctx0" brushRef="#br0" timeOffset="169030.9315">29613 5680,'0'0,"0"0,0 0,0 0,0 0,-36-53,19 18,-19-18,1 17,0 19,-18-1,0 36,17 17,-16 18,34 17,-17 1,17 0,18-19,18 19,-1-18,19-18,-1 1,18-36,-18 0,0-18,1 0,-1-17,-17 0,-1-18,1 17,-18 19,18-18,-18 35,0-18,0 18,17 18,-17-1,18 1,0 17,17 0,0-17,18-18,0-18,0-17,0-35,17-1,-34-52,17 17,-36-18,1 18,-18 36,-18 17,18 35,-35 1,17 17,1 17,-1 19,18 16,0 1,0 0,18 18,-1-18,1 0,17 0,1-18,-1 0,0-17,18-18,-18-18,1 1,-1-19,0-17,1 18,-19-18,-17 36,18-1,0 0,-18 1,17 17,-17 17,36-17,-19 18,18 0,18-1,-17-17,-1-17,18-1,-18-17,1 17,-36 18,0-106,-18 18,18 35,-18 0,1 18,-1 0,18-1,-18 19,18 17,-17-18,17 0,0 1,0 17</inkml:trace>
  <inkml:trace contextRef="#ctx0" brushRef="#br0" timeOffset="169513.9411">31324 4904,'0'0,"0"0,0 0,0 0,0 0,0 0,-70-18,-1 18,1 0,-1 18,0 17,18 18,0 0,1 0,34 0,0-1,36-16,0-19,17 1,0-36,0 1,18-19,-17 1,17-18,-18 0,-17 0,-1 1,1 16,-1 19,1-1,0 36,-1 17,1 18,0 0,-1 0,1 0,0-1,-1 1,-17-53</inkml:trace>
  <inkml:trace contextRef="#ctx0" brushRef="#br0" timeOffset="169925.4454">31377 4710,'0'0,"0"0,0 0,0 88,18 0,0-17,-18-1,17 1,-17-36,0-17,0-1,18-17,-36-17,18-19,18-34,-18-36,35 0,-17 36,17-1,0 36,1 17,17 18,17 35,-17 18,0 18,-18-1,1 1,-19-1,19-17,-19-17,19-19,-19 19,-17-36</inkml:trace>
  <inkml:trace contextRef="#ctx0" brushRef="#br0" timeOffset="170341.5338">32348 4463,'0'0,"0"0,0 0,0 0,0 0,0 0,0 0,-35 70,-1 18,1-17,17 0,1-1,34 1,-17-36,36 0,-1-17,0-36,18 1,0-19,0-34,0-18,-18-1,-17 19,0 17,-1 0,-34 35,17 18,-36 18,19 0,-19 34,19-16,-1 17,18-18,18 0,35 1,17-36,36-18,-18 0,-17-17,-53 35</inkml:trace>
  <inkml:trace contextRef="#ctx0" brushRef="#br0" timeOffset="172066.0289">26807 4251,'0'0,"0"0,0 0,0 0,0 0,0 0,0 0,0 0</inkml:trace>
  <inkml:trace contextRef="#ctx0" brushRef="#br0" timeOffset="172471.6379">27301 3881,'0'0,"0"0,0 0,0 0,0 0,0 0,-71 35,-17 18,-36 35,1 18,-18 17,-18 54,-18 87,18 18,36 1,17-1,53 18,18-18,35 0,35-17,18-1,0-17,18-35,34 0,19-36,0-52,-36-54,18-35,0 1,17-54,-17 0,18-35,-19-17,-16-1,-1 1,0-1,-35 18,-35 36</inkml:trace>
  <inkml:trace contextRef="#ctx0" brushRef="#br0" timeOffset="172822.7366">27424 7320,'0'0,"0"0,0 0,0 0,0 0,0 0,0 0,36 0,34 18,1-1,-18 1,0 17,0 18,-36 0,18 53,-35 0,-17 17,-18 1,-1-1,-17-17,0 0,18-18,17-88</inkml:trace>
  <inkml:trace contextRef="#ctx0" brushRef="#br0" timeOffset="179572.7563">28518 7108,'0'0,"0"0,0 0,0 0,0 0,0 0,0 0,0 0,0 0,0 0,0 0,0 53,0 18,18 17,-18 18,0-18,0 0,0-17,0-1,0-17,0-17,0-1,0 0,0-17,0 0,18-18,-1 17,1-34,17 17,18-18,0 0,0 1,0-1,0 18,-18-18,18 1,0-1,-18 0,-35 18</inkml:trace>
  <inkml:trace contextRef="#ctx0" brushRef="#br0" timeOffset="179822.8685">28748 7461,'0'0,"0"0,0 0,0 0,0 0,53 0,17-17,-17 17,-53 0,18 0,-18 0</inkml:trace>
  <inkml:trace contextRef="#ctx0" brushRef="#br0" timeOffset="180063.0451">28465 7056,'0'0,"0"0,0 0,0 0,0 0,71-18,17 0,-17 1,17-1,-70 18,-1 0</inkml:trace>
  <inkml:trace contextRef="#ctx0" brushRef="#br0" timeOffset="180422.8976">29577 6844,'0'0,"0"0,0 0,-53 18,0 17,0 18,18 17,-18 36,35 0,1 17,17 1,0-18,17 17,1-52,0-1,17-17,-17 0,17 0,0-18,-17-17,0 0,-1-18,1 17,-18-17</inkml:trace>
  <inkml:trace contextRef="#ctx0" brushRef="#br0" timeOffset="180669.5416">30160 7038,'0'0,"0"0,0 0,0 0,-18 70,18 19,-18-1,18 0,-17 0,17 0,0 1,-18-19,0-17</inkml:trace>
  <inkml:trace contextRef="#ctx0" brushRef="#br0" timeOffset="180946.1733">29718 7056,'0'0,"0"0,0 0,0 0,71 52,-18 19,18 17,-19-17,19-1,-18-17,0 18,0-18,-18 0,-17-36,17 19</inkml:trace>
  <inkml:trace contextRef="#ctx0" brushRef="#br0" timeOffset="181367.5142">30018 6491,'0'0,"0"0,0 0,0 0,0 0,0 0,0 0,0 0,0 0,53 53,-17 0,-1 0,-17-18,-1 0,1 1,0-1,-1 0,-17-17,35 0,-17-1,35-17,0-17,0-1,-53 0,18 18,-18 0</inkml:trace>
  <inkml:trace contextRef="#ctx0" brushRef="#br0" timeOffset="181792.9946">30389 6209,'0'0,"0"0,0 0,0 0,0 0,0 0,0 0,53-18,-18 18,36 18,-1 17,-17 18,0 18,18 17,-18 18,0 0,0-1,0 19,0 17,0-18,-1 1,-16-18,-1-36,-17-17,-1-18,-17 18,0-17,-17-1,-19-17,-17-1,-17 1,-1-1,18-17,53 0</inkml:trace>
  <inkml:trace contextRef="#ctx0" brushRef="#br0" timeOffset="182044.105">31307 6879,'0'0,"0"0,0 0,0 0,53-17,17-1,18 0,1-17,-19-18,-52 53,-18-18,18 18</inkml:trace>
  <inkml:trace contextRef="#ctx0" brushRef="#br0" timeOffset="182335.8627">32348 6279,'0'0,"0"0,0 0,0 71,-18 0,1 34,17-16,-36 16,19-16,-1-1,-17 0,17-35,-17 0,17-18,0-17</inkml:trace>
  <inkml:trace contextRef="#ctx0" brushRef="#br0" timeOffset="182592.0825">31995 6438,'0'0,"0"0,0 0,0 0,0 0,71 71,-1-1,18 1,1-1,-1-17,-18 0,1 0,0 0,-36-35,0-1,-17 1</inkml:trace>
  <inkml:trace contextRef="#ctx0" brushRef="#br0" timeOffset="182914.9952">31801 6174,'0'0,"0"0,0 0,0 0,0 0,70 0,19-18,-1 0,0 1,-17-19,-1 1,1 0,-36-18,0 0,1 0,-36 0,17-17,-17 17</inkml:trace>
  <inkml:trace contextRef="#ctx0" brushRef="#br0" timeOffset="183349.0288">32383 5398,'0'0,"0"0,0 0,0 0,0 0,0 0,0 0,0 0,0 0,53-18,0 0,-18 18,18 0,0 18,-17 17,16 0,-16 18,-19 18,1-1,0 1,-1 0,-34-1,17-17,-18 0,18-18,-18 1,18-19,0 1,18-1,17-34,36-36,17 0,71-35,0-18,-18 18,-123 88</inkml:trace>
  <inkml:trace contextRef="#ctx0" brushRef="#br0" timeOffset="184031.8184">29930 8502,'0'0,"0"0,0 0,0 0,0 0,0 0,0 0,0 0,53-35,0 17,-18-17,18 17,-17-17,-19 35,-17 0</inkml:trace>
  <inkml:trace contextRef="#ctx0" brushRef="#br0" timeOffset="184258.351">30195 8837,'0'0,"0"0,0 0,0 0,0 0,70-35,1 17,-18 1,-35-1,-1 18,-17 0,18-18</inkml:trace>
  <inkml:trace contextRef="#ctx0" brushRef="#br0" timeOffset="185198.2348">31642 8449,'0'0,"0"0,0 0,0 0,-18 35,1 1,-19-1,1 18,0-36,-18 19,0-36,0 17,-18-17,18-17,18-1,-18 0,36-17,-1 0,18-18,18 0,17-18,18 19,17-19,19 0,-19 36,18 0,-17 0,0 17,-18 0,0 1,-1 17,-16 0,-1-18,-17 18,-18 0</inkml:trace>
  <inkml:trace contextRef="#ctx0" brushRef="#br0" timeOffset="185465.2947">32277 8202,'0'0,"0"0,0 0,0 0,-17 71,-1-1,18-52,-18-1,18 1,-35 88,-18 0,18-36,35-70,-18 18</inkml:trace>
  <inkml:trace contextRef="#ctx0" brushRef="#br0" timeOffset="185710.3209">32083 8290,'0'0,"0"0,0 0,0 0,0 0,53 71,0-18,18 17,-18 1,17-18,-17 0,0-18,-18 0,1-35,-19 18</inkml:trace>
  <inkml:trace contextRef="#ctx0" brushRef="#br0" timeOffset="186218.3943">32348 7673,'0'0,"0"0,0 0,0 0,0 0,0 0,0 0,0 0,0 0,0 0,53-35,-18 17,18 0,-18 18,18 18,-17 17,-19 1,1-1,0 0,-1 18,-17-18,0 1,-17-1,17 0,-18-17,18 17,-18-17,1-1,17 1,0 0,0-18,17 0,19 0,52-36,35-34,-70 35,230-124</inkml:trace>
  <inkml:trace contextRef="#ctx0" brushRef="#br0" timeOffset="187356.4204">24477 3757,'0'0,"0"0,0 0,0 0,0 0,0 0,53 18,18-18,-1-18,54-35,17-17,18-36,0 0,-1-35,19 17,-1-17,54-17,-18 16,-71 37,-106 69</inkml:trace>
  <inkml:trace contextRef="#ctx0" brushRef="#br0" timeOffset="187876.3194">26912 7461,'0'0,"0"0,0 0,0 0,71 36,0-19,52-34,1-36,52-71,89-88,17-34,-17 16,-71 54,-159 141</inkml:trace>
  <inkml:trace contextRef="#ctx0" brushRef="#br0" timeOffset="188864.9606">24318 3475,'0'0,"0"0,0 0,0 0,0 0,0 0,0 0,0 0,53 18,18 17,-1 0,1-17,0-1,-18-17,35-17,35-1,18-35,18-35,35-36,71-70,-18-17,-17-1,-19 0,-34 36,-54 70,-87 71</inkml:trace>
  <inkml:trace contextRef="#ctx0" brushRef="#br0" timeOffset="189802.848">26683 7532,'0'0,"0"0,0 0,0 0,0 0,0 0,0 0,0 0,0 0,0 0,0 0,53 53,0 0,0-18,0-17,0-1,0-34,53-19,-1-17,19-17,0-54,17 1,18-18,-36 0,1 0,-1 17,-35 18,-17 18,0 0,-19 17,-52 71</inkml:trace>
  <inkml:trace contextRef="#ctx0" brushRef="#br0" timeOffset="193456.5854">27760 8625,'0'0,"0"0,0 0,0 0,0 0,0 0,0 0,0 0,0 0,0 0,0 0,70 0,1 0,17-17,0 17,0 0,18-18,18 1,17 17,0-18,0 0,1 1,-1-19,18 19,-1-19,19 1,-18 0,17 0,1-18,-1 17,-17-17,17 18,1-18,-18 0,17 0,1 1,-19-1,1 0,0 0,-18-18,1 18,-1 0,-35-17,17 17,-17 0,0-18,-18 19,18-1,-35-18,-1 36,-17-1,0-16,0 16,0-17,-18 0,1 1,-1-19,-18 18,1 0,0-17,-1-1,-17 0,18 1,-18-1,-18 1,18 17,-17-18,17 1,-36 17,19-18,-1-17,-17 18,17-1,-17 0,0 1,-1 17,-17 0,0 0,-17 0,-1 0,-17 18,-35 0,17-1,-18 36,1 0,-19 0,1 18,18 0,-18 17,-18 0,0 1,18-1,-18 18,-18-18,19 18,-19-18,1 18,-19 18,-52-1,71-17,17 0,0 0,0-18,1 18,-1 18,0-18,18 0,0 17,-1 1,19-1,-1 1,1 17,-1-17,36-1,0 1,17-1,18 18,-17 18,17 0,17-18,1 1,0-1,17-18,18 1,0-1,0 1,0-1,36 19,-19-19,36 1,0-1,35 1,1 17,34-17,1-18,17-18,18-18,17-17,124-70,18-36,-18-17,-88 34,-160 72</inkml:trace>
  <inkml:trace contextRef="#ctx0" brushRef="#br0" timeOffset="199781.4565">16042 10601,'0'0,"0"0,0 0,0 0,0 0,0 0,0 0,0 0,0 0,-36 35,-17 18,0 0,-17-18,17 1,0-19,0 1,0-18,18 0,-1-35,1-1,35 1,0-18,18 0,17 0,36-35,-1 18,19 17,16 0,1 35,0 0,-18 18,18 0,-17 18,-19 0,1-1,-1-17,1 18,-1-18,1-18,-18 1,18-1,-18 0,-18 1,-18 17</inkml:trace>
  <inkml:trace contextRef="#ctx0" brushRef="#br0" timeOffset="200013.3764">17453 10125,'0'0,"0"0,0 0,0 0,0 0,0 0,-35 53,0 35,-1-18,1 1,0 17,0-17,-1-1,1 1,17-18,-17 0</inkml:trace>
  <inkml:trace contextRef="#ctx0" brushRef="#br0" timeOffset="200297.0716">17118 10089,'0'0,"0"0,0 0,0 0,0 0,35 71,1 17,-1-17,0 17,18-17,-18-1,18 1,-35-18,17-18,-17-18,0 1</inkml:trace>
  <inkml:trace contextRef="#ctx0" brushRef="#br0" timeOffset="200765.9196">17736 9772,'0'0,"0"0,0 0,0 0,0 0,0 0,0 0,0 0,0 0,17-35,19-18,-19 17,19 1,-1 0,0 17,1 18,-1 18,0 0,-17 17,-1 18,-17 0,0-18,0 18,-17 0,-1-18,0 18,18-18,-17-17,17 0,17-1,36-17,53-35,-35 0,88-71</inkml:trace>
  <inkml:trace contextRef="#ctx0" brushRef="#br0" timeOffset="209588.4784">11489 13423,'0'0,"0"0,0 0,0 0,0 0,0 0,0 0,0 0,17 53,1 0,-1 18,1-1,-18-35,0-17,0-18,0 18</inkml:trace>
  <inkml:trace contextRef="#ctx0" brushRef="#br0" timeOffset="209912.7504">11506 13458,'0'0,"0"0,0 0,0 0,0 0,0 0,0 0,0 0,0 0,0 0,-17-70,-1-1,0 18,-35-17,18 17,0 18,-1 17,1 18,17 0,18 0,0 0</inkml:trace>
  <inkml:trace contextRef="#ctx0" brushRef="#br0" timeOffset="210204.1582">11983 13176,'0'0,"0"0,0 0,0 0,0 0,0 0,0 0,0 0,0 0,0 0,0 0,-18 53,-17 18,17-1,18 1,18-18,-1-18,-17-35,0 0,0 0,18 0</inkml:trace>
  <inkml:trace contextRef="#ctx0" brushRef="#br0" timeOffset="210456.2474">12106 12788,'0'0,"0"0,0 0,0 0,53 53,0 18,18 17,-18 18,0 17,-18 1,-18-1,-17-17,-17-18,-1-35,-17 0,0-35,17 17,18-35</inkml:trace>
  <inkml:trace contextRef="#ctx0" brushRef="#br0" timeOffset="210871.4222">13377 13212,'0'0,"0"0,0 0,0 0,0 0,0 0,0 0,0 0,0 0,-35 17,-1 1,1-18,0-18,17 1,0-19,36 1,0 0,17-18,36-18,17 36,18-18,0 18,-1-1,-16 19,-19-1,1 18,-18-17,0 17,-18-18,-17 18,17 0,-17-18,-18 18</inkml:trace>
  <inkml:trace contextRef="#ctx0" brushRef="#br0" timeOffset="211103.2566">14524 12665,'0'0,"0"0,0 0,0 0,0 0,0 0,18 53,-36 17,18-17,-18 18,1-1,-1-17,0 18,1-18,-1-18,0 18,1-36,17 19</inkml:trace>
  <inkml:trace contextRef="#ctx0" brushRef="#br0" timeOffset="211387.1519">14347 12753,'0'0,"0"0,0 0,0 0,0 0,0 0,53 53,-17 17,17 1,0 0,-1-1,1-17,-17 18,-1-36,0 0,1-17,-19-18,1-36,0 19</inkml:trace>
  <inkml:trace contextRef="#ctx0" brushRef="#br0" timeOffset="211785.0994">14824 12224,'0'0,"0"0,0 0,0 0,0 0,0 0,0 0,0 0,18-53,-1 0,18 18,1-1,-1 19,18 17,-35 17,17 19,-17-1,-18 0,17 18,-34 0,17-18,0 1,17-1,1 0,0 0,34-35,1 0,0-17,0-1,-35 18,-18 0</inkml:trace>
  <inkml:trace contextRef="#ctx0" brushRef="#br0" timeOffset="212049.5929">16024 12647,'0'0,"0"0,0 0,0 0,0 0,0 0,0 0,53-35,0 0,17-1,-17 19,-53-1,18 18,-18 0</inkml:trace>
  <inkml:trace contextRef="#ctx0" brushRef="#br0" timeOffset="212230.4871">16059 13000,'0'0,"0"0,0 0,0 0,0 0,71-18,17-17,0-18,-88 53,18 0</inkml:trace>
  <inkml:trace contextRef="#ctx0" brushRef="#br0" timeOffset="212648.8141">17418 12012,'0'0,"0"0,0 0,0 0,-53-18,18 18,-18 18,-18 0,1-1,17 19,0-1,18 18,-1 0,19 0,17 0,17 17,19-17,-1 0,0-18,18 1,18-19,-1-17,1 0,-1-35,1 0,-18 17,0-17,-53 35</inkml:trace>
  <inkml:trace contextRef="#ctx0" brushRef="#br0" timeOffset="212901.8191">18177 11994,'0'0,"0"0,0 0,0 0,0 0,0 0,-18 71,-17 0,-18 17,18-18,-18 19,18-1,-1-18,1 1,0-1,17-17,0-17,1-1</inkml:trace>
  <inkml:trace contextRef="#ctx0" brushRef="#br0" timeOffset="213177.714">17771 12065,'0'0,"0"0,0 0,0 0,0 0,53 53,0 0,18 0,-1 0,-17 17,0-17,0 0,-18-18,-17 1,17-1,0-35,1 18</inkml:trace>
  <inkml:trace contextRef="#ctx0" brushRef="#br0" timeOffset="213440.5045">18865 11924,'0'0,"0"0,0 0,0 0,0 0,-17 70,-1 1,-17 17,17 0,-17 1,-1-19,19 1,-19-1,1-17,17-18,18 1</inkml:trace>
  <inkml:trace contextRef="#ctx0" brushRef="#br0" timeOffset="213730.8567">18424 12012,'0'0,"0"0,0 0,0 0,0 0,0 0,53 53,18 18,-19-1,1 1,0-1,0 1,0-18,-17 17,-1-34,-18-19,19 1,-1-18,0-18</inkml:trace>
  <inkml:trace contextRef="#ctx0" brushRef="#br0" timeOffset="214062.7102">19253 11659,'0'0,"0"0,0 0,0 0,0 0,-17 71,-1 17,0-17,18 34,0-16,0-1,0 0,0 0,18-17,0 17,17-35,-17 0,17 0,-17-36,-1-17,19-17,-1-1,0 0,-35 18</inkml:trace>
  <inkml:trace contextRef="#ctx0" brushRef="#br0" timeOffset="214467.6299">19536 11783,'0'0,"0"0,0 0,0 0,0 0,-18 70,0 19,18-1,-17 0,17 0,17-17,1-1,0 1,17-1,0-34,18-1,0-35,-17 0,16-35,-16-36,17-17,-36 0,1-18,-18-18,0 19,-35 34,-1 0,-17 36,-17 18,-1 34,1 18,17 1,17-19,19-17</inkml:trace>
  <inkml:trace contextRef="#ctx0" brushRef="#br0" timeOffset="214761.9463">19977 11113,'0'0,"0"0,0 0,35 70,-17-35,53 124,-1 35,1 0,-36 0,0-35,-35 0,-35-18,-36 0,1-18,-1-34,71-72</inkml:trace>
  <inkml:trace contextRef="#ctx0" brushRef="#br0" timeOffset="215461.2828">12936 12365,'0'0,"0"0,17 123,1 18,0 53,17 1,0 16,-17 1,-1-18,1 0,0-35,-1-18,-17-35,0-36,18-17,-18-18,0-35,0 0,0 0,0 18</inkml:trace>
  <inkml:trace contextRef="#ctx0" brushRef="#br0" timeOffset="216915.9345">12794 12171,'0'0,"0"0,0 0,0 0,0 0,0 0,53-18,53 1,35-19,18 1,18 0,17-1,0-16,18 16,88-34,-18-1,18 1,0-1,0 0,0 19,0-19,159-35,-35 18,-72 0,-51 35,-37-18,-87 36,17 0,18-1,-1 1,36-35,-17 17,-1 0,-17-18,-18 18,-17 0,-1 18,-70 0,0 17,-36 1,19-1,-36 18,0 0,-18 0,0 18,0 17,18 0,-17 18,-1 0,18 53,0 0,-18 17,0 1,1 17,-19 0,19 18,-19-1,1 1,17-18,-17 0,17-17,-17-1,-18 1,18-36,-18-18,-18 1,18-18,-18 0,1 0,-1 0,-17-18,-1 0,-17 1,-35 16,-18-16,-17 17,-1-18,-35 0,1 0,-19 1,-17 17,-88 0,-1-1,19 1,-1 0,18 0,17-17,1-1,0 0,-1 0,1 1,-18-1,17 0,-17-17,18 17,17 0,18 1,0-1,70-17,1 17,-19 0,1 0,18 1,-18 17,-1-18,1 0,18 18,-1-18,18 1,0-19,18 19,18-19,-1 1,18-1,-18 1,1 0,-1-1,1-17,17 18,-18 0,18-1,0 1,0 0,0-1,18-17,0 18,-1-18,19 17,-18-17,-1-17,19-1,-19-17,1-53,17-36,-17-34,0 16,17 19,18 105</inkml:trace>
  <inkml:trace contextRef="#ctx0" brushRef="#br0" timeOffset="218305.8999">12018 13406,'0'0,"0"0,0 0,0 0,0 0,0 0,0 0,0 0,0 0,0 0,0 0,18-53,-18 17,17-17,-17 18,0 0,0 0,0-1,0 1,-17 0,-1 17,18 1,-18 17,-17 0,17 0,1 17,-1 18,18 18,-18 0,18 18,0-1,18 1,-18-1,0 1,0-18,18 18,-18-19,0-16,17 17,1-18,-18-17,18 17,17-18,-17 1,35 0,-1-18,1 0,18-36,17-16,-17-19,-1 0,-52 71</inkml:trace>
  <inkml:trace contextRef="#ctx0" brushRef="#br0" timeOffset="337644.0147">17771 12788,'0'0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273D99-61B4-455B-BBBB-56B2B42922CB}"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40601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273D99-61B4-455B-BBBB-56B2B42922CB}"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392469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273D99-61B4-455B-BBBB-56B2B42922CB}"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103047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273D99-61B4-455B-BBBB-56B2B42922CB}"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99828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273D99-61B4-455B-BBBB-56B2B42922CB}"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183334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273D99-61B4-455B-BBBB-56B2B42922CB}" type="datetimeFigureOut">
              <a:rPr lang="en-IN" smtClean="0"/>
              <a:t>12-01-2021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260337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273D99-61B4-455B-BBBB-56B2B42922CB}" type="datetimeFigureOut">
              <a:rPr lang="en-IN" smtClean="0"/>
              <a:t>12-01-2021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233685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273D99-61B4-455B-BBBB-56B2B42922CB}" type="datetimeFigureOut">
              <a:rPr lang="en-IN" smtClean="0"/>
              <a:t>12-01-2021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92949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73D99-61B4-455B-BBBB-56B2B42922CB}" type="datetimeFigureOut">
              <a:rPr lang="en-IN" smtClean="0"/>
              <a:t>12-01-2021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77172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273D99-61B4-455B-BBBB-56B2B42922CB}" type="datetimeFigureOut">
              <a:rPr lang="en-IN" smtClean="0"/>
              <a:t>12-01-2021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145846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273D99-61B4-455B-BBBB-56B2B42922CB}" type="datetimeFigureOut">
              <a:rPr lang="en-IN" smtClean="0"/>
              <a:t>12-01-2021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31436-CAE4-44CA-AEE5-46AA164AF007}" type="slidenum">
              <a:rPr lang="en-IN" smtClean="0"/>
              <a:t>‹#›</a:t>
            </a:fld>
            <a:endParaRPr lang="en-IN"/>
          </a:p>
        </p:txBody>
      </p:sp>
    </p:spTree>
    <p:extLst>
      <p:ext uri="{BB962C8B-B14F-4D97-AF65-F5344CB8AC3E}">
        <p14:creationId xmlns:p14="http://schemas.microsoft.com/office/powerpoint/2010/main" val="288544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73D99-61B4-455B-BBBB-56B2B42922CB}" type="datetimeFigureOut">
              <a:rPr lang="en-IN" smtClean="0"/>
              <a:t>12-01-2021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31436-CAE4-44CA-AEE5-46AA164AF007}" type="slidenum">
              <a:rPr lang="en-IN" smtClean="0"/>
              <a:t>‹#›</a:t>
            </a:fld>
            <a:endParaRPr lang="en-IN"/>
          </a:p>
        </p:txBody>
      </p:sp>
    </p:spTree>
    <p:extLst>
      <p:ext uri="{BB962C8B-B14F-4D97-AF65-F5344CB8AC3E}">
        <p14:creationId xmlns:p14="http://schemas.microsoft.com/office/powerpoint/2010/main" val="7697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customXml" Target="../ink/ink12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customXml" Target="../ink/ink12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customXml" Target="../ink/ink12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customXml" Target="../ink/ink12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customXml" Target="../ink/ink12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customXml" Target="../ink/ink13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customXml" Target="../ink/ink131.xml"/><Relationship Id="rId1" Type="http://schemas.openxmlformats.org/officeDocument/2006/relationships/slideLayout" Target="../slideLayouts/slideLayout2.xml"/><Relationship Id="rId5" Type="http://schemas.openxmlformats.org/officeDocument/2006/relationships/image" Target="../media/image129.emf"/><Relationship Id="rId4" Type="http://schemas.openxmlformats.org/officeDocument/2006/relationships/customXml" Target="../ink/ink132.xml"/></Relationships>
</file>

<file path=ppt/slides/_rels/slide107.x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customXml" Target="../ink/ink133.xml"/><Relationship Id="rId1" Type="http://schemas.openxmlformats.org/officeDocument/2006/relationships/slideLayout" Target="../slideLayouts/slideLayout2.xml"/><Relationship Id="rId5" Type="http://schemas.openxmlformats.org/officeDocument/2006/relationships/image" Target="../media/image131.emf"/><Relationship Id="rId4" Type="http://schemas.openxmlformats.org/officeDocument/2006/relationships/customXml" Target="../ink/ink134.xml"/></Relationships>
</file>

<file path=ppt/slides/_rels/slide108.x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customXml" Target="../ink/ink1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customXml" Target="../ink/ink1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customXml" Target="../ink/ink13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customXml" Target="../ink/ink13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customXml" Target="../ink/ink13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customXml" Target="../ink/ink14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customXml" Target="../ink/ink14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customXml" Target="../ink/ink14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customXml" Target="../ink/ink143.xml"/><Relationship Id="rId1" Type="http://schemas.openxmlformats.org/officeDocument/2006/relationships/slideLayout" Target="../slideLayouts/slideLayout2.xml"/><Relationship Id="rId5" Type="http://schemas.openxmlformats.org/officeDocument/2006/relationships/image" Target="../media/image141.emf"/><Relationship Id="rId4" Type="http://schemas.openxmlformats.org/officeDocument/2006/relationships/customXml" Target="../ink/ink144.xml"/></Relationships>
</file>

<file path=ppt/slides/_rels/slide117.x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customXml" Target="../ink/ink145.xml"/><Relationship Id="rId1" Type="http://schemas.openxmlformats.org/officeDocument/2006/relationships/slideLayout" Target="../slideLayouts/slideLayout2.xml"/><Relationship Id="rId5" Type="http://schemas.openxmlformats.org/officeDocument/2006/relationships/image" Target="../media/image143.emf"/><Relationship Id="rId4" Type="http://schemas.openxmlformats.org/officeDocument/2006/relationships/customXml" Target="../ink/ink146.xml"/></Relationships>
</file>

<file path=ppt/slides/_rels/slide118.x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customXml" Target="../ink/ink14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customXml" Target="../ink/ink14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customXml" Target="../ink/ink16.xml"/></Relationships>
</file>

<file path=ppt/slides/_rels/slide120.x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customXml" Target="../ink/ink14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customXml" Target="../ink/ink15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customXml" Target="../ink/ink15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customXml" Target="../ink/ink15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customXml" Target="../ink/ink15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customXml" Target="../ink/ink15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customXml" Target="../ink/ink2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35.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customXml" Target="../ink/ink36.xml"/></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38.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customXml" Target="../ink/ink39.xml"/></Relationships>
</file>

<file path=ppt/slides/_rels/slide3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4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customXml" Target="../ink/ink41.xml"/><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customXml" Target="../ink/ink42.xml"/></Relationships>
</file>

<file path=ppt/slides/_rels/slide3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customXml" Target="../ink/ink4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customXml" Target="../ink/ink4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customXml" Target="../ink/ink5.xml"/></Relationships>
</file>

<file path=ppt/slides/_rels/slide4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customXml" Target="../ink/ink4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5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customXml" Target="../ink/ink5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customXml" Target="../ink/ink5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56.emf"/><Relationship Id="rId2"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customXml" Target="../ink/ink56.xml"/><Relationship Id="rId5" Type="http://schemas.openxmlformats.org/officeDocument/2006/relationships/image" Target="../media/image55.emf"/><Relationship Id="rId4" Type="http://schemas.openxmlformats.org/officeDocument/2006/relationships/customXml" Target="../ink/ink55.xml"/></Relationships>
</file>

<file path=ppt/slides/_rels/slide4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customXml" Target="../ink/ink5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customXml" Target="../ink/ink5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customXml" Target="../ink/ink5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customXml" Target="../ink/ink6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customXml" Target="../ink/ink6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4.emf"/><Relationship Id="rId2" Type="http://schemas.openxmlformats.org/officeDocument/2006/relationships/customXml" Target="../ink/ink62.xml"/><Relationship Id="rId1" Type="http://schemas.openxmlformats.org/officeDocument/2006/relationships/slideLayout" Target="../slideLayouts/slideLayout2.xml"/><Relationship Id="rId6" Type="http://schemas.openxmlformats.org/officeDocument/2006/relationships/customXml" Target="../ink/ink64.xml"/><Relationship Id="rId5" Type="http://schemas.openxmlformats.org/officeDocument/2006/relationships/image" Target="../media/image63.emf"/><Relationship Id="rId4" Type="http://schemas.openxmlformats.org/officeDocument/2006/relationships/customXml" Target="../ink/ink63.xml"/></Relationships>
</file>

<file path=ppt/slides/_rels/slide53.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customXml" Target="../ink/ink6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customXml" Target="../ink/ink66.xml"/><Relationship Id="rId1" Type="http://schemas.openxmlformats.org/officeDocument/2006/relationships/slideLayout" Target="../slideLayouts/slideLayout2.xml"/><Relationship Id="rId5" Type="http://schemas.openxmlformats.org/officeDocument/2006/relationships/image" Target="../media/image67.emf"/><Relationship Id="rId4" Type="http://schemas.openxmlformats.org/officeDocument/2006/relationships/customXml" Target="../ink/ink67.xml"/></Relationships>
</file>

<file path=ppt/slides/_rels/slide55.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customXml" Target="../ink/ink6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customXml" Target="../ink/ink6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customXml" Target="../ink/ink7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customXml" Target="../ink/ink7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customXml" Target="../ink/ink7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8.xml"/></Relationships>
</file>

<file path=ppt/slides/_rels/slide60.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customXml" Target="../ink/ink7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customXml" Target="../ink/ink74.xml"/><Relationship Id="rId1" Type="http://schemas.openxmlformats.org/officeDocument/2006/relationships/slideLayout" Target="../slideLayouts/slideLayout2.xml"/><Relationship Id="rId5" Type="http://schemas.openxmlformats.org/officeDocument/2006/relationships/image" Target="../media/image75.emf"/><Relationship Id="rId4" Type="http://schemas.openxmlformats.org/officeDocument/2006/relationships/customXml" Target="../ink/ink75.xml"/></Relationships>
</file>

<file path=ppt/slides/_rels/slide62.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customXml" Target="../ink/ink7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customXml" Target="../ink/ink77.xml"/><Relationship Id="rId1" Type="http://schemas.openxmlformats.org/officeDocument/2006/relationships/slideLayout" Target="../slideLayouts/slideLayout2.xml"/><Relationship Id="rId5" Type="http://schemas.openxmlformats.org/officeDocument/2006/relationships/image" Target="../media/image78.emf"/><Relationship Id="rId4" Type="http://schemas.openxmlformats.org/officeDocument/2006/relationships/customXml" Target="../ink/ink78.xml"/></Relationships>
</file>

<file path=ppt/slides/_rels/slide64.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customXml" Target="../ink/ink7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customXml" Target="../ink/ink8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customXml" Target="../ink/ink8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82.xml"/><Relationship Id="rId1" Type="http://schemas.openxmlformats.org/officeDocument/2006/relationships/slideLayout" Target="../slideLayouts/slideLayout2.xml"/><Relationship Id="rId5" Type="http://schemas.openxmlformats.org/officeDocument/2006/relationships/image" Target="../media/image82.emf"/><Relationship Id="rId4" Type="http://schemas.openxmlformats.org/officeDocument/2006/relationships/customXml" Target="../ink/ink83.xml"/></Relationships>
</file>

<file path=ppt/slides/_rels/slide68.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customXml" Target="../ink/ink84.xml"/><Relationship Id="rId1" Type="http://schemas.openxmlformats.org/officeDocument/2006/relationships/slideLayout" Target="../slideLayouts/slideLayout2.xml"/><Relationship Id="rId5" Type="http://schemas.openxmlformats.org/officeDocument/2006/relationships/image" Target="../media/image84.emf"/><Relationship Id="rId4" Type="http://schemas.openxmlformats.org/officeDocument/2006/relationships/customXml" Target="../ink/ink85.xml"/></Relationships>
</file>

<file path=ppt/slides/_rels/slide69.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customXml" Target="../ink/ink8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customXml" Target="../ink/ink8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customXml" Target="../ink/ink8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customXml" Target="../ink/ink89.xml"/><Relationship Id="rId1" Type="http://schemas.openxmlformats.org/officeDocument/2006/relationships/slideLayout" Target="../slideLayouts/slideLayout2.xml"/><Relationship Id="rId5" Type="http://schemas.openxmlformats.org/officeDocument/2006/relationships/image" Target="../media/image89.emf"/><Relationship Id="rId4" Type="http://schemas.openxmlformats.org/officeDocument/2006/relationships/customXml" Target="../ink/ink90.xml"/></Relationships>
</file>

<file path=ppt/slides/_rels/slide73.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customXml" Target="../ink/ink91.xml"/><Relationship Id="rId1" Type="http://schemas.openxmlformats.org/officeDocument/2006/relationships/slideLayout" Target="../slideLayouts/slideLayout2.xml"/><Relationship Id="rId5" Type="http://schemas.openxmlformats.org/officeDocument/2006/relationships/image" Target="../media/image91.emf"/><Relationship Id="rId4" Type="http://schemas.openxmlformats.org/officeDocument/2006/relationships/customXml" Target="../ink/ink92.xml"/></Relationships>
</file>

<file path=ppt/slides/_rels/slide74.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customXml" Target="../ink/ink9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customXml" Target="../ink/ink9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4.emf"/><Relationship Id="rId7" Type="http://schemas.openxmlformats.org/officeDocument/2006/relationships/image" Target="../media/image96.emf"/><Relationship Id="rId2" Type="http://schemas.openxmlformats.org/officeDocument/2006/relationships/customXml" Target="../ink/ink95.xml"/><Relationship Id="rId1" Type="http://schemas.openxmlformats.org/officeDocument/2006/relationships/slideLayout" Target="../slideLayouts/slideLayout2.xml"/><Relationship Id="rId6" Type="http://schemas.openxmlformats.org/officeDocument/2006/relationships/customXml" Target="../ink/ink97.xml"/><Relationship Id="rId5" Type="http://schemas.openxmlformats.org/officeDocument/2006/relationships/image" Target="../media/image95.emf"/><Relationship Id="rId4" Type="http://schemas.openxmlformats.org/officeDocument/2006/relationships/customXml" Target="../ink/ink96.xml"/></Relationships>
</file>

<file path=ppt/slides/_rels/slide77.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customXml" Target="../ink/ink98.xml"/><Relationship Id="rId1" Type="http://schemas.openxmlformats.org/officeDocument/2006/relationships/slideLayout" Target="../slideLayouts/slideLayout2.xml"/><Relationship Id="rId5" Type="http://schemas.openxmlformats.org/officeDocument/2006/relationships/image" Target="../media/image97.emf"/><Relationship Id="rId4" Type="http://schemas.openxmlformats.org/officeDocument/2006/relationships/customXml" Target="../ink/ink99.xml"/></Relationships>
</file>

<file path=ppt/slides/_rels/slide78.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customXml" Target="../ink/ink10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customXml" Target="../ink/ink10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customXml" Target="../ink/ink10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customXml" Target="../ink/ink10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customXml" Target="../ink/ink104.xml"/><Relationship Id="rId1" Type="http://schemas.openxmlformats.org/officeDocument/2006/relationships/slideLayout" Target="../slideLayouts/slideLayout2.xml"/><Relationship Id="rId5" Type="http://schemas.openxmlformats.org/officeDocument/2006/relationships/image" Target="../media/image103.emf"/><Relationship Id="rId4" Type="http://schemas.openxmlformats.org/officeDocument/2006/relationships/customXml" Target="../ink/ink105.xml"/></Relationships>
</file>

<file path=ppt/slides/_rels/slide83.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customXml" Target="../ink/ink106.xml"/><Relationship Id="rId1" Type="http://schemas.openxmlformats.org/officeDocument/2006/relationships/slideLayout" Target="../slideLayouts/slideLayout2.xml"/><Relationship Id="rId5" Type="http://schemas.openxmlformats.org/officeDocument/2006/relationships/image" Target="../media/image105.emf"/><Relationship Id="rId4" Type="http://schemas.openxmlformats.org/officeDocument/2006/relationships/customXml" Target="../ink/ink107.xml"/></Relationships>
</file>

<file path=ppt/slides/_rels/slide84.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customXml" Target="../ink/ink10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customXml" Target="../ink/ink10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customXml" Target="../ink/ink1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customXml" Target="../ink/ink1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customXml" Target="../ink/ink11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customXml" Target="../ink/ink113.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customXml" Target="../ink/ink114.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12.xml"/></Relationships>
</file>

<file path=ppt/slides/_rels/slide90.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customXml" Target="../ink/ink11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customXml" Target="../ink/ink11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customXml" Target="../ink/ink11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customXml" Target="../ink/ink11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customXml" Target="../ink/ink11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customXml" Target="../ink/ink1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customXml" Target="../ink/ink1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customXml" Target="../ink/ink12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customXml" Target="../ink/ink1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customXml" Target="../ink/ink1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UNIT-4</a:t>
            </a:r>
            <a:endParaRPr lang="en-IN" dirty="0"/>
          </a:p>
        </p:txBody>
      </p:sp>
      <p:sp>
        <p:nvSpPr>
          <p:cNvPr id="3" name="Subtitle 2"/>
          <p:cNvSpPr>
            <a:spLocks noGrp="1"/>
          </p:cNvSpPr>
          <p:nvPr>
            <p:ph type="subTitle"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589560" y="3473280"/>
              <a:ext cx="4784040" cy="775080"/>
            </p14:xfrm>
          </p:contentPart>
        </mc:Choice>
        <mc:Fallback>
          <p:pic>
            <p:nvPicPr>
              <p:cNvPr id="4" name="Ink 3"/>
              <p:cNvPicPr/>
              <p:nvPr/>
            </p:nvPicPr>
            <p:blipFill>
              <a:blip r:embed="rId3"/>
              <a:stretch>
                <a:fillRect/>
              </a:stretch>
            </p:blipFill>
            <p:spPr>
              <a:xfrm>
                <a:off x="3580200" y="3463920"/>
                <a:ext cx="4802760" cy="793800"/>
              </a:xfrm>
              <a:prstGeom prst="rect">
                <a:avLst/>
              </a:prstGeom>
            </p:spPr>
          </p:pic>
        </mc:Fallback>
      </mc:AlternateContent>
    </p:spTree>
    <p:extLst>
      <p:ext uri="{BB962C8B-B14F-4D97-AF65-F5344CB8AC3E}">
        <p14:creationId xmlns:p14="http://schemas.microsoft.com/office/powerpoint/2010/main" val="1574182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90760" y="876240"/>
              <a:ext cx="10940400" cy="5232960"/>
            </p14:xfrm>
          </p:contentPart>
        </mc:Choice>
        <mc:Fallback>
          <p:pic>
            <p:nvPicPr>
              <p:cNvPr id="4" name="Ink 3"/>
              <p:cNvPicPr/>
              <p:nvPr/>
            </p:nvPicPr>
            <p:blipFill>
              <a:blip r:embed="rId3"/>
              <a:stretch>
                <a:fillRect/>
              </a:stretch>
            </p:blipFill>
            <p:spPr>
              <a:xfrm>
                <a:off x="581400" y="866880"/>
                <a:ext cx="10959120" cy="5251680"/>
              </a:xfrm>
              <a:prstGeom prst="rect">
                <a:avLst/>
              </a:prstGeom>
            </p:spPr>
          </p:pic>
        </mc:Fallback>
      </mc:AlternateContent>
    </p:spTree>
    <p:extLst>
      <p:ext uri="{BB962C8B-B14F-4D97-AF65-F5344CB8AC3E}">
        <p14:creationId xmlns:p14="http://schemas.microsoft.com/office/powerpoint/2010/main" val="16823926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96000" y="628560"/>
              <a:ext cx="9498240" cy="5620320"/>
            </p14:xfrm>
          </p:contentPart>
        </mc:Choice>
        <mc:Fallback>
          <p:pic>
            <p:nvPicPr>
              <p:cNvPr id="2" name="Ink 1"/>
              <p:cNvPicPr/>
              <p:nvPr/>
            </p:nvPicPr>
            <p:blipFill>
              <a:blip r:embed="rId3"/>
              <a:stretch>
                <a:fillRect/>
              </a:stretch>
            </p:blipFill>
            <p:spPr>
              <a:xfrm>
                <a:off x="1286640" y="619200"/>
                <a:ext cx="9516960" cy="5639040"/>
              </a:xfrm>
              <a:prstGeom prst="rect">
                <a:avLst/>
              </a:prstGeom>
            </p:spPr>
          </p:pic>
        </mc:Fallback>
      </mc:AlternateContent>
    </p:spTree>
    <p:extLst>
      <p:ext uri="{BB962C8B-B14F-4D97-AF65-F5344CB8AC3E}">
        <p14:creationId xmlns:p14="http://schemas.microsoft.com/office/powerpoint/2010/main" val="15947055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94480" y="507960"/>
              <a:ext cx="10648080" cy="5671080"/>
            </p14:xfrm>
          </p:contentPart>
        </mc:Choice>
        <mc:Fallback>
          <p:pic>
            <p:nvPicPr>
              <p:cNvPr id="2" name="Ink 1"/>
              <p:cNvPicPr/>
              <p:nvPr/>
            </p:nvPicPr>
            <p:blipFill>
              <a:blip r:embed="rId3"/>
              <a:stretch>
                <a:fillRect/>
              </a:stretch>
            </p:blipFill>
            <p:spPr>
              <a:xfrm>
                <a:off x="1185120" y="498600"/>
                <a:ext cx="10666800" cy="5689800"/>
              </a:xfrm>
              <a:prstGeom prst="rect">
                <a:avLst/>
              </a:prstGeom>
            </p:spPr>
          </p:pic>
        </mc:Fallback>
      </mc:AlternateContent>
    </p:spTree>
    <p:extLst>
      <p:ext uri="{BB962C8B-B14F-4D97-AF65-F5344CB8AC3E}">
        <p14:creationId xmlns:p14="http://schemas.microsoft.com/office/powerpoint/2010/main" val="21260866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47680" y="324000"/>
              <a:ext cx="11232720" cy="5797800"/>
            </p14:xfrm>
          </p:contentPart>
        </mc:Choice>
        <mc:Fallback>
          <p:pic>
            <p:nvPicPr>
              <p:cNvPr id="2" name="Ink 1"/>
              <p:cNvPicPr/>
              <p:nvPr/>
            </p:nvPicPr>
            <p:blipFill>
              <a:blip r:embed="rId3"/>
              <a:stretch>
                <a:fillRect/>
              </a:stretch>
            </p:blipFill>
            <p:spPr>
              <a:xfrm>
                <a:off x="238320" y="314640"/>
                <a:ext cx="11251440" cy="5816520"/>
              </a:xfrm>
              <a:prstGeom prst="rect">
                <a:avLst/>
              </a:prstGeom>
            </p:spPr>
          </p:pic>
        </mc:Fallback>
      </mc:AlternateContent>
    </p:spTree>
    <p:extLst>
      <p:ext uri="{BB962C8B-B14F-4D97-AF65-F5344CB8AC3E}">
        <p14:creationId xmlns:p14="http://schemas.microsoft.com/office/powerpoint/2010/main" val="337011923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569240" y="730080"/>
              <a:ext cx="7884360" cy="4432680"/>
            </p14:xfrm>
          </p:contentPart>
        </mc:Choice>
        <mc:Fallback>
          <p:pic>
            <p:nvPicPr>
              <p:cNvPr id="2" name="Ink 1"/>
              <p:cNvPicPr/>
              <p:nvPr/>
            </p:nvPicPr>
            <p:blipFill>
              <a:blip r:embed="rId3"/>
              <a:stretch>
                <a:fillRect/>
              </a:stretch>
            </p:blipFill>
            <p:spPr>
              <a:xfrm>
                <a:off x="1559880" y="720720"/>
                <a:ext cx="7903080" cy="4451400"/>
              </a:xfrm>
              <a:prstGeom prst="rect">
                <a:avLst/>
              </a:prstGeom>
            </p:spPr>
          </p:pic>
        </mc:Fallback>
      </mc:AlternateContent>
    </p:spTree>
    <p:extLst>
      <p:ext uri="{BB962C8B-B14F-4D97-AF65-F5344CB8AC3E}">
        <p14:creationId xmlns:p14="http://schemas.microsoft.com/office/powerpoint/2010/main" val="5840716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4480" y="0"/>
              <a:ext cx="11931480" cy="6280560"/>
            </p14:xfrm>
          </p:contentPart>
        </mc:Choice>
        <mc:Fallback>
          <p:pic>
            <p:nvPicPr>
              <p:cNvPr id="2" name="Ink 1"/>
              <p:cNvPicPr/>
              <p:nvPr/>
            </p:nvPicPr>
            <p:blipFill>
              <a:blip r:embed="rId3"/>
              <a:stretch>
                <a:fillRect/>
              </a:stretch>
            </p:blipFill>
            <p:spPr>
              <a:xfrm>
                <a:off x="105120" y="-9360"/>
                <a:ext cx="11950200" cy="6299280"/>
              </a:xfrm>
              <a:prstGeom prst="rect">
                <a:avLst/>
              </a:prstGeom>
            </p:spPr>
          </p:pic>
        </mc:Fallback>
      </mc:AlternateContent>
    </p:spTree>
    <p:extLst>
      <p:ext uri="{BB962C8B-B14F-4D97-AF65-F5344CB8AC3E}">
        <p14:creationId xmlns:p14="http://schemas.microsoft.com/office/powerpoint/2010/main" val="294360678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66760" y="374760"/>
              <a:ext cx="11525040" cy="6229440"/>
            </p14:xfrm>
          </p:contentPart>
        </mc:Choice>
        <mc:Fallback>
          <p:pic>
            <p:nvPicPr>
              <p:cNvPr id="2" name="Ink 1"/>
              <p:cNvPicPr/>
              <p:nvPr/>
            </p:nvPicPr>
            <p:blipFill>
              <a:blip r:embed="rId3"/>
              <a:stretch>
                <a:fillRect/>
              </a:stretch>
            </p:blipFill>
            <p:spPr>
              <a:xfrm>
                <a:off x="257400" y="365400"/>
                <a:ext cx="11543760" cy="6248160"/>
              </a:xfrm>
              <a:prstGeom prst="rect">
                <a:avLst/>
              </a:prstGeom>
            </p:spPr>
          </p:pic>
        </mc:Fallback>
      </mc:AlternateContent>
    </p:spTree>
    <p:extLst>
      <p:ext uri="{BB962C8B-B14F-4D97-AF65-F5344CB8AC3E}">
        <p14:creationId xmlns:p14="http://schemas.microsoft.com/office/powerpoint/2010/main" val="11580180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91080" y="330120"/>
              <a:ext cx="8296200" cy="4953600"/>
            </p14:xfrm>
          </p:contentPart>
        </mc:Choice>
        <mc:Fallback>
          <p:pic>
            <p:nvPicPr>
              <p:cNvPr id="2" name="Ink 1"/>
              <p:cNvPicPr/>
              <p:nvPr/>
            </p:nvPicPr>
            <p:blipFill>
              <a:blip r:embed="rId3"/>
              <a:stretch>
                <a:fillRect/>
              </a:stretch>
            </p:blipFill>
            <p:spPr>
              <a:xfrm>
                <a:off x="981720" y="320760"/>
                <a:ext cx="8314920" cy="4972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4688640" y="964440"/>
              <a:ext cx="6982200" cy="5106600"/>
            </p14:xfrm>
          </p:contentPart>
        </mc:Choice>
        <mc:Fallback>
          <p:pic>
            <p:nvPicPr>
              <p:cNvPr id="4" name="Ink 3"/>
              <p:cNvPicPr/>
              <p:nvPr/>
            </p:nvPicPr>
            <p:blipFill>
              <a:blip r:embed="rId5"/>
              <a:stretch>
                <a:fillRect/>
              </a:stretch>
            </p:blipFill>
            <p:spPr>
              <a:xfrm>
                <a:off x="4679280" y="955080"/>
                <a:ext cx="7000920" cy="5125320"/>
              </a:xfrm>
              <a:prstGeom prst="rect">
                <a:avLst/>
              </a:prstGeom>
            </p:spPr>
          </p:pic>
        </mc:Fallback>
      </mc:AlternateContent>
    </p:spTree>
    <p:extLst>
      <p:ext uri="{BB962C8B-B14F-4D97-AF65-F5344CB8AC3E}">
        <p14:creationId xmlns:p14="http://schemas.microsoft.com/office/powerpoint/2010/main" val="37921307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27400" y="527040"/>
              <a:ext cx="11512080" cy="6036480"/>
            </p14:xfrm>
          </p:contentPart>
        </mc:Choice>
        <mc:Fallback>
          <p:pic>
            <p:nvPicPr>
              <p:cNvPr id="2" name="Ink 1"/>
              <p:cNvPicPr/>
              <p:nvPr/>
            </p:nvPicPr>
            <p:blipFill>
              <a:blip r:embed="rId3"/>
              <a:stretch>
                <a:fillRect/>
              </a:stretch>
            </p:blipFill>
            <p:spPr>
              <a:xfrm>
                <a:off x="518040" y="517680"/>
                <a:ext cx="11530800" cy="6055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4256640" y="1231920"/>
              <a:ext cx="794520" cy="635400"/>
            </p14:xfrm>
          </p:contentPart>
        </mc:Choice>
        <mc:Fallback>
          <p:pic>
            <p:nvPicPr>
              <p:cNvPr id="4" name="Ink 3"/>
              <p:cNvPicPr/>
              <p:nvPr/>
            </p:nvPicPr>
            <p:blipFill>
              <a:blip r:embed="rId5"/>
              <a:stretch>
                <a:fillRect/>
              </a:stretch>
            </p:blipFill>
            <p:spPr>
              <a:xfrm>
                <a:off x="4247280" y="1222560"/>
                <a:ext cx="813240" cy="654120"/>
              </a:xfrm>
              <a:prstGeom prst="rect">
                <a:avLst/>
              </a:prstGeom>
            </p:spPr>
          </p:pic>
        </mc:Fallback>
      </mc:AlternateContent>
    </p:spTree>
    <p:extLst>
      <p:ext uri="{BB962C8B-B14F-4D97-AF65-F5344CB8AC3E}">
        <p14:creationId xmlns:p14="http://schemas.microsoft.com/office/powerpoint/2010/main" val="32166879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89240" y="336600"/>
              <a:ext cx="11010240" cy="5658120"/>
            </p14:xfrm>
          </p:contentPart>
        </mc:Choice>
        <mc:Fallback>
          <p:pic>
            <p:nvPicPr>
              <p:cNvPr id="2" name="Ink 1"/>
              <p:cNvPicPr/>
              <p:nvPr/>
            </p:nvPicPr>
            <p:blipFill>
              <a:blip r:embed="rId3"/>
              <a:stretch>
                <a:fillRect/>
              </a:stretch>
            </p:blipFill>
            <p:spPr>
              <a:xfrm>
                <a:off x="479880" y="327240"/>
                <a:ext cx="11028960" cy="5676840"/>
              </a:xfrm>
              <a:prstGeom prst="rect">
                <a:avLst/>
              </a:prstGeom>
            </p:spPr>
          </p:pic>
        </mc:Fallback>
      </mc:AlternateContent>
    </p:spTree>
    <p:extLst>
      <p:ext uri="{BB962C8B-B14F-4D97-AF65-F5344CB8AC3E}">
        <p14:creationId xmlns:p14="http://schemas.microsoft.com/office/powerpoint/2010/main" val="1598887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89560" y="63360"/>
              <a:ext cx="11219760" cy="6775920"/>
            </p14:xfrm>
          </p:contentPart>
        </mc:Choice>
        <mc:Fallback>
          <p:pic>
            <p:nvPicPr>
              <p:cNvPr id="2" name="Ink 1"/>
              <p:cNvPicPr/>
              <p:nvPr/>
            </p:nvPicPr>
            <p:blipFill>
              <a:blip r:embed="rId3"/>
              <a:stretch>
                <a:fillRect/>
              </a:stretch>
            </p:blipFill>
            <p:spPr>
              <a:xfrm>
                <a:off x="880200" y="54000"/>
                <a:ext cx="11238480" cy="6794640"/>
              </a:xfrm>
              <a:prstGeom prst="rect">
                <a:avLst/>
              </a:prstGeom>
            </p:spPr>
          </p:pic>
        </mc:Fallback>
      </mc:AlternateContent>
    </p:spTree>
    <p:extLst>
      <p:ext uri="{BB962C8B-B14F-4D97-AF65-F5344CB8AC3E}">
        <p14:creationId xmlns:p14="http://schemas.microsoft.com/office/powerpoint/2010/main" val="2606343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857520" y="349200"/>
              <a:ext cx="11016720" cy="5823360"/>
            </p14:xfrm>
          </p:contentPart>
        </mc:Choice>
        <mc:Fallback>
          <p:pic>
            <p:nvPicPr>
              <p:cNvPr id="5" name="Ink 4"/>
              <p:cNvPicPr/>
              <p:nvPr/>
            </p:nvPicPr>
            <p:blipFill>
              <a:blip r:embed="rId3"/>
              <a:stretch>
                <a:fillRect/>
              </a:stretch>
            </p:blipFill>
            <p:spPr>
              <a:xfrm>
                <a:off x="848160" y="339840"/>
                <a:ext cx="11035440" cy="5842080"/>
              </a:xfrm>
              <a:prstGeom prst="rect">
                <a:avLst/>
              </a:prstGeom>
            </p:spPr>
          </p:pic>
        </mc:Fallback>
      </mc:AlternateContent>
    </p:spTree>
    <p:extLst>
      <p:ext uri="{BB962C8B-B14F-4D97-AF65-F5344CB8AC3E}">
        <p14:creationId xmlns:p14="http://schemas.microsoft.com/office/powerpoint/2010/main" val="318730234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365840" y="298440"/>
              <a:ext cx="7801920" cy="5613840"/>
            </p14:xfrm>
          </p:contentPart>
        </mc:Choice>
        <mc:Fallback>
          <p:pic>
            <p:nvPicPr>
              <p:cNvPr id="2" name="Ink 1"/>
              <p:cNvPicPr/>
              <p:nvPr/>
            </p:nvPicPr>
            <p:blipFill>
              <a:blip r:embed="rId3"/>
              <a:stretch>
                <a:fillRect/>
              </a:stretch>
            </p:blipFill>
            <p:spPr>
              <a:xfrm>
                <a:off x="1356480" y="289080"/>
                <a:ext cx="7820640" cy="5632560"/>
              </a:xfrm>
              <a:prstGeom prst="rect">
                <a:avLst/>
              </a:prstGeom>
            </p:spPr>
          </p:pic>
        </mc:Fallback>
      </mc:AlternateContent>
    </p:spTree>
    <p:extLst>
      <p:ext uri="{BB962C8B-B14F-4D97-AF65-F5344CB8AC3E}">
        <p14:creationId xmlns:p14="http://schemas.microsoft.com/office/powerpoint/2010/main" val="21871461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89560" y="304920"/>
              <a:ext cx="10972080" cy="6039000"/>
            </p14:xfrm>
          </p:contentPart>
        </mc:Choice>
        <mc:Fallback>
          <p:pic>
            <p:nvPicPr>
              <p:cNvPr id="2" name="Ink 1"/>
              <p:cNvPicPr/>
              <p:nvPr/>
            </p:nvPicPr>
            <p:blipFill>
              <a:blip r:embed="rId3"/>
              <a:stretch>
                <a:fillRect/>
              </a:stretch>
            </p:blipFill>
            <p:spPr>
              <a:xfrm>
                <a:off x="880200" y="295560"/>
                <a:ext cx="10990800" cy="6057720"/>
              </a:xfrm>
              <a:prstGeom prst="rect">
                <a:avLst/>
              </a:prstGeom>
            </p:spPr>
          </p:pic>
        </mc:Fallback>
      </mc:AlternateContent>
    </p:spTree>
    <p:extLst>
      <p:ext uri="{BB962C8B-B14F-4D97-AF65-F5344CB8AC3E}">
        <p14:creationId xmlns:p14="http://schemas.microsoft.com/office/powerpoint/2010/main" val="24986679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994760" y="216000"/>
              <a:ext cx="10152720" cy="5696280"/>
            </p14:xfrm>
          </p:contentPart>
        </mc:Choice>
        <mc:Fallback>
          <p:pic>
            <p:nvPicPr>
              <p:cNvPr id="2" name="Ink 1"/>
              <p:cNvPicPr/>
              <p:nvPr/>
            </p:nvPicPr>
            <p:blipFill>
              <a:blip r:embed="rId3"/>
              <a:stretch>
                <a:fillRect/>
              </a:stretch>
            </p:blipFill>
            <p:spPr>
              <a:xfrm>
                <a:off x="1985400" y="206640"/>
                <a:ext cx="10171440" cy="5715000"/>
              </a:xfrm>
              <a:prstGeom prst="rect">
                <a:avLst/>
              </a:prstGeom>
            </p:spPr>
          </p:pic>
        </mc:Fallback>
      </mc:AlternateContent>
    </p:spTree>
    <p:extLst>
      <p:ext uri="{BB962C8B-B14F-4D97-AF65-F5344CB8AC3E}">
        <p14:creationId xmlns:p14="http://schemas.microsoft.com/office/powerpoint/2010/main" val="15896429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84600" y="577800"/>
              <a:ext cx="10889640" cy="5556600"/>
            </p14:xfrm>
          </p:contentPart>
        </mc:Choice>
        <mc:Fallback>
          <p:pic>
            <p:nvPicPr>
              <p:cNvPr id="2" name="Ink 1"/>
              <p:cNvPicPr/>
              <p:nvPr/>
            </p:nvPicPr>
            <p:blipFill>
              <a:blip r:embed="rId3"/>
              <a:stretch>
                <a:fillRect/>
              </a:stretch>
            </p:blipFill>
            <p:spPr>
              <a:xfrm>
                <a:off x="975240" y="568440"/>
                <a:ext cx="10908360" cy="5575320"/>
              </a:xfrm>
              <a:prstGeom prst="rect">
                <a:avLst/>
              </a:prstGeom>
            </p:spPr>
          </p:pic>
        </mc:Fallback>
      </mc:AlternateContent>
    </p:spTree>
    <p:extLst>
      <p:ext uri="{BB962C8B-B14F-4D97-AF65-F5344CB8AC3E}">
        <p14:creationId xmlns:p14="http://schemas.microsoft.com/office/powerpoint/2010/main" val="285145394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36600" y="298440"/>
              <a:ext cx="11601360" cy="5416920"/>
            </p14:xfrm>
          </p:contentPart>
        </mc:Choice>
        <mc:Fallback>
          <p:pic>
            <p:nvPicPr>
              <p:cNvPr id="2" name="Ink 1"/>
              <p:cNvPicPr/>
              <p:nvPr/>
            </p:nvPicPr>
            <p:blipFill>
              <a:blip r:embed="rId3"/>
              <a:stretch>
                <a:fillRect/>
              </a:stretch>
            </p:blipFill>
            <p:spPr>
              <a:xfrm>
                <a:off x="327240" y="289080"/>
                <a:ext cx="11620080" cy="5435640"/>
              </a:xfrm>
              <a:prstGeom prst="rect">
                <a:avLst/>
              </a:prstGeom>
            </p:spPr>
          </p:pic>
        </mc:Fallback>
      </mc:AlternateContent>
    </p:spTree>
    <p:extLst>
      <p:ext uri="{BB962C8B-B14F-4D97-AF65-F5344CB8AC3E}">
        <p14:creationId xmlns:p14="http://schemas.microsoft.com/office/powerpoint/2010/main" val="388063146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75400" y="349200"/>
              <a:ext cx="10470240" cy="5994720"/>
            </p14:xfrm>
          </p:contentPart>
        </mc:Choice>
        <mc:Fallback>
          <p:pic>
            <p:nvPicPr>
              <p:cNvPr id="2" name="Ink 1"/>
              <p:cNvPicPr/>
              <p:nvPr/>
            </p:nvPicPr>
            <p:blipFill>
              <a:blip r:embed="rId3"/>
              <a:stretch>
                <a:fillRect/>
              </a:stretch>
            </p:blipFill>
            <p:spPr>
              <a:xfrm>
                <a:off x="1166040" y="339840"/>
                <a:ext cx="10488960" cy="6013440"/>
              </a:xfrm>
              <a:prstGeom prst="rect">
                <a:avLst/>
              </a:prstGeom>
            </p:spPr>
          </p:pic>
        </mc:Fallback>
      </mc:AlternateContent>
    </p:spTree>
    <p:extLst>
      <p:ext uri="{BB962C8B-B14F-4D97-AF65-F5344CB8AC3E}">
        <p14:creationId xmlns:p14="http://schemas.microsoft.com/office/powerpoint/2010/main" val="14575129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25520" y="412920"/>
              <a:ext cx="11188440" cy="5061240"/>
            </p14:xfrm>
          </p:contentPart>
        </mc:Choice>
        <mc:Fallback>
          <p:pic>
            <p:nvPicPr>
              <p:cNvPr id="2" name="Ink 1"/>
              <p:cNvPicPr/>
              <p:nvPr/>
            </p:nvPicPr>
            <p:blipFill>
              <a:blip r:embed="rId3"/>
              <a:stretch>
                <a:fillRect/>
              </a:stretch>
            </p:blipFill>
            <p:spPr>
              <a:xfrm>
                <a:off x="416160" y="403560"/>
                <a:ext cx="11207160" cy="5079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1696040" y="2368440"/>
              <a:ext cx="413280" cy="241920"/>
            </p14:xfrm>
          </p:contentPart>
        </mc:Choice>
        <mc:Fallback>
          <p:pic>
            <p:nvPicPr>
              <p:cNvPr id="4" name="Ink 3"/>
              <p:cNvPicPr/>
              <p:nvPr/>
            </p:nvPicPr>
            <p:blipFill>
              <a:blip r:embed="rId5"/>
              <a:stretch>
                <a:fillRect/>
              </a:stretch>
            </p:blipFill>
            <p:spPr>
              <a:xfrm>
                <a:off x="11686680" y="2359080"/>
                <a:ext cx="432000" cy="260640"/>
              </a:xfrm>
              <a:prstGeom prst="rect">
                <a:avLst/>
              </a:prstGeom>
            </p:spPr>
          </p:pic>
        </mc:Fallback>
      </mc:AlternateContent>
    </p:spTree>
    <p:extLst>
      <p:ext uri="{BB962C8B-B14F-4D97-AF65-F5344CB8AC3E}">
        <p14:creationId xmlns:p14="http://schemas.microsoft.com/office/powerpoint/2010/main" val="322747605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09840" y="31680"/>
              <a:ext cx="11582280" cy="5893200"/>
            </p14:xfrm>
          </p:contentPart>
        </mc:Choice>
        <mc:Fallback>
          <p:pic>
            <p:nvPicPr>
              <p:cNvPr id="2" name="Ink 1"/>
              <p:cNvPicPr/>
              <p:nvPr/>
            </p:nvPicPr>
            <p:blipFill>
              <a:blip r:embed="rId3"/>
              <a:stretch>
                <a:fillRect/>
              </a:stretch>
            </p:blipFill>
            <p:spPr>
              <a:xfrm>
                <a:off x="600480" y="22320"/>
                <a:ext cx="11601000" cy="5911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416600" y="1047600"/>
              <a:ext cx="10622880" cy="5213880"/>
            </p14:xfrm>
          </p:contentPart>
        </mc:Choice>
        <mc:Fallback>
          <p:pic>
            <p:nvPicPr>
              <p:cNvPr id="4" name="Ink 3"/>
              <p:cNvPicPr/>
              <p:nvPr/>
            </p:nvPicPr>
            <p:blipFill>
              <a:blip r:embed="rId5"/>
              <a:stretch>
                <a:fillRect/>
              </a:stretch>
            </p:blipFill>
            <p:spPr>
              <a:xfrm>
                <a:off x="1407240" y="1038240"/>
                <a:ext cx="10641600" cy="5232600"/>
              </a:xfrm>
              <a:prstGeom prst="rect">
                <a:avLst/>
              </a:prstGeom>
            </p:spPr>
          </p:pic>
        </mc:Fallback>
      </mc:AlternateContent>
    </p:spTree>
    <p:extLst>
      <p:ext uri="{BB962C8B-B14F-4D97-AF65-F5344CB8AC3E}">
        <p14:creationId xmlns:p14="http://schemas.microsoft.com/office/powerpoint/2010/main" val="13866113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64320" y="343080"/>
              <a:ext cx="10521000" cy="5803920"/>
            </p14:xfrm>
          </p:contentPart>
        </mc:Choice>
        <mc:Fallback>
          <p:pic>
            <p:nvPicPr>
              <p:cNvPr id="2" name="Ink 1"/>
              <p:cNvPicPr/>
              <p:nvPr/>
            </p:nvPicPr>
            <p:blipFill>
              <a:blip r:embed="rId3"/>
              <a:stretch>
                <a:fillRect/>
              </a:stretch>
            </p:blipFill>
            <p:spPr>
              <a:xfrm>
                <a:off x="1254960" y="333720"/>
                <a:ext cx="10539720" cy="5822640"/>
              </a:xfrm>
              <a:prstGeom prst="rect">
                <a:avLst/>
              </a:prstGeom>
            </p:spPr>
          </p:pic>
        </mc:Fallback>
      </mc:AlternateContent>
    </p:spTree>
    <p:extLst>
      <p:ext uri="{BB962C8B-B14F-4D97-AF65-F5344CB8AC3E}">
        <p14:creationId xmlns:p14="http://schemas.microsoft.com/office/powerpoint/2010/main" val="128973618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98760" y="425520"/>
              <a:ext cx="10311480" cy="5969160"/>
            </p14:xfrm>
          </p:contentPart>
        </mc:Choice>
        <mc:Fallback>
          <p:pic>
            <p:nvPicPr>
              <p:cNvPr id="2" name="Ink 1"/>
              <p:cNvPicPr/>
              <p:nvPr/>
            </p:nvPicPr>
            <p:blipFill>
              <a:blip r:embed="rId3"/>
              <a:stretch>
                <a:fillRect/>
              </a:stretch>
            </p:blipFill>
            <p:spPr>
              <a:xfrm>
                <a:off x="689400" y="416160"/>
                <a:ext cx="10330200" cy="5987880"/>
              </a:xfrm>
              <a:prstGeom prst="rect">
                <a:avLst/>
              </a:prstGeom>
            </p:spPr>
          </p:pic>
        </mc:Fallback>
      </mc:AlternateContent>
    </p:spTree>
    <p:extLst>
      <p:ext uri="{BB962C8B-B14F-4D97-AF65-F5344CB8AC3E}">
        <p14:creationId xmlns:p14="http://schemas.microsoft.com/office/powerpoint/2010/main" val="1364890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933840" y="870120"/>
              <a:ext cx="10159200" cy="5181840"/>
            </p14:xfrm>
          </p:contentPart>
        </mc:Choice>
        <mc:Fallback>
          <p:pic>
            <p:nvPicPr>
              <p:cNvPr id="5" name="Ink 4"/>
              <p:cNvPicPr/>
              <p:nvPr/>
            </p:nvPicPr>
            <p:blipFill>
              <a:blip r:embed="rId3"/>
              <a:stretch>
                <a:fillRect/>
              </a:stretch>
            </p:blipFill>
            <p:spPr>
              <a:xfrm>
                <a:off x="924480" y="860760"/>
                <a:ext cx="10177920" cy="5200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8045640" y="6045480"/>
              <a:ext cx="360" cy="360"/>
            </p14:xfrm>
          </p:contentPart>
        </mc:Choice>
        <mc:Fallback>
          <p:pic>
            <p:nvPicPr>
              <p:cNvPr id="6" name="Ink 5"/>
              <p:cNvPicPr/>
              <p:nvPr/>
            </p:nvPicPr>
            <p:blipFill>
              <a:blip r:embed="rId5"/>
              <a:stretch>
                <a:fillRect/>
              </a:stretch>
            </p:blipFill>
            <p:spPr>
              <a:xfrm>
                <a:off x="8036280" y="6036120"/>
                <a:ext cx="19080" cy="19080"/>
              </a:xfrm>
              <a:prstGeom prst="rect">
                <a:avLst/>
              </a:prstGeom>
            </p:spPr>
          </p:pic>
        </mc:Fallback>
      </mc:AlternateContent>
    </p:spTree>
    <p:extLst>
      <p:ext uri="{BB962C8B-B14F-4D97-AF65-F5344CB8AC3E}">
        <p14:creationId xmlns:p14="http://schemas.microsoft.com/office/powerpoint/2010/main" val="93318732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60600" y="368280"/>
              <a:ext cx="10902240" cy="5943960"/>
            </p14:xfrm>
          </p:contentPart>
        </mc:Choice>
        <mc:Fallback>
          <p:pic>
            <p:nvPicPr>
              <p:cNvPr id="2" name="Ink 1"/>
              <p:cNvPicPr/>
              <p:nvPr/>
            </p:nvPicPr>
            <p:blipFill>
              <a:blip r:embed="rId3"/>
              <a:stretch>
                <a:fillRect/>
              </a:stretch>
            </p:blipFill>
            <p:spPr>
              <a:xfrm>
                <a:off x="651240" y="358920"/>
                <a:ext cx="10920960" cy="5962680"/>
              </a:xfrm>
              <a:prstGeom prst="rect">
                <a:avLst/>
              </a:prstGeom>
            </p:spPr>
          </p:pic>
        </mc:Fallback>
      </mc:AlternateContent>
    </p:spTree>
    <p:extLst>
      <p:ext uri="{BB962C8B-B14F-4D97-AF65-F5344CB8AC3E}">
        <p14:creationId xmlns:p14="http://schemas.microsoft.com/office/powerpoint/2010/main" val="264847237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32000" y="95400"/>
              <a:ext cx="11296080" cy="6572520"/>
            </p14:xfrm>
          </p:contentPart>
        </mc:Choice>
        <mc:Fallback>
          <p:pic>
            <p:nvPicPr>
              <p:cNvPr id="2" name="Ink 1"/>
              <p:cNvPicPr/>
              <p:nvPr/>
            </p:nvPicPr>
            <p:blipFill>
              <a:blip r:embed="rId3"/>
              <a:stretch>
                <a:fillRect/>
              </a:stretch>
            </p:blipFill>
            <p:spPr>
              <a:xfrm>
                <a:off x="422640" y="86040"/>
                <a:ext cx="11314800" cy="6591240"/>
              </a:xfrm>
              <a:prstGeom prst="rect">
                <a:avLst/>
              </a:prstGeom>
            </p:spPr>
          </p:pic>
        </mc:Fallback>
      </mc:AlternateContent>
    </p:spTree>
    <p:extLst>
      <p:ext uri="{BB962C8B-B14F-4D97-AF65-F5344CB8AC3E}">
        <p14:creationId xmlns:p14="http://schemas.microsoft.com/office/powerpoint/2010/main" val="22460496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855080" y="558720"/>
              <a:ext cx="7490520" cy="5442480"/>
            </p14:xfrm>
          </p:contentPart>
        </mc:Choice>
        <mc:Fallback>
          <p:pic>
            <p:nvPicPr>
              <p:cNvPr id="2" name="Ink 1"/>
              <p:cNvPicPr/>
              <p:nvPr/>
            </p:nvPicPr>
            <p:blipFill>
              <a:blip r:embed="rId3"/>
              <a:stretch>
                <a:fillRect/>
              </a:stretch>
            </p:blipFill>
            <p:spPr>
              <a:xfrm>
                <a:off x="1845720" y="549360"/>
                <a:ext cx="7509240" cy="5461200"/>
              </a:xfrm>
              <a:prstGeom prst="rect">
                <a:avLst/>
              </a:prstGeom>
            </p:spPr>
          </p:pic>
        </mc:Fallback>
      </mc:AlternateContent>
    </p:spTree>
    <p:extLst>
      <p:ext uri="{BB962C8B-B14F-4D97-AF65-F5344CB8AC3E}">
        <p14:creationId xmlns:p14="http://schemas.microsoft.com/office/powerpoint/2010/main" val="249027806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02160" y="298440"/>
              <a:ext cx="8793000" cy="5512320"/>
            </p14:xfrm>
          </p:contentPart>
        </mc:Choice>
        <mc:Fallback>
          <p:pic>
            <p:nvPicPr>
              <p:cNvPr id="2" name="Ink 1"/>
              <p:cNvPicPr/>
              <p:nvPr/>
            </p:nvPicPr>
            <p:blipFill>
              <a:blip r:embed="rId3"/>
              <a:stretch>
                <a:fillRect/>
              </a:stretch>
            </p:blipFill>
            <p:spPr>
              <a:xfrm>
                <a:off x="892800" y="289080"/>
                <a:ext cx="8811720" cy="5531040"/>
              </a:xfrm>
              <a:prstGeom prst="rect">
                <a:avLst/>
              </a:prstGeom>
            </p:spPr>
          </p:pic>
        </mc:Fallback>
      </mc:AlternateContent>
    </p:spTree>
    <p:extLst>
      <p:ext uri="{BB962C8B-B14F-4D97-AF65-F5344CB8AC3E}">
        <p14:creationId xmlns:p14="http://schemas.microsoft.com/office/powerpoint/2010/main" val="40557057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47680" y="514440"/>
              <a:ext cx="11842560" cy="6153480"/>
            </p14:xfrm>
          </p:contentPart>
        </mc:Choice>
        <mc:Fallback>
          <p:pic>
            <p:nvPicPr>
              <p:cNvPr id="2" name="Ink 1"/>
              <p:cNvPicPr/>
              <p:nvPr/>
            </p:nvPicPr>
            <p:blipFill>
              <a:blip r:embed="rId3"/>
              <a:stretch>
                <a:fillRect/>
              </a:stretch>
            </p:blipFill>
            <p:spPr>
              <a:xfrm>
                <a:off x="238320" y="505080"/>
                <a:ext cx="11861280" cy="6172200"/>
              </a:xfrm>
              <a:prstGeom prst="rect">
                <a:avLst/>
              </a:prstGeom>
            </p:spPr>
          </p:pic>
        </mc:Fallback>
      </mc:AlternateContent>
    </p:spTree>
    <p:extLst>
      <p:ext uri="{BB962C8B-B14F-4D97-AF65-F5344CB8AC3E}">
        <p14:creationId xmlns:p14="http://schemas.microsoft.com/office/powerpoint/2010/main" val="4098006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86160" y="514440"/>
              <a:ext cx="11105640" cy="4445280"/>
            </p14:xfrm>
          </p:contentPart>
        </mc:Choice>
        <mc:Fallback>
          <p:pic>
            <p:nvPicPr>
              <p:cNvPr id="2" name="Ink 1"/>
              <p:cNvPicPr/>
              <p:nvPr/>
            </p:nvPicPr>
            <p:blipFill>
              <a:blip r:embed="rId3"/>
              <a:stretch>
                <a:fillRect/>
              </a:stretch>
            </p:blipFill>
            <p:spPr>
              <a:xfrm>
                <a:off x="676800" y="505080"/>
                <a:ext cx="11124360" cy="4464000"/>
              </a:xfrm>
              <a:prstGeom prst="rect">
                <a:avLst/>
              </a:prstGeom>
            </p:spPr>
          </p:pic>
        </mc:Fallback>
      </mc:AlternateContent>
    </p:spTree>
    <p:extLst>
      <p:ext uri="{BB962C8B-B14F-4D97-AF65-F5344CB8AC3E}">
        <p14:creationId xmlns:p14="http://schemas.microsoft.com/office/powerpoint/2010/main" val="3710503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889560" y="349200"/>
              <a:ext cx="11232360" cy="5010480"/>
            </p14:xfrm>
          </p:contentPart>
        </mc:Choice>
        <mc:Fallback>
          <p:pic>
            <p:nvPicPr>
              <p:cNvPr id="5" name="Ink 4"/>
              <p:cNvPicPr/>
              <p:nvPr/>
            </p:nvPicPr>
            <p:blipFill>
              <a:blip r:embed="rId3"/>
              <a:stretch>
                <a:fillRect/>
              </a:stretch>
            </p:blipFill>
            <p:spPr>
              <a:xfrm>
                <a:off x="880200" y="339840"/>
                <a:ext cx="11251080" cy="5029200"/>
              </a:xfrm>
              <a:prstGeom prst="rect">
                <a:avLst/>
              </a:prstGeom>
            </p:spPr>
          </p:pic>
        </mc:Fallback>
      </mc:AlternateContent>
    </p:spTree>
    <p:extLst>
      <p:ext uri="{BB962C8B-B14F-4D97-AF65-F5344CB8AC3E}">
        <p14:creationId xmlns:p14="http://schemas.microsoft.com/office/powerpoint/2010/main" val="822818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432000" y="336600"/>
              <a:ext cx="11728080" cy="6439320"/>
            </p14:xfrm>
          </p:contentPart>
        </mc:Choice>
        <mc:Fallback>
          <p:pic>
            <p:nvPicPr>
              <p:cNvPr id="5" name="Ink 4"/>
              <p:cNvPicPr/>
              <p:nvPr/>
            </p:nvPicPr>
            <p:blipFill>
              <a:blip r:embed="rId3"/>
              <a:stretch>
                <a:fillRect/>
              </a:stretch>
            </p:blipFill>
            <p:spPr>
              <a:xfrm>
                <a:off x="422640" y="327240"/>
                <a:ext cx="11746800" cy="6458040"/>
              </a:xfrm>
              <a:prstGeom prst="rect">
                <a:avLst/>
              </a:prstGeom>
            </p:spPr>
          </p:pic>
        </mc:Fallback>
      </mc:AlternateContent>
    </p:spTree>
    <p:extLst>
      <p:ext uri="{BB962C8B-B14F-4D97-AF65-F5344CB8AC3E}">
        <p14:creationId xmlns:p14="http://schemas.microsoft.com/office/powerpoint/2010/main" val="1179752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648000" y="298440"/>
              <a:ext cx="11486880" cy="5632920"/>
            </p14:xfrm>
          </p:contentPart>
        </mc:Choice>
        <mc:Fallback>
          <p:pic>
            <p:nvPicPr>
              <p:cNvPr id="5" name="Ink 4"/>
              <p:cNvPicPr/>
              <p:nvPr/>
            </p:nvPicPr>
            <p:blipFill>
              <a:blip r:embed="rId3"/>
              <a:stretch>
                <a:fillRect/>
              </a:stretch>
            </p:blipFill>
            <p:spPr>
              <a:xfrm>
                <a:off x="638640" y="289080"/>
                <a:ext cx="11505600" cy="5651640"/>
              </a:xfrm>
              <a:prstGeom prst="rect">
                <a:avLst/>
              </a:prstGeom>
            </p:spPr>
          </p:pic>
        </mc:Fallback>
      </mc:AlternateContent>
    </p:spTree>
    <p:extLst>
      <p:ext uri="{BB962C8B-B14F-4D97-AF65-F5344CB8AC3E}">
        <p14:creationId xmlns:p14="http://schemas.microsoft.com/office/powerpoint/2010/main" val="2455628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72000" y="330120"/>
              <a:ext cx="10908720" cy="5988600"/>
            </p14:xfrm>
          </p:contentPart>
        </mc:Choice>
        <mc:Fallback>
          <p:pic>
            <p:nvPicPr>
              <p:cNvPr id="2" name="Ink 1"/>
              <p:cNvPicPr/>
              <p:nvPr/>
            </p:nvPicPr>
            <p:blipFill>
              <a:blip r:embed="rId3"/>
              <a:stretch>
                <a:fillRect/>
              </a:stretch>
            </p:blipFill>
            <p:spPr>
              <a:xfrm>
                <a:off x="962640" y="320760"/>
                <a:ext cx="10927440" cy="6007320"/>
              </a:xfrm>
              <a:prstGeom prst="rect">
                <a:avLst/>
              </a:prstGeom>
            </p:spPr>
          </p:pic>
        </mc:Fallback>
      </mc:AlternateContent>
    </p:spTree>
    <p:extLst>
      <p:ext uri="{BB962C8B-B14F-4D97-AF65-F5344CB8AC3E}">
        <p14:creationId xmlns:p14="http://schemas.microsoft.com/office/powerpoint/2010/main" val="1979415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81560" y="692280"/>
              <a:ext cx="11410560" cy="5454720"/>
            </p14:xfrm>
          </p:contentPart>
        </mc:Choice>
        <mc:Fallback>
          <p:pic>
            <p:nvPicPr>
              <p:cNvPr id="2" name="Ink 1"/>
              <p:cNvPicPr/>
              <p:nvPr/>
            </p:nvPicPr>
            <p:blipFill>
              <a:blip r:embed="rId3"/>
              <a:stretch>
                <a:fillRect/>
              </a:stretch>
            </p:blipFill>
            <p:spPr>
              <a:xfrm>
                <a:off x="772200" y="682920"/>
                <a:ext cx="11429280" cy="5473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410480" y="4013280"/>
              <a:ext cx="2204640" cy="1810080"/>
            </p14:xfrm>
          </p:contentPart>
        </mc:Choice>
        <mc:Fallback>
          <p:pic>
            <p:nvPicPr>
              <p:cNvPr id="4" name="Ink 3"/>
              <p:cNvPicPr/>
              <p:nvPr/>
            </p:nvPicPr>
            <p:blipFill>
              <a:blip r:embed="rId5"/>
              <a:stretch>
                <a:fillRect/>
              </a:stretch>
            </p:blipFill>
            <p:spPr>
              <a:xfrm>
                <a:off x="1401120" y="4003920"/>
                <a:ext cx="2223360" cy="1828800"/>
              </a:xfrm>
              <a:prstGeom prst="rect">
                <a:avLst/>
              </a:prstGeom>
            </p:spPr>
          </p:pic>
        </mc:Fallback>
      </mc:AlternateContent>
    </p:spTree>
    <p:extLst>
      <p:ext uri="{BB962C8B-B14F-4D97-AF65-F5344CB8AC3E}">
        <p14:creationId xmlns:p14="http://schemas.microsoft.com/office/powerpoint/2010/main" val="3816891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28920" y="495360"/>
              <a:ext cx="11328120" cy="5131080"/>
            </p14:xfrm>
          </p:contentPart>
        </mc:Choice>
        <mc:Fallback>
          <p:pic>
            <p:nvPicPr>
              <p:cNvPr id="2" name="Ink 1"/>
              <p:cNvPicPr/>
              <p:nvPr/>
            </p:nvPicPr>
            <p:blipFill>
              <a:blip r:embed="rId3"/>
              <a:stretch>
                <a:fillRect/>
              </a:stretch>
            </p:blipFill>
            <p:spPr>
              <a:xfrm>
                <a:off x="619560" y="486000"/>
                <a:ext cx="11346840" cy="5149800"/>
              </a:xfrm>
              <a:prstGeom prst="rect">
                <a:avLst/>
              </a:prstGeom>
            </p:spPr>
          </p:pic>
        </mc:Fallback>
      </mc:AlternateContent>
    </p:spTree>
    <p:extLst>
      <p:ext uri="{BB962C8B-B14F-4D97-AF65-F5344CB8AC3E}">
        <p14:creationId xmlns:p14="http://schemas.microsoft.com/office/powerpoint/2010/main" val="4149494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01840" y="584280"/>
              <a:ext cx="11690280" cy="5683680"/>
            </p14:xfrm>
          </p:contentPart>
        </mc:Choice>
        <mc:Fallback>
          <p:pic>
            <p:nvPicPr>
              <p:cNvPr id="2" name="Ink 1"/>
              <p:cNvPicPr/>
              <p:nvPr/>
            </p:nvPicPr>
            <p:blipFill>
              <a:blip r:embed="rId3"/>
              <a:stretch>
                <a:fillRect/>
              </a:stretch>
            </p:blipFill>
            <p:spPr>
              <a:xfrm>
                <a:off x="492480" y="574920"/>
                <a:ext cx="11709000" cy="5702400"/>
              </a:xfrm>
              <a:prstGeom prst="rect">
                <a:avLst/>
              </a:prstGeom>
            </p:spPr>
          </p:pic>
        </mc:Fallback>
      </mc:AlternateContent>
    </p:spTree>
    <p:extLst>
      <p:ext uri="{BB962C8B-B14F-4D97-AF65-F5344CB8AC3E}">
        <p14:creationId xmlns:p14="http://schemas.microsoft.com/office/powerpoint/2010/main" val="2877755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734480" y="1111320"/>
              <a:ext cx="9383760" cy="4813560"/>
            </p14:xfrm>
          </p:contentPart>
        </mc:Choice>
        <mc:Fallback>
          <p:pic>
            <p:nvPicPr>
              <p:cNvPr id="5" name="Ink 4"/>
              <p:cNvPicPr/>
              <p:nvPr/>
            </p:nvPicPr>
            <p:blipFill>
              <a:blip r:embed="rId3"/>
              <a:stretch>
                <a:fillRect/>
              </a:stretch>
            </p:blipFill>
            <p:spPr>
              <a:xfrm>
                <a:off x="1725120" y="1101960"/>
                <a:ext cx="9402480" cy="4832280"/>
              </a:xfrm>
              <a:prstGeom prst="rect">
                <a:avLst/>
              </a:prstGeom>
            </p:spPr>
          </p:pic>
        </mc:Fallback>
      </mc:AlternateContent>
    </p:spTree>
    <p:extLst>
      <p:ext uri="{BB962C8B-B14F-4D97-AF65-F5344CB8AC3E}">
        <p14:creationId xmlns:p14="http://schemas.microsoft.com/office/powerpoint/2010/main" val="4265779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2640" y="127080"/>
              <a:ext cx="11379600" cy="6280560"/>
            </p14:xfrm>
          </p:contentPart>
        </mc:Choice>
        <mc:Fallback>
          <p:pic>
            <p:nvPicPr>
              <p:cNvPr id="2" name="Ink 1"/>
              <p:cNvPicPr/>
              <p:nvPr/>
            </p:nvPicPr>
            <p:blipFill>
              <a:blip r:embed="rId3"/>
              <a:stretch>
                <a:fillRect/>
              </a:stretch>
            </p:blipFill>
            <p:spPr>
              <a:xfrm>
                <a:off x="53280" y="117720"/>
                <a:ext cx="11398320" cy="6299280"/>
              </a:xfrm>
              <a:prstGeom prst="rect">
                <a:avLst/>
              </a:prstGeom>
            </p:spPr>
          </p:pic>
        </mc:Fallback>
      </mc:AlternateContent>
    </p:spTree>
    <p:extLst>
      <p:ext uri="{BB962C8B-B14F-4D97-AF65-F5344CB8AC3E}">
        <p14:creationId xmlns:p14="http://schemas.microsoft.com/office/powerpoint/2010/main" val="2345628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11400" y="431640"/>
              <a:ext cx="11613600" cy="5626800"/>
            </p14:xfrm>
          </p:contentPart>
        </mc:Choice>
        <mc:Fallback>
          <p:pic>
            <p:nvPicPr>
              <p:cNvPr id="2" name="Ink 1"/>
              <p:cNvPicPr/>
              <p:nvPr/>
            </p:nvPicPr>
            <p:blipFill>
              <a:blip r:embed="rId3"/>
              <a:stretch>
                <a:fillRect/>
              </a:stretch>
            </p:blipFill>
            <p:spPr>
              <a:xfrm>
                <a:off x="302040" y="422280"/>
                <a:ext cx="11632320" cy="5645520"/>
              </a:xfrm>
              <a:prstGeom prst="rect">
                <a:avLst/>
              </a:prstGeom>
            </p:spPr>
          </p:pic>
        </mc:Fallback>
      </mc:AlternateContent>
    </p:spTree>
    <p:extLst>
      <p:ext uri="{BB962C8B-B14F-4D97-AF65-F5344CB8AC3E}">
        <p14:creationId xmlns:p14="http://schemas.microsoft.com/office/powerpoint/2010/main" val="3120891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59080" y="552600"/>
              <a:ext cx="11283480" cy="5619960"/>
            </p14:xfrm>
          </p:contentPart>
        </mc:Choice>
        <mc:Fallback>
          <p:pic>
            <p:nvPicPr>
              <p:cNvPr id="2" name="Ink 1"/>
              <p:cNvPicPr/>
              <p:nvPr/>
            </p:nvPicPr>
            <p:blipFill>
              <a:blip r:embed="rId3"/>
              <a:stretch>
                <a:fillRect/>
              </a:stretch>
            </p:blipFill>
            <p:spPr>
              <a:xfrm>
                <a:off x="549720" y="543240"/>
                <a:ext cx="11302200" cy="5638680"/>
              </a:xfrm>
              <a:prstGeom prst="rect">
                <a:avLst/>
              </a:prstGeom>
            </p:spPr>
          </p:pic>
        </mc:Fallback>
      </mc:AlternateContent>
    </p:spTree>
    <p:extLst>
      <p:ext uri="{BB962C8B-B14F-4D97-AF65-F5344CB8AC3E}">
        <p14:creationId xmlns:p14="http://schemas.microsoft.com/office/powerpoint/2010/main" val="2341256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56320" y="12600"/>
              <a:ext cx="10413000" cy="5829840"/>
            </p14:xfrm>
          </p:contentPart>
        </mc:Choice>
        <mc:Fallback>
          <p:pic>
            <p:nvPicPr>
              <p:cNvPr id="2" name="Ink 1"/>
              <p:cNvPicPr/>
              <p:nvPr/>
            </p:nvPicPr>
            <p:blipFill>
              <a:blip r:embed="rId3"/>
              <a:stretch>
                <a:fillRect/>
              </a:stretch>
            </p:blipFill>
            <p:spPr>
              <a:xfrm>
                <a:off x="1146960" y="3240"/>
                <a:ext cx="10431720" cy="5848560"/>
              </a:xfrm>
              <a:prstGeom prst="rect">
                <a:avLst/>
              </a:prstGeom>
            </p:spPr>
          </p:pic>
        </mc:Fallback>
      </mc:AlternateContent>
    </p:spTree>
    <p:extLst>
      <p:ext uri="{BB962C8B-B14F-4D97-AF65-F5344CB8AC3E}">
        <p14:creationId xmlns:p14="http://schemas.microsoft.com/office/powerpoint/2010/main" val="3183759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72000" y="1079640"/>
              <a:ext cx="10730880" cy="3803760"/>
            </p14:xfrm>
          </p:contentPart>
        </mc:Choice>
        <mc:Fallback>
          <p:pic>
            <p:nvPicPr>
              <p:cNvPr id="2" name="Ink 1"/>
              <p:cNvPicPr/>
              <p:nvPr/>
            </p:nvPicPr>
            <p:blipFill>
              <a:blip r:embed="rId3"/>
              <a:stretch>
                <a:fillRect/>
              </a:stretch>
            </p:blipFill>
            <p:spPr>
              <a:xfrm>
                <a:off x="962640" y="1070280"/>
                <a:ext cx="10749600" cy="3822480"/>
              </a:xfrm>
              <a:prstGeom prst="rect">
                <a:avLst/>
              </a:prstGeom>
            </p:spPr>
          </p:pic>
        </mc:Fallback>
      </mc:AlternateContent>
    </p:spTree>
    <p:extLst>
      <p:ext uri="{BB962C8B-B14F-4D97-AF65-F5344CB8AC3E}">
        <p14:creationId xmlns:p14="http://schemas.microsoft.com/office/powerpoint/2010/main" val="3649731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49520" y="654120"/>
              <a:ext cx="10972440" cy="4096800"/>
            </p14:xfrm>
          </p:contentPart>
        </mc:Choice>
        <mc:Fallback>
          <p:pic>
            <p:nvPicPr>
              <p:cNvPr id="4" name="Ink 3"/>
              <p:cNvPicPr/>
              <p:nvPr/>
            </p:nvPicPr>
            <p:blipFill>
              <a:blip r:embed="rId3"/>
              <a:stretch>
                <a:fillRect/>
              </a:stretch>
            </p:blipFill>
            <p:spPr>
              <a:xfrm>
                <a:off x="740160" y="644760"/>
                <a:ext cx="10991160" cy="4115520"/>
              </a:xfrm>
              <a:prstGeom prst="rect">
                <a:avLst/>
              </a:prstGeom>
            </p:spPr>
          </p:pic>
        </mc:Fallback>
      </mc:AlternateContent>
    </p:spTree>
    <p:extLst>
      <p:ext uri="{BB962C8B-B14F-4D97-AF65-F5344CB8AC3E}">
        <p14:creationId xmlns:p14="http://schemas.microsoft.com/office/powerpoint/2010/main" val="2395314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79680" y="673200"/>
              <a:ext cx="10978560" cy="5143680"/>
            </p14:xfrm>
          </p:contentPart>
        </mc:Choice>
        <mc:Fallback>
          <p:pic>
            <p:nvPicPr>
              <p:cNvPr id="4" name="Ink 3"/>
              <p:cNvPicPr/>
              <p:nvPr/>
            </p:nvPicPr>
            <p:blipFill>
              <a:blip r:embed="rId3"/>
              <a:stretch>
                <a:fillRect/>
              </a:stretch>
            </p:blipFill>
            <p:spPr>
              <a:xfrm>
                <a:off x="670320" y="663840"/>
                <a:ext cx="10997280" cy="5162400"/>
              </a:xfrm>
              <a:prstGeom prst="rect">
                <a:avLst/>
              </a:prstGeom>
            </p:spPr>
          </p:pic>
        </mc:Fallback>
      </mc:AlternateContent>
    </p:spTree>
    <p:extLst>
      <p:ext uri="{BB962C8B-B14F-4D97-AF65-F5344CB8AC3E}">
        <p14:creationId xmlns:p14="http://schemas.microsoft.com/office/powerpoint/2010/main" val="1024816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37240" y="603360"/>
              <a:ext cx="10737000" cy="5258160"/>
            </p14:xfrm>
          </p:contentPart>
        </mc:Choice>
        <mc:Fallback>
          <p:pic>
            <p:nvPicPr>
              <p:cNvPr id="4" name="Ink 3"/>
              <p:cNvPicPr/>
              <p:nvPr/>
            </p:nvPicPr>
            <p:blipFill>
              <a:blip r:embed="rId3"/>
              <a:stretch>
                <a:fillRect/>
              </a:stretch>
            </p:blipFill>
            <p:spPr>
              <a:xfrm>
                <a:off x="1127880" y="594000"/>
                <a:ext cx="10755720" cy="5276880"/>
              </a:xfrm>
              <a:prstGeom prst="rect">
                <a:avLst/>
              </a:prstGeom>
            </p:spPr>
          </p:pic>
        </mc:Fallback>
      </mc:AlternateContent>
    </p:spTree>
    <p:extLst>
      <p:ext uri="{BB962C8B-B14F-4D97-AF65-F5344CB8AC3E}">
        <p14:creationId xmlns:p14="http://schemas.microsoft.com/office/powerpoint/2010/main" val="2752997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08320" y="450720"/>
              <a:ext cx="11658240" cy="6388560"/>
            </p14:xfrm>
          </p:contentPart>
        </mc:Choice>
        <mc:Fallback>
          <p:pic>
            <p:nvPicPr>
              <p:cNvPr id="4" name="Ink 3"/>
              <p:cNvPicPr/>
              <p:nvPr/>
            </p:nvPicPr>
            <p:blipFill>
              <a:blip r:embed="rId3"/>
              <a:stretch>
                <a:fillRect/>
              </a:stretch>
            </p:blipFill>
            <p:spPr>
              <a:xfrm>
                <a:off x="498960" y="441360"/>
                <a:ext cx="11676960" cy="6407280"/>
              </a:xfrm>
              <a:prstGeom prst="rect">
                <a:avLst/>
              </a:prstGeom>
            </p:spPr>
          </p:pic>
        </mc:Fallback>
      </mc:AlternateContent>
    </p:spTree>
    <p:extLst>
      <p:ext uri="{BB962C8B-B14F-4D97-AF65-F5344CB8AC3E}">
        <p14:creationId xmlns:p14="http://schemas.microsoft.com/office/powerpoint/2010/main" val="1599655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44920" y="374760"/>
              <a:ext cx="11334240" cy="5391360"/>
            </p14:xfrm>
          </p:contentPart>
        </mc:Choice>
        <mc:Fallback>
          <p:pic>
            <p:nvPicPr>
              <p:cNvPr id="4" name="Ink 3"/>
              <p:cNvPicPr/>
              <p:nvPr/>
            </p:nvPicPr>
            <p:blipFill>
              <a:blip r:embed="rId3"/>
              <a:stretch>
                <a:fillRect/>
              </a:stretch>
            </p:blipFill>
            <p:spPr>
              <a:xfrm>
                <a:off x="835560" y="365400"/>
                <a:ext cx="11352960" cy="5410080"/>
              </a:xfrm>
              <a:prstGeom prst="rect">
                <a:avLst/>
              </a:prstGeom>
            </p:spPr>
          </p:pic>
        </mc:Fallback>
      </mc:AlternateContent>
    </p:spTree>
    <p:extLst>
      <p:ext uri="{BB962C8B-B14F-4D97-AF65-F5344CB8AC3E}">
        <p14:creationId xmlns:p14="http://schemas.microsoft.com/office/powerpoint/2010/main" val="692812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84920" y="1289160"/>
              <a:ext cx="10349640" cy="3372120"/>
            </p14:xfrm>
          </p:contentPart>
        </mc:Choice>
        <mc:Fallback>
          <p:pic>
            <p:nvPicPr>
              <p:cNvPr id="4" name="Ink 3"/>
              <p:cNvPicPr/>
              <p:nvPr/>
            </p:nvPicPr>
            <p:blipFill>
              <a:blip r:embed="rId3"/>
              <a:stretch>
                <a:fillRect/>
              </a:stretch>
            </p:blipFill>
            <p:spPr>
              <a:xfrm>
                <a:off x="1375560" y="1279800"/>
                <a:ext cx="10368360" cy="3390840"/>
              </a:xfrm>
              <a:prstGeom prst="rect">
                <a:avLst/>
              </a:prstGeom>
            </p:spPr>
          </p:pic>
        </mc:Fallback>
      </mc:AlternateContent>
    </p:spTree>
    <p:extLst>
      <p:ext uri="{BB962C8B-B14F-4D97-AF65-F5344CB8AC3E}">
        <p14:creationId xmlns:p14="http://schemas.microsoft.com/office/powerpoint/2010/main" val="1921371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04920" y="882720"/>
              <a:ext cx="11880720" cy="5067720"/>
            </p14:xfrm>
          </p:contentPart>
        </mc:Choice>
        <mc:Fallback>
          <p:pic>
            <p:nvPicPr>
              <p:cNvPr id="4" name="Ink 3"/>
              <p:cNvPicPr/>
              <p:nvPr/>
            </p:nvPicPr>
            <p:blipFill>
              <a:blip r:embed="rId3"/>
              <a:stretch>
                <a:fillRect/>
              </a:stretch>
            </p:blipFill>
            <p:spPr>
              <a:xfrm>
                <a:off x="295560" y="873360"/>
                <a:ext cx="11899440" cy="5086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5406480" y="5492880"/>
              <a:ext cx="6512400" cy="882720"/>
            </p14:xfrm>
          </p:contentPart>
        </mc:Choice>
        <mc:Fallback>
          <p:pic>
            <p:nvPicPr>
              <p:cNvPr id="5" name="Ink 4"/>
              <p:cNvPicPr/>
              <p:nvPr/>
            </p:nvPicPr>
            <p:blipFill>
              <a:blip r:embed="rId5"/>
              <a:stretch>
                <a:fillRect/>
              </a:stretch>
            </p:blipFill>
            <p:spPr>
              <a:xfrm>
                <a:off x="5397120" y="5483520"/>
                <a:ext cx="6531120" cy="901440"/>
              </a:xfrm>
              <a:prstGeom prst="rect">
                <a:avLst/>
              </a:prstGeom>
            </p:spPr>
          </p:pic>
        </mc:Fallback>
      </mc:AlternateContent>
    </p:spTree>
    <p:extLst>
      <p:ext uri="{BB962C8B-B14F-4D97-AF65-F5344CB8AC3E}">
        <p14:creationId xmlns:p14="http://schemas.microsoft.com/office/powerpoint/2010/main" val="2008992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17840" y="438120"/>
              <a:ext cx="11239200" cy="6134400"/>
            </p14:xfrm>
          </p:contentPart>
        </mc:Choice>
        <mc:Fallback>
          <p:pic>
            <p:nvPicPr>
              <p:cNvPr id="4" name="Ink 3"/>
              <p:cNvPicPr/>
              <p:nvPr/>
            </p:nvPicPr>
            <p:blipFill>
              <a:blip r:embed="rId3"/>
              <a:stretch>
                <a:fillRect/>
              </a:stretch>
            </p:blipFill>
            <p:spPr>
              <a:xfrm>
                <a:off x="708480" y="428760"/>
                <a:ext cx="11257920" cy="6153120"/>
              </a:xfrm>
              <a:prstGeom prst="rect">
                <a:avLst/>
              </a:prstGeom>
            </p:spPr>
          </p:pic>
        </mc:Fallback>
      </mc:AlternateContent>
    </p:spTree>
    <p:extLst>
      <p:ext uri="{BB962C8B-B14F-4D97-AF65-F5344CB8AC3E}">
        <p14:creationId xmlns:p14="http://schemas.microsoft.com/office/powerpoint/2010/main" val="1609840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87680" y="355680"/>
              <a:ext cx="9244080" cy="5194440"/>
            </p14:xfrm>
          </p:contentPart>
        </mc:Choice>
        <mc:Fallback>
          <p:pic>
            <p:nvPicPr>
              <p:cNvPr id="4" name="Ink 3"/>
              <p:cNvPicPr/>
              <p:nvPr/>
            </p:nvPicPr>
            <p:blipFill>
              <a:blip r:embed="rId3"/>
              <a:stretch>
                <a:fillRect/>
              </a:stretch>
            </p:blipFill>
            <p:spPr>
              <a:xfrm>
                <a:off x="778320" y="346320"/>
                <a:ext cx="9262800" cy="5213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5203080" y="2025720"/>
              <a:ext cx="4542840" cy="273240"/>
            </p14:xfrm>
          </p:contentPart>
        </mc:Choice>
        <mc:Fallback>
          <p:pic>
            <p:nvPicPr>
              <p:cNvPr id="5" name="Ink 4"/>
              <p:cNvPicPr/>
              <p:nvPr/>
            </p:nvPicPr>
            <p:blipFill>
              <a:blip r:embed="rId5"/>
              <a:stretch>
                <a:fillRect/>
              </a:stretch>
            </p:blipFill>
            <p:spPr>
              <a:xfrm>
                <a:off x="5193720" y="2016360"/>
                <a:ext cx="4561560" cy="291960"/>
              </a:xfrm>
              <a:prstGeom prst="rect">
                <a:avLst/>
              </a:prstGeom>
            </p:spPr>
          </p:pic>
        </mc:Fallback>
      </mc:AlternateContent>
    </p:spTree>
    <p:extLst>
      <p:ext uri="{BB962C8B-B14F-4D97-AF65-F5344CB8AC3E}">
        <p14:creationId xmlns:p14="http://schemas.microsoft.com/office/powerpoint/2010/main" val="3847969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80000" y="819000"/>
              <a:ext cx="10661040" cy="3035880"/>
            </p14:xfrm>
          </p:contentPart>
        </mc:Choice>
        <mc:Fallback>
          <p:pic>
            <p:nvPicPr>
              <p:cNvPr id="4" name="Ink 3"/>
              <p:cNvPicPr/>
              <p:nvPr/>
            </p:nvPicPr>
            <p:blipFill>
              <a:blip r:embed="rId3"/>
              <a:stretch>
                <a:fillRect/>
              </a:stretch>
            </p:blipFill>
            <p:spPr>
              <a:xfrm>
                <a:off x="1070640" y="809640"/>
                <a:ext cx="10679760" cy="3054600"/>
              </a:xfrm>
              <a:prstGeom prst="rect">
                <a:avLst/>
              </a:prstGeom>
            </p:spPr>
          </p:pic>
        </mc:Fallback>
      </mc:AlternateContent>
    </p:spTree>
    <p:extLst>
      <p:ext uri="{BB962C8B-B14F-4D97-AF65-F5344CB8AC3E}">
        <p14:creationId xmlns:p14="http://schemas.microsoft.com/office/powerpoint/2010/main" val="18404809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022760" y="622440"/>
              <a:ext cx="8831160" cy="1219320"/>
            </p14:xfrm>
          </p:contentPart>
        </mc:Choice>
        <mc:Fallback>
          <p:pic>
            <p:nvPicPr>
              <p:cNvPr id="5" name="Ink 4"/>
              <p:cNvPicPr/>
              <p:nvPr/>
            </p:nvPicPr>
            <p:blipFill>
              <a:blip r:embed="rId3"/>
              <a:stretch>
                <a:fillRect/>
              </a:stretch>
            </p:blipFill>
            <p:spPr>
              <a:xfrm>
                <a:off x="1013400" y="613080"/>
                <a:ext cx="8849880" cy="1238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1137240" y="1962000"/>
              <a:ext cx="10737000" cy="4686840"/>
            </p14:xfrm>
          </p:contentPart>
        </mc:Choice>
        <mc:Fallback>
          <p:pic>
            <p:nvPicPr>
              <p:cNvPr id="6" name="Ink 5"/>
              <p:cNvPicPr/>
              <p:nvPr/>
            </p:nvPicPr>
            <p:blipFill>
              <a:blip r:embed="rId5"/>
              <a:stretch>
                <a:fillRect/>
              </a:stretch>
            </p:blipFill>
            <p:spPr>
              <a:xfrm>
                <a:off x="1127880" y="1952640"/>
                <a:ext cx="10755720" cy="4705560"/>
              </a:xfrm>
              <a:prstGeom prst="rect">
                <a:avLst/>
              </a:prstGeom>
            </p:spPr>
          </p:pic>
        </mc:Fallback>
      </mc:AlternateContent>
    </p:spTree>
    <p:extLst>
      <p:ext uri="{BB962C8B-B14F-4D97-AF65-F5344CB8AC3E}">
        <p14:creationId xmlns:p14="http://schemas.microsoft.com/office/powerpoint/2010/main" val="1026283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72320" y="558720"/>
              <a:ext cx="10762560" cy="6090120"/>
            </p14:xfrm>
          </p:contentPart>
        </mc:Choice>
        <mc:Fallback>
          <p:pic>
            <p:nvPicPr>
              <p:cNvPr id="4" name="Ink 3"/>
              <p:cNvPicPr/>
              <p:nvPr/>
            </p:nvPicPr>
            <p:blipFill>
              <a:blip r:embed="rId3"/>
              <a:stretch>
                <a:fillRect/>
              </a:stretch>
            </p:blipFill>
            <p:spPr>
              <a:xfrm>
                <a:off x="1362960" y="549360"/>
                <a:ext cx="10781280" cy="6108840"/>
              </a:xfrm>
              <a:prstGeom prst="rect">
                <a:avLst/>
              </a:prstGeom>
            </p:spPr>
          </p:pic>
        </mc:Fallback>
      </mc:AlternateContent>
    </p:spTree>
    <p:extLst>
      <p:ext uri="{BB962C8B-B14F-4D97-AF65-F5344CB8AC3E}">
        <p14:creationId xmlns:p14="http://schemas.microsoft.com/office/powerpoint/2010/main" val="2992390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68600" y="412920"/>
              <a:ext cx="10724400" cy="4508640"/>
            </p14:xfrm>
          </p:contentPart>
        </mc:Choice>
        <mc:Fallback>
          <p:pic>
            <p:nvPicPr>
              <p:cNvPr id="4" name="Ink 3"/>
              <p:cNvPicPr/>
              <p:nvPr/>
            </p:nvPicPr>
            <p:blipFill>
              <a:blip r:embed="rId3"/>
              <a:stretch>
                <a:fillRect/>
              </a:stretch>
            </p:blipFill>
            <p:spPr>
              <a:xfrm>
                <a:off x="759240" y="403560"/>
                <a:ext cx="10743120" cy="4527360"/>
              </a:xfrm>
              <a:prstGeom prst="rect">
                <a:avLst/>
              </a:prstGeom>
            </p:spPr>
          </p:pic>
        </mc:Fallback>
      </mc:AlternateContent>
    </p:spTree>
    <p:extLst>
      <p:ext uri="{BB962C8B-B14F-4D97-AF65-F5344CB8AC3E}">
        <p14:creationId xmlns:p14="http://schemas.microsoft.com/office/powerpoint/2010/main" val="1344584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03680" y="120600"/>
              <a:ext cx="10648440" cy="6483600"/>
            </p14:xfrm>
          </p:contentPart>
        </mc:Choice>
        <mc:Fallback>
          <p:pic>
            <p:nvPicPr>
              <p:cNvPr id="4" name="Ink 3"/>
              <p:cNvPicPr/>
              <p:nvPr/>
            </p:nvPicPr>
            <p:blipFill>
              <a:blip r:embed="rId3"/>
              <a:stretch>
                <a:fillRect/>
              </a:stretch>
            </p:blipFill>
            <p:spPr>
              <a:xfrm>
                <a:off x="994320" y="111240"/>
                <a:ext cx="10667160" cy="6502320"/>
              </a:xfrm>
              <a:prstGeom prst="rect">
                <a:avLst/>
              </a:prstGeom>
            </p:spPr>
          </p:pic>
        </mc:Fallback>
      </mc:AlternateContent>
    </p:spTree>
    <p:extLst>
      <p:ext uri="{BB962C8B-B14F-4D97-AF65-F5344CB8AC3E}">
        <p14:creationId xmlns:p14="http://schemas.microsoft.com/office/powerpoint/2010/main" val="4228791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86160" y="438120"/>
              <a:ext cx="11346840" cy="6210720"/>
            </p14:xfrm>
          </p:contentPart>
        </mc:Choice>
        <mc:Fallback>
          <p:pic>
            <p:nvPicPr>
              <p:cNvPr id="2" name="Ink 1"/>
              <p:cNvPicPr/>
              <p:nvPr/>
            </p:nvPicPr>
            <p:blipFill>
              <a:blip r:embed="rId3"/>
              <a:stretch>
                <a:fillRect/>
              </a:stretch>
            </p:blipFill>
            <p:spPr>
              <a:xfrm>
                <a:off x="676800" y="428760"/>
                <a:ext cx="11365560" cy="6229440"/>
              </a:xfrm>
              <a:prstGeom prst="rect">
                <a:avLst/>
              </a:prstGeom>
            </p:spPr>
          </p:pic>
        </mc:Fallback>
      </mc:AlternateContent>
    </p:spTree>
    <p:extLst>
      <p:ext uri="{BB962C8B-B14F-4D97-AF65-F5344CB8AC3E}">
        <p14:creationId xmlns:p14="http://schemas.microsoft.com/office/powerpoint/2010/main" val="32505539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8000" y="120600"/>
              <a:ext cx="11931480" cy="6636240"/>
            </p14:xfrm>
          </p:contentPart>
        </mc:Choice>
        <mc:Fallback>
          <p:pic>
            <p:nvPicPr>
              <p:cNvPr id="2" name="Ink 1"/>
              <p:cNvPicPr/>
              <p:nvPr/>
            </p:nvPicPr>
            <p:blipFill>
              <a:blip r:embed="rId3"/>
              <a:stretch>
                <a:fillRect/>
              </a:stretch>
            </p:blipFill>
            <p:spPr>
              <a:xfrm>
                <a:off x="98640" y="111240"/>
                <a:ext cx="11950200" cy="6654960"/>
              </a:xfrm>
              <a:prstGeom prst="rect">
                <a:avLst/>
              </a:prstGeom>
            </p:spPr>
          </p:pic>
        </mc:Fallback>
      </mc:AlternateContent>
    </p:spTree>
    <p:extLst>
      <p:ext uri="{BB962C8B-B14F-4D97-AF65-F5344CB8AC3E}">
        <p14:creationId xmlns:p14="http://schemas.microsoft.com/office/powerpoint/2010/main" val="3642569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27720" y="838080"/>
              <a:ext cx="10851120" cy="5448960"/>
            </p14:xfrm>
          </p:contentPart>
        </mc:Choice>
        <mc:Fallback>
          <p:pic>
            <p:nvPicPr>
              <p:cNvPr id="4" name="Ink 3"/>
              <p:cNvPicPr/>
              <p:nvPr/>
            </p:nvPicPr>
            <p:blipFill>
              <a:blip r:embed="rId3"/>
              <a:stretch>
                <a:fillRect/>
              </a:stretch>
            </p:blipFill>
            <p:spPr>
              <a:xfrm>
                <a:off x="918360" y="828720"/>
                <a:ext cx="10869840" cy="5467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823400" y="2000160"/>
              <a:ext cx="8373600" cy="1460880"/>
            </p14:xfrm>
          </p:contentPart>
        </mc:Choice>
        <mc:Fallback>
          <p:pic>
            <p:nvPicPr>
              <p:cNvPr id="5" name="Ink 4"/>
              <p:cNvPicPr/>
              <p:nvPr/>
            </p:nvPicPr>
            <p:blipFill>
              <a:blip r:embed="rId5"/>
              <a:stretch>
                <a:fillRect/>
              </a:stretch>
            </p:blipFill>
            <p:spPr>
              <a:xfrm>
                <a:off x="1814040" y="1990800"/>
                <a:ext cx="8392320" cy="1479600"/>
              </a:xfrm>
              <a:prstGeom prst="rect">
                <a:avLst/>
              </a:prstGeom>
            </p:spPr>
          </p:pic>
        </mc:Fallback>
      </mc:AlternateContent>
    </p:spTree>
    <p:extLst>
      <p:ext uri="{BB962C8B-B14F-4D97-AF65-F5344CB8AC3E}">
        <p14:creationId xmlns:p14="http://schemas.microsoft.com/office/powerpoint/2010/main" val="41450884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46480" y="304920"/>
              <a:ext cx="11645640" cy="6255000"/>
            </p14:xfrm>
          </p:contentPart>
        </mc:Choice>
        <mc:Fallback>
          <p:pic>
            <p:nvPicPr>
              <p:cNvPr id="4" name="Ink 3"/>
              <p:cNvPicPr/>
              <p:nvPr/>
            </p:nvPicPr>
            <p:blipFill>
              <a:blip r:embed="rId3"/>
              <a:stretch>
                <a:fillRect/>
              </a:stretch>
            </p:blipFill>
            <p:spPr>
              <a:xfrm>
                <a:off x="537120" y="295560"/>
                <a:ext cx="11664360" cy="6273720"/>
              </a:xfrm>
              <a:prstGeom prst="rect">
                <a:avLst/>
              </a:prstGeom>
            </p:spPr>
          </p:pic>
        </mc:Fallback>
      </mc:AlternateContent>
    </p:spTree>
    <p:extLst>
      <p:ext uri="{BB962C8B-B14F-4D97-AF65-F5344CB8AC3E}">
        <p14:creationId xmlns:p14="http://schemas.microsoft.com/office/powerpoint/2010/main" val="31183036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49560" y="44280"/>
              <a:ext cx="11829600" cy="6528240"/>
            </p14:xfrm>
          </p:contentPart>
        </mc:Choice>
        <mc:Fallback>
          <p:pic>
            <p:nvPicPr>
              <p:cNvPr id="4" name="Ink 3"/>
              <p:cNvPicPr/>
              <p:nvPr/>
            </p:nvPicPr>
            <p:blipFill>
              <a:blip r:embed="rId3"/>
              <a:stretch>
                <a:fillRect/>
              </a:stretch>
            </p:blipFill>
            <p:spPr>
              <a:xfrm>
                <a:off x="340200" y="34920"/>
                <a:ext cx="11848320" cy="6546960"/>
              </a:xfrm>
              <a:prstGeom prst="rect">
                <a:avLst/>
              </a:prstGeom>
            </p:spPr>
          </p:pic>
        </mc:Fallback>
      </mc:AlternateContent>
    </p:spTree>
    <p:extLst>
      <p:ext uri="{BB962C8B-B14F-4D97-AF65-F5344CB8AC3E}">
        <p14:creationId xmlns:p14="http://schemas.microsoft.com/office/powerpoint/2010/main" val="28081325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01840" y="793800"/>
              <a:ext cx="11378880" cy="4000680"/>
            </p14:xfrm>
          </p:contentPart>
        </mc:Choice>
        <mc:Fallback>
          <p:pic>
            <p:nvPicPr>
              <p:cNvPr id="4" name="Ink 3"/>
              <p:cNvPicPr/>
              <p:nvPr/>
            </p:nvPicPr>
            <p:blipFill>
              <a:blip r:embed="rId3"/>
              <a:stretch>
                <a:fillRect/>
              </a:stretch>
            </p:blipFill>
            <p:spPr>
              <a:xfrm>
                <a:off x="492480" y="784440"/>
                <a:ext cx="11397600" cy="4019400"/>
              </a:xfrm>
              <a:prstGeom prst="rect">
                <a:avLst/>
              </a:prstGeom>
            </p:spPr>
          </p:pic>
        </mc:Fallback>
      </mc:AlternateContent>
    </p:spTree>
    <p:extLst>
      <p:ext uri="{BB962C8B-B14F-4D97-AF65-F5344CB8AC3E}">
        <p14:creationId xmlns:p14="http://schemas.microsoft.com/office/powerpoint/2010/main" val="18723595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78160" y="501480"/>
              <a:ext cx="11397960" cy="5721840"/>
            </p14:xfrm>
          </p:contentPart>
        </mc:Choice>
        <mc:Fallback>
          <p:pic>
            <p:nvPicPr>
              <p:cNvPr id="4" name="Ink 3"/>
              <p:cNvPicPr/>
              <p:nvPr/>
            </p:nvPicPr>
            <p:blipFill>
              <a:blip r:embed="rId3"/>
              <a:stretch>
                <a:fillRect/>
              </a:stretch>
            </p:blipFill>
            <p:spPr>
              <a:xfrm>
                <a:off x="568800" y="492120"/>
                <a:ext cx="11416680" cy="5740560"/>
              </a:xfrm>
              <a:prstGeom prst="rect">
                <a:avLst/>
              </a:prstGeom>
            </p:spPr>
          </p:pic>
        </mc:Fallback>
      </mc:AlternateContent>
    </p:spTree>
    <p:extLst>
      <p:ext uri="{BB962C8B-B14F-4D97-AF65-F5344CB8AC3E}">
        <p14:creationId xmlns:p14="http://schemas.microsoft.com/office/powerpoint/2010/main" val="4285081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67080" y="431640"/>
              <a:ext cx="11372400" cy="4566240"/>
            </p14:xfrm>
          </p:contentPart>
        </mc:Choice>
        <mc:Fallback>
          <p:pic>
            <p:nvPicPr>
              <p:cNvPr id="4" name="Ink 3"/>
              <p:cNvPicPr/>
              <p:nvPr/>
            </p:nvPicPr>
            <p:blipFill>
              <a:blip r:embed="rId3"/>
              <a:stretch>
                <a:fillRect/>
              </a:stretch>
            </p:blipFill>
            <p:spPr>
              <a:xfrm>
                <a:off x="657720" y="422280"/>
                <a:ext cx="11391120" cy="4584960"/>
              </a:xfrm>
              <a:prstGeom prst="rect">
                <a:avLst/>
              </a:prstGeom>
            </p:spPr>
          </p:pic>
        </mc:Fallback>
      </mc:AlternateContent>
    </p:spTree>
    <p:extLst>
      <p:ext uri="{BB962C8B-B14F-4D97-AF65-F5344CB8AC3E}">
        <p14:creationId xmlns:p14="http://schemas.microsoft.com/office/powerpoint/2010/main" val="6022880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21240" y="177840"/>
              <a:ext cx="10813320" cy="6280560"/>
            </p14:xfrm>
          </p:contentPart>
        </mc:Choice>
        <mc:Fallback>
          <p:pic>
            <p:nvPicPr>
              <p:cNvPr id="4" name="Ink 3"/>
              <p:cNvPicPr/>
              <p:nvPr/>
            </p:nvPicPr>
            <p:blipFill>
              <a:blip r:embed="rId3"/>
              <a:stretch>
                <a:fillRect/>
              </a:stretch>
            </p:blipFill>
            <p:spPr>
              <a:xfrm>
                <a:off x="911880" y="168480"/>
                <a:ext cx="10832040" cy="6299280"/>
              </a:xfrm>
              <a:prstGeom prst="rect">
                <a:avLst/>
              </a:prstGeom>
            </p:spPr>
          </p:pic>
        </mc:Fallback>
      </mc:AlternateContent>
    </p:spTree>
    <p:extLst>
      <p:ext uri="{BB962C8B-B14F-4D97-AF65-F5344CB8AC3E}">
        <p14:creationId xmlns:p14="http://schemas.microsoft.com/office/powerpoint/2010/main" val="262905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740640" y="4159080"/>
              <a:ext cx="756360" cy="305280"/>
            </p14:xfrm>
          </p:contentPart>
        </mc:Choice>
        <mc:Fallback>
          <p:pic>
            <p:nvPicPr>
              <p:cNvPr id="4" name="Ink 3"/>
              <p:cNvPicPr/>
              <p:nvPr/>
            </p:nvPicPr>
            <p:blipFill>
              <a:blip r:embed="rId3"/>
              <a:stretch>
                <a:fillRect/>
              </a:stretch>
            </p:blipFill>
            <p:spPr>
              <a:xfrm>
                <a:off x="6731280" y="4149720"/>
                <a:ext cx="7750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489240" y="380880"/>
              <a:ext cx="11385000" cy="5366160"/>
            </p14:xfrm>
          </p:contentPart>
        </mc:Choice>
        <mc:Fallback>
          <p:pic>
            <p:nvPicPr>
              <p:cNvPr id="5" name="Ink 4"/>
              <p:cNvPicPr/>
              <p:nvPr/>
            </p:nvPicPr>
            <p:blipFill>
              <a:blip r:embed="rId5"/>
              <a:stretch>
                <a:fillRect/>
              </a:stretch>
            </p:blipFill>
            <p:spPr>
              <a:xfrm>
                <a:off x="479880" y="371520"/>
                <a:ext cx="11403720" cy="5384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8525880" y="4724280"/>
              <a:ext cx="1550520" cy="584640"/>
            </p14:xfrm>
          </p:contentPart>
        </mc:Choice>
        <mc:Fallback>
          <p:pic>
            <p:nvPicPr>
              <p:cNvPr id="6" name="Ink 5"/>
              <p:cNvPicPr/>
              <p:nvPr/>
            </p:nvPicPr>
            <p:blipFill>
              <a:blip r:embed="rId7"/>
              <a:stretch>
                <a:fillRect/>
              </a:stretch>
            </p:blipFill>
            <p:spPr>
              <a:xfrm>
                <a:off x="8516520" y="4714920"/>
                <a:ext cx="1569240" cy="603360"/>
              </a:xfrm>
              <a:prstGeom prst="rect">
                <a:avLst/>
              </a:prstGeom>
            </p:spPr>
          </p:pic>
        </mc:Fallback>
      </mc:AlternateContent>
    </p:spTree>
    <p:extLst>
      <p:ext uri="{BB962C8B-B14F-4D97-AF65-F5344CB8AC3E}">
        <p14:creationId xmlns:p14="http://schemas.microsoft.com/office/powerpoint/2010/main" val="34003223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18160" y="711360"/>
              <a:ext cx="10273320" cy="3486240"/>
            </p14:xfrm>
          </p:contentPart>
        </mc:Choice>
        <mc:Fallback>
          <p:pic>
            <p:nvPicPr>
              <p:cNvPr id="4" name="Ink 3"/>
              <p:cNvPicPr/>
              <p:nvPr/>
            </p:nvPicPr>
            <p:blipFill>
              <a:blip r:embed="rId3"/>
              <a:stretch>
                <a:fillRect/>
              </a:stretch>
            </p:blipFill>
            <p:spPr>
              <a:xfrm>
                <a:off x="1108800" y="702000"/>
                <a:ext cx="10292040" cy="3504960"/>
              </a:xfrm>
              <a:prstGeom prst="rect">
                <a:avLst/>
              </a:prstGeom>
            </p:spPr>
          </p:pic>
        </mc:Fallback>
      </mc:AlternateContent>
    </p:spTree>
    <p:extLst>
      <p:ext uri="{BB962C8B-B14F-4D97-AF65-F5344CB8AC3E}">
        <p14:creationId xmlns:p14="http://schemas.microsoft.com/office/powerpoint/2010/main" val="3482311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876600" y="584280"/>
              <a:ext cx="11201040" cy="5092920"/>
            </p14:xfrm>
          </p:contentPart>
        </mc:Choice>
        <mc:Fallback>
          <p:pic>
            <p:nvPicPr>
              <p:cNvPr id="5" name="Ink 4"/>
              <p:cNvPicPr/>
              <p:nvPr/>
            </p:nvPicPr>
            <p:blipFill>
              <a:blip r:embed="rId3"/>
              <a:stretch>
                <a:fillRect/>
              </a:stretch>
            </p:blipFill>
            <p:spPr>
              <a:xfrm>
                <a:off x="867240" y="574920"/>
                <a:ext cx="11219760" cy="5111640"/>
              </a:xfrm>
              <a:prstGeom prst="rect">
                <a:avLst/>
              </a:prstGeom>
            </p:spPr>
          </p:pic>
        </mc:Fallback>
      </mc:AlternateContent>
    </p:spTree>
    <p:extLst>
      <p:ext uri="{BB962C8B-B14F-4D97-AF65-F5344CB8AC3E}">
        <p14:creationId xmlns:p14="http://schemas.microsoft.com/office/powerpoint/2010/main" val="485081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096640" y="647640"/>
              <a:ext cx="7236360" cy="4235760"/>
            </p14:xfrm>
          </p:contentPart>
        </mc:Choice>
        <mc:Fallback>
          <p:pic>
            <p:nvPicPr>
              <p:cNvPr id="4" name="Ink 3"/>
              <p:cNvPicPr/>
              <p:nvPr/>
            </p:nvPicPr>
            <p:blipFill>
              <a:blip r:embed="rId3"/>
              <a:stretch>
                <a:fillRect/>
              </a:stretch>
            </p:blipFill>
            <p:spPr>
              <a:xfrm>
                <a:off x="2087280" y="638280"/>
                <a:ext cx="7255080" cy="4254480"/>
              </a:xfrm>
              <a:prstGeom prst="rect">
                <a:avLst/>
              </a:prstGeom>
            </p:spPr>
          </p:pic>
        </mc:Fallback>
      </mc:AlternateContent>
    </p:spTree>
    <p:extLst>
      <p:ext uri="{BB962C8B-B14F-4D97-AF65-F5344CB8AC3E}">
        <p14:creationId xmlns:p14="http://schemas.microsoft.com/office/powerpoint/2010/main" val="1911201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54440" y="717480"/>
              <a:ext cx="10775520" cy="5804280"/>
            </p14:xfrm>
          </p:contentPart>
        </mc:Choice>
        <mc:Fallback>
          <p:pic>
            <p:nvPicPr>
              <p:cNvPr id="4" name="Ink 3"/>
              <p:cNvPicPr/>
              <p:nvPr/>
            </p:nvPicPr>
            <p:blipFill>
              <a:blip r:embed="rId3"/>
              <a:stretch>
                <a:fillRect/>
              </a:stretch>
            </p:blipFill>
            <p:spPr>
              <a:xfrm>
                <a:off x="1045080" y="708120"/>
                <a:ext cx="10794240" cy="5823000"/>
              </a:xfrm>
              <a:prstGeom prst="rect">
                <a:avLst/>
              </a:prstGeom>
            </p:spPr>
          </p:pic>
        </mc:Fallback>
      </mc:AlternateContent>
    </p:spTree>
    <p:extLst>
      <p:ext uri="{BB962C8B-B14F-4D97-AF65-F5344CB8AC3E}">
        <p14:creationId xmlns:p14="http://schemas.microsoft.com/office/powerpoint/2010/main" val="16664539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95680" y="558720"/>
              <a:ext cx="11004120" cy="5442480"/>
            </p14:xfrm>
          </p:contentPart>
        </mc:Choice>
        <mc:Fallback>
          <p:pic>
            <p:nvPicPr>
              <p:cNvPr id="4" name="Ink 3"/>
              <p:cNvPicPr/>
              <p:nvPr/>
            </p:nvPicPr>
            <p:blipFill>
              <a:blip r:embed="rId3"/>
              <a:stretch>
                <a:fillRect/>
              </a:stretch>
            </p:blipFill>
            <p:spPr>
              <a:xfrm>
                <a:off x="886320" y="549360"/>
                <a:ext cx="11022840" cy="5461200"/>
              </a:xfrm>
              <a:prstGeom prst="rect">
                <a:avLst/>
              </a:prstGeom>
            </p:spPr>
          </p:pic>
        </mc:Fallback>
      </mc:AlternateContent>
    </p:spTree>
    <p:extLst>
      <p:ext uri="{BB962C8B-B14F-4D97-AF65-F5344CB8AC3E}">
        <p14:creationId xmlns:p14="http://schemas.microsoft.com/office/powerpoint/2010/main" val="15780043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60600" y="539640"/>
              <a:ext cx="9403200" cy="3308760"/>
            </p14:xfrm>
          </p:contentPart>
        </mc:Choice>
        <mc:Fallback>
          <p:pic>
            <p:nvPicPr>
              <p:cNvPr id="4" name="Ink 3"/>
              <p:cNvPicPr/>
              <p:nvPr/>
            </p:nvPicPr>
            <p:blipFill>
              <a:blip r:embed="rId3"/>
              <a:stretch>
                <a:fillRect/>
              </a:stretch>
            </p:blipFill>
            <p:spPr>
              <a:xfrm>
                <a:off x="651240" y="530280"/>
                <a:ext cx="9421920" cy="3327480"/>
              </a:xfrm>
              <a:prstGeom prst="rect">
                <a:avLst/>
              </a:prstGeom>
            </p:spPr>
          </p:pic>
        </mc:Fallback>
      </mc:AlternateContent>
    </p:spTree>
    <p:extLst>
      <p:ext uri="{BB962C8B-B14F-4D97-AF65-F5344CB8AC3E}">
        <p14:creationId xmlns:p14="http://schemas.microsoft.com/office/powerpoint/2010/main" val="35349258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24320" y="463680"/>
              <a:ext cx="11359800" cy="5816880"/>
            </p14:xfrm>
          </p:contentPart>
        </mc:Choice>
        <mc:Fallback>
          <p:pic>
            <p:nvPicPr>
              <p:cNvPr id="4" name="Ink 3"/>
              <p:cNvPicPr/>
              <p:nvPr/>
            </p:nvPicPr>
            <p:blipFill>
              <a:blip r:embed="rId3"/>
              <a:stretch>
                <a:fillRect/>
              </a:stretch>
            </p:blipFill>
            <p:spPr>
              <a:xfrm>
                <a:off x="714960" y="454320"/>
                <a:ext cx="11378520" cy="5835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9281880" y="1549440"/>
              <a:ext cx="1291320" cy="2924640"/>
            </p14:xfrm>
          </p:contentPart>
        </mc:Choice>
        <mc:Fallback>
          <p:pic>
            <p:nvPicPr>
              <p:cNvPr id="5" name="Ink 4"/>
              <p:cNvPicPr/>
              <p:nvPr/>
            </p:nvPicPr>
            <p:blipFill>
              <a:blip r:embed="rId5"/>
              <a:stretch>
                <a:fillRect/>
              </a:stretch>
            </p:blipFill>
            <p:spPr>
              <a:xfrm>
                <a:off x="9272520" y="1540080"/>
                <a:ext cx="1310040" cy="294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8768880" y="3375360"/>
              <a:ext cx="360" cy="360"/>
            </p14:xfrm>
          </p:contentPart>
        </mc:Choice>
        <mc:Fallback>
          <p:pic>
            <p:nvPicPr>
              <p:cNvPr id="6" name="Ink 5"/>
              <p:cNvPicPr/>
              <p:nvPr/>
            </p:nvPicPr>
            <p:blipFill>
              <a:blip r:embed="rId7"/>
              <a:stretch>
                <a:fillRect/>
              </a:stretch>
            </p:blipFill>
            <p:spPr>
              <a:xfrm>
                <a:off x="8759520" y="3366000"/>
                <a:ext cx="19080" cy="19080"/>
              </a:xfrm>
              <a:prstGeom prst="rect">
                <a:avLst/>
              </a:prstGeom>
            </p:spPr>
          </p:pic>
        </mc:Fallback>
      </mc:AlternateContent>
    </p:spTree>
    <p:extLst>
      <p:ext uri="{BB962C8B-B14F-4D97-AF65-F5344CB8AC3E}">
        <p14:creationId xmlns:p14="http://schemas.microsoft.com/office/powerpoint/2010/main" val="10772021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89240" y="539640"/>
              <a:ext cx="11372400" cy="5950440"/>
            </p14:xfrm>
          </p:contentPart>
        </mc:Choice>
        <mc:Fallback>
          <p:pic>
            <p:nvPicPr>
              <p:cNvPr id="2" name="Ink 1"/>
              <p:cNvPicPr/>
              <p:nvPr/>
            </p:nvPicPr>
            <p:blipFill>
              <a:blip r:embed="rId3"/>
              <a:stretch>
                <a:fillRect/>
              </a:stretch>
            </p:blipFill>
            <p:spPr>
              <a:xfrm>
                <a:off x="479880" y="530280"/>
                <a:ext cx="11391120" cy="5969160"/>
              </a:xfrm>
              <a:prstGeom prst="rect">
                <a:avLst/>
              </a:prstGeom>
            </p:spPr>
          </p:pic>
        </mc:Fallback>
      </mc:AlternateContent>
    </p:spTree>
    <p:extLst>
      <p:ext uri="{BB962C8B-B14F-4D97-AF65-F5344CB8AC3E}">
        <p14:creationId xmlns:p14="http://schemas.microsoft.com/office/powerpoint/2010/main" val="15109686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94480" y="692280"/>
              <a:ext cx="10432080" cy="3433680"/>
            </p14:xfrm>
          </p:contentPart>
        </mc:Choice>
        <mc:Fallback>
          <p:pic>
            <p:nvPicPr>
              <p:cNvPr id="2" name="Ink 1"/>
              <p:cNvPicPr/>
              <p:nvPr/>
            </p:nvPicPr>
            <p:blipFill>
              <a:blip r:embed="rId3"/>
              <a:stretch>
                <a:fillRect/>
              </a:stretch>
            </p:blipFill>
            <p:spPr>
              <a:xfrm>
                <a:off x="1185120" y="682920"/>
                <a:ext cx="10450800" cy="3452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8691120" y="2025720"/>
              <a:ext cx="3501000" cy="4134240"/>
            </p14:xfrm>
          </p:contentPart>
        </mc:Choice>
        <mc:Fallback>
          <p:pic>
            <p:nvPicPr>
              <p:cNvPr id="4" name="Ink 3"/>
              <p:cNvPicPr/>
              <p:nvPr/>
            </p:nvPicPr>
            <p:blipFill>
              <a:blip r:embed="rId5"/>
              <a:stretch>
                <a:fillRect/>
              </a:stretch>
            </p:blipFill>
            <p:spPr>
              <a:xfrm>
                <a:off x="8681760" y="2016360"/>
                <a:ext cx="3519720" cy="4152960"/>
              </a:xfrm>
              <a:prstGeom prst="rect">
                <a:avLst/>
              </a:prstGeom>
            </p:spPr>
          </p:pic>
        </mc:Fallback>
      </mc:AlternateContent>
    </p:spTree>
    <p:extLst>
      <p:ext uri="{BB962C8B-B14F-4D97-AF65-F5344CB8AC3E}">
        <p14:creationId xmlns:p14="http://schemas.microsoft.com/office/powerpoint/2010/main" val="42470672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46480" y="361800"/>
              <a:ext cx="11505600" cy="6487560"/>
            </p14:xfrm>
          </p:contentPart>
        </mc:Choice>
        <mc:Fallback>
          <p:pic>
            <p:nvPicPr>
              <p:cNvPr id="4" name="Ink 3"/>
              <p:cNvPicPr/>
              <p:nvPr/>
            </p:nvPicPr>
            <p:blipFill>
              <a:blip r:embed="rId3"/>
              <a:stretch>
                <a:fillRect/>
              </a:stretch>
            </p:blipFill>
            <p:spPr>
              <a:xfrm>
                <a:off x="537120" y="352440"/>
                <a:ext cx="11524320" cy="6506280"/>
              </a:xfrm>
              <a:prstGeom prst="rect">
                <a:avLst/>
              </a:prstGeom>
            </p:spPr>
          </p:pic>
        </mc:Fallback>
      </mc:AlternateContent>
    </p:spTree>
    <p:extLst>
      <p:ext uri="{BB962C8B-B14F-4D97-AF65-F5344CB8AC3E}">
        <p14:creationId xmlns:p14="http://schemas.microsoft.com/office/powerpoint/2010/main" val="20093977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44600" y="222120"/>
              <a:ext cx="11709360" cy="5887080"/>
            </p14:xfrm>
          </p:contentPart>
        </mc:Choice>
        <mc:Fallback>
          <p:pic>
            <p:nvPicPr>
              <p:cNvPr id="4" name="Ink 3"/>
              <p:cNvPicPr/>
              <p:nvPr/>
            </p:nvPicPr>
            <p:blipFill>
              <a:blip r:embed="rId3"/>
              <a:stretch>
                <a:fillRect/>
              </a:stretch>
            </p:blipFill>
            <p:spPr>
              <a:xfrm>
                <a:off x="435240" y="212760"/>
                <a:ext cx="11728080" cy="5905800"/>
              </a:xfrm>
              <a:prstGeom prst="rect">
                <a:avLst/>
              </a:prstGeom>
            </p:spPr>
          </p:pic>
        </mc:Fallback>
      </mc:AlternateContent>
    </p:spTree>
    <p:extLst>
      <p:ext uri="{BB962C8B-B14F-4D97-AF65-F5344CB8AC3E}">
        <p14:creationId xmlns:p14="http://schemas.microsoft.com/office/powerpoint/2010/main" val="38773605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98440" y="254160"/>
              <a:ext cx="11741040" cy="6382080"/>
            </p14:xfrm>
          </p:contentPart>
        </mc:Choice>
        <mc:Fallback>
          <p:pic>
            <p:nvPicPr>
              <p:cNvPr id="4" name="Ink 3"/>
              <p:cNvPicPr/>
              <p:nvPr/>
            </p:nvPicPr>
            <p:blipFill>
              <a:blip r:embed="rId3"/>
              <a:stretch>
                <a:fillRect/>
              </a:stretch>
            </p:blipFill>
            <p:spPr>
              <a:xfrm>
                <a:off x="289080" y="244800"/>
                <a:ext cx="11759760" cy="6400800"/>
              </a:xfrm>
              <a:prstGeom prst="rect">
                <a:avLst/>
              </a:prstGeom>
            </p:spPr>
          </p:pic>
        </mc:Fallback>
      </mc:AlternateContent>
    </p:spTree>
    <p:extLst>
      <p:ext uri="{BB962C8B-B14F-4D97-AF65-F5344CB8AC3E}">
        <p14:creationId xmlns:p14="http://schemas.microsoft.com/office/powerpoint/2010/main" val="22818987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92640" y="768240"/>
              <a:ext cx="6525000" cy="3582000"/>
            </p14:xfrm>
          </p:contentPart>
        </mc:Choice>
        <mc:Fallback>
          <p:pic>
            <p:nvPicPr>
              <p:cNvPr id="4" name="Ink 3"/>
              <p:cNvPicPr/>
              <p:nvPr/>
            </p:nvPicPr>
            <p:blipFill>
              <a:blip r:embed="rId3"/>
              <a:stretch>
                <a:fillRect/>
              </a:stretch>
            </p:blipFill>
            <p:spPr>
              <a:xfrm>
                <a:off x="683280" y="758880"/>
                <a:ext cx="6543720" cy="3600720"/>
              </a:xfrm>
              <a:prstGeom prst="rect">
                <a:avLst/>
              </a:prstGeom>
            </p:spPr>
          </p:pic>
        </mc:Fallback>
      </mc:AlternateContent>
    </p:spTree>
    <p:extLst>
      <p:ext uri="{BB962C8B-B14F-4D97-AF65-F5344CB8AC3E}">
        <p14:creationId xmlns:p14="http://schemas.microsoft.com/office/powerpoint/2010/main" val="42424639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46480" y="387360"/>
              <a:ext cx="11251440" cy="5512320"/>
            </p14:xfrm>
          </p:contentPart>
        </mc:Choice>
        <mc:Fallback>
          <p:pic>
            <p:nvPicPr>
              <p:cNvPr id="4" name="Ink 3"/>
              <p:cNvPicPr/>
              <p:nvPr/>
            </p:nvPicPr>
            <p:blipFill>
              <a:blip r:embed="rId3"/>
              <a:stretch>
                <a:fillRect/>
              </a:stretch>
            </p:blipFill>
            <p:spPr>
              <a:xfrm>
                <a:off x="537120" y="378000"/>
                <a:ext cx="11270160" cy="5531040"/>
              </a:xfrm>
              <a:prstGeom prst="rect">
                <a:avLst/>
              </a:prstGeom>
            </p:spPr>
          </p:pic>
        </mc:Fallback>
      </mc:AlternateContent>
    </p:spTree>
    <p:extLst>
      <p:ext uri="{BB962C8B-B14F-4D97-AF65-F5344CB8AC3E}">
        <p14:creationId xmlns:p14="http://schemas.microsoft.com/office/powerpoint/2010/main" val="2504137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3240" y="158760"/>
              <a:ext cx="11747160" cy="5613840"/>
            </p14:xfrm>
          </p:contentPart>
        </mc:Choice>
        <mc:Fallback>
          <p:pic>
            <p:nvPicPr>
              <p:cNvPr id="4" name="Ink 3"/>
              <p:cNvPicPr/>
              <p:nvPr/>
            </p:nvPicPr>
            <p:blipFill>
              <a:blip r:embed="rId3"/>
              <a:stretch>
                <a:fillRect/>
              </a:stretch>
            </p:blipFill>
            <p:spPr>
              <a:xfrm>
                <a:off x="263880" y="149400"/>
                <a:ext cx="11765880" cy="5632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5590800" y="4971960"/>
              <a:ext cx="3812040" cy="1403640"/>
            </p14:xfrm>
          </p:contentPart>
        </mc:Choice>
        <mc:Fallback>
          <p:pic>
            <p:nvPicPr>
              <p:cNvPr id="5" name="Ink 4"/>
              <p:cNvPicPr/>
              <p:nvPr/>
            </p:nvPicPr>
            <p:blipFill>
              <a:blip r:embed="rId5"/>
              <a:stretch>
                <a:fillRect/>
              </a:stretch>
            </p:blipFill>
            <p:spPr>
              <a:xfrm>
                <a:off x="5581440" y="4962600"/>
                <a:ext cx="3830760" cy="1422360"/>
              </a:xfrm>
              <a:prstGeom prst="rect">
                <a:avLst/>
              </a:prstGeom>
            </p:spPr>
          </p:pic>
        </mc:Fallback>
      </mc:AlternateContent>
    </p:spTree>
    <p:extLst>
      <p:ext uri="{BB962C8B-B14F-4D97-AF65-F5344CB8AC3E}">
        <p14:creationId xmlns:p14="http://schemas.microsoft.com/office/powerpoint/2010/main" val="2540397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13560" y="419040"/>
              <a:ext cx="9441000" cy="4966200"/>
            </p14:xfrm>
          </p:contentPart>
        </mc:Choice>
        <mc:Fallback>
          <p:pic>
            <p:nvPicPr>
              <p:cNvPr id="4" name="Ink 3"/>
              <p:cNvPicPr/>
              <p:nvPr/>
            </p:nvPicPr>
            <p:blipFill>
              <a:blip r:embed="rId3"/>
              <a:stretch>
                <a:fillRect/>
              </a:stretch>
            </p:blipFill>
            <p:spPr>
              <a:xfrm>
                <a:off x="1204200" y="409680"/>
                <a:ext cx="9459720" cy="4984920"/>
              </a:xfrm>
              <a:prstGeom prst="rect">
                <a:avLst/>
              </a:prstGeom>
            </p:spPr>
          </p:pic>
        </mc:Fallback>
      </mc:AlternateContent>
    </p:spTree>
    <p:extLst>
      <p:ext uri="{BB962C8B-B14F-4D97-AF65-F5344CB8AC3E}">
        <p14:creationId xmlns:p14="http://schemas.microsoft.com/office/powerpoint/2010/main" val="9409080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250680" y="3723840"/>
              <a:ext cx="360" cy="360"/>
            </p14:xfrm>
          </p:contentPart>
        </mc:Choice>
        <mc:Fallback>
          <p:pic>
            <p:nvPicPr>
              <p:cNvPr id="4" name="Ink 3"/>
              <p:cNvPicPr/>
              <p:nvPr/>
            </p:nvPicPr>
            <p:blipFill>
              <a:blip r:embed="rId3"/>
              <a:stretch>
                <a:fillRect/>
              </a:stretch>
            </p:blipFill>
            <p:spPr>
              <a:xfrm>
                <a:off x="6241320" y="37144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679680" y="476280"/>
              <a:ext cx="11289960" cy="5036040"/>
            </p14:xfrm>
          </p:contentPart>
        </mc:Choice>
        <mc:Fallback>
          <p:pic>
            <p:nvPicPr>
              <p:cNvPr id="5" name="Ink 4"/>
              <p:cNvPicPr/>
              <p:nvPr/>
            </p:nvPicPr>
            <p:blipFill>
              <a:blip r:embed="rId5"/>
              <a:stretch>
                <a:fillRect/>
              </a:stretch>
            </p:blipFill>
            <p:spPr>
              <a:xfrm>
                <a:off x="670320" y="466920"/>
                <a:ext cx="11308680" cy="5054760"/>
              </a:xfrm>
              <a:prstGeom prst="rect">
                <a:avLst/>
              </a:prstGeom>
            </p:spPr>
          </p:pic>
        </mc:Fallback>
      </mc:AlternateContent>
    </p:spTree>
    <p:extLst>
      <p:ext uri="{BB962C8B-B14F-4D97-AF65-F5344CB8AC3E}">
        <p14:creationId xmlns:p14="http://schemas.microsoft.com/office/powerpoint/2010/main" val="36138140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406440" y="463680"/>
              <a:ext cx="11772720" cy="6204240"/>
            </p14:xfrm>
          </p:contentPart>
        </mc:Choice>
        <mc:Fallback>
          <p:pic>
            <p:nvPicPr>
              <p:cNvPr id="5" name="Ink 4"/>
              <p:cNvPicPr/>
              <p:nvPr/>
            </p:nvPicPr>
            <p:blipFill>
              <a:blip r:embed="rId3"/>
              <a:stretch>
                <a:fillRect/>
              </a:stretch>
            </p:blipFill>
            <p:spPr>
              <a:xfrm>
                <a:off x="397080" y="454320"/>
                <a:ext cx="11791440" cy="6222960"/>
              </a:xfrm>
              <a:prstGeom prst="rect">
                <a:avLst/>
              </a:prstGeom>
            </p:spPr>
          </p:pic>
        </mc:Fallback>
      </mc:AlternateContent>
    </p:spTree>
    <p:extLst>
      <p:ext uri="{BB962C8B-B14F-4D97-AF65-F5344CB8AC3E}">
        <p14:creationId xmlns:p14="http://schemas.microsoft.com/office/powerpoint/2010/main" val="26977841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11720" y="527040"/>
              <a:ext cx="11264400" cy="2769120"/>
            </p14:xfrm>
          </p:contentPart>
        </mc:Choice>
        <mc:Fallback>
          <p:pic>
            <p:nvPicPr>
              <p:cNvPr id="4" name="Ink 3"/>
              <p:cNvPicPr/>
              <p:nvPr/>
            </p:nvPicPr>
            <p:blipFill>
              <a:blip r:embed="rId3"/>
              <a:stretch>
                <a:fillRect/>
              </a:stretch>
            </p:blipFill>
            <p:spPr>
              <a:xfrm>
                <a:off x="702360" y="517680"/>
                <a:ext cx="11283120" cy="2787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715400" y="2374920"/>
              <a:ext cx="9987480" cy="3359520"/>
            </p14:xfrm>
          </p:contentPart>
        </mc:Choice>
        <mc:Fallback>
          <p:pic>
            <p:nvPicPr>
              <p:cNvPr id="5" name="Ink 4"/>
              <p:cNvPicPr/>
              <p:nvPr/>
            </p:nvPicPr>
            <p:blipFill>
              <a:blip r:embed="rId5"/>
              <a:stretch>
                <a:fillRect/>
              </a:stretch>
            </p:blipFill>
            <p:spPr>
              <a:xfrm>
                <a:off x="1706040" y="2365560"/>
                <a:ext cx="10006200" cy="3378240"/>
              </a:xfrm>
              <a:prstGeom prst="rect">
                <a:avLst/>
              </a:prstGeom>
            </p:spPr>
          </p:pic>
        </mc:Fallback>
      </mc:AlternateContent>
    </p:spTree>
    <p:extLst>
      <p:ext uri="{BB962C8B-B14F-4D97-AF65-F5344CB8AC3E}">
        <p14:creationId xmlns:p14="http://schemas.microsoft.com/office/powerpoint/2010/main" val="26414480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63680" y="450720"/>
              <a:ext cx="11042280" cy="3664440"/>
            </p14:xfrm>
          </p:contentPart>
        </mc:Choice>
        <mc:Fallback>
          <p:pic>
            <p:nvPicPr>
              <p:cNvPr id="4" name="Ink 3"/>
              <p:cNvPicPr/>
              <p:nvPr/>
            </p:nvPicPr>
            <p:blipFill>
              <a:blip r:embed="rId3"/>
              <a:stretch>
                <a:fillRect/>
              </a:stretch>
            </p:blipFill>
            <p:spPr>
              <a:xfrm>
                <a:off x="454320" y="441360"/>
                <a:ext cx="11061000" cy="3683160"/>
              </a:xfrm>
              <a:prstGeom prst="rect">
                <a:avLst/>
              </a:prstGeom>
            </p:spPr>
          </p:pic>
        </mc:Fallback>
      </mc:AlternateContent>
    </p:spTree>
    <p:extLst>
      <p:ext uri="{BB962C8B-B14F-4D97-AF65-F5344CB8AC3E}">
        <p14:creationId xmlns:p14="http://schemas.microsoft.com/office/powerpoint/2010/main" val="5729155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27720" y="368280"/>
              <a:ext cx="10660680" cy="5474160"/>
            </p14:xfrm>
          </p:contentPart>
        </mc:Choice>
        <mc:Fallback>
          <p:pic>
            <p:nvPicPr>
              <p:cNvPr id="4" name="Ink 3"/>
              <p:cNvPicPr/>
              <p:nvPr/>
            </p:nvPicPr>
            <p:blipFill>
              <a:blip r:embed="rId3"/>
              <a:stretch>
                <a:fillRect/>
              </a:stretch>
            </p:blipFill>
            <p:spPr>
              <a:xfrm>
                <a:off x="918360" y="358920"/>
                <a:ext cx="10679400" cy="5492880"/>
              </a:xfrm>
              <a:prstGeom prst="rect">
                <a:avLst/>
              </a:prstGeom>
            </p:spPr>
          </p:pic>
        </mc:Fallback>
      </mc:AlternateContent>
    </p:spTree>
    <p:extLst>
      <p:ext uri="{BB962C8B-B14F-4D97-AF65-F5344CB8AC3E}">
        <p14:creationId xmlns:p14="http://schemas.microsoft.com/office/powerpoint/2010/main" val="7409933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217240" y="565200"/>
              <a:ext cx="6829920" cy="4197600"/>
            </p14:xfrm>
          </p:contentPart>
        </mc:Choice>
        <mc:Fallback>
          <p:pic>
            <p:nvPicPr>
              <p:cNvPr id="2" name="Ink 1"/>
              <p:cNvPicPr/>
              <p:nvPr/>
            </p:nvPicPr>
            <p:blipFill>
              <a:blip r:embed="rId3"/>
              <a:stretch>
                <a:fillRect/>
              </a:stretch>
            </p:blipFill>
            <p:spPr>
              <a:xfrm>
                <a:off x="2207880" y="555840"/>
                <a:ext cx="6848640" cy="4216320"/>
              </a:xfrm>
              <a:prstGeom prst="rect">
                <a:avLst/>
              </a:prstGeom>
            </p:spPr>
          </p:pic>
        </mc:Fallback>
      </mc:AlternateContent>
    </p:spTree>
    <p:extLst>
      <p:ext uri="{BB962C8B-B14F-4D97-AF65-F5344CB8AC3E}">
        <p14:creationId xmlns:p14="http://schemas.microsoft.com/office/powerpoint/2010/main" val="31337706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170400" y="2759400"/>
              <a:ext cx="360" cy="360"/>
            </p14:xfrm>
          </p:contentPart>
        </mc:Choice>
        <mc:Fallback>
          <p:pic>
            <p:nvPicPr>
              <p:cNvPr id="2" name="Ink 1"/>
              <p:cNvPicPr/>
              <p:nvPr/>
            </p:nvPicPr>
            <p:blipFill>
              <a:blip r:embed="rId3"/>
              <a:stretch>
                <a:fillRect/>
              </a:stretch>
            </p:blipFill>
            <p:spPr>
              <a:xfrm>
                <a:off x="6161040" y="275004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565560" y="336600"/>
              <a:ext cx="11378520" cy="5753520"/>
            </p14:xfrm>
          </p:contentPart>
        </mc:Choice>
        <mc:Fallback>
          <p:pic>
            <p:nvPicPr>
              <p:cNvPr id="4" name="Ink 3"/>
              <p:cNvPicPr/>
              <p:nvPr/>
            </p:nvPicPr>
            <p:blipFill>
              <a:blip r:embed="rId5"/>
              <a:stretch>
                <a:fillRect/>
              </a:stretch>
            </p:blipFill>
            <p:spPr>
              <a:xfrm>
                <a:off x="556200" y="327240"/>
                <a:ext cx="11397240" cy="5772240"/>
              </a:xfrm>
              <a:prstGeom prst="rect">
                <a:avLst/>
              </a:prstGeom>
            </p:spPr>
          </p:pic>
        </mc:Fallback>
      </mc:AlternateContent>
    </p:spTree>
    <p:extLst>
      <p:ext uri="{BB962C8B-B14F-4D97-AF65-F5344CB8AC3E}">
        <p14:creationId xmlns:p14="http://schemas.microsoft.com/office/powerpoint/2010/main" val="7731274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224040" y="2759400"/>
              <a:ext cx="360" cy="360"/>
            </p14:xfrm>
          </p:contentPart>
        </mc:Choice>
        <mc:Fallback>
          <p:pic>
            <p:nvPicPr>
              <p:cNvPr id="2" name="Ink 1"/>
              <p:cNvPicPr/>
              <p:nvPr/>
            </p:nvPicPr>
            <p:blipFill>
              <a:blip r:embed="rId3"/>
              <a:stretch>
                <a:fillRect/>
              </a:stretch>
            </p:blipFill>
            <p:spPr>
              <a:xfrm>
                <a:off x="6214680" y="275004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609840" y="196920"/>
              <a:ext cx="11563200" cy="5226480"/>
            </p14:xfrm>
          </p:contentPart>
        </mc:Choice>
        <mc:Fallback>
          <p:pic>
            <p:nvPicPr>
              <p:cNvPr id="4" name="Ink 3"/>
              <p:cNvPicPr/>
              <p:nvPr/>
            </p:nvPicPr>
            <p:blipFill>
              <a:blip r:embed="rId5"/>
              <a:stretch>
                <a:fillRect/>
              </a:stretch>
            </p:blipFill>
            <p:spPr>
              <a:xfrm>
                <a:off x="600480" y="187560"/>
                <a:ext cx="11581920" cy="5245200"/>
              </a:xfrm>
              <a:prstGeom prst="rect">
                <a:avLst/>
              </a:prstGeom>
            </p:spPr>
          </p:pic>
        </mc:Fallback>
      </mc:AlternateContent>
    </p:spTree>
    <p:extLst>
      <p:ext uri="{BB962C8B-B14F-4D97-AF65-F5344CB8AC3E}">
        <p14:creationId xmlns:p14="http://schemas.microsoft.com/office/powerpoint/2010/main" val="4533244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477880" y="399960"/>
              <a:ext cx="9460080" cy="5639400"/>
            </p14:xfrm>
          </p:contentPart>
        </mc:Choice>
        <mc:Fallback>
          <p:pic>
            <p:nvPicPr>
              <p:cNvPr id="2" name="Ink 1"/>
              <p:cNvPicPr/>
              <p:nvPr/>
            </p:nvPicPr>
            <p:blipFill>
              <a:blip r:embed="rId3"/>
              <a:stretch>
                <a:fillRect/>
              </a:stretch>
            </p:blipFill>
            <p:spPr>
              <a:xfrm>
                <a:off x="2468520" y="390600"/>
                <a:ext cx="9478800" cy="5658120"/>
              </a:xfrm>
              <a:prstGeom prst="rect">
                <a:avLst/>
              </a:prstGeom>
            </p:spPr>
          </p:pic>
        </mc:Fallback>
      </mc:AlternateContent>
    </p:spTree>
    <p:extLst>
      <p:ext uri="{BB962C8B-B14F-4D97-AF65-F5344CB8AC3E}">
        <p14:creationId xmlns:p14="http://schemas.microsoft.com/office/powerpoint/2010/main" val="2487483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33520" y="298440"/>
              <a:ext cx="10902600" cy="5835960"/>
            </p14:xfrm>
          </p:contentPart>
        </mc:Choice>
        <mc:Fallback>
          <p:pic>
            <p:nvPicPr>
              <p:cNvPr id="4" name="Ink 3"/>
              <p:cNvPicPr/>
              <p:nvPr/>
            </p:nvPicPr>
            <p:blipFill>
              <a:blip r:embed="rId3"/>
              <a:stretch>
                <a:fillRect/>
              </a:stretch>
            </p:blipFill>
            <p:spPr>
              <a:xfrm>
                <a:off x="524160" y="289080"/>
                <a:ext cx="10921320" cy="5854680"/>
              </a:xfrm>
              <a:prstGeom prst="rect">
                <a:avLst/>
              </a:prstGeom>
            </p:spPr>
          </p:pic>
        </mc:Fallback>
      </mc:AlternateContent>
    </p:spTree>
    <p:extLst>
      <p:ext uri="{BB962C8B-B14F-4D97-AF65-F5344CB8AC3E}">
        <p14:creationId xmlns:p14="http://schemas.microsoft.com/office/powerpoint/2010/main" val="32037544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65560" y="108000"/>
              <a:ext cx="11486520" cy="5347080"/>
            </p14:xfrm>
          </p:contentPart>
        </mc:Choice>
        <mc:Fallback>
          <p:pic>
            <p:nvPicPr>
              <p:cNvPr id="2" name="Ink 1"/>
              <p:cNvPicPr/>
              <p:nvPr/>
            </p:nvPicPr>
            <p:blipFill>
              <a:blip r:embed="rId3"/>
              <a:stretch>
                <a:fillRect/>
              </a:stretch>
            </p:blipFill>
            <p:spPr>
              <a:xfrm>
                <a:off x="556200" y="98640"/>
                <a:ext cx="11505240" cy="5365800"/>
              </a:xfrm>
              <a:prstGeom prst="rect">
                <a:avLst/>
              </a:prstGeom>
            </p:spPr>
          </p:pic>
        </mc:Fallback>
      </mc:AlternateContent>
    </p:spTree>
    <p:extLst>
      <p:ext uri="{BB962C8B-B14F-4D97-AF65-F5344CB8AC3E}">
        <p14:creationId xmlns:p14="http://schemas.microsoft.com/office/powerpoint/2010/main" val="10539785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38480" y="406440"/>
              <a:ext cx="11524680" cy="5283360"/>
            </p14:xfrm>
          </p:contentPart>
        </mc:Choice>
        <mc:Fallback>
          <p:pic>
            <p:nvPicPr>
              <p:cNvPr id="2" name="Ink 1"/>
              <p:cNvPicPr/>
              <p:nvPr/>
            </p:nvPicPr>
            <p:blipFill>
              <a:blip r:embed="rId3"/>
              <a:stretch>
                <a:fillRect/>
              </a:stretch>
            </p:blipFill>
            <p:spPr>
              <a:xfrm>
                <a:off x="429120" y="397080"/>
                <a:ext cx="11543400" cy="5302080"/>
              </a:xfrm>
              <a:prstGeom prst="rect">
                <a:avLst/>
              </a:prstGeom>
            </p:spPr>
          </p:pic>
        </mc:Fallback>
      </mc:AlternateContent>
    </p:spTree>
    <p:extLst>
      <p:ext uri="{BB962C8B-B14F-4D97-AF65-F5344CB8AC3E}">
        <p14:creationId xmlns:p14="http://schemas.microsoft.com/office/powerpoint/2010/main" val="9623290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90440" y="533520"/>
              <a:ext cx="11969640" cy="5651640"/>
            </p14:xfrm>
          </p:contentPart>
        </mc:Choice>
        <mc:Fallback>
          <p:pic>
            <p:nvPicPr>
              <p:cNvPr id="2" name="Ink 1"/>
              <p:cNvPicPr/>
              <p:nvPr/>
            </p:nvPicPr>
            <p:blipFill>
              <a:blip r:embed="rId3"/>
              <a:stretch>
                <a:fillRect/>
              </a:stretch>
            </p:blipFill>
            <p:spPr>
              <a:xfrm>
                <a:off x="181080" y="524160"/>
                <a:ext cx="11988360" cy="5670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2147400" y="1238400"/>
              <a:ext cx="6093000" cy="3454560"/>
            </p14:xfrm>
          </p:contentPart>
        </mc:Choice>
        <mc:Fallback>
          <p:pic>
            <p:nvPicPr>
              <p:cNvPr id="4" name="Ink 3"/>
              <p:cNvPicPr/>
              <p:nvPr/>
            </p:nvPicPr>
            <p:blipFill>
              <a:blip r:embed="rId5"/>
              <a:stretch>
                <a:fillRect/>
              </a:stretch>
            </p:blipFill>
            <p:spPr>
              <a:xfrm>
                <a:off x="2138040" y="1229040"/>
                <a:ext cx="6111720" cy="3473280"/>
              </a:xfrm>
              <a:prstGeom prst="rect">
                <a:avLst/>
              </a:prstGeom>
            </p:spPr>
          </p:pic>
        </mc:Fallback>
      </mc:AlternateContent>
    </p:spTree>
    <p:extLst>
      <p:ext uri="{BB962C8B-B14F-4D97-AF65-F5344CB8AC3E}">
        <p14:creationId xmlns:p14="http://schemas.microsoft.com/office/powerpoint/2010/main" val="29263838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924920" y="343080"/>
              <a:ext cx="8361000" cy="1111320"/>
            </p14:xfrm>
          </p:contentPart>
        </mc:Choice>
        <mc:Fallback>
          <p:pic>
            <p:nvPicPr>
              <p:cNvPr id="2" name="Ink 1"/>
              <p:cNvPicPr/>
              <p:nvPr/>
            </p:nvPicPr>
            <p:blipFill>
              <a:blip r:embed="rId3"/>
              <a:stretch>
                <a:fillRect/>
              </a:stretch>
            </p:blipFill>
            <p:spPr>
              <a:xfrm>
                <a:off x="1915560" y="333720"/>
                <a:ext cx="8379720" cy="1130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501840" y="1657440"/>
              <a:ext cx="10209960" cy="4546800"/>
            </p14:xfrm>
          </p:contentPart>
        </mc:Choice>
        <mc:Fallback>
          <p:pic>
            <p:nvPicPr>
              <p:cNvPr id="4" name="Ink 3"/>
              <p:cNvPicPr/>
              <p:nvPr/>
            </p:nvPicPr>
            <p:blipFill>
              <a:blip r:embed="rId5"/>
              <a:stretch>
                <a:fillRect/>
              </a:stretch>
            </p:blipFill>
            <p:spPr>
              <a:xfrm>
                <a:off x="492480" y="1648080"/>
                <a:ext cx="10228680" cy="4565520"/>
              </a:xfrm>
              <a:prstGeom prst="rect">
                <a:avLst/>
              </a:prstGeom>
            </p:spPr>
          </p:pic>
        </mc:Fallback>
      </mc:AlternateContent>
    </p:spTree>
    <p:extLst>
      <p:ext uri="{BB962C8B-B14F-4D97-AF65-F5344CB8AC3E}">
        <p14:creationId xmlns:p14="http://schemas.microsoft.com/office/powerpoint/2010/main" val="25038979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94160" y="495360"/>
              <a:ext cx="11238840" cy="5988240"/>
            </p14:xfrm>
          </p:contentPart>
        </mc:Choice>
        <mc:Fallback>
          <p:pic>
            <p:nvPicPr>
              <p:cNvPr id="2" name="Ink 1"/>
              <p:cNvPicPr/>
              <p:nvPr/>
            </p:nvPicPr>
            <p:blipFill>
              <a:blip r:embed="rId3"/>
              <a:stretch>
                <a:fillRect/>
              </a:stretch>
            </p:blipFill>
            <p:spPr>
              <a:xfrm>
                <a:off x="784800" y="486000"/>
                <a:ext cx="11257560" cy="6006960"/>
              </a:xfrm>
              <a:prstGeom prst="rect">
                <a:avLst/>
              </a:prstGeom>
            </p:spPr>
          </p:pic>
        </mc:Fallback>
      </mc:AlternateContent>
    </p:spTree>
    <p:extLst>
      <p:ext uri="{BB962C8B-B14F-4D97-AF65-F5344CB8AC3E}">
        <p14:creationId xmlns:p14="http://schemas.microsoft.com/office/powerpoint/2010/main" val="12479416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79680" y="311040"/>
              <a:ext cx="11512440" cy="6293160"/>
            </p14:xfrm>
          </p:contentPart>
        </mc:Choice>
        <mc:Fallback>
          <p:pic>
            <p:nvPicPr>
              <p:cNvPr id="2" name="Ink 1"/>
              <p:cNvPicPr/>
              <p:nvPr/>
            </p:nvPicPr>
            <p:blipFill>
              <a:blip r:embed="rId3"/>
              <a:stretch>
                <a:fillRect/>
              </a:stretch>
            </p:blipFill>
            <p:spPr>
              <a:xfrm>
                <a:off x="670320" y="301680"/>
                <a:ext cx="11531160" cy="6311880"/>
              </a:xfrm>
              <a:prstGeom prst="rect">
                <a:avLst/>
              </a:prstGeom>
            </p:spPr>
          </p:pic>
        </mc:Fallback>
      </mc:AlternateContent>
    </p:spTree>
    <p:extLst>
      <p:ext uri="{BB962C8B-B14F-4D97-AF65-F5344CB8AC3E}">
        <p14:creationId xmlns:p14="http://schemas.microsoft.com/office/powerpoint/2010/main" val="12000328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00320" y="184320"/>
              <a:ext cx="11493000" cy="4660920"/>
            </p14:xfrm>
          </p:contentPart>
        </mc:Choice>
        <mc:Fallback>
          <p:pic>
            <p:nvPicPr>
              <p:cNvPr id="2" name="Ink 1"/>
              <p:cNvPicPr/>
              <p:nvPr/>
            </p:nvPicPr>
            <p:blipFill>
              <a:blip r:embed="rId3"/>
              <a:stretch>
                <a:fillRect/>
              </a:stretch>
            </p:blipFill>
            <p:spPr>
              <a:xfrm>
                <a:off x="390960" y="174960"/>
                <a:ext cx="11511720" cy="467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855080" y="1035000"/>
              <a:ext cx="10069920" cy="5340600"/>
            </p14:xfrm>
          </p:contentPart>
        </mc:Choice>
        <mc:Fallback>
          <p:pic>
            <p:nvPicPr>
              <p:cNvPr id="4" name="Ink 3"/>
              <p:cNvPicPr/>
              <p:nvPr/>
            </p:nvPicPr>
            <p:blipFill>
              <a:blip r:embed="rId5"/>
              <a:stretch>
                <a:fillRect/>
              </a:stretch>
            </p:blipFill>
            <p:spPr>
              <a:xfrm>
                <a:off x="1845720" y="1025640"/>
                <a:ext cx="10088640" cy="5359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3106800" y="1073160"/>
              <a:ext cx="8748360" cy="5423400"/>
            </p14:xfrm>
          </p:contentPart>
        </mc:Choice>
        <mc:Fallback>
          <p:pic>
            <p:nvPicPr>
              <p:cNvPr id="5" name="Ink 4"/>
              <p:cNvPicPr/>
              <p:nvPr/>
            </p:nvPicPr>
            <p:blipFill>
              <a:blip r:embed="rId7"/>
              <a:stretch>
                <a:fillRect/>
              </a:stretch>
            </p:blipFill>
            <p:spPr>
              <a:xfrm>
                <a:off x="3097440" y="1063800"/>
                <a:ext cx="8767080" cy="5442120"/>
              </a:xfrm>
              <a:prstGeom prst="rect">
                <a:avLst/>
              </a:prstGeom>
            </p:spPr>
          </p:pic>
        </mc:Fallback>
      </mc:AlternateContent>
    </p:spTree>
    <p:extLst>
      <p:ext uri="{BB962C8B-B14F-4D97-AF65-F5344CB8AC3E}">
        <p14:creationId xmlns:p14="http://schemas.microsoft.com/office/powerpoint/2010/main" val="1380904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233360" y="2607480"/>
              <a:ext cx="360" cy="360"/>
            </p14:xfrm>
          </p:contentPart>
        </mc:Choice>
        <mc:Fallback>
          <p:pic>
            <p:nvPicPr>
              <p:cNvPr id="2" name="Ink 1"/>
              <p:cNvPicPr/>
              <p:nvPr/>
            </p:nvPicPr>
            <p:blipFill>
              <a:blip r:embed="rId3"/>
              <a:stretch>
                <a:fillRect/>
              </a:stretch>
            </p:blipFill>
            <p:spPr>
              <a:xfrm>
                <a:off x="10224000" y="259812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533520" y="393840"/>
              <a:ext cx="11512440" cy="4908600"/>
            </p14:xfrm>
          </p:contentPart>
        </mc:Choice>
        <mc:Fallback>
          <p:pic>
            <p:nvPicPr>
              <p:cNvPr id="4" name="Ink 3"/>
              <p:cNvPicPr/>
              <p:nvPr/>
            </p:nvPicPr>
            <p:blipFill>
              <a:blip r:embed="rId5"/>
              <a:stretch>
                <a:fillRect/>
              </a:stretch>
            </p:blipFill>
            <p:spPr>
              <a:xfrm>
                <a:off x="524160" y="384480"/>
                <a:ext cx="11531160" cy="4927320"/>
              </a:xfrm>
              <a:prstGeom prst="rect">
                <a:avLst/>
              </a:prstGeom>
            </p:spPr>
          </p:pic>
        </mc:Fallback>
      </mc:AlternateContent>
    </p:spTree>
    <p:extLst>
      <p:ext uri="{BB962C8B-B14F-4D97-AF65-F5344CB8AC3E}">
        <p14:creationId xmlns:p14="http://schemas.microsoft.com/office/powerpoint/2010/main" val="10002790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41520" y="324000"/>
              <a:ext cx="11099520" cy="6121440"/>
            </p14:xfrm>
          </p:contentPart>
        </mc:Choice>
        <mc:Fallback>
          <p:pic>
            <p:nvPicPr>
              <p:cNvPr id="2" name="Ink 1"/>
              <p:cNvPicPr/>
              <p:nvPr/>
            </p:nvPicPr>
            <p:blipFill>
              <a:blip r:embed="rId3"/>
              <a:stretch>
                <a:fillRect/>
              </a:stretch>
            </p:blipFill>
            <p:spPr>
              <a:xfrm>
                <a:off x="632160" y="314640"/>
                <a:ext cx="11118240" cy="6140160"/>
              </a:xfrm>
              <a:prstGeom prst="rect">
                <a:avLst/>
              </a:prstGeom>
            </p:spPr>
          </p:pic>
        </mc:Fallback>
      </mc:AlternateContent>
    </p:spTree>
    <p:extLst>
      <p:ext uri="{BB962C8B-B14F-4D97-AF65-F5344CB8AC3E}">
        <p14:creationId xmlns:p14="http://schemas.microsoft.com/office/powerpoint/2010/main" val="26576967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87360" y="95400"/>
              <a:ext cx="11760120" cy="6159600"/>
            </p14:xfrm>
          </p:contentPart>
        </mc:Choice>
        <mc:Fallback>
          <p:pic>
            <p:nvPicPr>
              <p:cNvPr id="4" name="Ink 3"/>
              <p:cNvPicPr/>
              <p:nvPr/>
            </p:nvPicPr>
            <p:blipFill>
              <a:blip r:embed="rId3"/>
              <a:stretch>
                <a:fillRect/>
              </a:stretch>
            </p:blipFill>
            <p:spPr>
              <a:xfrm>
                <a:off x="378000" y="86040"/>
                <a:ext cx="11778840" cy="6178320"/>
              </a:xfrm>
              <a:prstGeom prst="rect">
                <a:avLst/>
              </a:prstGeom>
            </p:spPr>
          </p:pic>
        </mc:Fallback>
      </mc:AlternateContent>
    </p:spTree>
    <p:extLst>
      <p:ext uri="{BB962C8B-B14F-4D97-AF65-F5344CB8AC3E}">
        <p14:creationId xmlns:p14="http://schemas.microsoft.com/office/powerpoint/2010/main" val="2652012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67080" y="469800"/>
              <a:ext cx="11067480" cy="4908960"/>
            </p14:xfrm>
          </p:contentPart>
        </mc:Choice>
        <mc:Fallback>
          <p:pic>
            <p:nvPicPr>
              <p:cNvPr id="4" name="Ink 3"/>
              <p:cNvPicPr/>
              <p:nvPr/>
            </p:nvPicPr>
            <p:blipFill>
              <a:blip r:embed="rId3"/>
              <a:stretch>
                <a:fillRect/>
              </a:stretch>
            </p:blipFill>
            <p:spPr>
              <a:xfrm>
                <a:off x="657720" y="460440"/>
                <a:ext cx="11086200" cy="4927680"/>
              </a:xfrm>
              <a:prstGeom prst="rect">
                <a:avLst/>
              </a:prstGeom>
            </p:spPr>
          </p:pic>
        </mc:Fallback>
      </mc:AlternateContent>
    </p:spTree>
    <p:extLst>
      <p:ext uri="{BB962C8B-B14F-4D97-AF65-F5344CB8AC3E}">
        <p14:creationId xmlns:p14="http://schemas.microsoft.com/office/powerpoint/2010/main" val="23499808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98760" y="412920"/>
              <a:ext cx="11436120" cy="4832640"/>
            </p14:xfrm>
          </p:contentPart>
        </mc:Choice>
        <mc:Fallback>
          <p:pic>
            <p:nvPicPr>
              <p:cNvPr id="2" name="Ink 1"/>
              <p:cNvPicPr/>
              <p:nvPr/>
            </p:nvPicPr>
            <p:blipFill>
              <a:blip r:embed="rId3"/>
              <a:stretch>
                <a:fillRect/>
              </a:stretch>
            </p:blipFill>
            <p:spPr>
              <a:xfrm>
                <a:off x="689400" y="403560"/>
                <a:ext cx="11454840" cy="4851360"/>
              </a:xfrm>
              <a:prstGeom prst="rect">
                <a:avLst/>
              </a:prstGeom>
            </p:spPr>
          </p:pic>
        </mc:Fallback>
      </mc:AlternateContent>
    </p:spTree>
    <p:extLst>
      <p:ext uri="{BB962C8B-B14F-4D97-AF65-F5344CB8AC3E}">
        <p14:creationId xmlns:p14="http://schemas.microsoft.com/office/powerpoint/2010/main" val="16776550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78160" y="336600"/>
              <a:ext cx="10349640" cy="6026400"/>
            </p14:xfrm>
          </p:contentPart>
        </mc:Choice>
        <mc:Fallback>
          <p:pic>
            <p:nvPicPr>
              <p:cNvPr id="2" name="Ink 1"/>
              <p:cNvPicPr/>
              <p:nvPr/>
            </p:nvPicPr>
            <p:blipFill>
              <a:blip r:embed="rId3"/>
              <a:stretch>
                <a:fillRect/>
              </a:stretch>
            </p:blipFill>
            <p:spPr>
              <a:xfrm>
                <a:off x="568800" y="327240"/>
                <a:ext cx="10368360" cy="6045120"/>
              </a:xfrm>
              <a:prstGeom prst="rect">
                <a:avLst/>
              </a:prstGeom>
            </p:spPr>
          </p:pic>
        </mc:Fallback>
      </mc:AlternateContent>
    </p:spTree>
    <p:extLst>
      <p:ext uri="{BB962C8B-B14F-4D97-AF65-F5344CB8AC3E}">
        <p14:creationId xmlns:p14="http://schemas.microsoft.com/office/powerpoint/2010/main" val="1072291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04920" y="393840"/>
              <a:ext cx="11442240" cy="6115320"/>
            </p14:xfrm>
          </p:contentPart>
        </mc:Choice>
        <mc:Fallback>
          <p:pic>
            <p:nvPicPr>
              <p:cNvPr id="2" name="Ink 1"/>
              <p:cNvPicPr/>
              <p:nvPr/>
            </p:nvPicPr>
            <p:blipFill>
              <a:blip r:embed="rId3"/>
              <a:stretch>
                <a:fillRect/>
              </a:stretch>
            </p:blipFill>
            <p:spPr>
              <a:xfrm>
                <a:off x="295560" y="384480"/>
                <a:ext cx="11460960" cy="6134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7185240" y="3613320"/>
              <a:ext cx="4676400" cy="2610000"/>
            </p14:xfrm>
          </p:contentPart>
        </mc:Choice>
        <mc:Fallback>
          <p:pic>
            <p:nvPicPr>
              <p:cNvPr id="4" name="Ink 3"/>
              <p:cNvPicPr/>
              <p:nvPr/>
            </p:nvPicPr>
            <p:blipFill>
              <a:blip r:embed="rId5"/>
              <a:stretch>
                <a:fillRect/>
              </a:stretch>
            </p:blipFill>
            <p:spPr>
              <a:xfrm>
                <a:off x="7175880" y="3603960"/>
                <a:ext cx="4695120" cy="2628720"/>
              </a:xfrm>
              <a:prstGeom prst="rect">
                <a:avLst/>
              </a:prstGeom>
            </p:spPr>
          </p:pic>
        </mc:Fallback>
      </mc:AlternateContent>
    </p:spTree>
    <p:extLst>
      <p:ext uri="{BB962C8B-B14F-4D97-AF65-F5344CB8AC3E}">
        <p14:creationId xmlns:p14="http://schemas.microsoft.com/office/powerpoint/2010/main" val="38686110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54480" y="514440"/>
              <a:ext cx="4989600" cy="4522320"/>
            </p14:xfrm>
          </p:contentPart>
        </mc:Choice>
        <mc:Fallback>
          <p:pic>
            <p:nvPicPr>
              <p:cNvPr id="2" name="Ink 1"/>
              <p:cNvPicPr/>
              <p:nvPr/>
            </p:nvPicPr>
            <p:blipFill>
              <a:blip r:embed="rId3"/>
              <a:stretch>
                <a:fillRect/>
              </a:stretch>
            </p:blipFill>
            <p:spPr>
              <a:xfrm>
                <a:off x="645120" y="505080"/>
                <a:ext cx="5008320" cy="4541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889560" y="101520"/>
              <a:ext cx="11111760" cy="6680520"/>
            </p14:xfrm>
          </p:contentPart>
        </mc:Choice>
        <mc:Fallback>
          <p:pic>
            <p:nvPicPr>
              <p:cNvPr id="4" name="Ink 3"/>
              <p:cNvPicPr/>
              <p:nvPr/>
            </p:nvPicPr>
            <p:blipFill>
              <a:blip r:embed="rId5"/>
              <a:stretch>
                <a:fillRect/>
              </a:stretch>
            </p:blipFill>
            <p:spPr>
              <a:xfrm>
                <a:off x="880200" y="92160"/>
                <a:ext cx="11130480" cy="6699240"/>
              </a:xfrm>
              <a:prstGeom prst="rect">
                <a:avLst/>
              </a:prstGeom>
            </p:spPr>
          </p:pic>
        </mc:Fallback>
      </mc:AlternateContent>
    </p:spTree>
    <p:extLst>
      <p:ext uri="{BB962C8B-B14F-4D97-AF65-F5344CB8AC3E}">
        <p14:creationId xmlns:p14="http://schemas.microsoft.com/office/powerpoint/2010/main" val="20586821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71680" y="641520"/>
              <a:ext cx="11391480" cy="5727960"/>
            </p14:xfrm>
          </p:contentPart>
        </mc:Choice>
        <mc:Fallback>
          <p:pic>
            <p:nvPicPr>
              <p:cNvPr id="2" name="Ink 1"/>
              <p:cNvPicPr/>
              <p:nvPr/>
            </p:nvPicPr>
            <p:blipFill>
              <a:blip r:embed="rId3"/>
              <a:stretch>
                <a:fillRect/>
              </a:stretch>
            </p:blipFill>
            <p:spPr>
              <a:xfrm>
                <a:off x="562320" y="632160"/>
                <a:ext cx="11410200" cy="5746680"/>
              </a:xfrm>
              <a:prstGeom prst="rect">
                <a:avLst/>
              </a:prstGeom>
            </p:spPr>
          </p:pic>
        </mc:Fallback>
      </mc:AlternateContent>
    </p:spTree>
    <p:extLst>
      <p:ext uri="{BB962C8B-B14F-4D97-AF65-F5344CB8AC3E}">
        <p14:creationId xmlns:p14="http://schemas.microsoft.com/office/powerpoint/2010/main" val="631384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46480" y="361800"/>
              <a:ext cx="11569320" cy="6229800"/>
            </p14:xfrm>
          </p:contentPart>
        </mc:Choice>
        <mc:Fallback>
          <p:pic>
            <p:nvPicPr>
              <p:cNvPr id="2" name="Ink 1"/>
              <p:cNvPicPr/>
              <p:nvPr/>
            </p:nvPicPr>
            <p:blipFill>
              <a:blip r:embed="rId3"/>
              <a:stretch>
                <a:fillRect/>
              </a:stretch>
            </p:blipFill>
            <p:spPr>
              <a:xfrm>
                <a:off x="537120" y="352440"/>
                <a:ext cx="11588040" cy="6248520"/>
              </a:xfrm>
              <a:prstGeom prst="rect">
                <a:avLst/>
              </a:prstGeom>
            </p:spPr>
          </p:pic>
        </mc:Fallback>
      </mc:AlternateContent>
    </p:spTree>
    <p:extLst>
      <p:ext uri="{BB962C8B-B14F-4D97-AF65-F5344CB8AC3E}">
        <p14:creationId xmlns:p14="http://schemas.microsoft.com/office/powerpoint/2010/main" val="847504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94480" y="298440"/>
              <a:ext cx="10997640" cy="6134400"/>
            </p14:xfrm>
          </p:contentPart>
        </mc:Choice>
        <mc:Fallback>
          <p:pic>
            <p:nvPicPr>
              <p:cNvPr id="2" name="Ink 1"/>
              <p:cNvPicPr/>
              <p:nvPr/>
            </p:nvPicPr>
            <p:blipFill>
              <a:blip r:embed="rId3"/>
              <a:stretch>
                <a:fillRect/>
              </a:stretch>
            </p:blipFill>
            <p:spPr>
              <a:xfrm>
                <a:off x="1185120" y="289080"/>
                <a:ext cx="11016360" cy="6153120"/>
              </a:xfrm>
              <a:prstGeom prst="rect">
                <a:avLst/>
              </a:prstGeom>
            </p:spPr>
          </p:pic>
        </mc:Fallback>
      </mc:AlternateContent>
    </p:spTree>
    <p:extLst>
      <p:ext uri="{BB962C8B-B14F-4D97-AF65-F5344CB8AC3E}">
        <p14:creationId xmlns:p14="http://schemas.microsoft.com/office/powerpoint/2010/main" val="27001875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30440" y="158760"/>
              <a:ext cx="10667520" cy="6388560"/>
            </p14:xfrm>
          </p:contentPart>
        </mc:Choice>
        <mc:Fallback>
          <p:pic>
            <p:nvPicPr>
              <p:cNvPr id="2" name="Ink 1"/>
              <p:cNvPicPr/>
              <p:nvPr/>
            </p:nvPicPr>
            <p:blipFill>
              <a:blip r:embed="rId3"/>
              <a:stretch>
                <a:fillRect/>
              </a:stretch>
            </p:blipFill>
            <p:spPr>
              <a:xfrm>
                <a:off x="721080" y="149400"/>
                <a:ext cx="10686240" cy="6407280"/>
              </a:xfrm>
              <a:prstGeom prst="rect">
                <a:avLst/>
              </a:prstGeom>
            </p:spPr>
          </p:pic>
        </mc:Fallback>
      </mc:AlternateContent>
    </p:spTree>
    <p:extLst>
      <p:ext uri="{BB962C8B-B14F-4D97-AF65-F5344CB8AC3E}">
        <p14:creationId xmlns:p14="http://schemas.microsoft.com/office/powerpoint/2010/main" val="1318593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842480" y="800280"/>
              <a:ext cx="6283440" cy="3569040"/>
            </p14:xfrm>
          </p:contentPart>
        </mc:Choice>
        <mc:Fallback>
          <p:pic>
            <p:nvPicPr>
              <p:cNvPr id="2" name="Ink 1"/>
              <p:cNvPicPr/>
              <p:nvPr/>
            </p:nvPicPr>
            <p:blipFill>
              <a:blip r:embed="rId3"/>
              <a:stretch>
                <a:fillRect/>
              </a:stretch>
            </p:blipFill>
            <p:spPr>
              <a:xfrm>
                <a:off x="1833120" y="790920"/>
                <a:ext cx="6302160" cy="3587760"/>
              </a:xfrm>
              <a:prstGeom prst="rect">
                <a:avLst/>
              </a:prstGeom>
            </p:spPr>
          </p:pic>
        </mc:Fallback>
      </mc:AlternateContent>
    </p:spTree>
    <p:extLst>
      <p:ext uri="{BB962C8B-B14F-4D97-AF65-F5344CB8AC3E}">
        <p14:creationId xmlns:p14="http://schemas.microsoft.com/office/powerpoint/2010/main" val="40050127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38480" y="431640"/>
              <a:ext cx="11607480" cy="5321880"/>
            </p14:xfrm>
          </p:contentPart>
        </mc:Choice>
        <mc:Fallback>
          <p:pic>
            <p:nvPicPr>
              <p:cNvPr id="2" name="Ink 1"/>
              <p:cNvPicPr/>
              <p:nvPr/>
            </p:nvPicPr>
            <p:blipFill>
              <a:blip r:embed="rId3"/>
              <a:stretch>
                <a:fillRect/>
              </a:stretch>
            </p:blipFill>
            <p:spPr>
              <a:xfrm>
                <a:off x="429120" y="422280"/>
                <a:ext cx="11626200" cy="5340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6991920" y="4313160"/>
              <a:ext cx="360" cy="360"/>
            </p14:xfrm>
          </p:contentPart>
        </mc:Choice>
        <mc:Fallback>
          <p:pic>
            <p:nvPicPr>
              <p:cNvPr id="4" name="Ink 3"/>
              <p:cNvPicPr/>
              <p:nvPr/>
            </p:nvPicPr>
            <p:blipFill>
              <a:blip r:embed="rId5"/>
              <a:stretch>
                <a:fillRect/>
              </a:stretch>
            </p:blipFill>
            <p:spPr>
              <a:xfrm>
                <a:off x="6982560" y="4303800"/>
                <a:ext cx="19080" cy="19080"/>
              </a:xfrm>
              <a:prstGeom prst="rect">
                <a:avLst/>
              </a:prstGeom>
            </p:spPr>
          </p:pic>
        </mc:Fallback>
      </mc:AlternateContent>
    </p:spTree>
    <p:extLst>
      <p:ext uri="{BB962C8B-B14F-4D97-AF65-F5344CB8AC3E}">
        <p14:creationId xmlns:p14="http://schemas.microsoft.com/office/powerpoint/2010/main" val="3789009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984606" cy="6357268"/>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3240" y="12600"/>
              <a:ext cx="11257920" cy="5683680"/>
            </p14:xfrm>
          </p:contentPart>
        </mc:Choice>
        <mc:Fallback>
          <p:pic>
            <p:nvPicPr>
              <p:cNvPr id="4" name="Ink 3"/>
              <p:cNvPicPr/>
              <p:nvPr/>
            </p:nvPicPr>
            <p:blipFill>
              <a:blip r:embed="rId3"/>
              <a:stretch>
                <a:fillRect/>
              </a:stretch>
            </p:blipFill>
            <p:spPr>
              <a:xfrm>
                <a:off x="263880" y="3240"/>
                <a:ext cx="11276640" cy="5702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982160" y="1320840"/>
              <a:ext cx="444960" cy="762480"/>
            </p14:xfrm>
          </p:contentPart>
        </mc:Choice>
        <mc:Fallback>
          <p:pic>
            <p:nvPicPr>
              <p:cNvPr id="5" name="Ink 4"/>
              <p:cNvPicPr/>
              <p:nvPr/>
            </p:nvPicPr>
            <p:blipFill>
              <a:blip r:embed="rId5"/>
              <a:stretch>
                <a:fillRect/>
              </a:stretch>
            </p:blipFill>
            <p:spPr>
              <a:xfrm>
                <a:off x="1972800" y="1311480"/>
                <a:ext cx="463680" cy="781200"/>
              </a:xfrm>
              <a:prstGeom prst="rect">
                <a:avLst/>
              </a:prstGeom>
            </p:spPr>
          </p:pic>
        </mc:Fallback>
      </mc:AlternateContent>
    </p:spTree>
    <p:extLst>
      <p:ext uri="{BB962C8B-B14F-4D97-AF65-F5344CB8AC3E}">
        <p14:creationId xmlns:p14="http://schemas.microsoft.com/office/powerpoint/2010/main" val="9740793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22440" y="355680"/>
              <a:ext cx="10533960" cy="5448600"/>
            </p14:xfrm>
          </p:contentPart>
        </mc:Choice>
        <mc:Fallback>
          <p:pic>
            <p:nvPicPr>
              <p:cNvPr id="2" name="Ink 1"/>
              <p:cNvPicPr/>
              <p:nvPr/>
            </p:nvPicPr>
            <p:blipFill>
              <a:blip r:embed="rId3"/>
              <a:stretch>
                <a:fillRect/>
              </a:stretch>
            </p:blipFill>
            <p:spPr>
              <a:xfrm>
                <a:off x="613080" y="346320"/>
                <a:ext cx="10552680" cy="5467320"/>
              </a:xfrm>
              <a:prstGeom prst="rect">
                <a:avLst/>
              </a:prstGeom>
            </p:spPr>
          </p:pic>
        </mc:Fallback>
      </mc:AlternateContent>
    </p:spTree>
    <p:extLst>
      <p:ext uri="{BB962C8B-B14F-4D97-AF65-F5344CB8AC3E}">
        <p14:creationId xmlns:p14="http://schemas.microsoft.com/office/powerpoint/2010/main" val="41387529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48000" y="95400"/>
              <a:ext cx="11245320" cy="5778720"/>
            </p14:xfrm>
          </p:contentPart>
        </mc:Choice>
        <mc:Fallback>
          <p:pic>
            <p:nvPicPr>
              <p:cNvPr id="2" name="Ink 1"/>
              <p:cNvPicPr/>
              <p:nvPr/>
            </p:nvPicPr>
            <p:blipFill>
              <a:blip r:embed="rId3"/>
              <a:stretch>
                <a:fillRect/>
              </a:stretch>
            </p:blipFill>
            <p:spPr>
              <a:xfrm>
                <a:off x="638640" y="86040"/>
                <a:ext cx="11264040" cy="5797440"/>
              </a:xfrm>
              <a:prstGeom prst="rect">
                <a:avLst/>
              </a:prstGeom>
            </p:spPr>
          </p:pic>
        </mc:Fallback>
      </mc:AlternateContent>
    </p:spTree>
    <p:extLst>
      <p:ext uri="{BB962C8B-B14F-4D97-AF65-F5344CB8AC3E}">
        <p14:creationId xmlns:p14="http://schemas.microsoft.com/office/powerpoint/2010/main" val="4286857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82760" y="203040"/>
              <a:ext cx="11461320" cy="6312600"/>
            </p14:xfrm>
          </p:contentPart>
        </mc:Choice>
        <mc:Fallback>
          <p:pic>
            <p:nvPicPr>
              <p:cNvPr id="2" name="Ink 1"/>
              <p:cNvPicPr/>
              <p:nvPr/>
            </p:nvPicPr>
            <p:blipFill>
              <a:blip r:embed="rId3"/>
              <a:stretch>
                <a:fillRect/>
              </a:stretch>
            </p:blipFill>
            <p:spPr>
              <a:xfrm>
                <a:off x="473400" y="193680"/>
                <a:ext cx="11480040" cy="6331320"/>
              </a:xfrm>
              <a:prstGeom prst="rect">
                <a:avLst/>
              </a:prstGeom>
            </p:spPr>
          </p:pic>
        </mc:Fallback>
      </mc:AlternateContent>
    </p:spTree>
    <p:extLst>
      <p:ext uri="{BB962C8B-B14F-4D97-AF65-F5344CB8AC3E}">
        <p14:creationId xmlns:p14="http://schemas.microsoft.com/office/powerpoint/2010/main" val="2935248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404000" y="368280"/>
              <a:ext cx="9091800" cy="6071040"/>
            </p14:xfrm>
          </p:contentPart>
        </mc:Choice>
        <mc:Fallback>
          <p:pic>
            <p:nvPicPr>
              <p:cNvPr id="2" name="Ink 1"/>
              <p:cNvPicPr/>
              <p:nvPr/>
            </p:nvPicPr>
            <p:blipFill>
              <a:blip r:embed="rId3"/>
              <a:stretch>
                <a:fillRect/>
              </a:stretch>
            </p:blipFill>
            <p:spPr>
              <a:xfrm>
                <a:off x="1394640" y="358920"/>
                <a:ext cx="9110520" cy="6089760"/>
              </a:xfrm>
              <a:prstGeom prst="rect">
                <a:avLst/>
              </a:prstGeom>
            </p:spPr>
          </p:pic>
        </mc:Fallback>
      </mc:AlternateContent>
    </p:spTree>
    <p:extLst>
      <p:ext uri="{BB962C8B-B14F-4D97-AF65-F5344CB8AC3E}">
        <p14:creationId xmlns:p14="http://schemas.microsoft.com/office/powerpoint/2010/main" val="208452408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429560" y="609480"/>
              <a:ext cx="10171440" cy="3404160"/>
            </p14:xfrm>
          </p:contentPart>
        </mc:Choice>
        <mc:Fallback>
          <p:pic>
            <p:nvPicPr>
              <p:cNvPr id="2" name="Ink 1"/>
              <p:cNvPicPr/>
              <p:nvPr/>
            </p:nvPicPr>
            <p:blipFill>
              <a:blip r:embed="rId3"/>
              <a:stretch>
                <a:fillRect/>
              </a:stretch>
            </p:blipFill>
            <p:spPr>
              <a:xfrm>
                <a:off x="1420200" y="600120"/>
                <a:ext cx="10190160" cy="3422880"/>
              </a:xfrm>
              <a:prstGeom prst="rect">
                <a:avLst/>
              </a:prstGeom>
            </p:spPr>
          </p:pic>
        </mc:Fallback>
      </mc:AlternateContent>
    </p:spTree>
    <p:extLst>
      <p:ext uri="{BB962C8B-B14F-4D97-AF65-F5344CB8AC3E}">
        <p14:creationId xmlns:p14="http://schemas.microsoft.com/office/powerpoint/2010/main" val="29934393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93840" y="361800"/>
              <a:ext cx="11499480" cy="5918760"/>
            </p14:xfrm>
          </p:contentPart>
        </mc:Choice>
        <mc:Fallback>
          <p:pic>
            <p:nvPicPr>
              <p:cNvPr id="2" name="Ink 1"/>
              <p:cNvPicPr/>
              <p:nvPr/>
            </p:nvPicPr>
            <p:blipFill>
              <a:blip r:embed="rId3"/>
              <a:stretch>
                <a:fillRect/>
              </a:stretch>
            </p:blipFill>
            <p:spPr>
              <a:xfrm>
                <a:off x="384480" y="352440"/>
                <a:ext cx="11518200" cy="5937480"/>
              </a:xfrm>
              <a:prstGeom prst="rect">
                <a:avLst/>
              </a:prstGeom>
            </p:spPr>
          </p:pic>
        </mc:Fallback>
      </mc:AlternateContent>
    </p:spTree>
    <p:extLst>
      <p:ext uri="{BB962C8B-B14F-4D97-AF65-F5344CB8AC3E}">
        <p14:creationId xmlns:p14="http://schemas.microsoft.com/office/powerpoint/2010/main" val="12434632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20920" y="330120"/>
              <a:ext cx="10393920" cy="5613840"/>
            </p14:xfrm>
          </p:contentPart>
        </mc:Choice>
        <mc:Fallback>
          <p:pic>
            <p:nvPicPr>
              <p:cNvPr id="2" name="Ink 1"/>
              <p:cNvPicPr/>
              <p:nvPr/>
            </p:nvPicPr>
            <p:blipFill>
              <a:blip r:embed="rId3"/>
              <a:stretch>
                <a:fillRect/>
              </a:stretch>
            </p:blipFill>
            <p:spPr>
              <a:xfrm>
                <a:off x="511560" y="320760"/>
                <a:ext cx="10412640" cy="5632560"/>
              </a:xfrm>
              <a:prstGeom prst="rect">
                <a:avLst/>
              </a:prstGeom>
            </p:spPr>
          </p:pic>
        </mc:Fallback>
      </mc:AlternateContent>
    </p:spTree>
    <p:extLst>
      <p:ext uri="{BB962C8B-B14F-4D97-AF65-F5344CB8AC3E}">
        <p14:creationId xmlns:p14="http://schemas.microsoft.com/office/powerpoint/2010/main" val="67554701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16320" y="387360"/>
              <a:ext cx="11315160" cy="5652000"/>
            </p14:xfrm>
          </p:contentPart>
        </mc:Choice>
        <mc:Fallback>
          <p:pic>
            <p:nvPicPr>
              <p:cNvPr id="2" name="Ink 1"/>
              <p:cNvPicPr/>
              <p:nvPr/>
            </p:nvPicPr>
            <p:blipFill>
              <a:blip r:embed="rId3"/>
              <a:stretch>
                <a:fillRect/>
              </a:stretch>
            </p:blipFill>
            <p:spPr>
              <a:xfrm>
                <a:off x="606960" y="378000"/>
                <a:ext cx="11333880" cy="5670720"/>
              </a:xfrm>
              <a:prstGeom prst="rect">
                <a:avLst/>
              </a:prstGeom>
            </p:spPr>
          </p:pic>
        </mc:Fallback>
      </mc:AlternateContent>
    </p:spTree>
    <p:extLst>
      <p:ext uri="{BB962C8B-B14F-4D97-AF65-F5344CB8AC3E}">
        <p14:creationId xmlns:p14="http://schemas.microsoft.com/office/powerpoint/2010/main" val="39999372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59080" y="380880"/>
              <a:ext cx="11633040" cy="5201280"/>
            </p14:xfrm>
          </p:contentPart>
        </mc:Choice>
        <mc:Fallback>
          <p:pic>
            <p:nvPicPr>
              <p:cNvPr id="2" name="Ink 1"/>
              <p:cNvPicPr/>
              <p:nvPr/>
            </p:nvPicPr>
            <p:blipFill>
              <a:blip r:embed="rId3"/>
              <a:stretch>
                <a:fillRect/>
              </a:stretch>
            </p:blipFill>
            <p:spPr>
              <a:xfrm>
                <a:off x="549720" y="371520"/>
                <a:ext cx="11651760" cy="5220000"/>
              </a:xfrm>
              <a:prstGeom prst="rect">
                <a:avLst/>
              </a:prstGeom>
            </p:spPr>
          </p:pic>
        </mc:Fallback>
      </mc:AlternateContent>
    </p:spTree>
    <p:extLst>
      <p:ext uri="{BB962C8B-B14F-4D97-AF65-F5344CB8AC3E}">
        <p14:creationId xmlns:p14="http://schemas.microsoft.com/office/powerpoint/2010/main" val="270489077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48000" y="184320"/>
              <a:ext cx="11238840" cy="5004000"/>
            </p14:xfrm>
          </p:contentPart>
        </mc:Choice>
        <mc:Fallback>
          <p:pic>
            <p:nvPicPr>
              <p:cNvPr id="2" name="Ink 1"/>
              <p:cNvPicPr/>
              <p:nvPr/>
            </p:nvPicPr>
            <p:blipFill>
              <a:blip r:embed="rId3"/>
              <a:stretch>
                <a:fillRect/>
              </a:stretch>
            </p:blipFill>
            <p:spPr>
              <a:xfrm>
                <a:off x="638640" y="174960"/>
                <a:ext cx="11257560" cy="5022720"/>
              </a:xfrm>
              <a:prstGeom prst="rect">
                <a:avLst/>
              </a:prstGeom>
            </p:spPr>
          </p:pic>
        </mc:Fallback>
      </mc:AlternateContent>
    </p:spTree>
    <p:extLst>
      <p:ext uri="{BB962C8B-B14F-4D97-AF65-F5344CB8AC3E}">
        <p14:creationId xmlns:p14="http://schemas.microsoft.com/office/powerpoint/2010/main" val="1693521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19024</TotalTime>
  <Words>1</Words>
  <Application>Microsoft Office PowerPoint</Application>
  <PresentationFormat>Widescreen</PresentationFormat>
  <Paragraphs>1</Paragraphs>
  <Slides>125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125</vt:i4>
      </vt:variant>
    </vt:vector>
  </HeadingPairs>
  <TitlesOfParts>
    <vt:vector size="129" baseType="lpstr">
      <vt:lpstr>Arial</vt:lpstr>
      <vt:lpstr>Calibri</vt:lpstr>
      <vt:lpstr>Calibri Light</vt:lpstr>
      <vt:lpstr>Office Theme</vt:lpstr>
      <vt:lpstr>UNIT-4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Ravi</dc:creator>
  <cp:lastModifiedBy>Ravi</cp:lastModifiedBy>
  <cp:revision>22</cp:revision>
  <dcterms:created xsi:type="dcterms:W3CDTF">2021-01-12T04:06:59Z</dcterms:created>
  <dcterms:modified xsi:type="dcterms:W3CDTF">2021-01-25T09:11:22Z</dcterms:modified>
</cp:coreProperties>
</file>