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0" r:id="rId6"/>
    <p:sldId id="288" r:id="rId7"/>
    <p:sldId id="261" r:id="rId8"/>
    <p:sldId id="258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774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14400"/>
            <a:ext cx="7543799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7620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620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914400"/>
            <a:ext cx="702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488" y="1243013"/>
            <a:ext cx="66770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7848599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1219200"/>
            <a:ext cx="66008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876300"/>
            <a:ext cx="7467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381000"/>
            <a:ext cx="72580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1000125"/>
            <a:ext cx="73056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2296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8" y="857250"/>
            <a:ext cx="70199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914400"/>
            <a:ext cx="70008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847725"/>
            <a:ext cx="70008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1028700"/>
            <a:ext cx="7391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1509713"/>
            <a:ext cx="75152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1495425"/>
            <a:ext cx="57721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8" y="1281113"/>
            <a:ext cx="57626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450" y="1600200"/>
            <a:ext cx="57531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38300"/>
            <a:ext cx="5486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363" y="1566863"/>
            <a:ext cx="56292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1"/>
            <a:ext cx="81533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63" y="1776413"/>
            <a:ext cx="57816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5240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575" y="1762125"/>
            <a:ext cx="52768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77724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77724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73914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7543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914400"/>
            <a:ext cx="725328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28724"/>
            <a:ext cx="77724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On-screen Show (4:3)</PresentationFormat>
  <Paragraphs>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Vani Muddagowni</dc:creator>
  <cp:lastModifiedBy>Vani Muddagowni</cp:lastModifiedBy>
  <cp:revision>9</cp:revision>
  <dcterms:created xsi:type="dcterms:W3CDTF">2006-08-16T00:00:00Z</dcterms:created>
  <dcterms:modified xsi:type="dcterms:W3CDTF">2021-12-16T07:40:14Z</dcterms:modified>
</cp:coreProperties>
</file>