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70" r:id="rId11"/>
    <p:sldId id="271" r:id="rId12"/>
    <p:sldId id="263" r:id="rId13"/>
    <p:sldId id="265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874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2.png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 /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 /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 /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2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5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740410" y="1828800"/>
            <a:ext cx="11658600" cy="41549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		: DHINESH KUMAR A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 &amp; NMID	: 24131190500121006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asanm119anm11924ubca0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06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			: BCA </a:t>
            </a:r>
          </a:p>
          <a:p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Code			:  ANU119</a:t>
            </a:r>
          </a:p>
          <a:p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Name			: Government Arts and Science College 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Tittagudi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606106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Name		: Annamalai University</a:t>
            </a:r>
            <a:r>
              <a:rPr lang="en-US" sz="2400" dirty="0"/>
              <a:t>           </a:t>
            </a:r>
            <a:endParaRPr lang="en-IN" sz="24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DE41C6C-8B69-F6E6-04DD-F965616751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1" y="72708"/>
            <a:ext cx="1666875" cy="96308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B15C2C-E899-A2CA-A741-FB6E6BA513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A368CDB-9397-5521-7604-69CD00B37E7B}"/>
              </a:ext>
            </a:extLst>
          </p:cNvPr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950255D2-83E9-9990-B28A-A31294201A99}"/>
              </a:ext>
            </a:extLst>
          </p:cNvPr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C7DFEC03-9A1E-C582-95B0-03EF3E9828CF}"/>
              </a:ext>
            </a:extLst>
          </p:cNvPr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D0CBBBAF-565F-B478-1498-6A8B401C8305}"/>
              </a:ext>
            </a:extLst>
          </p:cNvPr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B1C5A693-18A0-C635-D94F-F12077CB002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>
            <a:extLst>
              <a:ext uri="{FF2B5EF4-FFF2-40B4-BE49-F238E27FC236}">
                <a16:creationId xmlns:a16="http://schemas.microsoft.com/office/drawing/2014/main" id="{D34C0C97-0100-F826-B933-3FE22AA09B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792EB66B-831D-2915-C606-D1F1A328B76E}"/>
              </a:ext>
            </a:extLst>
          </p:cNvPr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13E60A-D7A2-805E-A64C-70661D8BBF6F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886FE98-4606-9D46-B6E4-D11E120B64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358" y="1552619"/>
            <a:ext cx="6950322" cy="390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535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AD0E9B-87B0-6619-9C1E-44D8DDCF8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1FF2D84-B23D-10E7-F1EF-6E42CB892E84}"/>
              </a:ext>
            </a:extLst>
          </p:cNvPr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8400AF4-624F-B2D0-EE2F-0427F6427049}"/>
              </a:ext>
            </a:extLst>
          </p:cNvPr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1CC135B2-9DFF-D2D7-879B-17FDD3F4C217}"/>
              </a:ext>
            </a:extLst>
          </p:cNvPr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8B9CF8C3-1410-7216-5699-4182C5CFD846}"/>
              </a:ext>
            </a:extLst>
          </p:cNvPr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D32CCEA7-04AD-1D4E-07BF-7B46435375E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>
            <a:extLst>
              <a:ext uri="{FF2B5EF4-FFF2-40B4-BE49-F238E27FC236}">
                <a16:creationId xmlns:a16="http://schemas.microsoft.com/office/drawing/2014/main" id="{DBE882FF-2C40-C72B-BB9C-50B76D12D5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6ACB900C-B811-BF14-4BB2-4AAD2A8BA212}"/>
              </a:ext>
            </a:extLst>
          </p:cNvPr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941B3F-2ADB-1C45-6B86-13CB9BCDC0F8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4EDA756-7BD8-338A-828B-D8F13A0575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650" y="1440990"/>
            <a:ext cx="6981403" cy="392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903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D39286E-527A-EF98-8748-6090A6EC62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030" y="1440990"/>
            <a:ext cx="6981403" cy="392158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A4CD52-6ACB-3D97-A57B-E3E6A100BFD4}"/>
              </a:ext>
            </a:extLst>
          </p:cNvPr>
          <p:cNvSpPr txBox="1"/>
          <p:nvPr/>
        </p:nvSpPr>
        <p:spPr>
          <a:xfrm>
            <a:off x="1295400" y="2019300"/>
            <a:ext cx="86868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rgbClr val="374151"/>
                </a:solidFill>
                <a:effectLst/>
                <a:latin typeface="__Inter_e8ce0c"/>
              </a:rPr>
              <a:t>Creating a digital portfolio is an essential step for professionals and creatives looking to showcase their skills, experiences, and projects in a compelling way. A well-designed portfolio not only highlights your work but also serves as a powerful tool for personal branding and networking. Here are some key takeaways for concluding your digital portfolio: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BA60D49-F910-F5F9-B64A-DD0241E77992}"/>
              </a:ext>
            </a:extLst>
          </p:cNvPr>
          <p:cNvSpPr txBox="1"/>
          <p:nvPr/>
        </p:nvSpPr>
        <p:spPr>
          <a:xfrm>
            <a:off x="2619375" y="2371189"/>
            <a:ext cx="6757705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</a:t>
            </a:r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lang="en-IN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Portfolio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093EE9B-3B54-A65C-888D-239E5D2EEC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41" y="5901780"/>
            <a:ext cx="1763778" cy="9562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81AE6A-8A1E-2D85-B9C2-9C303C96EB95}"/>
              </a:ext>
            </a:extLst>
          </p:cNvPr>
          <p:cNvSpPr txBox="1"/>
          <p:nvPr/>
        </p:nvSpPr>
        <p:spPr>
          <a:xfrm>
            <a:off x="834072" y="1715770"/>
            <a:ext cx="1013872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111827"/>
                </a:solidFill>
                <a:effectLst/>
                <a:latin typeface="__Inter_e8ce0c"/>
              </a:rPr>
              <a:t>Definition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__Inter_e8ce0c"/>
              </a:rPr>
              <a:t>: 	</a:t>
            </a:r>
          </a:p>
          <a:p>
            <a:pPr algn="l"/>
            <a:endParaRPr lang="en-US" sz="2000" dirty="0">
              <a:solidFill>
                <a:srgbClr val="374151"/>
              </a:solidFill>
              <a:latin typeface="__Inter_e8ce0c"/>
            </a:endParaRPr>
          </a:p>
          <a:p>
            <a:pPr algn="just"/>
            <a:r>
              <a:rPr lang="en-US" sz="2000" b="0" i="0" dirty="0">
                <a:solidFill>
                  <a:srgbClr val="374151"/>
                </a:solidFill>
                <a:effectLst/>
                <a:latin typeface="__Inter_e8ce0c"/>
              </a:rPr>
              <a:t>A digital portfolio is an online collection of work that showcases your skills, experiences, and accomplishments. It can include various media types such as text, images, videos, and links.</a:t>
            </a:r>
          </a:p>
          <a:p>
            <a:pPr>
              <a:buNone/>
            </a:pPr>
            <a:br>
              <a:rPr lang="en-US" sz="2000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2F491A-69C0-D347-75F8-04B94E0062CB}"/>
              </a:ext>
            </a:extLst>
          </p:cNvPr>
          <p:cNvSpPr txBox="1"/>
          <p:nvPr/>
        </p:nvSpPr>
        <p:spPr>
          <a:xfrm>
            <a:off x="1219200" y="1695450"/>
            <a:ext cx="51816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1.Project Title</a:t>
            </a:r>
            <a:endParaRPr lang="en-IN" dirty="0"/>
          </a:p>
          <a:p>
            <a:br>
              <a:rPr lang="en-IN" dirty="0"/>
            </a:br>
            <a:endParaRPr lang="en-IN" b="0" i="0" dirty="0">
              <a:solidFill>
                <a:srgbClr val="374151"/>
              </a:solidFill>
              <a:effectLst/>
              <a:latin typeface="__Inter_e8ce0c"/>
            </a:endParaRP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5CA9A4-8B0A-ACBD-39F7-842924285CE0}"/>
              </a:ext>
            </a:extLst>
          </p:cNvPr>
          <p:cNvSpPr txBox="1"/>
          <p:nvPr/>
        </p:nvSpPr>
        <p:spPr>
          <a:xfrm>
            <a:off x="1219200" y="2056130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2.Project Description</a:t>
            </a:r>
            <a:endParaRPr lang="en-IN" b="0" i="0" dirty="0">
              <a:solidFill>
                <a:srgbClr val="374151"/>
              </a:solidFill>
              <a:effectLst/>
              <a:latin typeface="__Inter_e8ce0c"/>
            </a:endParaRP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0EB328-0B81-C863-4780-C7E8D17E509F}"/>
              </a:ext>
            </a:extLst>
          </p:cNvPr>
          <p:cNvSpPr txBox="1"/>
          <p:nvPr/>
        </p:nvSpPr>
        <p:spPr>
          <a:xfrm>
            <a:off x="1219200" y="2470031"/>
            <a:ext cx="61010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3.Your Role</a:t>
            </a:r>
            <a:endParaRPr lang="en-IN" b="0" i="0" dirty="0">
              <a:solidFill>
                <a:srgbClr val="374151"/>
              </a:solidFill>
              <a:effectLst/>
              <a:latin typeface="__Inter_e8ce0c"/>
            </a:endParaRPr>
          </a:p>
          <a:p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C2832A-556C-0879-796A-7A20B7B0DB51}"/>
              </a:ext>
            </a:extLst>
          </p:cNvPr>
          <p:cNvSpPr txBox="1"/>
          <p:nvPr/>
        </p:nvSpPr>
        <p:spPr>
          <a:xfrm>
            <a:off x="1219200" y="2823776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4.Objectives and Goals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45E7C2-43E9-01E5-D994-D99DCBED78AE}"/>
              </a:ext>
            </a:extLst>
          </p:cNvPr>
          <p:cNvSpPr txBox="1"/>
          <p:nvPr/>
        </p:nvSpPr>
        <p:spPr>
          <a:xfrm>
            <a:off x="1198880" y="3234095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5.Tools and Technologies Used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B23007-0185-EEAF-886A-0120B43C610A}"/>
              </a:ext>
            </a:extLst>
          </p:cNvPr>
          <p:cNvSpPr txBox="1"/>
          <p:nvPr/>
        </p:nvSpPr>
        <p:spPr>
          <a:xfrm>
            <a:off x="1193800" y="3603427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6.Challenges Faced</a:t>
            </a:r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B6AFB7-02F5-8010-A406-AB6A507B822D}"/>
              </a:ext>
            </a:extLst>
          </p:cNvPr>
          <p:cNvSpPr txBox="1"/>
          <p:nvPr/>
        </p:nvSpPr>
        <p:spPr>
          <a:xfrm>
            <a:off x="1178560" y="4025047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7.Solutions Implemented</a:t>
            </a:r>
            <a:endParaRPr lang="en-IN" b="0" i="0" dirty="0">
              <a:solidFill>
                <a:srgbClr val="374151"/>
              </a:solidFill>
              <a:effectLst/>
              <a:latin typeface="__Inter_e8ce0c"/>
            </a:endParaRP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69887F8-3DD4-B95D-9C94-D5BFA8F35959}"/>
              </a:ext>
            </a:extLst>
          </p:cNvPr>
          <p:cNvSpPr txBox="1"/>
          <p:nvPr/>
        </p:nvSpPr>
        <p:spPr>
          <a:xfrm>
            <a:off x="1178560" y="4380985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8.Results and Outcomes</a:t>
            </a:r>
            <a:endParaRPr lang="en-IN" b="0" i="0" dirty="0">
              <a:solidFill>
                <a:srgbClr val="374151"/>
              </a:solidFill>
              <a:effectLst/>
              <a:latin typeface="__Inter_e8ce0c"/>
            </a:endParaRP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90600" y="838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389B28-BB83-2E07-48A8-1AD9CF45D4A7}"/>
              </a:ext>
            </a:extLst>
          </p:cNvPr>
          <p:cNvSpPr txBox="1"/>
          <p:nvPr/>
        </p:nvSpPr>
        <p:spPr>
          <a:xfrm>
            <a:off x="1295400" y="1695450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1. Potential Employers</a:t>
            </a: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54103D-DFE2-A610-264A-CF75BCF380B3}"/>
              </a:ext>
            </a:extLst>
          </p:cNvPr>
          <p:cNvSpPr txBox="1"/>
          <p:nvPr/>
        </p:nvSpPr>
        <p:spPr>
          <a:xfrm>
            <a:off x="1295400" y="2157115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2. Clients</a:t>
            </a: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61E24E-DB55-BD70-EE80-C0BD699CA682}"/>
              </a:ext>
            </a:extLst>
          </p:cNvPr>
          <p:cNvSpPr txBox="1"/>
          <p:nvPr/>
        </p:nvSpPr>
        <p:spPr>
          <a:xfrm>
            <a:off x="1295400" y="2628940"/>
            <a:ext cx="61010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3. Collaborators</a:t>
            </a:r>
          </a:p>
          <a:p>
            <a:pPr algn="l">
              <a:buNone/>
            </a:pPr>
            <a:endParaRPr lang="en-IN" b="1" i="0" dirty="0">
              <a:solidFill>
                <a:srgbClr val="111827"/>
              </a:solidFill>
              <a:effectLst/>
              <a:latin typeface="__Inter_e8ce0c"/>
            </a:endParaRP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3C7657-8158-1F92-A916-F2FE15B7A80C}"/>
              </a:ext>
            </a:extLst>
          </p:cNvPr>
          <p:cNvSpPr txBox="1"/>
          <p:nvPr/>
        </p:nvSpPr>
        <p:spPr>
          <a:xfrm>
            <a:off x="1305560" y="3052959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4. Industry Peers</a:t>
            </a: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C43BE5-8F93-B6A5-F36E-E7F70C2AEE5C}"/>
              </a:ext>
            </a:extLst>
          </p:cNvPr>
          <p:cNvSpPr txBox="1"/>
          <p:nvPr/>
        </p:nvSpPr>
        <p:spPr>
          <a:xfrm>
            <a:off x="1315720" y="3542110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5. Educational Institutions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10BC9F-3299-BB22-1B91-A348DFDAF32C}"/>
              </a:ext>
            </a:extLst>
          </p:cNvPr>
          <p:cNvSpPr txBox="1"/>
          <p:nvPr/>
        </p:nvSpPr>
        <p:spPr>
          <a:xfrm>
            <a:off x="1330960" y="3976289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6. General Public</a:t>
            </a: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F87FE5-0887-5339-0D0C-5A0E5746D510}"/>
              </a:ext>
            </a:extLst>
          </p:cNvPr>
          <p:cNvSpPr txBox="1"/>
          <p:nvPr/>
        </p:nvSpPr>
        <p:spPr>
          <a:xfrm>
            <a:off x="1315720" y="4448114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7. Investors or Stakeholders</a:t>
            </a: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D849E0-F588-7CF2-2E7E-25F94B35A07D}"/>
              </a:ext>
            </a:extLst>
          </p:cNvPr>
          <p:cNvSpPr txBox="1"/>
          <p:nvPr/>
        </p:nvSpPr>
        <p:spPr>
          <a:xfrm>
            <a:off x="1330960" y="4939066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8. Recruitment Platforms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86435" y="75057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ECECC8-B978-FBAC-75E0-00FFE591B87E}"/>
              </a:ext>
            </a:extLst>
          </p:cNvPr>
          <p:cNvSpPr txBox="1"/>
          <p:nvPr/>
        </p:nvSpPr>
        <p:spPr>
          <a:xfrm>
            <a:off x="3342957" y="1710690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1.Website Builders</a:t>
            </a:r>
            <a:endParaRPr lang="en-IN" b="0" i="0" dirty="0">
              <a:solidFill>
                <a:srgbClr val="374151"/>
              </a:solidFill>
              <a:effectLst/>
              <a:latin typeface="__Inter_e8ce0c"/>
            </a:endParaRP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D7B981-CF67-8313-2CE6-0626736F33CC}"/>
              </a:ext>
            </a:extLst>
          </p:cNvPr>
          <p:cNvSpPr txBox="1"/>
          <p:nvPr/>
        </p:nvSpPr>
        <p:spPr>
          <a:xfrm>
            <a:off x="3362960" y="1977939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2.Design Tools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5F824F-1E5B-F7BA-FF03-7CDB333BA7FA}"/>
              </a:ext>
            </a:extLst>
          </p:cNvPr>
          <p:cNvSpPr txBox="1"/>
          <p:nvPr/>
        </p:nvSpPr>
        <p:spPr>
          <a:xfrm>
            <a:off x="3362960" y="2238701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3.Code Editors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B5E573-CDB7-3F15-AFB9-86FE9AB5657D}"/>
              </a:ext>
            </a:extLst>
          </p:cNvPr>
          <p:cNvSpPr txBox="1"/>
          <p:nvPr/>
        </p:nvSpPr>
        <p:spPr>
          <a:xfrm>
            <a:off x="3388614" y="2514383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4.Version Control</a:t>
            </a:r>
            <a:endParaRPr lang="en-IN" b="0" i="0" dirty="0">
              <a:solidFill>
                <a:srgbClr val="374151"/>
              </a:solidFill>
              <a:effectLst/>
              <a:latin typeface="__Inter_e8ce0c"/>
            </a:endParaRP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B61F0E-9CF1-4179-6000-537180EFDF60}"/>
              </a:ext>
            </a:extLst>
          </p:cNvPr>
          <p:cNvSpPr txBox="1"/>
          <p:nvPr/>
        </p:nvSpPr>
        <p:spPr>
          <a:xfrm>
            <a:off x="3384388" y="2717941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5.Project Management Tools</a:t>
            </a:r>
            <a:endParaRPr lang="en-IN" b="0" i="0" dirty="0">
              <a:solidFill>
                <a:srgbClr val="374151"/>
              </a:solidFill>
              <a:effectLst/>
              <a:latin typeface="__Inter_e8ce0c"/>
            </a:endParaRP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89E70A-4A18-D4AD-8294-4B126992505D}"/>
              </a:ext>
            </a:extLst>
          </p:cNvPr>
          <p:cNvSpPr txBox="1"/>
          <p:nvPr/>
        </p:nvSpPr>
        <p:spPr>
          <a:xfrm>
            <a:off x="3388614" y="2952350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6.Analytics Tools</a:t>
            </a:r>
            <a:endParaRPr lang="en-IN" b="0" i="0" dirty="0">
              <a:solidFill>
                <a:srgbClr val="374151"/>
              </a:solidFill>
              <a:effectLst/>
              <a:latin typeface="__Inter_e8ce0c"/>
            </a:endParaRP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F71B54-C1DD-064F-BEB0-745951C122F0}"/>
              </a:ext>
            </a:extLst>
          </p:cNvPr>
          <p:cNvSpPr txBox="1"/>
          <p:nvPr/>
        </p:nvSpPr>
        <p:spPr>
          <a:xfrm>
            <a:off x="3388614" y="3213112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7.Content Management Systems (CMS)</a:t>
            </a:r>
            <a:endParaRPr lang="en-IN" b="0" i="0" dirty="0">
              <a:solidFill>
                <a:srgbClr val="374151"/>
              </a:solidFill>
              <a:effectLst/>
              <a:latin typeface="__Inter_e8ce0c"/>
            </a:endParaRP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3873C1-FD33-3F40-7F81-1641D9ED5FDA}"/>
              </a:ext>
            </a:extLst>
          </p:cNvPr>
          <p:cNvSpPr txBox="1"/>
          <p:nvPr/>
        </p:nvSpPr>
        <p:spPr>
          <a:xfrm>
            <a:off x="1524000" y="1447800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111827"/>
                </a:solidFill>
                <a:effectLst/>
                <a:latin typeface="__Inter_e8ce0c"/>
              </a:rPr>
              <a:t>1. Choose a Clean and Professional Design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4D4EEA-9675-4E8D-2862-E0136CDAF886}"/>
              </a:ext>
            </a:extLst>
          </p:cNvPr>
          <p:cNvSpPr txBox="1"/>
          <p:nvPr/>
        </p:nvSpPr>
        <p:spPr>
          <a:xfrm>
            <a:off x="1518920" y="1852852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2. Typography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F8E426-CCB6-6258-BB80-26EA17118C99}"/>
              </a:ext>
            </a:extLst>
          </p:cNvPr>
          <p:cNvSpPr txBox="1"/>
          <p:nvPr/>
        </p:nvSpPr>
        <p:spPr>
          <a:xfrm>
            <a:off x="1518920" y="2285382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3. Layout Structure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93AF67-B943-62AE-6345-3BF1DA81067C}"/>
              </a:ext>
            </a:extLst>
          </p:cNvPr>
          <p:cNvSpPr txBox="1"/>
          <p:nvPr/>
        </p:nvSpPr>
        <p:spPr>
          <a:xfrm>
            <a:off x="1529080" y="2734928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4. Navigation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18D274-C426-23FC-41F8-11E84706FB42}"/>
              </a:ext>
            </a:extLst>
          </p:cNvPr>
          <p:cNvSpPr txBox="1"/>
          <p:nvPr/>
        </p:nvSpPr>
        <p:spPr>
          <a:xfrm>
            <a:off x="1529080" y="3110357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5. Project Presentation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50A933-4A14-26AB-A297-C84FF5C112DA}"/>
              </a:ext>
            </a:extLst>
          </p:cNvPr>
          <p:cNvSpPr txBox="1"/>
          <p:nvPr/>
        </p:nvSpPr>
        <p:spPr>
          <a:xfrm>
            <a:off x="1518920" y="3526916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6. Visual Elements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B6F218-AC4C-549C-F180-976763994DB5}"/>
              </a:ext>
            </a:extLst>
          </p:cNvPr>
          <p:cNvSpPr txBox="1"/>
          <p:nvPr/>
        </p:nvSpPr>
        <p:spPr>
          <a:xfrm>
            <a:off x="1518920" y="3932752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7. Responsive Design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6819FA-11AE-06BA-C153-0919E0DE4243}"/>
              </a:ext>
            </a:extLst>
          </p:cNvPr>
          <p:cNvSpPr txBox="1"/>
          <p:nvPr/>
        </p:nvSpPr>
        <p:spPr>
          <a:xfrm>
            <a:off x="1518920" y="4318294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111827"/>
                </a:solidFill>
                <a:effectLst/>
                <a:latin typeface="__Inter_e8ce0c"/>
              </a:rPr>
              <a:t>8. Call to Action (CTA)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1BB7D0C-0B18-B761-1E39-8CD790C7F19F}"/>
              </a:ext>
            </a:extLst>
          </p:cNvPr>
          <p:cNvSpPr txBox="1"/>
          <p:nvPr/>
        </p:nvSpPr>
        <p:spPr>
          <a:xfrm>
            <a:off x="1529080" y="4703836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9. Testimonials and Endorsements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77AEEC-2AF7-907E-9AE3-BA597FA70C2B}"/>
              </a:ext>
            </a:extLst>
          </p:cNvPr>
          <p:cNvSpPr txBox="1"/>
          <p:nvPr/>
        </p:nvSpPr>
        <p:spPr>
          <a:xfrm>
            <a:off x="1529080" y="5125882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10. Regular Updates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1000"/>
            <a:ext cx="10681335" cy="758190"/>
          </a:xfrm>
        </p:spPr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4F015F-2514-4E03-34C6-57D9ECD44925}"/>
              </a:ext>
            </a:extLst>
          </p:cNvPr>
          <p:cNvSpPr txBox="1"/>
          <p:nvPr/>
        </p:nvSpPr>
        <p:spPr>
          <a:xfrm>
            <a:off x="1752600" y="1676400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1.Responsive Design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100E6-77AD-8744-1CF5-35E35823F623}"/>
              </a:ext>
            </a:extLst>
          </p:cNvPr>
          <p:cNvSpPr txBox="1"/>
          <p:nvPr/>
        </p:nvSpPr>
        <p:spPr>
          <a:xfrm>
            <a:off x="1732280" y="2193290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2.User -Friendly Navigation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398F90-BBE8-4D3A-B60F-B1F7CB2CAFDD}"/>
              </a:ext>
            </a:extLst>
          </p:cNvPr>
          <p:cNvSpPr txBox="1"/>
          <p:nvPr/>
        </p:nvSpPr>
        <p:spPr>
          <a:xfrm>
            <a:off x="1732280" y="2710180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3.Project Showcase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CFA0E0-6ACA-A085-6B40-A621EBE356E7}"/>
              </a:ext>
            </a:extLst>
          </p:cNvPr>
          <p:cNvSpPr txBox="1"/>
          <p:nvPr/>
        </p:nvSpPr>
        <p:spPr>
          <a:xfrm>
            <a:off x="1752600" y="3227070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4.Search Functionality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AEF2A7-C355-6499-215F-EBF7F3679BF0}"/>
              </a:ext>
            </a:extLst>
          </p:cNvPr>
          <p:cNvSpPr txBox="1"/>
          <p:nvPr/>
        </p:nvSpPr>
        <p:spPr>
          <a:xfrm>
            <a:off x="1732280" y="3637042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5.Contact Form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889F7F-4FDD-6355-8D8F-7E45421F4B35}"/>
              </a:ext>
            </a:extLst>
          </p:cNvPr>
          <p:cNvSpPr txBox="1"/>
          <p:nvPr/>
        </p:nvSpPr>
        <p:spPr>
          <a:xfrm>
            <a:off x="1752600" y="4076184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6.Social Media Integration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A42AE8-9624-1EFD-C62A-F53F64B067AA}"/>
              </a:ext>
            </a:extLst>
          </p:cNvPr>
          <p:cNvSpPr txBox="1"/>
          <p:nvPr/>
        </p:nvSpPr>
        <p:spPr>
          <a:xfrm>
            <a:off x="1752600" y="4563904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7.Downloadable Resume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3E14C7-6BCD-D9FF-B25B-74F731500C6D}"/>
              </a:ext>
            </a:extLst>
          </p:cNvPr>
          <p:cNvSpPr txBox="1"/>
          <p:nvPr/>
        </p:nvSpPr>
        <p:spPr>
          <a:xfrm>
            <a:off x="1767840" y="4996934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8.Testimonials and Endorsements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485</TotalTime>
  <Words>449</Words>
  <Application>Microsoft Office PowerPoint</Application>
  <PresentationFormat>Widescreen</PresentationFormat>
  <Paragraphs>115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RESULTS AND SCREENSHOTS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dineshxyz1912@gmail.com</cp:lastModifiedBy>
  <cp:revision>30</cp:revision>
  <dcterms:created xsi:type="dcterms:W3CDTF">2024-03-29T15:07:22Z</dcterms:created>
  <dcterms:modified xsi:type="dcterms:W3CDTF">2025-09-02T05:29:51Z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