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71" r:id="rId12"/>
    <p:sldId id="263" r:id="rId13"/>
    <p:sldId id="265" r:id="rId14"/>
    <p:sldId id="27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nesh9626/Dinesh-kumar-TNSDC-FWD-DP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40410" y="1828800"/>
            <a:ext cx="1165860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	: DHINESH KUMAR A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&amp; NMID	: 24131190500121006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asanm119anm11924ubca0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		: BCA 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			:  ANU119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: Government Arts and Science College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Tittagudi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606106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Name		: Annamalai University</a:t>
            </a:r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E41C6C-8B69-F6E6-04DD-F96561675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" y="72708"/>
            <a:ext cx="1666875" cy="9630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15C2C-E899-A2CA-A741-FB6E6BA51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368CDB-9397-5521-7604-69CD00B37E7B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0255D2-83E9-9990-B28A-A31294201A9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7DFEC03-9A1E-C582-95B0-03EF3E9828CF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CBBBAF-565F-B478-1498-6A8B401C8305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1C5A693-18A0-C635-D94F-F12077CB00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34C0C97-0100-F826-B933-3FE22AA09B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92EB66B-831D-2915-C606-D1F1A328B76E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3E60A-D7A2-805E-A64C-70661D8BBF6F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86FE98-4606-9D46-B6E4-D11E120B6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58" y="1552619"/>
            <a:ext cx="6950322" cy="39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D0E9B-87B0-6619-9C1E-44D8DDCF8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FF2D84-B23D-10E7-F1EF-6E42CB892E84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400AF4-624F-B2D0-EE2F-0427F642704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C135B2-9DFF-D2D7-879B-17FDD3F4C217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B9CF8C3-1410-7216-5699-4182C5CFD846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32CCEA7-04AD-1D4E-07BF-7B46435375E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BE882FF-2C40-C72B-BB9C-50B76D12D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ACB900C-B811-BF14-4BB2-4AAD2A8BA212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41B3F-2ADB-1C45-6B86-13CB9BCDC0F8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EDA756-7BD8-338A-828B-D8F13A057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440990"/>
            <a:ext cx="6981403" cy="39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0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39286E-527A-EF98-8748-6090A6EC6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440990"/>
            <a:ext cx="6981403" cy="39215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4CD52-6ACB-3D97-A57B-E3E6A100BFD4}"/>
              </a:ext>
            </a:extLst>
          </p:cNvPr>
          <p:cNvSpPr txBox="1"/>
          <p:nvPr/>
        </p:nvSpPr>
        <p:spPr>
          <a:xfrm>
            <a:off x="1295400" y="2019300"/>
            <a:ext cx="868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__Inter_e8ce0c"/>
              </a:rPr>
              <a:t>Creating a digital portfolio is an essential step for professionals and creatives looking to showcase their skills, experiences, and projects in a compelling way. A well-designed portfolio not only highlights your work but also serves as a powerful tool for personal branding and networking. Here are some key takeaways for concluding your digital portfolio: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1D00-9A3F-6C0C-7EA0-E60DB9E7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cap="all" dirty="0" err="1"/>
              <a:t>Github</a:t>
            </a:r>
            <a:r>
              <a:rPr lang="en-US" cap="all" dirty="0"/>
              <a:t>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7CAD0-9B26-730C-4731-4ADA3168D3B6}"/>
              </a:ext>
            </a:extLst>
          </p:cNvPr>
          <p:cNvSpPr txBox="1"/>
          <p:nvPr/>
        </p:nvSpPr>
        <p:spPr>
          <a:xfrm>
            <a:off x="755332" y="3075057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hlinkClick r:id="rId2"/>
              </a:rPr>
              <a:t>https://github.com/</a:t>
            </a:r>
            <a:r>
              <a:rPr lang="en-IN" sz="4000" dirty="0">
                <a:hlinkClick r:id="rId2"/>
              </a:rPr>
              <a:t>dinesh9626</a:t>
            </a:r>
            <a:r>
              <a:rPr lang="en-IN" sz="2800" dirty="0">
                <a:hlinkClick r:id="rId2"/>
              </a:rPr>
              <a:t>/Dinesh-kumar-TNSDC-FWD-DP.git</a:t>
            </a:r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65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A60D49-F910-F5F9-B64A-DD0241E77992}"/>
              </a:ext>
            </a:extLst>
          </p:cNvPr>
          <p:cNvSpPr txBox="1"/>
          <p:nvPr/>
        </p:nvSpPr>
        <p:spPr>
          <a:xfrm>
            <a:off x="2619375" y="2371189"/>
            <a:ext cx="6757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Portfolio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93EE9B-3B54-A65C-888D-239E5D2EE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1AE6A-8A1E-2D85-B9C2-9C303C96EB95}"/>
              </a:ext>
            </a:extLst>
          </p:cNvPr>
          <p:cNvSpPr txBox="1"/>
          <p:nvPr/>
        </p:nvSpPr>
        <p:spPr>
          <a:xfrm>
            <a:off x="834072" y="1715770"/>
            <a:ext cx="101387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__Inter_e8ce0c"/>
              </a:rPr>
              <a:t>Definition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: 	</a:t>
            </a:r>
          </a:p>
          <a:p>
            <a:pPr algn="l"/>
            <a:endParaRPr lang="en-US" sz="2000" dirty="0">
              <a:solidFill>
                <a:srgbClr val="374151"/>
              </a:solidFill>
              <a:latin typeface="__Inter_e8ce0c"/>
            </a:endParaRP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A digital portfolio is an online collection of work that showcases your skills, experiences, and accomplishments. It can include various media types such as text, images, videos, and links.</a:t>
            </a:r>
          </a:p>
          <a:p>
            <a:pPr>
              <a:buNone/>
            </a:pPr>
            <a:b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F491A-69C0-D347-75F8-04B94E0062CB}"/>
              </a:ext>
            </a:extLst>
          </p:cNvPr>
          <p:cNvSpPr txBox="1"/>
          <p:nvPr/>
        </p:nvSpPr>
        <p:spPr>
          <a:xfrm>
            <a:off x="1219200" y="1695450"/>
            <a:ext cx="518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1.Project Title</a:t>
            </a:r>
            <a:endParaRPr lang="en-IN" dirty="0"/>
          </a:p>
          <a:p>
            <a:br>
              <a:rPr lang="en-IN" dirty="0"/>
            </a:b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CA9A4-8B0A-ACBD-39F7-842924285CE0}"/>
              </a:ext>
            </a:extLst>
          </p:cNvPr>
          <p:cNvSpPr txBox="1"/>
          <p:nvPr/>
        </p:nvSpPr>
        <p:spPr>
          <a:xfrm>
            <a:off x="1219200" y="205613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2.Project Description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EB328-0B81-C863-4780-C7E8D17E509F}"/>
              </a:ext>
            </a:extLst>
          </p:cNvPr>
          <p:cNvSpPr txBox="1"/>
          <p:nvPr/>
        </p:nvSpPr>
        <p:spPr>
          <a:xfrm>
            <a:off x="1219200" y="2470031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3.Your Role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2832A-556C-0879-796A-7A20B7B0DB51}"/>
              </a:ext>
            </a:extLst>
          </p:cNvPr>
          <p:cNvSpPr txBox="1"/>
          <p:nvPr/>
        </p:nvSpPr>
        <p:spPr>
          <a:xfrm>
            <a:off x="1219200" y="282377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4.Objectives and Goals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5E7C2-43E9-01E5-D994-D99DCBED78AE}"/>
              </a:ext>
            </a:extLst>
          </p:cNvPr>
          <p:cNvSpPr txBox="1"/>
          <p:nvPr/>
        </p:nvSpPr>
        <p:spPr>
          <a:xfrm>
            <a:off x="1198880" y="323409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5.Tools and Technologies Used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3007-0185-EEAF-886A-0120B43C610A}"/>
              </a:ext>
            </a:extLst>
          </p:cNvPr>
          <p:cNvSpPr txBox="1"/>
          <p:nvPr/>
        </p:nvSpPr>
        <p:spPr>
          <a:xfrm>
            <a:off x="1193800" y="360342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6.Challenges Faced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6AFB7-02F5-8010-A406-AB6A507B822D}"/>
              </a:ext>
            </a:extLst>
          </p:cNvPr>
          <p:cNvSpPr txBox="1"/>
          <p:nvPr/>
        </p:nvSpPr>
        <p:spPr>
          <a:xfrm>
            <a:off x="1178560" y="4025047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7.Solutions Implemented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887F8-3DD4-B95D-9C94-D5BFA8F35959}"/>
              </a:ext>
            </a:extLst>
          </p:cNvPr>
          <p:cNvSpPr txBox="1"/>
          <p:nvPr/>
        </p:nvSpPr>
        <p:spPr>
          <a:xfrm>
            <a:off x="1178560" y="438098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8.Results and Outcomes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89B28-BB83-2E07-48A8-1AD9CF45D4A7}"/>
              </a:ext>
            </a:extLst>
          </p:cNvPr>
          <p:cNvSpPr txBox="1"/>
          <p:nvPr/>
        </p:nvSpPr>
        <p:spPr>
          <a:xfrm>
            <a:off x="1295400" y="16954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 Potential Employers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4103D-DFE2-A610-264A-CF75BCF380B3}"/>
              </a:ext>
            </a:extLst>
          </p:cNvPr>
          <p:cNvSpPr txBox="1"/>
          <p:nvPr/>
        </p:nvSpPr>
        <p:spPr>
          <a:xfrm>
            <a:off x="1295400" y="215711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Clients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1E24E-DB55-BD70-EE80-C0BD699CA682}"/>
              </a:ext>
            </a:extLst>
          </p:cNvPr>
          <p:cNvSpPr txBox="1"/>
          <p:nvPr/>
        </p:nvSpPr>
        <p:spPr>
          <a:xfrm>
            <a:off x="1295400" y="2628940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Collaborators</a:t>
            </a:r>
          </a:p>
          <a:p>
            <a:pPr algn="l">
              <a:buNone/>
            </a:pPr>
            <a:endParaRPr lang="en-IN" b="1" i="0" dirty="0">
              <a:solidFill>
                <a:srgbClr val="111827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C7657-8158-1F92-A916-F2FE15B7A80C}"/>
              </a:ext>
            </a:extLst>
          </p:cNvPr>
          <p:cNvSpPr txBox="1"/>
          <p:nvPr/>
        </p:nvSpPr>
        <p:spPr>
          <a:xfrm>
            <a:off x="1305560" y="305295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Industry Peers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C43BE5-8F93-B6A5-F36E-E7F70C2AEE5C}"/>
              </a:ext>
            </a:extLst>
          </p:cNvPr>
          <p:cNvSpPr txBox="1"/>
          <p:nvPr/>
        </p:nvSpPr>
        <p:spPr>
          <a:xfrm>
            <a:off x="1315720" y="354211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Educational Institutions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0BC9F-3299-BB22-1B91-A348DFDAF32C}"/>
              </a:ext>
            </a:extLst>
          </p:cNvPr>
          <p:cNvSpPr txBox="1"/>
          <p:nvPr/>
        </p:nvSpPr>
        <p:spPr>
          <a:xfrm>
            <a:off x="1330960" y="397628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General Public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87FE5-0887-5339-0D0C-5A0E5746D510}"/>
              </a:ext>
            </a:extLst>
          </p:cNvPr>
          <p:cNvSpPr txBox="1"/>
          <p:nvPr/>
        </p:nvSpPr>
        <p:spPr>
          <a:xfrm>
            <a:off x="1315720" y="444811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Investors or Stakeholders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D849E0-F588-7CF2-2E7E-25F94B35A07D}"/>
              </a:ext>
            </a:extLst>
          </p:cNvPr>
          <p:cNvSpPr txBox="1"/>
          <p:nvPr/>
        </p:nvSpPr>
        <p:spPr>
          <a:xfrm>
            <a:off x="1330960" y="493906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 Recruitment Platforms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CECC8-B978-FBAC-75E0-00FFE591B87E}"/>
              </a:ext>
            </a:extLst>
          </p:cNvPr>
          <p:cNvSpPr txBox="1"/>
          <p:nvPr/>
        </p:nvSpPr>
        <p:spPr>
          <a:xfrm>
            <a:off x="3342957" y="171069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1.Website Builders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7B981-CF67-8313-2CE6-0626736F33CC}"/>
              </a:ext>
            </a:extLst>
          </p:cNvPr>
          <p:cNvSpPr txBox="1"/>
          <p:nvPr/>
        </p:nvSpPr>
        <p:spPr>
          <a:xfrm>
            <a:off x="3362960" y="1977939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2.Design Tools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F824F-1E5B-F7BA-FF03-7CDB333BA7FA}"/>
              </a:ext>
            </a:extLst>
          </p:cNvPr>
          <p:cNvSpPr txBox="1"/>
          <p:nvPr/>
        </p:nvSpPr>
        <p:spPr>
          <a:xfrm>
            <a:off x="3362960" y="223870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3.Code Editors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5E573-CDB7-3F15-AFB9-86FE9AB5657D}"/>
              </a:ext>
            </a:extLst>
          </p:cNvPr>
          <p:cNvSpPr txBox="1"/>
          <p:nvPr/>
        </p:nvSpPr>
        <p:spPr>
          <a:xfrm>
            <a:off x="3388614" y="2514383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4.Version Control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61F0E-9CF1-4179-6000-537180EFDF60}"/>
              </a:ext>
            </a:extLst>
          </p:cNvPr>
          <p:cNvSpPr txBox="1"/>
          <p:nvPr/>
        </p:nvSpPr>
        <p:spPr>
          <a:xfrm>
            <a:off x="3384388" y="2717941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5.Project Management Tools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9E70A-4A18-D4AD-8294-4B126992505D}"/>
              </a:ext>
            </a:extLst>
          </p:cNvPr>
          <p:cNvSpPr txBox="1"/>
          <p:nvPr/>
        </p:nvSpPr>
        <p:spPr>
          <a:xfrm>
            <a:off x="3388614" y="29523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6.Analytics Tools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71B54-C1DD-064F-BEB0-745951C122F0}"/>
              </a:ext>
            </a:extLst>
          </p:cNvPr>
          <p:cNvSpPr txBox="1"/>
          <p:nvPr/>
        </p:nvSpPr>
        <p:spPr>
          <a:xfrm>
            <a:off x="3388614" y="321311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7.Content Management Systems (CMS)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18920" y="185285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18920" y="228538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29080" y="273492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29080" y="31103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18920" y="352691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18920" y="393275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31829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29080" y="47038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29080" y="512588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455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__Inter_e8ce0c</vt:lpstr>
      <vt:lpstr>Arial</vt:lpstr>
      <vt:lpstr>Calibri</vt:lpstr>
      <vt:lpstr>Times New Roman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PRASANNA VENGATESAN S S</cp:lastModifiedBy>
  <cp:revision>32</cp:revision>
  <dcterms:created xsi:type="dcterms:W3CDTF">2024-03-29T15:07:22Z</dcterms:created>
  <dcterms:modified xsi:type="dcterms:W3CDTF">2025-09-08T03:45:01Z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