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8" r:id="rId10"/>
    <p:sldId id="270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03FC"/>
    <a:srgbClr val="FE0368"/>
    <a:srgbClr val="E6E6E6"/>
    <a:srgbClr val="6E03F8"/>
    <a:srgbClr val="F9761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03FF-EDFB-4799-B902-E41038BE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A6EA-928B-4286-8C82-4D3499E77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13DD-4AA9-4758-B3B5-8EC12ED8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CD8D-306B-419D-9C15-99BEE132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5EFF-C8CB-4B1B-8223-B9FF9E52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3F12-E893-47F8-9DF8-81E3546B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F8E24-0F8C-4D5A-AA84-F5FCC5D00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7106-DF20-4E5C-915C-6E859339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E0CC-BAF2-443E-A7A6-554D9141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33D5-A92C-4B7B-A162-E0C4C828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851D0-A421-4F17-A618-F0DD2419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400E-6AEF-4C39-8739-6A15AA0FC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B109-A58C-44B3-A34F-DF3CEEC3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DFDA-14C9-4EF6-A13C-5D859E6D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F355-678E-4114-8392-0F201FD1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AC73-C4A6-4C42-A72C-C41192CA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682E-04D6-4AE5-A3C7-3A296C530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3AC7-CB26-475E-AB30-EEB0A38B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2DEA-CE96-45DA-8EDA-DC744AE1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3355E-5B8B-4A09-9230-FB9632E0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311A-D163-4C39-AA3C-A53FDA78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1196-2333-4A0A-8F19-53363D3E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CD13-70B3-4F68-9E95-D9165F85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F6B7-53A8-4917-BEE0-D8D3AD30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84E6-E6F0-4F43-A057-29DD0ECE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DE03-7911-4F31-AF6A-E094235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D954-EF6E-4166-90B6-D6D2CA667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11C2-5A39-4B77-BAB0-01B67B8D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1DB2F-6EBF-4DB0-ABFE-CC9B2FE8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A164-0306-40DD-B7FC-DADC86CC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7CCC-71E7-473B-9A4E-2BE70C6D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A426-D313-44B6-8ECF-3B3D3CE0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6FFDE-7C41-47A8-A0ED-CDBBEBAA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AC896-995C-4FAE-B492-F0427971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AD8BE-562C-4B72-9DA7-3E939B415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8EFDF-0D28-45F9-9F60-364513BD0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B5D21-CC17-424B-B5B2-ECA110DF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4FFCF-7DF4-48D9-B1B2-EA798DE3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B02FE-61CC-4F86-9B4B-0C39BB08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C3BD-86A3-4DD9-A8E7-969FB732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42477-F8BC-4CF8-B407-67527FBD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0800C-622F-4314-89EC-BBED15BD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FEA13-F337-41C8-852D-517D0DD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40F58-36E6-4FC0-A747-D4835596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3BE4F-01C9-4892-8137-A5820A51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3E4D-3A4B-4CD1-8B41-2335C674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5B0B-94E8-4433-9667-8814DBDA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1BBF-A75C-4C37-A3EA-56F968E1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0F2A-BA56-42BC-AD9A-09BF955E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473B-D72F-468B-ACF3-4779A742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29567-B11F-48BA-8784-15A617C6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F840-82DC-4FBE-9799-ED479C65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91-A66A-4AF5-869D-EA6B676F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615F7-F303-47B7-B67C-C03B766C4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6A76-5462-45F4-BC45-DD1E45BFD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07DC8-2515-4CA7-AEC7-EDFA39DE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8A5E3-4C5B-490B-8C6F-2045B1B9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E50F-5DB5-4C16-8C1A-ABE2B887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35A6B-918A-48E1-92EF-B2B392B9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D6C2-B9A9-4FF5-98AB-139ADED0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66FF-8174-4C06-8089-20965C64E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409B-9482-4A8B-9CAE-0CF5451F4AE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6B46-666A-483E-8753-FCF88729A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CA79-3F4C-4721-9AF3-DAB0648AE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CD62-9D65-497C-B1A3-8778A1F0D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nesh99639.github.io/TalentOnCloud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51FFC9-6793-4F00-9C63-48D7BB8DB0E9}"/>
              </a:ext>
            </a:extLst>
          </p:cNvPr>
          <p:cNvSpPr txBox="1"/>
          <p:nvPr/>
        </p:nvSpPr>
        <p:spPr>
          <a:xfrm>
            <a:off x="4157456" y="2421228"/>
            <a:ext cx="3877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TalentOnCloud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297F4-A2D9-4843-B00A-0F690FA20961}"/>
              </a:ext>
            </a:extLst>
          </p:cNvPr>
          <p:cNvSpPr txBox="1"/>
          <p:nvPr/>
        </p:nvSpPr>
        <p:spPr>
          <a:xfrm>
            <a:off x="6081380" y="3082948"/>
            <a:ext cx="1953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(Unleash Your Talent)</a:t>
            </a:r>
          </a:p>
        </p:txBody>
      </p:sp>
    </p:spTree>
    <p:extLst>
      <p:ext uri="{BB962C8B-B14F-4D97-AF65-F5344CB8AC3E}">
        <p14:creationId xmlns:p14="http://schemas.microsoft.com/office/powerpoint/2010/main" val="55778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609823" y="6406341"/>
            <a:ext cx="297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Art page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BDA64-0B1E-4E82-A2C8-084DD0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3"/>
            <a:ext cx="9929724" cy="558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3300843" y="6406341"/>
            <a:ext cx="5590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manage your Uploaded content in this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61460-6C6E-4436-857C-AF9E9E79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2"/>
            <a:ext cx="9929726" cy="55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372772" y="6395943"/>
            <a:ext cx="349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upload your talent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90FA4-0F97-4B10-877D-EDFF347F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2"/>
            <a:ext cx="9929726" cy="55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7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372772" y="6395943"/>
            <a:ext cx="349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upload your talent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F020E-94DB-4057-B75A-2959943FD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2"/>
            <a:ext cx="9929726" cy="55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6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3740098" y="6406340"/>
            <a:ext cx="4711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organize a live event here (Camera)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99985-775F-4E2D-82CF-5C3332EA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1"/>
            <a:ext cx="9929726" cy="55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3501219" y="6406340"/>
            <a:ext cx="5189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You can organize a live event here (Screenshare)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1AD2-C09E-409B-9C2E-3FE515F72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2"/>
            <a:ext cx="9929720" cy="55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5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3558414" y="156865"/>
            <a:ext cx="507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Reports and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489214" y="6406341"/>
            <a:ext cx="3213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Count of files uploaded daily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B263A-314E-47F7-91D1-4F624B10F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17" y="1365785"/>
            <a:ext cx="8426966" cy="41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0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3558414" y="156865"/>
            <a:ext cx="507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Reports and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316282" y="6406341"/>
            <a:ext cx="355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 on the website for that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9C681-00C7-4F33-AD1D-BC401A880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88" y="1503051"/>
            <a:ext cx="8452624" cy="41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5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3558414" y="156865"/>
            <a:ext cx="507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Reports and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409993" y="6406341"/>
            <a:ext cx="3372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Overall count of uploaded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BC0BD-55BC-4B40-821F-1A1448376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46" y="1236828"/>
            <a:ext cx="6657708" cy="43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3558414" y="156865"/>
            <a:ext cx="507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Reports and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3715892" y="6406341"/>
            <a:ext cx="4760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Overall storage space for a particular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670C9-3541-4CBE-BCB3-182AD99AB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76" y="1400408"/>
            <a:ext cx="8414247" cy="40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667472" y="773722"/>
            <a:ext cx="1085705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5476341" y="156865"/>
            <a:ext cx="123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CF41134-F6F5-4057-8F1E-B75EF0D1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863" y="2054846"/>
            <a:ext cx="9234269" cy="2748305"/>
          </a:xfrm>
        </p:spPr>
        <p:txBody>
          <a:bodyPr>
            <a:normAutofit/>
          </a:bodyPr>
          <a:lstStyle/>
          <a:p>
            <a:r>
              <a:rPr lang="en-US" sz="2400" dirty="0"/>
              <a:t>Many people in this world are talented and they do not have the right platform to showcase their talents to the world.</a:t>
            </a:r>
          </a:p>
          <a:p>
            <a:r>
              <a:rPr lang="en-US" sz="2400" dirty="0"/>
              <a:t>Most of the passionate people don't have the right training facilities.</a:t>
            </a:r>
          </a:p>
          <a:p>
            <a:r>
              <a:rPr lang="en-US" sz="2400" dirty="0"/>
              <a:t>Even if they have the right training, most of their time is wasted in traveling.</a:t>
            </a:r>
          </a:p>
          <a:p>
            <a:r>
              <a:rPr lang="en-US" sz="2400" dirty="0"/>
              <a:t>Talented people are not getting the rewards they deserve.</a:t>
            </a:r>
          </a:p>
        </p:txBody>
      </p:sp>
    </p:spTree>
    <p:extLst>
      <p:ext uri="{BB962C8B-B14F-4D97-AF65-F5344CB8AC3E}">
        <p14:creationId xmlns:p14="http://schemas.microsoft.com/office/powerpoint/2010/main" val="130864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3558414" y="156865"/>
            <a:ext cx="507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Reports and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324361" y="6406341"/>
            <a:ext cx="354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No. of live/</a:t>
            </a:r>
            <a:r>
              <a:rPr lang="en-US" sz="2000" dirty="0" err="1">
                <a:solidFill>
                  <a:schemeClr val="bg1"/>
                </a:solidFill>
              </a:rPr>
              <a:t>collab</a:t>
            </a:r>
            <a:r>
              <a:rPr lang="en-US" sz="2000" dirty="0">
                <a:solidFill>
                  <a:schemeClr val="bg1"/>
                </a:solidFill>
              </a:rPr>
              <a:t> events till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9C6D1-9F36-426D-9281-1334C0945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1114101"/>
            <a:ext cx="936438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59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3558414" y="156865"/>
            <a:ext cx="507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Reports and Dashboard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261905" y="6406341"/>
            <a:ext cx="3668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Dashboard page for 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976D4-3C51-4D9F-9E61-A153F6E44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2"/>
            <a:ext cx="9929720" cy="558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5628564" y="15686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9CD57-EB27-4ECD-9872-50920FE29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45" y="2237972"/>
            <a:ext cx="3078380" cy="173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FB2DE-DACF-4674-91B2-175DC6A9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29" y="2465161"/>
            <a:ext cx="3078380" cy="1730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9B5167-ABE1-427E-80F8-092DAD4FE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178" y="2699722"/>
            <a:ext cx="3078380" cy="1730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DA2DBD-B4D5-4D4B-8338-E31EAEDBBEBC}"/>
              </a:ext>
            </a:extLst>
          </p:cNvPr>
          <p:cNvSpPr txBox="1"/>
          <p:nvPr/>
        </p:nvSpPr>
        <p:spPr>
          <a:xfrm>
            <a:off x="1676119" y="1056240"/>
            <a:ext cx="8897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experience the functionality of the website. Click on the below link and give the username and password as follows.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36B14-C605-428C-9E3E-F2B0B103AD61}"/>
              </a:ext>
            </a:extLst>
          </p:cNvPr>
          <p:cNvSpPr txBox="1"/>
          <p:nvPr/>
        </p:nvSpPr>
        <p:spPr>
          <a:xfrm>
            <a:off x="1676118" y="2519465"/>
            <a:ext cx="1504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User Login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BE942-1218-4AF8-A5B6-2E1F0B02D204}"/>
              </a:ext>
            </a:extLst>
          </p:cNvPr>
          <p:cNvSpPr txBox="1"/>
          <p:nvPr/>
        </p:nvSpPr>
        <p:spPr>
          <a:xfrm>
            <a:off x="1676118" y="3848171"/>
            <a:ext cx="177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 Login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2B987-D165-4763-B89A-5CA972F6970F}"/>
              </a:ext>
            </a:extLst>
          </p:cNvPr>
          <p:cNvSpPr txBox="1"/>
          <p:nvPr/>
        </p:nvSpPr>
        <p:spPr>
          <a:xfrm>
            <a:off x="1676118" y="5254680"/>
            <a:ext cx="7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7940A-A313-491D-A4D6-45292B598889}"/>
              </a:ext>
            </a:extLst>
          </p:cNvPr>
          <p:cNvSpPr txBox="1"/>
          <p:nvPr/>
        </p:nvSpPr>
        <p:spPr>
          <a:xfrm>
            <a:off x="1676118" y="2930422"/>
            <a:ext cx="29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anything</a:t>
            </a:r>
          </a:p>
          <a:p>
            <a:r>
              <a:rPr lang="en-US" dirty="0"/>
              <a:t>Password : anything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9A7F0-8D2E-40B1-89AC-3755256C3A53}"/>
              </a:ext>
            </a:extLst>
          </p:cNvPr>
          <p:cNvSpPr txBox="1"/>
          <p:nvPr/>
        </p:nvSpPr>
        <p:spPr>
          <a:xfrm>
            <a:off x="1676118" y="4228260"/>
            <a:ext cx="298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admin</a:t>
            </a:r>
          </a:p>
          <a:p>
            <a:r>
              <a:rPr lang="en-US" dirty="0"/>
              <a:t>Password : anything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E16B1F-2EE8-40B4-A9DC-BF6DD79698F5}"/>
              </a:ext>
            </a:extLst>
          </p:cNvPr>
          <p:cNvSpPr txBox="1"/>
          <p:nvPr/>
        </p:nvSpPr>
        <p:spPr>
          <a:xfrm>
            <a:off x="2430465" y="5254680"/>
            <a:ext cx="808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content in the page is static and there will not be any change in data if you refresh the page </a:t>
            </a:r>
          </a:p>
        </p:txBody>
      </p:sp>
      <p:sp>
        <p:nvSpPr>
          <p:cNvPr id="18" name="TextBox 17">
            <a:hlinkClick r:id="rId4"/>
            <a:extLst>
              <a:ext uri="{FF2B5EF4-FFF2-40B4-BE49-F238E27FC236}">
                <a16:creationId xmlns:a16="http://schemas.microsoft.com/office/drawing/2014/main" id="{EBA055A3-DC52-4792-994A-433239E77CA6}"/>
              </a:ext>
            </a:extLst>
          </p:cNvPr>
          <p:cNvSpPr txBox="1"/>
          <p:nvPr/>
        </p:nvSpPr>
        <p:spPr>
          <a:xfrm>
            <a:off x="1676118" y="1828635"/>
            <a:ext cx="80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linkClick r:id="rId4"/>
              </a:rPr>
              <a:t>https://dinesh99639.github.io/TalentOnCloud/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5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98261-8C79-4BC9-8B40-D67A92466B1B}"/>
              </a:ext>
            </a:extLst>
          </p:cNvPr>
          <p:cNvSpPr/>
          <p:nvPr/>
        </p:nvSpPr>
        <p:spPr>
          <a:xfrm>
            <a:off x="4512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rgbClr val="6903FC"/>
                  </a:solidFill>
                  <a:prstDash val="solid"/>
                </a:ln>
                <a:solidFill>
                  <a:srgbClr val="6903FC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725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667472" y="773722"/>
            <a:ext cx="1085705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5669439" y="15686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Need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CF41134-F6F5-4057-8F1E-B75EF0D1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863" y="2229182"/>
            <a:ext cx="9234269" cy="2671824"/>
          </a:xfrm>
        </p:spPr>
        <p:txBody>
          <a:bodyPr>
            <a:normAutofit/>
          </a:bodyPr>
          <a:lstStyle/>
          <a:p>
            <a:r>
              <a:rPr lang="en-US" sz="2400" dirty="0"/>
              <a:t>With this platform, everyone in this world can showcase their talents.</a:t>
            </a:r>
          </a:p>
          <a:p>
            <a:r>
              <a:rPr lang="en-US" sz="2400" dirty="0"/>
              <a:t>Talented people will get Rewards and Recognition.</a:t>
            </a:r>
          </a:p>
          <a:p>
            <a:r>
              <a:rPr lang="en-US" sz="2400" dirty="0"/>
              <a:t>People can learn stuff from others.</a:t>
            </a:r>
          </a:p>
          <a:p>
            <a:r>
              <a:rPr lang="en-US" sz="2400" dirty="0"/>
              <a:t>As it is an online platform, time is not wasted in traveling.</a:t>
            </a:r>
          </a:p>
          <a:p>
            <a:r>
              <a:rPr lang="en-US" sz="2400" dirty="0"/>
              <a:t>Screen sharing and video sharing features are available for better learning.</a:t>
            </a:r>
          </a:p>
        </p:txBody>
      </p:sp>
    </p:spTree>
    <p:extLst>
      <p:ext uri="{BB962C8B-B14F-4D97-AF65-F5344CB8AC3E}">
        <p14:creationId xmlns:p14="http://schemas.microsoft.com/office/powerpoint/2010/main" val="256898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667472" y="773722"/>
            <a:ext cx="1085705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802054" y="174676"/>
            <a:ext cx="258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Key Features - User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BDA08B3-A93D-479F-8EB0-617903F8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714850"/>
              </p:ext>
            </p:extLst>
          </p:nvPr>
        </p:nvGraphicFramePr>
        <p:xfrm>
          <a:off x="1479548" y="1004774"/>
          <a:ext cx="9232899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6536">
                  <a:extLst>
                    <a:ext uri="{9D8B030D-6E8A-4147-A177-3AD203B41FA5}">
                      <a16:colId xmlns:a16="http://schemas.microsoft.com/office/drawing/2014/main" val="2901683914"/>
                    </a:ext>
                  </a:extLst>
                </a:gridCol>
                <a:gridCol w="1842868">
                  <a:extLst>
                    <a:ext uri="{9D8B030D-6E8A-4147-A177-3AD203B41FA5}">
                      <a16:colId xmlns:a16="http://schemas.microsoft.com/office/drawing/2014/main" val="1690504610"/>
                    </a:ext>
                  </a:extLst>
                </a:gridCol>
                <a:gridCol w="6773495">
                  <a:extLst>
                    <a:ext uri="{9D8B030D-6E8A-4147-A177-3AD203B41FA5}">
                      <a16:colId xmlns:a16="http://schemas.microsoft.com/office/drawing/2014/main" val="1759245185"/>
                    </a:ext>
                  </a:extLst>
                </a:gridCol>
              </a:tblGrid>
              <a:tr h="327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734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should be able to register with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0342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should be able to login with his/her credentials.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8506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Posts by Friends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should be able to view the posts uploaded by his/her friends.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59464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should be able to view the posts uploaded across 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46994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should be able to host and attend live events across the world. And the host can share the screen to show contents on his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963206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Collab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should be able to view and participate in the collaboration events which involves singing or dancing together.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36310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should be able to post content such as Music, Dance, Art, Acting, Games,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152394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should be able to Learn skills they like from other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37534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should be able to solve challenges posted by other users. Thereby they can increase the skill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1005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should be able to edit/delete his/her posts.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1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20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667472" y="773722"/>
            <a:ext cx="1085705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682630" y="174676"/>
            <a:ext cx="282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Key Features - Admin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BDA08B3-A93D-479F-8EB0-617903F8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517082"/>
              </p:ext>
            </p:extLst>
          </p:nvPr>
        </p:nvGraphicFramePr>
        <p:xfrm>
          <a:off x="1479548" y="2285999"/>
          <a:ext cx="9232899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6536">
                  <a:extLst>
                    <a:ext uri="{9D8B030D-6E8A-4147-A177-3AD203B41FA5}">
                      <a16:colId xmlns:a16="http://schemas.microsoft.com/office/drawing/2014/main" val="2901683914"/>
                    </a:ext>
                  </a:extLst>
                </a:gridCol>
                <a:gridCol w="1842868">
                  <a:extLst>
                    <a:ext uri="{9D8B030D-6E8A-4147-A177-3AD203B41FA5}">
                      <a16:colId xmlns:a16="http://schemas.microsoft.com/office/drawing/2014/main" val="1690504610"/>
                    </a:ext>
                  </a:extLst>
                </a:gridCol>
                <a:gridCol w="6773495">
                  <a:extLst>
                    <a:ext uri="{9D8B030D-6E8A-4147-A177-3AD203B41FA5}">
                      <a16:colId xmlns:a16="http://schemas.microsoft.com/office/drawing/2014/main" val="1759245185"/>
                    </a:ext>
                  </a:extLst>
                </a:gridCol>
              </a:tblGrid>
              <a:tr h="327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734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should be able to view the daily statistics such as number of different media uploaded per day like Audio, Video, Images,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30342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should be able to view the total number of different files uploaded up to now in the form of a pie chart, total storage and number of live/</a:t>
                      </a:r>
                      <a:r>
                        <a:rPr lang="en-US" dirty="0" err="1"/>
                        <a:t>collab</a:t>
                      </a:r>
                      <a:r>
                        <a:rPr lang="en-US" dirty="0"/>
                        <a:t> events till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8506"/>
                  </a:ext>
                </a:extLst>
              </a:tr>
              <a:tr h="32735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should be able to edit/delete the users in the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95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47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667472" y="773722"/>
            <a:ext cx="1085705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76806" y="156865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Reports and Dashboards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EB4A4-91F5-41E5-894B-86C14E2E5EE3}"/>
              </a:ext>
            </a:extLst>
          </p:cNvPr>
          <p:cNvSpPr/>
          <p:nvPr/>
        </p:nvSpPr>
        <p:spPr>
          <a:xfrm>
            <a:off x="5454894" y="2192627"/>
            <a:ext cx="218940" cy="2472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41394-BB9D-4F8A-83B6-90671B1D1626}"/>
              </a:ext>
            </a:extLst>
          </p:cNvPr>
          <p:cNvSpPr/>
          <p:nvPr/>
        </p:nvSpPr>
        <p:spPr>
          <a:xfrm>
            <a:off x="6518164" y="2192627"/>
            <a:ext cx="218940" cy="2472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869D1E-2EEA-42CE-B1DE-825E4ABB3FA5}"/>
              </a:ext>
            </a:extLst>
          </p:cNvPr>
          <p:cNvCxnSpPr/>
          <p:nvPr/>
        </p:nvCxnSpPr>
        <p:spPr>
          <a:xfrm>
            <a:off x="7173543" y="2575775"/>
            <a:ext cx="0" cy="1725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033B11-2B26-4EF0-AF66-B720C5EDE3C8}"/>
              </a:ext>
            </a:extLst>
          </p:cNvPr>
          <p:cNvCxnSpPr/>
          <p:nvPr/>
        </p:nvCxnSpPr>
        <p:spPr>
          <a:xfrm>
            <a:off x="5009881" y="2566113"/>
            <a:ext cx="0" cy="1725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C97C38-8C05-47DB-A577-574F143BDA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09881" y="3428999"/>
            <a:ext cx="445013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020504-7CE4-466E-B1F3-7961E6E35F6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37104" y="3428999"/>
            <a:ext cx="436439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E6467-653D-4F7F-9765-971A00C0EA75}"/>
              </a:ext>
            </a:extLst>
          </p:cNvPr>
          <p:cNvCxnSpPr>
            <a:cxnSpLocks/>
          </p:cNvCxnSpPr>
          <p:nvPr/>
        </p:nvCxnSpPr>
        <p:spPr>
          <a:xfrm flipH="1">
            <a:off x="4555228" y="2562896"/>
            <a:ext cx="445013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678BF5-821E-490F-99AE-4DE5AA6BFB53}"/>
              </a:ext>
            </a:extLst>
          </p:cNvPr>
          <p:cNvCxnSpPr>
            <a:cxnSpLocks/>
          </p:cNvCxnSpPr>
          <p:nvPr/>
        </p:nvCxnSpPr>
        <p:spPr>
          <a:xfrm flipH="1">
            <a:off x="4565959" y="4286515"/>
            <a:ext cx="445013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4F95CB-0242-4173-A91A-C47FB594E06B}"/>
              </a:ext>
            </a:extLst>
          </p:cNvPr>
          <p:cNvCxnSpPr>
            <a:cxnSpLocks/>
          </p:cNvCxnSpPr>
          <p:nvPr/>
        </p:nvCxnSpPr>
        <p:spPr>
          <a:xfrm>
            <a:off x="7173543" y="2573201"/>
            <a:ext cx="436439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F8585D-6B41-476E-A98B-EA05FAF0AA34}"/>
              </a:ext>
            </a:extLst>
          </p:cNvPr>
          <p:cNvCxnSpPr>
            <a:cxnSpLocks/>
          </p:cNvCxnSpPr>
          <p:nvPr/>
        </p:nvCxnSpPr>
        <p:spPr>
          <a:xfrm>
            <a:off x="7172495" y="4296068"/>
            <a:ext cx="436439" cy="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963ECF-1B77-4E28-8D00-9ABD2FBB2878}"/>
              </a:ext>
            </a:extLst>
          </p:cNvPr>
          <p:cNvSpPr txBox="1"/>
          <p:nvPr/>
        </p:nvSpPr>
        <p:spPr>
          <a:xfrm>
            <a:off x="1401192" y="2377976"/>
            <a:ext cx="321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 of files uploaded daily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E1FCE-B94D-46F9-B987-0418A1FDB871}"/>
              </a:ext>
            </a:extLst>
          </p:cNvPr>
          <p:cNvSpPr txBox="1"/>
          <p:nvPr/>
        </p:nvSpPr>
        <p:spPr>
          <a:xfrm>
            <a:off x="1024289" y="4100843"/>
            <a:ext cx="3563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Load on the website for that 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3B3761-0CDB-43B7-A611-AE693A1085F2}"/>
              </a:ext>
            </a:extLst>
          </p:cNvPr>
          <p:cNvSpPr txBox="1"/>
          <p:nvPr/>
        </p:nvSpPr>
        <p:spPr>
          <a:xfrm>
            <a:off x="7608934" y="2382806"/>
            <a:ext cx="3360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Overall count of uploaded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DC100-D625-42F6-BC8E-C8683154F702}"/>
              </a:ext>
            </a:extLst>
          </p:cNvPr>
          <p:cNvSpPr txBox="1"/>
          <p:nvPr/>
        </p:nvSpPr>
        <p:spPr>
          <a:xfrm>
            <a:off x="7608934" y="3942125"/>
            <a:ext cx="3360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Overall storage space for a particular month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E729E3-215C-4C85-BD8E-0C78376383E1}"/>
              </a:ext>
            </a:extLst>
          </p:cNvPr>
          <p:cNvCxnSpPr>
            <a:cxnSpLocks/>
          </p:cNvCxnSpPr>
          <p:nvPr/>
        </p:nvCxnSpPr>
        <p:spPr>
          <a:xfrm>
            <a:off x="6627634" y="4652491"/>
            <a:ext cx="4986" cy="49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7E6A48-11E5-49FA-BBAF-C84D5BEBE829}"/>
              </a:ext>
            </a:extLst>
          </p:cNvPr>
          <p:cNvSpPr txBox="1"/>
          <p:nvPr/>
        </p:nvSpPr>
        <p:spPr>
          <a:xfrm>
            <a:off x="4813603" y="5167884"/>
            <a:ext cx="362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No. of live/</a:t>
            </a:r>
            <a:r>
              <a:rPr lang="en-US" sz="2000" dirty="0" err="1"/>
              <a:t>collab</a:t>
            </a:r>
            <a:r>
              <a:rPr lang="en-US" sz="2000" dirty="0"/>
              <a:t> events till date</a:t>
            </a:r>
          </a:p>
        </p:txBody>
      </p:sp>
    </p:spTree>
    <p:extLst>
      <p:ext uri="{BB962C8B-B14F-4D97-AF65-F5344CB8AC3E}">
        <p14:creationId xmlns:p14="http://schemas.microsoft.com/office/powerpoint/2010/main" val="45770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667472" y="773722"/>
            <a:ext cx="1085705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679104" y="156865"/>
            <a:ext cx="28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Solution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6E61DB-D4E0-4729-9FE1-76C390969BCC}"/>
              </a:ext>
            </a:extLst>
          </p:cNvPr>
          <p:cNvSpPr/>
          <p:nvPr/>
        </p:nvSpPr>
        <p:spPr>
          <a:xfrm>
            <a:off x="2338547" y="857241"/>
            <a:ext cx="1390918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5DE175-47CA-4439-BCF6-E573F3EE3F2A}"/>
              </a:ext>
            </a:extLst>
          </p:cNvPr>
          <p:cNvSpPr/>
          <p:nvPr/>
        </p:nvSpPr>
        <p:spPr>
          <a:xfrm>
            <a:off x="5400543" y="857241"/>
            <a:ext cx="1390918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D801B-AF56-4688-B0B2-D71048E28BA8}"/>
              </a:ext>
            </a:extLst>
          </p:cNvPr>
          <p:cNvSpPr/>
          <p:nvPr/>
        </p:nvSpPr>
        <p:spPr>
          <a:xfrm>
            <a:off x="8462535" y="857241"/>
            <a:ext cx="1390918" cy="34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90CF5-E06C-4E47-ACD3-78FC3174F5D2}"/>
              </a:ext>
            </a:extLst>
          </p:cNvPr>
          <p:cNvSpPr/>
          <p:nvPr/>
        </p:nvSpPr>
        <p:spPr>
          <a:xfrm>
            <a:off x="4408870" y="1463533"/>
            <a:ext cx="3374264" cy="347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&amp; services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93E74F-3575-4382-BF55-F4613DFF8E6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6096002" y="1204971"/>
            <a:ext cx="0" cy="2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13B119-0F1A-44F7-8E1C-C93D775EFC9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34010" y="1204971"/>
            <a:ext cx="3061992" cy="2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758788-B24E-4939-B8B6-AC5BF2565D22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6002" y="1204971"/>
            <a:ext cx="3061992" cy="2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4B466-4729-4653-B66F-4BC1B44A6772}"/>
              </a:ext>
            </a:extLst>
          </p:cNvPr>
          <p:cNvSpPr/>
          <p:nvPr/>
        </p:nvSpPr>
        <p:spPr>
          <a:xfrm>
            <a:off x="4408870" y="1874512"/>
            <a:ext cx="3374264" cy="347730"/>
          </a:xfrm>
          <a:prstGeom prst="rect">
            <a:avLst/>
          </a:prstGeom>
          <a:solidFill>
            <a:srgbClr val="F9761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Accounts, Users &amp; Roles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B64DB3-B8C5-468A-BA6E-C9DBE306F21F}"/>
              </a:ext>
            </a:extLst>
          </p:cNvPr>
          <p:cNvSpPr/>
          <p:nvPr/>
        </p:nvSpPr>
        <p:spPr>
          <a:xfrm>
            <a:off x="4957553" y="2298880"/>
            <a:ext cx="2276899" cy="3477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ABC3F-4705-4A24-BBA4-30BF23D6817F}"/>
              </a:ext>
            </a:extLst>
          </p:cNvPr>
          <p:cNvSpPr/>
          <p:nvPr/>
        </p:nvSpPr>
        <p:spPr>
          <a:xfrm>
            <a:off x="3097628" y="2637901"/>
            <a:ext cx="5996748" cy="6150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9CC72-C9BE-4E0A-913D-AEDC13BA16EE}"/>
              </a:ext>
            </a:extLst>
          </p:cNvPr>
          <p:cNvSpPr/>
          <p:nvPr/>
        </p:nvSpPr>
        <p:spPr>
          <a:xfrm>
            <a:off x="3782695" y="2695471"/>
            <a:ext cx="1792827" cy="5085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376D2-817B-4963-B0D9-041516A9F582}"/>
              </a:ext>
            </a:extLst>
          </p:cNvPr>
          <p:cNvSpPr/>
          <p:nvPr/>
        </p:nvSpPr>
        <p:spPr>
          <a:xfrm>
            <a:off x="6616484" y="2695471"/>
            <a:ext cx="1792827" cy="5085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Uploads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3F2A68-32D8-4281-A64C-7C71B6561251}"/>
              </a:ext>
            </a:extLst>
          </p:cNvPr>
          <p:cNvSpPr/>
          <p:nvPr/>
        </p:nvSpPr>
        <p:spPr>
          <a:xfrm>
            <a:off x="3097627" y="3343719"/>
            <a:ext cx="2891053" cy="11995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0E017-2759-4167-B86B-083503BBFD2E}"/>
              </a:ext>
            </a:extLst>
          </p:cNvPr>
          <p:cNvSpPr/>
          <p:nvPr/>
        </p:nvSpPr>
        <p:spPr>
          <a:xfrm>
            <a:off x="6215387" y="3340225"/>
            <a:ext cx="2891053" cy="119950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7FA011-BCB4-4545-9007-5F7C327D80D3}"/>
              </a:ext>
            </a:extLst>
          </p:cNvPr>
          <p:cNvSpPr/>
          <p:nvPr/>
        </p:nvSpPr>
        <p:spPr>
          <a:xfrm>
            <a:off x="3097627" y="3310492"/>
            <a:ext cx="2891053" cy="3477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Integration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EC67DF-BA62-4521-917A-31BD150701C9}"/>
              </a:ext>
            </a:extLst>
          </p:cNvPr>
          <p:cNvSpPr/>
          <p:nvPr/>
        </p:nvSpPr>
        <p:spPr>
          <a:xfrm>
            <a:off x="6219683" y="3291991"/>
            <a:ext cx="2891053" cy="3477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Integration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91CA84-3526-4AE5-B897-CE44382D2BCF}"/>
              </a:ext>
            </a:extLst>
          </p:cNvPr>
          <p:cNvSpPr/>
          <p:nvPr/>
        </p:nvSpPr>
        <p:spPr>
          <a:xfrm>
            <a:off x="3106212" y="3682579"/>
            <a:ext cx="2895347" cy="3477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 Management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753D3-56E3-42BE-BD1D-3BF1431810EF}"/>
              </a:ext>
            </a:extLst>
          </p:cNvPr>
          <p:cNvSpPr/>
          <p:nvPr/>
        </p:nvSpPr>
        <p:spPr>
          <a:xfrm>
            <a:off x="3107029" y="4030308"/>
            <a:ext cx="2895347" cy="5101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Live/Collab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4FC7A-B0A7-4FD9-B1E7-F5A090D28BC4}"/>
              </a:ext>
            </a:extLst>
          </p:cNvPr>
          <p:cNvSpPr/>
          <p:nvPr/>
        </p:nvSpPr>
        <p:spPr>
          <a:xfrm>
            <a:off x="6219683" y="3680348"/>
            <a:ext cx="2895347" cy="3477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2C59E6-B632-435F-8559-F0CB4C9A5E7A}"/>
              </a:ext>
            </a:extLst>
          </p:cNvPr>
          <p:cNvSpPr/>
          <p:nvPr/>
        </p:nvSpPr>
        <p:spPr>
          <a:xfrm>
            <a:off x="6215387" y="4030308"/>
            <a:ext cx="2895347" cy="506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Notification Management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971C9-85E0-4D1C-9C43-1DB8D8528514}"/>
              </a:ext>
            </a:extLst>
          </p:cNvPr>
          <p:cNvSpPr/>
          <p:nvPr/>
        </p:nvSpPr>
        <p:spPr>
          <a:xfrm>
            <a:off x="4957552" y="4629496"/>
            <a:ext cx="2276899" cy="245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EA4FF-F6E6-4A51-BDF2-973C27F7BE27}"/>
              </a:ext>
            </a:extLst>
          </p:cNvPr>
          <p:cNvSpPr/>
          <p:nvPr/>
        </p:nvSpPr>
        <p:spPr>
          <a:xfrm>
            <a:off x="3097627" y="4866611"/>
            <a:ext cx="5996748" cy="5542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304DA5-EEB2-434B-ABC9-D79194D1CC5D}"/>
              </a:ext>
            </a:extLst>
          </p:cNvPr>
          <p:cNvSpPr/>
          <p:nvPr/>
        </p:nvSpPr>
        <p:spPr>
          <a:xfrm>
            <a:off x="3231431" y="4967050"/>
            <a:ext cx="1726122" cy="345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Crash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9E46A6-B72A-4564-87EA-230F58542A3F}"/>
              </a:ext>
            </a:extLst>
          </p:cNvPr>
          <p:cNvSpPr/>
          <p:nvPr/>
        </p:nvSpPr>
        <p:spPr>
          <a:xfrm>
            <a:off x="7234449" y="4963129"/>
            <a:ext cx="1726122" cy="3455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Analysis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6BA1E-EEC6-4E39-82B1-F4099E28FE45}"/>
              </a:ext>
            </a:extLst>
          </p:cNvPr>
          <p:cNvSpPr/>
          <p:nvPr/>
        </p:nvSpPr>
        <p:spPr>
          <a:xfrm>
            <a:off x="5232937" y="4963130"/>
            <a:ext cx="1726122" cy="3455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SFTP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A7653A-2725-4CE7-86FA-1887628A47F1}"/>
              </a:ext>
            </a:extLst>
          </p:cNvPr>
          <p:cNvSpPr/>
          <p:nvPr/>
        </p:nvSpPr>
        <p:spPr>
          <a:xfrm>
            <a:off x="4957551" y="5500502"/>
            <a:ext cx="2276899" cy="245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Environment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510EE0-F039-45B3-8EBA-C22D65D5F307}"/>
              </a:ext>
            </a:extLst>
          </p:cNvPr>
          <p:cNvSpPr/>
          <p:nvPr/>
        </p:nvSpPr>
        <p:spPr>
          <a:xfrm>
            <a:off x="3097626" y="5737617"/>
            <a:ext cx="5996748" cy="5542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C0E9C4-D1AA-44B2-9468-3FBCE81F1BEA}"/>
              </a:ext>
            </a:extLst>
          </p:cNvPr>
          <p:cNvSpPr/>
          <p:nvPr/>
        </p:nvSpPr>
        <p:spPr>
          <a:xfrm>
            <a:off x="3254029" y="5855734"/>
            <a:ext cx="1031476" cy="345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DB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7BCA56-0C68-492E-BA86-6A8202AED956}"/>
              </a:ext>
            </a:extLst>
          </p:cNvPr>
          <p:cNvSpPr/>
          <p:nvPr/>
        </p:nvSpPr>
        <p:spPr>
          <a:xfrm>
            <a:off x="4360452" y="5849456"/>
            <a:ext cx="1030661" cy="345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 DB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A195C3-B773-446A-9254-DD7ECFB78D31}"/>
              </a:ext>
            </a:extLst>
          </p:cNvPr>
          <p:cNvSpPr/>
          <p:nvPr/>
        </p:nvSpPr>
        <p:spPr>
          <a:xfrm>
            <a:off x="5473384" y="5848622"/>
            <a:ext cx="1299556" cy="345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B727D0-4F5F-42E0-BA53-160ECF997C0E}"/>
              </a:ext>
            </a:extLst>
          </p:cNvPr>
          <p:cNvSpPr/>
          <p:nvPr/>
        </p:nvSpPr>
        <p:spPr>
          <a:xfrm>
            <a:off x="6855211" y="5855077"/>
            <a:ext cx="871682" cy="345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B26593-FD0C-4594-96C4-83A3F3D60648}"/>
              </a:ext>
            </a:extLst>
          </p:cNvPr>
          <p:cNvSpPr/>
          <p:nvPr/>
        </p:nvSpPr>
        <p:spPr>
          <a:xfrm>
            <a:off x="7821267" y="5848622"/>
            <a:ext cx="1113675" cy="345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 DB</a:t>
            </a:r>
          </a:p>
        </p:txBody>
      </p:sp>
    </p:spTree>
    <p:extLst>
      <p:ext uri="{BB962C8B-B14F-4D97-AF65-F5344CB8AC3E}">
        <p14:creationId xmlns:p14="http://schemas.microsoft.com/office/powerpoint/2010/main" val="119951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658261" y="6406341"/>
            <a:ext cx="1087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Dashboard, Worldwide, Following, Dance, Acting, Games, Learn &amp; Challenges pages looks similar to this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907A3A-315B-48D7-AF5B-211C303D9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2"/>
            <a:ext cx="9929726" cy="55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55ADD7-02AB-44B0-B16C-4CDC23DCE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E53692-A83D-415E-B3DC-917A6349CC12}"/>
              </a:ext>
            </a:extLst>
          </p:cNvPr>
          <p:cNvSpPr/>
          <p:nvPr/>
        </p:nvSpPr>
        <p:spPr>
          <a:xfrm>
            <a:off x="1131137" y="773722"/>
            <a:ext cx="9929726" cy="55827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03200" dist="152400" dir="222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D021D-9192-4946-B338-16D023E12911}"/>
              </a:ext>
            </a:extLst>
          </p:cNvPr>
          <p:cNvSpPr txBox="1"/>
          <p:nvPr/>
        </p:nvSpPr>
        <p:spPr>
          <a:xfrm>
            <a:off x="4486649" y="156865"/>
            <a:ext cx="321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Wireframes for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9332-CEC0-4F7A-821E-9170BFF5368F}"/>
              </a:ext>
            </a:extLst>
          </p:cNvPr>
          <p:cNvSpPr txBox="1"/>
          <p:nvPr/>
        </p:nvSpPr>
        <p:spPr>
          <a:xfrm>
            <a:off x="4460744" y="6405979"/>
            <a:ext cx="327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Music page looks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8FDF8-CAC1-4976-ABCB-4339B85DE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37" y="773722"/>
            <a:ext cx="9929726" cy="55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8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757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</dc:creator>
  <cp:lastModifiedBy>Dinesh S</cp:lastModifiedBy>
  <cp:revision>39</cp:revision>
  <dcterms:created xsi:type="dcterms:W3CDTF">2020-07-19T11:36:40Z</dcterms:created>
  <dcterms:modified xsi:type="dcterms:W3CDTF">2020-07-20T10:37:39Z</dcterms:modified>
</cp:coreProperties>
</file>