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1"/>
  </p:notesMasterIdLst>
  <p:sldIdLst>
    <p:sldId id="331" r:id="rId2"/>
    <p:sldId id="358" r:id="rId3"/>
    <p:sldId id="329" r:id="rId4"/>
    <p:sldId id="336" r:id="rId5"/>
    <p:sldId id="337" r:id="rId6"/>
    <p:sldId id="402" r:id="rId7"/>
    <p:sldId id="404" r:id="rId8"/>
    <p:sldId id="405" r:id="rId9"/>
    <p:sldId id="40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0F6FC6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78366" autoAdjust="0"/>
  </p:normalViewPr>
  <p:slideViewPr>
    <p:cSldViewPr snapToGrid="0">
      <p:cViewPr varScale="1">
        <p:scale>
          <a:sx n="66" d="100"/>
          <a:sy n="66" d="100"/>
        </p:scale>
        <p:origin x="594" y="54"/>
      </p:cViewPr>
      <p:guideLst/>
    </p:cSldViewPr>
  </p:slideViewPr>
  <p:outlineViewPr>
    <p:cViewPr>
      <p:scale>
        <a:sx n="33" d="100"/>
        <a:sy n="33" d="100"/>
      </p:scale>
      <p:origin x="0" y="-2778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8196"/>
    </p:cViewPr>
  </p:sorterViewPr>
  <p:notesViewPr>
    <p:cSldViewPr snapToGrid="0">
      <p:cViewPr varScale="1">
        <p:scale>
          <a:sx n="50" d="100"/>
          <a:sy n="50" d="100"/>
        </p:scale>
        <p:origin x="262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88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8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6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14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01" y="0"/>
            <a:ext cx="1319212" cy="870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881E96E-2A67-4CE9-8A41-96BC69FB69B3}"/>
              </a:ext>
            </a:extLst>
          </p:cNvPr>
          <p:cNvSpPr/>
          <p:nvPr userDrawn="1"/>
        </p:nvSpPr>
        <p:spPr>
          <a:xfrm>
            <a:off x="9237863" y="6125578"/>
            <a:ext cx="2997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Rex Jones II, CSTE, </a:t>
            </a:r>
            <a:r>
              <a:rPr lang="en-US" sz="1200" baseline="0" dirty="0" err="1">
                <a:solidFill>
                  <a:schemeClr val="bg1"/>
                </a:solidFill>
              </a:rPr>
              <a:t>TMap</a:t>
            </a:r>
            <a:endParaRPr lang="en-US" sz="1200" baseline="0" dirty="0">
              <a:solidFill>
                <a:schemeClr val="bg1"/>
              </a:solidFill>
            </a:endParaRPr>
          </a:p>
          <a:p>
            <a:r>
              <a:rPr lang="en-US" sz="1200" u="sng" baseline="0" dirty="0">
                <a:solidFill>
                  <a:schemeClr val="bg1"/>
                </a:solidFill>
              </a:rPr>
              <a:t>https://www.linkedin.com/in/rexjones34</a:t>
            </a:r>
          </a:p>
        </p:txBody>
      </p:sp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5196"/>
            <a:ext cx="8596668" cy="83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464303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Java Development Kit (JDK)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Eclipse IDE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Browser Drivers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TestNG</a:t>
            </a: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xmlns="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5942"/>
            <a:ext cx="8596668" cy="812116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4470433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Georgia" panose="02040502050405020303" pitchFamily="18" charset="0"/>
                <a:ea typeface="Times New Roman" panose="02020603050405020304" pitchFamily="18" charset="0"/>
              </a:rPr>
              <a:t>Java Development Kit (JDK)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Eclipse IDE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Selenium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Browser Drivers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TestNG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xmlns="" id="{B4E282D0-511C-41A2-B6CC-9529DEA6B6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"/>
    </mc:Choice>
    <mc:Fallback xmlns="">
      <p:transition spd="slow" advTm="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2134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Java Development Kit (JDK)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Eclipse IDE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Selenium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Browser Drivers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TestNG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xmlns="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2134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Java Development Kit (JDK)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Eclipse IDE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Selenium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Browser Drivers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TestNG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xmlns="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9832"/>
            <a:ext cx="8596668" cy="91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Java Development Kit (JDK)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Eclipse IDE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Selenium</a:t>
            </a:r>
            <a:endParaRPr lang="en-US" sz="2400" dirty="0"/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Browser Drivers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TestNG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xmlns="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1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9832"/>
            <a:ext cx="8596668" cy="91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Java Development Kit (JDK)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Eclipse IDE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Selenium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Browser Drivers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TestNG</a:t>
            </a:r>
            <a:endParaRPr lang="en-US" sz="2400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xmlns="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62A98-13C4-4820-BEBE-8E0DE56F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9914"/>
            <a:ext cx="8596668" cy="1320800"/>
          </a:xfrm>
        </p:spPr>
        <p:txBody>
          <a:bodyPr/>
          <a:lstStyle/>
          <a:p>
            <a:pPr algn="ctr"/>
            <a:r>
              <a:rPr lang="en-US" u="sng" dirty="0"/>
              <a:t>Questions</a:t>
            </a:r>
            <a:r>
              <a:rPr lang="en-US" dirty="0"/>
              <a:t>, Answers, &amp; Practice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917E09-CCCB-4613-A945-3C34C7C2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14"/>
            <a:ext cx="8596668" cy="483381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What is required for developing and running programs in Java? </a:t>
            </a:r>
            <a:endParaRPr lang="en-US" sz="2000" b="1" u="sng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Is Selenium WebDriver an automation tool? </a:t>
            </a:r>
            <a:endParaRPr lang="en-US" sz="2000" b="1" u="sng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What is the driver name for Internet Explorer, Google Chrome, and Firefox?</a:t>
            </a:r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0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62A98-13C4-4820-BEBE-8E0DE56F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9914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Questions, </a:t>
            </a:r>
            <a:r>
              <a:rPr lang="en-US" u="sng" dirty="0"/>
              <a:t>Answers</a:t>
            </a:r>
            <a:r>
              <a:rPr lang="en-US" dirty="0"/>
              <a:t>, &amp; Practice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917E09-CCCB-4613-A945-3C34C7C2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14"/>
            <a:ext cx="8596668" cy="483381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What is required for developing and running programs in Java? </a:t>
            </a:r>
            <a:r>
              <a:rPr lang="en-US" sz="2000" b="1" u="sng" dirty="0"/>
              <a:t>Java Development Kit (JDK)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Is Selenium WebDriver an automation tool? </a:t>
            </a:r>
            <a:r>
              <a:rPr lang="en-US" sz="2000" b="1" u="sng" dirty="0"/>
              <a:t>No, it is not an automation tool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What is the driver name for Internet Explorer, Google Chrome, and Firefox?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Internet Explorer = </a:t>
            </a:r>
            <a:r>
              <a:rPr lang="en-US" sz="2000" b="1" u="sng" dirty="0"/>
              <a:t>IEDriverServer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Google Chrome = </a:t>
            </a:r>
            <a:r>
              <a:rPr lang="en-US" sz="2000" b="1" u="sng" dirty="0" err="1"/>
              <a:t>chromedriver</a:t>
            </a:r>
            <a:endParaRPr lang="en-US" sz="2000" b="1" u="sng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Firefox = </a:t>
            </a:r>
            <a:r>
              <a:rPr lang="en-US" sz="2000" b="1" u="sng" dirty="0" err="1"/>
              <a:t>geckodriver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336290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62A98-13C4-4820-BEBE-8E0DE56F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9914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Questions, Answers, &amp; </a:t>
            </a:r>
            <a:r>
              <a:rPr lang="en-US" u="sng" dirty="0"/>
              <a:t>Practice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917E09-CCCB-4613-A945-3C34C7C2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14"/>
            <a:ext cx="8596668" cy="48338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Install Java Development Kit (JDK)</a:t>
            </a:r>
            <a:endParaRPr lang="en-US" sz="2000" b="1" u="sng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Install Eclipse IDE</a:t>
            </a:r>
            <a:endParaRPr lang="en-US" sz="2000" b="1" u="sng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Configure Selenium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b="1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Install Browser Drivers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Install TestNG</a:t>
            </a:r>
          </a:p>
        </p:txBody>
      </p:sp>
    </p:spTree>
    <p:extLst>
      <p:ext uri="{BB962C8B-B14F-4D97-AF65-F5344CB8AC3E}">
        <p14:creationId xmlns:p14="http://schemas.microsoft.com/office/powerpoint/2010/main" val="95331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19064</TotalTime>
  <Words>216</Words>
  <Application>Microsoft Office PowerPoint</Application>
  <PresentationFormat>Widescreen</PresentationFormat>
  <Paragraphs>102</Paragraphs>
  <Slides>9</Slides>
  <Notes>6</Notes>
  <HiddenSlides>0</HiddenSlides>
  <MMClips>6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Georgia</vt:lpstr>
      <vt:lpstr>Times New Roman</vt:lpstr>
      <vt:lpstr>Wingdings</vt:lpstr>
      <vt:lpstr>Wingdings 3</vt:lpstr>
      <vt:lpstr>Facet</vt:lpstr>
      <vt:lpstr>Tutorial Plan</vt:lpstr>
      <vt:lpstr>Tutorial Plan</vt:lpstr>
      <vt:lpstr>Tutorial Plan</vt:lpstr>
      <vt:lpstr>Tutorial Plan</vt:lpstr>
      <vt:lpstr>Tutorial Plan</vt:lpstr>
      <vt:lpstr>Tutorial Plan</vt:lpstr>
      <vt:lpstr>Questions, Answers, &amp; Practice </vt:lpstr>
      <vt:lpstr>Questions, Answers, &amp; Practice </vt:lpstr>
      <vt:lpstr>Questions, Answers, &amp; Practice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 JONES</cp:lastModifiedBy>
  <cp:revision>907</cp:revision>
  <dcterms:created xsi:type="dcterms:W3CDTF">2016-08-27T11:26:48Z</dcterms:created>
  <dcterms:modified xsi:type="dcterms:W3CDTF">2018-04-26T09:43:25Z</dcterms:modified>
</cp:coreProperties>
</file>