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11"/>
  </p:notesMasterIdLst>
  <p:sldIdLst>
    <p:sldId id="400" r:id="rId3"/>
    <p:sldId id="401" r:id="rId4"/>
    <p:sldId id="402" r:id="rId5"/>
    <p:sldId id="331" r:id="rId6"/>
    <p:sldId id="264" r:id="rId7"/>
    <p:sldId id="271" r:id="rId8"/>
    <p:sldId id="26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1158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76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10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2" y="-8315"/>
            <a:ext cx="1369358" cy="1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847493"/>
            <a:ext cx="1218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76973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Navigation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Methods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464303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Browser Methods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</a:t>
            </a: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Navigation Methods</a:t>
            </a: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Wait Methods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Switch Methods</a:t>
            </a: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508003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Browser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a browser.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</a:t>
            </a:r>
            <a:r>
              <a:rPr lang="en-US" sz="2200" dirty="0" err="1">
                <a:solidFill>
                  <a:schemeClr val="tx1"/>
                </a:solidFill>
              </a:rPr>
              <a:t>WebElements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either loads a web page, refresh a web page, or move backwards and forwards in your browser’s history.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Wait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pause between execution statements.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Switch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switch to alerts, windows, and frames.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9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 Descriptions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 Walkthrough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 Demo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51139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Navigation Method Descriptions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Navigation Method Walkthrough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Navigation Method Demo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11" y="261257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Navigation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Descriptions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31433"/>
              </p:ext>
            </p:extLst>
          </p:nvPr>
        </p:nvGraphicFramePr>
        <p:xfrm>
          <a:off x="872543" y="1895699"/>
          <a:ext cx="8445627" cy="37454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back()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back in the browser’s history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forward()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forward / next in the browser’s history if not on the latest viewed page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refresh()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Refreshes the current page thereby reloading all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WebElements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9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to(String </a:t>
                      </a:r>
                      <a:r>
                        <a:rPr lang="en-US" sz="2000" dirty="0" err="1">
                          <a:latin typeface="Georgia" panose="02040502050405020303" pitchFamily="18" charset="0"/>
                        </a:rPr>
                        <a:t>url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Loads a new web page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9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to(URL </a:t>
                      </a:r>
                      <a:r>
                        <a:rPr lang="en-US" sz="2000" dirty="0" err="1">
                          <a:latin typeface="Georgia" panose="02040502050405020303" pitchFamily="18" charset="0"/>
                        </a:rPr>
                        <a:t>url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Loads a new web page. Overloaded version of to(String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method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Navigation Method Descriptions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Navigation Method Walkthrough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Navigation Method Demo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203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Navigation Method Descriptions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Navigation Method Walkthrough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Navigation Method Demo</a:t>
            </a:r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17406D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Office PowerPoint</Application>
  <PresentationFormat>Widescreen</PresentationFormat>
  <Paragraphs>79</Paragraphs>
  <Slides>8</Slides>
  <Notes>8</Notes>
  <HiddenSlides>0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Verdana</vt:lpstr>
      <vt:lpstr>Wingdings</vt:lpstr>
      <vt:lpstr>Wingdings 3</vt:lpstr>
      <vt:lpstr>Facet</vt:lpstr>
      <vt:lpstr>1_Facet</vt:lpstr>
      <vt:lpstr>PowerPoint Presentation</vt:lpstr>
      <vt:lpstr>Selenium Method Categories</vt:lpstr>
      <vt:lpstr>Selenium Method Categories</vt:lpstr>
      <vt:lpstr>Tutorial Plan</vt:lpstr>
      <vt:lpstr>Tutorial Plan</vt:lpstr>
      <vt:lpstr>Navigation Method Descriptions  </vt:lpstr>
      <vt:lpstr>Tutorial Plan</vt:lpstr>
      <vt:lpstr>Tutorial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636</cp:revision>
  <dcterms:created xsi:type="dcterms:W3CDTF">2016-08-27T11:26:48Z</dcterms:created>
  <dcterms:modified xsi:type="dcterms:W3CDTF">2018-11-26T01:32:33Z</dcterms:modified>
</cp:coreProperties>
</file>