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0"/>
  </p:notesMasterIdLst>
  <p:sldIdLst>
    <p:sldId id="501" r:id="rId3"/>
    <p:sldId id="348" r:id="rId4"/>
    <p:sldId id="502" r:id="rId5"/>
    <p:sldId id="503" r:id="rId6"/>
    <p:sldId id="504" r:id="rId7"/>
    <p:sldId id="505" r:id="rId8"/>
    <p:sldId id="5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78366" autoAdjust="0"/>
  </p:normalViewPr>
  <p:slideViewPr>
    <p:cSldViewPr snapToGrid="0">
      <p:cViewPr varScale="1">
        <p:scale>
          <a:sx n="67" d="100"/>
          <a:sy n="67" d="100"/>
        </p:scale>
        <p:origin x="642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8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0" y="4770149"/>
            <a:ext cx="1219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94093"/>
            <a:ext cx="12192000" cy="30555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Java’s Conditional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if Statement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5967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If Then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If Then Else 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If Then Else-If  </a:t>
            </a:r>
          </a:p>
          <a:p>
            <a:endParaRPr lang="en-US" sz="24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0EF08B0-D89A-43C9-9340-4AB1E0D1A9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"/>
    </mc:Choice>
    <mc:Fallback xmlns="">
      <p:transition spd="slow" advTm="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00" y="190617"/>
            <a:ext cx="8128000" cy="10276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Then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218288"/>
            <a:ext cx="8128000" cy="24608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endParaRPr lang="en-US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A21898"/>
                </a:solidFill>
                <a:latin typeface="Georgia" panose="02040502050405020303" pitchFamily="18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77334" y="3832398"/>
          <a:ext cx="81280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Keyword that starts the if statement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Boolean expression which results in a true or false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{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opening curly bracket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 that will be executed if the condition is true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true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closing curly bracket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F0AA61A-8167-4753-A094-581B3E8542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"/>
    </mc:Choice>
    <mc:Fallback xmlns="">
      <p:transition spd="slow" advTm="528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639"/>
            <a:ext cx="8596668" cy="6726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Then Else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000462"/>
            <a:ext cx="8596668" cy="38835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Font typeface="Wingdings 3" charset="2"/>
              <a:buNone/>
            </a:pPr>
            <a:endParaRPr lang="en-US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A21898"/>
                </a:solidFill>
                <a:latin typeface="Georgia" panose="02040502050405020303" pitchFamily="18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rgbClr val="A21898"/>
                </a:solidFill>
                <a:latin typeface="Georgia" panose="02040502050405020303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81CB1AF-8C91-4BBB-8A3E-7FF1BC5031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"/>
    </mc:Choice>
    <mc:Fallback xmlns="">
      <p:transition spd="slow" advTm="352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639"/>
            <a:ext cx="10284708" cy="6726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Then Else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7334" y="1108038"/>
          <a:ext cx="7885752" cy="37436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Keyword that starts the if statement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Boolean expression which results in a true or false result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{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opening curly bracket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First statement executes if the condition returns true</a:t>
                      </a:r>
                      <a:r>
                        <a:rPr lang="en-US" sz="1800" baseline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Second statement executes if the condition returns false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true statement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closing curly bracket 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Extends the if statement and execute the subsequent statement when the condition returns 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9102365" y="1108038"/>
            <a:ext cx="2937235" cy="41033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21898"/>
                </a:solidFill>
                <a:latin typeface="Georgia" panose="02040502050405020303" pitchFamily="18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21898"/>
                </a:solidFill>
                <a:latin typeface="Georgia" panose="02040502050405020303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12987B6-3ECC-4EA0-B8D3-0AFFB9AB61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"/>
    </mc:Choice>
    <mc:Fallback xmlns="">
      <p:transition spd="slow" advTm="312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779" y="112639"/>
            <a:ext cx="7213856" cy="6726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Then Else-If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13779" y="887506"/>
            <a:ext cx="7213856" cy="58682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19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A21898"/>
                </a:solidFill>
                <a:latin typeface="Georgia" panose="02040502050405020303" pitchFamily="18" charset="0"/>
              </a:rPr>
              <a:t>if 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A21898"/>
                </a:solidFill>
                <a:latin typeface="Georgia" panose="02040502050405020303" pitchFamily="18" charset="0"/>
              </a:rPr>
              <a:t>else if </a:t>
            </a: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  <a:endParaRPr lang="en-US" sz="19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A21898"/>
                </a:solidFill>
                <a:latin typeface="Georgia" panose="02040502050405020303" pitchFamily="18" charset="0"/>
              </a:rPr>
              <a:t>else if </a:t>
            </a: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  <a:endParaRPr lang="en-US" sz="19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A21898"/>
                </a:solidFill>
                <a:latin typeface="Georgia" panose="02040502050405020303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19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19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79D489A-E0A4-4F69-A2BD-F85535E8D5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"/>
    </mc:Choice>
    <mc:Fallback xmlns="">
      <p:transition spd="slow" advTm="344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639"/>
            <a:ext cx="10284708" cy="6726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If Then Else-If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77334" y="785308"/>
          <a:ext cx="7885752" cy="41307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Keyword that starts the if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Boolean expression which results in a true or false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{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opening curly bracket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Executes </a:t>
                      </a:r>
                      <a:r>
                        <a:rPr lang="en-US" sz="1800" baseline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 the first condition returns true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Executes if one of the else if conditions returns true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Executes the final</a:t>
                      </a:r>
                      <a:r>
                        <a:rPr lang="en-US" sz="1800" baseline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statement if all conditions return false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the true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closing curly bracket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else 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Extends the if statement when the first condition returns 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3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Extends the if statement and execute the subsequent statement when all of the conditions returns 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>
          <a:xfrm>
            <a:off x="9102365" y="1037709"/>
            <a:ext cx="2937235" cy="56991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7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37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3700" b="1" dirty="0">
                <a:solidFill>
                  <a:srgbClr val="A21898"/>
                </a:solidFill>
                <a:latin typeface="Georgia" panose="02040502050405020303" pitchFamily="18" charset="0"/>
              </a:rPr>
              <a:t>if </a:t>
            </a:r>
            <a:r>
              <a:rPr lang="en-US" sz="37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3700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37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37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A21898"/>
                </a:solidFill>
                <a:latin typeface="Georgia" panose="02040502050405020303" pitchFamily="18" charset="0"/>
              </a:rPr>
              <a:t>else if </a:t>
            </a:r>
            <a:r>
              <a:rPr lang="en-US" sz="3700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  <a:endParaRPr lang="en-US" sz="37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37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37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A21898"/>
                </a:solidFill>
                <a:latin typeface="Georgia" panose="02040502050405020303" pitchFamily="18" charset="0"/>
              </a:rPr>
              <a:t>else if </a:t>
            </a:r>
            <a:r>
              <a:rPr lang="en-US" sz="3700" dirty="0">
                <a:solidFill>
                  <a:srgbClr val="00B050"/>
                </a:solidFill>
                <a:latin typeface="Georgia" panose="02040502050405020303" pitchFamily="18" charset="0"/>
              </a:rPr>
              <a:t>(condition)</a:t>
            </a:r>
            <a:endParaRPr lang="en-US" sz="3700" b="1" dirty="0">
              <a:solidFill>
                <a:srgbClr val="A21898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37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37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3700" b="1" dirty="0">
                <a:solidFill>
                  <a:srgbClr val="A21898"/>
                </a:solidFill>
                <a:latin typeface="Georgia" panose="02040502050405020303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3700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37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10E3FB6-1509-4B46-A0DF-D382F147D9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"/>
    </mc:Choice>
    <mc:Fallback xmlns="">
      <p:transition spd="slow" advTm="640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140</Paragraphs>
  <Slides>7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if Statements</vt:lpstr>
      <vt:lpstr>If Then </vt:lpstr>
      <vt:lpstr>If Then Else </vt:lpstr>
      <vt:lpstr>If Then Else </vt:lpstr>
      <vt:lpstr>If Then Else-If  </vt:lpstr>
      <vt:lpstr>If Then Else-If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703</cp:revision>
  <dcterms:created xsi:type="dcterms:W3CDTF">2016-08-27T11:26:48Z</dcterms:created>
  <dcterms:modified xsi:type="dcterms:W3CDTF">2018-12-02T12:55:14Z</dcterms:modified>
</cp:coreProperties>
</file>