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  <p:sldMasterId id="2147483762" r:id="rId3"/>
  </p:sldMasterIdLst>
  <p:notesMasterIdLst>
    <p:notesMasterId r:id="rId16"/>
  </p:notesMasterIdLst>
  <p:sldIdLst>
    <p:sldId id="591" r:id="rId4"/>
    <p:sldId id="586" r:id="rId5"/>
    <p:sldId id="592" r:id="rId6"/>
    <p:sldId id="523" r:id="rId7"/>
    <p:sldId id="614" r:id="rId8"/>
    <p:sldId id="602" r:id="rId9"/>
    <p:sldId id="617" r:id="rId10"/>
    <p:sldId id="612" r:id="rId11"/>
    <p:sldId id="620" r:id="rId12"/>
    <p:sldId id="524" r:id="rId13"/>
    <p:sldId id="619" r:id="rId14"/>
    <p:sldId id="6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9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816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55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90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019BF-0F61-4808-8E8D-A43EE7AC908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1CF555-3A3D-49C9-BC09-1A0FB537DB18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How Selenium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Architecture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738102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Demo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7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738102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Recap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749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C7533-2946-444F-B6EC-55B01BCC0B93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BAFC0-6CAC-4C14-B930-45A2005FD35B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FC662D-65CA-46F7-B954-EEC8ED068AD2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5ACE3-D8A7-475E-B8A2-3D8C8E0254FB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EC30-8BD6-4BD3-B12F-6D1AF007C2F5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BCF23-9E8B-4079-99FC-B39D5A83CAC3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22500-1FC1-4D62-BE63-F7F56BA50CCE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BACF9-94DC-4EBA-8535-28E73CF4741B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D08B7-B3B6-4211-8ADA-E799452BEBD1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F466-480A-4B0A-923D-6892EED6CECA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8E7D50-AF44-4DD3-93E7-6C3AA2537461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6A63D-BFF9-481A-88CD-5FD0C83CB292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253B7A-2083-4640-BC3E-909DC6650B42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993BBF-EA3D-4A5F-83FC-0B4A974718B8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8D410C-8A8C-48C0-BF16-07917FD9C4CD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95BE79-74BA-422B-8ED7-4D0D9B52AF1A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F231A15-4C7F-42C7-8602-289E5F9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3"/>
            <a:ext cx="12192000" cy="1133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WebDriver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Architecture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2D30EF-22BD-4BD9-8D2C-AAE38DFA6580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3B05A0-0C7F-4AC0-9462-C0C2D0A11360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A617659-B987-4AD0-B18D-206B9B11090E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207FEA-E60E-4DA6-9C50-0D4D9D49268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ED2B14-7591-457E-AA0D-B702C04BA2B4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BE7A88-C5BF-4A48-95E9-C719BE5EA29A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A38826-95E2-4B19-885A-F7B6258A31B0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0DA370-F754-4376-8129-20DD723ACEF6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E98C25-3EF5-48FF-A68B-82D5C4C9AA6D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75C02C-40E2-4C98-8388-B397AF9AC5AD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69EBFD-7EFF-4C95-B00C-2BF2524F142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BE87766-68B1-48A1-865C-A0BDAA9E38EB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2A796B5-4206-4748-87DD-EA9BE0E9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B11F2A5-D072-492D-9699-25D4AADE9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9495B7D-4A38-49EF-8617-2AAB9DA8C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45480E2-5F07-4F84-B4B4-2ECB80C25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57F405-2944-4027-B475-7FCC7786A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86" name="Arrow: Right 85">
            <a:extLst>
              <a:ext uri="{FF2B5EF4-FFF2-40B4-BE49-F238E27FC236}">
                <a16:creationId xmlns:a16="http://schemas.microsoft.com/office/drawing/2014/main" id="{F76033F0-D55D-4220-8AE4-937ADBD90D61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55C3FCD-7663-4E87-AA7B-AB6CFB10B989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055BD548-ED53-42FD-83B7-4C44BF6E8A4E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C5BB3E-2AE0-4EF1-8B5A-F34F52688195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72DD432D-5C7A-4BCC-8724-23C06721EFF9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1A9550-4DBB-420D-BD86-DD6B3415D72B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7609CE-7533-4200-A93F-0AD0FDD5B7A7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D552B0-F1DC-4424-8ED7-5D76463452BD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6260DE-2E74-4ACA-B2BE-4BF02A86697C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EC922C-888E-45B2-8470-A934403CC0F0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CD3D57-FD64-455D-96BD-41051A3CE68A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3" dur="1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5" dur="1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2" grpId="0" animBg="1"/>
      <p:bldP spid="12" grpId="1" animBg="1"/>
      <p:bldP spid="13" grpId="0" animBg="1"/>
      <p:bldP spid="14" grpId="0" animBg="1"/>
      <p:bldP spid="15" grpId="0" animBg="1"/>
      <p:bldP spid="18" grpId="0" animBg="1"/>
      <p:bldP spid="19" grpId="0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5" grpId="0" animBg="1"/>
      <p:bldP spid="32" grpId="0" animBg="1"/>
      <p:bldP spid="75" grpId="0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6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71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414" y="1452942"/>
            <a:ext cx="8064330" cy="52526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View A Diagram of Selenium Architecture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Demo The Selenium Architecture Components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Recap The Selenium Architecture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AF231A15-4C7F-42C7-8602-289E5F9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Selenium Architecture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Components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BE4CB-D2BD-4393-A0D1-54C0768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Selenium Client &amp; WebDriver Language Bindings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JSON Wire Protocol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Browser Drivers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Web Browsers</a:t>
            </a:r>
          </a:p>
        </p:txBody>
      </p:sp>
    </p:spTree>
    <p:extLst>
      <p:ext uri="{BB962C8B-B14F-4D97-AF65-F5344CB8AC3E}">
        <p14:creationId xmlns:p14="http://schemas.microsoft.com/office/powerpoint/2010/main" val="29942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Architecture Diagram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0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C7533-2946-444F-B6EC-55B01BCC0B93}"/>
              </a:ext>
            </a:extLst>
          </p:cNvPr>
          <p:cNvSpPr/>
          <p:nvPr/>
        </p:nvSpPr>
        <p:spPr>
          <a:xfrm>
            <a:off x="4376928" y="1394953"/>
            <a:ext cx="3438144" cy="45079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5ACE3-D8A7-475E-B8A2-3D8C8E0254FB}"/>
              </a:ext>
            </a:extLst>
          </p:cNvPr>
          <p:cNvSpPr txBox="1"/>
          <p:nvPr/>
        </p:nvSpPr>
        <p:spPr>
          <a:xfrm>
            <a:off x="4450080" y="156868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EC30-8BD6-4BD3-B12F-6D1AF007C2F5}"/>
              </a:ext>
            </a:extLst>
          </p:cNvPr>
          <p:cNvSpPr/>
          <p:nvPr/>
        </p:nvSpPr>
        <p:spPr>
          <a:xfrm>
            <a:off x="4962144" y="2428308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BCF23-9E8B-4079-99FC-B39D5A83CAC3}"/>
              </a:ext>
            </a:extLst>
          </p:cNvPr>
          <p:cNvSpPr/>
          <p:nvPr/>
        </p:nvSpPr>
        <p:spPr>
          <a:xfrm>
            <a:off x="4983148" y="3081183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22500-1FC1-4D62-BE63-F7F56BA50CCE}"/>
              </a:ext>
            </a:extLst>
          </p:cNvPr>
          <p:cNvSpPr/>
          <p:nvPr/>
        </p:nvSpPr>
        <p:spPr>
          <a:xfrm>
            <a:off x="4983148" y="3734058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BACF9-94DC-4EBA-8535-28E73CF4741B}"/>
              </a:ext>
            </a:extLst>
          </p:cNvPr>
          <p:cNvSpPr/>
          <p:nvPr/>
        </p:nvSpPr>
        <p:spPr>
          <a:xfrm>
            <a:off x="4983148" y="4386933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D08B7-B3B6-4211-8ADA-E799452BEBD1}"/>
              </a:ext>
            </a:extLst>
          </p:cNvPr>
          <p:cNvSpPr/>
          <p:nvPr/>
        </p:nvSpPr>
        <p:spPr>
          <a:xfrm>
            <a:off x="4962144" y="5039808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F231A15-4C7F-42C7-8602-289E5F9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3"/>
            <a:ext cx="12192000" cy="1133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WebDriver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80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C7533-2946-444F-B6EC-55B01BCC0B93}"/>
              </a:ext>
            </a:extLst>
          </p:cNvPr>
          <p:cNvSpPr/>
          <p:nvPr/>
        </p:nvSpPr>
        <p:spPr>
          <a:xfrm>
            <a:off x="1984248" y="1403850"/>
            <a:ext cx="3438144" cy="45079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FC662D-65CA-46F7-B954-EEC8ED068AD2}"/>
              </a:ext>
            </a:extLst>
          </p:cNvPr>
          <p:cNvSpPr/>
          <p:nvPr/>
        </p:nvSpPr>
        <p:spPr>
          <a:xfrm>
            <a:off x="7333488" y="1386056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5ACE3-D8A7-475E-B8A2-3D8C8E0254FB}"/>
              </a:ext>
            </a:extLst>
          </p:cNvPr>
          <p:cNvSpPr txBox="1"/>
          <p:nvPr/>
        </p:nvSpPr>
        <p:spPr>
          <a:xfrm>
            <a:off x="2057400" y="1577586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EC30-8BD6-4BD3-B12F-6D1AF007C2F5}"/>
              </a:ext>
            </a:extLst>
          </p:cNvPr>
          <p:cNvSpPr/>
          <p:nvPr/>
        </p:nvSpPr>
        <p:spPr>
          <a:xfrm>
            <a:off x="2569464" y="2437205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BCF23-9E8B-4079-99FC-B39D5A83CAC3}"/>
              </a:ext>
            </a:extLst>
          </p:cNvPr>
          <p:cNvSpPr/>
          <p:nvPr/>
        </p:nvSpPr>
        <p:spPr>
          <a:xfrm>
            <a:off x="2590468" y="3090080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22500-1FC1-4D62-BE63-F7F56BA50CCE}"/>
              </a:ext>
            </a:extLst>
          </p:cNvPr>
          <p:cNvSpPr/>
          <p:nvPr/>
        </p:nvSpPr>
        <p:spPr>
          <a:xfrm>
            <a:off x="2590468" y="3742955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BACF9-94DC-4EBA-8535-28E73CF4741B}"/>
              </a:ext>
            </a:extLst>
          </p:cNvPr>
          <p:cNvSpPr/>
          <p:nvPr/>
        </p:nvSpPr>
        <p:spPr>
          <a:xfrm>
            <a:off x="2590468" y="4395830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D08B7-B3B6-4211-8ADA-E799452BEBD1}"/>
              </a:ext>
            </a:extLst>
          </p:cNvPr>
          <p:cNvSpPr/>
          <p:nvPr/>
        </p:nvSpPr>
        <p:spPr>
          <a:xfrm>
            <a:off x="2569464" y="5048705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F466-480A-4B0A-923D-6892EED6CECA}"/>
              </a:ext>
            </a:extLst>
          </p:cNvPr>
          <p:cNvSpPr txBox="1"/>
          <p:nvPr/>
        </p:nvSpPr>
        <p:spPr>
          <a:xfrm>
            <a:off x="7717536" y="1577586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8E7D50-AF44-4DD3-93E7-6C3AA2537461}"/>
              </a:ext>
            </a:extLst>
          </p:cNvPr>
          <p:cNvSpPr/>
          <p:nvPr/>
        </p:nvSpPr>
        <p:spPr>
          <a:xfrm>
            <a:off x="7589520" y="2415447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6A63D-BFF9-481A-88CD-5FD0C83CB292}"/>
              </a:ext>
            </a:extLst>
          </p:cNvPr>
          <p:cNvSpPr/>
          <p:nvPr/>
        </p:nvSpPr>
        <p:spPr>
          <a:xfrm>
            <a:off x="7589520" y="3091997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253B7A-2083-4640-BC3E-909DC6650B42}"/>
              </a:ext>
            </a:extLst>
          </p:cNvPr>
          <p:cNvSpPr/>
          <p:nvPr/>
        </p:nvSpPr>
        <p:spPr>
          <a:xfrm>
            <a:off x="7589520" y="379476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993BBF-EA3D-4A5F-83FC-0B4A974718B8}"/>
              </a:ext>
            </a:extLst>
          </p:cNvPr>
          <p:cNvSpPr/>
          <p:nvPr/>
        </p:nvSpPr>
        <p:spPr>
          <a:xfrm>
            <a:off x="7589520" y="439583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8D410C-8A8C-48C0-BF16-07917FD9C4CD}"/>
              </a:ext>
            </a:extLst>
          </p:cNvPr>
          <p:cNvSpPr/>
          <p:nvPr/>
        </p:nvSpPr>
        <p:spPr>
          <a:xfrm>
            <a:off x="7589520" y="502291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F231A15-4C7F-42C7-8602-289E5F9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3"/>
            <a:ext cx="12192000" cy="1133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WebDriver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Architecture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C997784-C6DD-4F14-B2E2-89FB0CF6189D}"/>
              </a:ext>
            </a:extLst>
          </p:cNvPr>
          <p:cNvSpPr/>
          <p:nvPr/>
        </p:nvSpPr>
        <p:spPr>
          <a:xfrm>
            <a:off x="5659970" y="2824454"/>
            <a:ext cx="1539240" cy="91951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8D1386-CC60-4F8A-8B8F-8421E127DA8F}"/>
              </a:ext>
            </a:extLst>
          </p:cNvPr>
          <p:cNvSpPr/>
          <p:nvPr/>
        </p:nvSpPr>
        <p:spPr>
          <a:xfrm rot="10800000">
            <a:off x="5653542" y="3794760"/>
            <a:ext cx="1539240" cy="91951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.03008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-0.0037 L -0.03828 -0.00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C7533-2946-444F-B6EC-55B01BCC0B93}"/>
              </a:ext>
            </a:extLst>
          </p:cNvPr>
          <p:cNvSpPr/>
          <p:nvPr/>
        </p:nvSpPr>
        <p:spPr>
          <a:xfrm>
            <a:off x="1984248" y="1403850"/>
            <a:ext cx="3438144" cy="45079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FC662D-65CA-46F7-B954-EEC8ED068AD2}"/>
              </a:ext>
            </a:extLst>
          </p:cNvPr>
          <p:cNvSpPr/>
          <p:nvPr/>
        </p:nvSpPr>
        <p:spPr>
          <a:xfrm>
            <a:off x="7333488" y="1386056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5ACE3-D8A7-475E-B8A2-3D8C8E0254FB}"/>
              </a:ext>
            </a:extLst>
          </p:cNvPr>
          <p:cNvSpPr txBox="1"/>
          <p:nvPr/>
        </p:nvSpPr>
        <p:spPr>
          <a:xfrm>
            <a:off x="2057400" y="1577586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EC30-8BD6-4BD3-B12F-6D1AF007C2F5}"/>
              </a:ext>
            </a:extLst>
          </p:cNvPr>
          <p:cNvSpPr/>
          <p:nvPr/>
        </p:nvSpPr>
        <p:spPr>
          <a:xfrm>
            <a:off x="2569464" y="2437205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BCF23-9E8B-4079-99FC-B39D5A83CAC3}"/>
              </a:ext>
            </a:extLst>
          </p:cNvPr>
          <p:cNvSpPr/>
          <p:nvPr/>
        </p:nvSpPr>
        <p:spPr>
          <a:xfrm>
            <a:off x="2590468" y="3090080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22500-1FC1-4D62-BE63-F7F56BA50CCE}"/>
              </a:ext>
            </a:extLst>
          </p:cNvPr>
          <p:cNvSpPr/>
          <p:nvPr/>
        </p:nvSpPr>
        <p:spPr>
          <a:xfrm>
            <a:off x="2590468" y="3742955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BACF9-94DC-4EBA-8535-28E73CF4741B}"/>
              </a:ext>
            </a:extLst>
          </p:cNvPr>
          <p:cNvSpPr/>
          <p:nvPr/>
        </p:nvSpPr>
        <p:spPr>
          <a:xfrm>
            <a:off x="2590468" y="4395830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D08B7-B3B6-4211-8ADA-E799452BEBD1}"/>
              </a:ext>
            </a:extLst>
          </p:cNvPr>
          <p:cNvSpPr/>
          <p:nvPr/>
        </p:nvSpPr>
        <p:spPr>
          <a:xfrm>
            <a:off x="2569464" y="5048705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F466-480A-4B0A-923D-6892EED6CECA}"/>
              </a:ext>
            </a:extLst>
          </p:cNvPr>
          <p:cNvSpPr txBox="1"/>
          <p:nvPr/>
        </p:nvSpPr>
        <p:spPr>
          <a:xfrm>
            <a:off x="7717536" y="1577586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8E7D50-AF44-4DD3-93E7-6C3AA2537461}"/>
              </a:ext>
            </a:extLst>
          </p:cNvPr>
          <p:cNvSpPr/>
          <p:nvPr/>
        </p:nvSpPr>
        <p:spPr>
          <a:xfrm>
            <a:off x="7589520" y="2415447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6A63D-BFF9-481A-88CD-5FD0C83CB292}"/>
              </a:ext>
            </a:extLst>
          </p:cNvPr>
          <p:cNvSpPr/>
          <p:nvPr/>
        </p:nvSpPr>
        <p:spPr>
          <a:xfrm>
            <a:off x="7589520" y="3091997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253B7A-2083-4640-BC3E-909DC6650B42}"/>
              </a:ext>
            </a:extLst>
          </p:cNvPr>
          <p:cNvSpPr/>
          <p:nvPr/>
        </p:nvSpPr>
        <p:spPr>
          <a:xfrm>
            <a:off x="7589520" y="379476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993BBF-EA3D-4A5F-83FC-0B4A974718B8}"/>
              </a:ext>
            </a:extLst>
          </p:cNvPr>
          <p:cNvSpPr/>
          <p:nvPr/>
        </p:nvSpPr>
        <p:spPr>
          <a:xfrm>
            <a:off x="7589520" y="439583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8D410C-8A8C-48C0-BF16-07917FD9C4CD}"/>
              </a:ext>
            </a:extLst>
          </p:cNvPr>
          <p:cNvSpPr/>
          <p:nvPr/>
        </p:nvSpPr>
        <p:spPr>
          <a:xfrm>
            <a:off x="7589520" y="502291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F231A15-4C7F-42C7-8602-289E5F9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3"/>
            <a:ext cx="12192000" cy="1133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WebDriver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Architecture</a:t>
            </a: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125C82E0-0E9F-4A2A-9DB9-D7F8B7A6D7FF}"/>
              </a:ext>
            </a:extLst>
          </p:cNvPr>
          <p:cNvSpPr/>
          <p:nvPr/>
        </p:nvSpPr>
        <p:spPr>
          <a:xfrm rot="10800000">
            <a:off x="2404872" y="5920043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6BFBCD-BBA6-41DE-8923-DDDA8C7EBA96}"/>
              </a:ext>
            </a:extLst>
          </p:cNvPr>
          <p:cNvSpPr txBox="1"/>
          <p:nvPr/>
        </p:nvSpPr>
        <p:spPr>
          <a:xfrm>
            <a:off x="2955948" y="5920042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6CFFF289-BC98-4252-A340-7B3B39159E9D}"/>
              </a:ext>
            </a:extLst>
          </p:cNvPr>
          <p:cNvSpPr/>
          <p:nvPr/>
        </p:nvSpPr>
        <p:spPr>
          <a:xfrm rot="10800000">
            <a:off x="7341579" y="5961222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4A3AC4-C49C-402A-9665-DEB313CF6F19}"/>
              </a:ext>
            </a:extLst>
          </p:cNvPr>
          <p:cNvSpPr txBox="1"/>
          <p:nvPr/>
        </p:nvSpPr>
        <p:spPr>
          <a:xfrm>
            <a:off x="7369011" y="5959287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00D359A-8545-4B18-8414-20153BAD5D8D}"/>
              </a:ext>
            </a:extLst>
          </p:cNvPr>
          <p:cNvSpPr/>
          <p:nvPr/>
        </p:nvSpPr>
        <p:spPr>
          <a:xfrm>
            <a:off x="5659970" y="2824454"/>
            <a:ext cx="1539240" cy="91951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21E5D8F-F7D8-4DD7-8AD3-1536A1970808}"/>
              </a:ext>
            </a:extLst>
          </p:cNvPr>
          <p:cNvSpPr/>
          <p:nvPr/>
        </p:nvSpPr>
        <p:spPr>
          <a:xfrm rot="10800000">
            <a:off x="5653542" y="3794760"/>
            <a:ext cx="1539240" cy="91951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3" presetClass="path" presetSubtype="0" repeatCount="indefinite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526 -0.00254 L 0.03008 -3.703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485 -0.0037 L -0.03828 -0.0030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C7533-2946-444F-B6EC-55B01BCC0B93}"/>
              </a:ext>
            </a:extLst>
          </p:cNvPr>
          <p:cNvSpPr/>
          <p:nvPr/>
        </p:nvSpPr>
        <p:spPr>
          <a:xfrm>
            <a:off x="1481328" y="1490472"/>
            <a:ext cx="3438144" cy="45079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BAFC0-6CAC-4C14-B930-45A2005FD35B}"/>
              </a:ext>
            </a:extLst>
          </p:cNvPr>
          <p:cNvSpPr/>
          <p:nvPr/>
        </p:nvSpPr>
        <p:spPr>
          <a:xfrm>
            <a:off x="5224272" y="2627279"/>
            <a:ext cx="1694688" cy="25078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FC662D-65CA-46F7-B954-EEC8ED068AD2}"/>
              </a:ext>
            </a:extLst>
          </p:cNvPr>
          <p:cNvSpPr/>
          <p:nvPr/>
        </p:nvSpPr>
        <p:spPr>
          <a:xfrm>
            <a:off x="7845552" y="1472678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5ACE3-D8A7-475E-B8A2-3D8C8E0254FB}"/>
              </a:ext>
            </a:extLst>
          </p:cNvPr>
          <p:cNvSpPr txBox="1"/>
          <p:nvPr/>
        </p:nvSpPr>
        <p:spPr>
          <a:xfrm>
            <a:off x="1554480" y="1664208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EC30-8BD6-4BD3-B12F-6D1AF007C2F5}"/>
              </a:ext>
            </a:extLst>
          </p:cNvPr>
          <p:cNvSpPr/>
          <p:nvPr/>
        </p:nvSpPr>
        <p:spPr>
          <a:xfrm>
            <a:off x="2066544" y="2523827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BCF23-9E8B-4079-99FC-B39D5A83CAC3}"/>
              </a:ext>
            </a:extLst>
          </p:cNvPr>
          <p:cNvSpPr/>
          <p:nvPr/>
        </p:nvSpPr>
        <p:spPr>
          <a:xfrm>
            <a:off x="2087548" y="3176702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22500-1FC1-4D62-BE63-F7F56BA50CCE}"/>
              </a:ext>
            </a:extLst>
          </p:cNvPr>
          <p:cNvSpPr/>
          <p:nvPr/>
        </p:nvSpPr>
        <p:spPr>
          <a:xfrm>
            <a:off x="2087548" y="3829577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BACF9-94DC-4EBA-8535-28E73CF4741B}"/>
              </a:ext>
            </a:extLst>
          </p:cNvPr>
          <p:cNvSpPr/>
          <p:nvPr/>
        </p:nvSpPr>
        <p:spPr>
          <a:xfrm>
            <a:off x="2087548" y="4482452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D08B7-B3B6-4211-8ADA-E799452BEBD1}"/>
              </a:ext>
            </a:extLst>
          </p:cNvPr>
          <p:cNvSpPr/>
          <p:nvPr/>
        </p:nvSpPr>
        <p:spPr>
          <a:xfrm>
            <a:off x="2066544" y="5135327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F466-480A-4B0A-923D-6892EED6CECA}"/>
              </a:ext>
            </a:extLst>
          </p:cNvPr>
          <p:cNvSpPr txBox="1"/>
          <p:nvPr/>
        </p:nvSpPr>
        <p:spPr>
          <a:xfrm>
            <a:off x="8229600" y="1664208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8E7D50-AF44-4DD3-93E7-6C3AA2537461}"/>
              </a:ext>
            </a:extLst>
          </p:cNvPr>
          <p:cNvSpPr/>
          <p:nvPr/>
        </p:nvSpPr>
        <p:spPr>
          <a:xfrm>
            <a:off x="8101584" y="2502069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6A63D-BFF9-481A-88CD-5FD0C83CB292}"/>
              </a:ext>
            </a:extLst>
          </p:cNvPr>
          <p:cNvSpPr/>
          <p:nvPr/>
        </p:nvSpPr>
        <p:spPr>
          <a:xfrm>
            <a:off x="8101584" y="3178619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253B7A-2083-4640-BC3E-909DC6650B42}"/>
              </a:ext>
            </a:extLst>
          </p:cNvPr>
          <p:cNvSpPr/>
          <p:nvPr/>
        </p:nvSpPr>
        <p:spPr>
          <a:xfrm>
            <a:off x="8101584" y="388138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993BBF-EA3D-4A5F-83FC-0B4A974718B8}"/>
              </a:ext>
            </a:extLst>
          </p:cNvPr>
          <p:cNvSpPr/>
          <p:nvPr/>
        </p:nvSpPr>
        <p:spPr>
          <a:xfrm>
            <a:off x="8101584" y="448245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8D410C-8A8C-48C0-BF16-07917FD9C4CD}"/>
              </a:ext>
            </a:extLst>
          </p:cNvPr>
          <p:cNvSpPr/>
          <p:nvPr/>
        </p:nvSpPr>
        <p:spPr>
          <a:xfrm>
            <a:off x="8101584" y="510954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F231A15-4C7F-42C7-8602-289E5F9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05"/>
            <a:ext cx="12192000" cy="1133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WebDriver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Architecture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2D30EF-22BD-4BD9-8D2C-AAE38DFA6580}"/>
              </a:ext>
            </a:extLst>
          </p:cNvPr>
          <p:cNvSpPr/>
          <p:nvPr/>
        </p:nvSpPr>
        <p:spPr>
          <a:xfrm>
            <a:off x="5441012" y="2724098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3B05A0-0C7F-4AC0-9462-C0C2D0A11360}"/>
              </a:ext>
            </a:extLst>
          </p:cNvPr>
          <p:cNvCxnSpPr>
            <a:cxnSpLocks/>
          </p:cNvCxnSpPr>
          <p:nvPr/>
        </p:nvCxnSpPr>
        <p:spPr>
          <a:xfrm>
            <a:off x="4221480" y="2555769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A617659-B987-4AD0-B18D-206B9B11090E}"/>
              </a:ext>
            </a:extLst>
          </p:cNvPr>
          <p:cNvCxnSpPr>
            <a:cxnSpLocks/>
          </p:cNvCxnSpPr>
          <p:nvPr/>
        </p:nvCxnSpPr>
        <p:spPr>
          <a:xfrm>
            <a:off x="4208956" y="3191421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207FEA-E60E-4DA6-9C50-0D4D9D49268E}"/>
              </a:ext>
            </a:extLst>
          </p:cNvPr>
          <p:cNvCxnSpPr>
            <a:cxnSpLocks/>
          </p:cNvCxnSpPr>
          <p:nvPr/>
        </p:nvCxnSpPr>
        <p:spPr>
          <a:xfrm flipV="1">
            <a:off x="4208956" y="3991136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ED2B14-7591-457E-AA0D-B702C04BA2B4}"/>
              </a:ext>
            </a:extLst>
          </p:cNvPr>
          <p:cNvCxnSpPr>
            <a:cxnSpLocks/>
          </p:cNvCxnSpPr>
          <p:nvPr/>
        </p:nvCxnSpPr>
        <p:spPr>
          <a:xfrm flipV="1">
            <a:off x="4167642" y="4356680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BE7A88-C5BF-4A48-95E9-C719BE5EA29A}"/>
              </a:ext>
            </a:extLst>
          </p:cNvPr>
          <p:cNvCxnSpPr>
            <a:cxnSpLocks/>
          </p:cNvCxnSpPr>
          <p:nvPr/>
        </p:nvCxnSpPr>
        <p:spPr>
          <a:xfrm flipV="1">
            <a:off x="4190170" y="4793239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F76033F0-D55D-4220-8AE4-937ADBD90D61}"/>
              </a:ext>
            </a:extLst>
          </p:cNvPr>
          <p:cNvSpPr/>
          <p:nvPr/>
        </p:nvSpPr>
        <p:spPr>
          <a:xfrm>
            <a:off x="7142211" y="3211641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55C3FCD-7663-4E87-AA7B-AB6CFB10B989}"/>
              </a:ext>
            </a:extLst>
          </p:cNvPr>
          <p:cNvSpPr/>
          <p:nvPr/>
        </p:nvSpPr>
        <p:spPr>
          <a:xfrm rot="10800000">
            <a:off x="7114032" y="4239540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Block Arc 62">
            <a:extLst>
              <a:ext uri="{FF2B5EF4-FFF2-40B4-BE49-F238E27FC236}">
                <a16:creationId xmlns:a16="http://schemas.microsoft.com/office/drawing/2014/main" id="{EB3F6E8D-F90A-4113-BEFC-835C0135CFA6}"/>
              </a:ext>
            </a:extLst>
          </p:cNvPr>
          <p:cNvSpPr/>
          <p:nvPr/>
        </p:nvSpPr>
        <p:spPr>
          <a:xfrm rot="10800000">
            <a:off x="1911096" y="5958074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F63AD4-AE60-41B1-B14E-CAF735FCF5DB}"/>
              </a:ext>
            </a:extLst>
          </p:cNvPr>
          <p:cNvSpPr txBox="1"/>
          <p:nvPr/>
        </p:nvSpPr>
        <p:spPr>
          <a:xfrm>
            <a:off x="2462172" y="5958073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CEFBAA13-A329-45CC-A57F-5B8C3D2C452C}"/>
              </a:ext>
            </a:extLst>
          </p:cNvPr>
          <p:cNvSpPr/>
          <p:nvPr/>
        </p:nvSpPr>
        <p:spPr>
          <a:xfrm rot="10800000">
            <a:off x="7845552" y="6000399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B64CBA-8807-43EE-864E-58EA47FC32C7}"/>
              </a:ext>
            </a:extLst>
          </p:cNvPr>
          <p:cNvSpPr txBox="1"/>
          <p:nvPr/>
        </p:nvSpPr>
        <p:spPr>
          <a:xfrm>
            <a:off x="7872984" y="5998464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3156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5 L -2.29167E-6 0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5 L 1.25E-6 1.11022E-1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C7533-2946-444F-B6EC-55B01BCC0B93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BAFC0-6CAC-4C14-B930-45A2005FD35B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FC662D-65CA-46F7-B954-EEC8ED068AD2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5ACE3-D8A7-475E-B8A2-3D8C8E0254FB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EC30-8BD6-4BD3-B12F-6D1AF007C2F5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BCF23-9E8B-4079-99FC-B39D5A83CAC3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22500-1FC1-4D62-BE63-F7F56BA50CCE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BACF9-94DC-4EBA-8535-28E73CF4741B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D08B7-B3B6-4211-8ADA-E799452BEBD1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F466-480A-4B0A-923D-6892EED6CECA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8E7D50-AF44-4DD3-93E7-6C3AA2537461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6A63D-BFF9-481A-88CD-5FD0C83CB292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253B7A-2083-4640-BC3E-909DC6650B42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993BBF-EA3D-4A5F-83FC-0B4A974718B8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8D410C-8A8C-48C0-BF16-07917FD9C4CD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95BE79-74BA-422B-8ED7-4D0D9B52AF1A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F231A15-4C7F-42C7-8602-289E5F9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3"/>
            <a:ext cx="12192000" cy="1133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WebDriver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Architecture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2D30EF-22BD-4BD9-8D2C-AAE38DFA6580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3B05A0-0C7F-4AC0-9462-C0C2D0A11360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A617659-B987-4AD0-B18D-206B9B11090E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207FEA-E60E-4DA6-9C50-0D4D9D49268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ED2B14-7591-457E-AA0D-B702C04BA2B4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BE7A88-C5BF-4A48-95E9-C719BE5EA29A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A38826-95E2-4B19-885A-F7B6258A31B0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0DA370-F754-4376-8129-20DD723ACEF6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E98C25-3EF5-48FF-A68B-82D5C4C9AA6D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75C02C-40E2-4C98-8388-B397AF9AC5AD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69EBFD-7EFF-4C95-B00C-2BF2524F142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BE87766-68B1-48A1-865C-A0BDAA9E38EB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2A796B5-4206-4748-87DD-EA9BE0E9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B11F2A5-D072-492D-9699-25D4AADE9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9495B7D-4A38-49EF-8617-2AAB9DA8C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45480E2-5F07-4F84-B4B4-2ECB80C25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57F405-2944-4027-B475-7FCC7786A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86" name="Arrow: Right 85">
            <a:extLst>
              <a:ext uri="{FF2B5EF4-FFF2-40B4-BE49-F238E27FC236}">
                <a16:creationId xmlns:a16="http://schemas.microsoft.com/office/drawing/2014/main" id="{F76033F0-D55D-4220-8AE4-937ADBD90D61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55C3FCD-7663-4E87-AA7B-AB6CFB10B989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055BD548-ED53-42FD-83B7-4C44BF6E8A4E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C5BB3E-2AE0-4EF1-8B5A-F34F52688195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72DD432D-5C7A-4BCC-8724-23C06721EFF9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1A9550-4DBB-420D-BD86-DD6B3415D72B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A3C811-4E70-449F-9601-215FDE4F720B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8B3893-2413-460A-A13D-655876B646F8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465C85-754C-4E82-B7FA-0DDE37B499A2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18B147-01A1-4272-BCC3-FCC79E1653B6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665808-F043-4770-A23E-FD0202D1BD5B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ansition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8709</TotalTime>
  <Words>170</Words>
  <Application>Microsoft Office PowerPoint</Application>
  <PresentationFormat>Widescreen</PresentationFormat>
  <Paragraphs>151</Paragraphs>
  <Slides>12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3</vt:lpstr>
      <vt:lpstr>Content</vt:lpstr>
      <vt:lpstr>Transition</vt:lpstr>
      <vt:lpstr>Thumbnail_Cover</vt:lpstr>
      <vt:lpstr>PowerPoint Presentation</vt:lpstr>
      <vt:lpstr>Lesson Plan</vt:lpstr>
      <vt:lpstr>Selenium Architecture Components </vt:lpstr>
      <vt:lpstr>PowerPoint Presentation</vt:lpstr>
      <vt:lpstr>Selenium WebDriver Architecture</vt:lpstr>
      <vt:lpstr>Selenium WebDriver Architecture</vt:lpstr>
      <vt:lpstr>Selenium WebDriver Architecture</vt:lpstr>
      <vt:lpstr>Selenium WebDriver Architecture</vt:lpstr>
      <vt:lpstr>Selenium WebDriver Architecture</vt:lpstr>
      <vt:lpstr>PowerPoint Presentation</vt:lpstr>
      <vt:lpstr>PowerPoint Presentation</vt:lpstr>
      <vt:lpstr>Selenium WebDriver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898</cp:revision>
  <dcterms:created xsi:type="dcterms:W3CDTF">2016-08-27T11:26:48Z</dcterms:created>
  <dcterms:modified xsi:type="dcterms:W3CDTF">2019-05-24T09:20:05Z</dcterms:modified>
  <cp:contentStatus/>
</cp:coreProperties>
</file>