
<file path=[Content_Types].xml><?xml version="1.0" encoding="utf-8"?>
<Types xmlns="http://schemas.openxmlformats.org/package/2006/content-types">
  <Default Extension="png" ContentType="image/png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38"/>
  </p:notesMasterIdLst>
  <p:sldIdLst>
    <p:sldId id="400" r:id="rId3"/>
    <p:sldId id="412" r:id="rId4"/>
    <p:sldId id="402" r:id="rId5"/>
    <p:sldId id="331" r:id="rId6"/>
    <p:sldId id="264" r:id="rId7"/>
    <p:sldId id="415" r:id="rId8"/>
    <p:sldId id="439" r:id="rId9"/>
    <p:sldId id="433" r:id="rId10"/>
    <p:sldId id="440" r:id="rId11"/>
    <p:sldId id="435" r:id="rId12"/>
    <p:sldId id="441" r:id="rId13"/>
    <p:sldId id="418" r:id="rId14"/>
    <p:sldId id="268" r:id="rId15"/>
    <p:sldId id="426" r:id="rId16"/>
    <p:sldId id="413" r:id="rId17"/>
    <p:sldId id="414" r:id="rId18"/>
    <p:sldId id="277" r:id="rId19"/>
    <p:sldId id="419" r:id="rId20"/>
    <p:sldId id="427" r:id="rId21"/>
    <p:sldId id="428" r:id="rId22"/>
    <p:sldId id="429" r:id="rId23"/>
    <p:sldId id="422" r:id="rId24"/>
    <p:sldId id="420" r:id="rId25"/>
    <p:sldId id="417" r:id="rId26"/>
    <p:sldId id="425" r:id="rId27"/>
    <p:sldId id="442" r:id="rId28"/>
    <p:sldId id="423" r:id="rId29"/>
    <p:sldId id="430" r:id="rId30"/>
    <p:sldId id="431" r:id="rId31"/>
    <p:sldId id="432" r:id="rId32"/>
    <p:sldId id="421" r:id="rId33"/>
    <p:sldId id="436" r:id="rId34"/>
    <p:sldId id="437" r:id="rId35"/>
    <p:sldId id="438" r:id="rId36"/>
    <p:sldId id="42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73069" autoAdjust="0"/>
  </p:normalViewPr>
  <p:slideViewPr>
    <p:cSldViewPr snapToGrid="0">
      <p:cViewPr varScale="1">
        <p:scale>
          <a:sx n="49" d="100"/>
          <a:sy n="49" d="100"/>
        </p:scale>
        <p:origin x="1236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0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525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8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6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47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7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325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5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2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8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6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1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467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108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6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5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8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2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9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820" y="4745163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E4C1F0-D9FC-42AC-9A80-A50476CCC2A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5"/>
            <a:ext cx="1369358" cy="101872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AC087D-EC5A-4A11-A1AC-00BF0580D0D1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29029" y="-130629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emf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76973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</a:t>
            </a: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Methods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AB1-7580-4695-9433-1E96AF50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46" y="-74613"/>
            <a:ext cx="8378292" cy="876300"/>
          </a:xfrm>
        </p:spPr>
        <p:txBody>
          <a:bodyPr/>
          <a:lstStyle/>
          <a:p>
            <a:pPr algn="ctr"/>
            <a:r>
              <a:rPr lang="en-US" dirty="0"/>
              <a:t>Alert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ABEC60-7A95-48B2-B9D9-63C49C0C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218" y="1093518"/>
            <a:ext cx="8378292" cy="5240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85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Alerts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Windows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36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New Window Example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E2973C-8017-49DA-A96B-CD992C8CB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76107" y="1272385"/>
            <a:ext cx="8596668" cy="5128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1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Type of Elements That Require Switching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Selenium Methods Used For Switching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Selenium Switch Methods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Frames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32183"/>
              </p:ext>
            </p:extLst>
          </p:nvPr>
        </p:nvGraphicFramePr>
        <p:xfrm>
          <a:off x="765711" y="1721729"/>
          <a:ext cx="8903583" cy="41750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1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frame(WebElement element)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Selects a frame by WebElement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frame(String </a:t>
                      </a: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nameOrId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name or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frame(int index)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(zero-based) index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defaultContent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either first frame or main document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parentFrame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Change focus to the parent context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31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2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Alerts/Pop-Ups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5554"/>
              </p:ext>
            </p:extLst>
          </p:nvPr>
        </p:nvGraphicFramePr>
        <p:xfrm>
          <a:off x="976509" y="1721729"/>
          <a:ext cx="8445627" cy="3532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accept()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Accepts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dismiss()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Dismisses / cancels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getText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Gets text from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sendKeys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Types text into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1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Windows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6602"/>
              </p:ext>
            </p:extLst>
          </p:nvPr>
        </p:nvGraphicFramePr>
        <p:xfrm>
          <a:off x="765711" y="1974914"/>
          <a:ext cx="8445627" cy="27721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getWindowHandle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Gets the window handle of the current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629450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getWindowHandles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Gets the window handle of all current windows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815593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().window()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 focus between windows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13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6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203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Type of Elements That Require Switching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Selenium Methods Used For Switching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Demo Selenium Switch Methods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990590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 To Frames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Using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Switch Methods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6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Frame 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frame(WebElement element)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frame(String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nameOrId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frame(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index)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464303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Browser Methods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</a:t>
            </a: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</a:t>
            </a: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</a:rPr>
              <a:t>Wait Methods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Switch Methods</a:t>
            </a:r>
            <a:endParaRPr lang="en-US" sz="2400" b="1" dirty="0">
              <a:highlight>
                <a:srgbClr val="C0C0C0"/>
              </a:highlight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2487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Frame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93758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frame(WebElement element)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frame(String 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nameOrId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)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frame(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index)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203"/>
            <a:ext cx="8596668" cy="91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Frame 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frame(WebElement element)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frame(String </a:t>
            </a: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nameOrId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)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frame(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index)</a:t>
            </a: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Frames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5711" y="1721729"/>
          <a:ext cx="8445627" cy="34145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frame(WebElement)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Selects a frame by WebElement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frame(String name)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name or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frame(int index)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(zero-based) index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defaultContent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either first frame or main document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1673191" cy="43051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 To Pop-Ups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Using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Switch Methods</a:t>
            </a:r>
          </a:p>
          <a:p>
            <a:pPr marL="228600" indent="0" algn="ctr">
              <a:buClr>
                <a:srgbClr val="0F6FC6"/>
              </a:buClr>
              <a:buNone/>
              <a:defRPr/>
            </a:pPr>
            <a:r>
              <a:rPr lang="en-US" sz="4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036"/>
            <a:ext cx="12192000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88884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Alerts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Windows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553"/>
            <a:ext cx="12192000" cy="8336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Alert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68" y="1242629"/>
            <a:ext cx="8596668" cy="26974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Information Alert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Confirmation Alert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Prompt Alert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AB1-7580-4695-9433-1E96AF50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4613"/>
            <a:ext cx="12192000" cy="876300"/>
          </a:xfrm>
        </p:spPr>
        <p:txBody>
          <a:bodyPr/>
          <a:lstStyle/>
          <a:p>
            <a:pPr algn="ctr"/>
            <a:r>
              <a:rPr lang="en-US" dirty="0"/>
              <a:t>Alert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ABEC60-7A95-48B2-B9D9-63C49C0C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218" y="1093518"/>
            <a:ext cx="8378292" cy="5240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47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Pop-Ups/Alerts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8818"/>
              </p:ext>
            </p:extLst>
          </p:nvPr>
        </p:nvGraphicFramePr>
        <p:xfrm>
          <a:off x="1873186" y="1818224"/>
          <a:ext cx="8445627" cy="3532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accept()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Accepts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dismiss()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Dismisses / cancels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getText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Gets text from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sendKeys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Types text into the alert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098"/>
            <a:ext cx="12192000" cy="8690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Alert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Information Alert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Confirmation Alert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Prompt Alert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2134"/>
            <a:ext cx="12192000" cy="8690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Alert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Information Alert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Confirmation Alert</a:t>
            </a: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Prompt Alert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508003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Browser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a browser.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</a:t>
            </a:r>
            <a:r>
              <a:rPr lang="en-US" sz="2200" dirty="0" err="1">
                <a:solidFill>
                  <a:schemeClr val="tx1"/>
                </a:solidFill>
              </a:rPr>
              <a:t>WebElements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either loads a web page, refresh a web page, or move backwards and forwards in your browser’s history.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Wait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pause between execution statements.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Switch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switch to alerts, windows, and frames.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203"/>
            <a:ext cx="12192000" cy="9136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Alert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Information Alert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Confirmation Alert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Prompt Alert</a:t>
            </a: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 To Windows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Using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Switch Methods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2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Alerts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Windows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Window 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getWindowHandles</a:t>
            </a: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()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getWindowHandle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()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switchTo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().window()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5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2487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Window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93758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getWindowHandles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()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getWindowHandle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()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switchTo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().window()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Windows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44238"/>
              </p:ext>
            </p:extLst>
          </p:nvPr>
        </p:nvGraphicFramePr>
        <p:xfrm>
          <a:off x="765711" y="1974914"/>
          <a:ext cx="8445627" cy="27721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getWindowHandle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 the current window handle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629450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getWindowHandles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 the current window handles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815593"/>
                  </a:ext>
                </a:extLst>
              </a:tr>
              <a:tr h="758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().window()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 focus between windows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13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9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Type of Elements That Require Switching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Selenium Methods Used For Switching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Demo Selenium Switch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Type of Elements That Require Switching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Selenium Methods Used For Switching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Selenium Switch Methods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Frames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Alerts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Windows 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Alerts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Windows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AB1-7580-4695-9433-1E96AF50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46" y="-74614"/>
            <a:ext cx="9305090" cy="122247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iFrame</a:t>
            </a:r>
            <a:r>
              <a:rPr lang="en-US" dirty="0"/>
              <a:t> / Frame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84211-F4D2-425E-A029-CCBA8AABD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46" y="1382138"/>
            <a:ext cx="8476516" cy="516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70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7036"/>
            <a:ext cx="8596668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Element Types</a:t>
            </a:r>
            <a:br>
              <a:rPr lang="en-US" dirty="0"/>
            </a:br>
            <a:r>
              <a:rPr lang="en-US" dirty="0"/>
              <a:t>Required For Switching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88884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Alerts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Windows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5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17406D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11073</TotalTime>
  <Words>579</Words>
  <Application>Microsoft Office PowerPoint</Application>
  <PresentationFormat>Widescreen</PresentationFormat>
  <Paragraphs>306</Paragraphs>
  <Slides>35</Slides>
  <Notes>32</Notes>
  <HiddenSlides>0</HiddenSlides>
  <MMClips>28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Georgia</vt:lpstr>
      <vt:lpstr>Times New Roman</vt:lpstr>
      <vt:lpstr>Verdana</vt:lpstr>
      <vt:lpstr>Wingdings</vt:lpstr>
      <vt:lpstr>Wingdings 3</vt:lpstr>
      <vt:lpstr>Facet</vt:lpstr>
      <vt:lpstr>1_Facet</vt:lpstr>
      <vt:lpstr>PowerPoint Presentation</vt:lpstr>
      <vt:lpstr>Selenium Method Categories</vt:lpstr>
      <vt:lpstr>Selenium Method Categories</vt:lpstr>
      <vt:lpstr>Tutorial Plan</vt:lpstr>
      <vt:lpstr>Tutorial Plan</vt:lpstr>
      <vt:lpstr>Element Types Required For Switching</vt:lpstr>
      <vt:lpstr>Element Types Required For Switching</vt:lpstr>
      <vt:lpstr>iFrame / Frame  Example</vt:lpstr>
      <vt:lpstr>Element Types Required For Switching</vt:lpstr>
      <vt:lpstr>Alert Example</vt:lpstr>
      <vt:lpstr>Element Types Required For Switching</vt:lpstr>
      <vt:lpstr>New Window Example</vt:lpstr>
      <vt:lpstr>Tutorial Plan</vt:lpstr>
      <vt:lpstr>Switch Method Types For Frames  </vt:lpstr>
      <vt:lpstr>Switch Method Types For Alerts/Pop-Ups  </vt:lpstr>
      <vt:lpstr>Switch Method Types For Windows  </vt:lpstr>
      <vt:lpstr>Tutorial Plan</vt:lpstr>
      <vt:lpstr>PowerPoint Presentation</vt:lpstr>
      <vt:lpstr>Selenium Frame  Switch Methods</vt:lpstr>
      <vt:lpstr>Selenium Frame Switch Methods</vt:lpstr>
      <vt:lpstr>Selenium Frame  Switch Methods</vt:lpstr>
      <vt:lpstr>Switch Method Types For Frames  </vt:lpstr>
      <vt:lpstr>PowerPoint Presentation</vt:lpstr>
      <vt:lpstr>Element Types Required For Switching</vt:lpstr>
      <vt:lpstr>Alert Types</vt:lpstr>
      <vt:lpstr>Alert Example</vt:lpstr>
      <vt:lpstr>Switch Method Types For Pop-Ups/Alerts  </vt:lpstr>
      <vt:lpstr>Alert Types</vt:lpstr>
      <vt:lpstr>Alert Types</vt:lpstr>
      <vt:lpstr>Alert Types</vt:lpstr>
      <vt:lpstr>PowerPoint Presentation</vt:lpstr>
      <vt:lpstr>Element Types Required For Switching</vt:lpstr>
      <vt:lpstr>Selenium Window  Switch Methods</vt:lpstr>
      <vt:lpstr>Selenium Window Switch Methods</vt:lpstr>
      <vt:lpstr>Switch Method Types For Windows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757</cp:revision>
  <dcterms:created xsi:type="dcterms:W3CDTF">2016-08-27T11:26:48Z</dcterms:created>
  <dcterms:modified xsi:type="dcterms:W3CDTF">2019-07-14T21:14:05Z</dcterms:modified>
</cp:coreProperties>
</file>