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"/>
  </p:notesMasterIdLst>
  <p:sldIdLst>
    <p:sldId id="5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  <a:srgbClr val="A21898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54" autoAdjust="0"/>
    <p:restoredTop sz="78366" autoAdjust="0"/>
  </p:normalViewPr>
  <p:slideViewPr>
    <p:cSldViewPr snapToGrid="0">
      <p:cViewPr varScale="1">
        <p:scale>
          <a:sx n="53" d="100"/>
          <a:sy n="53" d="100"/>
        </p:scale>
        <p:origin x="420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82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99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8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1565246"/>
            <a:ext cx="12192000" cy="37275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Left Mouse Click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via</a:t>
            </a:r>
            <a:b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7200" b="1" dirty="0">
                <a:solidFill>
                  <a:schemeClr val="tx1"/>
                </a:solidFill>
                <a:latin typeface="Georgia" panose="02040502050405020303" pitchFamily="18" charset="0"/>
              </a:rPr>
              <a:t>Selenium Actions Class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</a:b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F6FC6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3400" dirty="0">
                <a:solidFill>
                  <a:schemeClr val="accent1"/>
                </a:solidFill>
                <a:latin typeface="Georgia" panose="02040502050405020303" pitchFamily="18" charset="0"/>
              </a:rPr>
              <a:t>Trainer: Rex Jones II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eorgia" panose="02040502050405020303" pitchFamily="18" charset="0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130795-A82D-49EB-87CC-941F7E38B28D}"/>
              </a:ext>
            </a:extLst>
          </p:cNvPr>
          <p:cNvSpPr txBox="1">
            <a:spLocks/>
          </p:cNvSpPr>
          <p:nvPr/>
        </p:nvSpPr>
        <p:spPr>
          <a:xfrm>
            <a:off x="0" y="103239"/>
            <a:ext cx="12192000" cy="7014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theme/theme1.xml><?xml version="1.0" encoding="utf-8"?>
<a:theme xmlns:a="http://schemas.openxmlformats.org/drawingml/2006/main" name="Thumbnail_Cover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14054</TotalTime>
  <Words>5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Wingdings</vt:lpstr>
      <vt:lpstr>Wingdings 3</vt:lpstr>
      <vt:lpstr>Thumbnail_Cover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Jones</cp:lastModifiedBy>
  <cp:revision>959</cp:revision>
  <dcterms:created xsi:type="dcterms:W3CDTF">2016-08-27T11:26:48Z</dcterms:created>
  <dcterms:modified xsi:type="dcterms:W3CDTF">2019-09-07T11:05:13Z</dcterms:modified>
</cp:coreProperties>
</file>