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"/>
  </p:notesMasterIdLst>
  <p:sldIdLst>
    <p:sldId id="5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898"/>
    <a:srgbClr val="FF1493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73069" autoAdjust="0"/>
  </p:normalViewPr>
  <p:slideViewPr>
    <p:cSldViewPr snapToGrid="0">
      <p:cViewPr varScale="1">
        <p:scale>
          <a:sx n="49" d="100"/>
          <a:sy n="49" d="100"/>
        </p:scale>
        <p:origin x="1224" y="3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82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10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049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820" y="4745163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842495"/>
            <a:ext cx="12192000" cy="37275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  <a:t>Java’s Enhanced 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  <a:t>For 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Loop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3400" dirty="0">
                <a:solidFill>
                  <a:schemeClr val="accent1"/>
                </a:solidFill>
                <a:latin typeface="Georgia" panose="02040502050405020303" pitchFamily="18" charset="0"/>
              </a:rPr>
              <a:t>Trainer: Rex Jones II</a:t>
            </a:r>
            <a:endParaRPr kumimoji="0" lang="en-US" sz="34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anose="02040502050405020303" pitchFamily="18" charset="0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theme/theme1.xml><?xml version="1.0" encoding="utf-8"?>
<a:theme xmlns:a="http://schemas.openxmlformats.org/drawingml/2006/main" name="1_Facet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11176</TotalTime>
  <Words>5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Georgia</vt:lpstr>
      <vt:lpstr>Wingdings</vt:lpstr>
      <vt:lpstr>Wingdings 3</vt:lpstr>
      <vt:lpstr>1_Facet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Jones</cp:lastModifiedBy>
  <cp:revision>767</cp:revision>
  <dcterms:created xsi:type="dcterms:W3CDTF">2016-08-27T11:26:48Z</dcterms:created>
  <dcterms:modified xsi:type="dcterms:W3CDTF">2019-08-27T09:47:46Z</dcterms:modified>
</cp:coreProperties>
</file>