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"/>
  </p:notesMasterIdLst>
  <p:sldIdLst>
    <p:sldId id="591" r:id="rId2"/>
    <p:sldId id="594" r:id="rId3"/>
    <p:sldId id="595" r:id="rId4"/>
    <p:sldId id="5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44" d="100"/>
          <a:sy n="44" d="100"/>
        </p:scale>
        <p:origin x="60" y="24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69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What’s The Difference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Between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findElement &amp; findElements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7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47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367">
        <p14:glitter pattern="hexagon"/>
      </p:transition>
    </mc:Choice>
    <mc:Fallback xmlns="">
      <p:transition spd="slow" advTm="36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4D3373-A7CA-4DA1-94CB-B712B4EB7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569" y="2224279"/>
            <a:ext cx="4568760" cy="86310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4000" b="1" dirty="0"/>
              <a:t>findElement</a:t>
            </a:r>
            <a:endParaRPr lang="en-US" sz="40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C0B0CF-CEC4-4B4F-BDC8-A4FD860E0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569" y="3087382"/>
            <a:ext cx="4568760" cy="33041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sz="800" dirty="0"/>
          </a:p>
          <a:p>
            <a:r>
              <a:rPr lang="en-US" sz="2400" dirty="0"/>
              <a:t>Finds 1 WebElement</a:t>
            </a:r>
          </a:p>
          <a:p>
            <a:endParaRPr lang="en-US" sz="2400" dirty="0"/>
          </a:p>
          <a:p>
            <a:r>
              <a:rPr lang="en-US" sz="2400" dirty="0"/>
              <a:t>NoSuchElementException</a:t>
            </a:r>
          </a:p>
          <a:p>
            <a:endParaRPr lang="en-US" sz="2400" dirty="0"/>
          </a:p>
          <a:p>
            <a:r>
              <a:rPr lang="en-US" sz="2400" dirty="0"/>
              <a:t>By Class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B43E7DD-64C1-484E-8F9C-20A021560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0982" y="2224279"/>
            <a:ext cx="4568755" cy="86310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4000" b="1" dirty="0"/>
              <a:t>findElements</a:t>
            </a:r>
            <a:endParaRPr lang="en-US" sz="40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447C8D2-D0C8-4F97-949C-7CE6557A3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40984" y="3087382"/>
            <a:ext cx="4568753" cy="330411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en-US" sz="800" dirty="0"/>
          </a:p>
          <a:p>
            <a:r>
              <a:rPr lang="en-US" sz="2400" dirty="0"/>
              <a:t>Finds All WebElements</a:t>
            </a:r>
          </a:p>
          <a:p>
            <a:endParaRPr lang="en-US" sz="2400" dirty="0"/>
          </a:p>
          <a:p>
            <a:r>
              <a:rPr lang="en-US" sz="2400" dirty="0"/>
              <a:t>NoSuchElementException</a:t>
            </a:r>
          </a:p>
          <a:p>
            <a:endParaRPr lang="en-US" sz="2400" dirty="0"/>
          </a:p>
          <a:p>
            <a:r>
              <a:rPr lang="en-US" sz="2400" dirty="0"/>
              <a:t>By Class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latin typeface="Georgia" panose="02040502050405020303" pitchFamily="18" charset="0"/>
              </a:rPr>
              <a:t>findElement</a:t>
            </a:r>
            <a:br>
              <a:rPr lang="en-US">
                <a:latin typeface="Georgia" panose="02040502050405020303" pitchFamily="18" charset="0"/>
              </a:rPr>
            </a:br>
            <a:r>
              <a:rPr lang="en-US">
                <a:latin typeface="Georgia" panose="02040502050405020303" pitchFamily="18" charset="0"/>
              </a:rPr>
              <a:t>vs</a:t>
            </a:r>
            <a:br>
              <a:rPr lang="en-US">
                <a:latin typeface="Georgia" panose="02040502050405020303" pitchFamily="18" charset="0"/>
              </a:rPr>
            </a:br>
            <a:r>
              <a:rPr lang="en-US">
                <a:latin typeface="Georgia" panose="02040502050405020303" pitchFamily="18" charset="0"/>
              </a:rPr>
              <a:t>findElements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BCAB7D-CC2E-437B-AA9C-74CD3215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05" y="1524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8 Locator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EEE51-77D0-4636-AA6A-DE9441A2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05" y="1703389"/>
            <a:ext cx="8596668" cy="515461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className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cssSelector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linkText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partialLinkText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tagName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xpath</a:t>
            </a:r>
          </a:p>
          <a:p>
            <a:pPr marL="457200" indent="-4572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92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>
        <p14:honeycomb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14495</TotalTime>
  <Words>37</Words>
  <Application>Microsoft Office PowerPoint</Application>
  <PresentationFormat>Widescreen</PresentationFormat>
  <Paragraphs>48</Paragraphs>
  <Slides>4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8 Locator 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971</cp:revision>
  <dcterms:created xsi:type="dcterms:W3CDTF">2016-08-27T11:26:48Z</dcterms:created>
  <dcterms:modified xsi:type="dcterms:W3CDTF">2019-09-07T17:50:07Z</dcterms:modified>
</cp:coreProperties>
</file>