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3"/>
  </p:notesMasterIdLst>
  <p:sldIdLst>
    <p:sldId id="591" r:id="rId2"/>
    <p:sldId id="594" r:id="rId3"/>
    <p:sldId id="593" r:id="rId4"/>
    <p:sldId id="595" r:id="rId5"/>
    <p:sldId id="602" r:id="rId6"/>
    <p:sldId id="596" r:id="rId7"/>
    <p:sldId id="598" r:id="rId8"/>
    <p:sldId id="597" r:id="rId9"/>
    <p:sldId id="599" r:id="rId10"/>
    <p:sldId id="600" r:id="rId11"/>
    <p:sldId id="6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54" autoAdjust="0"/>
    <p:restoredTop sz="78366" autoAdjust="0"/>
  </p:normalViewPr>
  <p:slideViewPr>
    <p:cSldViewPr snapToGrid="0">
      <p:cViewPr varScale="1">
        <p:scale>
          <a:sx n="44" d="100"/>
          <a:sy n="44" d="100"/>
        </p:scale>
        <p:origin x="60" y="24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69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03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989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14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5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4 Common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 Exceptions</a:t>
            </a: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47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367">
        <p14:glitter pattern="hexagon"/>
      </p:transition>
    </mc:Choice>
    <mc:Fallback xmlns="">
      <p:transition spd="slow" advTm="3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BCAB7D-CC2E-437B-AA9C-74CD3215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ElementNotVisibleException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DEEE51-77D0-4636-AA6A-DE9441A2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29" y="1465645"/>
            <a:ext cx="9523888" cy="51546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Interacting With An Element That’s Not Visible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Automation Code Missing A Dynamic Wait Statement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49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4 Common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Selenium Exceptions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8596668" cy="495230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 dirty="0"/>
              <a:t>NoSuchElementException</a:t>
            </a:r>
          </a:p>
          <a:p>
            <a:pPr marL="742950" indent="-742950">
              <a:buFont typeface="+mj-lt"/>
              <a:buAutoNum type="arabicPeriod"/>
            </a:pPr>
            <a:endParaRPr lang="en-US" sz="2800" dirty="0"/>
          </a:p>
          <a:p>
            <a:pPr marL="742950" indent="-742950">
              <a:buFont typeface="+mj-lt"/>
              <a:buAutoNum type="arabicPeriod"/>
            </a:pPr>
            <a:r>
              <a:rPr lang="en-US" sz="2800" dirty="0" err="1"/>
              <a:t>NoSuchFrameException</a:t>
            </a:r>
            <a:endParaRPr lang="en-US" sz="2800" dirty="0"/>
          </a:p>
          <a:p>
            <a:pPr marL="742950" indent="-742950">
              <a:buFont typeface="+mj-lt"/>
              <a:buAutoNum type="arabicPeriod"/>
            </a:pPr>
            <a:endParaRPr lang="en-US" sz="2800" dirty="0"/>
          </a:p>
          <a:p>
            <a:pPr marL="742950" indent="-742950">
              <a:buFont typeface="+mj-lt"/>
              <a:buAutoNum type="arabicPeriod"/>
            </a:pPr>
            <a:r>
              <a:rPr lang="en-US" sz="2800" dirty="0" err="1"/>
              <a:t>NoSuchWindowException</a:t>
            </a:r>
            <a:endParaRPr lang="en-US" sz="2800" dirty="0"/>
          </a:p>
          <a:p>
            <a:pPr marL="742950" indent="-742950">
              <a:buFont typeface="+mj-lt"/>
              <a:buAutoNum type="arabicPeriod"/>
            </a:pPr>
            <a:endParaRPr lang="en-US" sz="2800" dirty="0"/>
          </a:p>
          <a:p>
            <a:pPr marL="742950" indent="-742950">
              <a:buFont typeface="+mj-lt"/>
              <a:buAutoNum type="arabicPeriod"/>
            </a:pPr>
            <a:r>
              <a:rPr lang="en-US" sz="2800" dirty="0" err="1"/>
              <a:t>ElementNotVisibleException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84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078992"/>
            <a:ext cx="12192000" cy="44439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What Is An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Exception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4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BCAB7D-CC2E-437B-AA9C-74CD3215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NoSuchElementException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DEEE51-77D0-4636-AA6A-DE9441A2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28" y="1465645"/>
            <a:ext cx="10054239" cy="51546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The Element May Not Have Been Rendered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Searching For An Element Before It Is Rendered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Incorrect Locator Or Locator Value To Find The Element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926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BCAB7D-CC2E-437B-AA9C-74CD3215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NoSuchFrameException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DEEE51-77D0-4636-AA6A-DE9441A2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29" y="1465645"/>
            <a:ext cx="9523888" cy="51546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Switching To A Frame That Does Not Exist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Switching To A Frame That’s Inside Another Frame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Not Going Back To The Parent Frame Before Switching To A Different Frame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833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BCAB7D-CC2E-437B-AA9C-74CD3215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NoSuchWindowException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DEEE51-77D0-4636-AA6A-DE9441A2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29" y="1465645"/>
            <a:ext cx="9523888" cy="51546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Switching To A Window That No Longer Exist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Switching To A Window Before Invoking </a:t>
            </a:r>
            <a:r>
              <a:rPr lang="en-US" sz="2800" dirty="0" err="1"/>
              <a:t>getWindowHandles</a:t>
            </a:r>
            <a:r>
              <a:rPr lang="en-US" sz="2800" dirty="0"/>
              <a:t>() Method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1190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15484</TotalTime>
  <Words>118</Words>
  <Application>Microsoft Office PowerPoint</Application>
  <PresentationFormat>Widescreen</PresentationFormat>
  <Paragraphs>100</Paragraphs>
  <Slides>11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NoSuchElementException</vt:lpstr>
      <vt:lpstr>PowerPoint Presentation</vt:lpstr>
      <vt:lpstr>NoSuchFrameException</vt:lpstr>
      <vt:lpstr>PowerPoint Presentation</vt:lpstr>
      <vt:lpstr>NoSuchWindowException</vt:lpstr>
      <vt:lpstr>PowerPoint Presentation</vt:lpstr>
      <vt:lpstr>ElementNotVisibleException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992</cp:revision>
  <dcterms:created xsi:type="dcterms:W3CDTF">2016-08-27T11:26:48Z</dcterms:created>
  <dcterms:modified xsi:type="dcterms:W3CDTF">2019-09-07T19:05:07Z</dcterms:modified>
</cp:coreProperties>
</file>