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62" r:id="rId2"/>
  </p:sldMasterIdLst>
  <p:notesMasterIdLst>
    <p:notesMasterId r:id="rId5"/>
  </p:notesMasterIdLst>
  <p:sldIdLst>
    <p:sldId id="591" r:id="rId3"/>
    <p:sldId id="3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EE2"/>
    <a:srgbClr val="9E5DCF"/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78366" autoAdjust="0"/>
  </p:normalViewPr>
  <p:slideViewPr>
    <p:cSldViewPr snapToGrid="0">
      <p:cViewPr varScale="1">
        <p:scale>
          <a:sx n="92" d="100"/>
          <a:sy n="92" d="100"/>
        </p:scale>
        <p:origin x="78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XPath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text() vs dot (.)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3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XPath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text() vs dot (.)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971" y="1233919"/>
            <a:ext cx="8150157" cy="172824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DOM Example 1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 class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Search-Results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The price of 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” 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success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 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 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is hard work, commitment, and dedication.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”</a:t>
            </a:r>
            <a:b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&lt;/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endParaRPr lang="en-US" dirty="0">
              <a:solidFill>
                <a:srgbClr val="C59EE2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F46935-FE2E-4E84-9285-5950EE6D3410}"/>
              </a:ext>
            </a:extLst>
          </p:cNvPr>
          <p:cNvSpPr txBox="1">
            <a:spLocks/>
          </p:cNvSpPr>
          <p:nvPr/>
        </p:nvSpPr>
        <p:spPr>
          <a:xfrm>
            <a:off x="2039971" y="3128631"/>
            <a:ext cx="8150157" cy="13602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DOM Example 2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 class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Search-Results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Success is the achievement of an action.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”</a:t>
            </a:r>
            <a: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b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&lt;/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547DE2-6EA3-4E88-AB74-E7BA405EC77A}"/>
              </a:ext>
            </a:extLst>
          </p:cNvPr>
          <p:cNvSpPr txBox="1">
            <a:spLocks/>
          </p:cNvSpPr>
          <p:nvPr/>
        </p:nvSpPr>
        <p:spPr>
          <a:xfrm>
            <a:off x="2039971" y="4752326"/>
            <a:ext cx="8150157" cy="17435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DOM Example 3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 class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=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Search-Results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A degree or measure of 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” 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attaining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 </a:t>
            </a:r>
            <a:b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“ 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wealth, position, or honors is called success.</a:t>
            </a:r>
            <a: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  <a:t>”</a:t>
            </a:r>
            <a:br>
              <a:rPr lang="en-US" b="1" dirty="0">
                <a:solidFill>
                  <a:srgbClr val="C59EE2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&lt;/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div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&gt;</a:t>
            </a:r>
            <a:endParaRPr lang="en-US" dirty="0">
              <a:solidFill>
                <a:srgbClr val="C59EE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15803</TotalTime>
  <Words>36</Words>
  <Application>Microsoft Office PowerPoint</Application>
  <PresentationFormat>Widescreen</PresentationFormat>
  <Paragraphs>19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Wingdings 3</vt:lpstr>
      <vt:lpstr>Content</vt:lpstr>
      <vt:lpstr>Thumbnail_Cover</vt:lpstr>
      <vt:lpstr>PowerPoint Presentation</vt:lpstr>
      <vt:lpstr>XPath text() vs dot (.)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982</cp:revision>
  <dcterms:created xsi:type="dcterms:W3CDTF">2016-08-27T11:26:48Z</dcterms:created>
  <dcterms:modified xsi:type="dcterms:W3CDTF">2019-07-14T12:45:29Z</dcterms:modified>
</cp:coreProperties>
</file>