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0"/>
  </p:notesMasterIdLst>
  <p:sldIdLst>
    <p:sldId id="614" r:id="rId2"/>
    <p:sldId id="591" r:id="rId3"/>
    <p:sldId id="611" r:id="rId4"/>
    <p:sldId id="605" r:id="rId5"/>
    <p:sldId id="607" r:id="rId6"/>
    <p:sldId id="613" r:id="rId7"/>
    <p:sldId id="610" r:id="rId8"/>
    <p:sldId id="61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54" autoAdjust="0"/>
    <p:restoredTop sz="78366" autoAdjust="0"/>
  </p:normalViewPr>
  <p:slideViewPr>
    <p:cSldViewPr snapToGrid="0">
      <p:cViewPr varScale="1">
        <p:scale>
          <a:sx n="53" d="100"/>
          <a:sy n="53" d="100"/>
        </p:scale>
        <p:origin x="420" y="6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37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821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6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05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49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95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24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11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hyperlink" Target="https://docs.oracle.com/en/java/javase/13/docs/api/java.base/java/lang/Exception.html" TargetMode="Externa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hyperlink" Target="https://docs.oracle.com/en/java/javase/13/docs/api/java.base/java/lang/Exception.html" TargetMode="Externa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083EAA-6F4B-4DF7-885F-47CA02A32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317" y="0"/>
            <a:ext cx="12222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565246"/>
            <a:ext cx="12192000" cy="372750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Intro To Exceptions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5800" b="1" dirty="0">
                <a:solidFill>
                  <a:schemeClr val="tx1"/>
                </a:solidFill>
                <a:latin typeface="Georgia" panose="02040502050405020303" pitchFamily="18" charset="0"/>
              </a:rPr>
              <a:t>(Checked &amp; Unchecked)</a:t>
            </a: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4700" dirty="0">
                <a:solidFill>
                  <a:schemeClr val="accent1"/>
                </a:solidFill>
                <a:latin typeface="Georgia" panose="02040502050405020303" pitchFamily="18" charset="0"/>
              </a:rPr>
              <a:t>Trainer: Rex Jones II</a:t>
            </a: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367">
        <p14:glitter pattern="hexagon"/>
      </p:transition>
    </mc:Choice>
    <mc:Fallback xmlns="">
      <p:transition spd="slow" advTm="36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Plan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18" y="2151194"/>
            <a:ext cx="8596668" cy="49523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Checked &amp; Unchecked Exceptions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4 Common Selenium Exceptions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How To Handle Exceptions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893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Exception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A321B3-9B62-4041-AD88-F6511146B1A6}"/>
              </a:ext>
            </a:extLst>
          </p:cNvPr>
          <p:cNvSpPr/>
          <p:nvPr/>
        </p:nvSpPr>
        <p:spPr>
          <a:xfrm>
            <a:off x="4180007" y="1376578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Throwable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76E97B-0403-4D0D-8AA7-D032B2B6DDA7}"/>
              </a:ext>
            </a:extLst>
          </p:cNvPr>
          <p:cNvSpPr/>
          <p:nvPr/>
        </p:nvSpPr>
        <p:spPr>
          <a:xfrm>
            <a:off x="957835" y="3133646"/>
            <a:ext cx="3222172" cy="99974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4F6A6A-843A-4176-93FC-E6506096844B}"/>
              </a:ext>
            </a:extLst>
          </p:cNvPr>
          <p:cNvSpPr/>
          <p:nvPr/>
        </p:nvSpPr>
        <p:spPr>
          <a:xfrm>
            <a:off x="7402179" y="3133646"/>
            <a:ext cx="3222172" cy="99974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Exception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AF113F8-7814-4FB9-AD7F-EFFDD0C5149C}"/>
              </a:ext>
            </a:extLst>
          </p:cNvPr>
          <p:cNvCxnSpPr>
            <a:stCxn id="2" idx="2"/>
            <a:endCxn id="7" idx="0"/>
          </p:cNvCxnSpPr>
          <p:nvPr/>
        </p:nvCxnSpPr>
        <p:spPr>
          <a:xfrm rot="5400000">
            <a:off x="3801345" y="1143898"/>
            <a:ext cx="757324" cy="32221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97D320F-AA07-4148-9EE1-634FA5BF42EE}"/>
              </a:ext>
            </a:extLst>
          </p:cNvPr>
          <p:cNvCxnSpPr>
            <a:stCxn id="2" idx="2"/>
            <a:endCxn id="8" idx="0"/>
          </p:cNvCxnSpPr>
          <p:nvPr/>
        </p:nvCxnSpPr>
        <p:spPr>
          <a:xfrm rot="16200000" flipH="1">
            <a:off x="7023517" y="1143898"/>
            <a:ext cx="757324" cy="32221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80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Exception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A321B3-9B62-4041-AD88-F6511146B1A6}"/>
              </a:ext>
            </a:extLst>
          </p:cNvPr>
          <p:cNvSpPr/>
          <p:nvPr/>
        </p:nvSpPr>
        <p:spPr>
          <a:xfrm>
            <a:off x="4180007" y="1376578"/>
            <a:ext cx="3222172" cy="99974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Exception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76E97B-0403-4D0D-8AA7-D032B2B6DDA7}"/>
              </a:ext>
            </a:extLst>
          </p:cNvPr>
          <p:cNvSpPr/>
          <p:nvPr/>
        </p:nvSpPr>
        <p:spPr>
          <a:xfrm>
            <a:off x="957835" y="313364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Checked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4F6A6A-843A-4176-93FC-E6506096844B}"/>
              </a:ext>
            </a:extLst>
          </p:cNvPr>
          <p:cNvSpPr/>
          <p:nvPr/>
        </p:nvSpPr>
        <p:spPr>
          <a:xfrm>
            <a:off x="7402179" y="313364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Unchecked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AF113F8-7814-4FB9-AD7F-EFFDD0C5149C}"/>
              </a:ext>
            </a:extLst>
          </p:cNvPr>
          <p:cNvCxnSpPr>
            <a:stCxn id="2" idx="2"/>
            <a:endCxn id="7" idx="0"/>
          </p:cNvCxnSpPr>
          <p:nvPr/>
        </p:nvCxnSpPr>
        <p:spPr>
          <a:xfrm rot="5400000">
            <a:off x="3801345" y="1143898"/>
            <a:ext cx="757324" cy="32221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97D320F-AA07-4148-9EE1-634FA5BF42EE}"/>
              </a:ext>
            </a:extLst>
          </p:cNvPr>
          <p:cNvCxnSpPr>
            <a:stCxn id="2" idx="2"/>
            <a:endCxn id="8" idx="0"/>
          </p:cNvCxnSpPr>
          <p:nvPr/>
        </p:nvCxnSpPr>
        <p:spPr>
          <a:xfrm rot="16200000" flipH="1">
            <a:off x="7023517" y="1143898"/>
            <a:ext cx="757324" cy="32221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447931-161B-4617-9580-FBFC7987709E}"/>
              </a:ext>
            </a:extLst>
          </p:cNvPr>
          <p:cNvSpPr/>
          <p:nvPr/>
        </p:nvSpPr>
        <p:spPr>
          <a:xfrm>
            <a:off x="1129324" y="4319061"/>
            <a:ext cx="2879193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ClassNotFound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Exception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95C4E8-C708-4E85-8976-2F6BF059C07F}"/>
              </a:ext>
            </a:extLst>
          </p:cNvPr>
          <p:cNvSpPr/>
          <p:nvPr/>
        </p:nvSpPr>
        <p:spPr>
          <a:xfrm>
            <a:off x="1129323" y="5153342"/>
            <a:ext cx="2879193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IllegalAccess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Exception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718974-3D2D-4983-9DEE-FB072CC5AE69}"/>
              </a:ext>
            </a:extLst>
          </p:cNvPr>
          <p:cNvSpPr/>
          <p:nvPr/>
        </p:nvSpPr>
        <p:spPr>
          <a:xfrm>
            <a:off x="1129323" y="5987623"/>
            <a:ext cx="2879193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NoSuchField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Exception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635361-4A64-4B8C-8EE7-99287339A35E}"/>
              </a:ext>
            </a:extLst>
          </p:cNvPr>
          <p:cNvSpPr/>
          <p:nvPr/>
        </p:nvSpPr>
        <p:spPr>
          <a:xfrm>
            <a:off x="7573668" y="4322688"/>
            <a:ext cx="2879193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Arithmetic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Exception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64C8AF-9E67-419E-B22E-1FAC304F4990}"/>
              </a:ext>
            </a:extLst>
          </p:cNvPr>
          <p:cNvSpPr/>
          <p:nvPr/>
        </p:nvSpPr>
        <p:spPr>
          <a:xfrm>
            <a:off x="7573667" y="5156969"/>
            <a:ext cx="2879193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IndexOutOfBounds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Exception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D2E18C-509F-4EFC-912F-70CF71341C7C}"/>
              </a:ext>
            </a:extLst>
          </p:cNvPr>
          <p:cNvSpPr/>
          <p:nvPr/>
        </p:nvSpPr>
        <p:spPr>
          <a:xfrm>
            <a:off x="7573667" y="5991250"/>
            <a:ext cx="2879193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NullPointer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Exception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4D2EB90-8272-406F-BF32-DF6ADC4666FA}"/>
              </a:ext>
            </a:extLst>
          </p:cNvPr>
          <p:cNvCxnSpPr>
            <a:cxnSpLocks/>
            <a:stCxn id="7" idx="3"/>
            <a:endCxn id="15" idx="3"/>
          </p:cNvCxnSpPr>
          <p:nvPr/>
        </p:nvCxnSpPr>
        <p:spPr>
          <a:xfrm flipH="1">
            <a:off x="4008517" y="3633518"/>
            <a:ext cx="171490" cy="1042718"/>
          </a:xfrm>
          <a:prstGeom prst="bentConnector3">
            <a:avLst>
              <a:gd name="adj1" fmla="val -13330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4EE2FA4-FAD1-48B4-B4EA-96E26B7CC52B}"/>
              </a:ext>
            </a:extLst>
          </p:cNvPr>
          <p:cNvCxnSpPr>
            <a:cxnSpLocks/>
            <a:stCxn id="7" idx="3"/>
            <a:endCxn id="16" idx="3"/>
          </p:cNvCxnSpPr>
          <p:nvPr/>
        </p:nvCxnSpPr>
        <p:spPr>
          <a:xfrm flipH="1">
            <a:off x="4008516" y="3633518"/>
            <a:ext cx="171491" cy="1876999"/>
          </a:xfrm>
          <a:prstGeom prst="bentConnector3">
            <a:avLst>
              <a:gd name="adj1" fmla="val -1333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BFE0DBD-D010-4271-9A09-9A2179B05B5A}"/>
              </a:ext>
            </a:extLst>
          </p:cNvPr>
          <p:cNvCxnSpPr>
            <a:cxnSpLocks/>
            <a:endCxn id="19" idx="3"/>
          </p:cNvCxnSpPr>
          <p:nvPr/>
        </p:nvCxnSpPr>
        <p:spPr>
          <a:xfrm rot="5400000">
            <a:off x="3711177" y="5807857"/>
            <a:ext cx="834281" cy="23960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0E9D57F-0551-4A3D-87DE-30505C7268B6}"/>
              </a:ext>
            </a:extLst>
          </p:cNvPr>
          <p:cNvCxnSpPr>
            <a:cxnSpLocks/>
            <a:stCxn id="8" idx="1"/>
            <a:endCxn id="13" idx="1"/>
          </p:cNvCxnSpPr>
          <p:nvPr/>
        </p:nvCxnSpPr>
        <p:spPr>
          <a:xfrm rot="10800000" flipH="1" flipV="1">
            <a:off x="7402178" y="3633517"/>
            <a:ext cx="171489" cy="1046345"/>
          </a:xfrm>
          <a:prstGeom prst="bentConnector3">
            <a:avLst>
              <a:gd name="adj1" fmla="val -1333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EB7FF1D-BFCD-4759-991B-986C650A96A7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rot="10800000" flipH="1" flipV="1">
            <a:off x="7402179" y="3633518"/>
            <a:ext cx="171488" cy="1880626"/>
          </a:xfrm>
          <a:prstGeom prst="bentConnector3">
            <a:avLst>
              <a:gd name="adj1" fmla="val -133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38AE33A-B23D-4303-8C6C-DCFBEF00B9A7}"/>
              </a:ext>
            </a:extLst>
          </p:cNvPr>
          <p:cNvCxnSpPr>
            <a:cxnSpLocks/>
            <a:stCxn id="8" idx="1"/>
            <a:endCxn id="18" idx="1"/>
          </p:cNvCxnSpPr>
          <p:nvPr/>
        </p:nvCxnSpPr>
        <p:spPr>
          <a:xfrm rot="10800000" flipH="1" flipV="1">
            <a:off x="7402179" y="3633517"/>
            <a:ext cx="171488" cy="2714907"/>
          </a:xfrm>
          <a:prstGeom prst="bentConnector3">
            <a:avLst>
              <a:gd name="adj1" fmla="val -133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9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5" grpId="0" animBg="1"/>
      <p:bldP spid="16" grpId="0" animBg="1"/>
      <p:bldP spid="19" grpId="0" animBg="1"/>
      <p:bldP spid="13" grpId="0" animBg="1"/>
      <p:bldP spid="14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1321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Checked Exceptions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7491A1-0CAE-4D46-8BCA-E6ABBA65C7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85355" y="1125893"/>
          <a:ext cx="7983227" cy="5422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3227">
                  <a:extLst>
                    <a:ext uri="{9D8B030D-6E8A-4147-A177-3AD203B41FA5}">
                      <a16:colId xmlns:a16="http://schemas.microsoft.com/office/drawing/2014/main" val="2940441002"/>
                    </a:ext>
                  </a:extLst>
                </a:gridCol>
              </a:tblGrid>
              <a:tr h="837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Exception</a:t>
                      </a:r>
                      <a:br>
                        <a:rPr lang="en-US" sz="3200" dirty="0"/>
                      </a:br>
                      <a:r>
                        <a:rPr lang="en-US" sz="1200" dirty="0">
                          <a:solidFill>
                            <a:schemeClr val="bg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https://docs.oracle.com/en/java/javase/13/docs/api/java.base/java/lang/Exception.html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560293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ClassNotFoundException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767976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CloneNotSupportedException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484458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IllegalAccessException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103354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InstantiationException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259806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InterruptedException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586381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NoSuchFieldException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969510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NoSuchMethodException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297033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ReflectiveOperationException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642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86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1321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Unchecked Exceptions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7491A1-0CAE-4D46-8BCA-E6ABBA65C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704742"/>
              </p:ext>
            </p:extLst>
          </p:nvPr>
        </p:nvGraphicFramePr>
        <p:xfrm>
          <a:off x="1065753" y="845584"/>
          <a:ext cx="9155774" cy="5995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7887">
                  <a:extLst>
                    <a:ext uri="{9D8B030D-6E8A-4147-A177-3AD203B41FA5}">
                      <a16:colId xmlns:a16="http://schemas.microsoft.com/office/drawing/2014/main" val="2940441002"/>
                    </a:ext>
                  </a:extLst>
                </a:gridCol>
                <a:gridCol w="4577887">
                  <a:extLst>
                    <a:ext uri="{9D8B030D-6E8A-4147-A177-3AD203B41FA5}">
                      <a16:colId xmlns:a16="http://schemas.microsoft.com/office/drawing/2014/main" val="330486815"/>
                    </a:ext>
                  </a:extLst>
                </a:gridCol>
              </a:tblGrid>
              <a:tr h="837555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Exception</a:t>
                      </a:r>
                      <a:br>
                        <a:rPr lang="en-US" sz="3200" dirty="0"/>
                      </a:br>
                      <a:r>
                        <a:rPr lang="en-US" sz="1200" dirty="0">
                          <a:solidFill>
                            <a:schemeClr val="bg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https://docs.oracle.com/en/java/javase/13/docs/api/java.base/java/lang/Exception.html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560293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ArithmeticException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IndexOutOfBoundsException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767976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ArrayIndexOutOfBoundsException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NegativeArraySizeException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484458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ArrayStoreException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NullPointerException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103354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ClassCastException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NumberFormatException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259806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EnumConstantNotPresentException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SecurityException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586381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IllegalArgumentException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StringIndexOutOfBoundsException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969510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IllegalMonitorStateException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TypeNotPresentException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297033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IllegalStateException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UnsupportedOperationException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642514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IllegalThreadStateException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WebServiceException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24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45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Plan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18" y="2151194"/>
            <a:ext cx="8596668" cy="4952303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Checked &amp; Unchecked Exceptions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4 Common Selenium Exceptions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How To Handle Exceptions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361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16148</TotalTime>
  <Words>110</Words>
  <Application>Microsoft Office PowerPoint</Application>
  <PresentationFormat>Widescreen</PresentationFormat>
  <Paragraphs>80</Paragraphs>
  <Slides>8</Slides>
  <Notes>8</Notes>
  <HiddenSlides>0</HiddenSlides>
  <MMClips>6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Georgia</vt:lpstr>
      <vt:lpstr>Wingdings</vt:lpstr>
      <vt:lpstr>Wingdings 3</vt:lpstr>
      <vt:lpstr>Thumbnail_Cover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Jones</cp:lastModifiedBy>
  <cp:revision>1026</cp:revision>
  <dcterms:created xsi:type="dcterms:W3CDTF">2016-08-27T11:26:48Z</dcterms:created>
  <dcterms:modified xsi:type="dcterms:W3CDTF">2019-10-26T15:47:43Z</dcterms:modified>
</cp:coreProperties>
</file>