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625" r:id="rId2"/>
    <p:sldId id="617" r:id="rId3"/>
    <p:sldId id="593" r:id="rId4"/>
    <p:sldId id="626" r:id="rId5"/>
    <p:sldId id="620" r:id="rId6"/>
    <p:sldId id="616" r:id="rId7"/>
    <p:sldId id="618" r:id="rId8"/>
    <p:sldId id="619" r:id="rId9"/>
    <p:sldId id="602" r:id="rId10"/>
    <p:sldId id="621" r:id="rId11"/>
    <p:sldId id="622" r:id="rId12"/>
    <p:sldId id="623" r:id="rId13"/>
    <p:sldId id="624" r:id="rId14"/>
    <p:sldId id="6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42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69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6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3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3B33D-D598-4DCE-B39C-1CAD1737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87"/>
            <a:ext cx="12192000" cy="68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2" y="1591056"/>
            <a:ext cx="5614182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@Test (</a:t>
            </a:r>
            <a:r>
              <a:rPr lang="en-US" sz="2000" b="1" dirty="0" err="1">
                <a:solidFill>
                  <a:schemeClr val="tx1"/>
                </a:solidFill>
              </a:rPr>
              <a:t>expectedExceptions</a:t>
            </a:r>
            <a:r>
              <a:rPr lang="en-US" sz="2000" b="1" dirty="0">
                <a:solidFill>
                  <a:schemeClr val="tx1"/>
                </a:solidFill>
              </a:rPr>
              <a:t> = ClassName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</a:rPr>
              <a:t>methodName</a:t>
            </a:r>
            <a:r>
              <a:rPr lang="en-US" sz="2000" dirty="0">
                <a:solidFill>
                  <a:schemeClr val="tx1"/>
                </a:solidFill>
              </a:rPr>
              <a:t> 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Method’s Body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6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3" y="1591056"/>
            <a:ext cx="5614181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try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//Block of code to monitor for exceptions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throw new ExceptionClass (); 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catch (ExceptionClass1 excObject)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Handle Exception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6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3" y="1591056"/>
            <a:ext cx="5891731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</a:rPr>
              <a:t>methodName</a:t>
            </a:r>
            <a:r>
              <a:rPr lang="en-US" sz="2000" dirty="0">
                <a:solidFill>
                  <a:schemeClr val="tx1"/>
                </a:solidFill>
              </a:rPr>
              <a:t> () </a:t>
            </a:r>
            <a:r>
              <a:rPr lang="en-US" sz="2000" b="1" dirty="0">
                <a:solidFill>
                  <a:schemeClr val="tx1"/>
                </a:solidFill>
              </a:rPr>
              <a:t>throws except-list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Method’s Body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3" y="1591056"/>
            <a:ext cx="5614181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try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//Block of code to monitor for exceptions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catch (ExceptionClass1 excObject)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Handle Exception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catch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(ExceptionClass2 excObject)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Handle Exception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finally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// finally code always execute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3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How To Handle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Exceptions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Why We Should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Handle An Exception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A3638-C414-4A39-969A-1B37A80A19C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500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How To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Handle An Exception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A3638-C414-4A39-969A-1B37A80A19C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1491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7" y="1591056"/>
            <a:ext cx="8596668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8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3" y="1591056"/>
            <a:ext cx="5636060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//Block of code to monitor for exceptions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Ways To Handle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26" y="1591056"/>
            <a:ext cx="9699087" cy="526694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try</a:t>
            </a:r>
            <a:endParaRPr lang="en-US" sz="3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b="1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b="1" dirty="0">
                <a:solidFill>
                  <a:srgbClr val="404040"/>
                </a:solidFill>
                <a:latin typeface="Georgia" panose="02040502050405020303" pitchFamily="18" charset="0"/>
              </a:rPr>
              <a:t>catch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throws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3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3400" dirty="0">
                <a:solidFill>
                  <a:srgbClr val="404040"/>
                </a:solidFill>
                <a:latin typeface="Georgia" panose="02040502050405020303" pitchFamily="18" charset="0"/>
              </a:rPr>
              <a:t>finally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CE225-A487-49DE-81F4-393186119CC5}"/>
              </a:ext>
            </a:extLst>
          </p:cNvPr>
          <p:cNvSpPr/>
          <p:nvPr/>
        </p:nvSpPr>
        <p:spPr>
          <a:xfrm>
            <a:off x="4618283" y="1591056"/>
            <a:ext cx="5614181" cy="4963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//Block of code to monitor for exceptions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catch</a:t>
            </a:r>
            <a:r>
              <a:rPr lang="en-US" sz="2000" dirty="0">
                <a:solidFill>
                  <a:schemeClr val="tx1"/>
                </a:solidFill>
              </a:rPr>
              <a:t> (ExceptionClass1 excObject)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Handle Exception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catch </a:t>
            </a:r>
            <a:r>
              <a:rPr lang="en-US" sz="2000" dirty="0">
                <a:solidFill>
                  <a:schemeClr val="tx1"/>
                </a:solidFill>
              </a:rPr>
              <a:t>(ExceptionClass2 excObject)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// Handle Exception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2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3"/>
    </mc:Choice>
    <mc:Fallback xmlns="">
      <p:transition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18084</TotalTime>
  <Words>267</Words>
  <Application>Microsoft Office PowerPoint</Application>
  <PresentationFormat>Widescreen</PresentationFormat>
  <Paragraphs>222</Paragraphs>
  <Slides>14</Slides>
  <Notes>13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1056</cp:revision>
  <dcterms:created xsi:type="dcterms:W3CDTF">2016-08-27T11:26:48Z</dcterms:created>
  <dcterms:modified xsi:type="dcterms:W3CDTF">2019-11-06T11:09:23Z</dcterms:modified>
</cp:coreProperties>
</file>