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4"/>
  </p:notesMasterIdLst>
  <p:sldIdLst>
    <p:sldId id="625" r:id="rId2"/>
    <p:sldId id="617" r:id="rId3"/>
    <p:sldId id="594" r:id="rId4"/>
    <p:sldId id="264" r:id="rId5"/>
    <p:sldId id="629" r:id="rId6"/>
    <p:sldId id="626" r:id="rId7"/>
    <p:sldId id="630" r:id="rId8"/>
    <p:sldId id="268" r:id="rId9"/>
    <p:sldId id="627" r:id="rId10"/>
    <p:sldId id="631" r:id="rId11"/>
    <p:sldId id="273" r:id="rId12"/>
    <p:sldId id="62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54" autoAdjust="0"/>
    <p:restoredTop sz="78366" autoAdjust="0"/>
  </p:normalViewPr>
  <p:slideViewPr>
    <p:cSldViewPr snapToGrid="0">
      <p:cViewPr varScale="1">
        <p:scale>
          <a:sx n="53" d="100"/>
          <a:sy n="53" d="100"/>
        </p:scale>
        <p:origin x="420" y="6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156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53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32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564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9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9484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0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35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11C6B0-53DE-4E24-B3E3-6F832D741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4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58D6F6-6CEC-4942-8A29-B05E87183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594"/>
            <a:ext cx="12207316" cy="684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59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0758" y="2142842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Select Values From A Drop-Down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Get Values From A Drop-Down</a:t>
            </a:r>
            <a:endParaRPr lang="en-US" sz="2800" dirty="0"/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Deselect Values From A Drop-Down</a:t>
            </a: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19068C0-0331-4EAC-A5AB-B36BA8B93E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42F7049-8FFC-4CA4-BBF9-0A7C5B9D400A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Tutorial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 Series</a:t>
            </a:r>
          </a:p>
        </p:txBody>
      </p:sp>
    </p:spTree>
    <p:extLst>
      <p:ext uri="{BB962C8B-B14F-4D97-AF65-F5344CB8AC3E}">
        <p14:creationId xmlns:p14="http://schemas.microsoft.com/office/powerpoint/2010/main" val="176071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"/>
    </mc:Choice>
    <mc:Fallback xmlns="">
      <p:transition spd="slow" advTm="555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565246"/>
            <a:ext cx="12192000" cy="372750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8900" b="1" dirty="0">
                <a:solidFill>
                  <a:schemeClr val="tx1"/>
                </a:solidFill>
                <a:latin typeface="Georgia" panose="02040502050405020303" pitchFamily="18" charset="0"/>
              </a:rPr>
              <a:t>How To Handle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8900" b="1" dirty="0">
                <a:solidFill>
                  <a:schemeClr val="tx1"/>
                </a:solidFill>
                <a:latin typeface="Georgia" panose="02040502050405020303" pitchFamily="18" charset="0"/>
              </a:rPr>
              <a:t>Drop Downs</a:t>
            </a: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4700" dirty="0">
                <a:solidFill>
                  <a:schemeClr val="accent1"/>
                </a:solidFill>
                <a:latin typeface="Georgia" panose="02040502050405020303" pitchFamily="18" charset="0"/>
              </a:rPr>
              <a:t>Trainer: Rex Jones II</a:t>
            </a: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6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7"/>
    </mc:Choice>
    <mc:Fallback xmlns="">
      <p:transition advTm="36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Tutorial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 Series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E4D26B-7DDF-44F4-A5B8-38CE3F6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18" y="2151194"/>
            <a:ext cx="8596668" cy="49523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Select Values From A Drop-Down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Get Values From A Drop-Down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Deselect Values From A Drop-Down</a:t>
            </a:r>
          </a:p>
        </p:txBody>
      </p:sp>
    </p:spTree>
    <p:extLst>
      <p:ext uri="{BB962C8B-B14F-4D97-AF65-F5344CB8AC3E}">
        <p14:creationId xmlns:p14="http://schemas.microsoft.com/office/powerpoint/2010/main" val="14584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3">
        <p14:switch dir="r"/>
      </p:transition>
    </mc:Choice>
    <mc:Fallback xmlns="">
      <p:transition spd="slow" advTm="4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0758" y="2142842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Select Values From A Drop-Down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 Values From A Drop-Down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Deselect Values From A Drop-Down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EB0DF33-A98E-439E-AFC7-C90CC766D3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73917C2-F88C-41D9-85BD-A5526E52F56E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Tutorial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 Series</a:t>
            </a:r>
          </a:p>
        </p:txBody>
      </p:sp>
    </p:spTree>
    <p:extLst>
      <p:ext uri="{BB962C8B-B14F-4D97-AF65-F5344CB8AC3E}">
        <p14:creationId xmlns:p14="http://schemas.microsoft.com/office/powerpoint/2010/main" val="253797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"/>
    </mc:Choice>
    <mc:Fallback xmlns="">
      <p:transition spd="slow" advTm="3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C0F857-B7D3-46BA-842D-0F507B310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376"/>
            <a:ext cx="12201572" cy="685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1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82A11F-1DE6-490A-9F2A-1D10C00CF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2"/>
            <a:ext cx="12195830" cy="685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8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5622" y="2142842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Select Values From A Drop-Down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Get Values From A Drop-Down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Deselect Values From A Drop-Down 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33025B8-1694-4C0B-B167-6794490310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370DCBB-1A9C-4CBC-BEBD-F423817E4C5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Tutorial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 Series</a:t>
            </a:r>
          </a:p>
        </p:txBody>
      </p:sp>
    </p:spTree>
    <p:extLst>
      <p:ext uri="{BB962C8B-B14F-4D97-AF65-F5344CB8AC3E}">
        <p14:creationId xmlns:p14="http://schemas.microsoft.com/office/powerpoint/2010/main" val="171243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"/>
    </mc:Choice>
    <mc:Fallback xmlns="">
      <p:transition spd="slow" advTm="4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>
        <p14:honeycomb/>
      </p:transition>
    </mc:Choice>
    <mc:Fallback xmlns="">
      <p:transition spd="slow" advTm="367">
        <p:fade/>
      </p:transition>
    </mc:Fallback>
  </mc:AlternateContent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18167</TotalTime>
  <Words>92</Words>
  <Application>Microsoft Office PowerPoint</Application>
  <PresentationFormat>Widescreen</PresentationFormat>
  <Paragraphs>87</Paragraphs>
  <Slides>12</Slides>
  <Notes>9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Georgia</vt:lpstr>
      <vt:lpstr>Wingdings</vt:lpstr>
      <vt:lpstr>Wingdings 3</vt:lpstr>
      <vt:lpstr>Thumbnail_Cover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Jones</cp:lastModifiedBy>
  <cp:revision>1067</cp:revision>
  <dcterms:created xsi:type="dcterms:W3CDTF">2016-08-27T11:26:48Z</dcterms:created>
  <dcterms:modified xsi:type="dcterms:W3CDTF">2019-11-18T03:29:17Z</dcterms:modified>
</cp:coreProperties>
</file>