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sldIdLst>
    <p:sldId id="630" r:id="rId2"/>
    <p:sldId id="268" r:id="rId3"/>
    <p:sldId id="627" r:id="rId4"/>
    <p:sldId id="6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48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A11F-1DE6-490A-9F2A-1D10C00C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2"/>
            <a:ext cx="12195830" cy="68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8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622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Select Values From A Drop-Down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 Values From A Drop-Down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Deselect Values From A Drop-Down 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Tutorial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8D6F6-6CEC-4942-8A29-B05E8718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94"/>
            <a:ext cx="12207316" cy="68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9594"/>
      </p:ext>
    </p:extLst>
  </p:cSld>
  <p:clrMapOvr>
    <a:masterClrMapping/>
  </p:clrMapOvr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18166</TotalTime>
  <Words>22</Words>
  <Application>Microsoft Office PowerPoint</Application>
  <PresentationFormat>Widescreen</PresentationFormat>
  <Paragraphs>21</Paragraphs>
  <Slides>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1068</cp:revision>
  <dcterms:created xsi:type="dcterms:W3CDTF">2016-08-27T11:26:48Z</dcterms:created>
  <dcterms:modified xsi:type="dcterms:W3CDTF">2019-11-18T03:31:05Z</dcterms:modified>
</cp:coreProperties>
</file>