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5"/>
  </p:notesMasterIdLst>
  <p:sldIdLst>
    <p:sldId id="631" r:id="rId2"/>
    <p:sldId id="273" r:id="rId3"/>
    <p:sldId id="62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54" autoAdjust="0"/>
    <p:restoredTop sz="78366" autoAdjust="0"/>
  </p:normalViewPr>
  <p:slideViewPr>
    <p:cSldViewPr snapToGrid="0">
      <p:cViewPr varScale="1">
        <p:scale>
          <a:sx n="53" d="100"/>
          <a:sy n="53" d="100"/>
        </p:scale>
        <p:origin x="420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58D6F6-6CEC-4942-8A29-B05E8718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594"/>
            <a:ext cx="12207316" cy="68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5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0758" y="21428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Select Values From A Drop-Down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Get Values From A Drop-Down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Deselect Values From A Drop-Down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2F7049-8FFC-4CA4-BBF9-0A7C5B9D400A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Tutorial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 Series</a:t>
            </a:r>
          </a:p>
        </p:txBody>
      </p:sp>
    </p:spTree>
    <p:extLst>
      <p:ext uri="{BB962C8B-B14F-4D97-AF65-F5344CB8AC3E}">
        <p14:creationId xmlns:p14="http://schemas.microsoft.com/office/powerpoint/2010/main" val="176071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18166</TotalTime>
  <Words>22</Words>
  <Application>Microsoft Office PowerPoint</Application>
  <PresentationFormat>Widescreen</PresentationFormat>
  <Paragraphs>27</Paragraphs>
  <Slides>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Jones</cp:lastModifiedBy>
  <cp:revision>1068</cp:revision>
  <dcterms:created xsi:type="dcterms:W3CDTF">2016-08-27T11:26:48Z</dcterms:created>
  <dcterms:modified xsi:type="dcterms:W3CDTF">2019-11-18T03:32:10Z</dcterms:modified>
</cp:coreProperties>
</file>