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600" r:id="rId2"/>
    <p:sldId id="597" r:id="rId3"/>
    <p:sldId id="598" r:id="rId4"/>
    <p:sldId id="599" r:id="rId5"/>
    <p:sldId id="593" r:id="rId6"/>
    <p:sldId id="596" r:id="rId7"/>
    <p:sldId id="601" r:id="rId8"/>
    <p:sldId id="594" r:id="rId9"/>
    <p:sldId id="6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54" autoAdjust="0"/>
    <p:restoredTop sz="78366" autoAdjust="0"/>
  </p:normalViewPr>
  <p:slideViewPr>
    <p:cSldViewPr snapToGrid="0">
      <p:cViewPr varScale="1">
        <p:scale>
          <a:sx n="53" d="100"/>
          <a:sy n="53" d="100"/>
        </p:scale>
        <p:origin x="420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50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975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45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69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086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42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078992"/>
            <a:ext cx="12192000" cy="44439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A3638-C414-4A39-969A-1B37A80A19CE}"/>
              </a:ext>
            </a:extLst>
          </p:cNvPr>
          <p:cNvSpPr/>
          <p:nvPr/>
        </p:nvSpPr>
        <p:spPr>
          <a:xfrm>
            <a:off x="10405029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26B441-957A-49C6-9B32-B56DD1CE4D78}"/>
              </a:ext>
            </a:extLst>
          </p:cNvPr>
          <p:cNvSpPr/>
          <p:nvPr/>
        </p:nvSpPr>
        <p:spPr>
          <a:xfrm>
            <a:off x="504824" y="4678870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Windows 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0FD081-48C1-4D13-AF8A-3FE95216BE04}"/>
              </a:ext>
            </a:extLst>
          </p:cNvPr>
          <p:cNvSpPr/>
          <p:nvPr/>
        </p:nvSpPr>
        <p:spPr>
          <a:xfrm>
            <a:off x="4329112" y="4678870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MAC 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33E8B0-56E8-4C4C-B947-8467BBD5E5D7}"/>
              </a:ext>
            </a:extLst>
          </p:cNvPr>
          <p:cNvSpPr/>
          <p:nvPr/>
        </p:nvSpPr>
        <p:spPr>
          <a:xfrm>
            <a:off x="8153400" y="4678870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Linux 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3FF3A6-0394-40D7-AB0E-E0715DF50BDC}"/>
              </a:ext>
            </a:extLst>
          </p:cNvPr>
          <p:cNvSpPr/>
          <p:nvPr/>
        </p:nvSpPr>
        <p:spPr>
          <a:xfrm>
            <a:off x="733044" y="3564445"/>
            <a:ext cx="2814638" cy="1100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JVM For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Windows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5D09D2-B080-457F-8C0C-2AC36E1345C3}"/>
              </a:ext>
            </a:extLst>
          </p:cNvPr>
          <p:cNvSpPr/>
          <p:nvPr/>
        </p:nvSpPr>
        <p:spPr>
          <a:xfrm>
            <a:off x="4557332" y="3564445"/>
            <a:ext cx="2814638" cy="1100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JVM For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MAC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CFC88F-3E76-453E-BE0A-2DCA9C75A9E1}"/>
              </a:ext>
            </a:extLst>
          </p:cNvPr>
          <p:cNvSpPr/>
          <p:nvPr/>
        </p:nvSpPr>
        <p:spPr>
          <a:xfrm>
            <a:off x="8381620" y="3564445"/>
            <a:ext cx="2814638" cy="1100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JVM For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Linux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29D0620-A942-4843-98C6-64C1F7C71516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 flipV="1">
            <a:off x="504824" y="4114513"/>
            <a:ext cx="228220" cy="1114425"/>
          </a:xfrm>
          <a:prstGeom prst="curvedConnector3">
            <a:avLst>
              <a:gd name="adj1" fmla="val 2001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2454AF8-6B2F-4B08-BFEB-95535E1BC099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H="1" flipV="1">
            <a:off x="3547682" y="4114514"/>
            <a:ext cx="157542" cy="1114425"/>
          </a:xfrm>
          <a:prstGeom prst="curvedConnector3">
            <a:avLst>
              <a:gd name="adj1" fmla="val -14510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507B55F-51F3-48B1-AD5A-0D1E90E0E1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9112" y="4151199"/>
            <a:ext cx="228220" cy="1114425"/>
          </a:xfrm>
          <a:prstGeom prst="curvedConnector3">
            <a:avLst>
              <a:gd name="adj1" fmla="val 2001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DCB3EF9-DF45-4FF4-A7F1-9B15676A1D29}"/>
              </a:ext>
            </a:extLst>
          </p:cNvPr>
          <p:cNvCxnSpPr>
            <a:cxnSpLocks/>
          </p:cNvCxnSpPr>
          <p:nvPr/>
        </p:nvCxnSpPr>
        <p:spPr>
          <a:xfrm flipH="1" flipV="1">
            <a:off x="7371970" y="4151200"/>
            <a:ext cx="157542" cy="1114425"/>
          </a:xfrm>
          <a:prstGeom prst="curvedConnector3">
            <a:avLst>
              <a:gd name="adj1" fmla="val -14510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DF5467B5-FC04-4DDD-A255-566F169279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49206" y="4170807"/>
            <a:ext cx="228220" cy="1114425"/>
          </a:xfrm>
          <a:prstGeom prst="curvedConnector3">
            <a:avLst>
              <a:gd name="adj1" fmla="val 2001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39FCA04-84D6-4F88-B46A-6D27CA4EF789}"/>
              </a:ext>
            </a:extLst>
          </p:cNvPr>
          <p:cNvCxnSpPr>
            <a:cxnSpLocks/>
          </p:cNvCxnSpPr>
          <p:nvPr/>
        </p:nvCxnSpPr>
        <p:spPr>
          <a:xfrm flipH="1" flipV="1">
            <a:off x="11192064" y="4170808"/>
            <a:ext cx="157542" cy="1114425"/>
          </a:xfrm>
          <a:prstGeom prst="curvedConnector3">
            <a:avLst>
              <a:gd name="adj1" fmla="val -14510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003AC0F-62B4-4235-BE98-C998B9BFFA90}"/>
              </a:ext>
            </a:extLst>
          </p:cNvPr>
          <p:cNvSpPr/>
          <p:nvPr/>
        </p:nvSpPr>
        <p:spPr>
          <a:xfrm>
            <a:off x="1023257" y="2457163"/>
            <a:ext cx="2220686" cy="11001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1F5179-F090-491E-AB58-59EDBF3A8E30}"/>
              </a:ext>
            </a:extLst>
          </p:cNvPr>
          <p:cNvSpPr/>
          <p:nvPr/>
        </p:nvSpPr>
        <p:spPr>
          <a:xfrm>
            <a:off x="4847545" y="2457163"/>
            <a:ext cx="2220686" cy="11001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1CCBD4-4380-446C-9513-317DA09FCAEF}"/>
              </a:ext>
            </a:extLst>
          </p:cNvPr>
          <p:cNvSpPr/>
          <p:nvPr/>
        </p:nvSpPr>
        <p:spPr>
          <a:xfrm>
            <a:off x="8671833" y="2457163"/>
            <a:ext cx="2220686" cy="11001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Java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501B171-CDA1-49C5-9684-602BE332DDD7}"/>
              </a:ext>
            </a:extLst>
          </p:cNvPr>
          <p:cNvCxnSpPr>
            <a:stCxn id="24" idx="1"/>
            <a:endCxn id="8" idx="1"/>
          </p:cNvCxnSpPr>
          <p:nvPr/>
        </p:nvCxnSpPr>
        <p:spPr>
          <a:xfrm rot="10800000" flipV="1">
            <a:off x="733045" y="3007232"/>
            <a:ext cx="290213" cy="1107282"/>
          </a:xfrm>
          <a:prstGeom prst="curvedConnector3">
            <a:avLst>
              <a:gd name="adj1" fmla="val 17877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5757E35-4681-4658-99F8-DD913A2E02C5}"/>
              </a:ext>
            </a:extLst>
          </p:cNvPr>
          <p:cNvCxnSpPr>
            <a:stCxn id="8" idx="3"/>
            <a:endCxn id="24" idx="3"/>
          </p:cNvCxnSpPr>
          <p:nvPr/>
        </p:nvCxnSpPr>
        <p:spPr>
          <a:xfrm flipH="1" flipV="1">
            <a:off x="3243943" y="3007232"/>
            <a:ext cx="303739" cy="1107282"/>
          </a:xfrm>
          <a:prstGeom prst="curvedConnector3">
            <a:avLst>
              <a:gd name="adj1" fmla="val -75262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ACA5BF5-5128-490D-8ACF-1E7801EF15C6}"/>
              </a:ext>
            </a:extLst>
          </p:cNvPr>
          <p:cNvCxnSpPr/>
          <p:nvPr/>
        </p:nvCxnSpPr>
        <p:spPr>
          <a:xfrm rot="10800000" flipV="1">
            <a:off x="4569767" y="3032118"/>
            <a:ext cx="290213" cy="1107282"/>
          </a:xfrm>
          <a:prstGeom prst="curvedConnector3">
            <a:avLst>
              <a:gd name="adj1" fmla="val 17877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5523196C-F6A1-43A0-A258-6198109D1989}"/>
              </a:ext>
            </a:extLst>
          </p:cNvPr>
          <p:cNvCxnSpPr/>
          <p:nvPr/>
        </p:nvCxnSpPr>
        <p:spPr>
          <a:xfrm flipH="1" flipV="1">
            <a:off x="7080665" y="3032118"/>
            <a:ext cx="303739" cy="1107282"/>
          </a:xfrm>
          <a:prstGeom prst="curvedConnector3">
            <a:avLst>
              <a:gd name="adj1" fmla="val -75262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D1B9D69-1922-434F-9A5F-4FD70FF363AE}"/>
              </a:ext>
            </a:extLst>
          </p:cNvPr>
          <p:cNvCxnSpPr/>
          <p:nvPr/>
        </p:nvCxnSpPr>
        <p:spPr>
          <a:xfrm rot="10800000" flipV="1">
            <a:off x="8355185" y="3030471"/>
            <a:ext cx="290213" cy="1107282"/>
          </a:xfrm>
          <a:prstGeom prst="curvedConnector3">
            <a:avLst>
              <a:gd name="adj1" fmla="val 17877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1817B445-34EE-4732-9945-49F802F93769}"/>
              </a:ext>
            </a:extLst>
          </p:cNvPr>
          <p:cNvCxnSpPr/>
          <p:nvPr/>
        </p:nvCxnSpPr>
        <p:spPr>
          <a:xfrm flipH="1" flipV="1">
            <a:off x="10866083" y="3030471"/>
            <a:ext cx="303739" cy="1107282"/>
          </a:xfrm>
          <a:prstGeom prst="curvedConnector3">
            <a:avLst>
              <a:gd name="adj1" fmla="val -75262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itle 9">
            <a:extLst>
              <a:ext uri="{FF2B5EF4-FFF2-40B4-BE49-F238E27FC236}">
                <a16:creationId xmlns:a16="http://schemas.microsoft.com/office/drawing/2014/main" id="{27D53B19-2EEA-4951-9022-92ECE345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2F5496"/>
                </a:solidFill>
              </a:rPr>
              <a:t>How Did Java</a:t>
            </a:r>
            <a:br>
              <a:rPr lang="en-US" sz="4400" dirty="0">
                <a:solidFill>
                  <a:srgbClr val="2F5496"/>
                </a:solidFill>
              </a:rPr>
            </a:br>
            <a:r>
              <a:rPr lang="en-US" sz="4400" dirty="0">
                <a:solidFill>
                  <a:srgbClr val="2F5496"/>
                </a:solidFill>
              </a:rPr>
              <a:t>Become Popular</a:t>
            </a:r>
          </a:p>
        </p:txBody>
      </p:sp>
    </p:spTree>
    <p:extLst>
      <p:ext uri="{BB962C8B-B14F-4D97-AF65-F5344CB8AC3E}">
        <p14:creationId xmlns:p14="http://schemas.microsoft.com/office/powerpoint/2010/main" val="367895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"/>
    </mc:Choice>
    <mc:Fallback xmlns="">
      <p:transition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60D95-E20A-4FC9-A187-DF4FB61B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078992"/>
            <a:ext cx="12192000" cy="44439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5D09D2-B080-457F-8C0C-2AC36E1345C3}"/>
              </a:ext>
            </a:extLst>
          </p:cNvPr>
          <p:cNvSpPr/>
          <p:nvPr/>
        </p:nvSpPr>
        <p:spPr>
          <a:xfrm>
            <a:off x="4395788" y="2800350"/>
            <a:ext cx="2814638" cy="1100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 / C++</a:t>
            </a:r>
          </a:p>
        </p:txBody>
      </p:sp>
      <p:sp>
        <p:nvSpPr>
          <p:cNvPr id="12" name="Title 9">
            <a:extLst>
              <a:ext uri="{FF2B5EF4-FFF2-40B4-BE49-F238E27FC236}">
                <a16:creationId xmlns:a16="http://schemas.microsoft.com/office/drawing/2014/main" id="{C87633A6-7051-49FC-BF46-780C9D93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2F5496"/>
                </a:solidFill>
              </a:rPr>
              <a:t>Not Platform </a:t>
            </a:r>
            <a:br>
              <a:rPr lang="en-US" sz="4400" dirty="0">
                <a:solidFill>
                  <a:srgbClr val="2F5496"/>
                </a:solidFill>
              </a:rPr>
            </a:br>
            <a:r>
              <a:rPr lang="en-US" sz="4400" dirty="0">
                <a:solidFill>
                  <a:srgbClr val="2F5496"/>
                </a:solidFill>
              </a:rPr>
              <a:t>Independent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CE3346-0127-44AB-8ACA-19449EB0E77D}"/>
              </a:ext>
            </a:extLst>
          </p:cNvPr>
          <p:cNvSpPr/>
          <p:nvPr/>
        </p:nvSpPr>
        <p:spPr>
          <a:xfrm>
            <a:off x="10405029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009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"/>
    </mc:Choice>
    <mc:Fallback xmlns="">
      <p:transition advTm="3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078992"/>
            <a:ext cx="12192000" cy="44439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26B441-957A-49C6-9B32-B56DD1CE4D78}"/>
              </a:ext>
            </a:extLst>
          </p:cNvPr>
          <p:cNvSpPr/>
          <p:nvPr/>
        </p:nvSpPr>
        <p:spPr>
          <a:xfrm>
            <a:off x="343280" y="3914775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Windows 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0FD081-48C1-4D13-AF8A-3FE95216BE04}"/>
              </a:ext>
            </a:extLst>
          </p:cNvPr>
          <p:cNvSpPr/>
          <p:nvPr/>
        </p:nvSpPr>
        <p:spPr>
          <a:xfrm>
            <a:off x="4167568" y="3914775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MAC 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33E8B0-56E8-4C4C-B947-8467BBD5E5D7}"/>
              </a:ext>
            </a:extLst>
          </p:cNvPr>
          <p:cNvSpPr/>
          <p:nvPr/>
        </p:nvSpPr>
        <p:spPr>
          <a:xfrm>
            <a:off x="7991856" y="3914775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Linux 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3FF3A6-0394-40D7-AB0E-E0715DF50BDC}"/>
              </a:ext>
            </a:extLst>
          </p:cNvPr>
          <p:cNvSpPr/>
          <p:nvPr/>
        </p:nvSpPr>
        <p:spPr>
          <a:xfrm>
            <a:off x="571500" y="2800350"/>
            <a:ext cx="2814638" cy="1100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 / C++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5D09D2-B080-457F-8C0C-2AC36E1345C3}"/>
              </a:ext>
            </a:extLst>
          </p:cNvPr>
          <p:cNvSpPr/>
          <p:nvPr/>
        </p:nvSpPr>
        <p:spPr>
          <a:xfrm>
            <a:off x="4395788" y="2800350"/>
            <a:ext cx="2814638" cy="1100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 / C++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CFC88F-3E76-453E-BE0A-2DCA9C75A9E1}"/>
              </a:ext>
            </a:extLst>
          </p:cNvPr>
          <p:cNvSpPr/>
          <p:nvPr/>
        </p:nvSpPr>
        <p:spPr>
          <a:xfrm>
            <a:off x="8220076" y="2800350"/>
            <a:ext cx="2814638" cy="1100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 / C++</a:t>
            </a:r>
          </a:p>
        </p:txBody>
      </p:sp>
      <p:sp>
        <p:nvSpPr>
          <p:cNvPr id="12" name="Title 9">
            <a:extLst>
              <a:ext uri="{FF2B5EF4-FFF2-40B4-BE49-F238E27FC236}">
                <a16:creationId xmlns:a16="http://schemas.microsoft.com/office/drawing/2014/main" id="{C87633A6-7051-49FC-BF46-780C9D93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2F5496"/>
                </a:solidFill>
              </a:rPr>
              <a:t>Not Platform </a:t>
            </a:r>
            <a:br>
              <a:rPr lang="en-US" sz="4400" dirty="0">
                <a:solidFill>
                  <a:srgbClr val="2F5496"/>
                </a:solidFill>
              </a:rPr>
            </a:br>
            <a:r>
              <a:rPr lang="en-US" sz="4400" dirty="0">
                <a:solidFill>
                  <a:srgbClr val="2F5496"/>
                </a:solidFill>
              </a:rPr>
              <a:t>Independent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1B3F7D-D3C4-4FA5-9859-07F1DD782B5A}"/>
              </a:ext>
            </a:extLst>
          </p:cNvPr>
          <p:cNvSpPr/>
          <p:nvPr/>
        </p:nvSpPr>
        <p:spPr>
          <a:xfrm>
            <a:off x="10405029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411247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"/>
    </mc:Choice>
    <mc:Fallback xmlns="">
      <p:transition advTm="36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078992"/>
            <a:ext cx="12192000" cy="44439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26B441-957A-49C6-9B32-B56DD1CE4D78}"/>
              </a:ext>
            </a:extLst>
          </p:cNvPr>
          <p:cNvSpPr/>
          <p:nvPr/>
        </p:nvSpPr>
        <p:spPr>
          <a:xfrm>
            <a:off x="343280" y="3914775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Windows 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0FD081-48C1-4D13-AF8A-3FE95216BE04}"/>
              </a:ext>
            </a:extLst>
          </p:cNvPr>
          <p:cNvSpPr/>
          <p:nvPr/>
        </p:nvSpPr>
        <p:spPr>
          <a:xfrm>
            <a:off x="4167568" y="3914775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MAC 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33E8B0-56E8-4C4C-B947-8467BBD5E5D7}"/>
              </a:ext>
            </a:extLst>
          </p:cNvPr>
          <p:cNvSpPr/>
          <p:nvPr/>
        </p:nvSpPr>
        <p:spPr>
          <a:xfrm>
            <a:off x="7991856" y="3914775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Linux 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3FF3A6-0394-40D7-AB0E-E0715DF50BDC}"/>
              </a:ext>
            </a:extLst>
          </p:cNvPr>
          <p:cNvSpPr/>
          <p:nvPr/>
        </p:nvSpPr>
        <p:spPr>
          <a:xfrm>
            <a:off x="571500" y="2800350"/>
            <a:ext cx="2814638" cy="1100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 / C++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5D09D2-B080-457F-8C0C-2AC36E1345C3}"/>
              </a:ext>
            </a:extLst>
          </p:cNvPr>
          <p:cNvSpPr/>
          <p:nvPr/>
        </p:nvSpPr>
        <p:spPr>
          <a:xfrm>
            <a:off x="4395788" y="2800350"/>
            <a:ext cx="2814638" cy="1100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 / C++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CFC88F-3E76-453E-BE0A-2DCA9C75A9E1}"/>
              </a:ext>
            </a:extLst>
          </p:cNvPr>
          <p:cNvSpPr/>
          <p:nvPr/>
        </p:nvSpPr>
        <p:spPr>
          <a:xfrm>
            <a:off x="8220076" y="2800350"/>
            <a:ext cx="2814638" cy="1100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 / C++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29D0620-A942-4843-98C6-64C1F7C71516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 flipV="1">
            <a:off x="343280" y="3350418"/>
            <a:ext cx="228220" cy="1114425"/>
          </a:xfrm>
          <a:prstGeom prst="curvedConnector3">
            <a:avLst>
              <a:gd name="adj1" fmla="val 2001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2454AF8-6B2F-4B08-BFEB-95535E1BC099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H="1" flipV="1">
            <a:off x="3386138" y="3350419"/>
            <a:ext cx="157542" cy="1114425"/>
          </a:xfrm>
          <a:prstGeom prst="curvedConnector3">
            <a:avLst>
              <a:gd name="adj1" fmla="val -14510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507B55F-51F3-48B1-AD5A-0D1E90E0E1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568" y="3387104"/>
            <a:ext cx="228220" cy="1114425"/>
          </a:xfrm>
          <a:prstGeom prst="curvedConnector3">
            <a:avLst>
              <a:gd name="adj1" fmla="val 2001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DCB3EF9-DF45-4FF4-A7F1-9B15676A1D29}"/>
              </a:ext>
            </a:extLst>
          </p:cNvPr>
          <p:cNvCxnSpPr>
            <a:cxnSpLocks/>
          </p:cNvCxnSpPr>
          <p:nvPr/>
        </p:nvCxnSpPr>
        <p:spPr>
          <a:xfrm flipH="1" flipV="1">
            <a:off x="7210426" y="3387105"/>
            <a:ext cx="157542" cy="1114425"/>
          </a:xfrm>
          <a:prstGeom prst="curvedConnector3">
            <a:avLst>
              <a:gd name="adj1" fmla="val -14510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DF5467B5-FC04-4DDD-A255-566F169279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87662" y="3406712"/>
            <a:ext cx="228220" cy="1114425"/>
          </a:xfrm>
          <a:prstGeom prst="curvedConnector3">
            <a:avLst>
              <a:gd name="adj1" fmla="val 2001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39FCA04-84D6-4F88-B46A-6D27CA4EF789}"/>
              </a:ext>
            </a:extLst>
          </p:cNvPr>
          <p:cNvCxnSpPr>
            <a:cxnSpLocks/>
          </p:cNvCxnSpPr>
          <p:nvPr/>
        </p:nvCxnSpPr>
        <p:spPr>
          <a:xfrm flipH="1" flipV="1">
            <a:off x="11030520" y="3406713"/>
            <a:ext cx="157542" cy="1114425"/>
          </a:xfrm>
          <a:prstGeom prst="curvedConnector3">
            <a:avLst>
              <a:gd name="adj1" fmla="val -14510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9">
            <a:extLst>
              <a:ext uri="{FF2B5EF4-FFF2-40B4-BE49-F238E27FC236}">
                <a16:creationId xmlns:a16="http://schemas.microsoft.com/office/drawing/2014/main" id="{7DF87ED8-C15C-44BF-A4DB-BE24E441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400">
                <a:solidFill>
                  <a:srgbClr val="2F5496"/>
                </a:solidFill>
              </a:rPr>
              <a:t>Not Platform </a:t>
            </a:r>
            <a:br>
              <a:rPr lang="en-US" sz="4400" dirty="0">
                <a:solidFill>
                  <a:srgbClr val="2F5496"/>
                </a:solidFill>
              </a:rPr>
            </a:br>
            <a:r>
              <a:rPr lang="en-US" sz="4400" dirty="0">
                <a:solidFill>
                  <a:srgbClr val="2F5496"/>
                </a:solidFill>
              </a:rPr>
              <a:t>Independent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8A940A-CB1A-4EFB-A677-D9AF729B81CD}"/>
              </a:ext>
            </a:extLst>
          </p:cNvPr>
          <p:cNvSpPr/>
          <p:nvPr/>
        </p:nvSpPr>
        <p:spPr>
          <a:xfrm>
            <a:off x="10405029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50074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"/>
    </mc:Choice>
    <mc:Fallback xmlns="">
      <p:transition advTm="3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078992"/>
            <a:ext cx="12192000" cy="44439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26B441-957A-49C6-9B32-B56DD1CE4D78}"/>
              </a:ext>
            </a:extLst>
          </p:cNvPr>
          <p:cNvSpPr/>
          <p:nvPr/>
        </p:nvSpPr>
        <p:spPr>
          <a:xfrm>
            <a:off x="504824" y="4678870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Windows 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0FD081-48C1-4D13-AF8A-3FE95216BE04}"/>
              </a:ext>
            </a:extLst>
          </p:cNvPr>
          <p:cNvSpPr/>
          <p:nvPr/>
        </p:nvSpPr>
        <p:spPr>
          <a:xfrm>
            <a:off x="4329112" y="4678870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MAC 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33E8B0-56E8-4C4C-B947-8467BBD5E5D7}"/>
              </a:ext>
            </a:extLst>
          </p:cNvPr>
          <p:cNvSpPr/>
          <p:nvPr/>
        </p:nvSpPr>
        <p:spPr>
          <a:xfrm>
            <a:off x="8153400" y="4678870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Linux OS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003AC0F-62B4-4235-BE98-C998B9BFFA90}"/>
              </a:ext>
            </a:extLst>
          </p:cNvPr>
          <p:cNvSpPr/>
          <p:nvPr/>
        </p:nvSpPr>
        <p:spPr>
          <a:xfrm>
            <a:off x="1023257" y="2457163"/>
            <a:ext cx="2220686" cy="11001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1F5179-F090-491E-AB58-59EDBF3A8E30}"/>
              </a:ext>
            </a:extLst>
          </p:cNvPr>
          <p:cNvSpPr/>
          <p:nvPr/>
        </p:nvSpPr>
        <p:spPr>
          <a:xfrm>
            <a:off x="4847545" y="2457163"/>
            <a:ext cx="2220686" cy="11001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1CCBD4-4380-446C-9513-317DA09FCAEF}"/>
              </a:ext>
            </a:extLst>
          </p:cNvPr>
          <p:cNvSpPr/>
          <p:nvPr/>
        </p:nvSpPr>
        <p:spPr>
          <a:xfrm>
            <a:off x="8671833" y="2457163"/>
            <a:ext cx="2220686" cy="11001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9" name="Title 9">
            <a:extLst>
              <a:ext uri="{FF2B5EF4-FFF2-40B4-BE49-F238E27FC236}">
                <a16:creationId xmlns:a16="http://schemas.microsoft.com/office/drawing/2014/main" id="{22E91519-48DC-4B58-B5EA-604C147C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2F5496"/>
                </a:solidFill>
              </a:rPr>
              <a:t>Platform </a:t>
            </a:r>
            <a:br>
              <a:rPr lang="en-US" sz="4400" dirty="0">
                <a:solidFill>
                  <a:srgbClr val="2F5496"/>
                </a:solidFill>
              </a:rPr>
            </a:br>
            <a:r>
              <a:rPr lang="en-US" sz="4400" dirty="0">
                <a:solidFill>
                  <a:srgbClr val="2F5496"/>
                </a:solidFill>
              </a:rPr>
              <a:t>Independent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6376F-4061-4808-8DD0-BC278502BBDC}"/>
              </a:ext>
            </a:extLst>
          </p:cNvPr>
          <p:cNvSpPr/>
          <p:nvPr/>
        </p:nvSpPr>
        <p:spPr>
          <a:xfrm>
            <a:off x="10405029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4477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"/>
    </mc:Choice>
    <mc:Fallback xmlns="">
      <p:transition advTm="3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078992"/>
            <a:ext cx="12192000" cy="44439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26B441-957A-49C6-9B32-B56DD1CE4D78}"/>
              </a:ext>
            </a:extLst>
          </p:cNvPr>
          <p:cNvSpPr/>
          <p:nvPr/>
        </p:nvSpPr>
        <p:spPr>
          <a:xfrm>
            <a:off x="504824" y="4678870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Windows 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0FD081-48C1-4D13-AF8A-3FE95216BE04}"/>
              </a:ext>
            </a:extLst>
          </p:cNvPr>
          <p:cNvSpPr/>
          <p:nvPr/>
        </p:nvSpPr>
        <p:spPr>
          <a:xfrm>
            <a:off x="4329112" y="4678870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MAC 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33E8B0-56E8-4C4C-B947-8467BBD5E5D7}"/>
              </a:ext>
            </a:extLst>
          </p:cNvPr>
          <p:cNvSpPr/>
          <p:nvPr/>
        </p:nvSpPr>
        <p:spPr>
          <a:xfrm>
            <a:off x="8153400" y="4678870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Linux 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3FF3A6-0394-40D7-AB0E-E0715DF50BDC}"/>
              </a:ext>
            </a:extLst>
          </p:cNvPr>
          <p:cNvSpPr/>
          <p:nvPr/>
        </p:nvSpPr>
        <p:spPr>
          <a:xfrm>
            <a:off x="733044" y="3564445"/>
            <a:ext cx="2814638" cy="1100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JVM for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Windows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5D09D2-B080-457F-8C0C-2AC36E1345C3}"/>
              </a:ext>
            </a:extLst>
          </p:cNvPr>
          <p:cNvSpPr/>
          <p:nvPr/>
        </p:nvSpPr>
        <p:spPr>
          <a:xfrm>
            <a:off x="4557332" y="3564445"/>
            <a:ext cx="2814638" cy="1100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JVM for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MAC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CFC88F-3E76-453E-BE0A-2DCA9C75A9E1}"/>
              </a:ext>
            </a:extLst>
          </p:cNvPr>
          <p:cNvSpPr/>
          <p:nvPr/>
        </p:nvSpPr>
        <p:spPr>
          <a:xfrm>
            <a:off x="8381620" y="3564445"/>
            <a:ext cx="2814638" cy="1100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JVM for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Linux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003AC0F-62B4-4235-BE98-C998B9BFFA90}"/>
              </a:ext>
            </a:extLst>
          </p:cNvPr>
          <p:cNvSpPr/>
          <p:nvPr/>
        </p:nvSpPr>
        <p:spPr>
          <a:xfrm>
            <a:off x="1023257" y="2457163"/>
            <a:ext cx="2220686" cy="11001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1F5179-F090-491E-AB58-59EDBF3A8E30}"/>
              </a:ext>
            </a:extLst>
          </p:cNvPr>
          <p:cNvSpPr/>
          <p:nvPr/>
        </p:nvSpPr>
        <p:spPr>
          <a:xfrm>
            <a:off x="4847545" y="2457163"/>
            <a:ext cx="2220686" cy="11001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1CCBD4-4380-446C-9513-317DA09FCAEF}"/>
              </a:ext>
            </a:extLst>
          </p:cNvPr>
          <p:cNvSpPr/>
          <p:nvPr/>
        </p:nvSpPr>
        <p:spPr>
          <a:xfrm>
            <a:off x="8671833" y="2457163"/>
            <a:ext cx="2220686" cy="11001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9" name="Title 9">
            <a:extLst>
              <a:ext uri="{FF2B5EF4-FFF2-40B4-BE49-F238E27FC236}">
                <a16:creationId xmlns:a16="http://schemas.microsoft.com/office/drawing/2014/main" id="{22E91519-48DC-4B58-B5EA-604C147C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2F5496"/>
                </a:solidFill>
              </a:rPr>
              <a:t>Platform </a:t>
            </a:r>
            <a:br>
              <a:rPr lang="en-US" sz="4400" dirty="0">
                <a:solidFill>
                  <a:srgbClr val="2F5496"/>
                </a:solidFill>
              </a:rPr>
            </a:br>
            <a:r>
              <a:rPr lang="en-US" sz="4400" dirty="0">
                <a:solidFill>
                  <a:srgbClr val="2F5496"/>
                </a:solidFill>
              </a:rPr>
              <a:t>Independent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E863E3-3D42-419C-B696-378E3E6FDB3A}"/>
              </a:ext>
            </a:extLst>
          </p:cNvPr>
          <p:cNvSpPr/>
          <p:nvPr/>
        </p:nvSpPr>
        <p:spPr>
          <a:xfrm>
            <a:off x="10405029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42401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"/>
    </mc:Choice>
    <mc:Fallback xmlns="">
      <p:transition advTm="36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078992"/>
            <a:ext cx="12192000" cy="44439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26B441-957A-49C6-9B32-B56DD1CE4D78}"/>
              </a:ext>
            </a:extLst>
          </p:cNvPr>
          <p:cNvSpPr/>
          <p:nvPr/>
        </p:nvSpPr>
        <p:spPr>
          <a:xfrm>
            <a:off x="504824" y="4678870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Windows 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0FD081-48C1-4D13-AF8A-3FE95216BE04}"/>
              </a:ext>
            </a:extLst>
          </p:cNvPr>
          <p:cNvSpPr/>
          <p:nvPr/>
        </p:nvSpPr>
        <p:spPr>
          <a:xfrm>
            <a:off x="4329112" y="4678870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MAC 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33E8B0-56E8-4C4C-B947-8467BBD5E5D7}"/>
              </a:ext>
            </a:extLst>
          </p:cNvPr>
          <p:cNvSpPr/>
          <p:nvPr/>
        </p:nvSpPr>
        <p:spPr>
          <a:xfrm>
            <a:off x="8153400" y="4678870"/>
            <a:ext cx="3200400" cy="11001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Linux 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3FF3A6-0394-40D7-AB0E-E0715DF50BDC}"/>
              </a:ext>
            </a:extLst>
          </p:cNvPr>
          <p:cNvSpPr/>
          <p:nvPr/>
        </p:nvSpPr>
        <p:spPr>
          <a:xfrm>
            <a:off x="733044" y="3564445"/>
            <a:ext cx="2814638" cy="1100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JVM for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Windows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5D09D2-B080-457F-8C0C-2AC36E1345C3}"/>
              </a:ext>
            </a:extLst>
          </p:cNvPr>
          <p:cNvSpPr/>
          <p:nvPr/>
        </p:nvSpPr>
        <p:spPr>
          <a:xfrm>
            <a:off x="4557332" y="3564445"/>
            <a:ext cx="2814638" cy="1100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JVM for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MAC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CFC88F-3E76-453E-BE0A-2DCA9C75A9E1}"/>
              </a:ext>
            </a:extLst>
          </p:cNvPr>
          <p:cNvSpPr/>
          <p:nvPr/>
        </p:nvSpPr>
        <p:spPr>
          <a:xfrm>
            <a:off x="8381620" y="3564445"/>
            <a:ext cx="2814638" cy="1100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JVM for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Linux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29D0620-A942-4843-98C6-64C1F7C71516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 flipV="1">
            <a:off x="504824" y="4114513"/>
            <a:ext cx="228220" cy="1114425"/>
          </a:xfrm>
          <a:prstGeom prst="curvedConnector3">
            <a:avLst>
              <a:gd name="adj1" fmla="val 2001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2454AF8-6B2F-4B08-BFEB-95535E1BC099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H="1" flipV="1">
            <a:off x="3547682" y="4114514"/>
            <a:ext cx="157542" cy="1114425"/>
          </a:xfrm>
          <a:prstGeom prst="curvedConnector3">
            <a:avLst>
              <a:gd name="adj1" fmla="val -14510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507B55F-51F3-48B1-AD5A-0D1E90E0E1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9112" y="4151199"/>
            <a:ext cx="228220" cy="1114425"/>
          </a:xfrm>
          <a:prstGeom prst="curvedConnector3">
            <a:avLst>
              <a:gd name="adj1" fmla="val 2001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DCB3EF9-DF45-4FF4-A7F1-9B15676A1D29}"/>
              </a:ext>
            </a:extLst>
          </p:cNvPr>
          <p:cNvCxnSpPr>
            <a:cxnSpLocks/>
          </p:cNvCxnSpPr>
          <p:nvPr/>
        </p:nvCxnSpPr>
        <p:spPr>
          <a:xfrm flipH="1" flipV="1">
            <a:off x="7371970" y="4151200"/>
            <a:ext cx="157542" cy="1114425"/>
          </a:xfrm>
          <a:prstGeom prst="curvedConnector3">
            <a:avLst>
              <a:gd name="adj1" fmla="val -14510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DF5467B5-FC04-4DDD-A255-566F169279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49206" y="4170807"/>
            <a:ext cx="228220" cy="1114425"/>
          </a:xfrm>
          <a:prstGeom prst="curvedConnector3">
            <a:avLst>
              <a:gd name="adj1" fmla="val 2001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39FCA04-84D6-4F88-B46A-6D27CA4EF789}"/>
              </a:ext>
            </a:extLst>
          </p:cNvPr>
          <p:cNvCxnSpPr>
            <a:cxnSpLocks/>
          </p:cNvCxnSpPr>
          <p:nvPr/>
        </p:nvCxnSpPr>
        <p:spPr>
          <a:xfrm flipH="1" flipV="1">
            <a:off x="11192064" y="4170808"/>
            <a:ext cx="157542" cy="1114425"/>
          </a:xfrm>
          <a:prstGeom prst="curvedConnector3">
            <a:avLst>
              <a:gd name="adj1" fmla="val -14510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003AC0F-62B4-4235-BE98-C998B9BFFA90}"/>
              </a:ext>
            </a:extLst>
          </p:cNvPr>
          <p:cNvSpPr/>
          <p:nvPr/>
        </p:nvSpPr>
        <p:spPr>
          <a:xfrm>
            <a:off x="1023257" y="2457163"/>
            <a:ext cx="2220686" cy="11001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1F5179-F090-491E-AB58-59EDBF3A8E30}"/>
              </a:ext>
            </a:extLst>
          </p:cNvPr>
          <p:cNvSpPr/>
          <p:nvPr/>
        </p:nvSpPr>
        <p:spPr>
          <a:xfrm>
            <a:off x="4847545" y="2457163"/>
            <a:ext cx="2220686" cy="11001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1CCBD4-4380-446C-9513-317DA09FCAEF}"/>
              </a:ext>
            </a:extLst>
          </p:cNvPr>
          <p:cNvSpPr/>
          <p:nvPr/>
        </p:nvSpPr>
        <p:spPr>
          <a:xfrm>
            <a:off x="8671833" y="2457163"/>
            <a:ext cx="2220686" cy="11001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Java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501B171-CDA1-49C5-9684-602BE332DDD7}"/>
              </a:ext>
            </a:extLst>
          </p:cNvPr>
          <p:cNvCxnSpPr>
            <a:stCxn id="24" idx="1"/>
            <a:endCxn id="8" idx="1"/>
          </p:cNvCxnSpPr>
          <p:nvPr/>
        </p:nvCxnSpPr>
        <p:spPr>
          <a:xfrm rot="10800000" flipV="1">
            <a:off x="733045" y="3007232"/>
            <a:ext cx="290213" cy="1107282"/>
          </a:xfrm>
          <a:prstGeom prst="curvedConnector3">
            <a:avLst>
              <a:gd name="adj1" fmla="val 17877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5757E35-4681-4658-99F8-DD913A2E02C5}"/>
              </a:ext>
            </a:extLst>
          </p:cNvPr>
          <p:cNvCxnSpPr>
            <a:stCxn id="8" idx="3"/>
            <a:endCxn id="24" idx="3"/>
          </p:cNvCxnSpPr>
          <p:nvPr/>
        </p:nvCxnSpPr>
        <p:spPr>
          <a:xfrm flipH="1" flipV="1">
            <a:off x="3243943" y="3007232"/>
            <a:ext cx="303739" cy="1107282"/>
          </a:xfrm>
          <a:prstGeom prst="curvedConnector3">
            <a:avLst>
              <a:gd name="adj1" fmla="val -75262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ACA5BF5-5128-490D-8ACF-1E7801EF15C6}"/>
              </a:ext>
            </a:extLst>
          </p:cNvPr>
          <p:cNvCxnSpPr/>
          <p:nvPr/>
        </p:nvCxnSpPr>
        <p:spPr>
          <a:xfrm rot="10800000" flipV="1">
            <a:off x="4569767" y="3032118"/>
            <a:ext cx="290213" cy="1107282"/>
          </a:xfrm>
          <a:prstGeom prst="curvedConnector3">
            <a:avLst>
              <a:gd name="adj1" fmla="val 17877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5523196C-F6A1-43A0-A258-6198109D1989}"/>
              </a:ext>
            </a:extLst>
          </p:cNvPr>
          <p:cNvCxnSpPr/>
          <p:nvPr/>
        </p:nvCxnSpPr>
        <p:spPr>
          <a:xfrm flipH="1" flipV="1">
            <a:off x="7080665" y="3032118"/>
            <a:ext cx="303739" cy="1107282"/>
          </a:xfrm>
          <a:prstGeom prst="curvedConnector3">
            <a:avLst>
              <a:gd name="adj1" fmla="val -75262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D1B9D69-1922-434F-9A5F-4FD70FF363AE}"/>
              </a:ext>
            </a:extLst>
          </p:cNvPr>
          <p:cNvCxnSpPr/>
          <p:nvPr/>
        </p:nvCxnSpPr>
        <p:spPr>
          <a:xfrm rot="10800000" flipV="1">
            <a:off x="8355185" y="3030471"/>
            <a:ext cx="290213" cy="1107282"/>
          </a:xfrm>
          <a:prstGeom prst="curvedConnector3">
            <a:avLst>
              <a:gd name="adj1" fmla="val 17877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1817B445-34EE-4732-9945-49F802F93769}"/>
              </a:ext>
            </a:extLst>
          </p:cNvPr>
          <p:cNvCxnSpPr/>
          <p:nvPr/>
        </p:nvCxnSpPr>
        <p:spPr>
          <a:xfrm flipH="1" flipV="1">
            <a:off x="10866083" y="3030471"/>
            <a:ext cx="303739" cy="1107282"/>
          </a:xfrm>
          <a:prstGeom prst="curvedConnector3">
            <a:avLst>
              <a:gd name="adj1" fmla="val -75262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itle 9">
            <a:extLst>
              <a:ext uri="{FF2B5EF4-FFF2-40B4-BE49-F238E27FC236}">
                <a16:creationId xmlns:a16="http://schemas.microsoft.com/office/drawing/2014/main" id="{27D53B19-2EEA-4951-9022-92ECE345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2F5496"/>
                </a:solidFill>
              </a:rPr>
              <a:t>Platform </a:t>
            </a:r>
            <a:br>
              <a:rPr lang="en-US" sz="4400" dirty="0">
                <a:solidFill>
                  <a:srgbClr val="2F5496"/>
                </a:solidFill>
              </a:rPr>
            </a:br>
            <a:r>
              <a:rPr lang="en-US" sz="4400" dirty="0">
                <a:solidFill>
                  <a:srgbClr val="2F5496"/>
                </a:solidFill>
              </a:rPr>
              <a:t>Independent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49FA36-A138-4D1C-AB22-22407D5CC64A}"/>
              </a:ext>
            </a:extLst>
          </p:cNvPr>
          <p:cNvSpPr/>
          <p:nvPr/>
        </p:nvSpPr>
        <p:spPr>
          <a:xfrm>
            <a:off x="10405029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70013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"/>
    </mc:Choice>
    <mc:Fallback xmlns="">
      <p:transition advTm="3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60D95-E20A-4FC9-A187-DF4FB61B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3036"/>
      </p:ext>
    </p:extLst>
  </p:cSld>
  <p:clrMapOvr>
    <a:masterClrMapping/>
  </p:clrMapOvr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18361</TotalTime>
  <Words>134</Words>
  <Application>Microsoft Office PowerPoint</Application>
  <PresentationFormat>Widescreen</PresentationFormat>
  <Paragraphs>67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Wingdings 3</vt:lpstr>
      <vt:lpstr>Thumbnail_Cover</vt:lpstr>
      <vt:lpstr>How Did Java Become Popular</vt:lpstr>
      <vt:lpstr>PowerPoint Presentation</vt:lpstr>
      <vt:lpstr>Not Platform  Independent</vt:lpstr>
      <vt:lpstr>Not Platform  Independent</vt:lpstr>
      <vt:lpstr>Not Platform  Independent</vt:lpstr>
      <vt:lpstr>Platform  Independent</vt:lpstr>
      <vt:lpstr>Platform  Independent</vt:lpstr>
      <vt:lpstr>Platform  Independent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1080</cp:revision>
  <dcterms:created xsi:type="dcterms:W3CDTF">2016-08-27T11:26:48Z</dcterms:created>
  <dcterms:modified xsi:type="dcterms:W3CDTF">2020-05-31T12:40:19Z</dcterms:modified>
</cp:coreProperties>
</file>