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2"/>
  </p:notesMasterIdLst>
  <p:sldIdLst>
    <p:sldId id="614" r:id="rId2"/>
    <p:sldId id="591" r:id="rId3"/>
    <p:sldId id="618" r:id="rId4"/>
    <p:sldId id="619" r:id="rId5"/>
    <p:sldId id="620" r:id="rId6"/>
    <p:sldId id="622" r:id="rId7"/>
    <p:sldId id="639" r:id="rId8"/>
    <p:sldId id="624" r:id="rId9"/>
    <p:sldId id="640" r:id="rId10"/>
    <p:sldId id="607" r:id="rId11"/>
    <p:sldId id="264" r:id="rId12"/>
    <p:sldId id="613" r:id="rId13"/>
    <p:sldId id="268" r:id="rId14"/>
    <p:sldId id="626" r:id="rId15"/>
    <p:sldId id="627" r:id="rId16"/>
    <p:sldId id="610" r:id="rId17"/>
    <p:sldId id="273" r:id="rId18"/>
    <p:sldId id="628" r:id="rId19"/>
    <p:sldId id="629" r:id="rId20"/>
    <p:sldId id="630" r:id="rId21"/>
    <p:sldId id="631" r:id="rId22"/>
    <p:sldId id="632" r:id="rId23"/>
    <p:sldId id="615" r:id="rId24"/>
    <p:sldId id="277" r:id="rId25"/>
    <p:sldId id="633" r:id="rId26"/>
    <p:sldId id="635" r:id="rId27"/>
    <p:sldId id="634" r:id="rId28"/>
    <p:sldId id="636" r:id="rId29"/>
    <p:sldId id="638" r:id="rId30"/>
    <p:sldId id="637" r:id="rId31"/>
    <p:sldId id="642" r:id="rId32"/>
    <p:sldId id="648" r:id="rId33"/>
    <p:sldId id="649" r:id="rId34"/>
    <p:sldId id="650" r:id="rId35"/>
    <p:sldId id="645" r:id="rId36"/>
    <p:sldId id="646" r:id="rId37"/>
    <p:sldId id="652" r:id="rId38"/>
    <p:sldId id="651" r:id="rId39"/>
    <p:sldId id="654" r:id="rId40"/>
    <p:sldId id="6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1493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3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2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6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6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3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FF1F5-E02A-48E4-86E5-D5B59090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90" y="0"/>
            <a:ext cx="12354136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7E1B53-8E50-4A77-B500-E3BB1949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400"/>
            <a:ext cx="12344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A60EE-DCAC-4462-B2B9-AC4CB825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0"/>
            <a:ext cx="1247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64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4337170" y="29676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8D7671-4D59-4686-B15C-F79233551803}"/>
              </a:ext>
            </a:extLst>
          </p:cNvPr>
          <p:cNvCxnSpPr/>
          <p:nvPr/>
        </p:nvCxnSpPr>
        <p:spPr>
          <a:xfrm flipH="1">
            <a:off x="5932274" y="2376322"/>
            <a:ext cx="6350" cy="591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8" grpId="1" animBg="1"/>
      <p:bldP spid="50" grpId="0" animBg="1"/>
      <p:bldP spid="50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AD0AA-C712-4631-A953-A7A78062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-152399"/>
            <a:ext cx="123253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Polymorphism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Overloading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Dynamic Binding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282696406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CE54-CD0E-472A-BDF3-554FBAC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399"/>
            <a:ext cx="123444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71445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88712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Dynamic Binding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3542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D5514-2C84-41D2-B066-E9B63CBC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71" y="1"/>
            <a:ext cx="12457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Abstraction</a:t>
            </a:r>
            <a:endParaRPr lang="en-US" sz="28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abstract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</a:t>
            </a:r>
            <a:r>
              <a:rPr lang="en-US" b="1" i="1" u="sng" dirty="0">
                <a:solidFill>
                  <a:srgbClr val="00B0F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3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9826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Classes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8070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B79C3C-1538-4BE9-AC88-357315C94B7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Shape Example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EABD264-5DD6-43FF-9BFA-6934732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CFB3FC9-FF09-47EC-9332-47BF431E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B95B6D6-156E-47AF-AB3C-1C1BE5D7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DAFF6FA-FFE6-4785-AC9F-042538F4F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E35BCD-52D7-4FF9-9068-1899A946A162}"/>
              </a:ext>
            </a:extLst>
          </p:cNvPr>
          <p:cNvSpPr/>
          <p:nvPr/>
        </p:nvSpPr>
        <p:spPr>
          <a:xfrm>
            <a:off x="5662509" y="3577773"/>
            <a:ext cx="3000452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DF6AD-4A79-4B63-857C-41ED9CDCE999}"/>
              </a:ext>
            </a:extLst>
          </p:cNvPr>
          <p:cNvSpPr/>
          <p:nvPr/>
        </p:nvSpPr>
        <p:spPr>
          <a:xfrm>
            <a:off x="1723632" y="3577773"/>
            <a:ext cx="2228850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2375E-D3BE-44C4-BCA2-430F07030EB9}"/>
              </a:ext>
            </a:extLst>
          </p:cNvPr>
          <p:cNvSpPr txBox="1"/>
          <p:nvPr/>
        </p:nvSpPr>
        <p:spPr>
          <a:xfrm>
            <a:off x="1723631" y="3208623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D6353-EED5-43F8-9BA4-A0CE8C4B1C0C}"/>
              </a:ext>
            </a:extLst>
          </p:cNvPr>
          <p:cNvSpPr txBox="1"/>
          <p:nvPr/>
        </p:nvSpPr>
        <p:spPr>
          <a:xfrm>
            <a:off x="1723632" y="526859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56C31-79A9-4B40-B49A-EE74D2CB3939}"/>
              </a:ext>
            </a:extLst>
          </p:cNvPr>
          <p:cNvSpPr txBox="1"/>
          <p:nvPr/>
        </p:nvSpPr>
        <p:spPr>
          <a:xfrm>
            <a:off x="5472407" y="3122506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B6AEBC-DC67-4C84-A607-01C669F9104A}"/>
              </a:ext>
            </a:extLst>
          </p:cNvPr>
          <p:cNvSpPr txBox="1"/>
          <p:nvPr/>
        </p:nvSpPr>
        <p:spPr>
          <a:xfrm>
            <a:off x="5472407" y="5251765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11DD72-4ED6-4D02-88A2-28A8416369C3}"/>
              </a:ext>
            </a:extLst>
          </p:cNvPr>
          <p:cNvSpPr txBox="1"/>
          <p:nvPr/>
        </p:nvSpPr>
        <p:spPr>
          <a:xfrm>
            <a:off x="1208055" y="3703319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487B-DB11-405A-AAE5-E94BBE722366}"/>
              </a:ext>
            </a:extLst>
          </p:cNvPr>
          <p:cNvSpPr txBox="1"/>
          <p:nvPr/>
        </p:nvSpPr>
        <p:spPr>
          <a:xfrm>
            <a:off x="4088283" y="3703320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AB9548-E596-4790-B0E4-6A89CA44A7E8}"/>
              </a:ext>
            </a:extLst>
          </p:cNvPr>
          <p:cNvSpPr txBox="1"/>
          <p:nvPr/>
        </p:nvSpPr>
        <p:spPr>
          <a:xfrm>
            <a:off x="5280396" y="3592592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3C34E4-0D32-4EE9-9EA7-921CFF8882C6}"/>
              </a:ext>
            </a:extLst>
          </p:cNvPr>
          <p:cNvSpPr txBox="1"/>
          <p:nvPr/>
        </p:nvSpPr>
        <p:spPr>
          <a:xfrm>
            <a:off x="8734880" y="3668050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30E18-A929-4F53-A380-77B2A8D2A8B6}"/>
              </a:ext>
            </a:extLst>
          </p:cNvPr>
          <p:cNvSpPr txBox="1"/>
          <p:nvPr/>
        </p:nvSpPr>
        <p:spPr>
          <a:xfrm>
            <a:off x="675745" y="6275294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4 * 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644D3-D4BA-493B-8C56-73EE3B4A6A29}"/>
              </a:ext>
            </a:extLst>
          </p:cNvPr>
          <p:cNvSpPr txBox="1"/>
          <p:nvPr/>
        </p:nvSpPr>
        <p:spPr>
          <a:xfrm>
            <a:off x="5069923" y="6267077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(2 * length) + (2 * width)</a:t>
            </a:r>
          </a:p>
        </p:txBody>
      </p:sp>
    </p:spTree>
    <p:extLst>
      <p:ext uri="{BB962C8B-B14F-4D97-AF65-F5344CB8AC3E}">
        <p14:creationId xmlns:p14="http://schemas.microsoft.com/office/powerpoint/2010/main" val="33469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Structured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075FB-FC29-436F-86EF-7DE3012C6E73}"/>
              </a:ext>
            </a:extLst>
          </p:cNvPr>
          <p:cNvSpPr/>
          <p:nvPr/>
        </p:nvSpPr>
        <p:spPr>
          <a:xfrm>
            <a:off x="5467635" y="3536469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182E4D-DA4F-4073-A151-95EFAD56C2C9}"/>
              </a:ext>
            </a:extLst>
          </p:cNvPr>
          <p:cNvSpPr/>
          <p:nvPr/>
        </p:nvSpPr>
        <p:spPr>
          <a:xfrm>
            <a:off x="5467635" y="5262081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calculateHealthBenefits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9" grpId="0" uiExpand="1" build="p" animBg="1"/>
      <p:bldP spid="8" grpId="0" animBg="1"/>
      <p:bldP spid="1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Classes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Interfaces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937606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interface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Day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3296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Consistency For All Implementation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Support of Multiple Implementation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534843098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Consistency For All Implementation Classes 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97F886-F0FE-4F94-92CB-EDAC1E2FF3C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32296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Consistency For All Implementation Classes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B854D2-73A0-4253-B2C6-BED7D8C19B6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851119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Super Class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</a:t>
            </a:r>
            <a:r>
              <a:rPr lang="en-US" sz="3200" dirty="0">
                <a:solidFill>
                  <a:schemeClr val="tx1"/>
                </a:solidFill>
              </a:rPr>
              <a:t>3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1EF800-909F-4E94-89B5-C3E5ABF8E139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DCCF6-2C74-4547-9E4B-8392E7D2E7CA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B04C00-F405-48E1-90EA-237B2CB4183B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65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CF366C-B6BB-424F-8A05-AB0BDC51CC0E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50AB6-4AFB-485F-B87E-ED35B3D9BADC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A97CE-40C4-443C-8F49-2A90AE3C2C41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66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Diamond Problem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E100466-155F-4F14-AFC7-54D517DF2752}"/>
              </a:ext>
            </a:extLst>
          </p:cNvPr>
          <p:cNvSpPr/>
          <p:nvPr/>
        </p:nvSpPr>
        <p:spPr>
          <a:xfrm>
            <a:off x="5426761" y="472099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C93F400B-2317-43D6-A0D8-258A4D2F78DD}"/>
              </a:ext>
            </a:extLst>
          </p:cNvPr>
          <p:cNvSpPr/>
          <p:nvPr/>
        </p:nvSpPr>
        <p:spPr>
          <a:xfrm>
            <a:off x="8174137" y="48943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023C290-32BF-411B-AF2B-D32559DACBCA}"/>
              </a:ext>
            </a:extLst>
          </p:cNvPr>
          <p:cNvSpPr/>
          <p:nvPr/>
        </p:nvSpPr>
        <p:spPr>
          <a:xfrm>
            <a:off x="2669675" y="48990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Multiple Interface</a:t>
            </a:r>
          </a:p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Implementation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9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Extend Multiple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interface Day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extends Week, Month 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Object-Oriented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47884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dirty="0">
                <a:solidFill>
                  <a:schemeClr val="tx1"/>
                </a:solidFill>
              </a:rPr>
              <a:t>     int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 String title;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Abstraction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454916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468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Structured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730"/>
            <a:ext cx="4185623" cy="4842151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DFA2-4881-4E99-8B9B-8A808CC3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4468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Object-Oriented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OOP vs Structured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0FF7E-751B-4F38-BD76-C44E502A784C}"/>
              </a:ext>
            </a:extLst>
          </p:cNvPr>
          <p:cNvSpPr/>
          <p:nvPr/>
        </p:nvSpPr>
        <p:spPr>
          <a:xfrm>
            <a:off x="932211" y="2016001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EE025F-EAB0-4874-AC33-75EE7A953F36}"/>
              </a:ext>
            </a:extLst>
          </p:cNvPr>
          <p:cNvSpPr/>
          <p:nvPr/>
        </p:nvSpPr>
        <p:spPr>
          <a:xfrm>
            <a:off x="932211" y="3676966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BF0AA6-364B-4CE5-B469-2B6F59F4FDCB}"/>
              </a:ext>
            </a:extLst>
          </p:cNvPr>
          <p:cNvSpPr/>
          <p:nvPr/>
        </p:nvSpPr>
        <p:spPr>
          <a:xfrm>
            <a:off x="932211" y="5309842"/>
            <a:ext cx="3493485" cy="14052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calculateHealthBenefits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9D5B55-4F2B-46DE-B697-2DF45312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898" y="1819280"/>
            <a:ext cx="2400000" cy="2485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C3E4B-6C2E-469E-879E-F9289A375D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6984" y="4434725"/>
            <a:ext cx="1485265" cy="1207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98485F-1CC3-4CBF-9B9B-EF15D78D67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67680" y="5140005"/>
            <a:ext cx="876483" cy="148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608545-595D-45CD-AFEE-DFE6D3914D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194353" y="355936"/>
            <a:ext cx="1751965" cy="1256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Classes &amp;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6868311" y="1957555"/>
            <a:ext cx="3621889" cy="48153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  <a:latin typeface="Georgia" panose="02040502050405020303" pitchFamily="18" charset="0"/>
              </a:rPr>
              <a:t>Employee jane, john;</a:t>
            </a:r>
          </a:p>
          <a:p>
            <a:endParaRPr lang="en-US" sz="10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sz="1700" b="1" dirty="0" err="1">
                <a:solidFill>
                  <a:srgbClr val="FFC0CB"/>
                </a:solidFill>
                <a:latin typeface="Georgia" panose="02040502050405020303" pitchFamily="18" charset="0"/>
              </a:rPr>
              <a:t>jane.age</a:t>
            </a:r>
            <a:r>
              <a:rPr lang="en-US" sz="1700" b="1" dirty="0">
                <a:solidFill>
                  <a:srgbClr val="FFC0CB"/>
                </a:solidFill>
                <a:latin typeface="Georgia" panose="02040502050405020303" pitchFamily="18" charset="0"/>
              </a:rPr>
              <a:t> = 25;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jane.employeeID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34;</a:t>
            </a:r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jane.title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jane.calculateSalary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jane.calculateBonus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  <a:p>
            <a:endParaRPr lang="en-US" sz="17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FFC0CB"/>
                </a:solidFill>
                <a:latin typeface="Georgia" panose="02040502050405020303" pitchFamily="18" charset="0"/>
              </a:rPr>
              <a:t>john.age</a:t>
            </a:r>
            <a:r>
              <a:rPr lang="en-US" sz="1700" dirty="0">
                <a:solidFill>
                  <a:srgbClr val="FFC0CB"/>
                </a:solidFill>
                <a:latin typeface="Georgia" panose="02040502050405020303" pitchFamily="18" charset="0"/>
              </a:rPr>
              <a:t> = 55;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john.employeeID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99;</a:t>
            </a: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john.title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john.calculateSalary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john.calculateBonus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67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5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1.66667E-6 2.96296E-6 L -0.25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510023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 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808881219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pPr lvl="1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786352186"/>
      </p:ext>
    </p:extLst>
  </p:cSld>
  <p:clrMapOvr>
    <a:masterClrMapping/>
  </p:clrMapOvr>
  <p:transition spd="slow" advTm="1743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941852605"/>
      </p:ext>
    </p:extLst>
  </p:cSld>
  <p:clrMapOvr>
    <a:masterClrMapping/>
  </p:clrMapOvr>
  <p:transition spd="slow" advTm="1743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25335</TotalTime>
  <Words>595</Words>
  <Application>Microsoft Office PowerPoint</Application>
  <PresentationFormat>Widescreen</PresentationFormat>
  <Paragraphs>431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1196</cp:revision>
  <dcterms:created xsi:type="dcterms:W3CDTF">2016-08-27T11:26:48Z</dcterms:created>
  <dcterms:modified xsi:type="dcterms:W3CDTF">2020-07-03T13:47:07Z</dcterms:modified>
</cp:coreProperties>
</file>