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1"/>
  </p:notesMasterIdLst>
  <p:sldIdLst>
    <p:sldId id="626" r:id="rId2"/>
    <p:sldId id="611" r:id="rId3"/>
    <p:sldId id="627" r:id="rId4"/>
    <p:sldId id="635" r:id="rId5"/>
    <p:sldId id="628" r:id="rId6"/>
    <p:sldId id="630" r:id="rId7"/>
    <p:sldId id="632" r:id="rId8"/>
    <p:sldId id="633" r:id="rId9"/>
    <p:sldId id="634" r:id="rId10"/>
    <p:sldId id="631" r:id="rId11"/>
    <p:sldId id="629" r:id="rId12"/>
    <p:sldId id="642" r:id="rId13"/>
    <p:sldId id="636" r:id="rId14"/>
    <p:sldId id="637" r:id="rId15"/>
    <p:sldId id="638" r:id="rId16"/>
    <p:sldId id="639" r:id="rId17"/>
    <p:sldId id="640" r:id="rId18"/>
    <p:sldId id="641" r:id="rId19"/>
    <p:sldId id="64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86931" autoAdjust="0"/>
  </p:normalViewPr>
  <p:slideViewPr>
    <p:cSldViewPr snapToGrid="0">
      <p:cViewPr varScale="1">
        <p:scale>
          <a:sx n="67" d="100"/>
          <a:sy n="67" d="100"/>
        </p:scale>
        <p:origin x="630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20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24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68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35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0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08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16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11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48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4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6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12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13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4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93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67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7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E88AF-31F1-4E03-B9C7-921F415E253A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5D0C14-4F1C-4845-92B6-979EE1D5D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63"/>
            <a:ext cx="12192000" cy="685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8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Generate Code That</a:t>
            </a:r>
            <a:br>
              <a:rPr lang="en-US" sz="8000" dirty="0"/>
            </a:br>
            <a:r>
              <a:rPr lang="en-US" sz="8000" dirty="0"/>
              <a:t>Wraps Around Selenium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3616626154"/>
      </p:ext>
    </p:extLst>
  </p:cSld>
  <p:clrMapOvr>
    <a:masterClrMapping/>
  </p:clrMapOvr>
  <p:transition spd="slow" advTm="403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TestProject</a:t>
            </a:r>
            <a:br>
              <a:rPr lang="en-US" sz="4800" dirty="0"/>
            </a:br>
            <a:r>
              <a:rPr lang="en-US" sz="4800" dirty="0"/>
              <a:t>Free Automation Platform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47" y="1794241"/>
            <a:ext cx="8596668" cy="4952303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TestProject Built On Top Of Selenium</a:t>
            </a:r>
            <a:endParaRPr lang="en-US" sz="2200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2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Generate Code That Wraps Around Selenium</a:t>
            </a:r>
            <a:endParaRPr lang="en-US" sz="2200" dirty="0"/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Demo How To Develop An Addon Using The SDK</a:t>
            </a:r>
          </a:p>
          <a:p>
            <a:endParaRPr lang="en-US" sz="2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Perform Data Driven Testing</a:t>
            </a:r>
          </a:p>
          <a:p>
            <a:endParaRPr lang="en-US" sz="2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Perform Cross Browser Testing</a:t>
            </a:r>
          </a:p>
          <a:p>
            <a:endParaRPr lang="en-US" sz="2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Send Out A Report via Email Notification</a:t>
            </a: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919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TestProject</a:t>
            </a:r>
            <a:br>
              <a:rPr lang="en-US" sz="4800" dirty="0"/>
            </a:br>
            <a:r>
              <a:rPr lang="en-US" sz="4800" dirty="0"/>
              <a:t>Free Automation Platform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47" y="1794241"/>
            <a:ext cx="8596668" cy="4952303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Step 1: Create A Test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Step 2: Record A Test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Step 3: Add Test Steps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Step 4: Execute The Steps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Step 5: Reuse The Steps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Step 6: Export The Generated Code</a:t>
            </a: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95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Step 1: 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Create A 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3088721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Step 2: 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Record A 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3243579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Step 3: 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Add Test Steps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3964016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Step 4: 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Execute The Steps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2967299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Step 5: 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Reuse The Steps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2514495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063" y="3151415"/>
            <a:ext cx="12192000" cy="1826581"/>
          </a:xfrm>
        </p:spPr>
        <p:txBody>
          <a:bodyPr>
            <a:noAutofit/>
          </a:bodyPr>
          <a:lstStyle/>
          <a:p>
            <a:pPr algn="ctr"/>
            <a:br>
              <a:rPr lang="en-US" sz="8000" dirty="0">
                <a:solidFill>
                  <a:schemeClr val="tx1"/>
                </a:solidFill>
              </a:rPr>
            </a:br>
            <a:br>
              <a:rPr lang="en-US" sz="8000" dirty="0">
                <a:solidFill>
                  <a:schemeClr val="tx1"/>
                </a:solidFill>
              </a:rPr>
            </a:b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Step 6: 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Export The 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Generated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2057146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Develop An Addon</a:t>
            </a:r>
            <a:br>
              <a:rPr lang="en-US" sz="8000" dirty="0"/>
            </a:br>
            <a:r>
              <a:rPr lang="en-US" sz="8000" dirty="0"/>
              <a:t>Using The SDK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3812830305"/>
      </p:ext>
    </p:extLst>
  </p:cSld>
  <p:clrMapOvr>
    <a:masterClrMapping/>
  </p:clrMapOvr>
  <p:transition spd="slow" advTm="403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TestProject</a:t>
            </a:r>
            <a:br>
              <a:rPr lang="en-US" sz="4800" dirty="0"/>
            </a:br>
            <a:r>
              <a:rPr lang="en-US" sz="4800" dirty="0"/>
              <a:t>Free Automation Platform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47" y="1794241"/>
            <a:ext cx="8596668" cy="4952303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TestProject Built On Top Of Selenium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Generate Code That Looks Like Selenium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Demo How To Develop An Addon Using The SDK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Perform Data Driven Testing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Perform Cross Browser Testing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Send Out A Report via Email Notification</a:t>
            </a: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893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TestProject Built </a:t>
            </a:r>
            <a:br>
              <a:rPr lang="en-US" sz="8000" dirty="0"/>
            </a:br>
            <a:r>
              <a:rPr lang="en-US" sz="8000" dirty="0"/>
              <a:t>On Top Of Selenium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2240581882"/>
      </p:ext>
    </p:extLst>
  </p:cSld>
  <p:clrMapOvr>
    <a:masterClrMapping/>
  </p:clrMapOvr>
  <p:transition spd="slow" advTm="403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60D04C-1F72-4F2D-805B-954C79624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4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TestProject</a:t>
            </a:r>
            <a:br>
              <a:rPr lang="en-US" sz="4800" dirty="0"/>
            </a:br>
            <a:r>
              <a:rPr lang="en-US" sz="4800" dirty="0"/>
              <a:t>Free Automation Platform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47" y="1794241"/>
            <a:ext cx="8596668" cy="4952303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2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TestProject Built On Top Of Selenium</a:t>
            </a:r>
            <a:endParaRPr lang="en-US" sz="2200" dirty="0"/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Generate Code That Wraps Around Selenium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Demo How To Develop An Addon Using The SDK</a:t>
            </a:r>
          </a:p>
          <a:p>
            <a:endParaRPr lang="en-US" sz="2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Perform Data Driven Testing</a:t>
            </a:r>
          </a:p>
          <a:p>
            <a:endParaRPr lang="en-US" sz="2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Perform Cross Browser Testing</a:t>
            </a:r>
          </a:p>
          <a:p>
            <a:endParaRPr lang="en-US" sz="2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Send Out A Report via Email Notification</a:t>
            </a: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20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TestProject Built </a:t>
            </a:r>
            <a:br>
              <a:rPr lang="en-US" sz="4800" dirty="0"/>
            </a:br>
            <a:r>
              <a:rPr lang="en-US" sz="4800" dirty="0"/>
              <a:t>On Top Of Selenium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47" y="1905697"/>
            <a:ext cx="8596668" cy="495230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Download &amp; Install The SDK Using Maven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View The SDK In Maven’s Dependencies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Create A Web Test Using TestProject’s SDK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589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Download &amp; Install 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The SDK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877141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View The SDK In 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Maven’s Dependencies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2091308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Create A Web Test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Using TestProject’s SDK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3362641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26863</TotalTime>
  <Words>274</Words>
  <Application>Microsoft Office PowerPoint</Application>
  <PresentationFormat>Widescreen</PresentationFormat>
  <Paragraphs>101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PowerPoint Presentation</vt:lpstr>
      <vt:lpstr>TestProject Built  On Top Of Selenium</vt:lpstr>
      <vt:lpstr>PowerPoint Presentation</vt:lpstr>
      <vt:lpstr>PowerPoint Presentation</vt:lpstr>
      <vt:lpstr>PowerPoint Presentation</vt:lpstr>
      <vt:lpstr>Download &amp; Install  The SDK</vt:lpstr>
      <vt:lpstr>View The SDK In  Maven’s Dependencies</vt:lpstr>
      <vt:lpstr>Create A Web Test Using TestProject’s SDK</vt:lpstr>
      <vt:lpstr>Generate Code That Wraps Around Selenium</vt:lpstr>
      <vt:lpstr>PowerPoint Presentation</vt:lpstr>
      <vt:lpstr>PowerPoint Presentation</vt:lpstr>
      <vt:lpstr>Step 1:  Create A Test</vt:lpstr>
      <vt:lpstr>Step 2:  Record A Test</vt:lpstr>
      <vt:lpstr>Step 3:  Add Test Steps</vt:lpstr>
      <vt:lpstr>Step 4:  Execute The Steps</vt:lpstr>
      <vt:lpstr>Step 5:  Reuse The Steps</vt:lpstr>
      <vt:lpstr>   Step 6:  Export The  Generated Code</vt:lpstr>
      <vt:lpstr>Develop An Addon Using The SDK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1138</cp:revision>
  <dcterms:created xsi:type="dcterms:W3CDTF">2016-08-27T11:26:48Z</dcterms:created>
  <dcterms:modified xsi:type="dcterms:W3CDTF">2020-07-07T09:21:09Z</dcterms:modified>
</cp:coreProperties>
</file>