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3"/>
  </p:notesMasterIdLst>
  <p:sldIdLst>
    <p:sldId id="62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493"/>
    <a:srgbClr val="A21898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354" autoAdjust="0"/>
    <p:restoredTop sz="78366" autoAdjust="0"/>
  </p:normalViewPr>
  <p:slideViewPr>
    <p:cSldViewPr snapToGrid="0">
      <p:cViewPr varScale="1">
        <p:scale>
          <a:sx n="52" d="100"/>
          <a:sy n="52" d="100"/>
        </p:scale>
        <p:origin x="456" y="7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2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822B61-B85C-4BAB-9D2C-04D3AF28E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9770"/>
            <a:ext cx="12192000" cy="690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45598"/>
      </p:ext>
    </p:extLst>
  </p:cSld>
  <p:clrMapOvr>
    <a:masterClrMapping/>
  </p:clrMapOvr>
</p:sld>
</file>

<file path=ppt/theme/theme1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19358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Georgia</vt:lpstr>
      <vt:lpstr>Wingdings 3</vt:lpstr>
      <vt:lpstr>Thumbnail_Cover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1080</cp:revision>
  <dcterms:created xsi:type="dcterms:W3CDTF">2016-08-27T11:26:48Z</dcterms:created>
  <dcterms:modified xsi:type="dcterms:W3CDTF">2020-08-05T14:29:41Z</dcterms:modified>
</cp:coreProperties>
</file>