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625" r:id="rId2"/>
    <p:sldId id="626" r:id="rId3"/>
    <p:sldId id="629" r:id="rId4"/>
    <p:sldId id="630" r:id="rId5"/>
    <p:sldId id="6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2" d="100"/>
          <a:sy n="52" d="100"/>
        </p:scale>
        <p:origin x="45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6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79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BAB47-BA16-40FC-B663-66961E1A2872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3050CC-AA0B-4D4C-BB60-6AAA151B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556"/>
            <a:ext cx="12178598" cy="68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36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What Is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 Package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E4B40-E0C6-4093-B829-44874B267C00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096610621"/>
      </p:ext>
    </p:extLst>
  </p:cSld>
  <p:clrMapOvr>
    <a:masterClrMapping/>
  </p:clrMapOvr>
  <p:transition spd="slow" advTm="367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36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Package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Convention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E4B40-E0C6-4093-B829-44874B267C00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212261564"/>
      </p:ext>
    </p:extLst>
  </p:cSld>
  <p:clrMapOvr>
    <a:masterClrMapping/>
  </p:clrMapOvr>
  <p:transition spd="slow" advTm="367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36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Package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Creation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E4B40-E0C6-4093-B829-44874B267C00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305546247"/>
      </p:ext>
    </p:extLst>
  </p:cSld>
  <p:clrMapOvr>
    <a:masterClrMapping/>
  </p:clrMapOvr>
  <p:transition spd="slow" advTm="367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4773BC-FF5B-4ADC-BFE1-7C9A56CE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01" y="0"/>
            <a:ext cx="12203501" cy="68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247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21978</TotalTime>
  <Words>27</Words>
  <Application>Microsoft Office PowerPoint</Application>
  <PresentationFormat>Widescreen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1084</cp:revision>
  <dcterms:created xsi:type="dcterms:W3CDTF">2016-08-27T11:26:48Z</dcterms:created>
  <dcterms:modified xsi:type="dcterms:W3CDTF">2020-08-10T12:03:40Z</dcterms:modified>
</cp:coreProperties>
</file>