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625" r:id="rId2"/>
    <p:sldId id="640" r:id="rId3"/>
    <p:sldId id="641" r:id="rId4"/>
    <p:sldId id="642" r:id="rId5"/>
    <p:sldId id="64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8366" autoAdjust="0"/>
  </p:normalViewPr>
  <p:slideViewPr>
    <p:cSldViewPr snapToGrid="0">
      <p:cViewPr varScale="1">
        <p:scale>
          <a:sx n="52" d="100"/>
          <a:sy n="52" d="100"/>
        </p:scale>
        <p:origin x="1230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058BF-5DD0-4677-B317-7A7FB0064872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773BC-FF5B-4ADC-BFE1-7C9A56CE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01" y="0"/>
            <a:ext cx="12203501" cy="68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412"/>
            <a:ext cx="12192000" cy="78377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Access Modifiers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280043"/>
              </p:ext>
            </p:extLst>
          </p:nvPr>
        </p:nvGraphicFramePr>
        <p:xfrm>
          <a:off x="1073426" y="1840025"/>
          <a:ext cx="9255981" cy="12711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0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412"/>
            <a:ext cx="12192000" cy="78377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Access Modifiers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333027"/>
              </p:ext>
            </p:extLst>
          </p:nvPr>
        </p:nvGraphicFramePr>
        <p:xfrm>
          <a:off x="1073426" y="1840025"/>
          <a:ext cx="9255981" cy="190677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0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032968" y="3120716"/>
            <a:ext cx="1307856" cy="6454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412"/>
            <a:ext cx="12192000" cy="78377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Access Modifiers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384166"/>
              </p:ext>
            </p:extLst>
          </p:nvPr>
        </p:nvGraphicFramePr>
        <p:xfrm>
          <a:off x="1073426" y="1840025"/>
          <a:ext cx="9255981" cy="25423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0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Different Package / 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36533" y="3751910"/>
            <a:ext cx="1307857" cy="598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32968" y="3751910"/>
            <a:ext cx="1307856" cy="598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2968" y="3120716"/>
            <a:ext cx="1307856" cy="6454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412"/>
            <a:ext cx="12192000" cy="78377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Access Modifiers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1073426" y="1840025"/>
          <a:ext cx="9255981" cy="317795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90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Different Package / 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90">
                <a:tc>
                  <a:txBody>
                    <a:bodyPr/>
                    <a:lstStyle/>
                    <a:p>
                      <a:r>
                        <a:rPr lang="en-US" dirty="0"/>
                        <a:t>Different Package / Non 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36533" y="3751910"/>
            <a:ext cx="1307857" cy="598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32968" y="3751910"/>
            <a:ext cx="1307856" cy="598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2968" y="3120716"/>
            <a:ext cx="1307856" cy="6454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28675" y="4350672"/>
            <a:ext cx="1307857" cy="6539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36533" y="4364065"/>
            <a:ext cx="1307857" cy="653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2968" y="4364065"/>
            <a:ext cx="1307856" cy="6539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1958"/>
      </p:ext>
    </p:extLst>
  </p:cSld>
  <p:clrMapOvr>
    <a:masterClrMapping/>
  </p:clrMapOvr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21226</TotalTime>
  <Words>88</Words>
  <Application>Microsoft Office PowerPoint</Application>
  <PresentationFormat>Widescreen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Wingdings 3</vt:lpstr>
      <vt:lpstr>Thumbnail_Cover</vt:lpstr>
      <vt:lpstr>PowerPoint Presentation</vt:lpstr>
      <vt:lpstr>Access Modifiers</vt:lpstr>
      <vt:lpstr>Access Modifiers</vt:lpstr>
      <vt:lpstr>Access Modifiers</vt:lpstr>
      <vt:lpstr>Access Modifiers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1098</cp:revision>
  <dcterms:created xsi:type="dcterms:W3CDTF">2016-08-27T11:26:48Z</dcterms:created>
  <dcterms:modified xsi:type="dcterms:W3CDTF">2020-08-12T22:33:53Z</dcterms:modified>
</cp:coreProperties>
</file>