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sldIdLst>
    <p:sldId id="625" r:id="rId2"/>
    <p:sldId id="626" r:id="rId3"/>
    <p:sldId id="6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2" d="100"/>
          <a:sy n="52" d="100"/>
        </p:scale>
        <p:origin x="456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C07092-3E5E-4602-A263-5F89611D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"/>
            <a:ext cx="12191999" cy="68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97D76B-EF1D-46AB-A063-579F539F5562}"/>
              </a:ext>
            </a:extLst>
          </p:cNvPr>
          <p:cNvSpPr txBox="1"/>
          <p:nvPr/>
        </p:nvSpPr>
        <p:spPr>
          <a:xfrm>
            <a:off x="0" y="20320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Default</a:t>
            </a:r>
          </a:p>
          <a:p>
            <a:pPr algn="ctr"/>
            <a:r>
              <a:rPr lang="en-US" sz="8000" dirty="0">
                <a:solidFill>
                  <a:srgbClr val="FF0000"/>
                </a:solidFill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48070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97D76B-EF1D-46AB-A063-579F539F5562}"/>
              </a:ext>
            </a:extLst>
          </p:cNvPr>
          <p:cNvSpPr txBox="1"/>
          <p:nvPr/>
        </p:nvSpPr>
        <p:spPr>
          <a:xfrm>
            <a:off x="0" y="20320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Parameterized</a:t>
            </a:r>
          </a:p>
          <a:p>
            <a:pPr algn="ctr"/>
            <a:r>
              <a:rPr lang="en-US" sz="8000" dirty="0">
                <a:solidFill>
                  <a:srgbClr val="FF0000"/>
                </a:solidFill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891866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21304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Wingdings 3</vt:lpstr>
      <vt:lpstr>Thumbnail_Cover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1077</cp:revision>
  <dcterms:created xsi:type="dcterms:W3CDTF">2016-08-27T11:26:48Z</dcterms:created>
  <dcterms:modified xsi:type="dcterms:W3CDTF">2020-08-14T11:52:42Z</dcterms:modified>
</cp:coreProperties>
</file>