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"/>
  </p:notesMasterIdLst>
  <p:sldIdLst>
    <p:sldId id="62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54" autoAdjust="0"/>
    <p:restoredTop sz="78366" autoAdjust="0"/>
  </p:normalViewPr>
  <p:slideViewPr>
    <p:cSldViewPr snapToGrid="0">
      <p:cViewPr varScale="1">
        <p:scale>
          <a:sx n="52" d="100"/>
          <a:sy n="52" d="100"/>
        </p:scale>
        <p:origin x="456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D32362-C888-4E0F-B7DA-4989B0DD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96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45598"/>
      </p:ext>
    </p:extLst>
  </p:cSld>
  <p:clrMapOvr>
    <a:masterClrMapping/>
  </p:clrMapOvr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19040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Wingdings 3</vt:lpstr>
      <vt:lpstr>Thumbnail_Cover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1077</cp:revision>
  <dcterms:created xsi:type="dcterms:W3CDTF">2016-08-27T11:26:48Z</dcterms:created>
  <dcterms:modified xsi:type="dcterms:W3CDTF">2020-08-19T10:58:45Z</dcterms:modified>
</cp:coreProperties>
</file>