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625" r:id="rId2"/>
    <p:sldId id="6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20B102-AC60-4E89-A051-13B18F1C410E}">
          <p14:sldIdLst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45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5B0EB-1CDD-49CE-B645-7DBB880E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0"/>
            <a:ext cx="12182752" cy="68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CDC8E-1558-4C97-BDF7-D829B959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982" y="-8344"/>
            <a:ext cx="12274185" cy="69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2473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19072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Wingdings 3</vt:lpstr>
      <vt:lpstr>Thumbnail_Cover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1078</cp:revision>
  <dcterms:created xsi:type="dcterms:W3CDTF">2016-08-27T11:26:48Z</dcterms:created>
  <dcterms:modified xsi:type="dcterms:W3CDTF">2020-08-24T12:05:22Z</dcterms:modified>
</cp:coreProperties>
</file>