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3"/>
  </p:notesMasterIdLst>
  <p:sldIdLst>
    <p:sldId id="62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493"/>
    <a:srgbClr val="A21898"/>
    <a:srgbClr val="B40395"/>
    <a:srgbClr val="BD0395"/>
    <a:srgbClr val="FFC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354" autoAdjust="0"/>
    <p:restoredTop sz="78366" autoAdjust="0"/>
  </p:normalViewPr>
  <p:slideViewPr>
    <p:cSldViewPr snapToGrid="0">
      <p:cViewPr varScale="1">
        <p:scale>
          <a:sx n="53" d="100"/>
          <a:sy n="53" d="100"/>
        </p:scale>
        <p:origin x="420" y="6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A12D7-89DF-4470-87C6-52B7179EA50C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DCAC3-829D-4ECE-A262-2A477265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48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0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9990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07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1980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26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7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2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7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5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1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6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8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2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4937" y="0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7525CB-3400-4625-ADC2-98CFB0B7F08B}"/>
              </a:ext>
            </a:extLst>
          </p:cNvPr>
          <p:cNvSpPr/>
          <p:nvPr userDrawn="1"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</p:spTree>
    <p:extLst>
      <p:ext uri="{BB962C8B-B14F-4D97-AF65-F5344CB8AC3E}">
        <p14:creationId xmlns:p14="http://schemas.microsoft.com/office/powerpoint/2010/main" val="175093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75C8B6-4A08-49E9-85C3-75BDB88AF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379"/>
            <a:ext cx="12192000" cy="686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245598"/>
      </p:ext>
    </p:extLst>
  </p:cSld>
  <p:clrMapOvr>
    <a:masterClrMapping/>
  </p:clrMapOvr>
</p:sld>
</file>

<file path=ppt/theme/theme1.xml><?xml version="1.0" encoding="utf-8"?>
<a:theme xmlns:a="http://schemas.openxmlformats.org/drawingml/2006/main" name="Thumbnail_Cover">
  <a:themeElements>
    <a:clrScheme name="Custom 1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FF"/>
      </a:hlink>
      <a:folHlink>
        <a:srgbClr val="0000FF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19211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Georgia</vt:lpstr>
      <vt:lpstr>Wingdings 3</vt:lpstr>
      <vt:lpstr>Thumbnail_Cover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A JONES</dc:creator>
  <cp:lastModifiedBy>Rex Allen Jones II</cp:lastModifiedBy>
  <cp:revision>1079</cp:revision>
  <dcterms:created xsi:type="dcterms:W3CDTF">2016-08-27T11:26:48Z</dcterms:created>
  <dcterms:modified xsi:type="dcterms:W3CDTF">2020-03-14T00:36:54Z</dcterms:modified>
</cp:coreProperties>
</file>