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6"/>
  </p:notesMasterIdLst>
  <p:sldIdLst>
    <p:sldId id="626" r:id="rId2"/>
    <p:sldId id="611" r:id="rId3"/>
    <p:sldId id="627" r:id="rId4"/>
    <p:sldId id="635" r:id="rId5"/>
    <p:sldId id="628" r:id="rId6"/>
    <p:sldId id="630" r:id="rId7"/>
    <p:sldId id="632" r:id="rId8"/>
    <p:sldId id="633" r:id="rId9"/>
    <p:sldId id="634" r:id="rId10"/>
    <p:sldId id="646" r:id="rId11"/>
    <p:sldId id="631" r:id="rId12"/>
    <p:sldId id="629" r:id="rId13"/>
    <p:sldId id="642" r:id="rId14"/>
    <p:sldId id="636" r:id="rId15"/>
    <p:sldId id="637" r:id="rId16"/>
    <p:sldId id="638" r:id="rId17"/>
    <p:sldId id="639" r:id="rId18"/>
    <p:sldId id="640" r:id="rId19"/>
    <p:sldId id="641" r:id="rId20"/>
    <p:sldId id="645" r:id="rId21"/>
    <p:sldId id="643" r:id="rId22"/>
    <p:sldId id="644" r:id="rId23"/>
    <p:sldId id="647" r:id="rId24"/>
    <p:sldId id="64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86931" autoAdjust="0"/>
  </p:normalViewPr>
  <p:slideViewPr>
    <p:cSldViewPr snapToGrid="0">
      <p:cViewPr varScale="1">
        <p:scale>
          <a:sx n="67" d="100"/>
          <a:sy n="67" d="100"/>
        </p:scale>
        <p:origin x="630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2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3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8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6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1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48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6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1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2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9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E88AF-31F1-4E03-B9C7-921F415E253A}"/>
              </a:ext>
            </a:extLst>
          </p:cNvPr>
          <p:cNvSpPr/>
          <p:nvPr userDrawn="1"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D0C14-4F1C-4845-92B6-979EE1D5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3"/>
            <a:ext cx="12192000" cy="68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30FC0E-1292-462D-BE2F-D0788BB8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2"/>
            <a:ext cx="12093262" cy="67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Generate Code That</a:t>
            </a:r>
            <a:br>
              <a:rPr lang="en-US" sz="8000" dirty="0"/>
            </a:br>
            <a:r>
              <a:rPr lang="en-US" sz="8000" dirty="0"/>
              <a:t>Wraps Around Selenium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616626154"/>
      </p:ext>
    </p:extLst>
  </p:cSld>
  <p:clrMapOvr>
    <a:masterClrMapping/>
  </p:clrMapOvr>
  <p:transition spd="slow" advTm="403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TestProject Built On Top Of Selenium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2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Generate Code That Wraps Around Selenium</a:t>
            </a:r>
            <a:endParaRPr lang="en-US" sz="2200" dirty="0"/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How To Develop An Addon Using The SDK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Data Driven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Cross Browser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Send Out A Report via Email Notification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1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1: Create A Test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2: Record A Test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3: Add Test Steps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4: Execute The Steps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5: Reuse The Steps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Step 6: Export The Generated Code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9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1: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Create A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088721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2: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Record A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24357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3: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Add Test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964016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4: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Execute The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967299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Step 5: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Reuse The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514495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63" y="3151415"/>
            <a:ext cx="12192000" cy="1826581"/>
          </a:xfrm>
        </p:spPr>
        <p:txBody>
          <a:bodyPr>
            <a:noAutofit/>
          </a:bodyPr>
          <a:lstStyle/>
          <a:p>
            <a:pPr algn="ctr"/>
            <a:br>
              <a:rPr lang="en-US" sz="8000" dirty="0">
                <a:solidFill>
                  <a:schemeClr val="tx1"/>
                </a:solidFill>
              </a:rPr>
            </a:br>
            <a:br>
              <a:rPr lang="en-US" sz="8000" dirty="0">
                <a:solidFill>
                  <a:schemeClr val="tx1"/>
                </a:solidFill>
              </a:rPr>
            </a:b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Step 6: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Export The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Generated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05714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TestProject Built On Top Of Selenium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Generate Code That Looks Like Selenium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Demo How To Develop An Addon Using The SDK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Perform Data Driven Testing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Perform Cross Browser Testing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Send Out A Report via Email Notification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9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51051-17FD-4A49-BBB2-35CA1416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79"/>
            <a:ext cx="12192000" cy="68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Explore TestProject’s</a:t>
            </a:r>
            <a:br>
              <a:rPr lang="en-US" sz="8000" dirty="0"/>
            </a:br>
            <a:r>
              <a:rPr lang="en-US" sz="8000" dirty="0"/>
              <a:t>New OpenSDK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AFA5E-F0D5-4DAC-B85C-1B31BF52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4"/>
            <a:ext cx="12214689" cy="68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30305"/>
      </p:ext>
    </p:extLst>
  </p:cSld>
  <p:clrMapOvr>
    <a:masterClrMapping/>
  </p:clrMapOvr>
  <p:transition spd="slow" advTm="403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Perform Data</a:t>
            </a:r>
            <a:br>
              <a:rPr lang="en-US" sz="8000" dirty="0"/>
            </a:br>
            <a:r>
              <a:rPr lang="en-US" sz="8000" dirty="0"/>
              <a:t>Driven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C57758-E247-4D09-9F53-862E9B5C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34"/>
            <a:ext cx="12209177" cy="68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7545"/>
      </p:ext>
    </p:extLst>
  </p:cSld>
  <p:clrMapOvr>
    <a:masterClrMapping/>
  </p:clrMapOvr>
  <p:transition spd="slow" advTm="403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Perform Cross </a:t>
            </a:r>
            <a:br>
              <a:rPr lang="en-US" sz="8000" dirty="0"/>
            </a:br>
            <a:r>
              <a:rPr lang="en-US" sz="8000" dirty="0"/>
              <a:t>Browser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D874DE-A26B-44A7-B8DF-72F70419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82"/>
            <a:ext cx="12186522" cy="68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8168"/>
      </p:ext>
    </p:extLst>
  </p:cSld>
  <p:clrMapOvr>
    <a:masterClrMapping/>
  </p:clrMapOvr>
  <p:transition spd="slow" advTm="403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Email</a:t>
            </a:r>
            <a:br>
              <a:rPr lang="en-US" sz="8000" dirty="0"/>
            </a:br>
            <a:r>
              <a:rPr lang="en-US" sz="8000" dirty="0"/>
              <a:t>Notification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35653-ED91-45A2-91BD-E670D990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4"/>
            <a:ext cx="12214689" cy="68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5755"/>
      </p:ext>
    </p:extLst>
  </p:cSld>
  <p:clrMapOvr>
    <a:masterClrMapping/>
  </p:clrMapOvr>
  <p:transition spd="slow" advTm="403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TestProject Built </a:t>
            </a:r>
            <a:br>
              <a:rPr lang="en-US" sz="8000" dirty="0"/>
            </a:br>
            <a:r>
              <a:rPr lang="en-US" sz="8000" dirty="0"/>
              <a:t>On Top Of Selenium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240581882"/>
      </p:ext>
    </p:extLst>
  </p:cSld>
  <p:clrMapOvr>
    <a:masterClrMapping/>
  </p:clrMapOvr>
  <p:transition spd="slow" advTm="403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60D04C-1F72-4F2D-805B-954C7962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</a:t>
            </a:r>
            <a:br>
              <a:rPr lang="en-US" sz="4800" dirty="0"/>
            </a:br>
            <a:r>
              <a:rPr lang="en-US" sz="4800" dirty="0"/>
              <a:t>Free Automation Platform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794241"/>
            <a:ext cx="8596668" cy="4952303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Font typeface="Wingdings 3" panose="05040102010807070707" pitchFamily="18" charset="2"/>
              <a:buChar char=""/>
              <a:tabLst>
                <a:tab pos="457200" algn="l"/>
              </a:tabLst>
            </a:pPr>
            <a:r>
              <a:rPr lang="en-US" sz="2200" b="1" dirty="0">
                <a:solidFill>
                  <a:srgbClr val="404040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TestProject Built On Top Of Selenium</a:t>
            </a:r>
            <a:endParaRPr lang="en-US" sz="2200" dirty="0"/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Generate Code That Wraps Around Selenium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Demo How To Develop An Addon Using The SDK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Data Driven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Perform Cross Browser Testing</a:t>
            </a:r>
          </a:p>
          <a:p>
            <a:endParaRPr lang="en-US" sz="2200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Send Out A Report via Email Notification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2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275711-D05D-44B0-BC08-E906713E014E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65E838B-6A7F-49F0-9F2B-BAA0F30FAC5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53936" cy="1591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TestProject Built </a:t>
            </a:r>
            <a:br>
              <a:rPr lang="en-US" sz="4800" dirty="0"/>
            </a:br>
            <a:r>
              <a:rPr lang="en-US" sz="4800" dirty="0"/>
              <a:t>On Top Of Selenium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7E4D26B-7DDF-44F4-A5B8-38CE3F679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7" y="1905697"/>
            <a:ext cx="8596668" cy="495230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Download &amp; Install The SDK Using Maven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View The SDK In Maven’s Dependencies</a:t>
            </a:r>
          </a:p>
          <a:p>
            <a:endParaRPr lang="en-US" sz="22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Create A Web Test Using TestProject’s SDK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58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403">
        <p14:switch dir="r"/>
      </p:transition>
    </mc:Choice>
    <mc:Fallback xmlns="">
      <p:transition spd="slow" advTm="4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Download &amp; Install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The 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877141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View The SDK In 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Maven’s Dependencies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2091308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89665-4F4F-42D8-8F63-B7401F1F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09"/>
            <a:ext cx="12192000" cy="1826581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Create A Web Test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>
                <a:solidFill>
                  <a:schemeClr val="tx1"/>
                </a:solidFill>
              </a:rPr>
              <a:t>Using TestProject’s SDK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D6DF95-1632-4E07-9E42-6BE6C448F43A}"/>
              </a:ext>
            </a:extLst>
          </p:cNvPr>
          <p:cNvSpPr/>
          <p:nvPr/>
        </p:nvSpPr>
        <p:spPr>
          <a:xfrm>
            <a:off x="10624351" y="6554184"/>
            <a:ext cx="1529586" cy="3847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Rex Jones II</a:t>
            </a:r>
          </a:p>
        </p:txBody>
      </p:sp>
    </p:spTree>
    <p:extLst>
      <p:ext uri="{BB962C8B-B14F-4D97-AF65-F5344CB8AC3E}">
        <p14:creationId xmlns:p14="http://schemas.microsoft.com/office/powerpoint/2010/main" val="3362641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3">
        <p15:prstTrans prst="fracture"/>
      </p:transition>
    </mc:Choice>
    <mc:Fallback xmlns="">
      <p:transition spd="slow" advTm="403">
        <p:fade/>
      </p:transition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28980</TotalTime>
  <Words>373</Words>
  <Application>Microsoft Office PowerPoint</Application>
  <PresentationFormat>Widescreen</PresentationFormat>
  <Paragraphs>110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  <vt:lpstr>PowerPoint Presentation</vt:lpstr>
      <vt:lpstr>TestProject Built  On Top Of Selenium</vt:lpstr>
      <vt:lpstr>PowerPoint Presentation</vt:lpstr>
      <vt:lpstr>PowerPoint Presentation</vt:lpstr>
      <vt:lpstr>PowerPoint Presentation</vt:lpstr>
      <vt:lpstr>Download &amp; Install  The SDK</vt:lpstr>
      <vt:lpstr>View The SDK In  Maven’s Dependencies</vt:lpstr>
      <vt:lpstr>Create A Web Test Using TestProject’s SDK</vt:lpstr>
      <vt:lpstr>PowerPoint Presentation</vt:lpstr>
      <vt:lpstr>Generate Code That Wraps Around Selenium</vt:lpstr>
      <vt:lpstr>PowerPoint Presentation</vt:lpstr>
      <vt:lpstr>PowerPoint Presentation</vt:lpstr>
      <vt:lpstr>Step 1:  Create A Test</vt:lpstr>
      <vt:lpstr>Step 2:  Record A Test</vt:lpstr>
      <vt:lpstr>Step 3:  Add Test Steps</vt:lpstr>
      <vt:lpstr>Step 4:  Execute The Steps</vt:lpstr>
      <vt:lpstr>Step 5:  Reuse The Steps</vt:lpstr>
      <vt:lpstr>   Step 6:  Export The  Generated Code</vt:lpstr>
      <vt:lpstr>PowerPoint Presentation</vt:lpstr>
      <vt:lpstr>Explore TestProject’s New OpenSDK</vt:lpstr>
      <vt:lpstr>Perform Data Driven Testing</vt:lpstr>
      <vt:lpstr>Perform Cross  Browser Testing</vt:lpstr>
      <vt:lpstr>Email Notification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1146</cp:revision>
  <dcterms:created xsi:type="dcterms:W3CDTF">2016-08-27T11:26:48Z</dcterms:created>
  <dcterms:modified xsi:type="dcterms:W3CDTF">2020-08-31T10:59:05Z</dcterms:modified>
</cp:coreProperties>
</file>