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762" r:id="rId2"/>
  </p:sldMasterIdLst>
  <p:notesMasterIdLst>
    <p:notesMasterId r:id="rId4"/>
  </p:notesMasterIdLst>
  <p:sldIdLst>
    <p:sldId id="33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1898"/>
    <a:srgbClr val="FF1493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354" autoAdjust="0"/>
    <p:restoredTop sz="78366" autoAdjust="0"/>
  </p:normalViewPr>
  <p:slideViewPr>
    <p:cSldViewPr snapToGrid="0">
      <p:cViewPr varScale="1">
        <p:scale>
          <a:sx n="69" d="100"/>
          <a:sy n="69" d="100"/>
        </p:scale>
        <p:origin x="90" y="12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3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288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6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477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9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98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56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19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82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6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1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5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9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BF4218-BDD2-4E4F-99EB-10400F81348A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2225364" cy="179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49BEF0-4BA1-46C0-A14D-E38FC6C43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782"/>
            <a:ext cx="12187060" cy="686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3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"/>
    </mc:Choice>
    <mc:Fallback xmlns="">
      <p:transition spd="slow" advTm="429"/>
    </mc:Fallback>
  </mc:AlternateContent>
</p:sld>
</file>

<file path=ppt/theme/theme1.xml><?xml version="1.0" encoding="utf-8"?>
<a:theme xmlns:a="http://schemas.openxmlformats.org/drawingml/2006/main" name="Conten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13127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Georgia</vt:lpstr>
      <vt:lpstr>Wingdings 3</vt:lpstr>
      <vt:lpstr>Content</vt:lpstr>
      <vt:lpstr>Thumbnail_Cover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954</cp:revision>
  <dcterms:created xsi:type="dcterms:W3CDTF">2016-08-27T11:26:48Z</dcterms:created>
  <dcterms:modified xsi:type="dcterms:W3CDTF">2020-03-14T04:05:04Z</dcterms:modified>
</cp:coreProperties>
</file>