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"/>
  </p:notesMasterIdLst>
  <p:sldIdLst>
    <p:sldId id="625" r:id="rId2"/>
    <p:sldId id="62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86931" autoAdjust="0"/>
  </p:normalViewPr>
  <p:slideViewPr>
    <p:cSldViewPr snapToGrid="0">
      <p:cViewPr varScale="1">
        <p:scale>
          <a:sx n="58" d="100"/>
          <a:sy n="58" d="100"/>
        </p:scale>
        <p:origin x="162" y="4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29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E88AF-31F1-4E03-B9C7-921F415E253A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workstation-computer-pc-screen-30394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9D80-46D5-4A61-BF5C-3D4574DC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2"/>
            <a:ext cx="12192000" cy="14960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Maven</a:t>
            </a:r>
            <a:br>
              <a:rPr lang="en-US" dirty="0"/>
            </a:br>
            <a:r>
              <a:rPr lang="en-US" dirty="0"/>
              <a:t>Repositories</a:t>
            </a: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3276375F-667B-456C-BC7A-D8B7E0434802}"/>
              </a:ext>
            </a:extLst>
          </p:cNvPr>
          <p:cNvSpPr/>
          <p:nvPr/>
        </p:nvSpPr>
        <p:spPr>
          <a:xfrm>
            <a:off x="5283353" y="1499616"/>
            <a:ext cx="2133600" cy="17485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  <a:br>
              <a:rPr lang="en-US" dirty="0"/>
            </a:br>
            <a:r>
              <a:rPr lang="en-US" dirty="0"/>
              <a:t>Repository</a:t>
            </a:r>
          </a:p>
        </p:txBody>
      </p:sp>
      <p:sp>
        <p:nvSpPr>
          <p:cNvPr id="52" name="Cylinder 51">
            <a:extLst>
              <a:ext uri="{FF2B5EF4-FFF2-40B4-BE49-F238E27FC236}">
                <a16:creationId xmlns:a16="http://schemas.microsoft.com/office/drawing/2014/main" id="{10A5592F-7A54-4075-88CD-A33AA3928085}"/>
              </a:ext>
            </a:extLst>
          </p:cNvPr>
          <p:cNvSpPr/>
          <p:nvPr/>
        </p:nvSpPr>
        <p:spPr>
          <a:xfrm>
            <a:off x="8237073" y="3429000"/>
            <a:ext cx="2133600" cy="31365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</a:t>
            </a:r>
            <a:br>
              <a:rPr lang="en-US" dirty="0"/>
            </a:br>
            <a:r>
              <a:rPr lang="en-US" dirty="0"/>
              <a:t>Repository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84A8A1E-8753-4F83-83E3-FF6647270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8808" y="3125239"/>
            <a:ext cx="4972199" cy="3729149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4B3A128-4E21-4E53-A19E-14AD22A9EAE7}"/>
              </a:ext>
            </a:extLst>
          </p:cNvPr>
          <p:cNvCxnSpPr>
            <a:cxnSpLocks/>
          </p:cNvCxnSpPr>
          <p:nvPr/>
        </p:nvCxnSpPr>
        <p:spPr>
          <a:xfrm flipV="1">
            <a:off x="4734944" y="3429000"/>
            <a:ext cx="1055019" cy="13029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F41915-0AA3-4837-B666-70586D66D5BF}"/>
              </a:ext>
            </a:extLst>
          </p:cNvPr>
          <p:cNvCxnSpPr>
            <a:cxnSpLocks/>
          </p:cNvCxnSpPr>
          <p:nvPr/>
        </p:nvCxnSpPr>
        <p:spPr>
          <a:xfrm flipV="1">
            <a:off x="5789963" y="5347870"/>
            <a:ext cx="1914509" cy="1051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9D80-46D5-4A61-BF5C-3D4574DC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2"/>
            <a:ext cx="12192000" cy="14960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Maven</a:t>
            </a:r>
            <a:br>
              <a:rPr lang="en-US"/>
            </a:br>
            <a:r>
              <a:rPr lang="en-US"/>
              <a:t>Lifecycles, Phases</a:t>
            </a:r>
            <a:r>
              <a:rPr lang="en-US" dirty="0"/>
              <a:t>, &amp;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6C8CD-EA4A-4D88-99DA-FE8B889684A4}"/>
              </a:ext>
            </a:extLst>
          </p:cNvPr>
          <p:cNvSpPr txBox="1"/>
          <p:nvPr/>
        </p:nvSpPr>
        <p:spPr>
          <a:xfrm>
            <a:off x="292288" y="1499616"/>
            <a:ext cx="119786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Clean </a:t>
            </a:r>
            <a:br>
              <a:rPr lang="en-US" dirty="0"/>
            </a:br>
            <a:r>
              <a:rPr lang="en-US" dirty="0"/>
              <a:t>Lifecycle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2B1929-500B-425D-AB1E-1D89CDBA88F9}"/>
              </a:ext>
            </a:extLst>
          </p:cNvPr>
          <p:cNvSpPr/>
          <p:nvPr/>
        </p:nvSpPr>
        <p:spPr>
          <a:xfrm>
            <a:off x="2152209" y="2477174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A3ED07-7A57-4A2D-B0F1-B3FCEDC7C219}"/>
              </a:ext>
            </a:extLst>
          </p:cNvPr>
          <p:cNvSpPr/>
          <p:nvPr/>
        </p:nvSpPr>
        <p:spPr>
          <a:xfrm>
            <a:off x="292288" y="2477174"/>
            <a:ext cx="1197864" cy="5184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pre-clean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542DCCE-1407-4155-9CAA-BD683E820BF2}"/>
              </a:ext>
            </a:extLst>
          </p:cNvPr>
          <p:cNvSpPr/>
          <p:nvPr/>
        </p:nvSpPr>
        <p:spPr>
          <a:xfrm>
            <a:off x="292288" y="3184509"/>
            <a:ext cx="1197864" cy="5184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clean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7046E6-011E-4928-AF0C-E761A0A8573C}"/>
              </a:ext>
            </a:extLst>
          </p:cNvPr>
          <p:cNvSpPr/>
          <p:nvPr/>
        </p:nvSpPr>
        <p:spPr>
          <a:xfrm>
            <a:off x="292288" y="3929766"/>
            <a:ext cx="1197864" cy="5184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post-clean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903A02-0CB6-4C12-B593-0FDEEEBABF89}"/>
              </a:ext>
            </a:extLst>
          </p:cNvPr>
          <p:cNvSpPr/>
          <p:nvPr/>
        </p:nvSpPr>
        <p:spPr>
          <a:xfrm>
            <a:off x="3785937" y="2469368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compile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7E46BBA-E272-4D5A-8E89-A18F75C20DEA}"/>
              </a:ext>
            </a:extLst>
          </p:cNvPr>
          <p:cNvSpPr/>
          <p:nvPr/>
        </p:nvSpPr>
        <p:spPr>
          <a:xfrm>
            <a:off x="5419665" y="2476294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test-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compile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83BC49-A105-4A91-BB6D-B174CC39B09D}"/>
              </a:ext>
            </a:extLst>
          </p:cNvPr>
          <p:cNvSpPr/>
          <p:nvPr/>
        </p:nvSpPr>
        <p:spPr>
          <a:xfrm>
            <a:off x="7053393" y="2477174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integration-test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D74A94-0B15-46E8-9896-2C6BD3D2A5AA}"/>
              </a:ext>
            </a:extLst>
          </p:cNvPr>
          <p:cNvSpPr txBox="1"/>
          <p:nvPr/>
        </p:nvSpPr>
        <p:spPr>
          <a:xfrm>
            <a:off x="2152209" y="1499616"/>
            <a:ext cx="6099048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 </a:t>
            </a:r>
            <a:br>
              <a:rPr lang="en-US" dirty="0"/>
            </a:br>
            <a:r>
              <a:rPr lang="en-US" dirty="0"/>
              <a:t>Lifecycle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61BBAD-1869-4876-A7AE-9A9B540CF741}"/>
              </a:ext>
            </a:extLst>
          </p:cNvPr>
          <p:cNvSpPr txBox="1"/>
          <p:nvPr/>
        </p:nvSpPr>
        <p:spPr>
          <a:xfrm>
            <a:off x="9108386" y="1499616"/>
            <a:ext cx="119786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Site Lifecycle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26E8DC8-94A8-47AD-89DB-4E7C8984BB81}"/>
              </a:ext>
            </a:extLst>
          </p:cNvPr>
          <p:cNvSpPr/>
          <p:nvPr/>
        </p:nvSpPr>
        <p:spPr>
          <a:xfrm>
            <a:off x="9108386" y="2477174"/>
            <a:ext cx="1197864" cy="518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pre-site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4C856A2-5A17-4132-844D-E2FD1D9A8E09}"/>
              </a:ext>
            </a:extLst>
          </p:cNvPr>
          <p:cNvSpPr/>
          <p:nvPr/>
        </p:nvSpPr>
        <p:spPr>
          <a:xfrm>
            <a:off x="9108386" y="3184509"/>
            <a:ext cx="1197864" cy="518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site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42D31AA-5AEC-45D8-BE65-1B056EC2837B}"/>
              </a:ext>
            </a:extLst>
          </p:cNvPr>
          <p:cNvSpPr/>
          <p:nvPr/>
        </p:nvSpPr>
        <p:spPr>
          <a:xfrm>
            <a:off x="9108386" y="3929766"/>
            <a:ext cx="1197864" cy="518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post-site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5075431-B3A3-4C08-B66B-DB9F2E1A83EA}"/>
              </a:ext>
            </a:extLst>
          </p:cNvPr>
          <p:cNvSpPr/>
          <p:nvPr/>
        </p:nvSpPr>
        <p:spPr>
          <a:xfrm>
            <a:off x="2152209" y="3169777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initialize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51764BC-7E10-4EAF-8375-3F274223D4C9}"/>
              </a:ext>
            </a:extLst>
          </p:cNvPr>
          <p:cNvSpPr/>
          <p:nvPr/>
        </p:nvSpPr>
        <p:spPr>
          <a:xfrm>
            <a:off x="3785937" y="3169777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process-classes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B81CE3-DCC3-484D-A80F-E7B6D626ADDE}"/>
              </a:ext>
            </a:extLst>
          </p:cNvPr>
          <p:cNvSpPr/>
          <p:nvPr/>
        </p:nvSpPr>
        <p:spPr>
          <a:xfrm>
            <a:off x="5419665" y="3176703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process-test-classes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43988C4-187C-44BD-BB6F-200D26551F4B}"/>
              </a:ext>
            </a:extLst>
          </p:cNvPr>
          <p:cNvSpPr/>
          <p:nvPr/>
        </p:nvSpPr>
        <p:spPr>
          <a:xfrm>
            <a:off x="7053393" y="3177583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post-integration-test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D9EC09-F64A-4619-9830-9B97DA742849}"/>
              </a:ext>
            </a:extLst>
          </p:cNvPr>
          <p:cNvSpPr/>
          <p:nvPr/>
        </p:nvSpPr>
        <p:spPr>
          <a:xfrm>
            <a:off x="2152209" y="3884038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generate-sources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17A841C-3EF4-4E46-B066-1DA4B9083E89}"/>
              </a:ext>
            </a:extLst>
          </p:cNvPr>
          <p:cNvSpPr/>
          <p:nvPr/>
        </p:nvSpPr>
        <p:spPr>
          <a:xfrm>
            <a:off x="3785937" y="3884038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generate-test-sources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C9C3C2D-E088-44C8-86A4-349FA2A0CE72}"/>
              </a:ext>
            </a:extLst>
          </p:cNvPr>
          <p:cNvSpPr/>
          <p:nvPr/>
        </p:nvSpPr>
        <p:spPr>
          <a:xfrm>
            <a:off x="5419665" y="3898770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6E3E649-45B7-463E-A63C-FC090E2093BE}"/>
              </a:ext>
            </a:extLst>
          </p:cNvPr>
          <p:cNvSpPr/>
          <p:nvPr/>
        </p:nvSpPr>
        <p:spPr>
          <a:xfrm>
            <a:off x="7053393" y="3891844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C2EDCE1-CE5B-4E3C-B9F7-2752B0FF43B4}"/>
              </a:ext>
            </a:extLst>
          </p:cNvPr>
          <p:cNvSpPr/>
          <p:nvPr/>
        </p:nvSpPr>
        <p:spPr>
          <a:xfrm>
            <a:off x="2152209" y="4614827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process-sources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9AEB408-123D-4077-A499-DFC4AC2DDCE2}"/>
              </a:ext>
            </a:extLst>
          </p:cNvPr>
          <p:cNvSpPr/>
          <p:nvPr/>
        </p:nvSpPr>
        <p:spPr>
          <a:xfrm>
            <a:off x="3785937" y="4614827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process-test-sources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A0B92C-D8F4-4537-9D6D-ECD7B88BC434}"/>
              </a:ext>
            </a:extLst>
          </p:cNvPr>
          <p:cNvSpPr/>
          <p:nvPr/>
        </p:nvSpPr>
        <p:spPr>
          <a:xfrm>
            <a:off x="5419665" y="4629559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prepare-package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4357372-2611-4D95-A82B-07EC09FAF9E4}"/>
              </a:ext>
            </a:extLst>
          </p:cNvPr>
          <p:cNvSpPr/>
          <p:nvPr/>
        </p:nvSpPr>
        <p:spPr>
          <a:xfrm>
            <a:off x="7053393" y="4622633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install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C1B5CCB-6C16-4CB7-8126-E2896588BB18}"/>
              </a:ext>
            </a:extLst>
          </p:cNvPr>
          <p:cNvSpPr/>
          <p:nvPr/>
        </p:nvSpPr>
        <p:spPr>
          <a:xfrm>
            <a:off x="2152209" y="5352542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generate-resources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34455E0-BDE2-4824-9EF1-988834A9A334}"/>
              </a:ext>
            </a:extLst>
          </p:cNvPr>
          <p:cNvSpPr/>
          <p:nvPr/>
        </p:nvSpPr>
        <p:spPr>
          <a:xfrm>
            <a:off x="3785937" y="5352542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generate-test-resources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E02D98F-DC7F-49B0-9661-19611B8E4188}"/>
              </a:ext>
            </a:extLst>
          </p:cNvPr>
          <p:cNvSpPr/>
          <p:nvPr/>
        </p:nvSpPr>
        <p:spPr>
          <a:xfrm>
            <a:off x="5419665" y="5367274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package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790257A-8557-4C1A-A5FE-423925989950}"/>
              </a:ext>
            </a:extLst>
          </p:cNvPr>
          <p:cNvSpPr/>
          <p:nvPr/>
        </p:nvSpPr>
        <p:spPr>
          <a:xfrm>
            <a:off x="7053393" y="5360348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96C29C6-9259-4968-8655-766D3C23111B}"/>
              </a:ext>
            </a:extLst>
          </p:cNvPr>
          <p:cNvSpPr/>
          <p:nvPr/>
        </p:nvSpPr>
        <p:spPr>
          <a:xfrm>
            <a:off x="2152209" y="6090257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process-resources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76298A0-C08C-4F14-8411-877E2D6FBFCA}"/>
              </a:ext>
            </a:extLst>
          </p:cNvPr>
          <p:cNvSpPr/>
          <p:nvPr/>
        </p:nvSpPr>
        <p:spPr>
          <a:xfrm>
            <a:off x="3785937" y="6090257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process-test-resources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05B68B8-A817-46FB-9654-D483D176BA1B}"/>
              </a:ext>
            </a:extLst>
          </p:cNvPr>
          <p:cNvSpPr/>
          <p:nvPr/>
        </p:nvSpPr>
        <p:spPr>
          <a:xfrm>
            <a:off x="5419665" y="6104989"/>
            <a:ext cx="1197864" cy="5184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pre-integration-test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CF47004-DE62-48E9-8830-894646925A74}"/>
              </a:ext>
            </a:extLst>
          </p:cNvPr>
          <p:cNvSpPr/>
          <p:nvPr/>
        </p:nvSpPr>
        <p:spPr>
          <a:xfrm>
            <a:off x="9108386" y="4629559"/>
            <a:ext cx="1197864" cy="518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site-deploy</a:t>
            </a:r>
          </a:p>
        </p:txBody>
      </p:sp>
    </p:spTree>
    <p:extLst>
      <p:ext uri="{BB962C8B-B14F-4D97-AF65-F5344CB8AC3E}">
        <p14:creationId xmlns:p14="http://schemas.microsoft.com/office/powerpoint/2010/main" val="26516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4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0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4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  <p:bldP spid="11" grpId="2" animBg="1"/>
      <p:bldP spid="14" grpId="0" animBg="1"/>
      <p:bldP spid="14" grpId="1" animBg="1"/>
      <p:bldP spid="15" grpId="0" animBg="1"/>
      <p:bldP spid="15" grpId="1" animBg="1"/>
      <p:bldP spid="15" grpId="2" animBg="1"/>
      <p:bldP spid="16" grpId="0" animBg="1"/>
      <p:bldP spid="16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2" grpId="0" animBg="1"/>
      <p:bldP spid="42" grpId="1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50" grpId="0" animBg="1"/>
      <p:bldP spid="50" grpId="1" animBg="1"/>
    </p:bldLst>
  </p:timing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20203</TotalTime>
  <Words>59</Words>
  <Application>Microsoft Office PowerPoint</Application>
  <PresentationFormat>Widescreen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Georgia</vt:lpstr>
      <vt:lpstr>Wingdings 3</vt:lpstr>
      <vt:lpstr>Thumbnail_Cover</vt:lpstr>
      <vt:lpstr>Maven Repositories</vt:lpstr>
      <vt:lpstr>Maven Lifecycles, Phases, &amp;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1107</cp:revision>
  <dcterms:created xsi:type="dcterms:W3CDTF">2016-08-27T11:26:48Z</dcterms:created>
  <dcterms:modified xsi:type="dcterms:W3CDTF">2020-09-11T12:00:04Z</dcterms:modified>
</cp:coreProperties>
</file>