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617" r:id="rId2"/>
    <p:sldId id="594" r:id="rId3"/>
    <p:sldId id="264" r:id="rId4"/>
    <p:sldId id="626" r:id="rId5"/>
    <p:sldId id="634" r:id="rId6"/>
    <p:sldId id="637" r:id="rId7"/>
    <p:sldId id="632" r:id="rId8"/>
    <p:sldId id="63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78366" autoAdjust="0"/>
  </p:normalViewPr>
  <p:slideViewPr>
    <p:cSldViewPr snapToGrid="0">
      <p:cViewPr varScale="1">
        <p:scale>
          <a:sx n="58" d="100"/>
          <a:sy n="58" d="100"/>
        </p:scale>
        <p:origin x="870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7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Model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How To Create A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Create First Test Using 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Create A Page Object Model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First Test Using Page Object Model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What Is A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A7554B-82BF-47A4-9690-EE352A72939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Design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954C-E7DD-411C-8138-301582401055}"/>
              </a:ext>
            </a:extLst>
          </p:cNvPr>
          <p:cNvSpPr/>
          <p:nvPr/>
        </p:nvSpPr>
        <p:spPr>
          <a:xfrm>
            <a:off x="1005840" y="2532888"/>
            <a:ext cx="3529584" cy="2103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Page Objects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2000" dirty="0">
                <a:solidFill>
                  <a:sysClr val="windowText" lastClr="000000"/>
                </a:solidFill>
              </a:rPr>
              <a:t>(Elements &amp; Interactions)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8D2A8-2862-4920-A806-85FA1C91CA37}"/>
              </a:ext>
            </a:extLst>
          </p:cNvPr>
          <p:cNvSpPr/>
          <p:nvPr/>
        </p:nvSpPr>
        <p:spPr>
          <a:xfrm>
            <a:off x="6681216" y="2532888"/>
            <a:ext cx="3529584" cy="2103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Test 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4800" dirty="0">
                <a:solidFill>
                  <a:sysClr val="windowText" lastClr="000000"/>
                </a:solidFill>
              </a:rPr>
              <a:t>Scripts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C49BD-2234-4A5C-B2CC-A3E009D508C2}"/>
              </a:ext>
            </a:extLst>
          </p:cNvPr>
          <p:cNvSpPr txBox="1"/>
          <p:nvPr/>
        </p:nvSpPr>
        <p:spPr>
          <a:xfrm>
            <a:off x="1005840" y="5577840"/>
            <a:ext cx="9204960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Elements &amp; Interactions are stored </a:t>
            </a:r>
            <a:br>
              <a:rPr lang="en-US" sz="3400" dirty="0"/>
            </a:br>
            <a:r>
              <a:rPr lang="en-US" sz="3400" dirty="0"/>
              <a:t>separate from Test Scripts</a:t>
            </a:r>
          </a:p>
        </p:txBody>
      </p:sp>
    </p:spTree>
    <p:extLst>
      <p:ext uri="{BB962C8B-B14F-4D97-AF65-F5344CB8AC3E}">
        <p14:creationId xmlns:p14="http://schemas.microsoft.com/office/powerpoint/2010/main" val="282116548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E2D68-A88F-4419-8C4A-FD3303C6F17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Design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BA279-8986-45FA-9E47-E8452F8D305F}"/>
              </a:ext>
            </a:extLst>
          </p:cNvPr>
          <p:cNvSpPr/>
          <p:nvPr/>
        </p:nvSpPr>
        <p:spPr>
          <a:xfrm>
            <a:off x="894589" y="3444824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752C-268C-4670-82CE-C8D0CA101593}"/>
              </a:ext>
            </a:extLst>
          </p:cNvPr>
          <p:cNvSpPr/>
          <p:nvPr/>
        </p:nvSpPr>
        <p:spPr>
          <a:xfrm>
            <a:off x="894589" y="5334584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AECDD-F81D-40E8-B0A9-1504F29A16E5}"/>
              </a:ext>
            </a:extLst>
          </p:cNvPr>
          <p:cNvSpPr/>
          <p:nvPr/>
        </p:nvSpPr>
        <p:spPr>
          <a:xfrm>
            <a:off x="4468368" y="3436715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LoginPage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(Variables &amp; Methods)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DF930-0634-4458-9B3D-37D603D36E29}"/>
              </a:ext>
            </a:extLst>
          </p:cNvPr>
          <p:cNvSpPr/>
          <p:nvPr/>
        </p:nvSpPr>
        <p:spPr>
          <a:xfrm>
            <a:off x="4476496" y="5336288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HomePage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(Variables &amp; Methods)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A1AA4-5823-4D7A-8B44-27CB10D8BBBA}"/>
              </a:ext>
            </a:extLst>
          </p:cNvPr>
          <p:cNvSpPr/>
          <p:nvPr/>
        </p:nvSpPr>
        <p:spPr>
          <a:xfrm>
            <a:off x="8416292" y="2715351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4B4D2-7114-4F2F-9064-3F5162CA4895}"/>
              </a:ext>
            </a:extLst>
          </p:cNvPr>
          <p:cNvSpPr/>
          <p:nvPr/>
        </p:nvSpPr>
        <p:spPr>
          <a:xfrm>
            <a:off x="8416292" y="4289643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1CFF4-AE03-4FF6-8077-057626C3A487}"/>
              </a:ext>
            </a:extLst>
          </p:cNvPr>
          <p:cNvSpPr/>
          <p:nvPr/>
        </p:nvSpPr>
        <p:spPr>
          <a:xfrm>
            <a:off x="8416292" y="5863935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2852C-F3DA-423C-A893-5BAEDB820682}"/>
              </a:ext>
            </a:extLst>
          </p:cNvPr>
          <p:cNvSpPr txBox="1"/>
          <p:nvPr/>
        </p:nvSpPr>
        <p:spPr>
          <a:xfrm>
            <a:off x="762001" y="1922371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Web Pages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61081-3A56-4190-B85C-FAC15503D0EE}"/>
              </a:ext>
            </a:extLst>
          </p:cNvPr>
          <p:cNvSpPr txBox="1"/>
          <p:nvPr/>
        </p:nvSpPr>
        <p:spPr>
          <a:xfrm>
            <a:off x="4285108" y="1922371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Page Objects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CB7C-9001-4C93-BDE4-9B9A3B2CBB3F}"/>
              </a:ext>
            </a:extLst>
          </p:cNvPr>
          <p:cNvSpPr txBox="1"/>
          <p:nvPr/>
        </p:nvSpPr>
        <p:spPr>
          <a:xfrm>
            <a:off x="8125208" y="1867817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Scripts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C55BD4-BA72-457C-9011-E0A07BA967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522221" y="3805523"/>
            <a:ext cx="1946147" cy="8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7005DB-6141-4C3A-90B2-4A3CC67FE4B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522221" y="5703392"/>
            <a:ext cx="1954275" cy="1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71A0EDA-9F7D-4E9A-A289-8E8CC595F8D2}"/>
              </a:ext>
            </a:extLst>
          </p:cNvPr>
          <p:cNvCxnSpPr>
            <a:stCxn id="14" idx="1"/>
            <a:endCxn id="19" idx="1"/>
          </p:cNvCxnSpPr>
          <p:nvPr/>
        </p:nvCxnSpPr>
        <p:spPr>
          <a:xfrm rot="10800000" flipV="1">
            <a:off x="8416292" y="3084159"/>
            <a:ext cx="12700" cy="3148584"/>
          </a:xfrm>
          <a:prstGeom prst="bentConnector3">
            <a:avLst>
              <a:gd name="adj1" fmla="val 3096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B4F08D-2AFC-499C-8199-A28A5D681E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58403" y="4658451"/>
            <a:ext cx="35788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BD1A63-8241-41CD-962B-9D0F81859A38}"/>
              </a:ext>
            </a:extLst>
          </p:cNvPr>
          <p:cNvCxnSpPr>
            <a:cxnSpLocks/>
          </p:cNvCxnSpPr>
          <p:nvPr/>
        </p:nvCxnSpPr>
        <p:spPr>
          <a:xfrm flipV="1">
            <a:off x="6072397" y="3805523"/>
            <a:ext cx="1969750" cy="2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E068FC-3B12-44FE-B5A4-B5365E6C0903}"/>
              </a:ext>
            </a:extLst>
          </p:cNvPr>
          <p:cNvCxnSpPr>
            <a:cxnSpLocks/>
          </p:cNvCxnSpPr>
          <p:nvPr/>
        </p:nvCxnSpPr>
        <p:spPr>
          <a:xfrm>
            <a:off x="6091428" y="5688675"/>
            <a:ext cx="1966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Why Is POM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Important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Benefits of 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0901"/>
      </p:ext>
    </p:extLst>
  </p:cSld>
  <p:clrMapOvr>
    <a:masterClrMapping/>
  </p:clrMapOvr>
  <p:transition spd="slow" advTm="367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622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Create A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First Test Using Page Object Model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23698</TotalTime>
  <Words>176</Words>
  <Application>Microsoft Office PowerPoint</Application>
  <PresentationFormat>Widescreen</PresentationFormat>
  <Paragraphs>85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1132</cp:revision>
  <dcterms:created xsi:type="dcterms:W3CDTF">2016-08-27T11:26:48Z</dcterms:created>
  <dcterms:modified xsi:type="dcterms:W3CDTF">2020-09-22T11:20:26Z</dcterms:modified>
</cp:coreProperties>
</file>