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21"/>
  </p:notesMasterIdLst>
  <p:sldIdLst>
    <p:sldId id="617" r:id="rId2"/>
    <p:sldId id="594" r:id="rId3"/>
    <p:sldId id="264" r:id="rId4"/>
    <p:sldId id="626" r:id="rId5"/>
    <p:sldId id="634" r:id="rId6"/>
    <p:sldId id="637" r:id="rId7"/>
    <p:sldId id="632" r:id="rId8"/>
    <p:sldId id="633" r:id="rId9"/>
    <p:sldId id="268" r:id="rId10"/>
    <p:sldId id="645" r:id="rId11"/>
    <p:sldId id="649" r:id="rId12"/>
    <p:sldId id="650" r:id="rId13"/>
    <p:sldId id="648" r:id="rId14"/>
    <p:sldId id="643" r:id="rId15"/>
    <p:sldId id="644" r:id="rId16"/>
    <p:sldId id="273" r:id="rId17"/>
    <p:sldId id="651" r:id="rId18"/>
    <p:sldId id="652" r:id="rId19"/>
    <p:sldId id="65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493"/>
    <a:srgbClr val="A21898"/>
    <a:srgbClr val="B40395"/>
    <a:srgbClr val="BD0395"/>
    <a:srgbClr val="FFC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48" autoAdjust="0"/>
    <p:restoredTop sz="78366" autoAdjust="0"/>
  </p:normalViewPr>
  <p:slideViewPr>
    <p:cSldViewPr snapToGrid="0">
      <p:cViewPr varScale="1">
        <p:scale>
          <a:sx n="53" d="100"/>
          <a:sy n="53" d="100"/>
        </p:scale>
        <p:origin x="870" y="3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A12D7-89DF-4470-87C6-52B7179EA50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DCAC3-829D-4ECE-A262-2A477265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31562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013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35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54778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2538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5524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53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32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7564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7138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7670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69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7957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098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0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9990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07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1980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26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7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2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7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5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1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6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8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2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4937" y="0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23ABA9-7941-4E6D-9DDD-A04A0E8FBFF7}"/>
              </a:ext>
            </a:extLst>
          </p:cNvPr>
          <p:cNvSpPr/>
          <p:nvPr userDrawn="1"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</p:spTree>
    <p:extLst>
      <p:ext uri="{BB962C8B-B14F-4D97-AF65-F5344CB8AC3E}">
        <p14:creationId xmlns:p14="http://schemas.microsoft.com/office/powerpoint/2010/main" val="175093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1565246"/>
            <a:ext cx="12192000" cy="372750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8900" b="1" dirty="0">
                <a:solidFill>
                  <a:schemeClr val="tx1"/>
                </a:solidFill>
                <a:latin typeface="Georgia" panose="02040502050405020303" pitchFamily="18" charset="0"/>
              </a:rPr>
              <a:t>Page Object </a:t>
            </a:r>
            <a:br>
              <a:rPr lang="en-US" sz="89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8900" b="1" dirty="0">
                <a:solidFill>
                  <a:schemeClr val="tx1"/>
                </a:solidFill>
                <a:latin typeface="Georgia" panose="02040502050405020303" pitchFamily="18" charset="0"/>
              </a:rPr>
              <a:t>Model</a:t>
            </a: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4700" dirty="0">
                <a:solidFill>
                  <a:schemeClr val="accent1"/>
                </a:solidFill>
                <a:latin typeface="Georgia" panose="02040502050405020303" pitchFamily="18" charset="0"/>
              </a:rPr>
              <a:t>Trainer: Rex Jones II</a:t>
            </a: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66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67"/>
    </mc:Choice>
    <mc:Fallback xmlns="">
      <p:transition advTm="36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BasePage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85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">
        <p14:honeycomb/>
      </p:transition>
    </mc:Choice>
    <mc:Fallback xmlns="">
      <p:transition spd="slow" advTm="367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 err="1">
                <a:solidFill>
                  <a:schemeClr val="tx1"/>
                </a:solidFill>
                <a:latin typeface="Georgia" panose="02040502050405020303" pitchFamily="18" charset="0"/>
              </a:rPr>
              <a:t>LoginPage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64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">
        <p14:honeycomb/>
      </p:transition>
    </mc:Choice>
    <mc:Fallback xmlns="">
      <p:transition spd="slow" advTm="367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 err="1">
                <a:solidFill>
                  <a:schemeClr val="tx1"/>
                </a:solidFill>
                <a:latin typeface="Georgia" panose="02040502050405020303" pitchFamily="18" charset="0"/>
              </a:rPr>
              <a:t>ProductsPage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51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">
        <p14:honeycomb/>
      </p:transition>
    </mc:Choice>
    <mc:Fallback xmlns="">
      <p:transition spd="slow" advTm="367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AEEFED5-7CDA-4A99-A1A1-1D49665B9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497" y="2609952"/>
            <a:ext cx="4619048" cy="16380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4B6B8A1-1CAC-4D27-9397-D6C4AC89F6EF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WebDriver </a:t>
            </a:r>
          </a:p>
          <a:p>
            <a:r>
              <a:rPr lang="en-US" sz="4800" dirty="0">
                <a:solidFill>
                  <a:schemeClr val="tx1"/>
                </a:solidFill>
                <a:latin typeface="Georgia" panose="02040502050405020303" pitchFamily="18" charset="0"/>
              </a:rPr>
              <a:t>API’s</a:t>
            </a:r>
          </a:p>
        </p:txBody>
      </p:sp>
    </p:spTree>
    <p:extLst>
      <p:ext uri="{BB962C8B-B14F-4D97-AF65-F5344CB8AC3E}">
        <p14:creationId xmlns:p14="http://schemas.microsoft.com/office/powerpoint/2010/main" val="4001163196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4A2B3A-4BBC-43D1-A348-784F4486A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5561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52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331FA6-892E-4DB1-827C-03E735FFC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03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40758" y="2142842"/>
            <a:ext cx="8596668" cy="4562758"/>
          </a:xfrm>
          <a:noFill/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Introduce Page Object Model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sz="28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How To Create A Page Object Model</a:t>
            </a:r>
            <a:endParaRPr lang="en-US" sz="2800" dirty="0"/>
          </a:p>
          <a:p>
            <a:endParaRPr lang="en-US" sz="28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8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Create First Test Using Page Object Model</a:t>
            </a: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800" b="1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42F7049-8FFC-4CA4-BBF9-0A7C5B9D400A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Page Object Model</a:t>
            </a:r>
          </a:p>
          <a:p>
            <a:pPr algn="ctr"/>
            <a:r>
              <a:rPr lang="en-US" sz="4800" dirty="0">
                <a:latin typeface="Georgia" panose="02040502050405020303" pitchFamily="18" charset="0"/>
              </a:rPr>
              <a:t>Video Series</a:t>
            </a:r>
          </a:p>
        </p:txBody>
      </p:sp>
    </p:spTree>
    <p:extLst>
      <p:ext uri="{BB962C8B-B14F-4D97-AF65-F5344CB8AC3E}">
        <p14:creationId xmlns:p14="http://schemas.microsoft.com/office/powerpoint/2010/main" val="17607135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555">
        <p15:prstTrans prst="fracture"/>
      </p:transition>
    </mc:Choice>
    <mc:Fallback xmlns="">
      <p:transition spd="slow" advTm="555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 err="1">
                <a:solidFill>
                  <a:schemeClr val="tx1"/>
                </a:solidFill>
                <a:latin typeface="Georgia" panose="02040502050405020303" pitchFamily="18" charset="0"/>
              </a:rPr>
              <a:t>BaseTest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1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">
        <p14:honeycomb/>
      </p:transition>
    </mc:Choice>
    <mc:Fallback xmlns="">
      <p:transition spd="slow" advTm="367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40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Login Test</a:t>
            </a:r>
            <a:b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Functionality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2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">
        <p14:honeycomb/>
      </p:transition>
    </mc:Choice>
    <mc:Fallback xmlns="">
      <p:transition spd="slow" advTm="367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40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Product Test</a:t>
            </a:r>
            <a:b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Functionality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86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">
        <p14:honeycomb/>
      </p:transition>
    </mc:Choice>
    <mc:Fallback xmlns="">
      <p:transition spd="slow" advTm="367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D275711-D05D-44B0-BC08-E906713E014E}"/>
              </a:ext>
            </a:extLst>
          </p:cNvPr>
          <p:cNvSpPr/>
          <p:nvPr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65E838B-6A7F-49F0-9F2B-BAA0F30FAC5C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Page Object Model</a:t>
            </a:r>
          </a:p>
          <a:p>
            <a:pPr algn="ctr"/>
            <a:r>
              <a:rPr lang="en-US" sz="4800" dirty="0">
                <a:latin typeface="Georgia" panose="02040502050405020303" pitchFamily="18" charset="0"/>
              </a:rPr>
              <a:t>Video Series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7E4D26B-7DDF-44F4-A5B8-38CE3F679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318" y="2151194"/>
            <a:ext cx="8596668" cy="495230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Introduce Page Object Model</a:t>
            </a:r>
          </a:p>
          <a:p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How To Create A Page Object Model</a:t>
            </a:r>
          </a:p>
          <a:p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Create First Test Using Page Object Model</a:t>
            </a:r>
          </a:p>
        </p:txBody>
      </p:sp>
    </p:spTree>
    <p:extLst>
      <p:ext uri="{BB962C8B-B14F-4D97-AF65-F5344CB8AC3E}">
        <p14:creationId xmlns:p14="http://schemas.microsoft.com/office/powerpoint/2010/main" val="1458456240"/>
      </p:ext>
    </p:extLst>
  </p:cSld>
  <p:clrMapOvr>
    <a:masterClrMapping/>
  </p:clrMapOvr>
  <p:transition spd="slow" advTm="403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40758" y="2142842"/>
            <a:ext cx="8596668" cy="4562758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8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Introduce Page Object Model</a:t>
            </a:r>
            <a:endParaRPr lang="en-US" sz="2800" dirty="0"/>
          </a:p>
          <a:p>
            <a:endParaRPr lang="en-US" sz="2800" dirty="0"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How To Create A Page Object Model</a:t>
            </a:r>
          </a:p>
          <a:p>
            <a:endParaRPr lang="en-US" sz="2800" dirty="0"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Create First Test Using Page Object Model</a:t>
            </a:r>
          </a:p>
          <a:p>
            <a:endParaRPr lang="en-US" sz="28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73917C2-F88C-41D9-85BD-A5526E52F56E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Page Object Model</a:t>
            </a:r>
          </a:p>
          <a:p>
            <a:pPr algn="ctr"/>
            <a:r>
              <a:rPr lang="en-US" sz="4800" dirty="0">
                <a:latin typeface="Georgia" panose="02040502050405020303" pitchFamily="18" charset="0"/>
              </a:rPr>
              <a:t>Video Series</a:t>
            </a:r>
          </a:p>
        </p:txBody>
      </p:sp>
    </p:spTree>
    <p:extLst>
      <p:ext uri="{BB962C8B-B14F-4D97-AF65-F5344CB8AC3E}">
        <p14:creationId xmlns:p14="http://schemas.microsoft.com/office/powerpoint/2010/main" val="25379725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83">
        <p15:prstTrans prst="fracture"/>
      </p:transition>
    </mc:Choice>
    <mc:Fallback xmlns="">
      <p:transition spd="slow" advTm="383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What Is A</a:t>
            </a:r>
            <a:b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Page Object Model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610621"/>
      </p:ext>
    </p:extLst>
  </p:cSld>
  <p:clrMapOvr>
    <a:masterClrMapping/>
  </p:clrMapOvr>
  <p:transition spd="slow" advTm="367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3A7554B-82BF-47A4-9690-EE352A72939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Page Object Model</a:t>
            </a:r>
          </a:p>
          <a:p>
            <a:pPr algn="ctr"/>
            <a:r>
              <a:rPr lang="en-US" sz="4800" dirty="0">
                <a:latin typeface="Georgia" panose="02040502050405020303" pitchFamily="18" charset="0"/>
              </a:rPr>
              <a:t>Design Pattern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27954C-E7DD-411C-8138-301582401055}"/>
              </a:ext>
            </a:extLst>
          </p:cNvPr>
          <p:cNvSpPr/>
          <p:nvPr/>
        </p:nvSpPr>
        <p:spPr>
          <a:xfrm>
            <a:off x="1005840" y="2532888"/>
            <a:ext cx="3529584" cy="21031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ysClr val="windowText" lastClr="000000"/>
                </a:solidFill>
              </a:rPr>
              <a:t>Page Objects</a:t>
            </a:r>
            <a:br>
              <a:rPr lang="en-US" sz="4800" dirty="0">
                <a:solidFill>
                  <a:sysClr val="windowText" lastClr="000000"/>
                </a:solidFill>
              </a:rPr>
            </a:br>
            <a:r>
              <a:rPr lang="en-US" sz="2000" dirty="0">
                <a:solidFill>
                  <a:sysClr val="windowText" lastClr="000000"/>
                </a:solidFill>
              </a:rPr>
              <a:t>(Elements &amp; Interactions)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B8D2A8-2862-4920-A806-85FA1C91CA37}"/>
              </a:ext>
            </a:extLst>
          </p:cNvPr>
          <p:cNvSpPr/>
          <p:nvPr/>
        </p:nvSpPr>
        <p:spPr>
          <a:xfrm>
            <a:off x="6681216" y="2532888"/>
            <a:ext cx="3529584" cy="21031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ysClr val="windowText" lastClr="000000"/>
                </a:solidFill>
              </a:rPr>
              <a:t>Test </a:t>
            </a:r>
            <a:br>
              <a:rPr lang="en-US" sz="4800" dirty="0">
                <a:solidFill>
                  <a:sysClr val="windowText" lastClr="000000"/>
                </a:solidFill>
              </a:rPr>
            </a:br>
            <a:r>
              <a:rPr lang="en-US" sz="4800" dirty="0">
                <a:solidFill>
                  <a:sysClr val="windowText" lastClr="000000"/>
                </a:solidFill>
              </a:rPr>
              <a:t>Scripts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5C49BD-2234-4A5C-B2CC-A3E009D508C2}"/>
              </a:ext>
            </a:extLst>
          </p:cNvPr>
          <p:cNvSpPr txBox="1"/>
          <p:nvPr/>
        </p:nvSpPr>
        <p:spPr>
          <a:xfrm>
            <a:off x="1005840" y="5577840"/>
            <a:ext cx="9204960" cy="11387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Elements &amp; Interactions are stored </a:t>
            </a:r>
            <a:br>
              <a:rPr lang="en-US" sz="3400" dirty="0"/>
            </a:br>
            <a:r>
              <a:rPr lang="en-US" sz="3400" dirty="0"/>
              <a:t>separate from Test Scripts</a:t>
            </a:r>
          </a:p>
        </p:txBody>
      </p:sp>
    </p:spTree>
    <p:extLst>
      <p:ext uri="{BB962C8B-B14F-4D97-AF65-F5344CB8AC3E}">
        <p14:creationId xmlns:p14="http://schemas.microsoft.com/office/powerpoint/2010/main" val="2821165489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7AE2D68-A88F-4419-8C4A-FD3303C6F17E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Page Object Model</a:t>
            </a:r>
          </a:p>
          <a:p>
            <a:pPr algn="ctr"/>
            <a:r>
              <a:rPr lang="en-US" sz="4800" dirty="0">
                <a:latin typeface="Georgia" panose="02040502050405020303" pitchFamily="18" charset="0"/>
              </a:rPr>
              <a:t>Design Pattern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6BA279-8986-45FA-9E47-E8452F8D305F}"/>
              </a:ext>
            </a:extLst>
          </p:cNvPr>
          <p:cNvSpPr/>
          <p:nvPr/>
        </p:nvSpPr>
        <p:spPr>
          <a:xfrm>
            <a:off x="894589" y="3444824"/>
            <a:ext cx="1627632" cy="7376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Login Page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E9752C-268C-4670-82CE-C8D0CA101593}"/>
              </a:ext>
            </a:extLst>
          </p:cNvPr>
          <p:cNvSpPr/>
          <p:nvPr/>
        </p:nvSpPr>
        <p:spPr>
          <a:xfrm>
            <a:off x="894589" y="5334584"/>
            <a:ext cx="1627632" cy="7376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Home Page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4AECDD-F81D-40E8-B0A9-1504F29A16E5}"/>
              </a:ext>
            </a:extLst>
          </p:cNvPr>
          <p:cNvSpPr/>
          <p:nvPr/>
        </p:nvSpPr>
        <p:spPr>
          <a:xfrm>
            <a:off x="4468368" y="3436715"/>
            <a:ext cx="1627632" cy="7376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LoginPage</a:t>
            </a:r>
            <a:br>
              <a:rPr lang="en-US" sz="2000" dirty="0">
                <a:solidFill>
                  <a:sysClr val="windowText" lastClr="000000"/>
                </a:solidFill>
              </a:rPr>
            </a:br>
            <a:r>
              <a:rPr lang="en-US" sz="1100" dirty="0">
                <a:solidFill>
                  <a:sysClr val="windowText" lastClr="000000"/>
                </a:solidFill>
              </a:rPr>
              <a:t>(Variables &amp; Methods)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9DF930-0634-4458-9B3D-37D603D36E29}"/>
              </a:ext>
            </a:extLst>
          </p:cNvPr>
          <p:cNvSpPr/>
          <p:nvPr/>
        </p:nvSpPr>
        <p:spPr>
          <a:xfrm>
            <a:off x="4476496" y="5336288"/>
            <a:ext cx="1627632" cy="7376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HomePage</a:t>
            </a:r>
            <a:br>
              <a:rPr lang="en-US" sz="2000" dirty="0">
                <a:solidFill>
                  <a:sysClr val="windowText" lastClr="000000"/>
                </a:solidFill>
              </a:rPr>
            </a:br>
            <a:r>
              <a:rPr lang="en-US" sz="1100" dirty="0">
                <a:solidFill>
                  <a:sysClr val="windowText" lastClr="000000"/>
                </a:solidFill>
              </a:rPr>
              <a:t>(Variables &amp; Methods)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FA1AA4-5823-4D7A-8B44-27CB10D8BBBA}"/>
              </a:ext>
            </a:extLst>
          </p:cNvPr>
          <p:cNvSpPr/>
          <p:nvPr/>
        </p:nvSpPr>
        <p:spPr>
          <a:xfrm>
            <a:off x="8416292" y="2715351"/>
            <a:ext cx="1627632" cy="7376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Test Script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14B4D2-7114-4F2F-9064-3F5162CA4895}"/>
              </a:ext>
            </a:extLst>
          </p:cNvPr>
          <p:cNvSpPr/>
          <p:nvPr/>
        </p:nvSpPr>
        <p:spPr>
          <a:xfrm>
            <a:off x="8416292" y="4289643"/>
            <a:ext cx="1627632" cy="7376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Test Script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C1CFF4-AE03-4FF6-8077-057626C3A487}"/>
              </a:ext>
            </a:extLst>
          </p:cNvPr>
          <p:cNvSpPr/>
          <p:nvPr/>
        </p:nvSpPr>
        <p:spPr>
          <a:xfrm>
            <a:off x="8416292" y="5863935"/>
            <a:ext cx="1627632" cy="7376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Test Script 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32852C-F3DA-423C-A893-5BAEDB820682}"/>
              </a:ext>
            </a:extLst>
          </p:cNvPr>
          <p:cNvSpPr txBox="1"/>
          <p:nvPr/>
        </p:nvSpPr>
        <p:spPr>
          <a:xfrm>
            <a:off x="762001" y="1922371"/>
            <a:ext cx="1901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Web Pages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361081-3A56-4190-B85C-FAC15503D0EE}"/>
              </a:ext>
            </a:extLst>
          </p:cNvPr>
          <p:cNvSpPr txBox="1"/>
          <p:nvPr/>
        </p:nvSpPr>
        <p:spPr>
          <a:xfrm>
            <a:off x="4285108" y="1922371"/>
            <a:ext cx="2218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Page Objects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7CCB7C-9001-4C93-BDE4-9B9A3B2CBB3F}"/>
              </a:ext>
            </a:extLst>
          </p:cNvPr>
          <p:cNvSpPr txBox="1"/>
          <p:nvPr/>
        </p:nvSpPr>
        <p:spPr>
          <a:xfrm>
            <a:off x="8125208" y="1867817"/>
            <a:ext cx="2218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Test Scripts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EC55BD4-BA72-457C-9011-E0A07BA96784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2522221" y="3805523"/>
            <a:ext cx="1946147" cy="81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17005DB-6141-4C3A-90B2-4A3CC67FE4BF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2522221" y="5703392"/>
            <a:ext cx="1954275" cy="17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771A0EDA-9F7D-4E9A-A289-8E8CC595F8D2}"/>
              </a:ext>
            </a:extLst>
          </p:cNvPr>
          <p:cNvCxnSpPr>
            <a:stCxn id="14" idx="1"/>
            <a:endCxn id="19" idx="1"/>
          </p:cNvCxnSpPr>
          <p:nvPr/>
        </p:nvCxnSpPr>
        <p:spPr>
          <a:xfrm rot="10800000" flipV="1">
            <a:off x="8416292" y="3084159"/>
            <a:ext cx="12700" cy="3148584"/>
          </a:xfrm>
          <a:prstGeom prst="bentConnector3">
            <a:avLst>
              <a:gd name="adj1" fmla="val 3096000"/>
            </a:avLst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5B4F08D-2AFC-499C-8199-A28A5D681EB2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8058403" y="4658451"/>
            <a:ext cx="357889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0BD1A63-8241-41CD-962B-9D0F81859A38}"/>
              </a:ext>
            </a:extLst>
          </p:cNvPr>
          <p:cNvCxnSpPr>
            <a:cxnSpLocks/>
          </p:cNvCxnSpPr>
          <p:nvPr/>
        </p:nvCxnSpPr>
        <p:spPr>
          <a:xfrm flipV="1">
            <a:off x="6072397" y="3805523"/>
            <a:ext cx="1969750" cy="21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0E068FC-3B12-44FE-B5A4-B5365E6C0903}"/>
              </a:ext>
            </a:extLst>
          </p:cNvPr>
          <p:cNvCxnSpPr>
            <a:cxnSpLocks/>
          </p:cNvCxnSpPr>
          <p:nvPr/>
        </p:nvCxnSpPr>
        <p:spPr>
          <a:xfrm>
            <a:off x="6091428" y="5688675"/>
            <a:ext cx="19669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96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Why Is POM</a:t>
            </a: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Important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59228"/>
      </p:ext>
    </p:extLst>
  </p:cSld>
  <p:clrMapOvr>
    <a:masterClrMapping/>
  </p:clrMapOvr>
  <p:transition spd="slow" advTm="367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Benefits of </a:t>
            </a:r>
            <a:b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Page Object Model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580901"/>
      </p:ext>
    </p:extLst>
  </p:cSld>
  <p:clrMapOvr>
    <a:masterClrMapping/>
  </p:clrMapOvr>
  <p:transition spd="slow" advTm="367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95622" y="2142842"/>
            <a:ext cx="8596668" cy="4562758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Introduce Page Object Model</a:t>
            </a:r>
            <a:endParaRPr lang="en-US" sz="2800" dirty="0"/>
          </a:p>
          <a:p>
            <a:endParaRPr lang="en-US" sz="28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8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How To Create A Page Object Model</a:t>
            </a:r>
            <a:endParaRPr lang="en-US" sz="2800" dirty="0"/>
          </a:p>
          <a:p>
            <a:endParaRPr lang="en-US" sz="2800" dirty="0"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Create First Test Using Page Object Model</a:t>
            </a:r>
          </a:p>
          <a:p>
            <a:endParaRPr lang="en-US" sz="28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370DCBB-1A9C-4CBC-BEBD-F423817E4C52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Page Object Model</a:t>
            </a:r>
          </a:p>
          <a:p>
            <a:pPr algn="ctr"/>
            <a:r>
              <a:rPr lang="en-US" sz="4800" dirty="0">
                <a:latin typeface="Georgia" panose="02040502050405020303" pitchFamily="18" charset="0"/>
              </a:rPr>
              <a:t>Video Series</a:t>
            </a:r>
          </a:p>
        </p:txBody>
      </p:sp>
    </p:spTree>
    <p:extLst>
      <p:ext uri="{BB962C8B-B14F-4D97-AF65-F5344CB8AC3E}">
        <p14:creationId xmlns:p14="http://schemas.microsoft.com/office/powerpoint/2010/main" val="17124360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29">
        <p15:prstTrans prst="fracture"/>
      </p:transition>
    </mc:Choice>
    <mc:Fallback xmlns="">
      <p:transition spd="slow" advTm="429">
        <p:fade/>
      </p:transition>
    </mc:Fallback>
  </mc:AlternateContent>
</p:sld>
</file>

<file path=ppt/theme/theme1.xml><?xml version="1.0" encoding="utf-8"?>
<a:theme xmlns:a="http://schemas.openxmlformats.org/drawingml/2006/main" name="Thumbnail_Cover">
  <a:themeElements>
    <a:clrScheme name="Custom 1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FF"/>
      </a:hlink>
      <a:folHlink>
        <a:srgbClr val="0000FF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25837</TotalTime>
  <Words>228</Words>
  <Application>Microsoft Office PowerPoint</Application>
  <PresentationFormat>Widescreen</PresentationFormat>
  <Paragraphs>166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Georgia</vt:lpstr>
      <vt:lpstr>Wingdings</vt:lpstr>
      <vt:lpstr>Wingdings 3</vt:lpstr>
      <vt:lpstr>Thumbnail_Cover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A JONES</dc:creator>
  <cp:lastModifiedBy>Rex Allen Jones II</cp:lastModifiedBy>
  <cp:revision>1138</cp:revision>
  <dcterms:created xsi:type="dcterms:W3CDTF">2016-08-27T11:26:48Z</dcterms:created>
  <dcterms:modified xsi:type="dcterms:W3CDTF">2020-09-28T07:21:07Z</dcterms:modified>
</cp:coreProperties>
</file>