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8"/>
  </p:notesMasterIdLst>
  <p:sldIdLst>
    <p:sldId id="258" r:id="rId2"/>
    <p:sldId id="259" r:id="rId3"/>
    <p:sldId id="631" r:id="rId4"/>
    <p:sldId id="632" r:id="rId5"/>
    <p:sldId id="633" r:id="rId6"/>
    <p:sldId id="63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CB"/>
    <a:srgbClr val="FF1493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49726</TotalTime>
  <Words>70</Words>
  <Application>Microsoft Office PowerPoint</Application>
  <PresentationFormat>Widescreen</PresentationFormat>
  <Paragraphs>53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1282</cp:revision>
  <dcterms:created xsi:type="dcterms:W3CDTF">2016-08-27T11:26:48Z</dcterms:created>
  <dcterms:modified xsi:type="dcterms:W3CDTF">2020-10-21T02:31:59Z</dcterms:modified>
</cp:coreProperties>
</file>