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sldIdLst>
    <p:sldId id="258" r:id="rId2"/>
    <p:sldId id="259" r:id="rId3"/>
    <p:sldId id="631" r:id="rId4"/>
    <p:sldId id="632" r:id="rId5"/>
    <p:sldId id="633" r:id="rId6"/>
    <p:sldId id="635" r:id="rId7"/>
    <p:sldId id="6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CB"/>
    <a:srgbClr val="FF1493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015" autoAdjust="0"/>
  </p:normalViewPr>
  <p:slideViewPr>
    <p:cSldViewPr snapToGrid="0">
      <p:cViewPr varScale="1">
        <p:scale>
          <a:sx n="67" d="100"/>
          <a:sy n="67" d="100"/>
        </p:scale>
        <p:origin x="642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8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81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39D7-E751-4679-879E-F4D0A002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1496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Selenium 4  </a:t>
            </a:r>
            <a:br>
              <a:rPr lang="en-US" sz="8000" dirty="0"/>
            </a:br>
            <a:r>
              <a:rPr lang="en-US" sz="8000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369785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438"/>
            <a:ext cx="10515600" cy="3819524"/>
          </a:xfrm>
        </p:spPr>
        <p:txBody>
          <a:bodyPr>
            <a:normAutofit/>
          </a:bodyPr>
          <a:lstStyle/>
          <a:p>
            <a:r>
              <a:rPr lang="en-US" sz="2400" dirty="0"/>
              <a:t>Selenium WebDriver</a:t>
            </a:r>
          </a:p>
          <a:p>
            <a:endParaRPr lang="en-US" dirty="0"/>
          </a:p>
          <a:p>
            <a:r>
              <a:rPr lang="en-US" sz="2400" dirty="0"/>
              <a:t>Selenium IDE</a:t>
            </a:r>
          </a:p>
          <a:p>
            <a:endParaRPr lang="en-US" dirty="0"/>
          </a:p>
          <a:p>
            <a:r>
              <a:rPr lang="en-US" sz="2400" dirty="0"/>
              <a:t>Selenium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2A8AA-1CAC-4BDF-A9A8-6623A8EE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600576"/>
            <a:ext cx="6958013" cy="474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3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W3C WebDriver Protocol</a:t>
            </a:r>
          </a:p>
          <a:p>
            <a:endParaRPr lang="en-US" dirty="0"/>
          </a:p>
          <a:p>
            <a:r>
              <a:rPr lang="en-US" sz="2400" dirty="0"/>
              <a:t>Relative Locators</a:t>
            </a:r>
          </a:p>
          <a:p>
            <a:endParaRPr lang="en-US" dirty="0"/>
          </a:p>
          <a:p>
            <a:r>
              <a:rPr lang="en-US" sz="2400" dirty="0"/>
              <a:t>New Window/New Tab</a:t>
            </a:r>
          </a:p>
          <a:p>
            <a:endParaRPr lang="en-US" dirty="0"/>
          </a:p>
          <a:p>
            <a:r>
              <a:rPr lang="en-US" sz="2400" dirty="0" err="1"/>
              <a:t>getRect</a:t>
            </a:r>
            <a:r>
              <a:rPr lang="en-US" sz="2400" dirty="0"/>
              <a:t> (location &amp; size)</a:t>
            </a:r>
          </a:p>
          <a:p>
            <a:endParaRPr lang="en-US" dirty="0"/>
          </a:p>
          <a:p>
            <a:r>
              <a:rPr lang="en-US" sz="2400" dirty="0"/>
              <a:t>WebElement Screenshot</a:t>
            </a:r>
          </a:p>
          <a:p>
            <a:endParaRPr lang="en-US" dirty="0"/>
          </a:p>
          <a:p>
            <a:r>
              <a:rPr lang="en-US" sz="2400" dirty="0"/>
              <a:t>Chrome </a:t>
            </a:r>
            <a:r>
              <a:rPr lang="en-US" sz="2400" dirty="0" err="1"/>
              <a:t>DevTools</a:t>
            </a:r>
            <a:r>
              <a:rPr lang="en-US" sz="2400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881488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IDE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04067"/>
      </p:ext>
    </p:extLst>
  </p:cSld>
  <p:clrMapOvr>
    <a:masterClrMapping/>
  </p:clrMapOvr>
  <p:transition spd="slow" advTm="367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Backup Element Selectors</a:t>
            </a:r>
          </a:p>
          <a:p>
            <a:endParaRPr lang="en-US" dirty="0"/>
          </a:p>
          <a:p>
            <a:r>
              <a:rPr lang="en-US" sz="2400" dirty="0"/>
              <a:t>Control Flows</a:t>
            </a:r>
          </a:p>
          <a:p>
            <a:endParaRPr lang="en-US" dirty="0"/>
          </a:p>
          <a:p>
            <a:r>
              <a:rPr lang="en-US" sz="2400" dirty="0"/>
              <a:t>Command Line Runner</a:t>
            </a:r>
          </a:p>
          <a:p>
            <a:endParaRPr lang="en-US" sz="2400" dirty="0"/>
          </a:p>
          <a:p>
            <a:r>
              <a:rPr lang="en-US" sz="2400" dirty="0"/>
              <a:t>Reuse A Test Case</a:t>
            </a:r>
          </a:p>
          <a:p>
            <a:endParaRPr lang="en-US" sz="2400" dirty="0"/>
          </a:p>
          <a:p>
            <a:r>
              <a:rPr lang="en-US" sz="2400" dirty="0"/>
              <a:t>Continuous Integration</a:t>
            </a:r>
          </a:p>
          <a:p>
            <a:endParaRPr lang="en-US" sz="2400" dirty="0"/>
          </a:p>
          <a:p>
            <a:r>
              <a:rPr lang="en-US" sz="24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2266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Grid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0930"/>
      </p:ext>
    </p:extLst>
  </p:cSld>
  <p:clrMapOvr>
    <a:masterClrMapping/>
  </p:clrMapOvr>
  <p:transition spd="slow" advTm="367">
    <p:push/>
  </p:transition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49726</TotalTime>
  <Words>75</Words>
  <Application>Microsoft Office PowerPoint</Application>
  <PresentationFormat>Widescreen</PresentationFormat>
  <Paragraphs>64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</vt:lpstr>
      <vt:lpstr>Wingdings</vt:lpstr>
      <vt:lpstr>Wingdings 3</vt:lpstr>
      <vt:lpstr>Thumbnail_Cover</vt:lpstr>
      <vt:lpstr>Selenium 4   New Features</vt:lpstr>
      <vt:lpstr>Selenium 4 Components</vt:lpstr>
      <vt:lpstr>Selenium 4 New Features Demo</vt:lpstr>
      <vt:lpstr>PowerPoint Presentation</vt:lpstr>
      <vt:lpstr>PowerPoint Presentation</vt:lpstr>
      <vt:lpstr>Selenium 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1282</cp:revision>
  <dcterms:created xsi:type="dcterms:W3CDTF">2016-08-27T11:26:48Z</dcterms:created>
  <dcterms:modified xsi:type="dcterms:W3CDTF">2020-10-21T02:51:31Z</dcterms:modified>
</cp:coreProperties>
</file>