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0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61148</TotalTime>
  <Words>522</Words>
  <Application>Microsoft Office PowerPoint</Application>
  <PresentationFormat>Widescreen</PresentationFormat>
  <Paragraphs>315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1337</cp:revision>
  <dcterms:created xsi:type="dcterms:W3CDTF">2016-08-27T11:26:48Z</dcterms:created>
  <dcterms:modified xsi:type="dcterms:W3CDTF">2020-11-05T03:15:48Z</dcterms:modified>
</cp:coreProperties>
</file>