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notesMasterIdLst>
    <p:notesMasterId r:id="rId33"/>
  </p:notesMasterIdLst>
  <p:sldIdLst>
    <p:sldId id="258" r:id="rId2"/>
    <p:sldId id="259" r:id="rId3"/>
    <p:sldId id="631" r:id="rId4"/>
    <p:sldId id="632" r:id="rId5"/>
    <p:sldId id="633" r:id="rId6"/>
    <p:sldId id="635" r:id="rId7"/>
    <p:sldId id="634" r:id="rId8"/>
    <p:sldId id="636" r:id="rId9"/>
    <p:sldId id="638" r:id="rId10"/>
    <p:sldId id="641" r:id="rId11"/>
    <p:sldId id="622" r:id="rId12"/>
    <p:sldId id="621" r:id="rId13"/>
    <p:sldId id="646" r:id="rId14"/>
    <p:sldId id="650" r:id="rId15"/>
    <p:sldId id="647" r:id="rId16"/>
    <p:sldId id="639" r:id="rId17"/>
    <p:sldId id="642" r:id="rId18"/>
    <p:sldId id="643" r:id="rId19"/>
    <p:sldId id="645" r:id="rId20"/>
    <p:sldId id="648" r:id="rId21"/>
    <p:sldId id="649" r:id="rId22"/>
    <p:sldId id="652" r:id="rId23"/>
    <p:sldId id="653" r:id="rId24"/>
    <p:sldId id="654" r:id="rId25"/>
    <p:sldId id="655" r:id="rId26"/>
    <p:sldId id="668" r:id="rId27"/>
    <p:sldId id="658" r:id="rId28"/>
    <p:sldId id="666" r:id="rId29"/>
    <p:sldId id="660" r:id="rId30"/>
    <p:sldId id="659" r:id="rId31"/>
    <p:sldId id="673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1493"/>
    <a:srgbClr val="FFC0CB"/>
    <a:srgbClr val="A21898"/>
    <a:srgbClr val="B40395"/>
    <a:srgbClr val="BD03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2" autoAdjust="0"/>
    <p:restoredTop sz="94015" autoAdjust="0"/>
  </p:normalViewPr>
  <p:slideViewPr>
    <p:cSldViewPr snapToGrid="0">
      <p:cViewPr varScale="1">
        <p:scale>
          <a:sx n="67" d="100"/>
          <a:sy n="67" d="100"/>
        </p:scale>
        <p:origin x="642" y="48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5A12D7-89DF-4470-87C6-52B7179EA50C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CDCAC3-829D-4ECE-A262-2A4772654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7370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DCAC3-829D-4ECE-A262-2A4772654A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071380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1255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DCAC3-829D-4ECE-A262-2A4772654A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71977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DCAC3-829D-4ECE-A262-2A4772654A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89878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DCAC3-829D-4ECE-A262-2A4772654A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16107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DCAC3-829D-4ECE-A262-2A4772654A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89463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DCAC3-829D-4ECE-A262-2A4772654A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81485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DCAC3-829D-4ECE-A262-2A4772654A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17754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2932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DCAC3-829D-4ECE-A262-2A4772654A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11636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DCAC3-829D-4ECE-A262-2A4772654A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1051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DCAC3-829D-4ECE-A262-2A4772654A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330815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DCAC3-829D-4ECE-A262-2A4772654A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768194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DCAC3-829D-4ECE-A262-2A4772654A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30636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1804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0721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8257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1699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DCAC3-829D-4ECE-A262-2A4772654A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84408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607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98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799902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4072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619805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4261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4477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227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173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255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313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44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965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482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624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233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24937" y="0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33BDE-4CB0-4315-A55F-EF9721A0ED8D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CEE0F29-1D14-4242-A262-0485BD4EAC8F}"/>
              </a:ext>
            </a:extLst>
          </p:cNvPr>
          <p:cNvSpPr/>
          <p:nvPr userDrawn="1"/>
        </p:nvSpPr>
        <p:spPr>
          <a:xfrm>
            <a:off x="10634301" y="6473279"/>
            <a:ext cx="1529586" cy="3847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9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Rex Jones II</a:t>
            </a:r>
          </a:p>
        </p:txBody>
      </p:sp>
    </p:spTree>
    <p:extLst>
      <p:ext uri="{BB962C8B-B14F-4D97-AF65-F5344CB8AC3E}">
        <p14:creationId xmlns:p14="http://schemas.microsoft.com/office/powerpoint/2010/main" val="1750938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039D7-E751-4679-879E-F4D0A0028A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3149600"/>
          </a:xfrm>
        </p:spPr>
        <p:txBody>
          <a:bodyPr>
            <a:normAutofit/>
          </a:bodyPr>
          <a:lstStyle/>
          <a:p>
            <a:pPr algn="ctr"/>
            <a:r>
              <a:rPr lang="en-US" sz="8000" dirty="0"/>
              <a:t>Selenium 4  </a:t>
            </a:r>
            <a:br>
              <a:rPr lang="en-US" sz="8000" dirty="0"/>
            </a:br>
            <a:r>
              <a:rPr lang="en-US" sz="8000" dirty="0"/>
              <a:t>New Features</a:t>
            </a:r>
          </a:p>
        </p:txBody>
      </p:sp>
    </p:spTree>
    <p:extLst>
      <p:ext uri="{BB962C8B-B14F-4D97-AF65-F5344CB8AC3E}">
        <p14:creationId xmlns:p14="http://schemas.microsoft.com/office/powerpoint/2010/main" val="3697854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46520C7-C511-463E-8B94-4BFAFA66A70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br>
              <a:rPr lang="en-US" sz="7200" b="1" dirty="0">
                <a:solidFill>
                  <a:schemeClr val="tx1"/>
                </a:solidFill>
                <a:latin typeface="Georgia" panose="02040502050405020303" pitchFamily="18" charset="0"/>
              </a:rPr>
            </a:br>
            <a:endParaRPr lang="en-US" sz="7200" b="1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  <a:t>Components</a:t>
            </a:r>
            <a:b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</a:br>
            <a:endParaRPr kumimoji="0" lang="en-US" sz="7200" b="1" i="0" u="none" strike="noStrike" kern="1200" cap="none" spc="0" normalizeH="0" baseline="0" noProof="0" dirty="0">
              <a:ln>
                <a:noFill/>
              </a:ln>
              <a:solidFill>
                <a:srgbClr val="0F6FC6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1435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40005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8130795-A82D-49EB-87CC-941F7E38B28D}"/>
              </a:ext>
            </a:extLst>
          </p:cNvPr>
          <p:cNvSpPr txBox="1">
            <a:spLocks/>
          </p:cNvSpPr>
          <p:nvPr/>
        </p:nvSpPr>
        <p:spPr>
          <a:xfrm>
            <a:off x="0" y="103239"/>
            <a:ext cx="12192000" cy="70143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607321"/>
      </p:ext>
    </p:extLst>
  </p:cSld>
  <p:clrMapOvr>
    <a:masterClrMapping/>
  </p:clrMapOvr>
  <p:transition spd="slow" advTm="367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51E7464F-A453-446F-A0C3-E48C7D9F03EE}"/>
              </a:ext>
            </a:extLst>
          </p:cNvPr>
          <p:cNvSpPr/>
          <p:nvPr/>
        </p:nvSpPr>
        <p:spPr>
          <a:xfrm>
            <a:off x="91440" y="1344168"/>
            <a:ext cx="3438144" cy="4507992"/>
          </a:xfrm>
          <a:prstGeom prst="roundRect">
            <a:avLst/>
          </a:prstGeom>
          <a:solidFill>
            <a:srgbClr val="4FCE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3E513A17-CD7B-4D4B-88CA-AD735210BD28}"/>
              </a:ext>
            </a:extLst>
          </p:cNvPr>
          <p:cNvSpPr/>
          <p:nvPr/>
        </p:nvSpPr>
        <p:spPr>
          <a:xfrm>
            <a:off x="3834384" y="2480975"/>
            <a:ext cx="1694688" cy="2507890"/>
          </a:xfrm>
          <a:prstGeom prst="roundRect">
            <a:avLst/>
          </a:prstGeom>
          <a:solidFill>
            <a:srgbClr val="4FCE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JSON Wire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Protocol</a:t>
            </a: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6B810CCF-C81A-4BF8-B676-061114F7E4B8}"/>
              </a:ext>
            </a:extLst>
          </p:cNvPr>
          <p:cNvSpPr/>
          <p:nvPr/>
        </p:nvSpPr>
        <p:spPr>
          <a:xfrm>
            <a:off x="6455664" y="1326374"/>
            <a:ext cx="2633472" cy="4525786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13B6A24-74F3-420F-A24C-398FCE309A19}"/>
              </a:ext>
            </a:extLst>
          </p:cNvPr>
          <p:cNvSpPr txBox="1"/>
          <p:nvPr/>
        </p:nvSpPr>
        <p:spPr>
          <a:xfrm>
            <a:off x="164592" y="1517904"/>
            <a:ext cx="3291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Selenium Client &amp;</a:t>
            </a:r>
            <a:br>
              <a:rPr lang="en-US" dirty="0"/>
            </a:br>
            <a:r>
              <a:rPr lang="en-US" dirty="0"/>
              <a:t>WebDriver Language Bindings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688EE5CB-5532-47CD-B17B-5AB890880D21}"/>
              </a:ext>
            </a:extLst>
          </p:cNvPr>
          <p:cNvSpPr/>
          <p:nvPr/>
        </p:nvSpPr>
        <p:spPr>
          <a:xfrm>
            <a:off x="676656" y="2377523"/>
            <a:ext cx="2121408" cy="393192"/>
          </a:xfrm>
          <a:prstGeom prst="rect">
            <a:avLst/>
          </a:prstGeom>
          <a:solidFill>
            <a:srgbClr val="8AD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Java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AF44D24C-B521-4DDF-A814-A188CEB23608}"/>
              </a:ext>
            </a:extLst>
          </p:cNvPr>
          <p:cNvSpPr/>
          <p:nvPr/>
        </p:nvSpPr>
        <p:spPr>
          <a:xfrm>
            <a:off x="697660" y="3030398"/>
            <a:ext cx="2121408" cy="393192"/>
          </a:xfrm>
          <a:prstGeom prst="rect">
            <a:avLst/>
          </a:prstGeom>
          <a:solidFill>
            <a:srgbClr val="8AD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C#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9786B9B8-0074-4528-9A20-38A5C672A5A4}"/>
              </a:ext>
            </a:extLst>
          </p:cNvPr>
          <p:cNvSpPr/>
          <p:nvPr/>
        </p:nvSpPr>
        <p:spPr>
          <a:xfrm>
            <a:off x="697660" y="3683273"/>
            <a:ext cx="2100404" cy="393192"/>
          </a:xfrm>
          <a:prstGeom prst="rect">
            <a:avLst/>
          </a:prstGeom>
          <a:solidFill>
            <a:srgbClr val="8AD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Python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5B937813-89C6-4C78-B6AA-1253949C4149}"/>
              </a:ext>
            </a:extLst>
          </p:cNvPr>
          <p:cNvSpPr/>
          <p:nvPr/>
        </p:nvSpPr>
        <p:spPr>
          <a:xfrm>
            <a:off x="697660" y="4336148"/>
            <a:ext cx="2100404" cy="393192"/>
          </a:xfrm>
          <a:prstGeom prst="rect">
            <a:avLst/>
          </a:prstGeom>
          <a:solidFill>
            <a:srgbClr val="8AD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Ruby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3AA77754-D768-47F4-8F60-88C91B0314AF}"/>
              </a:ext>
            </a:extLst>
          </p:cNvPr>
          <p:cNvSpPr/>
          <p:nvPr/>
        </p:nvSpPr>
        <p:spPr>
          <a:xfrm>
            <a:off x="676656" y="4989023"/>
            <a:ext cx="2100404" cy="393192"/>
          </a:xfrm>
          <a:prstGeom prst="rect">
            <a:avLst/>
          </a:prstGeom>
          <a:solidFill>
            <a:srgbClr val="8AD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JavaScript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9BA1DF9D-4F2F-41FD-AF1C-CC67CA060EC4}"/>
              </a:ext>
            </a:extLst>
          </p:cNvPr>
          <p:cNvSpPr txBox="1"/>
          <p:nvPr/>
        </p:nvSpPr>
        <p:spPr>
          <a:xfrm>
            <a:off x="6839712" y="1517904"/>
            <a:ext cx="1865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Browser</a:t>
            </a:r>
            <a:br>
              <a:rPr lang="en-US" dirty="0"/>
            </a:br>
            <a:r>
              <a:rPr lang="en-US" dirty="0"/>
              <a:t> Drivers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A50356DA-FE1C-41D2-9DC5-1ED922C5B3DF}"/>
              </a:ext>
            </a:extLst>
          </p:cNvPr>
          <p:cNvSpPr/>
          <p:nvPr/>
        </p:nvSpPr>
        <p:spPr>
          <a:xfrm>
            <a:off x="6711696" y="2355765"/>
            <a:ext cx="2121408" cy="393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ChromeDriver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14E4D0B3-94AB-4B71-930F-5462DE9E6394}"/>
              </a:ext>
            </a:extLst>
          </p:cNvPr>
          <p:cNvSpPr/>
          <p:nvPr/>
        </p:nvSpPr>
        <p:spPr>
          <a:xfrm>
            <a:off x="6711696" y="3032315"/>
            <a:ext cx="2121408" cy="393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GeckoDriver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3B397574-3356-4BC4-9DB4-A45A786B17D9}"/>
              </a:ext>
            </a:extLst>
          </p:cNvPr>
          <p:cNvSpPr/>
          <p:nvPr/>
        </p:nvSpPr>
        <p:spPr>
          <a:xfrm>
            <a:off x="6711696" y="3735078"/>
            <a:ext cx="2121408" cy="393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SafariDriver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058A3F05-5504-44AD-BD8A-C9325E4ACEE5}"/>
              </a:ext>
            </a:extLst>
          </p:cNvPr>
          <p:cNvSpPr/>
          <p:nvPr/>
        </p:nvSpPr>
        <p:spPr>
          <a:xfrm>
            <a:off x="6711696" y="4336148"/>
            <a:ext cx="2121408" cy="393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OperaDriver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1AF6B072-CFE6-44B4-AD92-F4307B535047}"/>
              </a:ext>
            </a:extLst>
          </p:cNvPr>
          <p:cNvSpPr/>
          <p:nvPr/>
        </p:nvSpPr>
        <p:spPr>
          <a:xfrm>
            <a:off x="6711696" y="4963236"/>
            <a:ext cx="2121408" cy="393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EdgeDriver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124FD739-7FF8-405E-B979-E602546B50B9}"/>
              </a:ext>
            </a:extLst>
          </p:cNvPr>
          <p:cNvSpPr/>
          <p:nvPr/>
        </p:nvSpPr>
        <p:spPr>
          <a:xfrm>
            <a:off x="9467088" y="1344168"/>
            <a:ext cx="2633472" cy="4525786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F371B79C-0FBD-46E3-8C8B-B593D5609681}"/>
              </a:ext>
            </a:extLst>
          </p:cNvPr>
          <p:cNvSpPr/>
          <p:nvPr/>
        </p:nvSpPr>
        <p:spPr>
          <a:xfrm>
            <a:off x="4051124" y="2577794"/>
            <a:ext cx="1694688" cy="2507890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JSON Wire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Protocol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Over HTTP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C7A5FB08-828C-4130-93E8-3475AA35E881}"/>
              </a:ext>
            </a:extLst>
          </p:cNvPr>
          <p:cNvCxnSpPr>
            <a:cxnSpLocks/>
          </p:cNvCxnSpPr>
          <p:nvPr/>
        </p:nvCxnSpPr>
        <p:spPr>
          <a:xfrm>
            <a:off x="2831592" y="2409465"/>
            <a:ext cx="1219532" cy="620335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8A7785A0-EE27-44A9-9F74-C8E56C8C06C7}"/>
              </a:ext>
            </a:extLst>
          </p:cNvPr>
          <p:cNvCxnSpPr>
            <a:cxnSpLocks/>
          </p:cNvCxnSpPr>
          <p:nvPr/>
        </p:nvCxnSpPr>
        <p:spPr>
          <a:xfrm>
            <a:off x="2819068" y="3045117"/>
            <a:ext cx="1232056" cy="347396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E9F45A80-EA90-4790-999B-59999677F91E}"/>
              </a:ext>
            </a:extLst>
          </p:cNvPr>
          <p:cNvCxnSpPr>
            <a:cxnSpLocks/>
          </p:cNvCxnSpPr>
          <p:nvPr/>
        </p:nvCxnSpPr>
        <p:spPr>
          <a:xfrm flipV="1">
            <a:off x="2819068" y="3844832"/>
            <a:ext cx="1232056" cy="15317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1D6FD14F-40F2-441D-8935-9ACBA8048AAE}"/>
              </a:ext>
            </a:extLst>
          </p:cNvPr>
          <p:cNvCxnSpPr>
            <a:cxnSpLocks/>
          </p:cNvCxnSpPr>
          <p:nvPr/>
        </p:nvCxnSpPr>
        <p:spPr>
          <a:xfrm flipV="1">
            <a:off x="2777754" y="4210376"/>
            <a:ext cx="1230080" cy="484877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26BC0F67-8995-441C-903D-4BE6BE0FCE98}"/>
              </a:ext>
            </a:extLst>
          </p:cNvPr>
          <p:cNvCxnSpPr>
            <a:cxnSpLocks/>
          </p:cNvCxnSpPr>
          <p:nvPr/>
        </p:nvCxnSpPr>
        <p:spPr>
          <a:xfrm flipV="1">
            <a:off x="2800282" y="4646935"/>
            <a:ext cx="1232056" cy="691699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3FFA1BD3-3E1E-4BA8-A5B0-C44FDB60239D}"/>
              </a:ext>
            </a:extLst>
          </p:cNvPr>
          <p:cNvSpPr txBox="1"/>
          <p:nvPr/>
        </p:nvSpPr>
        <p:spPr>
          <a:xfrm>
            <a:off x="9848088" y="1517904"/>
            <a:ext cx="1865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Web</a:t>
            </a:r>
            <a:br>
              <a:rPr lang="en-US" dirty="0"/>
            </a:br>
            <a:r>
              <a:rPr lang="en-US" dirty="0"/>
              <a:t> Browsers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2232C54C-7A27-470B-B121-AFD233B9F373}"/>
              </a:ext>
            </a:extLst>
          </p:cNvPr>
          <p:cNvSpPr/>
          <p:nvPr/>
        </p:nvSpPr>
        <p:spPr>
          <a:xfrm>
            <a:off x="9720072" y="2355765"/>
            <a:ext cx="2121408" cy="3931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Chrome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4D4AD811-1513-4314-86C3-9B5ABE6E9332}"/>
              </a:ext>
            </a:extLst>
          </p:cNvPr>
          <p:cNvSpPr/>
          <p:nvPr/>
        </p:nvSpPr>
        <p:spPr>
          <a:xfrm>
            <a:off x="9720072" y="3032315"/>
            <a:ext cx="2121408" cy="3931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Firefox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5596E078-BAF0-44A4-819B-AD3DB3F796FC}"/>
              </a:ext>
            </a:extLst>
          </p:cNvPr>
          <p:cNvSpPr/>
          <p:nvPr/>
        </p:nvSpPr>
        <p:spPr>
          <a:xfrm>
            <a:off x="9720072" y="3735078"/>
            <a:ext cx="2121408" cy="3931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Safari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DC5CFD1F-EC11-44BD-97D8-489190F1EAA4}"/>
              </a:ext>
            </a:extLst>
          </p:cNvPr>
          <p:cNvSpPr/>
          <p:nvPr/>
        </p:nvSpPr>
        <p:spPr>
          <a:xfrm>
            <a:off x="9720072" y="4336148"/>
            <a:ext cx="2121408" cy="3931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Opera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13E4A9E5-7250-4DB5-8710-E89FB9AD6BEF}"/>
              </a:ext>
            </a:extLst>
          </p:cNvPr>
          <p:cNvSpPr/>
          <p:nvPr/>
        </p:nvSpPr>
        <p:spPr>
          <a:xfrm>
            <a:off x="9720072" y="4963236"/>
            <a:ext cx="2121408" cy="3931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Edge</a:t>
            </a:r>
          </a:p>
        </p:txBody>
      </p:sp>
      <p:pic>
        <p:nvPicPr>
          <p:cNvPr id="108" name="Picture 107">
            <a:extLst>
              <a:ext uri="{FF2B5EF4-FFF2-40B4-BE49-F238E27FC236}">
                <a16:creationId xmlns:a16="http://schemas.microsoft.com/office/drawing/2014/main" id="{1262B0C8-F8D3-4A72-B7F5-0A9EC0B1D1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8881" y="2383755"/>
            <a:ext cx="425383" cy="338989"/>
          </a:xfrm>
          <a:prstGeom prst="rect">
            <a:avLst/>
          </a:prstGeom>
        </p:spPr>
      </p:pic>
      <p:pic>
        <p:nvPicPr>
          <p:cNvPr id="109" name="Picture 108">
            <a:extLst>
              <a:ext uri="{FF2B5EF4-FFF2-40B4-BE49-F238E27FC236}">
                <a16:creationId xmlns:a16="http://schemas.microsoft.com/office/drawing/2014/main" id="{E8B38127-7464-401F-8733-B5D9DB0EEF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08880" y="3058528"/>
            <a:ext cx="489309" cy="358810"/>
          </a:xfrm>
          <a:prstGeom prst="rect">
            <a:avLst/>
          </a:prstGeom>
        </p:spPr>
      </p:pic>
      <p:pic>
        <p:nvPicPr>
          <p:cNvPr id="110" name="Picture 109">
            <a:extLst>
              <a:ext uri="{FF2B5EF4-FFF2-40B4-BE49-F238E27FC236}">
                <a16:creationId xmlns:a16="http://schemas.microsoft.com/office/drawing/2014/main" id="{58C604BF-5247-4149-AB0A-5374640479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05915" y="3778348"/>
            <a:ext cx="495238" cy="323904"/>
          </a:xfrm>
          <a:prstGeom prst="rect">
            <a:avLst/>
          </a:prstGeom>
        </p:spPr>
      </p:pic>
      <p:pic>
        <p:nvPicPr>
          <p:cNvPr id="111" name="Picture 110">
            <a:extLst>
              <a:ext uri="{FF2B5EF4-FFF2-40B4-BE49-F238E27FC236}">
                <a16:creationId xmlns:a16="http://schemas.microsoft.com/office/drawing/2014/main" id="{14E54151-D307-4D16-8FC1-2DC760EFC6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305916" y="4396648"/>
            <a:ext cx="492274" cy="281962"/>
          </a:xfrm>
          <a:prstGeom prst="rect">
            <a:avLst/>
          </a:prstGeom>
        </p:spPr>
      </p:pic>
      <p:pic>
        <p:nvPicPr>
          <p:cNvPr id="112" name="Picture 111">
            <a:extLst>
              <a:ext uri="{FF2B5EF4-FFF2-40B4-BE49-F238E27FC236}">
                <a16:creationId xmlns:a16="http://schemas.microsoft.com/office/drawing/2014/main" id="{AE0898BD-BB6F-4355-99AD-81287551649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305915" y="5011817"/>
            <a:ext cx="434981" cy="326817"/>
          </a:xfrm>
          <a:prstGeom prst="rect">
            <a:avLst/>
          </a:prstGeom>
        </p:spPr>
      </p:pic>
      <p:sp>
        <p:nvSpPr>
          <p:cNvPr id="113" name="Arrow: Right 112">
            <a:extLst>
              <a:ext uri="{FF2B5EF4-FFF2-40B4-BE49-F238E27FC236}">
                <a16:creationId xmlns:a16="http://schemas.microsoft.com/office/drawing/2014/main" id="{A1886A69-5EBA-4BD6-B804-322F36E6B6BD}"/>
              </a:ext>
            </a:extLst>
          </p:cNvPr>
          <p:cNvSpPr/>
          <p:nvPr/>
        </p:nvSpPr>
        <p:spPr>
          <a:xfrm>
            <a:off x="5752323" y="3065337"/>
            <a:ext cx="840417" cy="520960"/>
          </a:xfrm>
          <a:prstGeom prst="rightArrow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4" name="Arrow: Right 113">
            <a:extLst>
              <a:ext uri="{FF2B5EF4-FFF2-40B4-BE49-F238E27FC236}">
                <a16:creationId xmlns:a16="http://schemas.microsoft.com/office/drawing/2014/main" id="{CBEFDEF1-F952-4823-83E7-DC523A624AA6}"/>
              </a:ext>
            </a:extLst>
          </p:cNvPr>
          <p:cNvSpPr/>
          <p:nvPr/>
        </p:nvSpPr>
        <p:spPr>
          <a:xfrm rot="10800000">
            <a:off x="5724144" y="4093236"/>
            <a:ext cx="840417" cy="520960"/>
          </a:xfrm>
          <a:prstGeom prst="rightArrow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5" name="Block Arc 114">
            <a:extLst>
              <a:ext uri="{FF2B5EF4-FFF2-40B4-BE49-F238E27FC236}">
                <a16:creationId xmlns:a16="http://schemas.microsoft.com/office/drawing/2014/main" id="{897EA9AC-F006-4510-B93E-C683D1CF5006}"/>
              </a:ext>
            </a:extLst>
          </p:cNvPr>
          <p:cNvSpPr/>
          <p:nvPr/>
        </p:nvSpPr>
        <p:spPr>
          <a:xfrm rot="10800000">
            <a:off x="585216" y="5902605"/>
            <a:ext cx="2606040" cy="854988"/>
          </a:xfrm>
          <a:prstGeom prst="blockArc">
            <a:avLst>
              <a:gd name="adj1" fmla="val 10828646"/>
              <a:gd name="adj2" fmla="val 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6EFB9115-EB08-46D5-8085-0847DEE8F936}"/>
              </a:ext>
            </a:extLst>
          </p:cNvPr>
          <p:cNvSpPr txBox="1"/>
          <p:nvPr/>
        </p:nvSpPr>
        <p:spPr>
          <a:xfrm>
            <a:off x="1136292" y="5902604"/>
            <a:ext cx="150388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400" dirty="0"/>
              <a:t>Client</a:t>
            </a:r>
          </a:p>
        </p:txBody>
      </p:sp>
      <p:sp>
        <p:nvSpPr>
          <p:cNvPr id="117" name="Block Arc 116">
            <a:extLst>
              <a:ext uri="{FF2B5EF4-FFF2-40B4-BE49-F238E27FC236}">
                <a16:creationId xmlns:a16="http://schemas.microsoft.com/office/drawing/2014/main" id="{ACAA53D8-660D-4439-9F81-B0A657102FBF}"/>
              </a:ext>
            </a:extLst>
          </p:cNvPr>
          <p:cNvSpPr/>
          <p:nvPr/>
        </p:nvSpPr>
        <p:spPr>
          <a:xfrm rot="10800000">
            <a:off x="6519672" y="5944930"/>
            <a:ext cx="2633472" cy="808593"/>
          </a:xfrm>
          <a:prstGeom prst="blockArc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F3FA3F03-1690-44E7-AE84-4B472510A31D}"/>
              </a:ext>
            </a:extLst>
          </p:cNvPr>
          <p:cNvSpPr txBox="1"/>
          <p:nvPr/>
        </p:nvSpPr>
        <p:spPr>
          <a:xfrm>
            <a:off x="6547104" y="5942995"/>
            <a:ext cx="263347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400" dirty="0"/>
              <a:t>Server</a:t>
            </a: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F93E184B-CEC5-43C4-8384-C9EB6A5725EE}"/>
              </a:ext>
            </a:extLst>
          </p:cNvPr>
          <p:cNvCxnSpPr>
            <a:cxnSpLocks/>
          </p:cNvCxnSpPr>
          <p:nvPr/>
        </p:nvCxnSpPr>
        <p:spPr>
          <a:xfrm>
            <a:off x="8799810" y="2546826"/>
            <a:ext cx="920262" cy="5535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B80B5D9E-B287-4B5F-A0DC-3E92AB00D57E}"/>
              </a:ext>
            </a:extLst>
          </p:cNvPr>
          <p:cNvCxnSpPr>
            <a:cxnSpLocks/>
          </p:cNvCxnSpPr>
          <p:nvPr/>
        </p:nvCxnSpPr>
        <p:spPr>
          <a:xfrm>
            <a:off x="8833104" y="3218815"/>
            <a:ext cx="920262" cy="5535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09EE26F3-19A8-4E98-A116-CC911ACF097F}"/>
              </a:ext>
            </a:extLst>
          </p:cNvPr>
          <p:cNvCxnSpPr>
            <a:cxnSpLocks/>
          </p:cNvCxnSpPr>
          <p:nvPr/>
        </p:nvCxnSpPr>
        <p:spPr>
          <a:xfrm>
            <a:off x="8833104" y="3948847"/>
            <a:ext cx="920262" cy="5535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174F7E7D-925D-43C8-8E66-79AAC784A873}"/>
              </a:ext>
            </a:extLst>
          </p:cNvPr>
          <p:cNvCxnSpPr>
            <a:cxnSpLocks/>
          </p:cNvCxnSpPr>
          <p:nvPr/>
        </p:nvCxnSpPr>
        <p:spPr>
          <a:xfrm>
            <a:off x="8833104" y="4527209"/>
            <a:ext cx="920262" cy="5535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E783BDB6-439A-4519-8BC5-DC31D053DD50}"/>
              </a:ext>
            </a:extLst>
          </p:cNvPr>
          <p:cNvCxnSpPr>
            <a:cxnSpLocks/>
          </p:cNvCxnSpPr>
          <p:nvPr/>
        </p:nvCxnSpPr>
        <p:spPr>
          <a:xfrm>
            <a:off x="8817981" y="5154297"/>
            <a:ext cx="920262" cy="5535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itle 2">
            <a:extLst>
              <a:ext uri="{FF2B5EF4-FFF2-40B4-BE49-F238E27FC236}">
                <a16:creationId xmlns:a16="http://schemas.microsoft.com/office/drawing/2014/main" id="{20D18F25-4EC8-4EFA-A715-5B920660C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Selenium Architecture</a:t>
            </a:r>
          </a:p>
        </p:txBody>
      </p:sp>
    </p:spTree>
    <p:extLst>
      <p:ext uri="{BB962C8B-B14F-4D97-AF65-F5344CB8AC3E}">
        <p14:creationId xmlns:p14="http://schemas.microsoft.com/office/powerpoint/2010/main" val="98895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9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1000" tmFilter="0, 0; .2, .5; .8, .5; 1, 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500" autoRev="1" fill="hold"/>
                                        <p:tgtEl>
                                          <p:spTgt spid="9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1000" tmFilter="0, 0; .2, .5; .8, .5; 1, 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500" autoRev="1" fill="hold"/>
                                        <p:tgtEl>
                                          <p:spTgt spid="9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1000" tmFilter="0, 0; .2, .5; .8, .5; 1, 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500" autoRev="1" fill="hold"/>
                                        <p:tgtEl>
                                          <p:spTgt spid="10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000" tmFilter="0, 0; .2, .5; .8, .5; 1, 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500" autoRev="1" fill="hold"/>
                                        <p:tgtEl>
                                          <p:spTgt spid="10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63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526 -0.00254 L 0 -3.7037E-6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63" y="116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63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526 -0.00254 L 3.75E-6 -2.22222E-6 " pathEditMode="relative" rAng="0" ptsTypes="AA">
                                      <p:cBhvr>
                                        <p:cTn id="23" dur="2000" spd="-100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63" y="116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1000" tmFilter="0, 0; .2, .5; .8, .5; 1, 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500" autoRev="1" fill="hold"/>
                                        <p:tgtEl>
                                          <p:spTgt spid="1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1000" tmFilter="0, 0; .2, .5; .8, .5; 1, 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" dur="500" autoRev="1" fill="hold"/>
                                        <p:tgtEl>
                                          <p:spTgt spid="1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0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1000" tmFilter="0, 0; .2, .5; .8, .5; 1, 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500" autoRev="1" fill="hold"/>
                                        <p:tgtEl>
                                          <p:spTgt spid="1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1000" tmFilter="0, 0; .2, .5; .8, .5; 1, 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5" dur="500" autoRev="1" fill="hold"/>
                                        <p:tgtEl>
                                          <p:spTgt spid="1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6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1000" tmFilter="0, 0; .2, .5; .8, .5; 1, 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" dur="500" autoRev="1" fill="hold"/>
                                        <p:tgtEl>
                                          <p:spTgt spid="1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" grpId="0" animBg="1"/>
      <p:bldP spid="1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51E7464F-A453-446F-A0C3-E48C7D9F03EE}"/>
              </a:ext>
            </a:extLst>
          </p:cNvPr>
          <p:cNvSpPr/>
          <p:nvPr/>
        </p:nvSpPr>
        <p:spPr>
          <a:xfrm>
            <a:off x="1106424" y="1325563"/>
            <a:ext cx="3438144" cy="4507992"/>
          </a:xfrm>
          <a:prstGeom prst="roundRect">
            <a:avLst/>
          </a:prstGeom>
          <a:solidFill>
            <a:srgbClr val="4FCE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6B810CCF-C81A-4BF8-B676-061114F7E4B8}"/>
              </a:ext>
            </a:extLst>
          </p:cNvPr>
          <p:cNvSpPr/>
          <p:nvPr/>
        </p:nvSpPr>
        <p:spPr>
          <a:xfrm>
            <a:off x="5693664" y="1326374"/>
            <a:ext cx="2633472" cy="4525786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13B6A24-74F3-420F-A24C-398FCE309A19}"/>
              </a:ext>
            </a:extLst>
          </p:cNvPr>
          <p:cNvSpPr txBox="1"/>
          <p:nvPr/>
        </p:nvSpPr>
        <p:spPr>
          <a:xfrm>
            <a:off x="1179576" y="1499299"/>
            <a:ext cx="3291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Selenium Client &amp;</a:t>
            </a:r>
            <a:br>
              <a:rPr lang="en-US" dirty="0"/>
            </a:br>
            <a:r>
              <a:rPr lang="en-US" dirty="0"/>
              <a:t>WebDriver Language Bindings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688EE5CB-5532-47CD-B17B-5AB890880D21}"/>
              </a:ext>
            </a:extLst>
          </p:cNvPr>
          <p:cNvSpPr/>
          <p:nvPr/>
        </p:nvSpPr>
        <p:spPr>
          <a:xfrm>
            <a:off x="1691640" y="2358918"/>
            <a:ext cx="2121408" cy="393192"/>
          </a:xfrm>
          <a:prstGeom prst="rect">
            <a:avLst/>
          </a:prstGeom>
          <a:solidFill>
            <a:srgbClr val="8AD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Java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AF44D24C-B521-4DDF-A814-A188CEB23608}"/>
              </a:ext>
            </a:extLst>
          </p:cNvPr>
          <p:cNvSpPr/>
          <p:nvPr/>
        </p:nvSpPr>
        <p:spPr>
          <a:xfrm>
            <a:off x="1712644" y="3011793"/>
            <a:ext cx="2121408" cy="393192"/>
          </a:xfrm>
          <a:prstGeom prst="rect">
            <a:avLst/>
          </a:prstGeom>
          <a:solidFill>
            <a:srgbClr val="8AD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C#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9786B9B8-0074-4528-9A20-38A5C672A5A4}"/>
              </a:ext>
            </a:extLst>
          </p:cNvPr>
          <p:cNvSpPr/>
          <p:nvPr/>
        </p:nvSpPr>
        <p:spPr>
          <a:xfrm>
            <a:off x="1712644" y="3664668"/>
            <a:ext cx="2100404" cy="393192"/>
          </a:xfrm>
          <a:prstGeom prst="rect">
            <a:avLst/>
          </a:prstGeom>
          <a:solidFill>
            <a:srgbClr val="8AD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Python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5B937813-89C6-4C78-B6AA-1253949C4149}"/>
              </a:ext>
            </a:extLst>
          </p:cNvPr>
          <p:cNvSpPr/>
          <p:nvPr/>
        </p:nvSpPr>
        <p:spPr>
          <a:xfrm>
            <a:off x="1712644" y="4317543"/>
            <a:ext cx="2100404" cy="393192"/>
          </a:xfrm>
          <a:prstGeom prst="rect">
            <a:avLst/>
          </a:prstGeom>
          <a:solidFill>
            <a:srgbClr val="8AD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Ruby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3AA77754-D768-47F4-8F60-88C91B0314AF}"/>
              </a:ext>
            </a:extLst>
          </p:cNvPr>
          <p:cNvSpPr/>
          <p:nvPr/>
        </p:nvSpPr>
        <p:spPr>
          <a:xfrm>
            <a:off x="1691640" y="4970418"/>
            <a:ext cx="2100404" cy="393192"/>
          </a:xfrm>
          <a:prstGeom prst="rect">
            <a:avLst/>
          </a:prstGeom>
          <a:solidFill>
            <a:srgbClr val="8AD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JavaScript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9BA1DF9D-4F2F-41FD-AF1C-CC67CA060EC4}"/>
              </a:ext>
            </a:extLst>
          </p:cNvPr>
          <p:cNvSpPr txBox="1"/>
          <p:nvPr/>
        </p:nvSpPr>
        <p:spPr>
          <a:xfrm>
            <a:off x="6077712" y="1517904"/>
            <a:ext cx="1865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Browser</a:t>
            </a:r>
            <a:br>
              <a:rPr lang="en-US" dirty="0"/>
            </a:br>
            <a:r>
              <a:rPr lang="en-US" dirty="0"/>
              <a:t> Drivers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A50356DA-FE1C-41D2-9DC5-1ED922C5B3DF}"/>
              </a:ext>
            </a:extLst>
          </p:cNvPr>
          <p:cNvSpPr/>
          <p:nvPr/>
        </p:nvSpPr>
        <p:spPr>
          <a:xfrm>
            <a:off x="5967867" y="2652933"/>
            <a:ext cx="2121408" cy="393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ChromeDriver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14E4D0B3-94AB-4B71-930F-5462DE9E6394}"/>
              </a:ext>
            </a:extLst>
          </p:cNvPr>
          <p:cNvSpPr/>
          <p:nvPr/>
        </p:nvSpPr>
        <p:spPr>
          <a:xfrm>
            <a:off x="5967867" y="3329483"/>
            <a:ext cx="2121408" cy="393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GeckoDriver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3B397574-3356-4BC4-9DB4-A45A786B17D9}"/>
              </a:ext>
            </a:extLst>
          </p:cNvPr>
          <p:cNvSpPr/>
          <p:nvPr/>
        </p:nvSpPr>
        <p:spPr>
          <a:xfrm>
            <a:off x="5967867" y="4032246"/>
            <a:ext cx="2121408" cy="393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SafariDriver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1AF6B072-CFE6-44B4-AD92-F4307B535047}"/>
              </a:ext>
            </a:extLst>
          </p:cNvPr>
          <p:cNvSpPr/>
          <p:nvPr/>
        </p:nvSpPr>
        <p:spPr>
          <a:xfrm>
            <a:off x="5949696" y="4773822"/>
            <a:ext cx="2121408" cy="393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EdgeDriver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124FD739-7FF8-405E-B979-E602546B50B9}"/>
              </a:ext>
            </a:extLst>
          </p:cNvPr>
          <p:cNvSpPr/>
          <p:nvPr/>
        </p:nvSpPr>
        <p:spPr>
          <a:xfrm>
            <a:off x="8705088" y="1344168"/>
            <a:ext cx="2633472" cy="4525786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3FFA1BD3-3E1E-4BA8-A5B0-C44FDB60239D}"/>
              </a:ext>
            </a:extLst>
          </p:cNvPr>
          <p:cNvSpPr txBox="1"/>
          <p:nvPr/>
        </p:nvSpPr>
        <p:spPr>
          <a:xfrm>
            <a:off x="9086088" y="1517904"/>
            <a:ext cx="1865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Web</a:t>
            </a:r>
            <a:br>
              <a:rPr lang="en-US" dirty="0"/>
            </a:br>
            <a:r>
              <a:rPr lang="en-US" dirty="0"/>
              <a:t> Browsers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2232C54C-7A27-470B-B121-AFD233B9F373}"/>
              </a:ext>
            </a:extLst>
          </p:cNvPr>
          <p:cNvSpPr/>
          <p:nvPr/>
        </p:nvSpPr>
        <p:spPr>
          <a:xfrm>
            <a:off x="8976243" y="2652933"/>
            <a:ext cx="2121408" cy="3931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Chrome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4D4AD811-1513-4314-86C3-9B5ABE6E9332}"/>
              </a:ext>
            </a:extLst>
          </p:cNvPr>
          <p:cNvSpPr/>
          <p:nvPr/>
        </p:nvSpPr>
        <p:spPr>
          <a:xfrm>
            <a:off x="8976243" y="3329483"/>
            <a:ext cx="2121408" cy="3931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Firefox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5596E078-BAF0-44A4-819B-AD3DB3F796FC}"/>
              </a:ext>
            </a:extLst>
          </p:cNvPr>
          <p:cNvSpPr/>
          <p:nvPr/>
        </p:nvSpPr>
        <p:spPr>
          <a:xfrm>
            <a:off x="8976243" y="4032246"/>
            <a:ext cx="2121408" cy="3931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Safari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13E4A9E5-7250-4DB5-8710-E89FB9AD6BEF}"/>
              </a:ext>
            </a:extLst>
          </p:cNvPr>
          <p:cNvSpPr/>
          <p:nvPr/>
        </p:nvSpPr>
        <p:spPr>
          <a:xfrm>
            <a:off x="8958072" y="4773822"/>
            <a:ext cx="2121408" cy="3931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Edge</a:t>
            </a:r>
          </a:p>
        </p:txBody>
      </p:sp>
      <p:pic>
        <p:nvPicPr>
          <p:cNvPr id="108" name="Picture 107">
            <a:extLst>
              <a:ext uri="{FF2B5EF4-FFF2-40B4-BE49-F238E27FC236}">
                <a16:creationId xmlns:a16="http://schemas.microsoft.com/office/drawing/2014/main" id="{1262B0C8-F8D3-4A72-B7F5-0A9EC0B1D1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5052" y="2680923"/>
            <a:ext cx="425383" cy="338989"/>
          </a:xfrm>
          <a:prstGeom prst="rect">
            <a:avLst/>
          </a:prstGeom>
        </p:spPr>
      </p:pic>
      <p:pic>
        <p:nvPicPr>
          <p:cNvPr id="109" name="Picture 108">
            <a:extLst>
              <a:ext uri="{FF2B5EF4-FFF2-40B4-BE49-F238E27FC236}">
                <a16:creationId xmlns:a16="http://schemas.microsoft.com/office/drawing/2014/main" id="{E8B38127-7464-401F-8733-B5D9DB0EEF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65051" y="3355696"/>
            <a:ext cx="489309" cy="358810"/>
          </a:xfrm>
          <a:prstGeom prst="rect">
            <a:avLst/>
          </a:prstGeom>
        </p:spPr>
      </p:pic>
      <p:pic>
        <p:nvPicPr>
          <p:cNvPr id="110" name="Picture 109">
            <a:extLst>
              <a:ext uri="{FF2B5EF4-FFF2-40B4-BE49-F238E27FC236}">
                <a16:creationId xmlns:a16="http://schemas.microsoft.com/office/drawing/2014/main" id="{58C604BF-5247-4149-AB0A-5374640479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62086" y="4075516"/>
            <a:ext cx="495238" cy="323904"/>
          </a:xfrm>
          <a:prstGeom prst="rect">
            <a:avLst/>
          </a:prstGeom>
        </p:spPr>
      </p:pic>
      <p:pic>
        <p:nvPicPr>
          <p:cNvPr id="112" name="Picture 111">
            <a:extLst>
              <a:ext uri="{FF2B5EF4-FFF2-40B4-BE49-F238E27FC236}">
                <a16:creationId xmlns:a16="http://schemas.microsoft.com/office/drawing/2014/main" id="{AE0898BD-BB6F-4355-99AD-81287551649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43915" y="4822403"/>
            <a:ext cx="434981" cy="326817"/>
          </a:xfrm>
          <a:prstGeom prst="rect">
            <a:avLst/>
          </a:prstGeom>
        </p:spPr>
      </p:pic>
      <p:sp>
        <p:nvSpPr>
          <p:cNvPr id="113" name="Arrow: Right 112">
            <a:extLst>
              <a:ext uri="{FF2B5EF4-FFF2-40B4-BE49-F238E27FC236}">
                <a16:creationId xmlns:a16="http://schemas.microsoft.com/office/drawing/2014/main" id="{A1886A69-5EBA-4BD6-B804-322F36E6B6BD}"/>
              </a:ext>
            </a:extLst>
          </p:cNvPr>
          <p:cNvSpPr/>
          <p:nvPr/>
        </p:nvSpPr>
        <p:spPr>
          <a:xfrm>
            <a:off x="4572747" y="3065337"/>
            <a:ext cx="1257993" cy="520960"/>
          </a:xfrm>
          <a:prstGeom prst="rightArrow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4" name="Arrow: Right 113">
            <a:extLst>
              <a:ext uri="{FF2B5EF4-FFF2-40B4-BE49-F238E27FC236}">
                <a16:creationId xmlns:a16="http://schemas.microsoft.com/office/drawing/2014/main" id="{CBEFDEF1-F952-4823-83E7-DC523A624AA6}"/>
              </a:ext>
            </a:extLst>
          </p:cNvPr>
          <p:cNvSpPr/>
          <p:nvPr/>
        </p:nvSpPr>
        <p:spPr>
          <a:xfrm rot="10800000">
            <a:off x="4544567" y="4093236"/>
            <a:ext cx="1257993" cy="520960"/>
          </a:xfrm>
          <a:prstGeom prst="rightArrow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5" name="Block Arc 114">
            <a:extLst>
              <a:ext uri="{FF2B5EF4-FFF2-40B4-BE49-F238E27FC236}">
                <a16:creationId xmlns:a16="http://schemas.microsoft.com/office/drawing/2014/main" id="{897EA9AC-F006-4510-B93E-C683D1CF5006}"/>
              </a:ext>
            </a:extLst>
          </p:cNvPr>
          <p:cNvSpPr/>
          <p:nvPr/>
        </p:nvSpPr>
        <p:spPr>
          <a:xfrm rot="10800000">
            <a:off x="1600200" y="5884000"/>
            <a:ext cx="2606040" cy="854988"/>
          </a:xfrm>
          <a:prstGeom prst="blockArc">
            <a:avLst>
              <a:gd name="adj1" fmla="val 10828646"/>
              <a:gd name="adj2" fmla="val 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6EFB9115-EB08-46D5-8085-0847DEE8F936}"/>
              </a:ext>
            </a:extLst>
          </p:cNvPr>
          <p:cNvSpPr txBox="1"/>
          <p:nvPr/>
        </p:nvSpPr>
        <p:spPr>
          <a:xfrm>
            <a:off x="2151276" y="5883999"/>
            <a:ext cx="150388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400" dirty="0"/>
              <a:t>Client</a:t>
            </a:r>
          </a:p>
        </p:txBody>
      </p:sp>
      <p:sp>
        <p:nvSpPr>
          <p:cNvPr id="117" name="Block Arc 116">
            <a:extLst>
              <a:ext uri="{FF2B5EF4-FFF2-40B4-BE49-F238E27FC236}">
                <a16:creationId xmlns:a16="http://schemas.microsoft.com/office/drawing/2014/main" id="{ACAA53D8-660D-4439-9F81-B0A657102FBF}"/>
              </a:ext>
            </a:extLst>
          </p:cNvPr>
          <p:cNvSpPr/>
          <p:nvPr/>
        </p:nvSpPr>
        <p:spPr>
          <a:xfrm rot="10800000">
            <a:off x="5757672" y="5944930"/>
            <a:ext cx="2633472" cy="808593"/>
          </a:xfrm>
          <a:prstGeom prst="blockArc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F3FA3F03-1690-44E7-AE84-4B472510A31D}"/>
              </a:ext>
            </a:extLst>
          </p:cNvPr>
          <p:cNvSpPr txBox="1"/>
          <p:nvPr/>
        </p:nvSpPr>
        <p:spPr>
          <a:xfrm>
            <a:off x="5785104" y="5942995"/>
            <a:ext cx="263347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400" dirty="0"/>
              <a:t>Server</a:t>
            </a: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F93E184B-CEC5-43C4-8384-C9EB6A5725EE}"/>
              </a:ext>
            </a:extLst>
          </p:cNvPr>
          <p:cNvCxnSpPr>
            <a:cxnSpLocks/>
          </p:cNvCxnSpPr>
          <p:nvPr/>
        </p:nvCxnSpPr>
        <p:spPr>
          <a:xfrm>
            <a:off x="8055981" y="2843994"/>
            <a:ext cx="920262" cy="5535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B80B5D9E-B287-4B5F-A0DC-3E92AB00D57E}"/>
              </a:ext>
            </a:extLst>
          </p:cNvPr>
          <p:cNvCxnSpPr>
            <a:cxnSpLocks/>
          </p:cNvCxnSpPr>
          <p:nvPr/>
        </p:nvCxnSpPr>
        <p:spPr>
          <a:xfrm>
            <a:off x="8089275" y="3515983"/>
            <a:ext cx="920262" cy="5535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09EE26F3-19A8-4E98-A116-CC911ACF097F}"/>
              </a:ext>
            </a:extLst>
          </p:cNvPr>
          <p:cNvCxnSpPr>
            <a:cxnSpLocks/>
          </p:cNvCxnSpPr>
          <p:nvPr/>
        </p:nvCxnSpPr>
        <p:spPr>
          <a:xfrm>
            <a:off x="8089275" y="4246015"/>
            <a:ext cx="920262" cy="5535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E783BDB6-439A-4519-8BC5-DC31D053DD50}"/>
              </a:ext>
            </a:extLst>
          </p:cNvPr>
          <p:cNvCxnSpPr>
            <a:cxnSpLocks/>
          </p:cNvCxnSpPr>
          <p:nvPr/>
        </p:nvCxnSpPr>
        <p:spPr>
          <a:xfrm>
            <a:off x="8055981" y="4964883"/>
            <a:ext cx="920262" cy="5535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itle 2">
            <a:extLst>
              <a:ext uri="{FF2B5EF4-FFF2-40B4-BE49-F238E27FC236}">
                <a16:creationId xmlns:a16="http://schemas.microsoft.com/office/drawing/2014/main" id="{30927157-2946-493A-B21B-F321ADD75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Selenium Architecture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(Direct)</a:t>
            </a:r>
          </a:p>
        </p:txBody>
      </p:sp>
    </p:spTree>
    <p:extLst>
      <p:ext uri="{BB962C8B-B14F-4D97-AF65-F5344CB8AC3E}">
        <p14:creationId xmlns:p14="http://schemas.microsoft.com/office/powerpoint/2010/main" val="2668069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526 -0.00254 L -2.5E-6 -3.7037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63" y="11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526 -0.00254 L 1.04167E-6 -2.22222E-6 " pathEditMode="relative" rAng="0" ptsTypes="AA">
                                      <p:cBhvr>
                                        <p:cTn id="8" dur="2000" spd="-100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63" y="116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1000" tmFilter="0, 0; .2, .5; .8, .5; 1, 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500" autoRev="1" fill="hold"/>
                                        <p:tgtEl>
                                          <p:spTgt spid="1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000" tmFilter="0, 0; .2, .5; .8, .5; 1, 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500" autoRev="1" fill="hold"/>
                                        <p:tgtEl>
                                          <p:spTgt spid="1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 tmFilter="0, 0; .2, .5; .8, .5; 1, 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500" autoRev="1" fill="hold"/>
                                        <p:tgtEl>
                                          <p:spTgt spid="1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8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1000" tmFilter="0, 0; .2, .5; .8, .5; 1, 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500" autoRev="1" fill="hold"/>
                                        <p:tgtEl>
                                          <p:spTgt spid="1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" grpId="0" animBg="1"/>
      <p:bldP spid="11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D012E-80C2-4A45-BCDF-E98D0DF97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CB210-192F-47B6-932D-2F63352863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C960DD-3354-4CB9-BD20-BE85B283AE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5831"/>
            <a:ext cx="12191999" cy="6884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9493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421C1FF-B40F-4943-886A-A4F1EF4E1A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6452" y="3515143"/>
            <a:ext cx="6295238" cy="33428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83B27E7-74BA-468F-9D1D-8B8FD4395F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285714" cy="3285714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C9AF519-0B85-4842-A5B3-A3C9C96CCEA6}"/>
              </a:ext>
            </a:extLst>
          </p:cNvPr>
          <p:cNvCxnSpPr/>
          <p:nvPr/>
        </p:nvCxnSpPr>
        <p:spPr>
          <a:xfrm flipH="1">
            <a:off x="9392663" y="5548182"/>
            <a:ext cx="486033" cy="848497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A4A175F-7148-4C0E-A183-05BB10A2849F}"/>
              </a:ext>
            </a:extLst>
          </p:cNvPr>
          <p:cNvCxnSpPr/>
          <p:nvPr/>
        </p:nvCxnSpPr>
        <p:spPr>
          <a:xfrm flipH="1">
            <a:off x="5609967" y="2013578"/>
            <a:ext cx="486033" cy="848497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Left Brace 12">
            <a:extLst>
              <a:ext uri="{FF2B5EF4-FFF2-40B4-BE49-F238E27FC236}">
                <a16:creationId xmlns:a16="http://schemas.microsoft.com/office/drawing/2014/main" id="{3F31E6CC-4253-46E0-8812-39DCB88B3730}"/>
              </a:ext>
            </a:extLst>
          </p:cNvPr>
          <p:cNvSpPr/>
          <p:nvPr/>
        </p:nvSpPr>
        <p:spPr>
          <a:xfrm flipH="1">
            <a:off x="7580336" y="3535738"/>
            <a:ext cx="749643" cy="2436693"/>
          </a:xfrm>
          <a:prstGeom prst="leftBrace">
            <a:avLst>
              <a:gd name="adj1" fmla="val 8333"/>
              <a:gd name="adj2" fmla="val 54582"/>
            </a:avLst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D8D157C2-BEFC-41FB-91EB-02EDADDF7091}"/>
              </a:ext>
            </a:extLst>
          </p:cNvPr>
          <p:cNvSpPr/>
          <p:nvPr/>
        </p:nvSpPr>
        <p:spPr>
          <a:xfrm flipH="1">
            <a:off x="3381631" y="61785"/>
            <a:ext cx="749643" cy="1902940"/>
          </a:xfrm>
          <a:prstGeom prst="leftBrace">
            <a:avLst>
              <a:gd name="adj1" fmla="val 8333"/>
              <a:gd name="adj2" fmla="val 54582"/>
            </a:avLst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5FC4A46-5635-4D4C-81ED-2E1150E7CF09}"/>
              </a:ext>
            </a:extLst>
          </p:cNvPr>
          <p:cNvSpPr txBox="1"/>
          <p:nvPr/>
        </p:nvSpPr>
        <p:spPr>
          <a:xfrm>
            <a:off x="6715366" y="885569"/>
            <a:ext cx="2479589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Selenium 3.8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B5ECEA7-1EB2-49FB-A496-B770706BD1A4}"/>
              </a:ext>
            </a:extLst>
          </p:cNvPr>
          <p:cNvSpPr txBox="1"/>
          <p:nvPr/>
        </p:nvSpPr>
        <p:spPr>
          <a:xfrm>
            <a:off x="604716" y="4524851"/>
            <a:ext cx="2479589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Selenium 4</a:t>
            </a:r>
          </a:p>
        </p:txBody>
      </p:sp>
    </p:spTree>
    <p:extLst>
      <p:ext uri="{BB962C8B-B14F-4D97-AF65-F5344CB8AC3E}">
        <p14:creationId xmlns:p14="http://schemas.microsoft.com/office/powerpoint/2010/main" val="11568619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51E7464F-A453-446F-A0C3-E48C7D9F03EE}"/>
              </a:ext>
            </a:extLst>
          </p:cNvPr>
          <p:cNvSpPr/>
          <p:nvPr/>
        </p:nvSpPr>
        <p:spPr>
          <a:xfrm>
            <a:off x="1106424" y="1325563"/>
            <a:ext cx="3438144" cy="4507992"/>
          </a:xfrm>
          <a:prstGeom prst="roundRect">
            <a:avLst/>
          </a:prstGeom>
          <a:solidFill>
            <a:srgbClr val="4FCE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6B810CCF-C81A-4BF8-B676-061114F7E4B8}"/>
              </a:ext>
            </a:extLst>
          </p:cNvPr>
          <p:cNvSpPr/>
          <p:nvPr/>
        </p:nvSpPr>
        <p:spPr>
          <a:xfrm>
            <a:off x="5693664" y="1326374"/>
            <a:ext cx="2633472" cy="4525786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13B6A24-74F3-420F-A24C-398FCE309A19}"/>
              </a:ext>
            </a:extLst>
          </p:cNvPr>
          <p:cNvSpPr txBox="1"/>
          <p:nvPr/>
        </p:nvSpPr>
        <p:spPr>
          <a:xfrm>
            <a:off x="1179576" y="1499299"/>
            <a:ext cx="3291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Selenium Client &amp;</a:t>
            </a:r>
            <a:br>
              <a:rPr lang="en-US" dirty="0"/>
            </a:br>
            <a:r>
              <a:rPr lang="en-US" dirty="0"/>
              <a:t>WebDriver Language Bindings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688EE5CB-5532-47CD-B17B-5AB890880D21}"/>
              </a:ext>
            </a:extLst>
          </p:cNvPr>
          <p:cNvSpPr/>
          <p:nvPr/>
        </p:nvSpPr>
        <p:spPr>
          <a:xfrm>
            <a:off x="1691640" y="2358918"/>
            <a:ext cx="2121408" cy="393192"/>
          </a:xfrm>
          <a:prstGeom prst="rect">
            <a:avLst/>
          </a:prstGeom>
          <a:solidFill>
            <a:srgbClr val="8AD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Java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AF44D24C-B521-4DDF-A814-A188CEB23608}"/>
              </a:ext>
            </a:extLst>
          </p:cNvPr>
          <p:cNvSpPr/>
          <p:nvPr/>
        </p:nvSpPr>
        <p:spPr>
          <a:xfrm>
            <a:off x="1712644" y="3011793"/>
            <a:ext cx="2121408" cy="393192"/>
          </a:xfrm>
          <a:prstGeom prst="rect">
            <a:avLst/>
          </a:prstGeom>
          <a:solidFill>
            <a:srgbClr val="8AD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C#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9786B9B8-0074-4528-9A20-38A5C672A5A4}"/>
              </a:ext>
            </a:extLst>
          </p:cNvPr>
          <p:cNvSpPr/>
          <p:nvPr/>
        </p:nvSpPr>
        <p:spPr>
          <a:xfrm>
            <a:off x="1712644" y="3664668"/>
            <a:ext cx="2100404" cy="393192"/>
          </a:xfrm>
          <a:prstGeom prst="rect">
            <a:avLst/>
          </a:prstGeom>
          <a:solidFill>
            <a:srgbClr val="8AD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Python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5B937813-89C6-4C78-B6AA-1253949C4149}"/>
              </a:ext>
            </a:extLst>
          </p:cNvPr>
          <p:cNvSpPr/>
          <p:nvPr/>
        </p:nvSpPr>
        <p:spPr>
          <a:xfrm>
            <a:off x="1712644" y="4317543"/>
            <a:ext cx="2100404" cy="393192"/>
          </a:xfrm>
          <a:prstGeom prst="rect">
            <a:avLst/>
          </a:prstGeom>
          <a:solidFill>
            <a:srgbClr val="8AD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Ruby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3AA77754-D768-47F4-8F60-88C91B0314AF}"/>
              </a:ext>
            </a:extLst>
          </p:cNvPr>
          <p:cNvSpPr/>
          <p:nvPr/>
        </p:nvSpPr>
        <p:spPr>
          <a:xfrm>
            <a:off x="1691640" y="4970418"/>
            <a:ext cx="2100404" cy="393192"/>
          </a:xfrm>
          <a:prstGeom prst="rect">
            <a:avLst/>
          </a:prstGeom>
          <a:solidFill>
            <a:srgbClr val="8AD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JavaScript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9BA1DF9D-4F2F-41FD-AF1C-CC67CA060EC4}"/>
              </a:ext>
            </a:extLst>
          </p:cNvPr>
          <p:cNvSpPr txBox="1"/>
          <p:nvPr/>
        </p:nvSpPr>
        <p:spPr>
          <a:xfrm>
            <a:off x="6077712" y="1517904"/>
            <a:ext cx="1865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Browser</a:t>
            </a:r>
            <a:br>
              <a:rPr lang="en-US" dirty="0"/>
            </a:br>
            <a:r>
              <a:rPr lang="en-US" dirty="0"/>
              <a:t> Drivers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A50356DA-FE1C-41D2-9DC5-1ED922C5B3DF}"/>
              </a:ext>
            </a:extLst>
          </p:cNvPr>
          <p:cNvSpPr/>
          <p:nvPr/>
        </p:nvSpPr>
        <p:spPr>
          <a:xfrm>
            <a:off x="5967867" y="2652933"/>
            <a:ext cx="2121408" cy="393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ChromeDriver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14E4D0B3-94AB-4B71-930F-5462DE9E6394}"/>
              </a:ext>
            </a:extLst>
          </p:cNvPr>
          <p:cNvSpPr/>
          <p:nvPr/>
        </p:nvSpPr>
        <p:spPr>
          <a:xfrm>
            <a:off x="5967867" y="3329483"/>
            <a:ext cx="2121408" cy="393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GeckoDriver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3B397574-3356-4BC4-9DB4-A45A786B17D9}"/>
              </a:ext>
            </a:extLst>
          </p:cNvPr>
          <p:cNvSpPr/>
          <p:nvPr/>
        </p:nvSpPr>
        <p:spPr>
          <a:xfrm>
            <a:off x="5967867" y="4032246"/>
            <a:ext cx="2121408" cy="393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SafariDriver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1AF6B072-CFE6-44B4-AD92-F4307B535047}"/>
              </a:ext>
            </a:extLst>
          </p:cNvPr>
          <p:cNvSpPr/>
          <p:nvPr/>
        </p:nvSpPr>
        <p:spPr>
          <a:xfrm>
            <a:off x="5949696" y="4773822"/>
            <a:ext cx="2121408" cy="393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EdgeDriver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124FD739-7FF8-405E-B979-E602546B50B9}"/>
              </a:ext>
            </a:extLst>
          </p:cNvPr>
          <p:cNvSpPr/>
          <p:nvPr/>
        </p:nvSpPr>
        <p:spPr>
          <a:xfrm>
            <a:off x="8705088" y="1344168"/>
            <a:ext cx="2633472" cy="4525786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3FFA1BD3-3E1E-4BA8-A5B0-C44FDB60239D}"/>
              </a:ext>
            </a:extLst>
          </p:cNvPr>
          <p:cNvSpPr txBox="1"/>
          <p:nvPr/>
        </p:nvSpPr>
        <p:spPr>
          <a:xfrm>
            <a:off x="9086088" y="1517904"/>
            <a:ext cx="1865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Web</a:t>
            </a:r>
            <a:br>
              <a:rPr lang="en-US" dirty="0"/>
            </a:br>
            <a:r>
              <a:rPr lang="en-US" dirty="0"/>
              <a:t> Browsers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2232C54C-7A27-470B-B121-AFD233B9F373}"/>
              </a:ext>
            </a:extLst>
          </p:cNvPr>
          <p:cNvSpPr/>
          <p:nvPr/>
        </p:nvSpPr>
        <p:spPr>
          <a:xfrm>
            <a:off x="8976243" y="2652933"/>
            <a:ext cx="2121408" cy="3931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Chrome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4D4AD811-1513-4314-86C3-9B5ABE6E9332}"/>
              </a:ext>
            </a:extLst>
          </p:cNvPr>
          <p:cNvSpPr/>
          <p:nvPr/>
        </p:nvSpPr>
        <p:spPr>
          <a:xfrm>
            <a:off x="8976243" y="3329483"/>
            <a:ext cx="2121408" cy="3931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Firefox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5596E078-BAF0-44A4-819B-AD3DB3F796FC}"/>
              </a:ext>
            </a:extLst>
          </p:cNvPr>
          <p:cNvSpPr/>
          <p:nvPr/>
        </p:nvSpPr>
        <p:spPr>
          <a:xfrm>
            <a:off x="8976243" y="4032246"/>
            <a:ext cx="2121408" cy="3931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Safari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13E4A9E5-7250-4DB5-8710-E89FB9AD6BEF}"/>
              </a:ext>
            </a:extLst>
          </p:cNvPr>
          <p:cNvSpPr/>
          <p:nvPr/>
        </p:nvSpPr>
        <p:spPr>
          <a:xfrm>
            <a:off x="8958072" y="4773822"/>
            <a:ext cx="2121408" cy="3931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Edge</a:t>
            </a:r>
          </a:p>
        </p:txBody>
      </p:sp>
      <p:pic>
        <p:nvPicPr>
          <p:cNvPr id="108" name="Picture 107">
            <a:extLst>
              <a:ext uri="{FF2B5EF4-FFF2-40B4-BE49-F238E27FC236}">
                <a16:creationId xmlns:a16="http://schemas.microsoft.com/office/drawing/2014/main" id="{1262B0C8-F8D3-4A72-B7F5-0A9EC0B1D1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5052" y="2680923"/>
            <a:ext cx="425383" cy="338989"/>
          </a:xfrm>
          <a:prstGeom prst="rect">
            <a:avLst/>
          </a:prstGeom>
        </p:spPr>
      </p:pic>
      <p:pic>
        <p:nvPicPr>
          <p:cNvPr id="109" name="Picture 108">
            <a:extLst>
              <a:ext uri="{FF2B5EF4-FFF2-40B4-BE49-F238E27FC236}">
                <a16:creationId xmlns:a16="http://schemas.microsoft.com/office/drawing/2014/main" id="{E8B38127-7464-401F-8733-B5D9DB0EEF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65051" y="3355696"/>
            <a:ext cx="489309" cy="358810"/>
          </a:xfrm>
          <a:prstGeom prst="rect">
            <a:avLst/>
          </a:prstGeom>
        </p:spPr>
      </p:pic>
      <p:pic>
        <p:nvPicPr>
          <p:cNvPr id="110" name="Picture 109">
            <a:extLst>
              <a:ext uri="{FF2B5EF4-FFF2-40B4-BE49-F238E27FC236}">
                <a16:creationId xmlns:a16="http://schemas.microsoft.com/office/drawing/2014/main" id="{58C604BF-5247-4149-AB0A-5374640479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62086" y="4075516"/>
            <a:ext cx="495238" cy="323904"/>
          </a:xfrm>
          <a:prstGeom prst="rect">
            <a:avLst/>
          </a:prstGeom>
        </p:spPr>
      </p:pic>
      <p:pic>
        <p:nvPicPr>
          <p:cNvPr id="112" name="Picture 111">
            <a:extLst>
              <a:ext uri="{FF2B5EF4-FFF2-40B4-BE49-F238E27FC236}">
                <a16:creationId xmlns:a16="http://schemas.microsoft.com/office/drawing/2014/main" id="{AE0898BD-BB6F-4355-99AD-81287551649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43915" y="4822403"/>
            <a:ext cx="434981" cy="326817"/>
          </a:xfrm>
          <a:prstGeom prst="rect">
            <a:avLst/>
          </a:prstGeom>
        </p:spPr>
      </p:pic>
      <p:sp>
        <p:nvSpPr>
          <p:cNvPr id="113" name="Arrow: Right 112">
            <a:extLst>
              <a:ext uri="{FF2B5EF4-FFF2-40B4-BE49-F238E27FC236}">
                <a16:creationId xmlns:a16="http://schemas.microsoft.com/office/drawing/2014/main" id="{A1886A69-5EBA-4BD6-B804-322F36E6B6BD}"/>
              </a:ext>
            </a:extLst>
          </p:cNvPr>
          <p:cNvSpPr/>
          <p:nvPr/>
        </p:nvSpPr>
        <p:spPr>
          <a:xfrm>
            <a:off x="4572747" y="3065337"/>
            <a:ext cx="1257993" cy="520960"/>
          </a:xfrm>
          <a:prstGeom prst="rightArrow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4" name="Arrow: Right 113">
            <a:extLst>
              <a:ext uri="{FF2B5EF4-FFF2-40B4-BE49-F238E27FC236}">
                <a16:creationId xmlns:a16="http://schemas.microsoft.com/office/drawing/2014/main" id="{CBEFDEF1-F952-4823-83E7-DC523A624AA6}"/>
              </a:ext>
            </a:extLst>
          </p:cNvPr>
          <p:cNvSpPr/>
          <p:nvPr/>
        </p:nvSpPr>
        <p:spPr>
          <a:xfrm rot="10800000">
            <a:off x="4544567" y="4093236"/>
            <a:ext cx="1257993" cy="520960"/>
          </a:xfrm>
          <a:prstGeom prst="rightArrow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5" name="Block Arc 114">
            <a:extLst>
              <a:ext uri="{FF2B5EF4-FFF2-40B4-BE49-F238E27FC236}">
                <a16:creationId xmlns:a16="http://schemas.microsoft.com/office/drawing/2014/main" id="{897EA9AC-F006-4510-B93E-C683D1CF5006}"/>
              </a:ext>
            </a:extLst>
          </p:cNvPr>
          <p:cNvSpPr/>
          <p:nvPr/>
        </p:nvSpPr>
        <p:spPr>
          <a:xfrm rot="10800000">
            <a:off x="1600200" y="5884000"/>
            <a:ext cx="2606040" cy="854988"/>
          </a:xfrm>
          <a:prstGeom prst="blockArc">
            <a:avLst>
              <a:gd name="adj1" fmla="val 10828646"/>
              <a:gd name="adj2" fmla="val 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6EFB9115-EB08-46D5-8085-0847DEE8F936}"/>
              </a:ext>
            </a:extLst>
          </p:cNvPr>
          <p:cNvSpPr txBox="1"/>
          <p:nvPr/>
        </p:nvSpPr>
        <p:spPr>
          <a:xfrm>
            <a:off x="2151276" y="5883999"/>
            <a:ext cx="150388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400" dirty="0"/>
              <a:t>Client</a:t>
            </a:r>
          </a:p>
        </p:txBody>
      </p:sp>
      <p:sp>
        <p:nvSpPr>
          <p:cNvPr id="117" name="Block Arc 116">
            <a:extLst>
              <a:ext uri="{FF2B5EF4-FFF2-40B4-BE49-F238E27FC236}">
                <a16:creationId xmlns:a16="http://schemas.microsoft.com/office/drawing/2014/main" id="{ACAA53D8-660D-4439-9F81-B0A657102FBF}"/>
              </a:ext>
            </a:extLst>
          </p:cNvPr>
          <p:cNvSpPr/>
          <p:nvPr/>
        </p:nvSpPr>
        <p:spPr>
          <a:xfrm rot="10800000">
            <a:off x="5757672" y="5944930"/>
            <a:ext cx="2633472" cy="808593"/>
          </a:xfrm>
          <a:prstGeom prst="blockArc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F3FA3F03-1690-44E7-AE84-4B472510A31D}"/>
              </a:ext>
            </a:extLst>
          </p:cNvPr>
          <p:cNvSpPr txBox="1"/>
          <p:nvPr/>
        </p:nvSpPr>
        <p:spPr>
          <a:xfrm>
            <a:off x="5785104" y="5942995"/>
            <a:ext cx="263347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400" dirty="0"/>
              <a:t>Server</a:t>
            </a: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F93E184B-CEC5-43C4-8384-C9EB6A5725EE}"/>
              </a:ext>
            </a:extLst>
          </p:cNvPr>
          <p:cNvCxnSpPr>
            <a:cxnSpLocks/>
          </p:cNvCxnSpPr>
          <p:nvPr/>
        </p:nvCxnSpPr>
        <p:spPr>
          <a:xfrm>
            <a:off x="8055981" y="2843994"/>
            <a:ext cx="920262" cy="5535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B80B5D9E-B287-4B5F-A0DC-3E92AB00D57E}"/>
              </a:ext>
            </a:extLst>
          </p:cNvPr>
          <p:cNvCxnSpPr>
            <a:cxnSpLocks/>
          </p:cNvCxnSpPr>
          <p:nvPr/>
        </p:nvCxnSpPr>
        <p:spPr>
          <a:xfrm>
            <a:off x="8089275" y="3515983"/>
            <a:ext cx="920262" cy="5535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09EE26F3-19A8-4E98-A116-CC911ACF097F}"/>
              </a:ext>
            </a:extLst>
          </p:cNvPr>
          <p:cNvCxnSpPr>
            <a:cxnSpLocks/>
          </p:cNvCxnSpPr>
          <p:nvPr/>
        </p:nvCxnSpPr>
        <p:spPr>
          <a:xfrm>
            <a:off x="8089275" y="4246015"/>
            <a:ext cx="920262" cy="5535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E783BDB6-439A-4519-8BC5-DC31D053DD50}"/>
              </a:ext>
            </a:extLst>
          </p:cNvPr>
          <p:cNvCxnSpPr>
            <a:cxnSpLocks/>
          </p:cNvCxnSpPr>
          <p:nvPr/>
        </p:nvCxnSpPr>
        <p:spPr>
          <a:xfrm>
            <a:off x="8055981" y="4964883"/>
            <a:ext cx="920262" cy="5535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itle 2">
            <a:extLst>
              <a:ext uri="{FF2B5EF4-FFF2-40B4-BE49-F238E27FC236}">
                <a16:creationId xmlns:a16="http://schemas.microsoft.com/office/drawing/2014/main" id="{30927157-2946-493A-B21B-F321ADD75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Selenium Architecture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(Direct)</a:t>
            </a:r>
          </a:p>
        </p:txBody>
      </p:sp>
    </p:spTree>
    <p:extLst>
      <p:ext uri="{BB962C8B-B14F-4D97-AF65-F5344CB8AC3E}">
        <p14:creationId xmlns:p14="http://schemas.microsoft.com/office/powerpoint/2010/main" val="3632375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526 -0.00254 L -2.5E-6 -3.7037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63" y="11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526 -0.00254 L 1.04167E-6 -2.22222E-6 " pathEditMode="relative" rAng="0" ptsTypes="AA">
                                      <p:cBhvr>
                                        <p:cTn id="8" dur="2000" spd="-100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63" y="116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1000" tmFilter="0, 0; .2, .5; .8, .5; 1, 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500" autoRev="1" fill="hold"/>
                                        <p:tgtEl>
                                          <p:spTgt spid="1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000" tmFilter="0, 0; .2, .5; .8, .5; 1, 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500" autoRev="1" fill="hold"/>
                                        <p:tgtEl>
                                          <p:spTgt spid="1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 tmFilter="0, 0; .2, .5; .8, .5; 1, 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500" autoRev="1" fill="hold"/>
                                        <p:tgtEl>
                                          <p:spTgt spid="1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8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1000" tmFilter="0, 0; .2, .5; .8, .5; 1, 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500" autoRev="1" fill="hold"/>
                                        <p:tgtEl>
                                          <p:spTgt spid="1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" grpId="0" animBg="1"/>
      <p:bldP spid="11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51E7464F-A453-446F-A0C3-E48C7D9F03EE}"/>
              </a:ext>
            </a:extLst>
          </p:cNvPr>
          <p:cNvSpPr/>
          <p:nvPr/>
        </p:nvSpPr>
        <p:spPr>
          <a:xfrm>
            <a:off x="42005" y="1335695"/>
            <a:ext cx="3438144" cy="4507992"/>
          </a:xfrm>
          <a:prstGeom prst="roundRect">
            <a:avLst/>
          </a:prstGeom>
          <a:solidFill>
            <a:srgbClr val="4FCE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13B6A24-74F3-420F-A24C-398FCE309A19}"/>
              </a:ext>
            </a:extLst>
          </p:cNvPr>
          <p:cNvSpPr txBox="1"/>
          <p:nvPr/>
        </p:nvSpPr>
        <p:spPr>
          <a:xfrm>
            <a:off x="115157" y="1509431"/>
            <a:ext cx="3291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Selenium Client &amp;</a:t>
            </a:r>
            <a:br>
              <a:rPr lang="en-US" dirty="0"/>
            </a:br>
            <a:r>
              <a:rPr lang="en-US" dirty="0"/>
              <a:t>WebDriver Language Bindings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688EE5CB-5532-47CD-B17B-5AB890880D21}"/>
              </a:ext>
            </a:extLst>
          </p:cNvPr>
          <p:cNvSpPr/>
          <p:nvPr/>
        </p:nvSpPr>
        <p:spPr>
          <a:xfrm>
            <a:off x="627221" y="2369050"/>
            <a:ext cx="2121408" cy="393192"/>
          </a:xfrm>
          <a:prstGeom prst="rect">
            <a:avLst/>
          </a:prstGeom>
          <a:solidFill>
            <a:srgbClr val="8AD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Java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AF44D24C-B521-4DDF-A814-A188CEB23608}"/>
              </a:ext>
            </a:extLst>
          </p:cNvPr>
          <p:cNvSpPr/>
          <p:nvPr/>
        </p:nvSpPr>
        <p:spPr>
          <a:xfrm>
            <a:off x="648225" y="3021925"/>
            <a:ext cx="2121408" cy="393192"/>
          </a:xfrm>
          <a:prstGeom prst="rect">
            <a:avLst/>
          </a:prstGeom>
          <a:solidFill>
            <a:srgbClr val="8AD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C#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9786B9B8-0074-4528-9A20-38A5C672A5A4}"/>
              </a:ext>
            </a:extLst>
          </p:cNvPr>
          <p:cNvSpPr/>
          <p:nvPr/>
        </p:nvSpPr>
        <p:spPr>
          <a:xfrm>
            <a:off x="648225" y="3674800"/>
            <a:ext cx="2100404" cy="393192"/>
          </a:xfrm>
          <a:prstGeom prst="rect">
            <a:avLst/>
          </a:prstGeom>
          <a:solidFill>
            <a:srgbClr val="8AD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Python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5B937813-89C6-4C78-B6AA-1253949C4149}"/>
              </a:ext>
            </a:extLst>
          </p:cNvPr>
          <p:cNvSpPr/>
          <p:nvPr/>
        </p:nvSpPr>
        <p:spPr>
          <a:xfrm>
            <a:off x="648225" y="4327675"/>
            <a:ext cx="2100404" cy="393192"/>
          </a:xfrm>
          <a:prstGeom prst="rect">
            <a:avLst/>
          </a:prstGeom>
          <a:solidFill>
            <a:srgbClr val="8AD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Ruby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3AA77754-D768-47F4-8F60-88C91B0314AF}"/>
              </a:ext>
            </a:extLst>
          </p:cNvPr>
          <p:cNvSpPr/>
          <p:nvPr/>
        </p:nvSpPr>
        <p:spPr>
          <a:xfrm>
            <a:off x="627221" y="4980550"/>
            <a:ext cx="2100404" cy="393192"/>
          </a:xfrm>
          <a:prstGeom prst="rect">
            <a:avLst/>
          </a:prstGeom>
          <a:solidFill>
            <a:srgbClr val="8AD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JavaScript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C7A5FB08-828C-4130-93E8-3475AA35E881}"/>
              </a:ext>
            </a:extLst>
          </p:cNvPr>
          <p:cNvCxnSpPr>
            <a:cxnSpLocks/>
          </p:cNvCxnSpPr>
          <p:nvPr/>
        </p:nvCxnSpPr>
        <p:spPr>
          <a:xfrm>
            <a:off x="2782157" y="2400992"/>
            <a:ext cx="874877" cy="454604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8A7785A0-EE27-44A9-9F74-C8E56C8C06C7}"/>
              </a:ext>
            </a:extLst>
          </p:cNvPr>
          <p:cNvCxnSpPr>
            <a:cxnSpLocks/>
          </p:cNvCxnSpPr>
          <p:nvPr/>
        </p:nvCxnSpPr>
        <p:spPr>
          <a:xfrm>
            <a:off x="2769633" y="3036644"/>
            <a:ext cx="865850" cy="352758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E9F45A80-EA90-4790-999B-59999677F91E}"/>
              </a:ext>
            </a:extLst>
          </p:cNvPr>
          <p:cNvCxnSpPr>
            <a:cxnSpLocks/>
          </p:cNvCxnSpPr>
          <p:nvPr/>
        </p:nvCxnSpPr>
        <p:spPr>
          <a:xfrm flipV="1">
            <a:off x="2769633" y="3836208"/>
            <a:ext cx="887401" cy="15469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1D6FD14F-40F2-441D-8935-9ACBA8048AAE}"/>
              </a:ext>
            </a:extLst>
          </p:cNvPr>
          <p:cNvCxnSpPr>
            <a:cxnSpLocks/>
          </p:cNvCxnSpPr>
          <p:nvPr/>
        </p:nvCxnSpPr>
        <p:spPr>
          <a:xfrm flipV="1">
            <a:off x="2728319" y="4322599"/>
            <a:ext cx="907164" cy="364182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26BC0F67-8995-441C-903D-4BE6BE0FCE98}"/>
              </a:ext>
            </a:extLst>
          </p:cNvPr>
          <p:cNvCxnSpPr>
            <a:cxnSpLocks/>
          </p:cNvCxnSpPr>
          <p:nvPr/>
        </p:nvCxnSpPr>
        <p:spPr>
          <a:xfrm flipV="1">
            <a:off x="2750847" y="4857551"/>
            <a:ext cx="897110" cy="472611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itle 2">
            <a:extLst>
              <a:ext uri="{FF2B5EF4-FFF2-40B4-BE49-F238E27FC236}">
                <a16:creationId xmlns:a16="http://schemas.microsoft.com/office/drawing/2014/main" id="{20D18F25-4EC8-4EFA-A715-5B920660C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Selenium Architecture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(Remote)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AB3E9E5D-94DC-44AB-803B-235907F44F90}"/>
              </a:ext>
            </a:extLst>
          </p:cNvPr>
          <p:cNvSpPr/>
          <p:nvPr/>
        </p:nvSpPr>
        <p:spPr>
          <a:xfrm>
            <a:off x="6435481" y="1361522"/>
            <a:ext cx="2633472" cy="4525786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249185C-0818-4248-B617-F8F918514263}"/>
              </a:ext>
            </a:extLst>
          </p:cNvPr>
          <p:cNvSpPr txBox="1"/>
          <p:nvPr/>
        </p:nvSpPr>
        <p:spPr>
          <a:xfrm>
            <a:off x="6819529" y="1553052"/>
            <a:ext cx="1865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Browser</a:t>
            </a:r>
            <a:br>
              <a:rPr lang="en-US" dirty="0"/>
            </a:br>
            <a:r>
              <a:rPr lang="en-US" dirty="0"/>
              <a:t> Drivers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3C2D55E-28C2-48B1-B5A1-BF960390E441}"/>
              </a:ext>
            </a:extLst>
          </p:cNvPr>
          <p:cNvSpPr/>
          <p:nvPr/>
        </p:nvSpPr>
        <p:spPr>
          <a:xfrm>
            <a:off x="6709684" y="2688081"/>
            <a:ext cx="2121408" cy="393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ChromeDriver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62FAC28-2F84-4D4B-8317-DECD9C5CA1D2}"/>
              </a:ext>
            </a:extLst>
          </p:cNvPr>
          <p:cNvSpPr/>
          <p:nvPr/>
        </p:nvSpPr>
        <p:spPr>
          <a:xfrm>
            <a:off x="6709684" y="3364631"/>
            <a:ext cx="2121408" cy="393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FirefoxDriver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F82E822-0CC7-40CD-A590-F45E7CD14B3F}"/>
              </a:ext>
            </a:extLst>
          </p:cNvPr>
          <p:cNvSpPr/>
          <p:nvPr/>
        </p:nvSpPr>
        <p:spPr>
          <a:xfrm>
            <a:off x="6709684" y="4067394"/>
            <a:ext cx="2121408" cy="393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SafariDriver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509A3F4-F743-432D-B34A-7C73BE2572AF}"/>
              </a:ext>
            </a:extLst>
          </p:cNvPr>
          <p:cNvSpPr/>
          <p:nvPr/>
        </p:nvSpPr>
        <p:spPr>
          <a:xfrm>
            <a:off x="6691513" y="4808970"/>
            <a:ext cx="2121408" cy="393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EdgeDriver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D4D1B1D8-A382-47C0-9263-1585238A9C39}"/>
              </a:ext>
            </a:extLst>
          </p:cNvPr>
          <p:cNvSpPr/>
          <p:nvPr/>
        </p:nvSpPr>
        <p:spPr>
          <a:xfrm>
            <a:off x="9446905" y="1379316"/>
            <a:ext cx="2633472" cy="4525786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EF239C5-9604-461A-A370-3BBA886D41C3}"/>
              </a:ext>
            </a:extLst>
          </p:cNvPr>
          <p:cNvSpPr txBox="1"/>
          <p:nvPr/>
        </p:nvSpPr>
        <p:spPr>
          <a:xfrm>
            <a:off x="9827905" y="1553052"/>
            <a:ext cx="1865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Web</a:t>
            </a:r>
            <a:br>
              <a:rPr lang="en-US" dirty="0"/>
            </a:br>
            <a:r>
              <a:rPr lang="en-US" dirty="0"/>
              <a:t> Browsers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BACE6A0-CBA5-4EDE-8CE4-BD87A37E104C}"/>
              </a:ext>
            </a:extLst>
          </p:cNvPr>
          <p:cNvSpPr/>
          <p:nvPr/>
        </p:nvSpPr>
        <p:spPr>
          <a:xfrm>
            <a:off x="9718060" y="2688081"/>
            <a:ext cx="2121408" cy="3931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Chrome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17B4DA0-07A8-4C90-8323-598278FB1636}"/>
              </a:ext>
            </a:extLst>
          </p:cNvPr>
          <p:cNvSpPr/>
          <p:nvPr/>
        </p:nvSpPr>
        <p:spPr>
          <a:xfrm>
            <a:off x="9718060" y="3364631"/>
            <a:ext cx="2121408" cy="3931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Firefox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906014E-838B-438C-A506-358A889DED80}"/>
              </a:ext>
            </a:extLst>
          </p:cNvPr>
          <p:cNvSpPr/>
          <p:nvPr/>
        </p:nvSpPr>
        <p:spPr>
          <a:xfrm>
            <a:off x="9718060" y="4067394"/>
            <a:ext cx="2121408" cy="3931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Safari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DED85D3-C489-470A-9D5B-D68D5DF800B5}"/>
              </a:ext>
            </a:extLst>
          </p:cNvPr>
          <p:cNvSpPr/>
          <p:nvPr/>
        </p:nvSpPr>
        <p:spPr>
          <a:xfrm>
            <a:off x="9699889" y="4808970"/>
            <a:ext cx="2121408" cy="3931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Edge</a:t>
            </a:r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CF007A66-9F7B-4E77-A913-8558626880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6869" y="2716071"/>
            <a:ext cx="425383" cy="338989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BB75D605-FCB1-4CA3-80A3-BA19CADD64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06868" y="3390844"/>
            <a:ext cx="489309" cy="358810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69C5A33B-D379-445D-9A64-1C05B2442A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03903" y="4110664"/>
            <a:ext cx="495238" cy="323904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BB6F3C6A-76D7-4110-A45D-A0B2563D04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285732" y="4857551"/>
            <a:ext cx="434981" cy="326817"/>
          </a:xfrm>
          <a:prstGeom prst="rect">
            <a:avLst/>
          </a:prstGeom>
        </p:spPr>
      </p:pic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8C646F6-0140-4D01-B7A7-5DEDEB6EDA48}"/>
              </a:ext>
            </a:extLst>
          </p:cNvPr>
          <p:cNvCxnSpPr>
            <a:cxnSpLocks/>
          </p:cNvCxnSpPr>
          <p:nvPr/>
        </p:nvCxnSpPr>
        <p:spPr>
          <a:xfrm>
            <a:off x="8797798" y="2879142"/>
            <a:ext cx="920262" cy="5535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D557DBE4-B862-451F-B568-584FA6BBA99E}"/>
              </a:ext>
            </a:extLst>
          </p:cNvPr>
          <p:cNvCxnSpPr>
            <a:cxnSpLocks/>
          </p:cNvCxnSpPr>
          <p:nvPr/>
        </p:nvCxnSpPr>
        <p:spPr>
          <a:xfrm>
            <a:off x="8831092" y="3551131"/>
            <a:ext cx="920262" cy="5535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36161DAD-EEE6-47CA-93A1-14F22297C10A}"/>
              </a:ext>
            </a:extLst>
          </p:cNvPr>
          <p:cNvCxnSpPr>
            <a:cxnSpLocks/>
          </p:cNvCxnSpPr>
          <p:nvPr/>
        </p:nvCxnSpPr>
        <p:spPr>
          <a:xfrm>
            <a:off x="8831092" y="4281163"/>
            <a:ext cx="920262" cy="5535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59F8FECC-D323-4EEB-B500-16C5A8A142F1}"/>
              </a:ext>
            </a:extLst>
          </p:cNvPr>
          <p:cNvCxnSpPr>
            <a:cxnSpLocks/>
          </p:cNvCxnSpPr>
          <p:nvPr/>
        </p:nvCxnSpPr>
        <p:spPr>
          <a:xfrm>
            <a:off x="8797798" y="5000031"/>
            <a:ext cx="920262" cy="5535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1B3CEA3E-76DA-42DD-85F5-F9BD390D408C}"/>
              </a:ext>
            </a:extLst>
          </p:cNvPr>
          <p:cNvSpPr/>
          <p:nvPr/>
        </p:nvSpPr>
        <p:spPr>
          <a:xfrm>
            <a:off x="3623740" y="1420380"/>
            <a:ext cx="2633472" cy="2172871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8CDDBCBD-772D-43D4-B759-ABC12F90D61A}"/>
              </a:ext>
            </a:extLst>
          </p:cNvPr>
          <p:cNvSpPr/>
          <p:nvPr/>
        </p:nvSpPr>
        <p:spPr>
          <a:xfrm>
            <a:off x="3928189" y="2352383"/>
            <a:ext cx="2121408" cy="393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RemoteWebDriver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99C0A45A-238A-4ACC-ABC0-C5BACB01185F}"/>
              </a:ext>
            </a:extLst>
          </p:cNvPr>
          <p:cNvSpPr/>
          <p:nvPr/>
        </p:nvSpPr>
        <p:spPr>
          <a:xfrm>
            <a:off x="3623740" y="3670816"/>
            <a:ext cx="2633472" cy="2172871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89C646DC-7751-413E-8B47-38544687D795}"/>
              </a:ext>
            </a:extLst>
          </p:cNvPr>
          <p:cNvSpPr/>
          <p:nvPr/>
        </p:nvSpPr>
        <p:spPr>
          <a:xfrm>
            <a:off x="3888467" y="4524271"/>
            <a:ext cx="2121408" cy="393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Selenium Server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AAEAEBC8-3F4E-4910-AB76-6463A97026DE}"/>
              </a:ext>
            </a:extLst>
          </p:cNvPr>
          <p:cNvCxnSpPr>
            <a:cxnSpLocks/>
          </p:cNvCxnSpPr>
          <p:nvPr/>
        </p:nvCxnSpPr>
        <p:spPr>
          <a:xfrm>
            <a:off x="6022978" y="2565646"/>
            <a:ext cx="538683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A406D2D1-DB08-4F1C-AD6D-147D5F5BD212}"/>
              </a:ext>
            </a:extLst>
          </p:cNvPr>
          <p:cNvCxnSpPr>
            <a:cxnSpLocks/>
          </p:cNvCxnSpPr>
          <p:nvPr/>
        </p:nvCxnSpPr>
        <p:spPr>
          <a:xfrm>
            <a:off x="5982820" y="4747426"/>
            <a:ext cx="538683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5243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9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1000" tmFilter="0, 0; .2, .5; .8, .5; 1, 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500" autoRev="1" fill="hold"/>
                                        <p:tgtEl>
                                          <p:spTgt spid="9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1000" tmFilter="0, 0; .2, .5; .8, .5; 1, 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500" autoRev="1" fill="hold"/>
                                        <p:tgtEl>
                                          <p:spTgt spid="9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1000" tmFilter="0, 0; .2, .5; .8, .5; 1, 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500" autoRev="1" fill="hold"/>
                                        <p:tgtEl>
                                          <p:spTgt spid="10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000" tmFilter="0, 0; .2, .5; .8, .5; 1, 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500" autoRev="1" fill="hold"/>
                                        <p:tgtEl>
                                          <p:spTgt spid="10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1000" tmFilter="0, 0; .2, .5; .8, .5; 1, 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500" autoRev="1" fill="hold"/>
                                        <p:tgtEl>
                                          <p:spTgt spid="6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1000" tmFilter="0, 0; .2, .5; .8, .5; 1, 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500" autoRev="1" fill="hold"/>
                                        <p:tgtEl>
                                          <p:spTgt spid="6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1000" tmFilter="0, 0; .2, .5; .8, .5; 1, 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" dur="500" autoRev="1" fill="hold"/>
                                        <p:tgtEl>
                                          <p:spTgt spid="7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1000" tmFilter="0, 0; .2, .5; .8, .5; 1, 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500" autoRev="1" fill="hold"/>
                                        <p:tgtEl>
                                          <p:spTgt spid="7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2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1000" tmFilter="0, 0; .2, .5; .8, .5; 1, 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" dur="500" autoRev="1" fill="hold"/>
                                        <p:tgtEl>
                                          <p:spTgt spid="9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5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1000" tmFilter="0, 0; .2, .5; .8, .5; 1, 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7" dur="500" autoRev="1" fill="hold"/>
                                        <p:tgtEl>
                                          <p:spTgt spid="1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46520C7-C511-463E-8B94-4BFAFA66A70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br>
              <a:rPr lang="en-US" sz="7200" b="1" dirty="0">
                <a:solidFill>
                  <a:schemeClr val="tx1"/>
                </a:solidFill>
                <a:latin typeface="Georgia" panose="02040502050405020303" pitchFamily="18" charset="0"/>
              </a:rPr>
            </a:br>
            <a:endParaRPr lang="en-US" sz="7200" b="1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  <a:t>Advantages</a:t>
            </a:r>
            <a:b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</a:br>
            <a:endParaRPr kumimoji="0" lang="en-US" sz="7200" b="1" i="0" u="none" strike="noStrike" kern="1200" cap="none" spc="0" normalizeH="0" baseline="0" noProof="0" dirty="0">
              <a:ln>
                <a:noFill/>
              </a:ln>
              <a:solidFill>
                <a:srgbClr val="0F6FC6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1435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40005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8130795-A82D-49EB-87CC-941F7E38B28D}"/>
              </a:ext>
            </a:extLst>
          </p:cNvPr>
          <p:cNvSpPr txBox="1">
            <a:spLocks/>
          </p:cNvSpPr>
          <p:nvPr/>
        </p:nvSpPr>
        <p:spPr>
          <a:xfrm>
            <a:off x="0" y="103239"/>
            <a:ext cx="12192000" cy="70143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781662"/>
      </p:ext>
    </p:extLst>
  </p:cSld>
  <p:clrMapOvr>
    <a:masterClrMapping/>
  </p:clrMapOvr>
  <p:transition spd="slow" advTm="367">
    <p:push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51E7464F-A453-446F-A0C3-E48C7D9F03EE}"/>
              </a:ext>
            </a:extLst>
          </p:cNvPr>
          <p:cNvSpPr/>
          <p:nvPr/>
        </p:nvSpPr>
        <p:spPr>
          <a:xfrm>
            <a:off x="1106424" y="1325563"/>
            <a:ext cx="3438144" cy="4507992"/>
          </a:xfrm>
          <a:prstGeom prst="roundRect">
            <a:avLst/>
          </a:prstGeom>
          <a:solidFill>
            <a:srgbClr val="4FCE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6B810CCF-C81A-4BF8-B676-061114F7E4B8}"/>
              </a:ext>
            </a:extLst>
          </p:cNvPr>
          <p:cNvSpPr/>
          <p:nvPr/>
        </p:nvSpPr>
        <p:spPr>
          <a:xfrm>
            <a:off x="5693664" y="1326374"/>
            <a:ext cx="2633472" cy="4525786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13B6A24-74F3-420F-A24C-398FCE309A19}"/>
              </a:ext>
            </a:extLst>
          </p:cNvPr>
          <p:cNvSpPr txBox="1"/>
          <p:nvPr/>
        </p:nvSpPr>
        <p:spPr>
          <a:xfrm>
            <a:off x="1179576" y="1499299"/>
            <a:ext cx="3291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Selenium Client &amp;</a:t>
            </a:r>
            <a:br>
              <a:rPr lang="en-US" dirty="0"/>
            </a:br>
            <a:r>
              <a:rPr lang="en-US" dirty="0"/>
              <a:t>WebDriver Language Bindings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688EE5CB-5532-47CD-B17B-5AB890880D21}"/>
              </a:ext>
            </a:extLst>
          </p:cNvPr>
          <p:cNvSpPr/>
          <p:nvPr/>
        </p:nvSpPr>
        <p:spPr>
          <a:xfrm>
            <a:off x="1691640" y="2358918"/>
            <a:ext cx="2121408" cy="393192"/>
          </a:xfrm>
          <a:prstGeom prst="rect">
            <a:avLst/>
          </a:prstGeom>
          <a:solidFill>
            <a:srgbClr val="8AD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Java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AF44D24C-B521-4DDF-A814-A188CEB23608}"/>
              </a:ext>
            </a:extLst>
          </p:cNvPr>
          <p:cNvSpPr/>
          <p:nvPr/>
        </p:nvSpPr>
        <p:spPr>
          <a:xfrm>
            <a:off x="1712644" y="3011793"/>
            <a:ext cx="2121408" cy="393192"/>
          </a:xfrm>
          <a:prstGeom prst="rect">
            <a:avLst/>
          </a:prstGeom>
          <a:solidFill>
            <a:srgbClr val="8AD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C#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9786B9B8-0074-4528-9A20-38A5C672A5A4}"/>
              </a:ext>
            </a:extLst>
          </p:cNvPr>
          <p:cNvSpPr/>
          <p:nvPr/>
        </p:nvSpPr>
        <p:spPr>
          <a:xfrm>
            <a:off x="1712644" y="3664668"/>
            <a:ext cx="2100404" cy="393192"/>
          </a:xfrm>
          <a:prstGeom prst="rect">
            <a:avLst/>
          </a:prstGeom>
          <a:solidFill>
            <a:srgbClr val="8AD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Python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5B937813-89C6-4C78-B6AA-1253949C4149}"/>
              </a:ext>
            </a:extLst>
          </p:cNvPr>
          <p:cNvSpPr/>
          <p:nvPr/>
        </p:nvSpPr>
        <p:spPr>
          <a:xfrm>
            <a:off x="1712644" y="4317543"/>
            <a:ext cx="2100404" cy="393192"/>
          </a:xfrm>
          <a:prstGeom prst="rect">
            <a:avLst/>
          </a:prstGeom>
          <a:solidFill>
            <a:srgbClr val="8AD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Ruby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3AA77754-D768-47F4-8F60-88C91B0314AF}"/>
              </a:ext>
            </a:extLst>
          </p:cNvPr>
          <p:cNvSpPr/>
          <p:nvPr/>
        </p:nvSpPr>
        <p:spPr>
          <a:xfrm>
            <a:off x="1691640" y="4970418"/>
            <a:ext cx="2100404" cy="393192"/>
          </a:xfrm>
          <a:prstGeom prst="rect">
            <a:avLst/>
          </a:prstGeom>
          <a:solidFill>
            <a:srgbClr val="8AD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JavaScript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9BA1DF9D-4F2F-41FD-AF1C-CC67CA060EC4}"/>
              </a:ext>
            </a:extLst>
          </p:cNvPr>
          <p:cNvSpPr txBox="1"/>
          <p:nvPr/>
        </p:nvSpPr>
        <p:spPr>
          <a:xfrm>
            <a:off x="6077712" y="1517904"/>
            <a:ext cx="1865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Browser</a:t>
            </a:r>
            <a:br>
              <a:rPr lang="en-US" dirty="0"/>
            </a:br>
            <a:r>
              <a:rPr lang="en-US" dirty="0"/>
              <a:t> Drivers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A50356DA-FE1C-41D2-9DC5-1ED922C5B3DF}"/>
              </a:ext>
            </a:extLst>
          </p:cNvPr>
          <p:cNvSpPr/>
          <p:nvPr/>
        </p:nvSpPr>
        <p:spPr>
          <a:xfrm>
            <a:off x="5967867" y="2652933"/>
            <a:ext cx="2121408" cy="393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ChromeDriver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14E4D0B3-94AB-4B71-930F-5462DE9E6394}"/>
              </a:ext>
            </a:extLst>
          </p:cNvPr>
          <p:cNvSpPr/>
          <p:nvPr/>
        </p:nvSpPr>
        <p:spPr>
          <a:xfrm>
            <a:off x="5967867" y="3329483"/>
            <a:ext cx="2121408" cy="393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GeckoDriver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3B397574-3356-4BC4-9DB4-A45A786B17D9}"/>
              </a:ext>
            </a:extLst>
          </p:cNvPr>
          <p:cNvSpPr/>
          <p:nvPr/>
        </p:nvSpPr>
        <p:spPr>
          <a:xfrm>
            <a:off x="5967867" y="4032246"/>
            <a:ext cx="2121408" cy="393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SafariDriver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1AF6B072-CFE6-44B4-AD92-F4307B535047}"/>
              </a:ext>
            </a:extLst>
          </p:cNvPr>
          <p:cNvSpPr/>
          <p:nvPr/>
        </p:nvSpPr>
        <p:spPr>
          <a:xfrm>
            <a:off x="5949696" y="4773822"/>
            <a:ext cx="2121408" cy="393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EdgeDriver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124FD739-7FF8-405E-B979-E602546B50B9}"/>
              </a:ext>
            </a:extLst>
          </p:cNvPr>
          <p:cNvSpPr/>
          <p:nvPr/>
        </p:nvSpPr>
        <p:spPr>
          <a:xfrm>
            <a:off x="8705088" y="1344168"/>
            <a:ext cx="2633472" cy="4525786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3FFA1BD3-3E1E-4BA8-A5B0-C44FDB60239D}"/>
              </a:ext>
            </a:extLst>
          </p:cNvPr>
          <p:cNvSpPr txBox="1"/>
          <p:nvPr/>
        </p:nvSpPr>
        <p:spPr>
          <a:xfrm>
            <a:off x="9086088" y="1517904"/>
            <a:ext cx="1865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Web</a:t>
            </a:r>
            <a:br>
              <a:rPr lang="en-US" dirty="0"/>
            </a:br>
            <a:r>
              <a:rPr lang="en-US" dirty="0"/>
              <a:t> Browsers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2232C54C-7A27-470B-B121-AFD233B9F373}"/>
              </a:ext>
            </a:extLst>
          </p:cNvPr>
          <p:cNvSpPr/>
          <p:nvPr/>
        </p:nvSpPr>
        <p:spPr>
          <a:xfrm>
            <a:off x="8976243" y="2652933"/>
            <a:ext cx="2121408" cy="3931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Chrome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4D4AD811-1513-4314-86C3-9B5ABE6E9332}"/>
              </a:ext>
            </a:extLst>
          </p:cNvPr>
          <p:cNvSpPr/>
          <p:nvPr/>
        </p:nvSpPr>
        <p:spPr>
          <a:xfrm>
            <a:off x="8976243" y="3329483"/>
            <a:ext cx="2121408" cy="3931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Firefox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5596E078-BAF0-44A4-819B-AD3DB3F796FC}"/>
              </a:ext>
            </a:extLst>
          </p:cNvPr>
          <p:cNvSpPr/>
          <p:nvPr/>
        </p:nvSpPr>
        <p:spPr>
          <a:xfrm>
            <a:off x="8976243" y="4032246"/>
            <a:ext cx="2121408" cy="3931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Safari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13E4A9E5-7250-4DB5-8710-E89FB9AD6BEF}"/>
              </a:ext>
            </a:extLst>
          </p:cNvPr>
          <p:cNvSpPr/>
          <p:nvPr/>
        </p:nvSpPr>
        <p:spPr>
          <a:xfrm>
            <a:off x="8958072" y="4773822"/>
            <a:ext cx="2121408" cy="3931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Edge</a:t>
            </a:r>
          </a:p>
        </p:txBody>
      </p:sp>
      <p:pic>
        <p:nvPicPr>
          <p:cNvPr id="108" name="Picture 107">
            <a:extLst>
              <a:ext uri="{FF2B5EF4-FFF2-40B4-BE49-F238E27FC236}">
                <a16:creationId xmlns:a16="http://schemas.microsoft.com/office/drawing/2014/main" id="{1262B0C8-F8D3-4A72-B7F5-0A9EC0B1D1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5052" y="2680923"/>
            <a:ext cx="425383" cy="338989"/>
          </a:xfrm>
          <a:prstGeom prst="rect">
            <a:avLst/>
          </a:prstGeom>
        </p:spPr>
      </p:pic>
      <p:pic>
        <p:nvPicPr>
          <p:cNvPr id="109" name="Picture 108">
            <a:extLst>
              <a:ext uri="{FF2B5EF4-FFF2-40B4-BE49-F238E27FC236}">
                <a16:creationId xmlns:a16="http://schemas.microsoft.com/office/drawing/2014/main" id="{E8B38127-7464-401F-8733-B5D9DB0EEF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65051" y="3355696"/>
            <a:ext cx="489309" cy="358810"/>
          </a:xfrm>
          <a:prstGeom prst="rect">
            <a:avLst/>
          </a:prstGeom>
        </p:spPr>
      </p:pic>
      <p:pic>
        <p:nvPicPr>
          <p:cNvPr id="110" name="Picture 109">
            <a:extLst>
              <a:ext uri="{FF2B5EF4-FFF2-40B4-BE49-F238E27FC236}">
                <a16:creationId xmlns:a16="http://schemas.microsoft.com/office/drawing/2014/main" id="{58C604BF-5247-4149-AB0A-5374640479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62086" y="4075516"/>
            <a:ext cx="495238" cy="323904"/>
          </a:xfrm>
          <a:prstGeom prst="rect">
            <a:avLst/>
          </a:prstGeom>
        </p:spPr>
      </p:pic>
      <p:pic>
        <p:nvPicPr>
          <p:cNvPr id="112" name="Picture 111">
            <a:extLst>
              <a:ext uri="{FF2B5EF4-FFF2-40B4-BE49-F238E27FC236}">
                <a16:creationId xmlns:a16="http://schemas.microsoft.com/office/drawing/2014/main" id="{AE0898BD-BB6F-4355-99AD-81287551649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43915" y="4822403"/>
            <a:ext cx="434981" cy="326817"/>
          </a:xfrm>
          <a:prstGeom prst="rect">
            <a:avLst/>
          </a:prstGeom>
        </p:spPr>
      </p:pic>
      <p:sp>
        <p:nvSpPr>
          <p:cNvPr id="113" name="Arrow: Right 112">
            <a:extLst>
              <a:ext uri="{FF2B5EF4-FFF2-40B4-BE49-F238E27FC236}">
                <a16:creationId xmlns:a16="http://schemas.microsoft.com/office/drawing/2014/main" id="{A1886A69-5EBA-4BD6-B804-322F36E6B6BD}"/>
              </a:ext>
            </a:extLst>
          </p:cNvPr>
          <p:cNvSpPr/>
          <p:nvPr/>
        </p:nvSpPr>
        <p:spPr>
          <a:xfrm>
            <a:off x="4572747" y="3065337"/>
            <a:ext cx="1257993" cy="520960"/>
          </a:xfrm>
          <a:prstGeom prst="rightArrow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4" name="Arrow: Right 113">
            <a:extLst>
              <a:ext uri="{FF2B5EF4-FFF2-40B4-BE49-F238E27FC236}">
                <a16:creationId xmlns:a16="http://schemas.microsoft.com/office/drawing/2014/main" id="{CBEFDEF1-F952-4823-83E7-DC523A624AA6}"/>
              </a:ext>
            </a:extLst>
          </p:cNvPr>
          <p:cNvSpPr/>
          <p:nvPr/>
        </p:nvSpPr>
        <p:spPr>
          <a:xfrm rot="10800000">
            <a:off x="4544567" y="4093236"/>
            <a:ext cx="1257993" cy="520960"/>
          </a:xfrm>
          <a:prstGeom prst="rightArrow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5" name="Block Arc 114">
            <a:extLst>
              <a:ext uri="{FF2B5EF4-FFF2-40B4-BE49-F238E27FC236}">
                <a16:creationId xmlns:a16="http://schemas.microsoft.com/office/drawing/2014/main" id="{897EA9AC-F006-4510-B93E-C683D1CF5006}"/>
              </a:ext>
            </a:extLst>
          </p:cNvPr>
          <p:cNvSpPr/>
          <p:nvPr/>
        </p:nvSpPr>
        <p:spPr>
          <a:xfrm rot="10800000">
            <a:off x="1600200" y="5884000"/>
            <a:ext cx="2606040" cy="854988"/>
          </a:xfrm>
          <a:prstGeom prst="blockArc">
            <a:avLst>
              <a:gd name="adj1" fmla="val 10828646"/>
              <a:gd name="adj2" fmla="val 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6EFB9115-EB08-46D5-8085-0847DEE8F936}"/>
              </a:ext>
            </a:extLst>
          </p:cNvPr>
          <p:cNvSpPr txBox="1"/>
          <p:nvPr/>
        </p:nvSpPr>
        <p:spPr>
          <a:xfrm>
            <a:off x="2151276" y="5883999"/>
            <a:ext cx="150388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400" dirty="0"/>
              <a:t>Client</a:t>
            </a:r>
          </a:p>
        </p:txBody>
      </p:sp>
      <p:sp>
        <p:nvSpPr>
          <p:cNvPr id="117" name="Block Arc 116">
            <a:extLst>
              <a:ext uri="{FF2B5EF4-FFF2-40B4-BE49-F238E27FC236}">
                <a16:creationId xmlns:a16="http://schemas.microsoft.com/office/drawing/2014/main" id="{ACAA53D8-660D-4439-9F81-B0A657102FBF}"/>
              </a:ext>
            </a:extLst>
          </p:cNvPr>
          <p:cNvSpPr/>
          <p:nvPr/>
        </p:nvSpPr>
        <p:spPr>
          <a:xfrm rot="10800000">
            <a:off x="5757672" y="5944930"/>
            <a:ext cx="2633472" cy="808593"/>
          </a:xfrm>
          <a:prstGeom prst="blockArc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F3FA3F03-1690-44E7-AE84-4B472510A31D}"/>
              </a:ext>
            </a:extLst>
          </p:cNvPr>
          <p:cNvSpPr txBox="1"/>
          <p:nvPr/>
        </p:nvSpPr>
        <p:spPr>
          <a:xfrm>
            <a:off x="5785104" y="5942995"/>
            <a:ext cx="263347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400" dirty="0"/>
              <a:t>Server</a:t>
            </a: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F93E184B-CEC5-43C4-8384-C9EB6A5725EE}"/>
              </a:ext>
            </a:extLst>
          </p:cNvPr>
          <p:cNvCxnSpPr>
            <a:cxnSpLocks/>
          </p:cNvCxnSpPr>
          <p:nvPr/>
        </p:nvCxnSpPr>
        <p:spPr>
          <a:xfrm>
            <a:off x="8055981" y="2843994"/>
            <a:ext cx="920262" cy="5535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B80B5D9E-B287-4B5F-A0DC-3E92AB00D57E}"/>
              </a:ext>
            </a:extLst>
          </p:cNvPr>
          <p:cNvCxnSpPr>
            <a:cxnSpLocks/>
          </p:cNvCxnSpPr>
          <p:nvPr/>
        </p:nvCxnSpPr>
        <p:spPr>
          <a:xfrm>
            <a:off x="8089275" y="3515983"/>
            <a:ext cx="920262" cy="5535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09EE26F3-19A8-4E98-A116-CC911ACF097F}"/>
              </a:ext>
            </a:extLst>
          </p:cNvPr>
          <p:cNvCxnSpPr>
            <a:cxnSpLocks/>
          </p:cNvCxnSpPr>
          <p:nvPr/>
        </p:nvCxnSpPr>
        <p:spPr>
          <a:xfrm>
            <a:off x="8089275" y="4246015"/>
            <a:ext cx="920262" cy="5535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E783BDB6-439A-4519-8BC5-DC31D053DD50}"/>
              </a:ext>
            </a:extLst>
          </p:cNvPr>
          <p:cNvCxnSpPr>
            <a:cxnSpLocks/>
          </p:cNvCxnSpPr>
          <p:nvPr/>
        </p:nvCxnSpPr>
        <p:spPr>
          <a:xfrm>
            <a:off x="8055981" y="4964883"/>
            <a:ext cx="920262" cy="5535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itle 2">
            <a:extLst>
              <a:ext uri="{FF2B5EF4-FFF2-40B4-BE49-F238E27FC236}">
                <a16:creationId xmlns:a16="http://schemas.microsoft.com/office/drawing/2014/main" id="{30927157-2946-493A-B21B-F321ADD75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Selenium Architecture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(Direct)</a:t>
            </a:r>
          </a:p>
        </p:txBody>
      </p:sp>
    </p:spTree>
    <p:extLst>
      <p:ext uri="{BB962C8B-B14F-4D97-AF65-F5344CB8AC3E}">
        <p14:creationId xmlns:p14="http://schemas.microsoft.com/office/powerpoint/2010/main" val="690288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526 -0.00254 L -2.5E-6 -3.7037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63" y="11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526 -0.00254 L 1.04167E-6 -2.22222E-6 " pathEditMode="relative" rAng="0" ptsTypes="AA">
                                      <p:cBhvr>
                                        <p:cTn id="8" dur="2000" spd="-100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63" y="116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1000" tmFilter="0, 0; .2, .5; .8, .5; 1, 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500" autoRev="1" fill="hold"/>
                                        <p:tgtEl>
                                          <p:spTgt spid="1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000" tmFilter="0, 0; .2, .5; .8, .5; 1, 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500" autoRev="1" fill="hold"/>
                                        <p:tgtEl>
                                          <p:spTgt spid="1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 tmFilter="0, 0; .2, .5; .8, .5; 1, 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500" autoRev="1" fill="hold"/>
                                        <p:tgtEl>
                                          <p:spTgt spid="1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8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1000" tmFilter="0, 0; .2, .5; .8, .5; 1, 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500" autoRev="1" fill="hold"/>
                                        <p:tgtEl>
                                          <p:spTgt spid="1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" grpId="0" animBg="1"/>
      <p:bldP spid="11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46520C7-C511-463E-8B94-4BFAFA66A70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br>
              <a:rPr lang="en-US" sz="7200" b="1" dirty="0">
                <a:solidFill>
                  <a:schemeClr val="tx1"/>
                </a:solidFill>
                <a:latin typeface="Georgia" panose="02040502050405020303" pitchFamily="18" charset="0"/>
              </a:rPr>
            </a:br>
            <a:endParaRPr lang="en-US" sz="2800" b="1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  <a:t>Mobile</a:t>
            </a:r>
          </a:p>
          <a:p>
            <a:pPr marL="228600" lvl="0" indent="0" algn="ctr">
              <a:buClr>
                <a:srgbClr val="0F6FC6"/>
              </a:buClr>
              <a:buNone/>
              <a:defRPr/>
            </a:pPr>
            <a: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  <a:t>Automation</a:t>
            </a:r>
            <a:b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</a:br>
            <a:endParaRPr kumimoji="0" lang="en-US" sz="7200" b="1" i="0" u="none" strike="noStrike" kern="1200" cap="none" spc="0" normalizeH="0" baseline="0" noProof="0" dirty="0">
              <a:ln>
                <a:noFill/>
              </a:ln>
              <a:solidFill>
                <a:srgbClr val="0F6FC6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1435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40005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8130795-A82D-49EB-87CC-941F7E38B28D}"/>
              </a:ext>
            </a:extLst>
          </p:cNvPr>
          <p:cNvSpPr txBox="1">
            <a:spLocks/>
          </p:cNvSpPr>
          <p:nvPr/>
        </p:nvSpPr>
        <p:spPr>
          <a:xfrm>
            <a:off x="0" y="103239"/>
            <a:ext cx="12192000" cy="70143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576186"/>
      </p:ext>
    </p:extLst>
  </p:cSld>
  <p:clrMapOvr>
    <a:masterClrMapping/>
  </p:clrMapOvr>
  <p:transition spd="slow" advTm="367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869215D-C351-46C6-A772-7F790387D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337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Selenium 4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Components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0AFF3CA-B89E-4C3E-B44D-C4DC6894BD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57438"/>
            <a:ext cx="10515600" cy="3819524"/>
          </a:xfrm>
        </p:spPr>
        <p:txBody>
          <a:bodyPr>
            <a:normAutofit/>
          </a:bodyPr>
          <a:lstStyle/>
          <a:p>
            <a:r>
              <a:rPr lang="en-US" sz="2400" dirty="0"/>
              <a:t>Selenium WebDriver</a:t>
            </a:r>
          </a:p>
          <a:p>
            <a:endParaRPr lang="en-US" dirty="0"/>
          </a:p>
          <a:p>
            <a:r>
              <a:rPr lang="en-US" sz="2400" dirty="0"/>
              <a:t>Selenium IDE</a:t>
            </a:r>
          </a:p>
          <a:p>
            <a:endParaRPr lang="en-US" dirty="0"/>
          </a:p>
          <a:p>
            <a:r>
              <a:rPr lang="en-US" sz="2400" dirty="0"/>
              <a:t>Selenium Grid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42A8AA-1CAC-4BDF-A9A8-6623A8EEDD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2050" y="1600576"/>
            <a:ext cx="6958013" cy="474307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74305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46520C7-C511-463E-8B94-4BFAFA66A70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br>
              <a:rPr lang="en-US" sz="7200" b="1" dirty="0">
                <a:solidFill>
                  <a:schemeClr val="tx1"/>
                </a:solidFill>
                <a:latin typeface="Georgia" panose="02040502050405020303" pitchFamily="18" charset="0"/>
              </a:rPr>
            </a:br>
            <a:endParaRPr lang="en-US" sz="2800" b="1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  <a:t>Cloud</a:t>
            </a:r>
          </a:p>
          <a:p>
            <a:pPr marL="228600" lvl="0" indent="0" algn="ctr">
              <a:buClr>
                <a:srgbClr val="0F6FC6"/>
              </a:buClr>
              <a:buNone/>
              <a:defRPr/>
            </a:pPr>
            <a: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  <a:t>Platforms</a:t>
            </a:r>
            <a:b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</a:br>
            <a:endParaRPr kumimoji="0" lang="en-US" sz="7200" b="1" i="0" u="none" strike="noStrike" kern="1200" cap="none" spc="0" normalizeH="0" baseline="0" noProof="0" dirty="0">
              <a:ln>
                <a:noFill/>
              </a:ln>
              <a:solidFill>
                <a:srgbClr val="0F6FC6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1435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40005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8130795-A82D-49EB-87CC-941F7E38B28D}"/>
              </a:ext>
            </a:extLst>
          </p:cNvPr>
          <p:cNvSpPr txBox="1">
            <a:spLocks/>
          </p:cNvSpPr>
          <p:nvPr/>
        </p:nvSpPr>
        <p:spPr>
          <a:xfrm>
            <a:off x="0" y="103239"/>
            <a:ext cx="12192000" cy="70143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414722"/>
      </p:ext>
    </p:extLst>
  </p:cSld>
  <p:clrMapOvr>
    <a:masterClrMapping/>
  </p:clrMapOvr>
  <p:transition spd="slow" advTm="367">
    <p:push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869215D-C351-46C6-A772-7F790387D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337"/>
            <a:ext cx="121920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Selenium 4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New Features Demo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0AFF3CA-B89E-4C3E-B44D-C4DC6894BD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0546"/>
            <a:ext cx="10515600" cy="5153891"/>
          </a:xfrm>
        </p:spPr>
        <p:txBody>
          <a:bodyPr>
            <a:normAutofit/>
          </a:bodyPr>
          <a:lstStyle/>
          <a:p>
            <a:pPr lvl="0">
              <a:spcBef>
                <a:spcPts val="0"/>
              </a:spcBef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US" sz="2400" dirty="0">
                <a:solidFill>
                  <a:srgbClr val="404040"/>
                </a:solidFill>
                <a:latin typeface="Georgia" panose="02040502050405020303" pitchFamily="18" charset="0"/>
              </a:rPr>
              <a:t>W3C WebDriver Protocol</a:t>
            </a:r>
            <a:endParaRPr lang="en-US" sz="2400" dirty="0"/>
          </a:p>
          <a:p>
            <a:endParaRPr lang="en-US" dirty="0"/>
          </a:p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r>
              <a:rPr lang="en-US" sz="2400" b="1" dirty="0">
                <a:solidFill>
                  <a:srgbClr val="404040"/>
                </a:solidFill>
                <a:highlight>
                  <a:srgbClr val="C0C0C0"/>
                </a:highlight>
                <a:latin typeface="Georgia" panose="02040502050405020303" pitchFamily="18" charset="0"/>
              </a:rPr>
              <a:t>Relative Locators</a:t>
            </a:r>
            <a:endParaRPr lang="en-US" sz="2400" dirty="0"/>
          </a:p>
          <a:p>
            <a:endParaRPr lang="en-US" dirty="0"/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New Window/New Tab</a:t>
            </a:r>
          </a:p>
          <a:p>
            <a:endParaRPr lang="en-US" dirty="0"/>
          </a:p>
          <a:p>
            <a:r>
              <a:rPr lang="en-US" sz="2400" dirty="0" err="1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getRect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 (location &amp; size)</a:t>
            </a:r>
          </a:p>
          <a:p>
            <a:endParaRPr lang="en-US" dirty="0"/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WebElement Screenshot</a:t>
            </a:r>
          </a:p>
          <a:p>
            <a:endParaRPr lang="en-US" dirty="0"/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Chrome </a:t>
            </a:r>
            <a:r>
              <a:rPr lang="en-US" sz="2400" dirty="0" err="1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DevTools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 Protocol</a:t>
            </a:r>
          </a:p>
        </p:txBody>
      </p:sp>
    </p:spTree>
    <p:extLst>
      <p:ext uri="{BB962C8B-B14F-4D97-AF65-F5344CB8AC3E}">
        <p14:creationId xmlns:p14="http://schemas.microsoft.com/office/powerpoint/2010/main" val="1900594766"/>
      </p:ext>
    </p:extLst>
  </p:cSld>
  <p:clrMapOvr>
    <a:masterClrMapping/>
  </p:clrMapOvr>
  <p:transition spd="slow">
    <p:push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46520C7-C511-463E-8B94-4BFAFA66A70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br>
              <a:rPr lang="en-US" sz="7200" b="1" dirty="0">
                <a:solidFill>
                  <a:schemeClr val="tx1"/>
                </a:solidFill>
                <a:latin typeface="Georgia" panose="02040502050405020303" pitchFamily="18" charset="0"/>
              </a:rPr>
            </a:br>
            <a:endParaRPr lang="en-US" sz="7200" b="1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  <a:t>Demo</a:t>
            </a:r>
            <a:b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</a:br>
            <a:endParaRPr kumimoji="0" lang="en-US" sz="7200" b="1" i="0" u="none" strike="noStrike" kern="1200" cap="none" spc="0" normalizeH="0" baseline="0" noProof="0" dirty="0">
              <a:ln>
                <a:noFill/>
              </a:ln>
              <a:solidFill>
                <a:srgbClr val="0F6FC6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1435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40005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8130795-A82D-49EB-87CC-941F7E38B28D}"/>
              </a:ext>
            </a:extLst>
          </p:cNvPr>
          <p:cNvSpPr txBox="1">
            <a:spLocks/>
          </p:cNvSpPr>
          <p:nvPr/>
        </p:nvSpPr>
        <p:spPr>
          <a:xfrm>
            <a:off x="0" y="103239"/>
            <a:ext cx="12192000" cy="70143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032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 advTm="367">
        <p14:honeycomb/>
      </p:transition>
    </mc:Choice>
    <mc:Fallback xmlns="">
      <p:transition spd="slow" advTm="367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F447793-08B4-446A-87F5-48A4D92472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991" y="0"/>
            <a:ext cx="123119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922829"/>
      </p:ext>
    </p:extLst>
  </p:cSld>
  <p:clrMapOvr>
    <a:masterClrMapping/>
  </p:clrMapOvr>
  <p:transition spd="slow">
    <p:push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46520C7-C511-463E-8B94-4BFAFA66A70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br>
              <a:rPr lang="en-US" sz="7200" b="1" dirty="0">
                <a:solidFill>
                  <a:schemeClr val="tx1"/>
                </a:solidFill>
                <a:latin typeface="Georgia" panose="02040502050405020303" pitchFamily="18" charset="0"/>
              </a:rPr>
            </a:br>
            <a:endParaRPr lang="en-US" sz="2800" b="1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  <a:t>Use Multiple</a:t>
            </a:r>
          </a:p>
          <a:p>
            <a:pPr marL="228600" lvl="0" indent="0" algn="ctr">
              <a:buClr>
                <a:srgbClr val="0F6FC6"/>
              </a:buClr>
              <a:buNone/>
              <a:defRPr/>
            </a:pPr>
            <a: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  <a:t>Relative Locators</a:t>
            </a:r>
            <a:b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</a:br>
            <a:endParaRPr kumimoji="0" lang="en-US" sz="7200" b="1" i="0" u="none" strike="noStrike" kern="1200" cap="none" spc="0" normalizeH="0" baseline="0" noProof="0" dirty="0">
              <a:ln>
                <a:noFill/>
              </a:ln>
              <a:solidFill>
                <a:srgbClr val="0F6FC6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1435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40005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8130795-A82D-49EB-87CC-941F7E38B28D}"/>
              </a:ext>
            </a:extLst>
          </p:cNvPr>
          <p:cNvSpPr txBox="1">
            <a:spLocks/>
          </p:cNvSpPr>
          <p:nvPr/>
        </p:nvSpPr>
        <p:spPr>
          <a:xfrm>
            <a:off x="0" y="103239"/>
            <a:ext cx="12192000" cy="70143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970088"/>
      </p:ext>
    </p:extLst>
  </p:cSld>
  <p:clrMapOvr>
    <a:masterClrMapping/>
  </p:clrMapOvr>
  <p:transition spd="slow" advTm="367">
    <p:push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46520C7-C511-463E-8B94-4BFAFA66A70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br>
              <a:rPr lang="en-US" sz="7200" b="1" dirty="0">
                <a:solidFill>
                  <a:schemeClr val="tx1"/>
                </a:solidFill>
                <a:latin typeface="Georgia" panose="02040502050405020303" pitchFamily="18" charset="0"/>
              </a:rPr>
            </a:br>
            <a:endParaRPr lang="en-US" sz="2800" b="1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  <a:t>Find List of</a:t>
            </a:r>
          </a:p>
          <a:p>
            <a:pPr marL="228600" lvl="0" indent="0" algn="ctr">
              <a:buClr>
                <a:srgbClr val="0F6FC6"/>
              </a:buClr>
              <a:buNone/>
              <a:defRPr/>
            </a:pPr>
            <a: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  <a:t>WebElements</a:t>
            </a:r>
            <a:b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</a:br>
            <a:endParaRPr kumimoji="0" lang="en-US" sz="7200" b="1" i="0" u="none" strike="noStrike" kern="1200" cap="none" spc="0" normalizeH="0" baseline="0" noProof="0" dirty="0">
              <a:ln>
                <a:noFill/>
              </a:ln>
              <a:solidFill>
                <a:srgbClr val="0F6FC6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1435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40005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8130795-A82D-49EB-87CC-941F7E38B28D}"/>
              </a:ext>
            </a:extLst>
          </p:cNvPr>
          <p:cNvSpPr txBox="1">
            <a:spLocks/>
          </p:cNvSpPr>
          <p:nvPr/>
        </p:nvSpPr>
        <p:spPr>
          <a:xfrm>
            <a:off x="0" y="103239"/>
            <a:ext cx="12192000" cy="70143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242425"/>
      </p:ext>
    </p:extLst>
  </p:cSld>
  <p:clrMapOvr>
    <a:masterClrMapping/>
  </p:clrMapOvr>
  <p:transition spd="slow" advTm="367">
    <p:push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869215D-C351-46C6-A772-7F790387D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337"/>
            <a:ext cx="121920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Selenium 4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New Features Demo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0AFF3CA-B89E-4C3E-B44D-C4DC6894BD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0546"/>
            <a:ext cx="10515600" cy="5153891"/>
          </a:xfrm>
        </p:spPr>
        <p:txBody>
          <a:bodyPr>
            <a:normAutofit/>
          </a:bodyPr>
          <a:lstStyle/>
          <a:p>
            <a:pPr lvl="0">
              <a:spcBef>
                <a:spcPts val="0"/>
              </a:spcBef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US" sz="2400" dirty="0">
                <a:solidFill>
                  <a:srgbClr val="404040"/>
                </a:solidFill>
                <a:latin typeface="Georgia" panose="02040502050405020303" pitchFamily="18" charset="0"/>
              </a:rPr>
              <a:t>W3C WebDriver Protocol</a:t>
            </a:r>
          </a:p>
          <a:p>
            <a:pPr lvl="0">
              <a:spcBef>
                <a:spcPts val="0"/>
              </a:spcBef>
              <a:buFont typeface="Wingdings" panose="05000000000000000000" pitchFamily="2" charset="2"/>
              <a:buChar char=""/>
              <a:tabLst>
                <a:tab pos="457200" algn="l"/>
              </a:tabLst>
            </a:pPr>
            <a:endParaRPr lang="en-US" sz="2400" dirty="0"/>
          </a:p>
          <a:p>
            <a:pPr>
              <a:spcBef>
                <a:spcPts val="0"/>
              </a:spcBef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US" sz="2400" dirty="0">
                <a:solidFill>
                  <a:srgbClr val="404040"/>
                </a:solidFill>
                <a:latin typeface="Georgia" panose="02040502050405020303" pitchFamily="18" charset="0"/>
              </a:rPr>
              <a:t>Relative Locators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r>
              <a:rPr lang="en-US" sz="2400" b="1" dirty="0">
                <a:solidFill>
                  <a:srgbClr val="404040"/>
                </a:solidFill>
                <a:highlight>
                  <a:srgbClr val="C0C0C0"/>
                </a:highlight>
                <a:latin typeface="Georgia" panose="02040502050405020303" pitchFamily="18" charset="0"/>
              </a:rPr>
              <a:t>New Window/New Tab</a:t>
            </a:r>
            <a:endParaRPr lang="en-US" sz="2400" dirty="0"/>
          </a:p>
          <a:p>
            <a:endParaRPr lang="en-US" dirty="0"/>
          </a:p>
          <a:p>
            <a:r>
              <a:rPr lang="en-US" sz="2400" dirty="0" err="1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getRect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 (location &amp; size)</a:t>
            </a:r>
          </a:p>
          <a:p>
            <a:endParaRPr lang="en-US" dirty="0"/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WebElement Screenshot</a:t>
            </a:r>
          </a:p>
          <a:p>
            <a:endParaRPr lang="en-US" dirty="0"/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Chrome </a:t>
            </a:r>
            <a:r>
              <a:rPr lang="en-US" sz="2400" dirty="0" err="1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DevTools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 Protocol</a:t>
            </a:r>
          </a:p>
        </p:txBody>
      </p:sp>
    </p:spTree>
    <p:extLst>
      <p:ext uri="{BB962C8B-B14F-4D97-AF65-F5344CB8AC3E}">
        <p14:creationId xmlns:p14="http://schemas.microsoft.com/office/powerpoint/2010/main" val="237978807"/>
      </p:ext>
    </p:extLst>
  </p:cSld>
  <p:clrMapOvr>
    <a:masterClrMapping/>
  </p:clrMapOvr>
  <p:transition spd="slow">
    <p:push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46520C7-C511-463E-8B94-4BFAFA66A70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br>
              <a:rPr lang="en-US" sz="7200" b="1" dirty="0">
                <a:solidFill>
                  <a:schemeClr val="tx1"/>
                </a:solidFill>
                <a:latin typeface="Georgia" panose="02040502050405020303" pitchFamily="18" charset="0"/>
              </a:rPr>
            </a:br>
            <a:endParaRPr lang="en-US" sz="2800" b="1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228600" lvl="0" indent="0" algn="ctr">
              <a:buClr>
                <a:srgbClr val="0F6FC6"/>
              </a:buClr>
              <a:buNone/>
              <a:defRPr/>
            </a:pPr>
            <a: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  <a:t>New Window /</a:t>
            </a:r>
            <a:b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</a:br>
            <a: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  <a:t>New Tab Concept</a:t>
            </a:r>
            <a:b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</a:br>
            <a:endParaRPr kumimoji="0" lang="en-US" sz="7200" b="1" i="0" u="none" strike="noStrike" kern="1200" cap="none" spc="0" normalizeH="0" baseline="0" noProof="0" dirty="0">
              <a:ln>
                <a:noFill/>
              </a:ln>
              <a:solidFill>
                <a:srgbClr val="0F6FC6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1435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40005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8130795-A82D-49EB-87CC-941F7E38B28D}"/>
              </a:ext>
            </a:extLst>
          </p:cNvPr>
          <p:cNvSpPr txBox="1">
            <a:spLocks/>
          </p:cNvSpPr>
          <p:nvPr/>
        </p:nvSpPr>
        <p:spPr>
          <a:xfrm>
            <a:off x="0" y="103239"/>
            <a:ext cx="12192000" cy="70143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400863"/>
      </p:ext>
    </p:extLst>
  </p:cSld>
  <p:clrMapOvr>
    <a:masterClrMapping/>
  </p:clrMapOvr>
  <p:transition spd="slow" advTm="367">
    <p:push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3558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Georgia" panose="02040502050405020303" pitchFamily="18" charset="0"/>
              </a:rPr>
              <a:t>New Window / </a:t>
            </a:r>
            <a:br>
              <a:rPr lang="en-US" sz="4000" dirty="0">
                <a:latin typeface="Georgia" panose="02040502050405020303" pitchFamily="18" charset="0"/>
              </a:rPr>
            </a:br>
            <a:r>
              <a:rPr lang="en-US" sz="4000" dirty="0">
                <a:latin typeface="Georgia" panose="02040502050405020303" pitchFamily="18" charset="0"/>
              </a:rPr>
              <a:t>New Tab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01" y="1694590"/>
            <a:ext cx="9547320" cy="1734410"/>
          </a:xfrm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err="1">
                <a:solidFill>
                  <a:schemeClr val="bg1"/>
                </a:solidFill>
                <a:latin typeface="Georgia" panose="02040502050405020303" pitchFamily="18" charset="0"/>
              </a:rPr>
              <a:t>driver</a:t>
            </a:r>
            <a:r>
              <a:rPr lang="en-US" sz="2000" b="1" dirty="0" err="1">
                <a:solidFill>
                  <a:srgbClr val="A21898"/>
                </a:solidFill>
                <a:latin typeface="Georgia" panose="02040502050405020303" pitchFamily="18" charset="0"/>
              </a:rPr>
              <a:t>.switchTo</a:t>
            </a:r>
            <a:r>
              <a:rPr lang="en-US" sz="2000" b="1" dirty="0">
                <a:solidFill>
                  <a:schemeClr val="bg1"/>
                </a:solidFill>
                <a:latin typeface="Georgia" panose="02040502050405020303" pitchFamily="18" charset="0"/>
              </a:rPr>
              <a:t>()</a:t>
            </a:r>
            <a:r>
              <a:rPr lang="en-US" sz="2000" b="1" dirty="0">
                <a:solidFill>
                  <a:srgbClr val="FF1493"/>
                </a:solidFill>
                <a:latin typeface="Georgia" panose="02040502050405020303" pitchFamily="18" charset="0"/>
              </a:rPr>
              <a:t>.</a:t>
            </a:r>
            <a:r>
              <a:rPr lang="en-US" sz="2000" b="1" dirty="0" err="1">
                <a:solidFill>
                  <a:srgbClr val="FFFF00"/>
                </a:solidFill>
                <a:latin typeface="Georgia" panose="02040502050405020303" pitchFamily="18" charset="0"/>
              </a:rPr>
              <a:t>newWindow</a:t>
            </a:r>
            <a:r>
              <a:rPr lang="en-US" sz="2000" b="1" dirty="0">
                <a:solidFill>
                  <a:schemeClr val="bg1"/>
                </a:solidFill>
                <a:latin typeface="Georgia" panose="02040502050405020303" pitchFamily="18" charset="0"/>
              </a:rPr>
              <a:t>(</a:t>
            </a:r>
            <a:r>
              <a:rPr lang="en-US" sz="2000" b="1" dirty="0" err="1">
                <a:solidFill>
                  <a:srgbClr val="A21898"/>
                </a:solidFill>
                <a:latin typeface="Georgia" panose="02040502050405020303" pitchFamily="18" charset="0"/>
              </a:rPr>
              <a:t>WindowType</a:t>
            </a:r>
            <a:r>
              <a:rPr lang="en-US" sz="2000" b="1" dirty="0" err="1">
                <a:solidFill>
                  <a:srgbClr val="FF1493"/>
                </a:solidFill>
                <a:latin typeface="Georgia" panose="02040502050405020303" pitchFamily="18" charset="0"/>
              </a:rPr>
              <a:t>.</a:t>
            </a:r>
            <a:r>
              <a:rPr lang="en-US" sz="2000" b="1" i="1" dirty="0" err="1">
                <a:solidFill>
                  <a:srgbClr val="00B050"/>
                </a:solidFill>
                <a:latin typeface="Georgia" panose="02040502050405020303" pitchFamily="18" charset="0"/>
              </a:rPr>
              <a:t>WINDOW</a:t>
            </a:r>
            <a:r>
              <a:rPr lang="en-US" sz="2000" b="1" dirty="0">
                <a:solidFill>
                  <a:schemeClr val="bg1"/>
                </a:solidFill>
                <a:latin typeface="Georgia" panose="02040502050405020303" pitchFamily="18" charset="0"/>
              </a:rPr>
              <a:t>)</a:t>
            </a:r>
            <a:r>
              <a:rPr lang="en-US" sz="2000" b="1" dirty="0">
                <a:solidFill>
                  <a:srgbClr val="FF1493"/>
                </a:solidFill>
                <a:latin typeface="Georgia" panose="02040502050405020303" pitchFamily="18" charset="0"/>
              </a:rPr>
              <a:t>.</a:t>
            </a:r>
            <a:r>
              <a:rPr lang="en-US" sz="2000" b="1" dirty="0">
                <a:solidFill>
                  <a:srgbClr val="A21898"/>
                </a:solidFill>
                <a:latin typeface="Georgia" panose="02040502050405020303" pitchFamily="18" charset="0"/>
              </a:rPr>
              <a:t>get</a:t>
            </a:r>
            <a:r>
              <a:rPr lang="en-US" sz="2000" b="1" dirty="0">
                <a:solidFill>
                  <a:schemeClr val="bg1"/>
                </a:solidFill>
                <a:latin typeface="Georgia" panose="02040502050405020303" pitchFamily="18" charset="0"/>
              </a:rPr>
              <a:t>(</a:t>
            </a:r>
            <a:r>
              <a:rPr lang="en-US" sz="2000" b="1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Georgia" panose="02040502050405020303" pitchFamily="18" charset="0"/>
              </a:rPr>
              <a:t>url</a:t>
            </a:r>
            <a:r>
              <a:rPr lang="en-US" sz="2000" b="1" dirty="0">
                <a:solidFill>
                  <a:schemeClr val="bg1"/>
                </a:solidFill>
                <a:latin typeface="Georgia" panose="02040502050405020303" pitchFamily="18" charset="0"/>
              </a:rPr>
              <a:t>)</a:t>
            </a:r>
            <a:r>
              <a:rPr lang="en-US" sz="2000" dirty="0">
                <a:solidFill>
                  <a:srgbClr val="FF1493"/>
                </a:solidFill>
                <a:latin typeface="Georgia" panose="02040502050405020303" pitchFamily="18" charset="0"/>
              </a:rPr>
              <a:t>;</a:t>
            </a:r>
            <a:br>
              <a:rPr lang="en-US" sz="2000" dirty="0">
                <a:solidFill>
                  <a:srgbClr val="FF1493"/>
                </a:solidFill>
                <a:latin typeface="Georgia" panose="02040502050405020303" pitchFamily="18" charset="0"/>
              </a:rPr>
            </a:br>
            <a:br>
              <a:rPr lang="en-US" sz="2000" dirty="0">
                <a:solidFill>
                  <a:srgbClr val="FF1493"/>
                </a:solidFill>
                <a:latin typeface="Georgia" panose="02040502050405020303" pitchFamily="18" charset="0"/>
              </a:rPr>
            </a:br>
            <a:br>
              <a:rPr lang="en-US" sz="2000" dirty="0">
                <a:solidFill>
                  <a:srgbClr val="FF1493"/>
                </a:solidFill>
                <a:latin typeface="Georgia" panose="02040502050405020303" pitchFamily="18" charset="0"/>
              </a:rPr>
            </a:br>
            <a:r>
              <a:rPr lang="en-US" sz="2000" b="1" dirty="0" err="1">
                <a:solidFill>
                  <a:schemeClr val="bg1"/>
                </a:solidFill>
                <a:latin typeface="Georgia" panose="02040502050405020303" pitchFamily="18" charset="0"/>
              </a:rPr>
              <a:t>driver</a:t>
            </a:r>
            <a:r>
              <a:rPr lang="en-US" sz="2000" b="1" dirty="0" err="1">
                <a:solidFill>
                  <a:srgbClr val="A21898"/>
                </a:solidFill>
                <a:latin typeface="Georgia" panose="02040502050405020303" pitchFamily="18" charset="0"/>
              </a:rPr>
              <a:t>.switchTo</a:t>
            </a:r>
            <a:r>
              <a:rPr lang="en-US" sz="2000" b="1" dirty="0">
                <a:solidFill>
                  <a:schemeClr val="bg1"/>
                </a:solidFill>
                <a:latin typeface="Georgia" panose="02040502050405020303" pitchFamily="18" charset="0"/>
              </a:rPr>
              <a:t>()</a:t>
            </a:r>
            <a:r>
              <a:rPr lang="en-US" sz="2000" b="1" dirty="0">
                <a:solidFill>
                  <a:srgbClr val="FF1493"/>
                </a:solidFill>
                <a:latin typeface="Georgia" panose="02040502050405020303" pitchFamily="18" charset="0"/>
              </a:rPr>
              <a:t>.</a:t>
            </a:r>
            <a:r>
              <a:rPr lang="en-US" sz="2000" b="1" dirty="0" err="1">
                <a:solidFill>
                  <a:srgbClr val="FFFF00"/>
                </a:solidFill>
                <a:latin typeface="Georgia" panose="02040502050405020303" pitchFamily="18" charset="0"/>
              </a:rPr>
              <a:t>newWindow</a:t>
            </a:r>
            <a:r>
              <a:rPr lang="en-US" sz="2000" b="1" dirty="0">
                <a:solidFill>
                  <a:schemeClr val="bg1"/>
                </a:solidFill>
                <a:latin typeface="Georgia" panose="02040502050405020303" pitchFamily="18" charset="0"/>
              </a:rPr>
              <a:t>(</a:t>
            </a:r>
            <a:r>
              <a:rPr lang="en-US" sz="2000" b="1" dirty="0" err="1">
                <a:solidFill>
                  <a:srgbClr val="A21898"/>
                </a:solidFill>
                <a:latin typeface="Georgia" panose="02040502050405020303" pitchFamily="18" charset="0"/>
              </a:rPr>
              <a:t>WindowType</a:t>
            </a:r>
            <a:r>
              <a:rPr lang="en-US" sz="2000" b="1" dirty="0" err="1">
                <a:solidFill>
                  <a:srgbClr val="FF1493"/>
                </a:solidFill>
                <a:latin typeface="Georgia" panose="02040502050405020303" pitchFamily="18" charset="0"/>
              </a:rPr>
              <a:t>.</a:t>
            </a:r>
            <a:r>
              <a:rPr lang="en-US" sz="2000" b="1" i="1" dirty="0" err="1">
                <a:solidFill>
                  <a:srgbClr val="00B050"/>
                </a:solidFill>
                <a:latin typeface="Georgia" panose="02040502050405020303" pitchFamily="18" charset="0"/>
              </a:rPr>
              <a:t>TAB</a:t>
            </a:r>
            <a:r>
              <a:rPr lang="en-US" sz="2000" b="1" dirty="0">
                <a:solidFill>
                  <a:schemeClr val="bg1"/>
                </a:solidFill>
                <a:latin typeface="Georgia" panose="02040502050405020303" pitchFamily="18" charset="0"/>
              </a:rPr>
              <a:t>)</a:t>
            </a:r>
            <a:r>
              <a:rPr lang="en-US" sz="2000" b="1" dirty="0">
                <a:solidFill>
                  <a:srgbClr val="FF1493"/>
                </a:solidFill>
                <a:latin typeface="Georgia" panose="02040502050405020303" pitchFamily="18" charset="0"/>
              </a:rPr>
              <a:t>.</a:t>
            </a:r>
            <a:r>
              <a:rPr lang="en-US" sz="2000" b="1" dirty="0">
                <a:solidFill>
                  <a:srgbClr val="A21898"/>
                </a:solidFill>
                <a:latin typeface="Georgia" panose="02040502050405020303" pitchFamily="18" charset="0"/>
              </a:rPr>
              <a:t>get</a:t>
            </a:r>
            <a:r>
              <a:rPr lang="en-US" sz="2000" b="1" dirty="0">
                <a:solidFill>
                  <a:schemeClr val="bg1"/>
                </a:solidFill>
                <a:latin typeface="Georgia" panose="02040502050405020303" pitchFamily="18" charset="0"/>
              </a:rPr>
              <a:t>(</a:t>
            </a:r>
            <a:r>
              <a:rPr lang="en-US" sz="2000" b="1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Georgia" panose="02040502050405020303" pitchFamily="18" charset="0"/>
              </a:rPr>
              <a:t>url</a:t>
            </a:r>
            <a:r>
              <a:rPr lang="en-US" sz="2000" b="1" dirty="0">
                <a:solidFill>
                  <a:schemeClr val="bg1"/>
                </a:solidFill>
                <a:latin typeface="Georgia" panose="02040502050405020303" pitchFamily="18" charset="0"/>
              </a:rPr>
              <a:t>)</a:t>
            </a:r>
            <a:r>
              <a:rPr lang="en-US" sz="2000" dirty="0">
                <a:solidFill>
                  <a:srgbClr val="FF1493"/>
                </a:solidFill>
                <a:latin typeface="Georgia" panose="02040502050405020303" pitchFamily="18" charset="0"/>
              </a:rPr>
              <a:t>;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94701" y="3605126"/>
          <a:ext cx="9547321" cy="3024639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3705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768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875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 dirty="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Argument</a:t>
                      </a:r>
                      <a:endParaRPr lang="en-US" sz="1800" dirty="0">
                        <a:effectLst/>
                        <a:latin typeface="+mn-lt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 dirty="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en-US" sz="1800" dirty="0">
                        <a:effectLst/>
                        <a:latin typeface="+mn-lt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driver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Controls the browser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39450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 err="1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switchTo</a:t>
                      </a:r>
                      <a:r>
                        <a:rPr lang="en-US" sz="1800" dirty="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()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Sends commands to a window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71831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 err="1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newWindow</a:t>
                      </a:r>
                      <a:r>
                        <a:rPr lang="en-US" sz="1800" dirty="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()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Create a new browser window or tab then automatically switch focus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 err="1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WindowType</a:t>
                      </a:r>
                      <a:endParaRPr lang="en-US" sz="1800" dirty="0">
                        <a:effectLst/>
                        <a:latin typeface="+mn-lt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An </a:t>
                      </a:r>
                      <a:r>
                        <a:rPr lang="en-US" sz="1800" dirty="0" err="1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enum</a:t>
                      </a:r>
                      <a:r>
                        <a:rPr lang="en-US" sz="1800" dirty="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 containing a list of constants (WINDOW and TAB)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WINDOW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A type hint parameter that creates a new window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TAB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A type hint parameter that creates a new tab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10410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get(</a:t>
                      </a:r>
                      <a:r>
                        <a:rPr lang="en-US" sz="1800" dirty="0" err="1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url</a:t>
                      </a:r>
                      <a:r>
                        <a:rPr lang="en-US" sz="1800" dirty="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Loads a new page in the browser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47480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7153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3"/>
    </mc:Choice>
    <mc:Fallback xmlns="">
      <p:transition spd="slow" advTm="403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46520C7-C511-463E-8B94-4BFAFA66A70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br>
              <a:rPr lang="en-US" sz="7200" b="1" dirty="0">
                <a:solidFill>
                  <a:schemeClr val="tx1"/>
                </a:solidFill>
                <a:latin typeface="Georgia" panose="02040502050405020303" pitchFamily="18" charset="0"/>
              </a:rPr>
            </a:br>
            <a:endParaRPr lang="en-US" sz="7200" b="1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  <a:t>Demo</a:t>
            </a:r>
            <a:b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</a:br>
            <a:endParaRPr kumimoji="0" lang="en-US" sz="7200" b="1" i="0" u="none" strike="noStrike" kern="1200" cap="none" spc="0" normalizeH="0" baseline="0" noProof="0" dirty="0">
              <a:ln>
                <a:noFill/>
              </a:ln>
              <a:solidFill>
                <a:srgbClr val="0F6FC6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1435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40005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8130795-A82D-49EB-87CC-941F7E38B28D}"/>
              </a:ext>
            </a:extLst>
          </p:cNvPr>
          <p:cNvSpPr txBox="1">
            <a:spLocks/>
          </p:cNvSpPr>
          <p:nvPr/>
        </p:nvSpPr>
        <p:spPr>
          <a:xfrm>
            <a:off x="0" y="103239"/>
            <a:ext cx="12192000" cy="70143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120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 advTm="367">
        <p14:honeycomb/>
      </p:transition>
    </mc:Choice>
    <mc:Fallback xmlns="">
      <p:transition spd="slow" advTm="367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869215D-C351-46C6-A772-7F790387D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337"/>
            <a:ext cx="121920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Selenium 4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New Features Demo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0AFF3CA-B89E-4C3E-B44D-C4DC6894BD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0546"/>
            <a:ext cx="10515600" cy="5153891"/>
          </a:xfrm>
        </p:spPr>
        <p:txBody>
          <a:bodyPr>
            <a:normAutofit/>
          </a:bodyPr>
          <a:lstStyle/>
          <a:p>
            <a:r>
              <a:rPr lang="en-US" sz="2400" dirty="0"/>
              <a:t>W3C WebDriver Protocol</a:t>
            </a:r>
          </a:p>
          <a:p>
            <a:endParaRPr lang="en-US" dirty="0"/>
          </a:p>
          <a:p>
            <a:r>
              <a:rPr lang="en-US" sz="2400" dirty="0"/>
              <a:t>Relative Locators</a:t>
            </a:r>
          </a:p>
          <a:p>
            <a:endParaRPr lang="en-US" dirty="0"/>
          </a:p>
          <a:p>
            <a:r>
              <a:rPr lang="en-US" sz="2400" dirty="0"/>
              <a:t>New Window/New Tab</a:t>
            </a:r>
          </a:p>
          <a:p>
            <a:endParaRPr lang="en-US" dirty="0"/>
          </a:p>
          <a:p>
            <a:r>
              <a:rPr lang="en-US" sz="2400" dirty="0" err="1"/>
              <a:t>getRect</a:t>
            </a:r>
            <a:r>
              <a:rPr lang="en-US" sz="2400" dirty="0"/>
              <a:t> (location &amp; size)</a:t>
            </a:r>
          </a:p>
          <a:p>
            <a:endParaRPr lang="en-US" dirty="0"/>
          </a:p>
          <a:p>
            <a:r>
              <a:rPr lang="en-US" sz="2400" dirty="0"/>
              <a:t>WebElement Screenshot</a:t>
            </a:r>
          </a:p>
          <a:p>
            <a:endParaRPr lang="en-US" dirty="0"/>
          </a:p>
          <a:p>
            <a:r>
              <a:rPr lang="en-US" sz="2400" dirty="0"/>
              <a:t>Chrome </a:t>
            </a:r>
            <a:r>
              <a:rPr lang="en-US" sz="2400" dirty="0" err="1"/>
              <a:t>DevTools</a:t>
            </a:r>
            <a:r>
              <a:rPr lang="en-US" sz="2400" dirty="0"/>
              <a:t> Protocol</a:t>
            </a:r>
          </a:p>
        </p:txBody>
      </p:sp>
    </p:spTree>
    <p:extLst>
      <p:ext uri="{BB962C8B-B14F-4D97-AF65-F5344CB8AC3E}">
        <p14:creationId xmlns:p14="http://schemas.microsoft.com/office/powerpoint/2010/main" val="88148818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46520C7-C511-463E-8B94-4BFAFA66A70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br>
              <a:rPr lang="en-US" sz="7200" b="1" dirty="0">
                <a:solidFill>
                  <a:schemeClr val="tx1"/>
                </a:solidFill>
                <a:latin typeface="Georgia" panose="02040502050405020303" pitchFamily="18" charset="0"/>
              </a:rPr>
            </a:br>
            <a:endParaRPr lang="en-US" sz="2800" b="1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228600" lvl="0" indent="0" algn="ctr">
              <a:buClr>
                <a:srgbClr val="0F6FC6"/>
              </a:buClr>
              <a:buNone/>
              <a:defRPr/>
            </a:pPr>
            <a: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  <a:t>Open, Switch,</a:t>
            </a:r>
            <a:b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</a:br>
            <a: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  <a:t>&amp; Work</a:t>
            </a:r>
            <a:b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</a:br>
            <a:endParaRPr kumimoji="0" lang="en-US" sz="7200" b="1" i="0" u="none" strike="noStrike" kern="1200" cap="none" spc="0" normalizeH="0" baseline="0" noProof="0" dirty="0">
              <a:ln>
                <a:noFill/>
              </a:ln>
              <a:solidFill>
                <a:srgbClr val="0F6FC6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1435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40005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8130795-A82D-49EB-87CC-941F7E38B28D}"/>
              </a:ext>
            </a:extLst>
          </p:cNvPr>
          <p:cNvSpPr txBox="1">
            <a:spLocks/>
          </p:cNvSpPr>
          <p:nvPr/>
        </p:nvSpPr>
        <p:spPr>
          <a:xfrm>
            <a:off x="0" y="103239"/>
            <a:ext cx="12192000" cy="70143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471280"/>
      </p:ext>
    </p:extLst>
  </p:cSld>
  <p:clrMapOvr>
    <a:masterClrMapping/>
  </p:clrMapOvr>
  <p:transition spd="slow" advTm="367">
    <p:push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869215D-C351-46C6-A772-7F790387D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337"/>
            <a:ext cx="121920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Open, Switch, Work Then 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Switch Back To Parent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0AFF3CA-B89E-4C3E-B44D-C4DC6894BD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0546"/>
            <a:ext cx="10515600" cy="5153891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Open &amp; Switch To New Tab</a:t>
            </a:r>
          </a:p>
          <a:p>
            <a:pPr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Work In The New Tab</a:t>
            </a:r>
          </a:p>
          <a:p>
            <a:pPr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Switch Back To The Parent Tab</a:t>
            </a:r>
          </a:p>
        </p:txBody>
      </p:sp>
    </p:spTree>
    <p:extLst>
      <p:ext uri="{BB962C8B-B14F-4D97-AF65-F5344CB8AC3E}">
        <p14:creationId xmlns:p14="http://schemas.microsoft.com/office/powerpoint/2010/main" val="320057065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46520C7-C511-463E-8B94-4BFAFA66A70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br>
              <a:rPr lang="en-US" sz="7200" b="1" dirty="0">
                <a:solidFill>
                  <a:schemeClr val="tx1"/>
                </a:solidFill>
                <a:latin typeface="Georgia" panose="02040502050405020303" pitchFamily="18" charset="0"/>
              </a:rPr>
            </a:br>
            <a:endParaRPr lang="en-US" sz="2800" b="1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  <a:t>Selenium</a:t>
            </a:r>
          </a:p>
          <a:p>
            <a:pPr marL="228600" lvl="0" indent="0" algn="ctr">
              <a:buClr>
                <a:srgbClr val="0F6FC6"/>
              </a:buClr>
              <a:buNone/>
              <a:defRPr/>
            </a:pPr>
            <a: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  <a:t>WebDriver</a:t>
            </a:r>
            <a:b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</a:br>
            <a:endParaRPr kumimoji="0" lang="en-US" sz="7200" b="1" i="0" u="none" strike="noStrike" kern="1200" cap="none" spc="0" normalizeH="0" baseline="0" noProof="0" dirty="0">
              <a:ln>
                <a:noFill/>
              </a:ln>
              <a:solidFill>
                <a:srgbClr val="0F6FC6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1435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40005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8130795-A82D-49EB-87CC-941F7E38B28D}"/>
              </a:ext>
            </a:extLst>
          </p:cNvPr>
          <p:cNvSpPr txBox="1">
            <a:spLocks/>
          </p:cNvSpPr>
          <p:nvPr/>
        </p:nvSpPr>
        <p:spPr>
          <a:xfrm>
            <a:off x="0" y="103239"/>
            <a:ext cx="12192000" cy="70143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59228"/>
      </p:ext>
    </p:extLst>
  </p:cSld>
  <p:clrMapOvr>
    <a:masterClrMapping/>
  </p:clrMapOvr>
  <p:transition spd="slow" advTm="367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46520C7-C511-463E-8B94-4BFAFA66A70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br>
              <a:rPr lang="en-US" sz="7200" b="1" dirty="0">
                <a:solidFill>
                  <a:schemeClr val="tx1"/>
                </a:solidFill>
                <a:latin typeface="Georgia" panose="02040502050405020303" pitchFamily="18" charset="0"/>
              </a:rPr>
            </a:br>
            <a:endParaRPr lang="en-US" sz="2800" b="1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  <a:t>Selenium</a:t>
            </a:r>
          </a:p>
          <a:p>
            <a:pPr marL="228600" lvl="0" indent="0" algn="ctr">
              <a:buClr>
                <a:srgbClr val="0F6FC6"/>
              </a:buClr>
              <a:buNone/>
              <a:defRPr/>
            </a:pPr>
            <a: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  <a:t>IDE</a:t>
            </a:r>
            <a:b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</a:br>
            <a:endParaRPr kumimoji="0" lang="en-US" sz="7200" b="1" i="0" u="none" strike="noStrike" kern="1200" cap="none" spc="0" normalizeH="0" baseline="0" noProof="0" dirty="0">
              <a:ln>
                <a:noFill/>
              </a:ln>
              <a:solidFill>
                <a:srgbClr val="0F6FC6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1435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40005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8130795-A82D-49EB-87CC-941F7E38B28D}"/>
              </a:ext>
            </a:extLst>
          </p:cNvPr>
          <p:cNvSpPr txBox="1">
            <a:spLocks/>
          </p:cNvSpPr>
          <p:nvPr/>
        </p:nvSpPr>
        <p:spPr>
          <a:xfrm>
            <a:off x="0" y="103239"/>
            <a:ext cx="12192000" cy="70143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904067"/>
      </p:ext>
    </p:extLst>
  </p:cSld>
  <p:clrMapOvr>
    <a:masterClrMapping/>
  </p:clrMapOvr>
  <p:transition spd="slow" advTm="367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869215D-C351-46C6-A772-7F790387D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337"/>
            <a:ext cx="121920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Selenium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IDE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0AFF3CA-B89E-4C3E-B44D-C4DC6894BD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0546"/>
            <a:ext cx="10515600" cy="5153891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Backup Element Selectors</a:t>
            </a:r>
          </a:p>
          <a:p>
            <a:endParaRPr lang="en-US" dirty="0"/>
          </a:p>
          <a:p>
            <a:r>
              <a:rPr lang="en-US" sz="2400" dirty="0"/>
              <a:t>Control Flows</a:t>
            </a:r>
          </a:p>
          <a:p>
            <a:endParaRPr lang="en-US" dirty="0"/>
          </a:p>
          <a:p>
            <a:r>
              <a:rPr lang="en-US" sz="2400" dirty="0"/>
              <a:t>Command Line Runner</a:t>
            </a:r>
          </a:p>
          <a:p>
            <a:endParaRPr lang="en-US" sz="2400" dirty="0"/>
          </a:p>
          <a:p>
            <a:r>
              <a:rPr lang="en-US" sz="2400" dirty="0"/>
              <a:t>Reuse A Test Case</a:t>
            </a:r>
          </a:p>
          <a:p>
            <a:endParaRPr lang="en-US" sz="2400" dirty="0"/>
          </a:p>
          <a:p>
            <a:r>
              <a:rPr lang="en-US" sz="2400" dirty="0"/>
              <a:t>Continuous Integration</a:t>
            </a:r>
          </a:p>
          <a:p>
            <a:endParaRPr lang="en-US" sz="2400" dirty="0"/>
          </a:p>
          <a:p>
            <a:r>
              <a:rPr lang="en-US" sz="2400" dirty="0"/>
              <a:t>Debugging</a:t>
            </a:r>
          </a:p>
        </p:txBody>
      </p:sp>
    </p:spTree>
    <p:extLst>
      <p:ext uri="{BB962C8B-B14F-4D97-AF65-F5344CB8AC3E}">
        <p14:creationId xmlns:p14="http://schemas.microsoft.com/office/powerpoint/2010/main" val="1226638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46520C7-C511-463E-8B94-4BFAFA66A70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br>
              <a:rPr lang="en-US" sz="7200" b="1" dirty="0">
                <a:solidFill>
                  <a:schemeClr val="tx1"/>
                </a:solidFill>
                <a:latin typeface="Georgia" panose="02040502050405020303" pitchFamily="18" charset="0"/>
              </a:rPr>
            </a:br>
            <a:endParaRPr lang="en-US" sz="2800" b="1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  <a:t>Selenium</a:t>
            </a:r>
          </a:p>
          <a:p>
            <a:pPr marL="228600" lvl="0" indent="0" algn="ctr">
              <a:buClr>
                <a:srgbClr val="0F6FC6"/>
              </a:buClr>
              <a:buNone/>
              <a:defRPr/>
            </a:pPr>
            <a:r>
              <a:rPr lang="en-US" sz="9600" b="1">
                <a:solidFill>
                  <a:schemeClr val="tx1"/>
                </a:solidFill>
                <a:latin typeface="Georgia" panose="02040502050405020303" pitchFamily="18" charset="0"/>
              </a:rPr>
              <a:t>Grid</a:t>
            </a:r>
            <a:b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</a:br>
            <a:endParaRPr kumimoji="0" lang="en-US" sz="7200" b="1" i="0" u="none" strike="noStrike" kern="1200" cap="none" spc="0" normalizeH="0" baseline="0" noProof="0" dirty="0">
              <a:ln>
                <a:noFill/>
              </a:ln>
              <a:solidFill>
                <a:srgbClr val="0F6FC6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1435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40005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8130795-A82D-49EB-87CC-941F7E38B28D}"/>
              </a:ext>
            </a:extLst>
          </p:cNvPr>
          <p:cNvSpPr txBox="1">
            <a:spLocks/>
          </p:cNvSpPr>
          <p:nvPr/>
        </p:nvSpPr>
        <p:spPr>
          <a:xfrm>
            <a:off x="0" y="103239"/>
            <a:ext cx="12192000" cy="70143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050930"/>
      </p:ext>
    </p:extLst>
  </p:cSld>
  <p:clrMapOvr>
    <a:masterClrMapping/>
  </p:clrMapOvr>
  <p:transition spd="slow" advTm="367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869215D-C351-46C6-A772-7F790387D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337"/>
            <a:ext cx="121920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Selenium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Grid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0AFF3CA-B89E-4C3E-B44D-C4DC6894BD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0546"/>
            <a:ext cx="10515600" cy="5153891"/>
          </a:xfrm>
        </p:spPr>
        <p:txBody>
          <a:bodyPr>
            <a:normAutofit/>
          </a:bodyPr>
          <a:lstStyle/>
          <a:p>
            <a:r>
              <a:rPr lang="en-US" sz="2400" dirty="0"/>
              <a:t>New Architecture</a:t>
            </a:r>
          </a:p>
          <a:p>
            <a:endParaRPr lang="en-US" dirty="0"/>
          </a:p>
          <a:p>
            <a:r>
              <a:rPr lang="en-US" sz="2400" dirty="0"/>
              <a:t>Modern</a:t>
            </a:r>
          </a:p>
          <a:p>
            <a:endParaRPr lang="en-US" dirty="0"/>
          </a:p>
          <a:p>
            <a:r>
              <a:rPr lang="en-US" sz="2400" dirty="0"/>
              <a:t>Observability</a:t>
            </a:r>
          </a:p>
        </p:txBody>
      </p:sp>
    </p:spTree>
    <p:extLst>
      <p:ext uri="{BB962C8B-B14F-4D97-AF65-F5344CB8AC3E}">
        <p14:creationId xmlns:p14="http://schemas.microsoft.com/office/powerpoint/2010/main" val="69211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869215D-C351-46C6-A772-7F790387D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337"/>
            <a:ext cx="121920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Selenium 4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New Features Demo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0AFF3CA-B89E-4C3E-B44D-C4DC6894BD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0546"/>
            <a:ext cx="10515600" cy="5153891"/>
          </a:xfrm>
        </p:spPr>
        <p:txBody>
          <a:bodyPr>
            <a:normAutofit/>
          </a:bodyPr>
          <a:lstStyle/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r>
              <a:rPr lang="en-US" sz="2400" b="1" dirty="0">
                <a:solidFill>
                  <a:srgbClr val="404040"/>
                </a:solidFill>
                <a:highlight>
                  <a:srgbClr val="C0C0C0"/>
                </a:highlight>
                <a:latin typeface="Georgia" panose="02040502050405020303" pitchFamily="18" charset="0"/>
              </a:rPr>
              <a:t>W3C WebDriver Protocol</a:t>
            </a:r>
            <a:endParaRPr lang="en-US" sz="2400" dirty="0"/>
          </a:p>
          <a:p>
            <a:endParaRPr lang="en-US" dirty="0"/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Relative Locators</a:t>
            </a:r>
          </a:p>
          <a:p>
            <a:endParaRPr lang="en-US" dirty="0"/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New Window/New Tab</a:t>
            </a:r>
          </a:p>
          <a:p>
            <a:endParaRPr lang="en-US" dirty="0"/>
          </a:p>
          <a:p>
            <a:r>
              <a:rPr lang="en-US" sz="2400" dirty="0" err="1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getRect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 (location &amp; size)</a:t>
            </a:r>
          </a:p>
          <a:p>
            <a:endParaRPr lang="en-US" dirty="0"/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WebElement Screenshot</a:t>
            </a:r>
          </a:p>
          <a:p>
            <a:endParaRPr lang="en-US" dirty="0"/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Chrome </a:t>
            </a:r>
            <a:r>
              <a:rPr lang="en-US" sz="2400" dirty="0" err="1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DevTools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 Protocol</a:t>
            </a:r>
          </a:p>
        </p:txBody>
      </p:sp>
    </p:spTree>
    <p:extLst>
      <p:ext uri="{BB962C8B-B14F-4D97-AF65-F5344CB8AC3E}">
        <p14:creationId xmlns:p14="http://schemas.microsoft.com/office/powerpoint/2010/main" val="2509789564"/>
      </p:ext>
    </p:extLst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name="Thumbnail_Cover">
  <a:themeElements>
    <a:clrScheme name="Custom 10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0000FF"/>
      </a:hlink>
      <a:folHlink>
        <a:srgbClr val="0000FF"/>
      </a:folHlink>
    </a:clrScheme>
    <a:fontScheme name="Custom 1">
      <a:majorFont>
        <a:latin typeface="Georgia"/>
        <a:ea typeface=""/>
        <a:cs typeface=""/>
      </a:majorFont>
      <a:minorFont>
        <a:latin typeface="Georgia"/>
        <a:ea typeface=""/>
        <a:cs typeface="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61148</TotalTime>
  <Words>564</Words>
  <Application>Microsoft Office PowerPoint</Application>
  <PresentationFormat>Widescreen</PresentationFormat>
  <Paragraphs>341</Paragraphs>
  <Slides>31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Georgia</vt:lpstr>
      <vt:lpstr>Wingdings</vt:lpstr>
      <vt:lpstr>Wingdings 3</vt:lpstr>
      <vt:lpstr>Thumbnail_Cover</vt:lpstr>
      <vt:lpstr>Selenium 4   New Features</vt:lpstr>
      <vt:lpstr>Selenium 4 Components</vt:lpstr>
      <vt:lpstr>Selenium 4 New Features Demo</vt:lpstr>
      <vt:lpstr>PowerPoint Presentation</vt:lpstr>
      <vt:lpstr>PowerPoint Presentation</vt:lpstr>
      <vt:lpstr>Selenium IDE</vt:lpstr>
      <vt:lpstr>PowerPoint Presentation</vt:lpstr>
      <vt:lpstr>Selenium Grid</vt:lpstr>
      <vt:lpstr>Selenium 4 New Features Demo</vt:lpstr>
      <vt:lpstr>PowerPoint Presentation</vt:lpstr>
      <vt:lpstr>Selenium Architecture</vt:lpstr>
      <vt:lpstr>Selenium Architecture (Direct)</vt:lpstr>
      <vt:lpstr>PowerPoint Presentation</vt:lpstr>
      <vt:lpstr>PowerPoint Presentation</vt:lpstr>
      <vt:lpstr>Selenium Architecture (Direct)</vt:lpstr>
      <vt:lpstr>Selenium Architecture (Remote)</vt:lpstr>
      <vt:lpstr>PowerPoint Presentation</vt:lpstr>
      <vt:lpstr>Selenium Architecture (Direct)</vt:lpstr>
      <vt:lpstr>PowerPoint Presentation</vt:lpstr>
      <vt:lpstr>PowerPoint Presentation</vt:lpstr>
      <vt:lpstr>Selenium 4 New Features Demo</vt:lpstr>
      <vt:lpstr>PowerPoint Presentation</vt:lpstr>
      <vt:lpstr>PowerPoint Presentation</vt:lpstr>
      <vt:lpstr>PowerPoint Presentation</vt:lpstr>
      <vt:lpstr>PowerPoint Presentation</vt:lpstr>
      <vt:lpstr>Selenium 4 New Features Demo</vt:lpstr>
      <vt:lpstr>PowerPoint Presentation</vt:lpstr>
      <vt:lpstr>New Window /  New Tab Syntax</vt:lpstr>
      <vt:lpstr>PowerPoint Presentation</vt:lpstr>
      <vt:lpstr>PowerPoint Presentation</vt:lpstr>
      <vt:lpstr>Open, Switch, Work Then  Switch Back To Parent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REX A JONES</dc:creator>
  <cp:lastModifiedBy>Rex Allen Jones II</cp:lastModifiedBy>
  <cp:revision>1337</cp:revision>
  <dcterms:created xsi:type="dcterms:W3CDTF">2016-08-27T11:26:48Z</dcterms:created>
  <dcterms:modified xsi:type="dcterms:W3CDTF">2020-11-05T03:18:55Z</dcterms:modified>
</cp:coreProperties>
</file>