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1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  <p:sldId id="674" r:id="rId33"/>
    <p:sldId id="675" r:id="rId34"/>
    <p:sldId id="669" r:id="rId35"/>
    <p:sldId id="682" r:id="rId36"/>
    <p:sldId id="671" r:id="rId37"/>
    <p:sldId id="678" r:id="rId38"/>
    <p:sldId id="679" r:id="rId39"/>
    <p:sldId id="68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2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Minimize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Window 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201"/>
      </p:ext>
    </p:extLst>
  </p:cSld>
  <p:clrMapOvr>
    <a:masterClrMapping/>
  </p:clrMapOvr>
  <p:transition spd="slow" advTm="367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Set Position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&amp; Robot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8664"/>
      </p:ext>
    </p:extLst>
  </p:cSld>
  <p:clrMapOvr>
    <a:masterClrMapping/>
  </p:clrMapOvr>
  <p:transition spd="slow" advTm="367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getRect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0567583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EA96E2-6001-42B1-A878-6D0F0BD9A42A}"/>
              </a:ext>
            </a:extLst>
          </p:cNvPr>
          <p:cNvCxnSpPr/>
          <p:nvPr/>
        </p:nvCxnSpPr>
        <p:spPr>
          <a:xfrm>
            <a:off x="1143000" y="2657475"/>
            <a:ext cx="2800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8BEFB-C927-42CA-AE9C-834CBB750D7F}"/>
              </a:ext>
            </a:extLst>
          </p:cNvPr>
          <p:cNvCxnSpPr>
            <a:cxnSpLocks/>
          </p:cNvCxnSpPr>
          <p:nvPr/>
        </p:nvCxnSpPr>
        <p:spPr>
          <a:xfrm>
            <a:off x="1292240" y="1190153"/>
            <a:ext cx="0" cy="185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00D6CE-809A-4C1D-876E-A348A94B4830}"/>
              </a:ext>
            </a:extLst>
          </p:cNvPr>
          <p:cNvSpPr txBox="1"/>
          <p:nvPr/>
        </p:nvSpPr>
        <p:spPr>
          <a:xfrm>
            <a:off x="597602" y="2472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6E4A1-BDF6-4A67-AB47-CCFFF61D44FA}"/>
              </a:ext>
            </a:extLst>
          </p:cNvPr>
          <p:cNvSpPr txBox="1"/>
          <p:nvPr/>
        </p:nvSpPr>
        <p:spPr>
          <a:xfrm>
            <a:off x="1143000" y="6331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0047-8971-450C-B4EA-2411F228238A}"/>
              </a:ext>
            </a:extLst>
          </p:cNvPr>
          <p:cNvSpPr txBox="1"/>
          <p:nvPr/>
        </p:nvSpPr>
        <p:spPr>
          <a:xfrm>
            <a:off x="757238" y="1714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9523-1BC6-42AD-A3E8-D5EB91A8376F}"/>
              </a:ext>
            </a:extLst>
          </p:cNvPr>
          <p:cNvSpPr txBox="1"/>
          <p:nvPr/>
        </p:nvSpPr>
        <p:spPr>
          <a:xfrm>
            <a:off x="729796" y="36230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24786-9E9D-4E4A-8DCC-0EEDD690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2" y="4218213"/>
            <a:ext cx="3761905" cy="265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B930E9-D38B-4343-9471-B203DEC787CE}"/>
              </a:ext>
            </a:extLst>
          </p:cNvPr>
          <p:cNvSpPr txBox="1"/>
          <p:nvPr/>
        </p:nvSpPr>
        <p:spPr>
          <a:xfrm rot="2430894">
            <a:off x="784925" y="58696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467C-B76C-423F-9C37-21297227622D}"/>
              </a:ext>
            </a:extLst>
          </p:cNvPr>
          <p:cNvSpPr txBox="1"/>
          <p:nvPr/>
        </p:nvSpPr>
        <p:spPr>
          <a:xfrm rot="5400000">
            <a:off x="3824122" y="54350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83250223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1749308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getLocation</a:t>
            </a:r>
            <a:r>
              <a:rPr lang="en-US" sz="2400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1292108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3253912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893395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874297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6317151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getSize</a:t>
            </a:r>
            <a:r>
              <a:rPr lang="en-US" sz="24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5859951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7821755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461238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D5C1E0-3460-482A-8CBB-2E4B532E731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7442140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4117050" y="4344868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3659850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5621654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4261137" y="4969708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242039" y="5036210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1826895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7497558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3344661" y="4053230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382118-D025-4B9F-B669-FC3D291A6201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rot="16200000" flipH="1">
            <a:off x="6179992" y="4098257"/>
            <a:ext cx="759229" cy="279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790575" y="66675"/>
            <a:ext cx="88392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790575" y="3495354"/>
            <a:ext cx="8839200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790575" y="11509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790575" y="35662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getRect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Compare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&amp; Size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0655"/>
      </p:ext>
    </p:extLst>
  </p:cSld>
  <p:clrMapOvr>
    <a:masterClrMapping/>
  </p:clrMapOvr>
  <p:transition spd="slow" advTm="367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Screenshot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1865424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66072</TotalTime>
  <Words>672</Words>
  <Application>Microsoft Office PowerPoint</Application>
  <PresentationFormat>Widescreen</PresentationFormat>
  <Paragraphs>424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1343</cp:revision>
  <dcterms:created xsi:type="dcterms:W3CDTF">2016-08-27T11:26:48Z</dcterms:created>
  <dcterms:modified xsi:type="dcterms:W3CDTF">2020-11-13T23:59:43Z</dcterms:modified>
</cp:coreProperties>
</file>