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4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  <p:sldId id="681" r:id="rId41"/>
    <p:sldId id="683" r:id="rId42"/>
    <p:sldId id="6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93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Section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8410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66071</TotalTime>
  <Words>698</Words>
  <Application>Microsoft Office PowerPoint</Application>
  <PresentationFormat>Widescreen</PresentationFormat>
  <Paragraphs>448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Take Screenshot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1342</cp:revision>
  <dcterms:created xsi:type="dcterms:W3CDTF">2016-08-27T11:26:48Z</dcterms:created>
  <dcterms:modified xsi:type="dcterms:W3CDTF">2020-11-14T00:02:51Z</dcterms:modified>
</cp:coreProperties>
</file>