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7"/>
  </p:notesMasterIdLst>
  <p:sldIdLst>
    <p:sldId id="685" r:id="rId2"/>
    <p:sldId id="631" r:id="rId3"/>
    <p:sldId id="687" r:id="rId4"/>
    <p:sldId id="689" r:id="rId5"/>
    <p:sldId id="6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FFC0CB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833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3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1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1B670F-2339-4C95-9B79-7E7E767C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0"/>
            <a:ext cx="12306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8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AI-Powered Self-Healing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Technology Benefits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226"/>
            <a:ext cx="10515600" cy="554177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Dynamic Elements</a:t>
            </a:r>
          </a:p>
          <a:p>
            <a:endParaRPr lang="en-US" sz="2000" dirty="0"/>
          </a:p>
          <a:p>
            <a:r>
              <a:rPr lang="en-US" sz="2000" dirty="0" err="1"/>
              <a:t>iFrames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Pop-Ups</a:t>
            </a:r>
          </a:p>
          <a:p>
            <a:endParaRPr lang="en-US" sz="2000" dirty="0"/>
          </a:p>
          <a:p>
            <a:r>
              <a:rPr lang="en-US" sz="2000" dirty="0"/>
              <a:t>Custom Attributes</a:t>
            </a:r>
          </a:p>
          <a:p>
            <a:endParaRPr lang="en-US" sz="2000" dirty="0"/>
          </a:p>
          <a:p>
            <a:r>
              <a:rPr lang="en-US" sz="2000" dirty="0"/>
              <a:t>Multiple Windows/Tabs</a:t>
            </a:r>
          </a:p>
          <a:p>
            <a:endParaRPr lang="en-US" sz="2000" dirty="0"/>
          </a:p>
          <a:p>
            <a:r>
              <a:rPr lang="en-US" sz="2000" dirty="0"/>
              <a:t>Adaptive Waits</a:t>
            </a:r>
          </a:p>
          <a:p>
            <a:endParaRPr lang="en-US" sz="2000" dirty="0"/>
          </a:p>
          <a:p>
            <a:r>
              <a:rPr lang="en-US" sz="2000" dirty="0"/>
              <a:t>Hover Menus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Dynamic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95409"/>
      </p:ext>
    </p:extLst>
  </p:cSld>
  <p:clrMapOvr>
    <a:masterClrMapping/>
  </p:clrMapOvr>
  <p:transition spd="slow" advTm="367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Custom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Attributes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48363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Hovering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 Menu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85525"/>
      </p:ext>
    </p:extLst>
  </p:cSld>
  <p:clrMapOvr>
    <a:masterClrMapping/>
  </p:clrMapOvr>
  <p:transition spd="slow" advTm="367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66361</TotalTime>
  <Words>35</Words>
  <Application>Microsoft Office PowerPoint</Application>
  <PresentationFormat>Widescreen</PresentationFormat>
  <Paragraphs>47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AI-Powered Self-Healing Technology Benefits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1351</cp:revision>
  <dcterms:created xsi:type="dcterms:W3CDTF">2016-08-27T11:26:48Z</dcterms:created>
  <dcterms:modified xsi:type="dcterms:W3CDTF">2020-11-13T02:27:34Z</dcterms:modified>
</cp:coreProperties>
</file>